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charts/chart2.xml" ContentType="application/vnd.openxmlformats-officedocument.drawingml.chart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drawings/drawing3.xml" ContentType="application/vnd.openxmlformats-officedocument.drawingml.chartshapes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charts/chart4.xml" ContentType="application/vnd.openxmlformats-officedocument.drawingml.chart+xml"/>
  <Override PartName="/ppt/notesSlides/notesSlide63.xml" ContentType="application/vnd.openxmlformats-officedocument.presentationml.notesSlide+xml"/>
  <Override PartName="/ppt/charts/chart5.xml" ContentType="application/vnd.openxmlformats-officedocument.drawingml.chart+xml"/>
  <Override PartName="/ppt/drawings/drawing4.xml" ContentType="application/vnd.openxmlformats-officedocument.drawingml.chartshapes+xml"/>
  <Override PartName="/ppt/charts/chart6.xml" ContentType="application/vnd.openxmlformats-officedocument.drawingml.chart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charts/chart7.xml" ContentType="application/vnd.openxmlformats-officedocument.drawingml.chart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charts/chart8.xml" ContentType="application/vnd.openxmlformats-officedocument.drawingml.chart+xml"/>
  <Override PartName="/ppt/drawings/drawing5.xml" ContentType="application/vnd.openxmlformats-officedocument.drawingml.chartshapes+xml"/>
  <Override PartName="/ppt/charts/chart9.xml" ContentType="application/vnd.openxmlformats-officedocument.drawingml.chart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charts/chart10.xml" ContentType="application/vnd.openxmlformats-officedocument.drawingml.chart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charts/chart11.xml" ContentType="application/vnd.openxmlformats-officedocument.drawingml.chart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charts/chart12.xml" ContentType="application/vnd.openxmlformats-officedocument.drawingml.chart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charts/chart13.xml" ContentType="application/vnd.openxmlformats-officedocument.drawingml.chart+xml"/>
  <Override PartName="/ppt/notesSlides/notesSlide193.xml" ContentType="application/vnd.openxmlformats-officedocument.presentationml.notesSlide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2">
  <p:sldMasterIdLst>
    <p:sldMasterId id="2147483648" r:id="rId1"/>
    <p:sldMasterId id="2147483660" r:id="rId2"/>
  </p:sldMasterIdLst>
  <p:notesMasterIdLst>
    <p:notesMasterId r:id="rId205"/>
  </p:notesMasterIdLst>
  <p:handoutMasterIdLst>
    <p:handoutMasterId r:id="rId206"/>
  </p:handoutMasterIdLst>
  <p:sldIdLst>
    <p:sldId id="257" r:id="rId3"/>
    <p:sldId id="556" r:id="rId4"/>
    <p:sldId id="557" r:id="rId5"/>
    <p:sldId id="604" r:id="rId6"/>
    <p:sldId id="577" r:id="rId7"/>
    <p:sldId id="586" r:id="rId8"/>
    <p:sldId id="608" r:id="rId9"/>
    <p:sldId id="610" r:id="rId10"/>
    <p:sldId id="612" r:id="rId11"/>
    <p:sldId id="611" r:id="rId12"/>
    <p:sldId id="355" r:id="rId13"/>
    <p:sldId id="690" r:id="rId14"/>
    <p:sldId id="691" r:id="rId15"/>
    <p:sldId id="532" r:id="rId16"/>
    <p:sldId id="561" r:id="rId17"/>
    <p:sldId id="499" r:id="rId18"/>
    <p:sldId id="507" r:id="rId19"/>
    <p:sldId id="357" r:id="rId20"/>
    <p:sldId id="518" r:id="rId21"/>
    <p:sldId id="513" r:id="rId22"/>
    <p:sldId id="517" r:id="rId23"/>
    <p:sldId id="527" r:id="rId24"/>
    <p:sldId id="514" r:id="rId25"/>
    <p:sldId id="606" r:id="rId26"/>
    <p:sldId id="515" r:id="rId27"/>
    <p:sldId id="520" r:id="rId28"/>
    <p:sldId id="550" r:id="rId29"/>
    <p:sldId id="551" r:id="rId30"/>
    <p:sldId id="519" r:id="rId31"/>
    <p:sldId id="516" r:id="rId32"/>
    <p:sldId id="549" r:id="rId33"/>
    <p:sldId id="359" r:id="rId34"/>
    <p:sldId id="497" r:id="rId35"/>
    <p:sldId id="681" r:id="rId36"/>
    <p:sldId id="680" r:id="rId37"/>
    <p:sldId id="656" r:id="rId38"/>
    <p:sldId id="655" r:id="rId39"/>
    <p:sldId id="643" r:id="rId40"/>
    <p:sldId id="363" r:id="rId41"/>
    <p:sldId id="395" r:id="rId42"/>
    <p:sldId id="657" r:id="rId43"/>
    <p:sldId id="396" r:id="rId44"/>
    <p:sldId id="397" r:id="rId45"/>
    <p:sldId id="616" r:id="rId46"/>
    <p:sldId id="617" r:id="rId47"/>
    <p:sldId id="552" r:id="rId48"/>
    <p:sldId id="637" r:id="rId49"/>
    <p:sldId id="638" r:id="rId50"/>
    <p:sldId id="613" r:id="rId51"/>
    <p:sldId id="614" r:id="rId52"/>
    <p:sldId id="615" r:id="rId53"/>
    <p:sldId id="607" r:id="rId54"/>
    <p:sldId id="646" r:id="rId55"/>
    <p:sldId id="594" r:id="rId56"/>
    <p:sldId id="659" r:id="rId57"/>
    <p:sldId id="596" r:id="rId58"/>
    <p:sldId id="597" r:id="rId59"/>
    <p:sldId id="598" r:id="rId60"/>
    <p:sldId id="599" r:id="rId61"/>
    <p:sldId id="400" r:id="rId62"/>
    <p:sldId id="521" r:id="rId63"/>
    <p:sldId id="559" r:id="rId64"/>
    <p:sldId id="636" r:id="rId65"/>
    <p:sldId id="401" r:id="rId66"/>
    <p:sldId id="633" r:id="rId67"/>
    <p:sldId id="402" r:id="rId68"/>
    <p:sldId id="684" r:id="rId69"/>
    <p:sldId id="697" r:id="rId70"/>
    <p:sldId id="698" r:id="rId71"/>
    <p:sldId id="683" r:id="rId72"/>
    <p:sldId id="634" r:id="rId73"/>
    <p:sldId id="365" r:id="rId74"/>
    <p:sldId id="652" r:id="rId75"/>
    <p:sldId id="653" r:id="rId76"/>
    <p:sldId id="651" r:id="rId77"/>
    <p:sldId id="426" r:id="rId78"/>
    <p:sldId id="367" r:id="rId79"/>
    <p:sldId id="368" r:id="rId80"/>
    <p:sldId id="639" r:id="rId81"/>
    <p:sldId id="640" r:id="rId82"/>
    <p:sldId id="534" r:id="rId83"/>
    <p:sldId id="645" r:id="rId84"/>
    <p:sldId id="589" r:id="rId85"/>
    <p:sldId id="501" r:id="rId86"/>
    <p:sldId id="654" r:id="rId87"/>
    <p:sldId id="369" r:id="rId88"/>
    <p:sldId id="502" r:id="rId89"/>
    <p:sldId id="538" r:id="rId90"/>
    <p:sldId id="370" r:id="rId91"/>
    <p:sldId id="371" r:id="rId92"/>
    <p:sldId id="539" r:id="rId93"/>
    <p:sldId id="372" r:id="rId94"/>
    <p:sldId id="373" r:id="rId95"/>
    <p:sldId id="540" r:id="rId96"/>
    <p:sldId id="536" r:id="rId97"/>
    <p:sldId id="541" r:id="rId98"/>
    <p:sldId id="374" r:id="rId99"/>
    <p:sldId id="427" r:id="rId100"/>
    <p:sldId id="542" r:id="rId101"/>
    <p:sldId id="605" r:id="rId102"/>
    <p:sldId id="375" r:id="rId103"/>
    <p:sldId id="562" r:id="rId104"/>
    <p:sldId id="685" r:id="rId105"/>
    <p:sldId id="689" r:id="rId106"/>
    <p:sldId id="686" r:id="rId107"/>
    <p:sldId id="687" r:id="rId108"/>
    <p:sldId id="688" r:id="rId109"/>
    <p:sldId id="682" r:id="rId110"/>
    <p:sldId id="660" r:id="rId111"/>
    <p:sldId id="563" r:id="rId112"/>
    <p:sldId id="564" r:id="rId113"/>
    <p:sldId id="623" r:id="rId114"/>
    <p:sldId id="620" r:id="rId115"/>
    <p:sldId id="624" r:id="rId116"/>
    <p:sldId id="625" r:id="rId117"/>
    <p:sldId id="626" r:id="rId118"/>
    <p:sldId id="628" r:id="rId119"/>
    <p:sldId id="661" r:id="rId120"/>
    <p:sldId id="675" r:id="rId121"/>
    <p:sldId id="676" r:id="rId122"/>
    <p:sldId id="678" r:id="rId123"/>
    <p:sldId id="662" r:id="rId124"/>
    <p:sldId id="663" r:id="rId125"/>
    <p:sldId id="665" r:id="rId126"/>
    <p:sldId id="664" r:id="rId127"/>
    <p:sldId id="666" r:id="rId128"/>
    <p:sldId id="667" r:id="rId129"/>
    <p:sldId id="668" r:id="rId130"/>
    <p:sldId id="669" r:id="rId131"/>
    <p:sldId id="670" r:id="rId132"/>
    <p:sldId id="671" r:id="rId133"/>
    <p:sldId id="672" r:id="rId134"/>
    <p:sldId id="673" r:id="rId135"/>
    <p:sldId id="674" r:id="rId136"/>
    <p:sldId id="677" r:id="rId137"/>
    <p:sldId id="627" r:id="rId138"/>
    <p:sldId id="629" r:id="rId139"/>
    <p:sldId id="630" r:id="rId140"/>
    <p:sldId id="631" r:id="rId141"/>
    <p:sldId id="632" r:id="rId142"/>
    <p:sldId id="565" r:id="rId143"/>
    <p:sldId id="573" r:id="rId144"/>
    <p:sldId id="574" r:id="rId145"/>
    <p:sldId id="566" r:id="rId146"/>
    <p:sldId id="567" r:id="rId147"/>
    <p:sldId id="650" r:id="rId148"/>
    <p:sldId id="649" r:id="rId149"/>
    <p:sldId id="600" r:id="rId150"/>
    <p:sldId id="647" r:id="rId151"/>
    <p:sldId id="648" r:id="rId152"/>
    <p:sldId id="601" r:id="rId153"/>
    <p:sldId id="602" r:id="rId154"/>
    <p:sldId id="568" r:id="rId155"/>
    <p:sldId id="569" r:id="rId156"/>
    <p:sldId id="570" r:id="rId157"/>
    <p:sldId id="582" r:id="rId158"/>
    <p:sldId id="588" r:id="rId159"/>
    <p:sldId id="583" r:id="rId160"/>
    <p:sldId id="584" r:id="rId161"/>
    <p:sldId id="590" r:id="rId162"/>
    <p:sldId id="587" r:id="rId163"/>
    <p:sldId id="618" r:id="rId164"/>
    <p:sldId id="619" r:id="rId165"/>
    <p:sldId id="644" r:id="rId166"/>
    <p:sldId id="696" r:id="rId167"/>
    <p:sldId id="695" r:id="rId168"/>
    <p:sldId id="376" r:id="rId169"/>
    <p:sldId id="378" r:id="rId170"/>
    <p:sldId id="380" r:id="rId171"/>
    <p:sldId id="381" r:id="rId172"/>
    <p:sldId id="383" r:id="rId173"/>
    <p:sldId id="528" r:id="rId174"/>
    <p:sldId id="543" r:id="rId175"/>
    <p:sldId id="530" r:id="rId176"/>
    <p:sldId id="384" r:id="rId177"/>
    <p:sldId id="424" r:id="rId178"/>
    <p:sldId id="522" r:id="rId179"/>
    <p:sldId id="385" r:id="rId180"/>
    <p:sldId id="585" r:id="rId181"/>
    <p:sldId id="425" r:id="rId182"/>
    <p:sldId id="555" r:id="rId183"/>
    <p:sldId id="387" r:id="rId184"/>
    <p:sldId id="388" r:id="rId185"/>
    <p:sldId id="495" r:id="rId186"/>
    <p:sldId id="389" r:id="rId187"/>
    <p:sldId id="486" r:id="rId188"/>
    <p:sldId id="390" r:id="rId189"/>
    <p:sldId id="391" r:id="rId190"/>
    <p:sldId id="554" r:id="rId191"/>
    <p:sldId id="692" r:id="rId192"/>
    <p:sldId id="693" r:id="rId193"/>
    <p:sldId id="694" r:id="rId194"/>
    <p:sldId id="487" r:id="rId195"/>
    <p:sldId id="488" r:id="rId196"/>
    <p:sldId id="603" r:id="rId197"/>
    <p:sldId id="444" r:id="rId198"/>
    <p:sldId id="642" r:id="rId199"/>
    <p:sldId id="415" r:id="rId200"/>
    <p:sldId id="575" r:id="rId201"/>
    <p:sldId id="576" r:id="rId202"/>
    <p:sldId id="571" r:id="rId203"/>
    <p:sldId id="411" r:id="rId204"/>
  </p:sldIdLst>
  <p:sldSz cx="9144000" cy="6858000" type="screen4x3"/>
  <p:notesSz cx="6858000" cy="9144000"/>
  <p:defaultTextStyle>
    <a:defPPr>
      <a:defRPr lang="it-IT"/>
    </a:defPPr>
    <a:lvl1pPr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rgbClr val="FFCC00"/>
        </a:solidFill>
        <a:effectLst>
          <a:outerShdw blurRad="38100" dist="38100" dir="2700000" algn="tl">
            <a:srgbClr val="000000">
              <a:alpha val="43137"/>
            </a:srgbClr>
          </a:outerShdw>
        </a:effectLst>
        <a:latin typeface="Comic Sans MS" pitchFamily="66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5" orient="horz" pos="754" userDrawn="1">
          <p15:clr>
            <a:srgbClr val="A4A3A4"/>
          </p15:clr>
        </p15:guide>
        <p15:guide id="13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99"/>
    <a:srgbClr val="00FF00"/>
    <a:srgbClr val="FF0066"/>
    <a:srgbClr val="FF9900"/>
    <a:srgbClr val="008000"/>
    <a:srgbClr val="CC99FF"/>
    <a:srgbClr val="0066FF"/>
    <a:srgbClr val="107AFF"/>
    <a:srgbClr val="F2F2F2"/>
    <a:srgbClr val="C6C7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le medio 2 - Color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338" autoAdjust="0"/>
    <p:restoredTop sz="95444" autoAdjust="0"/>
  </p:normalViewPr>
  <p:slideViewPr>
    <p:cSldViewPr snapToGrid="0" showGuides="1">
      <p:cViewPr>
        <p:scale>
          <a:sx n="75" d="100"/>
          <a:sy n="75" d="100"/>
        </p:scale>
        <p:origin x="1950" y="366"/>
      </p:cViewPr>
      <p:guideLst>
        <p:guide orient="horz" pos="754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8430"/>
    </p:cViewPr>
  </p:sorterViewPr>
  <p:notesViewPr>
    <p:cSldViewPr snapToGrid="0">
      <p:cViewPr varScale="1">
        <p:scale>
          <a:sx n="67" d="100"/>
          <a:sy n="67" d="100"/>
        </p:scale>
        <p:origin x="3228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notesMaster" Target="notesMasters/notesMaster1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144" Type="http://schemas.openxmlformats.org/officeDocument/2006/relationships/slide" Target="slides/slide142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65" Type="http://schemas.openxmlformats.org/officeDocument/2006/relationships/slide" Target="slides/slide163.xml"/><Relationship Id="rId181" Type="http://schemas.openxmlformats.org/officeDocument/2006/relationships/slide" Target="slides/slide179.xml"/><Relationship Id="rId186" Type="http://schemas.openxmlformats.org/officeDocument/2006/relationships/slide" Target="slides/slide184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slide" Target="slides/slide132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slide" Target="slides/slide153.xml"/><Relationship Id="rId171" Type="http://schemas.openxmlformats.org/officeDocument/2006/relationships/slide" Target="slides/slide169.xml"/><Relationship Id="rId176" Type="http://schemas.openxmlformats.org/officeDocument/2006/relationships/slide" Target="slides/slide174.xml"/><Relationship Id="rId192" Type="http://schemas.openxmlformats.org/officeDocument/2006/relationships/slide" Target="slides/slide190.xml"/><Relationship Id="rId197" Type="http://schemas.openxmlformats.org/officeDocument/2006/relationships/slide" Target="slides/slide195.xml"/><Relationship Id="rId206" Type="http://schemas.openxmlformats.org/officeDocument/2006/relationships/handoutMaster" Target="handoutMasters/handoutMaster1.xml"/><Relationship Id="rId201" Type="http://schemas.openxmlformats.org/officeDocument/2006/relationships/slide" Target="slides/slide199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slide" Target="slides/slide159.xml"/><Relationship Id="rId166" Type="http://schemas.openxmlformats.org/officeDocument/2006/relationships/slide" Target="slides/slide164.xml"/><Relationship Id="rId182" Type="http://schemas.openxmlformats.org/officeDocument/2006/relationships/slide" Target="slides/slide180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2" Type="http://schemas.openxmlformats.org/officeDocument/2006/relationships/slide" Target="slides/slide200.xml"/><Relationship Id="rId207" Type="http://schemas.openxmlformats.org/officeDocument/2006/relationships/presProps" Target="pres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208" Type="http://schemas.openxmlformats.org/officeDocument/2006/relationships/viewProps" Target="viewProp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209" Type="http://schemas.openxmlformats.org/officeDocument/2006/relationships/theme" Target="theme/theme1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tableStyles" Target="tableStyles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E:\ULTRAFEMICO\Petrologia%20e%20Geodinamica\2024\Exercise%20%231%20-%20Classification%20of%20rock%20series.xlsx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oleObject" Target="file:///L:\Ultrafemico\CiMACI%20+%20W%20Med%20Subduction-related%20rocks%2003-01-24.xlsx" TargetMode="Externa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file:///L:\Ultrafemico\CiMACI%20+%20W%20Med%20Subduction-related%20rocks%2003-01-24.xlsx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file:///L:\Ultrafemico\CiMACI%20+%20W%20Med%20Subduction-related%20rocks%2003-01-24.xlsx" TargetMode="Externa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oleObject" Target="file:///C:\Users\ifran\Downloads\Exercise%20%231%20-%20Classification%20of%20rock%20series%20(for%20students).xlsx" TargetMode="Externa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C:\Users\ifran\Downloads\Exercise%20%231%20-%20Classification%20of%20rock%20series%20(for%20students)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E:\ULTRAFEMICO\Petrologia%20e%20Geodinamica\2024\Exercise%20%231%20-%20Classification%20of%20rock%20series.xlsx" TargetMode="Externa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oleObject" Target="file:///E:\ULTRAFEMICO\Petrologia%20e%20Geodinamica\2024\Exercise%20%231%20-%20Classification%20of%20rock%20series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E:\ULTRAFEMICO\Petrologia%20e%20Geodinamica\2024\Exercise%20%231%20-%20Classification%20of%20rock%20series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5.xml"/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E:\Magmatismo%20cenozoico%20mediterraneo\2015\First%20Exercise%20-%20Classification%20of%20rock%20series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61001188661667"/>
          <c:y val="5.1400554097404488E-2"/>
          <c:w val="0.83928776677958361"/>
          <c:h val="0.8102498261381289"/>
        </c:manualLayout>
      </c:layout>
      <c:scatterChart>
        <c:scatterStyle val="lineMarker"/>
        <c:varyColors val="0"/>
        <c:ser>
          <c:idx val="0"/>
          <c:order val="0"/>
          <c:spPr>
            <a:ln w="15875">
              <a:solidFill>
                <a:schemeClr val="bg1"/>
              </a:solidFill>
            </a:ln>
          </c:spPr>
          <c:marker>
            <c:symbol val="none"/>
          </c:marker>
          <c:xVal>
            <c:numRef>
              <c:f>'K2O vs. Na2O'!$A$30:$A$31</c:f>
              <c:numCache>
                <c:formatCode>General</c:formatCode>
                <c:ptCount val="2"/>
                <c:pt idx="0">
                  <c:v>1.5</c:v>
                </c:pt>
                <c:pt idx="1">
                  <c:v>15</c:v>
                </c:pt>
              </c:numCache>
            </c:numRef>
          </c:xVal>
          <c:yVal>
            <c:numRef>
              <c:f>'K2O vs. Na2O'!$B$30:$B$31</c:f>
              <c:numCache>
                <c:formatCode>General</c:formatCode>
                <c:ptCount val="2"/>
                <c:pt idx="0">
                  <c:v>1.5</c:v>
                </c:pt>
                <c:pt idx="1">
                  <c:v>15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47FC-49EF-88B9-539A86F77F74}"/>
            </c:ext>
          </c:extLst>
        </c:ser>
        <c:ser>
          <c:idx val="1"/>
          <c:order val="1"/>
          <c:spPr>
            <a:ln w="15875">
              <a:solidFill>
                <a:schemeClr val="bg1"/>
              </a:solidFill>
            </a:ln>
          </c:spPr>
          <c:marker>
            <c:symbol val="none"/>
          </c:marker>
          <c:xVal>
            <c:numRef>
              <c:f>'K2O vs. Na2O'!$A$32:$A$33</c:f>
              <c:numCache>
                <c:formatCode>General</c:formatCode>
                <c:ptCount val="2"/>
                <c:pt idx="0">
                  <c:v>2.5</c:v>
                </c:pt>
                <c:pt idx="1">
                  <c:v>17</c:v>
                </c:pt>
              </c:numCache>
            </c:numRef>
          </c:xVal>
          <c:yVal>
            <c:numRef>
              <c:f>'K2O vs. Na2O'!$B$32:$B$33</c:f>
              <c:numCache>
                <c:formatCode>General</c:formatCode>
                <c:ptCount val="2"/>
                <c:pt idx="0">
                  <c:v>0.5</c:v>
                </c:pt>
                <c:pt idx="1">
                  <c:v>15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47FC-49EF-88B9-539A86F77F74}"/>
            </c:ext>
          </c:extLst>
        </c:ser>
        <c:ser>
          <c:idx val="2"/>
          <c:order val="2"/>
          <c:spPr>
            <a:ln w="15875">
              <a:solidFill>
                <a:schemeClr val="bg1"/>
              </a:solidFill>
            </a:ln>
          </c:spPr>
          <c:marker>
            <c:symbol val="none"/>
          </c:marker>
          <c:xVal>
            <c:numRef>
              <c:f>'K2O vs. Na2O'!$A$34:$A$36</c:f>
              <c:numCache>
                <c:formatCode>General</c:formatCode>
                <c:ptCount val="3"/>
                <c:pt idx="0">
                  <c:v>0</c:v>
                </c:pt>
                <c:pt idx="1">
                  <c:v>1.5</c:v>
                </c:pt>
                <c:pt idx="2">
                  <c:v>15</c:v>
                </c:pt>
              </c:numCache>
            </c:numRef>
          </c:xVal>
          <c:yVal>
            <c:numRef>
              <c:f>'K2O vs. Na2O'!$B$34:$B$36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47FC-49EF-88B9-539A86F77F74}"/>
            </c:ext>
          </c:extLst>
        </c:ser>
        <c:ser>
          <c:idx val="3"/>
          <c:order val="3"/>
          <c:spPr>
            <a:ln w="15875">
              <a:solidFill>
                <a:schemeClr val="bg1"/>
              </a:solidFill>
            </a:ln>
          </c:spPr>
          <c:marker>
            <c:symbol val="none"/>
          </c:marker>
          <c:xVal>
            <c:numRef>
              <c:f>'K2O vs. Na2O'!$A$37:$A$39</c:f>
              <c:numCache>
                <c:formatCode>General</c:formatCode>
                <c:ptCount val="3"/>
                <c:pt idx="0">
                  <c:v>4</c:v>
                </c:pt>
                <c:pt idx="1">
                  <c:v>4</c:v>
                </c:pt>
                <c:pt idx="2">
                  <c:v>12</c:v>
                </c:pt>
              </c:numCache>
            </c:numRef>
          </c:xVal>
          <c:yVal>
            <c:numRef>
              <c:f>'K2O vs. Na2O'!$B$37:$B$39</c:f>
              <c:numCache>
                <c:formatCode>General</c:formatCode>
                <c:ptCount val="3"/>
                <c:pt idx="0">
                  <c:v>0</c:v>
                </c:pt>
                <c:pt idx="1">
                  <c:v>1</c:v>
                </c:pt>
                <c:pt idx="2">
                  <c:v>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47FC-49EF-88B9-539A86F77F74}"/>
            </c:ext>
          </c:extLst>
        </c:ser>
        <c:ser>
          <c:idx val="4"/>
          <c:order val="4"/>
          <c:spPr>
            <a:ln w="15875">
              <a:solidFill>
                <a:schemeClr val="bg1"/>
              </a:solidFill>
            </a:ln>
          </c:spPr>
          <c:marker>
            <c:symbol val="none"/>
          </c:marker>
          <c:xVal>
            <c:numRef>
              <c:f>'K2O vs. Na2O'!$A$40:$A$42</c:f>
              <c:numCache>
                <c:formatCode>General</c:formatCode>
                <c:ptCount val="3"/>
                <c:pt idx="0">
                  <c:v>0</c:v>
                </c:pt>
                <c:pt idx="1">
                  <c:v>1.5</c:v>
                </c:pt>
                <c:pt idx="2">
                  <c:v>3</c:v>
                </c:pt>
              </c:numCache>
            </c:numRef>
          </c:xVal>
          <c:yVal>
            <c:numRef>
              <c:f>'K2O vs. Na2O'!$B$40:$B$42</c:f>
              <c:numCache>
                <c:formatCode>General</c:formatCode>
                <c:ptCount val="3"/>
                <c:pt idx="0">
                  <c:v>3</c:v>
                </c:pt>
                <c:pt idx="1">
                  <c:v>1.5</c:v>
                </c:pt>
                <c:pt idx="2">
                  <c:v>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47FC-49EF-88B9-539A86F77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13166424"/>
        <c:axId val="413164072"/>
      </c:scatterChart>
      <c:valAx>
        <c:axId val="413166424"/>
        <c:scaling>
          <c:orientation val="minMax"/>
          <c:max val="1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>
                    <a:solidFill>
                      <a:schemeClr val="bg1"/>
                    </a:solidFill>
                  </a:rPr>
                  <a:t>Na</a:t>
                </a:r>
                <a:r>
                  <a:rPr lang="it-IT" sz="1600" baseline="-25000">
                    <a:solidFill>
                      <a:schemeClr val="bg1"/>
                    </a:solidFill>
                  </a:rPr>
                  <a:t>2</a:t>
                </a:r>
                <a:r>
                  <a:rPr lang="it-IT" sz="1600">
                    <a:solidFill>
                      <a:schemeClr val="bg1"/>
                    </a:solidFill>
                  </a:rPr>
                  <a:t>O</a:t>
                </a:r>
                <a:r>
                  <a:rPr lang="it-IT" sz="1600" b="0">
                    <a:solidFill>
                      <a:schemeClr val="bg1"/>
                    </a:solidFill>
                  </a:rPr>
                  <a:t> (wt%)</a:t>
                </a:r>
              </a:p>
            </c:rich>
          </c:tx>
          <c:layout>
            <c:manualLayout>
              <c:xMode val="edge"/>
              <c:yMode val="edge"/>
              <c:x val="0.41961469520717098"/>
              <c:y val="0.92400987139480972"/>
            </c:manualLayout>
          </c:layout>
          <c:overlay val="0"/>
        </c:title>
        <c:numFmt formatCode="General" sourceLinked="1"/>
        <c:majorTickMark val="in"/>
        <c:minorTickMark val="in"/>
        <c:tickLblPos val="nextTo"/>
        <c:spPr>
          <a:ln>
            <a:solidFill>
              <a:schemeClr val="bg1"/>
            </a:solidFill>
          </a:ln>
        </c:spPr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it-IT"/>
          </a:p>
        </c:txPr>
        <c:crossAx val="413164072"/>
        <c:crosses val="autoZero"/>
        <c:crossBetween val="midCat"/>
        <c:majorUnit val="1"/>
        <c:minorUnit val="0.25"/>
      </c:valAx>
      <c:valAx>
        <c:axId val="413164072"/>
        <c:scaling>
          <c:orientation val="minMax"/>
          <c:max val="1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>
                    <a:solidFill>
                      <a:schemeClr val="bg1"/>
                    </a:solidFill>
                  </a:rPr>
                  <a:t>K</a:t>
                </a:r>
                <a:r>
                  <a:rPr lang="it-IT" sz="1600" baseline="-25000">
                    <a:solidFill>
                      <a:schemeClr val="bg1"/>
                    </a:solidFill>
                  </a:rPr>
                  <a:t>2</a:t>
                </a:r>
                <a:r>
                  <a:rPr lang="it-IT" sz="1600">
                    <a:solidFill>
                      <a:schemeClr val="bg1"/>
                    </a:solidFill>
                  </a:rPr>
                  <a:t>O</a:t>
                </a:r>
                <a:r>
                  <a:rPr lang="it-IT" sz="1600" b="0">
                    <a:solidFill>
                      <a:schemeClr val="bg1"/>
                    </a:solidFill>
                  </a:rPr>
                  <a:t> (wt%)</a:t>
                </a:r>
              </a:p>
            </c:rich>
          </c:tx>
          <c:layout>
            <c:manualLayout>
              <c:xMode val="edge"/>
              <c:yMode val="edge"/>
              <c:x val="2.8987871614087456E-2"/>
              <c:y val="0.37738765724306872"/>
            </c:manualLayout>
          </c:layout>
          <c:overlay val="0"/>
        </c:title>
        <c:numFmt formatCode="General" sourceLinked="1"/>
        <c:majorTickMark val="in"/>
        <c:minorTickMark val="in"/>
        <c:tickLblPos val="nextTo"/>
        <c:spPr>
          <a:ln>
            <a:solidFill>
              <a:schemeClr val="bg1"/>
            </a:solidFill>
          </a:ln>
        </c:spPr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it-IT"/>
          </a:p>
        </c:txPr>
        <c:crossAx val="413166424"/>
        <c:crosses val="autoZero"/>
        <c:crossBetween val="midCat"/>
        <c:majorUnit val="2"/>
        <c:minorUnit val="0.5"/>
      </c:valAx>
      <c:spPr>
        <a:ln>
          <a:solidFill>
            <a:schemeClr val="bg1"/>
          </a:solidFill>
        </a:ln>
      </c:spPr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103350547515725"/>
          <c:y val="5.1400554097404488E-2"/>
          <c:w val="0.80770436114438315"/>
          <c:h val="0.79822506561679785"/>
        </c:manualLayout>
      </c:layout>
      <c:scatterChart>
        <c:scatterStyle val="lineMarker"/>
        <c:varyColors val="0"/>
        <c:ser>
          <c:idx val="1"/>
          <c:order val="0"/>
          <c:tx>
            <c:strRef>
              <c:f>'Rock Series #6'!$T$1</c:f>
              <c:strCache>
                <c:ptCount val="1"/>
                <c:pt idx="0">
                  <c:v>feo/MgO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7"/>
            <c:spPr>
              <a:solidFill>
                <a:srgbClr val="FF000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47.309999999999995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49.339999999999996</c:v>
                </c:pt>
                <c:pt idx="36">
                  <c:v>49.11</c:v>
                </c:pt>
                <c:pt idx="37">
                  <c:v>48.879999999999995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47.949999999999996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49.339999999999996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48.949999999999996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48.339999999999996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47.449999999999996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48.449999999999996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48.309999999999995</c:v>
                </c:pt>
                <c:pt idx="78">
                  <c:v>48.309999999999995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49.349999999999994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49.349999999999994</c:v>
                </c:pt>
                <c:pt idx="89">
                  <c:v>49.57</c:v>
                </c:pt>
                <c:pt idx="90">
                  <c:v>48.949999999999996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50.879999999999995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48.339999999999996</c:v>
                </c:pt>
                <c:pt idx="135">
                  <c:v>48.24</c:v>
                </c:pt>
                <c:pt idx="136">
                  <c:v>48.309999999999995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48.339999999999996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48.949999999999996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48.339999999999996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48.849999999999994</c:v>
                </c:pt>
                <c:pt idx="168">
                  <c:v>48.449999999999996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48.949999999999996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48.449999999999996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48.349999999999994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46.949999999999996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48.339999999999996</c:v>
                </c:pt>
                <c:pt idx="281">
                  <c:v>47.809999999999995</c:v>
                </c:pt>
                <c:pt idx="282">
                  <c:v>47.77</c:v>
                </c:pt>
                <c:pt idx="283">
                  <c:v>48.449999999999996</c:v>
                </c:pt>
                <c:pt idx="284">
                  <c:v>49.58</c:v>
                </c:pt>
                <c:pt idx="285">
                  <c:v>48.339999999999996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48.379999999999995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46.809999999999995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48.809999999999995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48.839999999999996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50.809999999999995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46.339999999999996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48.949999999999996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45.839999999999996</c:v>
                </c:pt>
                <c:pt idx="371">
                  <c:v>47.13</c:v>
                </c:pt>
                <c:pt idx="372">
                  <c:v>50.339999999999996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49.809999999999995</c:v>
                </c:pt>
                <c:pt idx="377">
                  <c:v>53.809999999999995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47.839999999999996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49.449999999999996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50.379999999999995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49.949999999999996</c:v>
                </c:pt>
                <c:pt idx="465">
                  <c:v>47.3</c:v>
                </c:pt>
                <c:pt idx="466">
                  <c:v>49.449999999999996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46.379999999999995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54.349999999999994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49.839999999999996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47.849999999999994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47.339999999999996</c:v>
                </c:pt>
                <c:pt idx="635">
                  <c:v>46.309999999999995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48.879999999999995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48.809999999999995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45.849999999999994</c:v>
                </c:pt>
                <c:pt idx="669">
                  <c:v>48.57</c:v>
                </c:pt>
                <c:pt idx="670">
                  <c:v>47.59</c:v>
                </c:pt>
                <c:pt idx="671">
                  <c:v>44.949999999999996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48.339999999999996</c:v>
                </c:pt>
                <c:pt idx="681">
                  <c:v>49.260000000000012</c:v>
                </c:pt>
                <c:pt idx="682">
                  <c:v>47.839999999999996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48.879999999999995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46.809999999999995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56.389239999999994</c:v>
                </c:pt>
                <c:pt idx="725">
                  <c:v>56.615470000000002</c:v>
                </c:pt>
                <c:pt idx="726">
                  <c:v>46.379999999999995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47.349999999999994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59.849999999999994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51.339999999999996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50.879999999999995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47.309999999999995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62.449999999999996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46.839999999999996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47.849999999999994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49.379999999999995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48.809999999999995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49.349999999999994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46.449999999999996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46.839999999999996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50.949999999999996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46.339999999999996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53.879999999999995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48.349999999999994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47.839999999999996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47.339999999999996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47.379999999999995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48.849999999999994</c:v>
                </c:pt>
                <c:pt idx="1061">
                  <c:v>51.14</c:v>
                </c:pt>
                <c:pt idx="1062">
                  <c:v>48.379999999999995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46.949999999999996</c:v>
                </c:pt>
                <c:pt idx="1068">
                  <c:v>49.220000000000013</c:v>
                </c:pt>
                <c:pt idx="1069">
                  <c:v>50.339999999999996</c:v>
                </c:pt>
                <c:pt idx="1070">
                  <c:v>46.949999999999996</c:v>
                </c:pt>
                <c:pt idx="1071">
                  <c:v>47.449999999999996</c:v>
                </c:pt>
                <c:pt idx="1072">
                  <c:v>46.949999999999996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49.449999999999996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49.339999999999996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50.222950248208669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50.154551789205975</c:v>
                </c:pt>
                <c:pt idx="1115">
                  <c:v>50.193647457373409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50.301590373766238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50.376619463692961</c:v>
                </c:pt>
                <c:pt idx="1128">
                  <c:v>50.358552896624012</c:v>
                </c:pt>
                <c:pt idx="1129">
                  <c:v>50.299642443471193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50.373888439773104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49.339999999999996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48.349999999999994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47.949999999999996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47.949999999999996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49.875862897695974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49.379999999999995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49.339999999999996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48.339999999999996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45.879999999999995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53.349999999999994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50.35761055706579</c:v>
                </c:pt>
                <c:pt idx="1258">
                  <c:v>50.452716297786701</c:v>
                </c:pt>
                <c:pt idx="1259">
                  <c:v>50.401804596080041</c:v>
                </c:pt>
                <c:pt idx="1260">
                  <c:v>50.372813451634833</c:v>
                </c:pt>
              </c:numCache>
            </c:numRef>
          </c:xVal>
          <c:yVal>
            <c:numRef>
              <c:f>'Rock Series #6'!$T$2:$T$1262</c:f>
              <c:numCache>
                <c:formatCode>0.00</c:formatCode>
                <c:ptCount val="1261"/>
                <c:pt idx="1">
                  <c:v>0.52128337062937069</c:v>
                </c:pt>
                <c:pt idx="2">
                  <c:v>0.75085438297872364</c:v>
                </c:pt>
                <c:pt idx="3">
                  <c:v>0.75397947058824688</c:v>
                </c:pt>
                <c:pt idx="4">
                  <c:v>8.0042401153846168</c:v>
                </c:pt>
                <c:pt idx="5">
                  <c:v>20.010859846153849</c:v>
                </c:pt>
                <c:pt idx="6">
                  <c:v>8.4757247826087028</c:v>
                </c:pt>
                <c:pt idx="7">
                  <c:v>296.4121159999961</c:v>
                </c:pt>
                <c:pt idx="8">
                  <c:v>1.5804038231292521</c:v>
                </c:pt>
                <c:pt idx="9">
                  <c:v>1.2970111195266281</c:v>
                </c:pt>
                <c:pt idx="10">
                  <c:v>0.85726177111716617</c:v>
                </c:pt>
                <c:pt idx="11">
                  <c:v>1.2053086805251472</c:v>
                </c:pt>
                <c:pt idx="12">
                  <c:v>1.2943347551020274</c:v>
                </c:pt>
                <c:pt idx="13">
                  <c:v>1.3659225126964938</c:v>
                </c:pt>
                <c:pt idx="14">
                  <c:v>1.6429602603550297</c:v>
                </c:pt>
                <c:pt idx="15">
                  <c:v>2.6327788080000003</c:v>
                </c:pt>
                <c:pt idx="16">
                  <c:v>2.8048823279445734</c:v>
                </c:pt>
                <c:pt idx="17">
                  <c:v>3.7111144217252408</c:v>
                </c:pt>
                <c:pt idx="18">
                  <c:v>3.4433791104815872</c:v>
                </c:pt>
                <c:pt idx="19">
                  <c:v>4.8141935397488842</c:v>
                </c:pt>
                <c:pt idx="20">
                  <c:v>31.221060444444635</c:v>
                </c:pt>
                <c:pt idx="21">
                  <c:v>101.87535599999929</c:v>
                </c:pt>
                <c:pt idx="24">
                  <c:v>1.2347393024999798</c:v>
                </c:pt>
                <c:pt idx="25">
                  <c:v>0.56918149253731365</c:v>
                </c:pt>
                <c:pt idx="26">
                  <c:v>0.93352682404181186</c:v>
                </c:pt>
                <c:pt idx="27">
                  <c:v>0.88311970363101089</c:v>
                </c:pt>
                <c:pt idx="28">
                  <c:v>1.1792390250000002</c:v>
                </c:pt>
                <c:pt idx="29">
                  <c:v>1.0488877286203093</c:v>
                </c:pt>
                <c:pt idx="30">
                  <c:v>1.0714814105011934</c:v>
                </c:pt>
                <c:pt idx="31">
                  <c:v>1.4585535682704813</c:v>
                </c:pt>
                <c:pt idx="32">
                  <c:v>1.0618076796116507</c:v>
                </c:pt>
                <c:pt idx="33">
                  <c:v>1.1385618284424379</c:v>
                </c:pt>
                <c:pt idx="34">
                  <c:v>1.0105421696113293</c:v>
                </c:pt>
                <c:pt idx="35">
                  <c:v>1.2008563395348839</c:v>
                </c:pt>
                <c:pt idx="36">
                  <c:v>1.1514002561797754</c:v>
                </c:pt>
                <c:pt idx="37">
                  <c:v>1.1042911620648259</c:v>
                </c:pt>
                <c:pt idx="38">
                  <c:v>1.0864334239802367</c:v>
                </c:pt>
                <c:pt idx="39">
                  <c:v>1.1394509577464791</c:v>
                </c:pt>
                <c:pt idx="40">
                  <c:v>0.88653437714285177</c:v>
                </c:pt>
                <c:pt idx="41">
                  <c:v>0.86661455954631383</c:v>
                </c:pt>
                <c:pt idx="42">
                  <c:v>0.90930616358325156</c:v>
                </c:pt>
                <c:pt idx="43">
                  <c:v>1.0824623373231776</c:v>
                </c:pt>
                <c:pt idx="44">
                  <c:v>1.2029238329670318</c:v>
                </c:pt>
                <c:pt idx="45">
                  <c:v>1.0906330197904539</c:v>
                </c:pt>
                <c:pt idx="46">
                  <c:v>1.3952500414937925</c:v>
                </c:pt>
                <c:pt idx="47">
                  <c:v>1.3562353894736847</c:v>
                </c:pt>
                <c:pt idx="48">
                  <c:v>1.3346062191780819</c:v>
                </c:pt>
                <c:pt idx="49">
                  <c:v>1.4512630607734798</c:v>
                </c:pt>
                <c:pt idx="50">
                  <c:v>0.90114574193548413</c:v>
                </c:pt>
                <c:pt idx="51">
                  <c:v>0.82135756176734531</c:v>
                </c:pt>
                <c:pt idx="52">
                  <c:v>1.0634846206896538</c:v>
                </c:pt>
                <c:pt idx="53">
                  <c:v>1.0846943870967738</c:v>
                </c:pt>
                <c:pt idx="54">
                  <c:v>1.0349146914572858</c:v>
                </c:pt>
                <c:pt idx="55">
                  <c:v>1.3470269539748956</c:v>
                </c:pt>
                <c:pt idx="56">
                  <c:v>1.1996558224719245</c:v>
                </c:pt>
                <c:pt idx="57">
                  <c:v>1.0147289999999998</c:v>
                </c:pt>
                <c:pt idx="58">
                  <c:v>0.98650799999999217</c:v>
                </c:pt>
                <c:pt idx="59">
                  <c:v>1.2241924825930375</c:v>
                </c:pt>
                <c:pt idx="60">
                  <c:v>0.90347104381693677</c:v>
                </c:pt>
                <c:pt idx="61">
                  <c:v>0.90143121637426915</c:v>
                </c:pt>
                <c:pt idx="62">
                  <c:v>0.92028856974459738</c:v>
                </c:pt>
                <c:pt idx="63">
                  <c:v>0.84390713091922021</c:v>
                </c:pt>
                <c:pt idx="64">
                  <c:v>0.94858815075376857</c:v>
                </c:pt>
                <c:pt idx="65">
                  <c:v>0.80488798042414378</c:v>
                </c:pt>
                <c:pt idx="66">
                  <c:v>0.74255941567695982</c:v>
                </c:pt>
                <c:pt idx="67">
                  <c:v>0.71104557466064</c:v>
                </c:pt>
                <c:pt idx="68">
                  <c:v>0.70448847626224576</c:v>
                </c:pt>
                <c:pt idx="69">
                  <c:v>0.59212811869814963</c:v>
                </c:pt>
                <c:pt idx="70">
                  <c:v>0.67433882447195925</c:v>
                </c:pt>
                <c:pt idx="71">
                  <c:v>0.85468018214608332</c:v>
                </c:pt>
                <c:pt idx="72">
                  <c:v>0.7372917961889075</c:v>
                </c:pt>
                <c:pt idx="73">
                  <c:v>0.67925841610739535</c:v>
                </c:pt>
                <c:pt idx="74">
                  <c:v>0.49323691269416181</c:v>
                </c:pt>
                <c:pt idx="75">
                  <c:v>0.68591673660714303</c:v>
                </c:pt>
                <c:pt idx="76">
                  <c:v>1.3227060000000002</c:v>
                </c:pt>
                <c:pt idx="77">
                  <c:v>0.72474422170900765</c:v>
                </c:pt>
                <c:pt idx="78">
                  <c:v>0.60946957422969261</c:v>
                </c:pt>
                <c:pt idx="79">
                  <c:v>0.9835527256097476</c:v>
                </c:pt>
                <c:pt idx="80">
                  <c:v>1.0389405015873021</c:v>
                </c:pt>
                <c:pt idx="81">
                  <c:v>0.7871724915254239</c:v>
                </c:pt>
                <c:pt idx="82">
                  <c:v>1.4164752340966922</c:v>
                </c:pt>
                <c:pt idx="83">
                  <c:v>0.69574774114244409</c:v>
                </c:pt>
                <c:pt idx="84">
                  <c:v>0.77886364542484243</c:v>
                </c:pt>
                <c:pt idx="85">
                  <c:v>1.0011458947368423</c:v>
                </c:pt>
                <c:pt idx="86">
                  <c:v>1.0321387812166491</c:v>
                </c:pt>
                <c:pt idx="87">
                  <c:v>1.3833515498652422</c:v>
                </c:pt>
                <c:pt idx="88">
                  <c:v>1.4168415648854964</c:v>
                </c:pt>
                <c:pt idx="89">
                  <c:v>1.382090570012392</c:v>
                </c:pt>
                <c:pt idx="90">
                  <c:v>0.89126322087604015</c:v>
                </c:pt>
                <c:pt idx="91">
                  <c:v>0.85789017789758171</c:v>
                </c:pt>
                <c:pt idx="92">
                  <c:v>0.83411460000000004</c:v>
                </c:pt>
                <c:pt idx="93">
                  <c:v>0.8425794745308387</c:v>
                </c:pt>
                <c:pt idx="94">
                  <c:v>0.88171895274102052</c:v>
                </c:pt>
                <c:pt idx="95">
                  <c:v>0.80792324935732651</c:v>
                </c:pt>
                <c:pt idx="96">
                  <c:v>0.89206694845360757</c:v>
                </c:pt>
                <c:pt idx="97">
                  <c:v>0.8278790332749637</c:v>
                </c:pt>
                <c:pt idx="98">
                  <c:v>1.0049876289500521</c:v>
                </c:pt>
                <c:pt idx="99">
                  <c:v>0.84953641748439546</c:v>
                </c:pt>
                <c:pt idx="100">
                  <c:v>0.47621927048741292</c:v>
                </c:pt>
                <c:pt idx="101">
                  <c:v>0.41060329521152961</c:v>
                </c:pt>
                <c:pt idx="102">
                  <c:v>0.68767496394408301</c:v>
                </c:pt>
                <c:pt idx="103">
                  <c:v>0.95617370825688164</c:v>
                </c:pt>
                <c:pt idx="104">
                  <c:v>0.78997825641025665</c:v>
                </c:pt>
                <c:pt idx="105">
                  <c:v>1.0392269532710279</c:v>
                </c:pt>
                <c:pt idx="106">
                  <c:v>0.77704157142858843</c:v>
                </c:pt>
                <c:pt idx="107">
                  <c:v>2.6406540647481997</c:v>
                </c:pt>
                <c:pt idx="108">
                  <c:v>2.6872930018281602</c:v>
                </c:pt>
                <c:pt idx="109">
                  <c:v>0.44041006163022195</c:v>
                </c:pt>
                <c:pt idx="110">
                  <c:v>2.6835416464088406</c:v>
                </c:pt>
                <c:pt idx="111">
                  <c:v>0.43692228756219365</c:v>
                </c:pt>
                <c:pt idx="112">
                  <c:v>0.35111879708384586</c:v>
                </c:pt>
                <c:pt idx="113">
                  <c:v>0.5248962535384688</c:v>
                </c:pt>
                <c:pt idx="114">
                  <c:v>0.34047180226651036</c:v>
                </c:pt>
                <c:pt idx="115">
                  <c:v>0.69510599533437656</c:v>
                </c:pt>
                <c:pt idx="116">
                  <c:v>0.69851742386185156</c:v>
                </c:pt>
                <c:pt idx="117">
                  <c:v>0.68733944790046653</c:v>
                </c:pt>
                <c:pt idx="118">
                  <c:v>0.68675787127159293</c:v>
                </c:pt>
                <c:pt idx="119">
                  <c:v>0.72616660654429765</c:v>
                </c:pt>
                <c:pt idx="120">
                  <c:v>0.36621152668597434</c:v>
                </c:pt>
                <c:pt idx="121">
                  <c:v>0.39670382400000032</c:v>
                </c:pt>
                <c:pt idx="122">
                  <c:v>0.7909053938906756</c:v>
                </c:pt>
                <c:pt idx="123">
                  <c:v>0.86137171841155902</c:v>
                </c:pt>
                <c:pt idx="124">
                  <c:v>0.57838075914423748</c:v>
                </c:pt>
                <c:pt idx="125">
                  <c:v>1.4135571439490449</c:v>
                </c:pt>
                <c:pt idx="126">
                  <c:v>1.5385540436456997</c:v>
                </c:pt>
                <c:pt idx="127">
                  <c:v>0.8140482637168146</c:v>
                </c:pt>
                <c:pt idx="128">
                  <c:v>0.78984994897959926</c:v>
                </c:pt>
                <c:pt idx="129">
                  <c:v>0.80832560456942748</c:v>
                </c:pt>
                <c:pt idx="130">
                  <c:v>0.86673935977337768</c:v>
                </c:pt>
                <c:pt idx="131">
                  <c:v>0.79301736870025274</c:v>
                </c:pt>
                <c:pt idx="132">
                  <c:v>0.76211643579121757</c:v>
                </c:pt>
                <c:pt idx="133">
                  <c:v>0.83774314130434802</c:v>
                </c:pt>
                <c:pt idx="134">
                  <c:v>0.71772651627908224</c:v>
                </c:pt>
                <c:pt idx="135">
                  <c:v>0.74767051576394561</c:v>
                </c:pt>
                <c:pt idx="136">
                  <c:v>0.74390642105263149</c:v>
                </c:pt>
                <c:pt idx="137">
                  <c:v>0.74725795125913963</c:v>
                </c:pt>
                <c:pt idx="138">
                  <c:v>0.8117801942257219</c:v>
                </c:pt>
                <c:pt idx="139">
                  <c:v>0.76465048877805564</c:v>
                </c:pt>
                <c:pt idx="140">
                  <c:v>0.69396116653756779</c:v>
                </c:pt>
                <c:pt idx="141">
                  <c:v>0.83082606440071582</c:v>
                </c:pt>
                <c:pt idx="142">
                  <c:v>0.76081687716406188</c:v>
                </c:pt>
                <c:pt idx="143">
                  <c:v>0.837972955277281</c:v>
                </c:pt>
                <c:pt idx="144">
                  <c:v>0.82184655624447112</c:v>
                </c:pt>
                <c:pt idx="145">
                  <c:v>0.70227772149961754</c:v>
                </c:pt>
                <c:pt idx="146">
                  <c:v>0.77959479800498865</c:v>
                </c:pt>
                <c:pt idx="147">
                  <c:v>0.81250501598579061</c:v>
                </c:pt>
                <c:pt idx="148">
                  <c:v>0.79867439372822291</c:v>
                </c:pt>
                <c:pt idx="149">
                  <c:v>0.82626984233835465</c:v>
                </c:pt>
                <c:pt idx="150">
                  <c:v>0.84850314495412849</c:v>
                </c:pt>
                <c:pt idx="151">
                  <c:v>0.80311356544968837</c:v>
                </c:pt>
                <c:pt idx="152">
                  <c:v>0.7648223356047803</c:v>
                </c:pt>
                <c:pt idx="153">
                  <c:v>0.80307745631068783</c:v>
                </c:pt>
                <c:pt idx="154">
                  <c:v>0.75164953043479954</c:v>
                </c:pt>
                <c:pt idx="155">
                  <c:v>0.78638408435852392</c:v>
                </c:pt>
                <c:pt idx="156">
                  <c:v>0.79831903521126757</c:v>
                </c:pt>
                <c:pt idx="157">
                  <c:v>0.76101358088851645</c:v>
                </c:pt>
                <c:pt idx="158">
                  <c:v>0.7871724915254239</c:v>
                </c:pt>
                <c:pt idx="159">
                  <c:v>0.79242589839120003</c:v>
                </c:pt>
                <c:pt idx="160">
                  <c:v>0.82364980273973665</c:v>
                </c:pt>
                <c:pt idx="161">
                  <c:v>0.75515319027661354</c:v>
                </c:pt>
                <c:pt idx="162">
                  <c:v>0.81749892146596859</c:v>
                </c:pt>
                <c:pt idx="163">
                  <c:v>0.78409523929471781</c:v>
                </c:pt>
                <c:pt idx="164">
                  <c:v>0.70466396366389894</c:v>
                </c:pt>
                <c:pt idx="165">
                  <c:v>0.77498903225808102</c:v>
                </c:pt>
                <c:pt idx="166">
                  <c:v>0.84741968755846664</c:v>
                </c:pt>
                <c:pt idx="167">
                  <c:v>0.86104782551594761</c:v>
                </c:pt>
                <c:pt idx="168">
                  <c:v>0.74822838184931517</c:v>
                </c:pt>
                <c:pt idx="169">
                  <c:v>0.75344951540384053</c:v>
                </c:pt>
                <c:pt idx="170">
                  <c:v>0.79228707364685014</c:v>
                </c:pt>
                <c:pt idx="171">
                  <c:v>0.81167183113457819</c:v>
                </c:pt>
                <c:pt idx="172">
                  <c:v>0.77854788113695106</c:v>
                </c:pt>
                <c:pt idx="173">
                  <c:v>0.7318090377358567</c:v>
                </c:pt>
                <c:pt idx="174">
                  <c:v>0.76405707617504792</c:v>
                </c:pt>
                <c:pt idx="175">
                  <c:v>0.77170820757826386</c:v>
                </c:pt>
                <c:pt idx="176">
                  <c:v>0.73951740891321349</c:v>
                </c:pt>
                <c:pt idx="177">
                  <c:v>0.81520469163763054</c:v>
                </c:pt>
                <c:pt idx="178">
                  <c:v>0.78992728836424952</c:v>
                </c:pt>
                <c:pt idx="179">
                  <c:v>0.82581474702886271</c:v>
                </c:pt>
                <c:pt idx="180">
                  <c:v>0.83616556761565852</c:v>
                </c:pt>
                <c:pt idx="181">
                  <c:v>0.75719046428572057</c:v>
                </c:pt>
                <c:pt idx="182">
                  <c:v>0.7525714264585176</c:v>
                </c:pt>
                <c:pt idx="183">
                  <c:v>0.75976122532894763</c:v>
                </c:pt>
                <c:pt idx="184">
                  <c:v>0.77434281094528001</c:v>
                </c:pt>
                <c:pt idx="185">
                  <c:v>0.79246171477960237</c:v>
                </c:pt>
                <c:pt idx="186">
                  <c:v>0.79496301439458883</c:v>
                </c:pt>
                <c:pt idx="187">
                  <c:v>0.70447450580046356</c:v>
                </c:pt>
                <c:pt idx="188">
                  <c:v>0.75853367031119223</c:v>
                </c:pt>
                <c:pt idx="189">
                  <c:v>0.79573921972319195</c:v>
                </c:pt>
                <c:pt idx="190">
                  <c:v>0.77794266331659589</c:v>
                </c:pt>
                <c:pt idx="191">
                  <c:v>0.71041485758754885</c:v>
                </c:pt>
                <c:pt idx="192">
                  <c:v>0.80795100262928399</c:v>
                </c:pt>
                <c:pt idx="193">
                  <c:v>0.76347267457627677</c:v>
                </c:pt>
                <c:pt idx="194">
                  <c:v>0.78575192307692321</c:v>
                </c:pt>
                <c:pt idx="195">
                  <c:v>0.85333383041474664</c:v>
                </c:pt>
                <c:pt idx="196">
                  <c:v>1.6292990775510208</c:v>
                </c:pt>
                <c:pt idx="197">
                  <c:v>1.5329071043478375</c:v>
                </c:pt>
                <c:pt idx="198">
                  <c:v>1.9568587640068169</c:v>
                </c:pt>
                <c:pt idx="199">
                  <c:v>1.7757906010016618</c:v>
                </c:pt>
                <c:pt idx="200">
                  <c:v>1.5159768787446388</c:v>
                </c:pt>
                <c:pt idx="201">
                  <c:v>1.4836919565217392</c:v>
                </c:pt>
                <c:pt idx="202">
                  <c:v>1.4378849733163916</c:v>
                </c:pt>
                <c:pt idx="203">
                  <c:v>1.3403675018587611</c:v>
                </c:pt>
                <c:pt idx="204">
                  <c:v>1.3696803498098862</c:v>
                </c:pt>
                <c:pt idx="205">
                  <c:v>1.3634930632258064</c:v>
                </c:pt>
                <c:pt idx="206">
                  <c:v>1.3234119452054796</c:v>
                </c:pt>
                <c:pt idx="207">
                  <c:v>1.3171232992700592</c:v>
                </c:pt>
                <c:pt idx="208">
                  <c:v>1.8077881800000002</c:v>
                </c:pt>
                <c:pt idx="209">
                  <c:v>1.5897980091743118</c:v>
                </c:pt>
                <c:pt idx="210">
                  <c:v>1.6051239661016961</c:v>
                </c:pt>
                <c:pt idx="211">
                  <c:v>1.5919453923664098</c:v>
                </c:pt>
                <c:pt idx="212">
                  <c:v>1.2412796543209734</c:v>
                </c:pt>
                <c:pt idx="213">
                  <c:v>1.2908039999999998</c:v>
                </c:pt>
                <c:pt idx="214">
                  <c:v>1.3641237602996255</c:v>
                </c:pt>
                <c:pt idx="215">
                  <c:v>1.3911075739014778</c:v>
                </c:pt>
                <c:pt idx="216">
                  <c:v>0.89302503529412502</c:v>
                </c:pt>
                <c:pt idx="217">
                  <c:v>1.0029309230769241</c:v>
                </c:pt>
                <c:pt idx="218">
                  <c:v>1.0176031350785342</c:v>
                </c:pt>
                <c:pt idx="219">
                  <c:v>1.0284656687898088</c:v>
                </c:pt>
                <c:pt idx="220">
                  <c:v>1.0942952307692311</c:v>
                </c:pt>
                <c:pt idx="221">
                  <c:v>1.0706252522796167</c:v>
                </c:pt>
                <c:pt idx="222">
                  <c:v>0.83187808923884565</c:v>
                </c:pt>
                <c:pt idx="223">
                  <c:v>1.0112497336108224</c:v>
                </c:pt>
                <c:pt idx="224">
                  <c:v>1.1168883719862432</c:v>
                </c:pt>
                <c:pt idx="225">
                  <c:v>1.8909195518796993</c:v>
                </c:pt>
                <c:pt idx="226">
                  <c:v>1.6345081238095387</c:v>
                </c:pt>
                <c:pt idx="227">
                  <c:v>1.6434438000000002</c:v>
                </c:pt>
                <c:pt idx="228">
                  <c:v>1.5627361178396058</c:v>
                </c:pt>
                <c:pt idx="229">
                  <c:v>1.6997836770186336</c:v>
                </c:pt>
                <c:pt idx="230">
                  <c:v>1.4608295046728976</c:v>
                </c:pt>
                <c:pt idx="231">
                  <c:v>1.207972881226054</c:v>
                </c:pt>
                <c:pt idx="232">
                  <c:v>1.488345431164902</c:v>
                </c:pt>
                <c:pt idx="233">
                  <c:v>1.7465982900505757</c:v>
                </c:pt>
                <c:pt idx="234">
                  <c:v>1.6925105024630673</c:v>
                </c:pt>
                <c:pt idx="235">
                  <c:v>1.5926460000000002</c:v>
                </c:pt>
                <c:pt idx="236">
                  <c:v>1.6553276558823518</c:v>
                </c:pt>
                <c:pt idx="237">
                  <c:v>1.6318914372163378</c:v>
                </c:pt>
                <c:pt idx="238">
                  <c:v>1.6876457845659165</c:v>
                </c:pt>
                <c:pt idx="239">
                  <c:v>1.2214784999999875</c:v>
                </c:pt>
                <c:pt idx="240">
                  <c:v>1.4593011894273118</c:v>
                </c:pt>
                <c:pt idx="241">
                  <c:v>1.8326634056603777</c:v>
                </c:pt>
                <c:pt idx="242">
                  <c:v>1.6339657631578952</c:v>
                </c:pt>
                <c:pt idx="243">
                  <c:v>1.380448655929722</c:v>
                </c:pt>
                <c:pt idx="244">
                  <c:v>1.5562354883720932</c:v>
                </c:pt>
                <c:pt idx="245">
                  <c:v>1.4619210241935479</c:v>
                </c:pt>
                <c:pt idx="246">
                  <c:v>1.5505401447562948</c:v>
                </c:pt>
                <c:pt idx="247">
                  <c:v>1.661333702970297</c:v>
                </c:pt>
                <c:pt idx="248">
                  <c:v>1.6213739211678841</c:v>
                </c:pt>
                <c:pt idx="249">
                  <c:v>1.5249846966618292</c:v>
                </c:pt>
                <c:pt idx="250">
                  <c:v>1.2993810873786398</c:v>
                </c:pt>
                <c:pt idx="251">
                  <c:v>1.2514024224250324</c:v>
                </c:pt>
                <c:pt idx="252">
                  <c:v>0.97553058103448298</c:v>
                </c:pt>
                <c:pt idx="253">
                  <c:v>1.1669292657200812</c:v>
                </c:pt>
                <c:pt idx="254">
                  <c:v>1.0523187309941522</c:v>
                </c:pt>
                <c:pt idx="255">
                  <c:v>1.3734674982248518</c:v>
                </c:pt>
                <c:pt idx="256">
                  <c:v>1.4403032871536376</c:v>
                </c:pt>
                <c:pt idx="257">
                  <c:v>1.6281449589041099</c:v>
                </c:pt>
                <c:pt idx="258">
                  <c:v>1.6623212205270459</c:v>
                </c:pt>
                <c:pt idx="259">
                  <c:v>1.3015749502262444</c:v>
                </c:pt>
                <c:pt idx="260">
                  <c:v>1.4125574571428572</c:v>
                </c:pt>
                <c:pt idx="261">
                  <c:v>1.1221872188481681</c:v>
                </c:pt>
                <c:pt idx="262">
                  <c:v>1.260015554744538</c:v>
                </c:pt>
                <c:pt idx="263">
                  <c:v>1.245492852028627</c:v>
                </c:pt>
                <c:pt idx="264">
                  <c:v>1.2149865427666313</c:v>
                </c:pt>
                <c:pt idx="265">
                  <c:v>1.111286467587673</c:v>
                </c:pt>
                <c:pt idx="266">
                  <c:v>0.84809195744681876</c:v>
                </c:pt>
                <c:pt idx="267">
                  <c:v>0.82950944382022451</c:v>
                </c:pt>
                <c:pt idx="268">
                  <c:v>0.83885860786193689</c:v>
                </c:pt>
                <c:pt idx="269">
                  <c:v>0.9031203887323882</c:v>
                </c:pt>
                <c:pt idx="270">
                  <c:v>0.95136126666666654</c:v>
                </c:pt>
                <c:pt idx="271">
                  <c:v>1.2264490446735401</c:v>
                </c:pt>
                <c:pt idx="272">
                  <c:v>1.0295359195893918</c:v>
                </c:pt>
                <c:pt idx="273">
                  <c:v>1.4130940951327231</c:v>
                </c:pt>
                <c:pt idx="274">
                  <c:v>1.5585181274900421</c:v>
                </c:pt>
                <c:pt idx="275">
                  <c:v>0.96427934962089978</c:v>
                </c:pt>
                <c:pt idx="276">
                  <c:v>1.3020599041096006</c:v>
                </c:pt>
                <c:pt idx="277">
                  <c:v>2.1886130668740282</c:v>
                </c:pt>
                <c:pt idx="278">
                  <c:v>2.7570228356435647</c:v>
                </c:pt>
                <c:pt idx="279">
                  <c:v>0.69836858201058261</c:v>
                </c:pt>
                <c:pt idx="280">
                  <c:v>0.7291892972493409</c:v>
                </c:pt>
                <c:pt idx="281">
                  <c:v>0.60917112028985565</c:v>
                </c:pt>
                <c:pt idx="282">
                  <c:v>0.62915467732116415</c:v>
                </c:pt>
                <c:pt idx="283">
                  <c:v>0.86825587500000634</c:v>
                </c:pt>
                <c:pt idx="284">
                  <c:v>0.71597268486739452</c:v>
                </c:pt>
                <c:pt idx="285">
                  <c:v>0.94626601261830301</c:v>
                </c:pt>
                <c:pt idx="286">
                  <c:v>0.93947555625000645</c:v>
                </c:pt>
                <c:pt idx="287">
                  <c:v>1.0224814692556641</c:v>
                </c:pt>
                <c:pt idx="288">
                  <c:v>0.99130051764705907</c:v>
                </c:pt>
                <c:pt idx="289">
                  <c:v>0.73197048130841824</c:v>
                </c:pt>
                <c:pt idx="290">
                  <c:v>0.95849636401240956</c:v>
                </c:pt>
                <c:pt idx="291">
                  <c:v>0.9820445465968588</c:v>
                </c:pt>
                <c:pt idx="292">
                  <c:v>0.85259143614932276</c:v>
                </c:pt>
                <c:pt idx="293">
                  <c:v>0.95669177389518212</c:v>
                </c:pt>
                <c:pt idx="294">
                  <c:v>39.174292666666105</c:v>
                </c:pt>
                <c:pt idx="295">
                  <c:v>1.2246089230769241</c:v>
                </c:pt>
                <c:pt idx="296">
                  <c:v>1.9334142935779692</c:v>
                </c:pt>
                <c:pt idx="297">
                  <c:v>1.0813943491422693</c:v>
                </c:pt>
                <c:pt idx="298">
                  <c:v>1.5060754985754978</c:v>
                </c:pt>
                <c:pt idx="299">
                  <c:v>2.0728066006600567</c:v>
                </c:pt>
                <c:pt idx="300">
                  <c:v>1.8070858569051584</c:v>
                </c:pt>
                <c:pt idx="301">
                  <c:v>1.7880083735909824</c:v>
                </c:pt>
                <c:pt idx="302">
                  <c:v>2.7692120689655435</c:v>
                </c:pt>
                <c:pt idx="303">
                  <c:v>0.96565837742505045</c:v>
                </c:pt>
                <c:pt idx="304">
                  <c:v>2.0479745454545797</c:v>
                </c:pt>
                <c:pt idx="305">
                  <c:v>2.2073487571702</c:v>
                </c:pt>
                <c:pt idx="306">
                  <c:v>2.9381627192982367</c:v>
                </c:pt>
                <c:pt idx="307">
                  <c:v>1.66364501183432</c:v>
                </c:pt>
                <c:pt idx="308">
                  <c:v>1.1760891505618147</c:v>
                </c:pt>
                <c:pt idx="309">
                  <c:v>1.9909525090909301</c:v>
                </c:pt>
                <c:pt idx="310">
                  <c:v>2.8015862005571042</c:v>
                </c:pt>
                <c:pt idx="311">
                  <c:v>3.231340588235295</c:v>
                </c:pt>
                <c:pt idx="312">
                  <c:v>3.4569948734693883</c:v>
                </c:pt>
                <c:pt idx="313">
                  <c:v>4.8883280975609784</c:v>
                </c:pt>
                <c:pt idx="314">
                  <c:v>1.8117368372092901</c:v>
                </c:pt>
                <c:pt idx="315">
                  <c:v>1.9113670355329955</c:v>
                </c:pt>
                <c:pt idx="316">
                  <c:v>2.8977828500948775</c:v>
                </c:pt>
                <c:pt idx="317">
                  <c:v>1.8521734672489085</c:v>
                </c:pt>
                <c:pt idx="318">
                  <c:v>1.8081325862069093</c:v>
                </c:pt>
                <c:pt idx="319">
                  <c:v>1.3088281030674838</c:v>
                </c:pt>
                <c:pt idx="320">
                  <c:v>0.8498294053065063</c:v>
                </c:pt>
                <c:pt idx="321">
                  <c:v>2.1682736453674436</c:v>
                </c:pt>
                <c:pt idx="322">
                  <c:v>1.4484895602094239</c:v>
                </c:pt>
                <c:pt idx="323">
                  <c:v>1.3890620374531837</c:v>
                </c:pt>
                <c:pt idx="324">
                  <c:v>1.2767398018867941</c:v>
                </c:pt>
                <c:pt idx="325">
                  <c:v>1.2257206366781868</c:v>
                </c:pt>
                <c:pt idx="326">
                  <c:v>1.2021904530892438</c:v>
                </c:pt>
                <c:pt idx="327">
                  <c:v>1.1085216426192974</c:v>
                </c:pt>
                <c:pt idx="328">
                  <c:v>1.2461533560371518</c:v>
                </c:pt>
                <c:pt idx="329">
                  <c:v>0.95931260790272965</c:v>
                </c:pt>
                <c:pt idx="330">
                  <c:v>4.2573810431654655</c:v>
                </c:pt>
                <c:pt idx="331">
                  <c:v>3.0160726956521495</c:v>
                </c:pt>
                <c:pt idx="332">
                  <c:v>1.932458737430168</c:v>
                </c:pt>
                <c:pt idx="333">
                  <c:v>2.8555044489795942</c:v>
                </c:pt>
                <c:pt idx="334">
                  <c:v>1.7937581281619004</c:v>
                </c:pt>
                <c:pt idx="335">
                  <c:v>3.3292599999999704</c:v>
                </c:pt>
                <c:pt idx="336">
                  <c:v>1.8466614820143736</c:v>
                </c:pt>
                <c:pt idx="337">
                  <c:v>1.0557588762109797</c:v>
                </c:pt>
                <c:pt idx="338">
                  <c:v>2.1588007241379312</c:v>
                </c:pt>
                <c:pt idx="339">
                  <c:v>0.668008605668029</c:v>
                </c:pt>
                <c:pt idx="340">
                  <c:v>0.39036906727689419</c:v>
                </c:pt>
                <c:pt idx="341">
                  <c:v>0.35670642857142865</c:v>
                </c:pt>
                <c:pt idx="342">
                  <c:v>1.0552499268292683</c:v>
                </c:pt>
                <c:pt idx="343">
                  <c:v>1.1771705424476295</c:v>
                </c:pt>
                <c:pt idx="344">
                  <c:v>1.1244307161290326</c:v>
                </c:pt>
                <c:pt idx="345">
                  <c:v>1.1331474978813563</c:v>
                </c:pt>
                <c:pt idx="346">
                  <c:v>1.0795615147058826</c:v>
                </c:pt>
                <c:pt idx="347">
                  <c:v>0.72605430501089363</c:v>
                </c:pt>
                <c:pt idx="348">
                  <c:v>0.56117297709923653</c:v>
                </c:pt>
                <c:pt idx="349">
                  <c:v>0.49252210526316265</c:v>
                </c:pt>
                <c:pt idx="350">
                  <c:v>0.965343326315796</c:v>
                </c:pt>
                <c:pt idx="351">
                  <c:v>0.93222522522522522</c:v>
                </c:pt>
                <c:pt idx="352">
                  <c:v>1.0167739999999998</c:v>
                </c:pt>
                <c:pt idx="353">
                  <c:v>4.3988638415841592</c:v>
                </c:pt>
                <c:pt idx="354">
                  <c:v>2.5596583333332807</c:v>
                </c:pt>
                <c:pt idx="355">
                  <c:v>1.5127657959183676</c:v>
                </c:pt>
                <c:pt idx="356">
                  <c:v>1.8482301716287441</c:v>
                </c:pt>
                <c:pt idx="357">
                  <c:v>1.3826970452554748</c:v>
                </c:pt>
                <c:pt idx="358">
                  <c:v>367.739262</c:v>
                </c:pt>
                <c:pt idx="359">
                  <c:v>489.76113999999558</c:v>
                </c:pt>
                <c:pt idx="360">
                  <c:v>33.720005000000263</c:v>
                </c:pt>
                <c:pt idx="361">
                  <c:v>35.169807750000004</c:v>
                </c:pt>
                <c:pt idx="362">
                  <c:v>50.835700666666213</c:v>
                </c:pt>
                <c:pt idx="363">
                  <c:v>1.5382733704663221</c:v>
                </c:pt>
                <c:pt idx="364">
                  <c:v>1.23366011440678</c:v>
                </c:pt>
                <c:pt idx="365">
                  <c:v>1.2192474763860381</c:v>
                </c:pt>
                <c:pt idx="366">
                  <c:v>1.3425643532058478</c:v>
                </c:pt>
                <c:pt idx="367">
                  <c:v>1.2151198050541374</c:v>
                </c:pt>
                <c:pt idx="368">
                  <c:v>1.5916010709677422</c:v>
                </c:pt>
                <c:pt idx="369">
                  <c:v>1.6168063756906079</c:v>
                </c:pt>
                <c:pt idx="370">
                  <c:v>2.042277402985075</c:v>
                </c:pt>
                <c:pt idx="371">
                  <c:v>2.5393885497287525</c:v>
                </c:pt>
                <c:pt idx="372">
                  <c:v>2.159470830601093</c:v>
                </c:pt>
                <c:pt idx="373">
                  <c:v>2.8048686521739139</c:v>
                </c:pt>
                <c:pt idx="374">
                  <c:v>2.9606633571428582</c:v>
                </c:pt>
                <c:pt idx="375">
                  <c:v>2.9921197468354452</c:v>
                </c:pt>
                <c:pt idx="376">
                  <c:v>3.2752944389027441</c:v>
                </c:pt>
                <c:pt idx="377">
                  <c:v>4.3241212235293665</c:v>
                </c:pt>
                <c:pt idx="378">
                  <c:v>1.6364244689863847</c:v>
                </c:pt>
                <c:pt idx="379">
                  <c:v>2.0455399964412817</c:v>
                </c:pt>
                <c:pt idx="380">
                  <c:v>1.9852254074074076</c:v>
                </c:pt>
                <c:pt idx="381">
                  <c:v>3.1613981512605052</c:v>
                </c:pt>
                <c:pt idx="382">
                  <c:v>2.0558180499999987</c:v>
                </c:pt>
                <c:pt idx="383">
                  <c:v>2.347681129151292</c:v>
                </c:pt>
                <c:pt idx="384">
                  <c:v>2.7650898325123472</c:v>
                </c:pt>
                <c:pt idx="385">
                  <c:v>6.0818446071428571</c:v>
                </c:pt>
                <c:pt idx="386">
                  <c:v>26.673247764705888</c:v>
                </c:pt>
                <c:pt idx="387">
                  <c:v>57.096809000000015</c:v>
                </c:pt>
                <c:pt idx="388">
                  <c:v>9.9164387142857748</c:v>
                </c:pt>
                <c:pt idx="389">
                  <c:v>4.2336261492537863</c:v>
                </c:pt>
                <c:pt idx="390">
                  <c:v>7.2184409999999986</c:v>
                </c:pt>
                <c:pt idx="391">
                  <c:v>32.644270421052134</c:v>
                </c:pt>
                <c:pt idx="392">
                  <c:v>7.2153100344827603</c:v>
                </c:pt>
                <c:pt idx="393">
                  <c:v>82.299307200000015</c:v>
                </c:pt>
                <c:pt idx="394">
                  <c:v>9.5161348333333748</c:v>
                </c:pt>
                <c:pt idx="395">
                  <c:v>25.052681500000002</c:v>
                </c:pt>
                <c:pt idx="396">
                  <c:v>10.248330782608592</c:v>
                </c:pt>
                <c:pt idx="397">
                  <c:v>49.139877600000005</c:v>
                </c:pt>
                <c:pt idx="398">
                  <c:v>1.7693034099722993</c:v>
                </c:pt>
                <c:pt idx="399">
                  <c:v>2.3460240000000003</c:v>
                </c:pt>
                <c:pt idx="400">
                  <c:v>2.5033638817480752</c:v>
                </c:pt>
                <c:pt idx="401">
                  <c:v>2.7918060819112624</c:v>
                </c:pt>
                <c:pt idx="402">
                  <c:v>1.6967969392712723</c:v>
                </c:pt>
                <c:pt idx="403">
                  <c:v>1.8394424339908961</c:v>
                </c:pt>
                <c:pt idx="404">
                  <c:v>1.7849648601190478</c:v>
                </c:pt>
                <c:pt idx="405">
                  <c:v>2.3565680936936402</c:v>
                </c:pt>
                <c:pt idx="406">
                  <c:v>1.2083371521739132</c:v>
                </c:pt>
                <c:pt idx="407">
                  <c:v>3.5032213333333342</c:v>
                </c:pt>
                <c:pt idx="408">
                  <c:v>2.1269961798715209</c:v>
                </c:pt>
                <c:pt idx="409">
                  <c:v>4.0517437422680533</c:v>
                </c:pt>
                <c:pt idx="410">
                  <c:v>27.189706499999989</c:v>
                </c:pt>
                <c:pt idx="411">
                  <c:v>74.7936255000009</c:v>
                </c:pt>
                <c:pt idx="412">
                  <c:v>74.910599500000842</c:v>
                </c:pt>
                <c:pt idx="413">
                  <c:v>149.37129900000087</c:v>
                </c:pt>
                <c:pt idx="414">
                  <c:v>99.682843333332414</c:v>
                </c:pt>
                <c:pt idx="415">
                  <c:v>19.852356615384618</c:v>
                </c:pt>
                <c:pt idx="416">
                  <c:v>8.8332435172414048</c:v>
                </c:pt>
                <c:pt idx="417">
                  <c:v>7.7616748000000007</c:v>
                </c:pt>
                <c:pt idx="418">
                  <c:v>10.727615555555548</c:v>
                </c:pt>
                <c:pt idx="419">
                  <c:v>8.8090420000000247</c:v>
                </c:pt>
                <c:pt idx="420">
                  <c:v>13.335509578947567</c:v>
                </c:pt>
                <c:pt idx="421">
                  <c:v>11.20538936</c:v>
                </c:pt>
                <c:pt idx="422">
                  <c:v>7.1656572777776937</c:v>
                </c:pt>
                <c:pt idx="423">
                  <c:v>9.9499263448275883</c:v>
                </c:pt>
                <c:pt idx="424">
                  <c:v>9.335898578947484</c:v>
                </c:pt>
                <c:pt idx="425">
                  <c:v>30.058718799999987</c:v>
                </c:pt>
                <c:pt idx="426">
                  <c:v>26.491011799999999</c:v>
                </c:pt>
                <c:pt idx="427">
                  <c:v>9.9499263448275883</c:v>
                </c:pt>
                <c:pt idx="428">
                  <c:v>2.3658907962962972</c:v>
                </c:pt>
                <c:pt idx="429">
                  <c:v>1.3408302609649119</c:v>
                </c:pt>
                <c:pt idx="430">
                  <c:v>1.760886138032306</c:v>
                </c:pt>
                <c:pt idx="431">
                  <c:v>1.7849648601190478</c:v>
                </c:pt>
                <c:pt idx="432">
                  <c:v>41.837700666665988</c:v>
                </c:pt>
                <c:pt idx="433">
                  <c:v>62.257162000000015</c:v>
                </c:pt>
                <c:pt idx="434">
                  <c:v>53.22059914285763</c:v>
                </c:pt>
                <c:pt idx="435">
                  <c:v>44.057207333332791</c:v>
                </c:pt>
                <c:pt idx="436">
                  <c:v>78.503950800000013</c:v>
                </c:pt>
                <c:pt idx="437">
                  <c:v>127.84358400000002</c:v>
                </c:pt>
                <c:pt idx="438">
                  <c:v>373.54297200000008</c:v>
                </c:pt>
                <c:pt idx="439">
                  <c:v>95.632993500000012</c:v>
                </c:pt>
                <c:pt idx="440">
                  <c:v>65.087033000000034</c:v>
                </c:pt>
                <c:pt idx="441">
                  <c:v>96.132382499998826</c:v>
                </c:pt>
                <c:pt idx="442">
                  <c:v>64.088255000000032</c:v>
                </c:pt>
                <c:pt idx="443">
                  <c:v>94.88391</c:v>
                </c:pt>
                <c:pt idx="444">
                  <c:v>26.654887875000131</c:v>
                </c:pt>
                <c:pt idx="445">
                  <c:v>9.2268062857142876</c:v>
                </c:pt>
                <c:pt idx="446">
                  <c:v>168.29409299999998</c:v>
                </c:pt>
                <c:pt idx="447">
                  <c:v>168.79348199999998</c:v>
                </c:pt>
                <c:pt idx="448">
                  <c:v>167.29531500000002</c:v>
                </c:pt>
                <c:pt idx="449">
                  <c:v>110.53143200000001</c:v>
                </c:pt>
                <c:pt idx="450">
                  <c:v>337.58696399999963</c:v>
                </c:pt>
                <c:pt idx="451">
                  <c:v>170.29164900000001</c:v>
                </c:pt>
                <c:pt idx="452">
                  <c:v>0.9484940138203356</c:v>
                </c:pt>
                <c:pt idx="453">
                  <c:v>0.95051771848739508</c:v>
                </c:pt>
                <c:pt idx="454">
                  <c:v>0.99025054642476007</c:v>
                </c:pt>
                <c:pt idx="455">
                  <c:v>1.7241316680851058</c:v>
                </c:pt>
                <c:pt idx="456">
                  <c:v>1.3819349403508774</c:v>
                </c:pt>
                <c:pt idx="457">
                  <c:v>2.4935362013651892</c:v>
                </c:pt>
                <c:pt idx="458">
                  <c:v>3.3292599999999712</c:v>
                </c:pt>
                <c:pt idx="459">
                  <c:v>1.191680485387548</c:v>
                </c:pt>
                <c:pt idx="460">
                  <c:v>1.4935122423435419</c:v>
                </c:pt>
                <c:pt idx="461">
                  <c:v>1.8779942540145775</c:v>
                </c:pt>
                <c:pt idx="462">
                  <c:v>1.2954564355029579</c:v>
                </c:pt>
                <c:pt idx="463">
                  <c:v>0.91546577109602256</c:v>
                </c:pt>
                <c:pt idx="464">
                  <c:v>1.4067470958904114</c:v>
                </c:pt>
                <c:pt idx="465">
                  <c:v>1.2047558474758326</c:v>
                </c:pt>
                <c:pt idx="466">
                  <c:v>1.2990317590062115</c:v>
                </c:pt>
                <c:pt idx="467">
                  <c:v>1.0910675482546202</c:v>
                </c:pt>
                <c:pt idx="468">
                  <c:v>1.220474718535455</c:v>
                </c:pt>
                <c:pt idx="469">
                  <c:v>2.5063674339622577</c:v>
                </c:pt>
                <c:pt idx="470">
                  <c:v>3.0951821319587567</c:v>
                </c:pt>
                <c:pt idx="471">
                  <c:v>2.0433579497041432</c:v>
                </c:pt>
                <c:pt idx="472">
                  <c:v>1.3280852391304361</c:v>
                </c:pt>
                <c:pt idx="473">
                  <c:v>1.1532613856068739</c:v>
                </c:pt>
                <c:pt idx="474">
                  <c:v>1.3153174861944779</c:v>
                </c:pt>
                <c:pt idx="475">
                  <c:v>0.56651306685432756</c:v>
                </c:pt>
                <c:pt idx="476">
                  <c:v>1.9176537600000003</c:v>
                </c:pt>
                <c:pt idx="477">
                  <c:v>1.9975560000000001</c:v>
                </c:pt>
                <c:pt idx="478">
                  <c:v>2.6743977902912652</c:v>
                </c:pt>
                <c:pt idx="479">
                  <c:v>2.0448837156862751</c:v>
                </c:pt>
                <c:pt idx="480">
                  <c:v>1.0110329447852875</c:v>
                </c:pt>
                <c:pt idx="481">
                  <c:v>2.1364485656249967</c:v>
                </c:pt>
                <c:pt idx="482">
                  <c:v>2.562829973231358</c:v>
                </c:pt>
                <c:pt idx="483">
                  <c:v>2.7772861086519436</c:v>
                </c:pt>
                <c:pt idx="484">
                  <c:v>1.3489317360931437</c:v>
                </c:pt>
                <c:pt idx="485">
                  <c:v>3.389401470967742</c:v>
                </c:pt>
                <c:pt idx="486">
                  <c:v>1.6933955609065332</c:v>
                </c:pt>
                <c:pt idx="487">
                  <c:v>1.1132541324921137</c:v>
                </c:pt>
                <c:pt idx="488">
                  <c:v>1.6960381132075586</c:v>
                </c:pt>
                <c:pt idx="489">
                  <c:v>2.4207970319148941</c:v>
                </c:pt>
                <c:pt idx="490">
                  <c:v>1.6029931134289439</c:v>
                </c:pt>
                <c:pt idx="491">
                  <c:v>1.6006731631578961</c:v>
                </c:pt>
                <c:pt idx="492">
                  <c:v>1.5492041681759379</c:v>
                </c:pt>
                <c:pt idx="493">
                  <c:v>3.0803221500000002</c:v>
                </c:pt>
                <c:pt idx="494">
                  <c:v>0.98618080000000008</c:v>
                </c:pt>
                <c:pt idx="495">
                  <c:v>1.2928221313868729</c:v>
                </c:pt>
                <c:pt idx="496">
                  <c:v>1.1614887602459021</c:v>
                </c:pt>
                <c:pt idx="497">
                  <c:v>0.97150044957983261</c:v>
                </c:pt>
                <c:pt idx="498">
                  <c:v>1.0533735819935701</c:v>
                </c:pt>
                <c:pt idx="499">
                  <c:v>9.3219279999999998</c:v>
                </c:pt>
                <c:pt idx="500">
                  <c:v>44.112695000000009</c:v>
                </c:pt>
                <c:pt idx="501">
                  <c:v>34.069427333333294</c:v>
                </c:pt>
                <c:pt idx="502">
                  <c:v>39.202036500000013</c:v>
                </c:pt>
                <c:pt idx="503">
                  <c:v>14.634268956521741</c:v>
                </c:pt>
                <c:pt idx="504">
                  <c:v>188.76904199999998</c:v>
                </c:pt>
                <c:pt idx="505">
                  <c:v>119.85336000000001</c:v>
                </c:pt>
                <c:pt idx="506">
                  <c:v>116.19117400000003</c:v>
                </c:pt>
                <c:pt idx="507">
                  <c:v>115.85824799999995</c:v>
                </c:pt>
                <c:pt idx="508">
                  <c:v>2.0874203444730086</c:v>
                </c:pt>
                <c:pt idx="509">
                  <c:v>1.7370052173913038</c:v>
                </c:pt>
                <c:pt idx="510">
                  <c:v>22.160386874999734</c:v>
                </c:pt>
                <c:pt idx="511">
                  <c:v>0.85726177111716617</c:v>
                </c:pt>
                <c:pt idx="512">
                  <c:v>0.96674721865890711</c:v>
                </c:pt>
                <c:pt idx="513">
                  <c:v>1.3685677785467303</c:v>
                </c:pt>
                <c:pt idx="514">
                  <c:v>1.2056752302839118</c:v>
                </c:pt>
                <c:pt idx="515">
                  <c:v>63.183956000000002</c:v>
                </c:pt>
                <c:pt idx="516">
                  <c:v>14.673738444444446</c:v>
                </c:pt>
                <c:pt idx="517">
                  <c:v>8.0038495428571448</c:v>
                </c:pt>
                <c:pt idx="518">
                  <c:v>10.80443848</c:v>
                </c:pt>
                <c:pt idx="519">
                  <c:v>9.639951062499998</c:v>
                </c:pt>
                <c:pt idx="520">
                  <c:v>4.7754839999999996</c:v>
                </c:pt>
                <c:pt idx="521">
                  <c:v>6.5969736800000014</c:v>
                </c:pt>
                <c:pt idx="522">
                  <c:v>9.5215200000000024</c:v>
                </c:pt>
                <c:pt idx="523">
                  <c:v>7.0136410666666684</c:v>
                </c:pt>
                <c:pt idx="524">
                  <c:v>9.3399240000000017</c:v>
                </c:pt>
                <c:pt idx="525">
                  <c:v>11.14971041509434</c:v>
                </c:pt>
                <c:pt idx="526">
                  <c:v>10.726901428571308</c:v>
                </c:pt>
                <c:pt idx="527">
                  <c:v>4.1222144020100355</c:v>
                </c:pt>
                <c:pt idx="528">
                  <c:v>3.9065316888888884</c:v>
                </c:pt>
                <c:pt idx="529">
                  <c:v>3.7439145589520395</c:v>
                </c:pt>
                <c:pt idx="530">
                  <c:v>3.2161518074074387</c:v>
                </c:pt>
                <c:pt idx="531">
                  <c:v>2.9178596393442136</c:v>
                </c:pt>
                <c:pt idx="532">
                  <c:v>2.997550710691824</c:v>
                </c:pt>
                <c:pt idx="533">
                  <c:v>2.8042165898876408</c:v>
                </c:pt>
                <c:pt idx="534">
                  <c:v>3.0955185114754102</c:v>
                </c:pt>
                <c:pt idx="535">
                  <c:v>2.7957726809651477</c:v>
                </c:pt>
                <c:pt idx="536">
                  <c:v>35.828536333333339</c:v>
                </c:pt>
                <c:pt idx="537">
                  <c:v>29.910637428571427</c:v>
                </c:pt>
                <c:pt idx="538">
                  <c:v>27.871305000000035</c:v>
                </c:pt>
                <c:pt idx="539">
                  <c:v>35.274409500000004</c:v>
                </c:pt>
                <c:pt idx="540">
                  <c:v>47.199009000000011</c:v>
                </c:pt>
                <c:pt idx="541">
                  <c:v>22.745853333333077</c:v>
                </c:pt>
                <c:pt idx="542">
                  <c:v>15.697879228070168</c:v>
                </c:pt>
                <c:pt idx="543">
                  <c:v>9.5780037346938389</c:v>
                </c:pt>
                <c:pt idx="544">
                  <c:v>5.450825670212768</c:v>
                </c:pt>
                <c:pt idx="545">
                  <c:v>5.2122560975609762</c:v>
                </c:pt>
                <c:pt idx="546">
                  <c:v>15.723838370370368</c:v>
                </c:pt>
                <c:pt idx="547">
                  <c:v>22.339666105263159</c:v>
                </c:pt>
                <c:pt idx="548">
                  <c:v>18.072108083333099</c:v>
                </c:pt>
                <c:pt idx="549">
                  <c:v>19.669199523809525</c:v>
                </c:pt>
                <c:pt idx="550">
                  <c:v>15.555906000000109</c:v>
                </c:pt>
                <c:pt idx="551">
                  <c:v>18.346022199999986</c:v>
                </c:pt>
                <c:pt idx="552">
                  <c:v>16.100421333333099</c:v>
                </c:pt>
                <c:pt idx="553">
                  <c:v>15.748202324324318</c:v>
                </c:pt>
                <c:pt idx="554">
                  <c:v>13.600764170212768</c:v>
                </c:pt>
                <c:pt idx="555">
                  <c:v>8.5728197802197812</c:v>
                </c:pt>
                <c:pt idx="556">
                  <c:v>8.4588545306122747</c:v>
                </c:pt>
                <c:pt idx="557">
                  <c:v>9.1832529411764519</c:v>
                </c:pt>
                <c:pt idx="558">
                  <c:v>4.9361463130434924</c:v>
                </c:pt>
                <c:pt idx="559">
                  <c:v>6.5411260933333981</c:v>
                </c:pt>
                <c:pt idx="560">
                  <c:v>4.3856845274725265</c:v>
                </c:pt>
                <c:pt idx="561">
                  <c:v>5.0444211412429389</c:v>
                </c:pt>
                <c:pt idx="562">
                  <c:v>3.9171293333333335</c:v>
                </c:pt>
                <c:pt idx="563">
                  <c:v>5.8637177887323952</c:v>
                </c:pt>
                <c:pt idx="564">
                  <c:v>4.0401020000000001</c:v>
                </c:pt>
                <c:pt idx="565">
                  <c:v>4.0018931014492924</c:v>
                </c:pt>
                <c:pt idx="566">
                  <c:v>3.9813922772277412</c:v>
                </c:pt>
                <c:pt idx="567">
                  <c:v>4.346954249999925</c:v>
                </c:pt>
                <c:pt idx="568">
                  <c:v>4.1633272421052245</c:v>
                </c:pt>
                <c:pt idx="569">
                  <c:v>4.3613306000000005</c:v>
                </c:pt>
                <c:pt idx="570">
                  <c:v>3.6283732031250011</c:v>
                </c:pt>
                <c:pt idx="571">
                  <c:v>4.2239986250000001</c:v>
                </c:pt>
                <c:pt idx="572">
                  <c:v>3.2525994078947371</c:v>
                </c:pt>
                <c:pt idx="573">
                  <c:v>2.7801482857142861</c:v>
                </c:pt>
                <c:pt idx="574">
                  <c:v>2.6481114000000012</c:v>
                </c:pt>
                <c:pt idx="575">
                  <c:v>3.2671158087318446</c:v>
                </c:pt>
                <c:pt idx="576">
                  <c:v>3.2568092987551869</c:v>
                </c:pt>
                <c:pt idx="577">
                  <c:v>3.3539386150627597</c:v>
                </c:pt>
                <c:pt idx="578">
                  <c:v>7.6061593666666667</c:v>
                </c:pt>
                <c:pt idx="579">
                  <c:v>10.132440153846154</c:v>
                </c:pt>
                <c:pt idx="580">
                  <c:v>2.8889385161290342</c:v>
                </c:pt>
                <c:pt idx="581">
                  <c:v>1.8639166901408339</c:v>
                </c:pt>
                <c:pt idx="582">
                  <c:v>2.8843633721973418</c:v>
                </c:pt>
                <c:pt idx="583">
                  <c:v>4.5943787999999985</c:v>
                </c:pt>
                <c:pt idx="584">
                  <c:v>387.52586400000001</c:v>
                </c:pt>
                <c:pt idx="585">
                  <c:v>51.381579333332994</c:v>
                </c:pt>
                <c:pt idx="586">
                  <c:v>303.62851199999869</c:v>
                </c:pt>
                <c:pt idx="587">
                  <c:v>374.54175000000009</c:v>
                </c:pt>
                <c:pt idx="588">
                  <c:v>361.557636</c:v>
                </c:pt>
                <c:pt idx="589">
                  <c:v>178.78126200000003</c:v>
                </c:pt>
                <c:pt idx="590">
                  <c:v>34.594038000000012</c:v>
                </c:pt>
                <c:pt idx="591">
                  <c:v>35.502018000000113</c:v>
                </c:pt>
                <c:pt idx="592">
                  <c:v>308.62240199999997</c:v>
                </c:pt>
                <c:pt idx="593">
                  <c:v>28.318293882352929</c:v>
                </c:pt>
                <c:pt idx="594">
                  <c:v>191.26598700000002</c:v>
                </c:pt>
                <c:pt idx="595">
                  <c:v>234.71283000000005</c:v>
                </c:pt>
                <c:pt idx="596">
                  <c:v>228.72016200000002</c:v>
                </c:pt>
                <c:pt idx="597">
                  <c:v>10.422731709677421</c:v>
                </c:pt>
                <c:pt idx="598">
                  <c:v>8.3999790769230778</c:v>
                </c:pt>
                <c:pt idx="599">
                  <c:v>2.5504509642857127</c:v>
                </c:pt>
                <c:pt idx="600">
                  <c:v>2.8576934277620398</c:v>
                </c:pt>
                <c:pt idx="601">
                  <c:v>3.2008619180887381</c:v>
                </c:pt>
                <c:pt idx="602">
                  <c:v>0.5176944853503187</c:v>
                </c:pt>
                <c:pt idx="603">
                  <c:v>1.7748069496402881</c:v>
                </c:pt>
                <c:pt idx="604">
                  <c:v>1.6390203076923078</c:v>
                </c:pt>
                <c:pt idx="605">
                  <c:v>9.6460927894736859</c:v>
                </c:pt>
                <c:pt idx="606">
                  <c:v>1.6335634298310198</c:v>
                </c:pt>
                <c:pt idx="607">
                  <c:v>1.6969392742616041</c:v>
                </c:pt>
                <c:pt idx="608">
                  <c:v>1.7430525688889038</c:v>
                </c:pt>
                <c:pt idx="609">
                  <c:v>10.0604184</c:v>
                </c:pt>
                <c:pt idx="610">
                  <c:v>12.270701142857098</c:v>
                </c:pt>
                <c:pt idx="611">
                  <c:v>10.387291200000002</c:v>
                </c:pt>
                <c:pt idx="612">
                  <c:v>7.8552539999999995</c:v>
                </c:pt>
                <c:pt idx="613">
                  <c:v>2.9389974719334742</c:v>
                </c:pt>
                <c:pt idx="614">
                  <c:v>3.2715064136253038</c:v>
                </c:pt>
                <c:pt idx="615">
                  <c:v>1.8129949284467721</c:v>
                </c:pt>
                <c:pt idx="616">
                  <c:v>2.1345456515912877</c:v>
                </c:pt>
                <c:pt idx="617">
                  <c:v>1.6463942413793098</c:v>
                </c:pt>
                <c:pt idx="618">
                  <c:v>2.8070565443786983</c:v>
                </c:pt>
                <c:pt idx="619">
                  <c:v>2.1283478242122742</c:v>
                </c:pt>
                <c:pt idx="620">
                  <c:v>1.6334583571428574</c:v>
                </c:pt>
                <c:pt idx="621">
                  <c:v>2.9693769527720812</c:v>
                </c:pt>
                <c:pt idx="622">
                  <c:v>1.6721931475409839</c:v>
                </c:pt>
                <c:pt idx="623">
                  <c:v>3.128235208421084</c:v>
                </c:pt>
                <c:pt idx="624">
                  <c:v>1.624169605442165</c:v>
                </c:pt>
                <c:pt idx="625">
                  <c:v>2.244390582914618</c:v>
                </c:pt>
                <c:pt idx="626">
                  <c:v>2.1398582545454548</c:v>
                </c:pt>
                <c:pt idx="627">
                  <c:v>1.6203824923076926</c:v>
                </c:pt>
                <c:pt idx="628">
                  <c:v>1.6380638395245284</c:v>
                </c:pt>
                <c:pt idx="629">
                  <c:v>2.9798282348008081</c:v>
                </c:pt>
                <c:pt idx="630">
                  <c:v>3.0284805389474023</c:v>
                </c:pt>
                <c:pt idx="631">
                  <c:v>1.850926212218635</c:v>
                </c:pt>
                <c:pt idx="632">
                  <c:v>1.5625131627906981</c:v>
                </c:pt>
                <c:pt idx="633">
                  <c:v>1.6415808185430465</c:v>
                </c:pt>
                <c:pt idx="634">
                  <c:v>1.8686818468335904</c:v>
                </c:pt>
                <c:pt idx="635">
                  <c:v>1.8356059287925701</c:v>
                </c:pt>
                <c:pt idx="636">
                  <c:v>1.8790331639344267</c:v>
                </c:pt>
                <c:pt idx="637">
                  <c:v>2.9831205504202001</c:v>
                </c:pt>
                <c:pt idx="638">
                  <c:v>2.7841009314516212</c:v>
                </c:pt>
                <c:pt idx="639">
                  <c:v>2.7333332859960904</c:v>
                </c:pt>
                <c:pt idx="640">
                  <c:v>3.2902965674418612</c:v>
                </c:pt>
                <c:pt idx="641">
                  <c:v>3.3327047099767988</c:v>
                </c:pt>
                <c:pt idx="642">
                  <c:v>3.1792412841648567</c:v>
                </c:pt>
                <c:pt idx="643">
                  <c:v>2.9690631384615389</c:v>
                </c:pt>
                <c:pt idx="644">
                  <c:v>2.8480812380952392</c:v>
                </c:pt>
                <c:pt idx="645">
                  <c:v>2.6805754548802949</c:v>
                </c:pt>
                <c:pt idx="646">
                  <c:v>4.7379621526717584</c:v>
                </c:pt>
                <c:pt idx="647">
                  <c:v>2.4074035306859209</c:v>
                </c:pt>
                <c:pt idx="648">
                  <c:v>2.5307923154121865</c:v>
                </c:pt>
                <c:pt idx="649">
                  <c:v>2.4590700851851777</c:v>
                </c:pt>
                <c:pt idx="650">
                  <c:v>2.3055042742475012</c:v>
                </c:pt>
                <c:pt idx="651">
                  <c:v>2.0508131979695428</c:v>
                </c:pt>
                <c:pt idx="652">
                  <c:v>2.7816301697722592</c:v>
                </c:pt>
                <c:pt idx="653">
                  <c:v>2.9651980634920641</c:v>
                </c:pt>
                <c:pt idx="654">
                  <c:v>1.8738368725637182</c:v>
                </c:pt>
                <c:pt idx="655">
                  <c:v>1.7554004538799299</c:v>
                </c:pt>
                <c:pt idx="656">
                  <c:v>1.8137475403348555</c:v>
                </c:pt>
                <c:pt idx="657">
                  <c:v>1.3624133739342281</c:v>
                </c:pt>
                <c:pt idx="658">
                  <c:v>3.0167209492900597</c:v>
                </c:pt>
                <c:pt idx="659">
                  <c:v>2.9638263319148939</c:v>
                </c:pt>
                <c:pt idx="660">
                  <c:v>1.9530650734094619</c:v>
                </c:pt>
                <c:pt idx="661">
                  <c:v>1.4342724957678359</c:v>
                </c:pt>
                <c:pt idx="662">
                  <c:v>2.5201611511839812</c:v>
                </c:pt>
                <c:pt idx="663">
                  <c:v>2.5407795191256834</c:v>
                </c:pt>
                <c:pt idx="664">
                  <c:v>1.5403793565217401</c:v>
                </c:pt>
                <c:pt idx="665">
                  <c:v>1.4967014166666668</c:v>
                </c:pt>
                <c:pt idx="666">
                  <c:v>1.9726572280701871</c:v>
                </c:pt>
                <c:pt idx="667">
                  <c:v>2.6824223265306126</c:v>
                </c:pt>
                <c:pt idx="668">
                  <c:v>1.7553618544474252</c:v>
                </c:pt>
                <c:pt idx="669">
                  <c:v>1.9773986405451438</c:v>
                </c:pt>
                <c:pt idx="670">
                  <c:v>2.174023996389892</c:v>
                </c:pt>
                <c:pt idx="671">
                  <c:v>2.2770517879282242</c:v>
                </c:pt>
                <c:pt idx="672">
                  <c:v>2.4932198280000004</c:v>
                </c:pt>
                <c:pt idx="673">
                  <c:v>1.8954382145015105</c:v>
                </c:pt>
                <c:pt idx="674">
                  <c:v>2.9530345333333332</c:v>
                </c:pt>
                <c:pt idx="675">
                  <c:v>2.5637919600000285</c:v>
                </c:pt>
                <c:pt idx="676">
                  <c:v>1.9970474788069279</c:v>
                </c:pt>
                <c:pt idx="677">
                  <c:v>2.3419297172775169</c:v>
                </c:pt>
                <c:pt idx="678">
                  <c:v>3.3237565720930236</c:v>
                </c:pt>
                <c:pt idx="679">
                  <c:v>3.4590663749999977</c:v>
                </c:pt>
                <c:pt idx="680">
                  <c:v>3.0143114090909098</c:v>
                </c:pt>
                <c:pt idx="681">
                  <c:v>2.6693890235294142</c:v>
                </c:pt>
                <c:pt idx="682">
                  <c:v>3.1820877432712216</c:v>
                </c:pt>
                <c:pt idx="683">
                  <c:v>2.8766294460285127</c:v>
                </c:pt>
                <c:pt idx="684">
                  <c:v>2.2213697337883982</c:v>
                </c:pt>
                <c:pt idx="685">
                  <c:v>1.5633396648044582</c:v>
                </c:pt>
                <c:pt idx="686">
                  <c:v>2.0840015973813757</c:v>
                </c:pt>
                <c:pt idx="687">
                  <c:v>3.021642100217838</c:v>
                </c:pt>
                <c:pt idx="688">
                  <c:v>1.7156956888217518</c:v>
                </c:pt>
                <c:pt idx="689">
                  <c:v>3.0537998786517151</c:v>
                </c:pt>
                <c:pt idx="690">
                  <c:v>2.8176287011952188</c:v>
                </c:pt>
                <c:pt idx="691">
                  <c:v>2.831842471910067</c:v>
                </c:pt>
                <c:pt idx="692">
                  <c:v>1.4621522394603721</c:v>
                </c:pt>
                <c:pt idx="693">
                  <c:v>4.2386935464684017</c:v>
                </c:pt>
                <c:pt idx="694">
                  <c:v>2.8390623164062156</c:v>
                </c:pt>
                <c:pt idx="695">
                  <c:v>1.6756846857142838</c:v>
                </c:pt>
                <c:pt idx="696">
                  <c:v>2.2844226281833619</c:v>
                </c:pt>
                <c:pt idx="697">
                  <c:v>1.9174126761453401</c:v>
                </c:pt>
                <c:pt idx="698">
                  <c:v>2.2012036879194636</c:v>
                </c:pt>
                <c:pt idx="699">
                  <c:v>2.0274432962962972</c:v>
                </c:pt>
                <c:pt idx="700">
                  <c:v>2.4760755510948727</c:v>
                </c:pt>
                <c:pt idx="701">
                  <c:v>2.7361704989939648</c:v>
                </c:pt>
                <c:pt idx="702">
                  <c:v>2.9216705150905438</c:v>
                </c:pt>
                <c:pt idx="703">
                  <c:v>1.6554520400000003</c:v>
                </c:pt>
                <c:pt idx="704">
                  <c:v>2.795187474103586</c:v>
                </c:pt>
                <c:pt idx="705">
                  <c:v>2.5409899676840211</c:v>
                </c:pt>
                <c:pt idx="706">
                  <c:v>2.6805337872340851</c:v>
                </c:pt>
                <c:pt idx="707">
                  <c:v>1.6836749241573041</c:v>
                </c:pt>
                <c:pt idx="708">
                  <c:v>1.4902519779917609</c:v>
                </c:pt>
                <c:pt idx="709">
                  <c:v>2.3877205863874771</c:v>
                </c:pt>
                <c:pt idx="710">
                  <c:v>1.4850904672897198</c:v>
                </c:pt>
                <c:pt idx="711">
                  <c:v>2.3520924508474579</c:v>
                </c:pt>
                <c:pt idx="712">
                  <c:v>1.4666739999999998</c:v>
                </c:pt>
                <c:pt idx="713">
                  <c:v>1.9585593392540079</c:v>
                </c:pt>
                <c:pt idx="714">
                  <c:v>1.4052176599999884</c:v>
                </c:pt>
                <c:pt idx="715">
                  <c:v>1.4247640846153735</c:v>
                </c:pt>
                <c:pt idx="716">
                  <c:v>2.1907670739549845</c:v>
                </c:pt>
                <c:pt idx="717">
                  <c:v>1.8152082625698318</c:v>
                </c:pt>
                <c:pt idx="718">
                  <c:v>1.8969071385083844</c:v>
                </c:pt>
                <c:pt idx="719">
                  <c:v>2.3916378983050848</c:v>
                </c:pt>
                <c:pt idx="720">
                  <c:v>1.7314287118643912</c:v>
                </c:pt>
                <c:pt idx="721">
                  <c:v>2.3768232354948435</c:v>
                </c:pt>
                <c:pt idx="722">
                  <c:v>1.4862498813953491</c:v>
                </c:pt>
                <c:pt idx="723">
                  <c:v>2.8812543157894743</c:v>
                </c:pt>
                <c:pt idx="724">
                  <c:v>4.6526577160460345</c:v>
                </c:pt>
                <c:pt idx="725">
                  <c:v>4.6276059896266286</c:v>
                </c:pt>
                <c:pt idx="726">
                  <c:v>2.7905189873417742</c:v>
                </c:pt>
                <c:pt idx="727">
                  <c:v>19.06719047619049</c:v>
                </c:pt>
                <c:pt idx="728">
                  <c:v>17.60478260869565</c:v>
                </c:pt>
                <c:pt idx="729">
                  <c:v>3.2223100877192992</c:v>
                </c:pt>
                <c:pt idx="730">
                  <c:v>17.878634782608696</c:v>
                </c:pt>
                <c:pt idx="731">
                  <c:v>14.707075862068969</c:v>
                </c:pt>
                <c:pt idx="732">
                  <c:v>3.0526957055214732</c:v>
                </c:pt>
                <c:pt idx="733">
                  <c:v>3.029865469061845</c:v>
                </c:pt>
                <c:pt idx="734">
                  <c:v>11.390151219512274</c:v>
                </c:pt>
                <c:pt idx="735">
                  <c:v>16.340368000000005</c:v>
                </c:pt>
                <c:pt idx="736">
                  <c:v>28.150885714286041</c:v>
                </c:pt>
                <c:pt idx="737">
                  <c:v>15.781107692307694</c:v>
                </c:pt>
                <c:pt idx="738">
                  <c:v>3.473513650793651</c:v>
                </c:pt>
                <c:pt idx="739">
                  <c:v>4.0881324200913314</c:v>
                </c:pt>
                <c:pt idx="740">
                  <c:v>14.560400000000024</c:v>
                </c:pt>
                <c:pt idx="741">
                  <c:v>3.2254369230769231</c:v>
                </c:pt>
                <c:pt idx="742">
                  <c:v>17.0962</c:v>
                </c:pt>
                <c:pt idx="743">
                  <c:v>2.9532783109404988</c:v>
                </c:pt>
                <c:pt idx="744">
                  <c:v>3.1686922413793459</c:v>
                </c:pt>
                <c:pt idx="745">
                  <c:v>3.1737289592760192</c:v>
                </c:pt>
                <c:pt idx="746">
                  <c:v>3.1481836228287841</c:v>
                </c:pt>
                <c:pt idx="747">
                  <c:v>18.074243478260829</c:v>
                </c:pt>
                <c:pt idx="748">
                  <c:v>16.556319999999989</c:v>
                </c:pt>
                <c:pt idx="749">
                  <c:v>16.577084615384631</c:v>
                </c:pt>
                <c:pt idx="750">
                  <c:v>4.3834293577981684</c:v>
                </c:pt>
                <c:pt idx="751">
                  <c:v>8.6605750000000015</c:v>
                </c:pt>
                <c:pt idx="752">
                  <c:v>8.7526000000000028</c:v>
                </c:pt>
                <c:pt idx="753">
                  <c:v>20.909638095238087</c:v>
                </c:pt>
                <c:pt idx="754">
                  <c:v>16.470252173912989</c:v>
                </c:pt>
                <c:pt idx="755">
                  <c:v>17.683026086956517</c:v>
                </c:pt>
                <c:pt idx="756">
                  <c:v>19.324276190476191</c:v>
                </c:pt>
                <c:pt idx="757">
                  <c:v>3.4235763855421681</c:v>
                </c:pt>
                <c:pt idx="758">
                  <c:v>26.825287499999988</c:v>
                </c:pt>
                <c:pt idx="759">
                  <c:v>21.845144444444447</c:v>
                </c:pt>
                <c:pt idx="760">
                  <c:v>26.694066666666735</c:v>
                </c:pt>
                <c:pt idx="761">
                  <c:v>34.492333333333363</c:v>
                </c:pt>
                <c:pt idx="762">
                  <c:v>3.0186838709677422</c:v>
                </c:pt>
                <c:pt idx="763">
                  <c:v>19.238580952380929</c:v>
                </c:pt>
                <c:pt idx="764">
                  <c:v>20.433815285714285</c:v>
                </c:pt>
                <c:pt idx="765">
                  <c:v>19.405686666666629</c:v>
                </c:pt>
                <c:pt idx="766">
                  <c:v>38.490444666665994</c:v>
                </c:pt>
                <c:pt idx="767">
                  <c:v>9.0711087499999987</c:v>
                </c:pt>
                <c:pt idx="768">
                  <c:v>23.545966400000005</c:v>
                </c:pt>
                <c:pt idx="769">
                  <c:v>29.587223600000002</c:v>
                </c:pt>
                <c:pt idx="770">
                  <c:v>13.009543130434784</c:v>
                </c:pt>
                <c:pt idx="771">
                  <c:v>35.587089999999996</c:v>
                </c:pt>
                <c:pt idx="772">
                  <c:v>13.169348689655168</c:v>
                </c:pt>
                <c:pt idx="773">
                  <c:v>7.5437232444444504</c:v>
                </c:pt>
                <c:pt idx="774">
                  <c:v>21.160082428571428</c:v>
                </c:pt>
                <c:pt idx="775">
                  <c:v>7.2116323529411934</c:v>
                </c:pt>
                <c:pt idx="776">
                  <c:v>19.002958000000035</c:v>
                </c:pt>
                <c:pt idx="777">
                  <c:v>13.137080000000003</c:v>
                </c:pt>
                <c:pt idx="778">
                  <c:v>6.8072869333333363</c:v>
                </c:pt>
                <c:pt idx="779">
                  <c:v>36.261940000000003</c:v>
                </c:pt>
                <c:pt idx="780">
                  <c:v>1.6114304845360827</c:v>
                </c:pt>
                <c:pt idx="781">
                  <c:v>2.0326301438127077</c:v>
                </c:pt>
                <c:pt idx="782">
                  <c:v>2.7788581451612777</c:v>
                </c:pt>
                <c:pt idx="783">
                  <c:v>2.9312450966291679</c:v>
                </c:pt>
                <c:pt idx="784">
                  <c:v>2.8487872500000266</c:v>
                </c:pt>
                <c:pt idx="785">
                  <c:v>2.9675921870503612</c:v>
                </c:pt>
                <c:pt idx="786">
                  <c:v>3.0461483640897509</c:v>
                </c:pt>
                <c:pt idx="787">
                  <c:v>3.2670308411215521</c:v>
                </c:pt>
                <c:pt idx="788">
                  <c:v>3.3112353439490367</c:v>
                </c:pt>
                <c:pt idx="789">
                  <c:v>4.818429000000001</c:v>
                </c:pt>
                <c:pt idx="790">
                  <c:v>7.2519967826087024</c:v>
                </c:pt>
                <c:pt idx="791">
                  <c:v>8.7730500000000013</c:v>
                </c:pt>
                <c:pt idx="792">
                  <c:v>13.879570137931054</c:v>
                </c:pt>
                <c:pt idx="793">
                  <c:v>0.96297621507353681</c:v>
                </c:pt>
                <c:pt idx="794">
                  <c:v>3.4752562377049188</c:v>
                </c:pt>
                <c:pt idx="795">
                  <c:v>38.827494749999993</c:v>
                </c:pt>
                <c:pt idx="796">
                  <c:v>1.3469647816646451</c:v>
                </c:pt>
                <c:pt idx="797">
                  <c:v>0.93776478326360002</c:v>
                </c:pt>
                <c:pt idx="798">
                  <c:v>1.2894154780600464</c:v>
                </c:pt>
                <c:pt idx="799">
                  <c:v>1.3563217676056338</c:v>
                </c:pt>
                <c:pt idx="800">
                  <c:v>1.2946272812858779</c:v>
                </c:pt>
                <c:pt idx="801">
                  <c:v>0.97668114159292041</c:v>
                </c:pt>
                <c:pt idx="802">
                  <c:v>1.3107506153846156</c:v>
                </c:pt>
                <c:pt idx="803">
                  <c:v>1.2151238518518519</c:v>
                </c:pt>
                <c:pt idx="804">
                  <c:v>1.2325345531914838</c:v>
                </c:pt>
                <c:pt idx="805">
                  <c:v>0.96415369600000644</c:v>
                </c:pt>
                <c:pt idx="806">
                  <c:v>1.189376360341152</c:v>
                </c:pt>
                <c:pt idx="807">
                  <c:v>1.4571129349693261</c:v>
                </c:pt>
                <c:pt idx="808">
                  <c:v>1.0862693799212713</c:v>
                </c:pt>
                <c:pt idx="809">
                  <c:v>1.0663282028985508</c:v>
                </c:pt>
                <c:pt idx="810">
                  <c:v>1.3293920138888888</c:v>
                </c:pt>
                <c:pt idx="811">
                  <c:v>1.3273390584028495</c:v>
                </c:pt>
                <c:pt idx="812">
                  <c:v>1.83808724369748</c:v>
                </c:pt>
                <c:pt idx="813">
                  <c:v>1.3096160265379977</c:v>
                </c:pt>
                <c:pt idx="814">
                  <c:v>1.5270789947368537</c:v>
                </c:pt>
                <c:pt idx="815">
                  <c:v>1.5094208366197186</c:v>
                </c:pt>
                <c:pt idx="816">
                  <c:v>1.2534999060402678</c:v>
                </c:pt>
                <c:pt idx="817">
                  <c:v>1.4585535682704813</c:v>
                </c:pt>
                <c:pt idx="818">
                  <c:v>1.477331119784645</c:v>
                </c:pt>
                <c:pt idx="819">
                  <c:v>1.4712076966580978</c:v>
                </c:pt>
                <c:pt idx="820">
                  <c:v>1.5775219643835621</c:v>
                </c:pt>
                <c:pt idx="821">
                  <c:v>1.6126808955223884</c:v>
                </c:pt>
                <c:pt idx="822">
                  <c:v>1.3570353260869581</c:v>
                </c:pt>
                <c:pt idx="823">
                  <c:v>1.5169996150845038</c:v>
                </c:pt>
                <c:pt idx="824">
                  <c:v>2.4851351249999998</c:v>
                </c:pt>
                <c:pt idx="825">
                  <c:v>2.5020408061224493</c:v>
                </c:pt>
                <c:pt idx="826">
                  <c:v>2.4641015413153959</c:v>
                </c:pt>
                <c:pt idx="827">
                  <c:v>2.446839080267559</c:v>
                </c:pt>
                <c:pt idx="828">
                  <c:v>1.645593007978724</c:v>
                </c:pt>
                <c:pt idx="829">
                  <c:v>1.7765262904564174</c:v>
                </c:pt>
                <c:pt idx="830">
                  <c:v>1.7869953120665738</c:v>
                </c:pt>
                <c:pt idx="831">
                  <c:v>1.560753610966058</c:v>
                </c:pt>
                <c:pt idx="832">
                  <c:v>1.5785435936675465</c:v>
                </c:pt>
                <c:pt idx="833">
                  <c:v>1.5475857031250004</c:v>
                </c:pt>
                <c:pt idx="834">
                  <c:v>1.560345184796875</c:v>
                </c:pt>
                <c:pt idx="835">
                  <c:v>1.608112058355438</c:v>
                </c:pt>
                <c:pt idx="836">
                  <c:v>1.5497378901960779</c:v>
                </c:pt>
                <c:pt idx="837">
                  <c:v>1.5640994039215701</c:v>
                </c:pt>
                <c:pt idx="838">
                  <c:v>1.5616541992136306</c:v>
                </c:pt>
                <c:pt idx="839">
                  <c:v>1.5514871796875145</c:v>
                </c:pt>
                <c:pt idx="840">
                  <c:v>1.5464108459530101</c:v>
                </c:pt>
                <c:pt idx="841">
                  <c:v>1.5475857031250004</c:v>
                </c:pt>
                <c:pt idx="842">
                  <c:v>1.6208357073825499</c:v>
                </c:pt>
                <c:pt idx="843">
                  <c:v>1.5881770333778504</c:v>
                </c:pt>
                <c:pt idx="844">
                  <c:v>1.6739519280000021</c:v>
                </c:pt>
                <c:pt idx="845">
                  <c:v>1.6668260817941938</c:v>
                </c:pt>
                <c:pt idx="846">
                  <c:v>2.5682862857142865</c:v>
                </c:pt>
                <c:pt idx="847">
                  <c:v>2.5283750769230782</c:v>
                </c:pt>
                <c:pt idx="848">
                  <c:v>2.3943308219178085</c:v>
                </c:pt>
                <c:pt idx="849">
                  <c:v>2.5016121869158767</c:v>
                </c:pt>
                <c:pt idx="850">
                  <c:v>2.5109465607476635</c:v>
                </c:pt>
                <c:pt idx="851">
                  <c:v>2.3674737777777812</c:v>
                </c:pt>
                <c:pt idx="852">
                  <c:v>2.9700503684210542</c:v>
                </c:pt>
                <c:pt idx="853">
                  <c:v>2.586998754098361</c:v>
                </c:pt>
                <c:pt idx="854">
                  <c:v>2.2913142352941192</c:v>
                </c:pt>
                <c:pt idx="855">
                  <c:v>2.2239456800000004</c:v>
                </c:pt>
                <c:pt idx="856">
                  <c:v>2.2507673239436623</c:v>
                </c:pt>
                <c:pt idx="857">
                  <c:v>2.2550534531249977</c:v>
                </c:pt>
                <c:pt idx="858">
                  <c:v>1.0507389780219782</c:v>
                </c:pt>
                <c:pt idx="859">
                  <c:v>0.75067363238867901</c:v>
                </c:pt>
                <c:pt idx="860">
                  <c:v>0.91518657999999353</c:v>
                </c:pt>
                <c:pt idx="861">
                  <c:v>0.99855191959799028</c:v>
                </c:pt>
                <c:pt idx="862">
                  <c:v>1.0182336344969201</c:v>
                </c:pt>
                <c:pt idx="863">
                  <c:v>1.0697079211927727</c:v>
                </c:pt>
                <c:pt idx="864">
                  <c:v>1.0559067261785355</c:v>
                </c:pt>
                <c:pt idx="865">
                  <c:v>1.1098479804134931</c:v>
                </c:pt>
                <c:pt idx="866">
                  <c:v>0.98402298578197933</c:v>
                </c:pt>
                <c:pt idx="867">
                  <c:v>1.1602969117647173</c:v>
                </c:pt>
                <c:pt idx="868">
                  <c:v>1.17626355</c:v>
                </c:pt>
                <c:pt idx="869">
                  <c:v>2.4869338664122211</c:v>
                </c:pt>
                <c:pt idx="870">
                  <c:v>1.5594342039573674</c:v>
                </c:pt>
                <c:pt idx="871">
                  <c:v>1.2270202224969098</c:v>
                </c:pt>
                <c:pt idx="872">
                  <c:v>0.99332984388185641</c:v>
                </c:pt>
                <c:pt idx="873">
                  <c:v>1.0179239041533548</c:v>
                </c:pt>
                <c:pt idx="874">
                  <c:v>2.8755604606525917</c:v>
                </c:pt>
                <c:pt idx="875">
                  <c:v>18.457417440000004</c:v>
                </c:pt>
                <c:pt idx="876">
                  <c:v>7.7238831999999995</c:v>
                </c:pt>
                <c:pt idx="877">
                  <c:v>24.769694400000009</c:v>
                </c:pt>
                <c:pt idx="878">
                  <c:v>24.398719714285686</c:v>
                </c:pt>
                <c:pt idx="879">
                  <c:v>10.403937500000024</c:v>
                </c:pt>
                <c:pt idx="880">
                  <c:v>3.6324604642856828</c:v>
                </c:pt>
                <c:pt idx="881">
                  <c:v>16.479837</c:v>
                </c:pt>
                <c:pt idx="882">
                  <c:v>13.849721600000001</c:v>
                </c:pt>
                <c:pt idx="883">
                  <c:v>8.249166444444441</c:v>
                </c:pt>
                <c:pt idx="884">
                  <c:v>63.921792000000011</c:v>
                </c:pt>
                <c:pt idx="885">
                  <c:v>56.074250571428394</c:v>
                </c:pt>
                <c:pt idx="886">
                  <c:v>10.453876400000002</c:v>
                </c:pt>
                <c:pt idx="887">
                  <c:v>27.854808666666951</c:v>
                </c:pt>
                <c:pt idx="888">
                  <c:v>53.434622999999995</c:v>
                </c:pt>
                <c:pt idx="889">
                  <c:v>19.164052874999989</c:v>
                </c:pt>
                <c:pt idx="890">
                  <c:v>6.4920570000000009</c:v>
                </c:pt>
                <c:pt idx="891">
                  <c:v>3.1461507000000002</c:v>
                </c:pt>
                <c:pt idx="892">
                  <c:v>6.9914460000000034</c:v>
                </c:pt>
                <c:pt idx="893">
                  <c:v>4.4560864615384626</c:v>
                </c:pt>
                <c:pt idx="894">
                  <c:v>32.388943714285716</c:v>
                </c:pt>
                <c:pt idx="895">
                  <c:v>9.1316845714285737</c:v>
                </c:pt>
                <c:pt idx="896">
                  <c:v>8.2755891428571466</c:v>
                </c:pt>
                <c:pt idx="897">
                  <c:v>2.8060905714285722</c:v>
                </c:pt>
                <c:pt idx="898">
                  <c:v>21.402385714285714</c:v>
                </c:pt>
                <c:pt idx="899">
                  <c:v>30.326531999999986</c:v>
                </c:pt>
                <c:pt idx="900">
                  <c:v>13.483503000000002</c:v>
                </c:pt>
                <c:pt idx="901">
                  <c:v>2.7953603780487808</c:v>
                </c:pt>
                <c:pt idx="902">
                  <c:v>2.9963340000000009</c:v>
                </c:pt>
                <c:pt idx="903">
                  <c:v>2.6967005999999998</c:v>
                </c:pt>
                <c:pt idx="904">
                  <c:v>4.6518959766536945</c:v>
                </c:pt>
                <c:pt idx="905">
                  <c:v>1.8559726779661019</c:v>
                </c:pt>
                <c:pt idx="906">
                  <c:v>3.4375993396674596</c:v>
                </c:pt>
                <c:pt idx="907">
                  <c:v>1.9444295106382983</c:v>
                </c:pt>
                <c:pt idx="908">
                  <c:v>2.0128363310152717</c:v>
                </c:pt>
                <c:pt idx="909">
                  <c:v>2.5964576160877377</c:v>
                </c:pt>
                <c:pt idx="910">
                  <c:v>2.0833884843750003</c:v>
                </c:pt>
                <c:pt idx="911">
                  <c:v>1.2420588093023281</c:v>
                </c:pt>
                <c:pt idx="912">
                  <c:v>1.1096482020618557</c:v>
                </c:pt>
                <c:pt idx="913">
                  <c:v>1.1563893473242395</c:v>
                </c:pt>
                <c:pt idx="914">
                  <c:v>0.92459430442804469</c:v>
                </c:pt>
                <c:pt idx="915">
                  <c:v>1.5488923664122141</c:v>
                </c:pt>
                <c:pt idx="916">
                  <c:v>0.90326831999999957</c:v>
                </c:pt>
                <c:pt idx="917">
                  <c:v>0.79638981683168364</c:v>
                </c:pt>
                <c:pt idx="918">
                  <c:v>0.65285292468893263</c:v>
                </c:pt>
                <c:pt idx="919">
                  <c:v>0.82435236589403127</c:v>
                </c:pt>
                <c:pt idx="920">
                  <c:v>1.0361620060667485</c:v>
                </c:pt>
                <c:pt idx="921">
                  <c:v>0.97113496393442633</c:v>
                </c:pt>
                <c:pt idx="922">
                  <c:v>0.94309461192739863</c:v>
                </c:pt>
                <c:pt idx="923">
                  <c:v>0.99987630922241755</c:v>
                </c:pt>
                <c:pt idx="924">
                  <c:v>1.0989072282497443</c:v>
                </c:pt>
                <c:pt idx="925">
                  <c:v>1.6057171687242913</c:v>
                </c:pt>
                <c:pt idx="926">
                  <c:v>2.3810458464163826</c:v>
                </c:pt>
                <c:pt idx="927">
                  <c:v>2.4800316470588242</c:v>
                </c:pt>
                <c:pt idx="928">
                  <c:v>3.2685331545064789</c:v>
                </c:pt>
                <c:pt idx="929">
                  <c:v>0.93598058083832358</c:v>
                </c:pt>
                <c:pt idx="930">
                  <c:v>4.3518184285714288</c:v>
                </c:pt>
                <c:pt idx="931">
                  <c:v>4.9616713548387104</c:v>
                </c:pt>
                <c:pt idx="932">
                  <c:v>4.7441954999999965</c:v>
                </c:pt>
                <c:pt idx="933">
                  <c:v>3.2691095042016811</c:v>
                </c:pt>
                <c:pt idx="934">
                  <c:v>3.5363431578947373</c:v>
                </c:pt>
                <c:pt idx="935">
                  <c:v>3.2297326484210962</c:v>
                </c:pt>
                <c:pt idx="936">
                  <c:v>3.5324951116389527</c:v>
                </c:pt>
                <c:pt idx="937">
                  <c:v>3.2381434105263192</c:v>
                </c:pt>
                <c:pt idx="938">
                  <c:v>4.33182125</c:v>
                </c:pt>
                <c:pt idx="939">
                  <c:v>3.4250130530973459</c:v>
                </c:pt>
                <c:pt idx="940">
                  <c:v>3.4446743466666692</c:v>
                </c:pt>
                <c:pt idx="941">
                  <c:v>4.1155320425531885</c:v>
                </c:pt>
                <c:pt idx="942">
                  <c:v>3.4557718800000008</c:v>
                </c:pt>
                <c:pt idx="943">
                  <c:v>3.1756553110646872</c:v>
                </c:pt>
                <c:pt idx="944">
                  <c:v>3.1860809686847604</c:v>
                </c:pt>
                <c:pt idx="945">
                  <c:v>3.341484064794817</c:v>
                </c:pt>
                <c:pt idx="946">
                  <c:v>3.2666164186046514</c:v>
                </c:pt>
                <c:pt idx="947">
                  <c:v>5.3286452637362647</c:v>
                </c:pt>
                <c:pt idx="948">
                  <c:v>4.8954189295773958</c:v>
                </c:pt>
                <c:pt idx="949">
                  <c:v>4.5466111565217409</c:v>
                </c:pt>
                <c:pt idx="950">
                  <c:v>4.5645906842105273</c:v>
                </c:pt>
                <c:pt idx="951">
                  <c:v>4.5028940924369758</c:v>
                </c:pt>
                <c:pt idx="952">
                  <c:v>4.320720945054946</c:v>
                </c:pt>
                <c:pt idx="953">
                  <c:v>2.9943908521401026</c:v>
                </c:pt>
                <c:pt idx="954">
                  <c:v>2.9288489999999703</c:v>
                </c:pt>
                <c:pt idx="955">
                  <c:v>3.031863652173914</c:v>
                </c:pt>
                <c:pt idx="956">
                  <c:v>3.0002278713450412</c:v>
                </c:pt>
                <c:pt idx="957">
                  <c:v>3.0324344096385527</c:v>
                </c:pt>
                <c:pt idx="958">
                  <c:v>2.9038195916824212</c:v>
                </c:pt>
                <c:pt idx="959">
                  <c:v>2.9982809356725153</c:v>
                </c:pt>
                <c:pt idx="960">
                  <c:v>2.8864115635673642</c:v>
                </c:pt>
                <c:pt idx="961">
                  <c:v>4.6391837943925864</c:v>
                </c:pt>
                <c:pt idx="962">
                  <c:v>4.7441954999999965</c:v>
                </c:pt>
                <c:pt idx="963">
                  <c:v>3.8946060377358367</c:v>
                </c:pt>
                <c:pt idx="964">
                  <c:v>4.3608063070865537</c:v>
                </c:pt>
                <c:pt idx="965">
                  <c:v>4.1615749999999645</c:v>
                </c:pt>
                <c:pt idx="966">
                  <c:v>3.8823972413793482</c:v>
                </c:pt>
                <c:pt idx="967">
                  <c:v>4.1670627912087905</c:v>
                </c:pt>
                <c:pt idx="968">
                  <c:v>4.1377945714285245</c:v>
                </c:pt>
                <c:pt idx="969">
                  <c:v>4.2951251634981</c:v>
                </c:pt>
                <c:pt idx="970">
                  <c:v>4.0538636470588294</c:v>
                </c:pt>
                <c:pt idx="971">
                  <c:v>4.0504076678200676</c:v>
                </c:pt>
                <c:pt idx="972">
                  <c:v>4.2410232500000014</c:v>
                </c:pt>
                <c:pt idx="973">
                  <c:v>3.9985442268041238</c:v>
                </c:pt>
                <c:pt idx="974">
                  <c:v>7.2471331679999755</c:v>
                </c:pt>
                <c:pt idx="975">
                  <c:v>4.1290061521739085</c:v>
                </c:pt>
                <c:pt idx="976">
                  <c:v>4.1537626570397075</c:v>
                </c:pt>
                <c:pt idx="977">
                  <c:v>4.5476274893617123</c:v>
                </c:pt>
                <c:pt idx="978">
                  <c:v>4.0019295972696334</c:v>
                </c:pt>
                <c:pt idx="979">
                  <c:v>4.0296717923875534</c:v>
                </c:pt>
                <c:pt idx="980">
                  <c:v>3.9747978711864698</c:v>
                </c:pt>
                <c:pt idx="981">
                  <c:v>4.17136694117647</c:v>
                </c:pt>
                <c:pt idx="982">
                  <c:v>3.9486572093023282</c:v>
                </c:pt>
                <c:pt idx="983">
                  <c:v>3.9518316199999997</c:v>
                </c:pt>
                <c:pt idx="984">
                  <c:v>4.0562616734693924</c:v>
                </c:pt>
                <c:pt idx="985">
                  <c:v>3.9747978711864698</c:v>
                </c:pt>
                <c:pt idx="986">
                  <c:v>3.9261174671052634</c:v>
                </c:pt>
                <c:pt idx="987">
                  <c:v>3.9649475637583902</c:v>
                </c:pt>
                <c:pt idx="988">
                  <c:v>4.0722106526315791</c:v>
                </c:pt>
                <c:pt idx="989">
                  <c:v>4.0540676458333404</c:v>
                </c:pt>
                <c:pt idx="990">
                  <c:v>4.1476526399999845</c:v>
                </c:pt>
                <c:pt idx="991">
                  <c:v>4.0614643846153884</c:v>
                </c:pt>
                <c:pt idx="992">
                  <c:v>3.9037205490196092</c:v>
                </c:pt>
                <c:pt idx="993">
                  <c:v>3.878371714285715</c:v>
                </c:pt>
                <c:pt idx="994">
                  <c:v>11.98533600000011</c:v>
                </c:pt>
                <c:pt idx="995">
                  <c:v>12.17912874626866</c:v>
                </c:pt>
                <c:pt idx="996">
                  <c:v>12.367221705882351</c:v>
                </c:pt>
                <c:pt idx="997">
                  <c:v>4.0349303920265776</c:v>
                </c:pt>
                <c:pt idx="998">
                  <c:v>1.3367017344110861</c:v>
                </c:pt>
                <c:pt idx="999">
                  <c:v>33.387078999999993</c:v>
                </c:pt>
                <c:pt idx="1000">
                  <c:v>1.3313038485576918</c:v>
                </c:pt>
                <c:pt idx="1001">
                  <c:v>1.1303737500000002</c:v>
                </c:pt>
                <c:pt idx="1002">
                  <c:v>1.2639506385964914</c:v>
                </c:pt>
                <c:pt idx="1003">
                  <c:v>1.3655748833746773</c:v>
                </c:pt>
                <c:pt idx="1004">
                  <c:v>3.9603039473684212</c:v>
                </c:pt>
                <c:pt idx="1005">
                  <c:v>51.738500000000407</c:v>
                </c:pt>
                <c:pt idx="1006">
                  <c:v>1.2208456059009478</c:v>
                </c:pt>
                <c:pt idx="1007">
                  <c:v>1.0497252306057379</c:v>
                </c:pt>
                <c:pt idx="1008">
                  <c:v>1.0703552546857888</c:v>
                </c:pt>
                <c:pt idx="1009">
                  <c:v>1.0410425478841872</c:v>
                </c:pt>
                <c:pt idx="1010">
                  <c:v>23.637746</c:v>
                </c:pt>
                <c:pt idx="1011">
                  <c:v>1.3255458312138741</c:v>
                </c:pt>
                <c:pt idx="1012">
                  <c:v>1.8097960339943338</c:v>
                </c:pt>
                <c:pt idx="1013">
                  <c:v>2.2371468135593222</c:v>
                </c:pt>
                <c:pt idx="1014">
                  <c:v>1.2995382523364316</c:v>
                </c:pt>
                <c:pt idx="1015">
                  <c:v>3.0319347826087002</c:v>
                </c:pt>
                <c:pt idx="1016">
                  <c:v>0.52361242937853114</c:v>
                </c:pt>
                <c:pt idx="1017">
                  <c:v>0.67207283950618546</c:v>
                </c:pt>
                <c:pt idx="1018">
                  <c:v>1.0208977065326634</c:v>
                </c:pt>
                <c:pt idx="1019">
                  <c:v>1.4830895820512824</c:v>
                </c:pt>
                <c:pt idx="1020">
                  <c:v>2.9794055593220343</c:v>
                </c:pt>
                <c:pt idx="1021">
                  <c:v>0.98766924570272285</c:v>
                </c:pt>
                <c:pt idx="1022">
                  <c:v>0.94300867005076172</c:v>
                </c:pt>
                <c:pt idx="1023">
                  <c:v>0.72170233115468463</c:v>
                </c:pt>
                <c:pt idx="1024">
                  <c:v>0.44798496071606592</c:v>
                </c:pt>
                <c:pt idx="1025">
                  <c:v>0.40539203571428872</c:v>
                </c:pt>
                <c:pt idx="1026">
                  <c:v>0.61646797666666653</c:v>
                </c:pt>
                <c:pt idx="1027">
                  <c:v>0.39089491175307323</c:v>
                </c:pt>
                <c:pt idx="1028">
                  <c:v>0.41081812075472057</c:v>
                </c:pt>
                <c:pt idx="1029">
                  <c:v>0.51323133901918983</c:v>
                </c:pt>
                <c:pt idx="1030">
                  <c:v>0.43442601430488109</c:v>
                </c:pt>
                <c:pt idx="1031">
                  <c:v>0.762688649038468</c:v>
                </c:pt>
                <c:pt idx="1032">
                  <c:v>0.71743208450703677</c:v>
                </c:pt>
                <c:pt idx="1033">
                  <c:v>0.57013793461339501</c:v>
                </c:pt>
                <c:pt idx="1034">
                  <c:v>0.87624273611111825</c:v>
                </c:pt>
                <c:pt idx="1035">
                  <c:v>0.77115706082724556</c:v>
                </c:pt>
                <c:pt idx="1036">
                  <c:v>0.47295413924050922</c:v>
                </c:pt>
                <c:pt idx="1037">
                  <c:v>0.29363441728134881</c:v>
                </c:pt>
                <c:pt idx="1038">
                  <c:v>0.54514712195121229</c:v>
                </c:pt>
                <c:pt idx="1039">
                  <c:v>0.36114006779661351</c:v>
                </c:pt>
                <c:pt idx="1040">
                  <c:v>1.0725195532710283</c:v>
                </c:pt>
                <c:pt idx="1041">
                  <c:v>1.134831180570222</c:v>
                </c:pt>
                <c:pt idx="1042">
                  <c:v>1.2114340625630564</c:v>
                </c:pt>
                <c:pt idx="1043">
                  <c:v>43.090136571428573</c:v>
                </c:pt>
                <c:pt idx="1044">
                  <c:v>316.34268600000411</c:v>
                </c:pt>
                <c:pt idx="1045">
                  <c:v>12.588630476190469</c:v>
                </c:pt>
                <c:pt idx="1046">
                  <c:v>0.92514969543148085</c:v>
                </c:pt>
                <c:pt idx="1047">
                  <c:v>1.4027769524999816</c:v>
                </c:pt>
                <c:pt idx="1048">
                  <c:v>1.1978510637813342</c:v>
                </c:pt>
                <c:pt idx="1049">
                  <c:v>2.9750547061143986</c:v>
                </c:pt>
                <c:pt idx="1050">
                  <c:v>57.130101600000003</c:v>
                </c:pt>
                <c:pt idx="1051">
                  <c:v>4.8429119302325345</c:v>
                </c:pt>
                <c:pt idx="1052">
                  <c:v>89.140936500000009</c:v>
                </c:pt>
                <c:pt idx="1053">
                  <c:v>17.811541000000005</c:v>
                </c:pt>
                <c:pt idx="1054">
                  <c:v>2.4132635999999987</c:v>
                </c:pt>
                <c:pt idx="1055">
                  <c:v>1.1755213752969118</c:v>
                </c:pt>
                <c:pt idx="1056">
                  <c:v>1.5462253556485359</c:v>
                </c:pt>
                <c:pt idx="1057">
                  <c:v>2.5136531821561343</c:v>
                </c:pt>
                <c:pt idx="1058">
                  <c:v>17.529142230768763</c:v>
                </c:pt>
                <c:pt idx="1059">
                  <c:v>3.3786787031249967</c:v>
                </c:pt>
                <c:pt idx="1060">
                  <c:v>2.069800339963801</c:v>
                </c:pt>
                <c:pt idx="1061">
                  <c:v>3.5250449709302334</c:v>
                </c:pt>
                <c:pt idx="1062">
                  <c:v>2.87489628627451</c:v>
                </c:pt>
                <c:pt idx="1063">
                  <c:v>3.0178562432432368</c:v>
                </c:pt>
                <c:pt idx="1064">
                  <c:v>30.872138000000003</c:v>
                </c:pt>
                <c:pt idx="1065">
                  <c:v>1.6238197161290318</c:v>
                </c:pt>
                <c:pt idx="1066">
                  <c:v>2.8868788767123288</c:v>
                </c:pt>
                <c:pt idx="1067">
                  <c:v>0.7554759891388676</c:v>
                </c:pt>
                <c:pt idx="1068">
                  <c:v>0.89403723595505558</c:v>
                </c:pt>
                <c:pt idx="1069">
                  <c:v>2.7282796102941176</c:v>
                </c:pt>
                <c:pt idx="1070">
                  <c:v>0.89147127272727278</c:v>
                </c:pt>
                <c:pt idx="1071">
                  <c:v>0.95973486000000063</c:v>
                </c:pt>
                <c:pt idx="1072">
                  <c:v>1.0617551349753824</c:v>
                </c:pt>
                <c:pt idx="1073">
                  <c:v>1.2188666644295298</c:v>
                </c:pt>
                <c:pt idx="1074">
                  <c:v>10.986558</c:v>
                </c:pt>
                <c:pt idx="1075">
                  <c:v>10.949566222222336</c:v>
                </c:pt>
                <c:pt idx="1076">
                  <c:v>6.2472584705882364</c:v>
                </c:pt>
                <c:pt idx="1077">
                  <c:v>10.629851571428571</c:v>
                </c:pt>
                <c:pt idx="1078">
                  <c:v>1.7470787586206784</c:v>
                </c:pt>
                <c:pt idx="1079">
                  <c:v>2.2018149468599288</c:v>
                </c:pt>
                <c:pt idx="1080">
                  <c:v>2.1969950301109358</c:v>
                </c:pt>
                <c:pt idx="1081">
                  <c:v>2.2021057344000003</c:v>
                </c:pt>
                <c:pt idx="1082">
                  <c:v>2.3043701568627455</c:v>
                </c:pt>
                <c:pt idx="1083">
                  <c:v>2.3536568149405777</c:v>
                </c:pt>
                <c:pt idx="1084">
                  <c:v>2.3018838184764996</c:v>
                </c:pt>
                <c:pt idx="1085">
                  <c:v>2.2983336628478259</c:v>
                </c:pt>
                <c:pt idx="1086">
                  <c:v>2.2908350212071782</c:v>
                </c:pt>
                <c:pt idx="1087">
                  <c:v>2.2592590248756177</c:v>
                </c:pt>
                <c:pt idx="1088">
                  <c:v>2.2395363609756096</c:v>
                </c:pt>
                <c:pt idx="1089">
                  <c:v>2.2224032495921699</c:v>
                </c:pt>
                <c:pt idx="1090">
                  <c:v>2.1870347845659643</c:v>
                </c:pt>
                <c:pt idx="1091">
                  <c:v>2.1940897354838707</c:v>
                </c:pt>
                <c:pt idx="1092">
                  <c:v>2.2920885568369052</c:v>
                </c:pt>
                <c:pt idx="1093">
                  <c:v>2.2187837003257402</c:v>
                </c:pt>
                <c:pt idx="1094">
                  <c:v>2.2041436319218244</c:v>
                </c:pt>
                <c:pt idx="1095">
                  <c:v>2.2268100192616376</c:v>
                </c:pt>
                <c:pt idx="1096">
                  <c:v>2.2850578202995009</c:v>
                </c:pt>
                <c:pt idx="1097">
                  <c:v>2.214196842105292</c:v>
                </c:pt>
                <c:pt idx="1098">
                  <c:v>2.2798903039215688</c:v>
                </c:pt>
                <c:pt idx="1099">
                  <c:v>2.2034728928571452</c:v>
                </c:pt>
                <c:pt idx="1100">
                  <c:v>2.1798854248787882</c:v>
                </c:pt>
                <c:pt idx="1101">
                  <c:v>2.3478614975530183</c:v>
                </c:pt>
                <c:pt idx="1102">
                  <c:v>2.3944214304635763</c:v>
                </c:pt>
                <c:pt idx="1103">
                  <c:v>2.3781219933444264</c:v>
                </c:pt>
                <c:pt idx="1104">
                  <c:v>2.3425883999999977</c:v>
                </c:pt>
                <c:pt idx="1105">
                  <c:v>2.3412033457627119</c:v>
                </c:pt>
                <c:pt idx="1106">
                  <c:v>2.2869229229496741</c:v>
                </c:pt>
                <c:pt idx="1107">
                  <c:v>2.3169001845194064</c:v>
                </c:pt>
                <c:pt idx="1108">
                  <c:v>2.3479519229509895</c:v>
                </c:pt>
                <c:pt idx="1109">
                  <c:v>2.3341408773120182</c:v>
                </c:pt>
                <c:pt idx="1110">
                  <c:v>2.3527980654999103</c:v>
                </c:pt>
                <c:pt idx="1111">
                  <c:v>2.3300020195839282</c:v>
                </c:pt>
                <c:pt idx="1112">
                  <c:v>2.3347571257463771</c:v>
                </c:pt>
                <c:pt idx="1113">
                  <c:v>2.355746921797798</c:v>
                </c:pt>
                <c:pt idx="1114">
                  <c:v>2.3411367521636053</c:v>
                </c:pt>
                <c:pt idx="1115">
                  <c:v>2.3033501483310044</c:v>
                </c:pt>
                <c:pt idx="1116">
                  <c:v>2.3471760466280212</c:v>
                </c:pt>
                <c:pt idx="1117">
                  <c:v>2.3354044176846926</c:v>
                </c:pt>
                <c:pt idx="1118">
                  <c:v>2.3565604156896645</c:v>
                </c:pt>
                <c:pt idx="1119">
                  <c:v>2.343584468184519</c:v>
                </c:pt>
                <c:pt idx="1120">
                  <c:v>2.3454271200620478</c:v>
                </c:pt>
                <c:pt idx="1121">
                  <c:v>2.3309930136878587</c:v>
                </c:pt>
                <c:pt idx="1122">
                  <c:v>2.3796066137808913</c:v>
                </c:pt>
                <c:pt idx="1123">
                  <c:v>2.3838257744436531</c:v>
                </c:pt>
                <c:pt idx="1124">
                  <c:v>2.3687673771777442</c:v>
                </c:pt>
                <c:pt idx="1125">
                  <c:v>2.2663249457568462</c:v>
                </c:pt>
                <c:pt idx="1126">
                  <c:v>2.3284012125000095</c:v>
                </c:pt>
                <c:pt idx="1127">
                  <c:v>2.3355772153043493</c:v>
                </c:pt>
                <c:pt idx="1128">
                  <c:v>2.2980579026086945</c:v>
                </c:pt>
                <c:pt idx="1129">
                  <c:v>2.2930493875647628</c:v>
                </c:pt>
                <c:pt idx="1130">
                  <c:v>2.3273971961538478</c:v>
                </c:pt>
                <c:pt idx="1131">
                  <c:v>2.3368262192307383</c:v>
                </c:pt>
                <c:pt idx="1132">
                  <c:v>2.4055976882562211</c:v>
                </c:pt>
                <c:pt idx="1133">
                  <c:v>2.3454429730017341</c:v>
                </c:pt>
                <c:pt idx="1134">
                  <c:v>2.2928241115384598</c:v>
                </c:pt>
                <c:pt idx="1135">
                  <c:v>225.00398799999999</c:v>
                </c:pt>
                <c:pt idx="1136">
                  <c:v>15.535047000000002</c:v>
                </c:pt>
                <c:pt idx="1137">
                  <c:v>139.55898000000047</c:v>
                </c:pt>
                <c:pt idx="1138">
                  <c:v>17.491419846153551</c:v>
                </c:pt>
                <c:pt idx="1139">
                  <c:v>10.282291461538398</c:v>
                </c:pt>
                <c:pt idx="1140">
                  <c:v>11.293528230769256</c:v>
                </c:pt>
                <c:pt idx="1141">
                  <c:v>11.436817920000001</c:v>
                </c:pt>
                <c:pt idx="1142">
                  <c:v>39.410115250000011</c:v>
                </c:pt>
                <c:pt idx="1143">
                  <c:v>5.2538459178082055</c:v>
                </c:pt>
                <c:pt idx="1144">
                  <c:v>25.088423555555224</c:v>
                </c:pt>
                <c:pt idx="1145">
                  <c:v>209.10452199999995</c:v>
                </c:pt>
                <c:pt idx="1146">
                  <c:v>4.7237357619047629</c:v>
                </c:pt>
                <c:pt idx="1147">
                  <c:v>57.905729200000003</c:v>
                </c:pt>
                <c:pt idx="1148">
                  <c:v>52.328768800000013</c:v>
                </c:pt>
                <c:pt idx="1149">
                  <c:v>10.617640000000002</c:v>
                </c:pt>
                <c:pt idx="1150">
                  <c:v>30.71145942857143</c:v>
                </c:pt>
                <c:pt idx="1151">
                  <c:v>548.48208799999998</c:v>
                </c:pt>
                <c:pt idx="1152">
                  <c:v>2.9480371914893619</c:v>
                </c:pt>
                <c:pt idx="1153">
                  <c:v>2.0826608778135047</c:v>
                </c:pt>
                <c:pt idx="1154">
                  <c:v>2.0605703848580443</c:v>
                </c:pt>
                <c:pt idx="1155">
                  <c:v>2.9459102563106812</c:v>
                </c:pt>
                <c:pt idx="1156">
                  <c:v>2.6074292920354272</c:v>
                </c:pt>
                <c:pt idx="1157">
                  <c:v>2.8926872264150947</c:v>
                </c:pt>
                <c:pt idx="1158">
                  <c:v>3.2828686721311477</c:v>
                </c:pt>
                <c:pt idx="1159">
                  <c:v>2.9566211570576546</c:v>
                </c:pt>
                <c:pt idx="1160">
                  <c:v>3.0708396169354844</c:v>
                </c:pt>
                <c:pt idx="1161">
                  <c:v>1.9845848571428575</c:v>
                </c:pt>
                <c:pt idx="1162">
                  <c:v>3.0895809087136952</c:v>
                </c:pt>
                <c:pt idx="1163">
                  <c:v>1.929991605882339</c:v>
                </c:pt>
                <c:pt idx="1164">
                  <c:v>2.7607351572580652</c:v>
                </c:pt>
                <c:pt idx="1165">
                  <c:v>1.9537072097560981</c:v>
                </c:pt>
                <c:pt idx="1166">
                  <c:v>1.856194563492064</c:v>
                </c:pt>
                <c:pt idx="1167">
                  <c:v>2.2790587165605101</c:v>
                </c:pt>
                <c:pt idx="1168">
                  <c:v>2.4161239522998277</c:v>
                </c:pt>
                <c:pt idx="1169">
                  <c:v>2.6033130541516547</c:v>
                </c:pt>
                <c:pt idx="1170">
                  <c:v>2.0722309906541967</c:v>
                </c:pt>
                <c:pt idx="1171">
                  <c:v>2.2740177504000285</c:v>
                </c:pt>
                <c:pt idx="1172">
                  <c:v>1.8287284687500003</c:v>
                </c:pt>
                <c:pt idx="1173">
                  <c:v>3.430089017142858</c:v>
                </c:pt>
                <c:pt idx="1174">
                  <c:v>4.0882381538461594</c:v>
                </c:pt>
                <c:pt idx="1175">
                  <c:v>3.3079185897435903</c:v>
                </c:pt>
                <c:pt idx="1176">
                  <c:v>13.649966000000003</c:v>
                </c:pt>
                <c:pt idx="1177">
                  <c:v>1.9070234912280708</c:v>
                </c:pt>
                <c:pt idx="1178">
                  <c:v>2.6731462376599642</c:v>
                </c:pt>
                <c:pt idx="1179">
                  <c:v>3.5914607875647677</c:v>
                </c:pt>
                <c:pt idx="1180">
                  <c:v>2.7472440871671018</c:v>
                </c:pt>
                <c:pt idx="1181">
                  <c:v>3.3068784201680104</c:v>
                </c:pt>
                <c:pt idx="1182">
                  <c:v>3.2318182439024401</c:v>
                </c:pt>
                <c:pt idx="1183">
                  <c:v>1.7113813106382978</c:v>
                </c:pt>
                <c:pt idx="1184">
                  <c:v>1.8040605470085473</c:v>
                </c:pt>
                <c:pt idx="1185">
                  <c:v>2.3397148580750411</c:v>
                </c:pt>
                <c:pt idx="1186">
                  <c:v>2.2592936430868171</c:v>
                </c:pt>
                <c:pt idx="1187">
                  <c:v>2.3032376464811812</c:v>
                </c:pt>
                <c:pt idx="1188">
                  <c:v>2.9244522500000003</c:v>
                </c:pt>
                <c:pt idx="1189">
                  <c:v>2.7709217174312299</c:v>
                </c:pt>
                <c:pt idx="1190">
                  <c:v>3.5017982919708031</c:v>
                </c:pt>
                <c:pt idx="1191">
                  <c:v>2.5834313631285002</c:v>
                </c:pt>
                <c:pt idx="1192">
                  <c:v>2.3191963728813612</c:v>
                </c:pt>
                <c:pt idx="1193">
                  <c:v>1.3371682016412665</c:v>
                </c:pt>
                <c:pt idx="1194">
                  <c:v>1.667211851910114</c:v>
                </c:pt>
                <c:pt idx="1195">
                  <c:v>1.6244089172380609</c:v>
                </c:pt>
                <c:pt idx="1196">
                  <c:v>1.1589632975656774</c:v>
                </c:pt>
                <c:pt idx="1197">
                  <c:v>1.5349892404239918</c:v>
                </c:pt>
                <c:pt idx="1198">
                  <c:v>1.4288250878980782</c:v>
                </c:pt>
                <c:pt idx="1199">
                  <c:v>1.4033785146496818</c:v>
                </c:pt>
                <c:pt idx="1200">
                  <c:v>1.4355837237851659</c:v>
                </c:pt>
                <c:pt idx="1201">
                  <c:v>1.4452304904214432</c:v>
                </c:pt>
                <c:pt idx="1202">
                  <c:v>1.4505759263024145</c:v>
                </c:pt>
                <c:pt idx="1203">
                  <c:v>1.4153537487437187</c:v>
                </c:pt>
                <c:pt idx="1204">
                  <c:v>1.4429821309686321</c:v>
                </c:pt>
                <c:pt idx="1205">
                  <c:v>1.3731687859733979</c:v>
                </c:pt>
                <c:pt idx="1206">
                  <c:v>1.4025660831234132</c:v>
                </c:pt>
                <c:pt idx="1207">
                  <c:v>1.2732426499429876</c:v>
                </c:pt>
                <c:pt idx="1208">
                  <c:v>1.3912418613138799</c:v>
                </c:pt>
                <c:pt idx="1209">
                  <c:v>1.4022391694915368</c:v>
                </c:pt>
                <c:pt idx="1210">
                  <c:v>1.4332464299999998</c:v>
                </c:pt>
                <c:pt idx="1211">
                  <c:v>1.4498390322580503</c:v>
                </c:pt>
                <c:pt idx="1212">
                  <c:v>1.4795761386392812</c:v>
                </c:pt>
                <c:pt idx="1213">
                  <c:v>1.4706718309859157</c:v>
                </c:pt>
                <c:pt idx="1214">
                  <c:v>1.4550407909887362</c:v>
                </c:pt>
                <c:pt idx="1215">
                  <c:v>1.5113584075471698</c:v>
                </c:pt>
                <c:pt idx="1216">
                  <c:v>1.5411855280898881</c:v>
                </c:pt>
                <c:pt idx="1217">
                  <c:v>1.2199057563559195</c:v>
                </c:pt>
                <c:pt idx="1218">
                  <c:v>1.2089330238611713</c:v>
                </c:pt>
                <c:pt idx="1219">
                  <c:v>1.2325804012944979</c:v>
                </c:pt>
                <c:pt idx="1220">
                  <c:v>1.1913007028753992</c:v>
                </c:pt>
                <c:pt idx="1221">
                  <c:v>1.0785590535894838</c:v>
                </c:pt>
                <c:pt idx="1222">
                  <c:v>1.2006931200000002</c:v>
                </c:pt>
                <c:pt idx="1223">
                  <c:v>1.1381886879361915</c:v>
                </c:pt>
                <c:pt idx="1224">
                  <c:v>1.1489547126673534</c:v>
                </c:pt>
                <c:pt idx="1225">
                  <c:v>1.4470390785714278</c:v>
                </c:pt>
                <c:pt idx="1226">
                  <c:v>1.4033924452554576</c:v>
                </c:pt>
                <c:pt idx="1227">
                  <c:v>1.4285263408819899</c:v>
                </c:pt>
                <c:pt idx="1228">
                  <c:v>1.3889639999999999</c:v>
                </c:pt>
                <c:pt idx="1229">
                  <c:v>1.4404545919811322</c:v>
                </c:pt>
                <c:pt idx="1230">
                  <c:v>1.1584384254807842</c:v>
                </c:pt>
                <c:pt idx="1231">
                  <c:v>14.093867333333337</c:v>
                </c:pt>
                <c:pt idx="1232">
                  <c:v>16.812763000000004</c:v>
                </c:pt>
                <c:pt idx="1233">
                  <c:v>1.4046306476190273</c:v>
                </c:pt>
                <c:pt idx="1234">
                  <c:v>2.998423493723803</c:v>
                </c:pt>
                <c:pt idx="1235">
                  <c:v>2.4697914609929414</c:v>
                </c:pt>
                <c:pt idx="1236">
                  <c:v>2.0578988374999998</c:v>
                </c:pt>
                <c:pt idx="1237">
                  <c:v>3.0643706485014119</c:v>
                </c:pt>
                <c:pt idx="1238">
                  <c:v>3.2555105696202542</c:v>
                </c:pt>
                <c:pt idx="1239">
                  <c:v>2.3265420473372784</c:v>
                </c:pt>
                <c:pt idx="1240">
                  <c:v>2.2472505000000011</c:v>
                </c:pt>
                <c:pt idx="1241">
                  <c:v>1.8786150636215564</c:v>
                </c:pt>
                <c:pt idx="1242">
                  <c:v>89.390631000000013</c:v>
                </c:pt>
                <c:pt idx="1243">
                  <c:v>12.846351517241384</c:v>
                </c:pt>
                <c:pt idx="1244">
                  <c:v>8.1718199999999985</c:v>
                </c:pt>
                <c:pt idx="1245">
                  <c:v>3.6877956923077222</c:v>
                </c:pt>
                <c:pt idx="1246">
                  <c:v>3.4997181119999987</c:v>
                </c:pt>
                <c:pt idx="1247">
                  <c:v>1.586294470588236</c:v>
                </c:pt>
                <c:pt idx="1248">
                  <c:v>2.2857943919802612</c:v>
                </c:pt>
                <c:pt idx="1249">
                  <c:v>2.2990017412047052</c:v>
                </c:pt>
                <c:pt idx="1250">
                  <c:v>2.3019719201002564</c:v>
                </c:pt>
                <c:pt idx="1251">
                  <c:v>2.3000216551209256</c:v>
                </c:pt>
                <c:pt idx="1252">
                  <c:v>2.3018598992763777</c:v>
                </c:pt>
                <c:pt idx="1253">
                  <c:v>2.3382358613073051</c:v>
                </c:pt>
                <c:pt idx="1254">
                  <c:v>2.2960216174598407</c:v>
                </c:pt>
                <c:pt idx="1255">
                  <c:v>2.2178724813992567</c:v>
                </c:pt>
                <c:pt idx="1256">
                  <c:v>2.3190619501613394</c:v>
                </c:pt>
                <c:pt idx="1257">
                  <c:v>2.3279616095070472</c:v>
                </c:pt>
                <c:pt idx="1258">
                  <c:v>2.3365086042179177</c:v>
                </c:pt>
                <c:pt idx="1259">
                  <c:v>2.3069676461538537</c:v>
                </c:pt>
                <c:pt idx="1260">
                  <c:v>2.2433010263620816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D69-4A00-8091-C3EEF8A4F7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9167528"/>
        <c:axId val="489168704"/>
      </c:scatterChart>
      <c:valAx>
        <c:axId val="489167528"/>
        <c:scaling>
          <c:orientation val="minMax"/>
          <c:max val="79"/>
          <c:min val="43"/>
        </c:scaling>
        <c:delete val="1"/>
        <c:axPos val="b"/>
        <c:numFmt formatCode="0.00" sourceLinked="1"/>
        <c:majorTickMark val="in"/>
        <c:minorTickMark val="in"/>
        <c:tickLblPos val="none"/>
        <c:crossAx val="489168704"/>
        <c:crosses val="autoZero"/>
        <c:crossBetween val="midCat"/>
      </c:valAx>
      <c:valAx>
        <c:axId val="489168704"/>
        <c:scaling>
          <c:orientation val="minMax"/>
          <c:max val="5"/>
          <c:min val="0"/>
        </c:scaling>
        <c:delete val="1"/>
        <c:axPos val="l"/>
        <c:numFmt formatCode="#,##0" sourceLinked="0"/>
        <c:majorTickMark val="in"/>
        <c:minorTickMark val="in"/>
        <c:tickLblPos val="none"/>
        <c:crossAx val="489167528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103350547515725"/>
          <c:y val="5.1400554097404488E-2"/>
          <c:w val="0.80770436114438315"/>
          <c:h val="0.79822506561679785"/>
        </c:manualLayout>
      </c:layout>
      <c:scatterChart>
        <c:scatterStyle val="lineMarker"/>
        <c:varyColors val="0"/>
        <c:ser>
          <c:idx val="1"/>
          <c:order val="0"/>
          <c:tx>
            <c:strRef>
              <c:f>'Rock Series #6'!$T$1</c:f>
              <c:strCache>
                <c:ptCount val="1"/>
                <c:pt idx="0">
                  <c:v>feo/MgO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7"/>
            <c:spPr>
              <a:solidFill>
                <a:srgbClr val="FF000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47.309999999999995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49.339999999999996</c:v>
                </c:pt>
                <c:pt idx="36">
                  <c:v>49.11</c:v>
                </c:pt>
                <c:pt idx="37">
                  <c:v>48.879999999999995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47.949999999999996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49.339999999999996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48.949999999999996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48.339999999999996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47.449999999999996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48.449999999999996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48.309999999999995</c:v>
                </c:pt>
                <c:pt idx="78">
                  <c:v>48.309999999999995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49.349999999999994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49.349999999999994</c:v>
                </c:pt>
                <c:pt idx="89">
                  <c:v>49.57</c:v>
                </c:pt>
                <c:pt idx="90">
                  <c:v>48.949999999999996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50.879999999999995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48.339999999999996</c:v>
                </c:pt>
                <c:pt idx="135">
                  <c:v>48.24</c:v>
                </c:pt>
                <c:pt idx="136">
                  <c:v>48.309999999999995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48.339999999999996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48.949999999999996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48.339999999999996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48.849999999999994</c:v>
                </c:pt>
                <c:pt idx="168">
                  <c:v>48.449999999999996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48.949999999999996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48.449999999999996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48.349999999999994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46.949999999999996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48.339999999999996</c:v>
                </c:pt>
                <c:pt idx="281">
                  <c:v>47.809999999999995</c:v>
                </c:pt>
                <c:pt idx="282">
                  <c:v>47.77</c:v>
                </c:pt>
                <c:pt idx="283">
                  <c:v>48.449999999999996</c:v>
                </c:pt>
                <c:pt idx="284">
                  <c:v>49.58</c:v>
                </c:pt>
                <c:pt idx="285">
                  <c:v>48.339999999999996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48.379999999999995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46.809999999999995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48.809999999999995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48.839999999999996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50.809999999999995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46.339999999999996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48.949999999999996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45.839999999999996</c:v>
                </c:pt>
                <c:pt idx="371">
                  <c:v>47.13</c:v>
                </c:pt>
                <c:pt idx="372">
                  <c:v>50.339999999999996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49.809999999999995</c:v>
                </c:pt>
                <c:pt idx="377">
                  <c:v>53.809999999999995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47.839999999999996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49.449999999999996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50.379999999999995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49.949999999999996</c:v>
                </c:pt>
                <c:pt idx="465">
                  <c:v>47.3</c:v>
                </c:pt>
                <c:pt idx="466">
                  <c:v>49.449999999999996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46.379999999999995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54.349999999999994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49.839999999999996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47.849999999999994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47.339999999999996</c:v>
                </c:pt>
                <c:pt idx="635">
                  <c:v>46.309999999999995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48.879999999999995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48.809999999999995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45.849999999999994</c:v>
                </c:pt>
                <c:pt idx="669">
                  <c:v>48.57</c:v>
                </c:pt>
                <c:pt idx="670">
                  <c:v>47.59</c:v>
                </c:pt>
                <c:pt idx="671">
                  <c:v>44.949999999999996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48.339999999999996</c:v>
                </c:pt>
                <c:pt idx="681">
                  <c:v>49.260000000000012</c:v>
                </c:pt>
                <c:pt idx="682">
                  <c:v>47.839999999999996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48.879999999999995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46.809999999999995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56.389239999999994</c:v>
                </c:pt>
                <c:pt idx="725">
                  <c:v>56.615470000000002</c:v>
                </c:pt>
                <c:pt idx="726">
                  <c:v>46.379999999999995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47.349999999999994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59.849999999999994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51.339999999999996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50.879999999999995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47.309999999999995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62.449999999999996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46.839999999999996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47.849999999999994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49.379999999999995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48.809999999999995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49.349999999999994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46.449999999999996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46.839999999999996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50.949999999999996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46.339999999999996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53.879999999999995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48.349999999999994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47.839999999999996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47.339999999999996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47.379999999999995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48.849999999999994</c:v>
                </c:pt>
                <c:pt idx="1061">
                  <c:v>51.14</c:v>
                </c:pt>
                <c:pt idx="1062">
                  <c:v>48.379999999999995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46.949999999999996</c:v>
                </c:pt>
                <c:pt idx="1068">
                  <c:v>49.220000000000013</c:v>
                </c:pt>
                <c:pt idx="1069">
                  <c:v>50.339999999999996</c:v>
                </c:pt>
                <c:pt idx="1070">
                  <c:v>46.949999999999996</c:v>
                </c:pt>
                <c:pt idx="1071">
                  <c:v>47.449999999999996</c:v>
                </c:pt>
                <c:pt idx="1072">
                  <c:v>46.949999999999996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49.449999999999996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49.339999999999996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50.222950248208669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50.154551789205975</c:v>
                </c:pt>
                <c:pt idx="1115">
                  <c:v>50.193647457373409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50.301590373766238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50.376619463692961</c:v>
                </c:pt>
                <c:pt idx="1128">
                  <c:v>50.358552896624012</c:v>
                </c:pt>
                <c:pt idx="1129">
                  <c:v>50.299642443471193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50.373888439773104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49.339999999999996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48.349999999999994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47.949999999999996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47.949999999999996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49.875862897695974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49.379999999999995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49.339999999999996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48.339999999999996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45.879999999999995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53.349999999999994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50.35761055706579</c:v>
                </c:pt>
                <c:pt idx="1258">
                  <c:v>50.452716297786701</c:v>
                </c:pt>
                <c:pt idx="1259">
                  <c:v>50.401804596080041</c:v>
                </c:pt>
                <c:pt idx="1260">
                  <c:v>50.372813451634833</c:v>
                </c:pt>
              </c:numCache>
            </c:numRef>
          </c:xVal>
          <c:yVal>
            <c:numRef>
              <c:f>'Rock Series #6'!$T$2:$T$1262</c:f>
              <c:numCache>
                <c:formatCode>0.00</c:formatCode>
                <c:ptCount val="1261"/>
                <c:pt idx="1">
                  <c:v>0.52128337062937069</c:v>
                </c:pt>
                <c:pt idx="2">
                  <c:v>0.75085438297872364</c:v>
                </c:pt>
                <c:pt idx="3">
                  <c:v>0.75397947058824688</c:v>
                </c:pt>
                <c:pt idx="4">
                  <c:v>8.0042401153846168</c:v>
                </c:pt>
                <c:pt idx="5">
                  <c:v>20.010859846153849</c:v>
                </c:pt>
                <c:pt idx="6">
                  <c:v>8.4757247826087028</c:v>
                </c:pt>
                <c:pt idx="7">
                  <c:v>296.4121159999961</c:v>
                </c:pt>
                <c:pt idx="8">
                  <c:v>1.5804038231292521</c:v>
                </c:pt>
                <c:pt idx="9">
                  <c:v>1.2970111195266281</c:v>
                </c:pt>
                <c:pt idx="10">
                  <c:v>0.85726177111716617</c:v>
                </c:pt>
                <c:pt idx="11">
                  <c:v>1.2053086805251472</c:v>
                </c:pt>
                <c:pt idx="12">
                  <c:v>1.2943347551020274</c:v>
                </c:pt>
                <c:pt idx="13">
                  <c:v>1.3659225126964938</c:v>
                </c:pt>
                <c:pt idx="14">
                  <c:v>1.6429602603550297</c:v>
                </c:pt>
                <c:pt idx="15">
                  <c:v>2.6327788080000003</c:v>
                </c:pt>
                <c:pt idx="16">
                  <c:v>2.8048823279445734</c:v>
                </c:pt>
                <c:pt idx="17">
                  <c:v>3.7111144217252408</c:v>
                </c:pt>
                <c:pt idx="18">
                  <c:v>3.4433791104815872</c:v>
                </c:pt>
                <c:pt idx="19">
                  <c:v>4.8141935397488842</c:v>
                </c:pt>
                <c:pt idx="20">
                  <c:v>31.221060444444635</c:v>
                </c:pt>
                <c:pt idx="21">
                  <c:v>101.87535599999929</c:v>
                </c:pt>
                <c:pt idx="24">
                  <c:v>1.2347393024999798</c:v>
                </c:pt>
                <c:pt idx="25">
                  <c:v>0.56918149253731365</c:v>
                </c:pt>
                <c:pt idx="26">
                  <c:v>0.93352682404181186</c:v>
                </c:pt>
                <c:pt idx="27">
                  <c:v>0.88311970363101089</c:v>
                </c:pt>
                <c:pt idx="28">
                  <c:v>1.1792390250000002</c:v>
                </c:pt>
                <c:pt idx="29">
                  <c:v>1.0488877286203093</c:v>
                </c:pt>
                <c:pt idx="30">
                  <c:v>1.0714814105011934</c:v>
                </c:pt>
                <c:pt idx="31">
                  <c:v>1.4585535682704813</c:v>
                </c:pt>
                <c:pt idx="32">
                  <c:v>1.0618076796116507</c:v>
                </c:pt>
                <c:pt idx="33">
                  <c:v>1.1385618284424379</c:v>
                </c:pt>
                <c:pt idx="34">
                  <c:v>1.0105421696113293</c:v>
                </c:pt>
                <c:pt idx="35">
                  <c:v>1.2008563395348839</c:v>
                </c:pt>
                <c:pt idx="36">
                  <c:v>1.1514002561797754</c:v>
                </c:pt>
                <c:pt idx="37">
                  <c:v>1.1042911620648259</c:v>
                </c:pt>
                <c:pt idx="38">
                  <c:v>1.0864334239802367</c:v>
                </c:pt>
                <c:pt idx="39">
                  <c:v>1.1394509577464791</c:v>
                </c:pt>
                <c:pt idx="40">
                  <c:v>0.88653437714285177</c:v>
                </c:pt>
                <c:pt idx="41">
                  <c:v>0.86661455954631383</c:v>
                </c:pt>
                <c:pt idx="42">
                  <c:v>0.90930616358325156</c:v>
                </c:pt>
                <c:pt idx="43">
                  <c:v>1.0824623373231776</c:v>
                </c:pt>
                <c:pt idx="44">
                  <c:v>1.2029238329670318</c:v>
                </c:pt>
                <c:pt idx="45">
                  <c:v>1.0906330197904539</c:v>
                </c:pt>
                <c:pt idx="46">
                  <c:v>1.3952500414937925</c:v>
                </c:pt>
                <c:pt idx="47">
                  <c:v>1.3562353894736847</c:v>
                </c:pt>
                <c:pt idx="48">
                  <c:v>1.3346062191780819</c:v>
                </c:pt>
                <c:pt idx="49">
                  <c:v>1.4512630607734798</c:v>
                </c:pt>
                <c:pt idx="50">
                  <c:v>0.90114574193548413</c:v>
                </c:pt>
                <c:pt idx="51">
                  <c:v>0.82135756176734531</c:v>
                </c:pt>
                <c:pt idx="52">
                  <c:v>1.0634846206896538</c:v>
                </c:pt>
                <c:pt idx="53">
                  <c:v>1.0846943870967738</c:v>
                </c:pt>
                <c:pt idx="54">
                  <c:v>1.0349146914572858</c:v>
                </c:pt>
                <c:pt idx="55">
                  <c:v>1.3470269539748956</c:v>
                </c:pt>
                <c:pt idx="56">
                  <c:v>1.1996558224719245</c:v>
                </c:pt>
                <c:pt idx="57">
                  <c:v>1.0147289999999998</c:v>
                </c:pt>
                <c:pt idx="58">
                  <c:v>0.98650799999999217</c:v>
                </c:pt>
                <c:pt idx="59">
                  <c:v>1.2241924825930375</c:v>
                </c:pt>
                <c:pt idx="60">
                  <c:v>0.90347104381693677</c:v>
                </c:pt>
                <c:pt idx="61">
                  <c:v>0.90143121637426915</c:v>
                </c:pt>
                <c:pt idx="62">
                  <c:v>0.92028856974459738</c:v>
                </c:pt>
                <c:pt idx="63">
                  <c:v>0.84390713091922021</c:v>
                </c:pt>
                <c:pt idx="64">
                  <c:v>0.94858815075376857</c:v>
                </c:pt>
                <c:pt idx="65">
                  <c:v>0.80488798042414378</c:v>
                </c:pt>
                <c:pt idx="66">
                  <c:v>0.74255941567695982</c:v>
                </c:pt>
                <c:pt idx="67">
                  <c:v>0.71104557466064</c:v>
                </c:pt>
                <c:pt idx="68">
                  <c:v>0.70448847626224576</c:v>
                </c:pt>
                <c:pt idx="69">
                  <c:v>0.59212811869814963</c:v>
                </c:pt>
                <c:pt idx="70">
                  <c:v>0.67433882447195925</c:v>
                </c:pt>
                <c:pt idx="71">
                  <c:v>0.85468018214608332</c:v>
                </c:pt>
                <c:pt idx="72">
                  <c:v>0.7372917961889075</c:v>
                </c:pt>
                <c:pt idx="73">
                  <c:v>0.67925841610739535</c:v>
                </c:pt>
                <c:pt idx="74">
                  <c:v>0.49323691269416181</c:v>
                </c:pt>
                <c:pt idx="75">
                  <c:v>0.68591673660714303</c:v>
                </c:pt>
                <c:pt idx="76">
                  <c:v>1.3227060000000002</c:v>
                </c:pt>
                <c:pt idx="77">
                  <c:v>0.72474422170900765</c:v>
                </c:pt>
                <c:pt idx="78">
                  <c:v>0.60946957422969261</c:v>
                </c:pt>
                <c:pt idx="79">
                  <c:v>0.9835527256097476</c:v>
                </c:pt>
                <c:pt idx="80">
                  <c:v>1.0389405015873021</c:v>
                </c:pt>
                <c:pt idx="81">
                  <c:v>0.7871724915254239</c:v>
                </c:pt>
                <c:pt idx="82">
                  <c:v>1.4164752340966922</c:v>
                </c:pt>
                <c:pt idx="83">
                  <c:v>0.69574774114244409</c:v>
                </c:pt>
                <c:pt idx="84">
                  <c:v>0.77886364542484243</c:v>
                </c:pt>
                <c:pt idx="85">
                  <c:v>1.0011458947368423</c:v>
                </c:pt>
                <c:pt idx="86">
                  <c:v>1.0321387812166491</c:v>
                </c:pt>
                <c:pt idx="87">
                  <c:v>1.3833515498652422</c:v>
                </c:pt>
                <c:pt idx="88">
                  <c:v>1.4168415648854964</c:v>
                </c:pt>
                <c:pt idx="89">
                  <c:v>1.382090570012392</c:v>
                </c:pt>
                <c:pt idx="90">
                  <c:v>0.89126322087604015</c:v>
                </c:pt>
                <c:pt idx="91">
                  <c:v>0.85789017789758171</c:v>
                </c:pt>
                <c:pt idx="92">
                  <c:v>0.83411460000000004</c:v>
                </c:pt>
                <c:pt idx="93">
                  <c:v>0.8425794745308387</c:v>
                </c:pt>
                <c:pt idx="94">
                  <c:v>0.88171895274102052</c:v>
                </c:pt>
                <c:pt idx="95">
                  <c:v>0.80792324935732651</c:v>
                </c:pt>
                <c:pt idx="96">
                  <c:v>0.89206694845360757</c:v>
                </c:pt>
                <c:pt idx="97">
                  <c:v>0.8278790332749637</c:v>
                </c:pt>
                <c:pt idx="98">
                  <c:v>1.0049876289500521</c:v>
                </c:pt>
                <c:pt idx="99">
                  <c:v>0.84953641748439546</c:v>
                </c:pt>
                <c:pt idx="100">
                  <c:v>0.47621927048741292</c:v>
                </c:pt>
                <c:pt idx="101">
                  <c:v>0.41060329521152961</c:v>
                </c:pt>
                <c:pt idx="102">
                  <c:v>0.68767496394408301</c:v>
                </c:pt>
                <c:pt idx="103">
                  <c:v>0.95617370825688164</c:v>
                </c:pt>
                <c:pt idx="104">
                  <c:v>0.78997825641025665</c:v>
                </c:pt>
                <c:pt idx="105">
                  <c:v>1.0392269532710279</c:v>
                </c:pt>
                <c:pt idx="106">
                  <c:v>0.77704157142858843</c:v>
                </c:pt>
                <c:pt idx="107">
                  <c:v>2.6406540647481997</c:v>
                </c:pt>
                <c:pt idx="108">
                  <c:v>2.6872930018281602</c:v>
                </c:pt>
                <c:pt idx="109">
                  <c:v>0.44041006163022195</c:v>
                </c:pt>
                <c:pt idx="110">
                  <c:v>2.6835416464088406</c:v>
                </c:pt>
                <c:pt idx="111">
                  <c:v>0.43692228756219365</c:v>
                </c:pt>
                <c:pt idx="112">
                  <c:v>0.35111879708384586</c:v>
                </c:pt>
                <c:pt idx="113">
                  <c:v>0.5248962535384688</c:v>
                </c:pt>
                <c:pt idx="114">
                  <c:v>0.34047180226651036</c:v>
                </c:pt>
                <c:pt idx="115">
                  <c:v>0.69510599533437656</c:v>
                </c:pt>
                <c:pt idx="116">
                  <c:v>0.69851742386185156</c:v>
                </c:pt>
                <c:pt idx="117">
                  <c:v>0.68733944790046653</c:v>
                </c:pt>
                <c:pt idx="118">
                  <c:v>0.68675787127159293</c:v>
                </c:pt>
                <c:pt idx="119">
                  <c:v>0.72616660654429765</c:v>
                </c:pt>
                <c:pt idx="120">
                  <c:v>0.36621152668597434</c:v>
                </c:pt>
                <c:pt idx="121">
                  <c:v>0.39670382400000032</c:v>
                </c:pt>
                <c:pt idx="122">
                  <c:v>0.7909053938906756</c:v>
                </c:pt>
                <c:pt idx="123">
                  <c:v>0.86137171841155902</c:v>
                </c:pt>
                <c:pt idx="124">
                  <c:v>0.57838075914423748</c:v>
                </c:pt>
                <c:pt idx="125">
                  <c:v>1.4135571439490449</c:v>
                </c:pt>
                <c:pt idx="126">
                  <c:v>1.5385540436456997</c:v>
                </c:pt>
                <c:pt idx="127">
                  <c:v>0.8140482637168146</c:v>
                </c:pt>
                <c:pt idx="128">
                  <c:v>0.78984994897959926</c:v>
                </c:pt>
                <c:pt idx="129">
                  <c:v>0.80832560456942748</c:v>
                </c:pt>
                <c:pt idx="130">
                  <c:v>0.86673935977337768</c:v>
                </c:pt>
                <c:pt idx="131">
                  <c:v>0.79301736870025274</c:v>
                </c:pt>
                <c:pt idx="132">
                  <c:v>0.76211643579121757</c:v>
                </c:pt>
                <c:pt idx="133">
                  <c:v>0.83774314130434802</c:v>
                </c:pt>
                <c:pt idx="134">
                  <c:v>0.71772651627908224</c:v>
                </c:pt>
                <c:pt idx="135">
                  <c:v>0.74767051576394561</c:v>
                </c:pt>
                <c:pt idx="136">
                  <c:v>0.74390642105263149</c:v>
                </c:pt>
                <c:pt idx="137">
                  <c:v>0.74725795125913963</c:v>
                </c:pt>
                <c:pt idx="138">
                  <c:v>0.8117801942257219</c:v>
                </c:pt>
                <c:pt idx="139">
                  <c:v>0.76465048877805564</c:v>
                </c:pt>
                <c:pt idx="140">
                  <c:v>0.69396116653756779</c:v>
                </c:pt>
                <c:pt idx="141">
                  <c:v>0.83082606440071582</c:v>
                </c:pt>
                <c:pt idx="142">
                  <c:v>0.76081687716406188</c:v>
                </c:pt>
                <c:pt idx="143">
                  <c:v>0.837972955277281</c:v>
                </c:pt>
                <c:pt idx="144">
                  <c:v>0.82184655624447112</c:v>
                </c:pt>
                <c:pt idx="145">
                  <c:v>0.70227772149961754</c:v>
                </c:pt>
                <c:pt idx="146">
                  <c:v>0.77959479800498865</c:v>
                </c:pt>
                <c:pt idx="147">
                  <c:v>0.81250501598579061</c:v>
                </c:pt>
                <c:pt idx="148">
                  <c:v>0.79867439372822291</c:v>
                </c:pt>
                <c:pt idx="149">
                  <c:v>0.82626984233835465</c:v>
                </c:pt>
                <c:pt idx="150">
                  <c:v>0.84850314495412849</c:v>
                </c:pt>
                <c:pt idx="151">
                  <c:v>0.80311356544968837</c:v>
                </c:pt>
                <c:pt idx="152">
                  <c:v>0.7648223356047803</c:v>
                </c:pt>
                <c:pt idx="153">
                  <c:v>0.80307745631068783</c:v>
                </c:pt>
                <c:pt idx="154">
                  <c:v>0.75164953043479954</c:v>
                </c:pt>
                <c:pt idx="155">
                  <c:v>0.78638408435852392</c:v>
                </c:pt>
                <c:pt idx="156">
                  <c:v>0.79831903521126757</c:v>
                </c:pt>
                <c:pt idx="157">
                  <c:v>0.76101358088851645</c:v>
                </c:pt>
                <c:pt idx="158">
                  <c:v>0.7871724915254239</c:v>
                </c:pt>
                <c:pt idx="159">
                  <c:v>0.79242589839120003</c:v>
                </c:pt>
                <c:pt idx="160">
                  <c:v>0.82364980273973665</c:v>
                </c:pt>
                <c:pt idx="161">
                  <c:v>0.75515319027661354</c:v>
                </c:pt>
                <c:pt idx="162">
                  <c:v>0.81749892146596859</c:v>
                </c:pt>
                <c:pt idx="163">
                  <c:v>0.78409523929471781</c:v>
                </c:pt>
                <c:pt idx="164">
                  <c:v>0.70466396366389894</c:v>
                </c:pt>
                <c:pt idx="165">
                  <c:v>0.77498903225808102</c:v>
                </c:pt>
                <c:pt idx="166">
                  <c:v>0.84741968755846664</c:v>
                </c:pt>
                <c:pt idx="167">
                  <c:v>0.86104782551594761</c:v>
                </c:pt>
                <c:pt idx="168">
                  <c:v>0.74822838184931517</c:v>
                </c:pt>
                <c:pt idx="169">
                  <c:v>0.75344951540384053</c:v>
                </c:pt>
                <c:pt idx="170">
                  <c:v>0.79228707364685014</c:v>
                </c:pt>
                <c:pt idx="171">
                  <c:v>0.81167183113457819</c:v>
                </c:pt>
                <c:pt idx="172">
                  <c:v>0.77854788113695106</c:v>
                </c:pt>
                <c:pt idx="173">
                  <c:v>0.7318090377358567</c:v>
                </c:pt>
                <c:pt idx="174">
                  <c:v>0.76405707617504792</c:v>
                </c:pt>
                <c:pt idx="175">
                  <c:v>0.77170820757826386</c:v>
                </c:pt>
                <c:pt idx="176">
                  <c:v>0.73951740891321349</c:v>
                </c:pt>
                <c:pt idx="177">
                  <c:v>0.81520469163763054</c:v>
                </c:pt>
                <c:pt idx="178">
                  <c:v>0.78992728836424952</c:v>
                </c:pt>
                <c:pt idx="179">
                  <c:v>0.82581474702886271</c:v>
                </c:pt>
                <c:pt idx="180">
                  <c:v>0.83616556761565852</c:v>
                </c:pt>
                <c:pt idx="181">
                  <c:v>0.75719046428572057</c:v>
                </c:pt>
                <c:pt idx="182">
                  <c:v>0.7525714264585176</c:v>
                </c:pt>
                <c:pt idx="183">
                  <c:v>0.75976122532894763</c:v>
                </c:pt>
                <c:pt idx="184">
                  <c:v>0.77434281094528001</c:v>
                </c:pt>
                <c:pt idx="185">
                  <c:v>0.79246171477960237</c:v>
                </c:pt>
                <c:pt idx="186">
                  <c:v>0.79496301439458883</c:v>
                </c:pt>
                <c:pt idx="187">
                  <c:v>0.70447450580046356</c:v>
                </c:pt>
                <c:pt idx="188">
                  <c:v>0.75853367031119223</c:v>
                </c:pt>
                <c:pt idx="189">
                  <c:v>0.79573921972319195</c:v>
                </c:pt>
                <c:pt idx="190">
                  <c:v>0.77794266331659589</c:v>
                </c:pt>
                <c:pt idx="191">
                  <c:v>0.71041485758754885</c:v>
                </c:pt>
                <c:pt idx="192">
                  <c:v>0.80795100262928399</c:v>
                </c:pt>
                <c:pt idx="193">
                  <c:v>0.76347267457627677</c:v>
                </c:pt>
                <c:pt idx="194">
                  <c:v>0.78575192307692321</c:v>
                </c:pt>
                <c:pt idx="195">
                  <c:v>0.85333383041474664</c:v>
                </c:pt>
                <c:pt idx="196">
                  <c:v>1.6292990775510208</c:v>
                </c:pt>
                <c:pt idx="197">
                  <c:v>1.5329071043478375</c:v>
                </c:pt>
                <c:pt idx="198">
                  <c:v>1.9568587640068169</c:v>
                </c:pt>
                <c:pt idx="199">
                  <c:v>1.7757906010016618</c:v>
                </c:pt>
                <c:pt idx="200">
                  <c:v>1.5159768787446388</c:v>
                </c:pt>
                <c:pt idx="201">
                  <c:v>1.4836919565217392</c:v>
                </c:pt>
                <c:pt idx="202">
                  <c:v>1.4378849733163916</c:v>
                </c:pt>
                <c:pt idx="203">
                  <c:v>1.3403675018587611</c:v>
                </c:pt>
                <c:pt idx="204">
                  <c:v>1.3696803498098862</c:v>
                </c:pt>
                <c:pt idx="205">
                  <c:v>1.3634930632258064</c:v>
                </c:pt>
                <c:pt idx="206">
                  <c:v>1.3234119452054796</c:v>
                </c:pt>
                <c:pt idx="207">
                  <c:v>1.3171232992700592</c:v>
                </c:pt>
                <c:pt idx="208">
                  <c:v>1.8077881800000002</c:v>
                </c:pt>
                <c:pt idx="209">
                  <c:v>1.5897980091743118</c:v>
                </c:pt>
                <c:pt idx="210">
                  <c:v>1.6051239661016961</c:v>
                </c:pt>
                <c:pt idx="211">
                  <c:v>1.5919453923664098</c:v>
                </c:pt>
                <c:pt idx="212">
                  <c:v>1.2412796543209734</c:v>
                </c:pt>
                <c:pt idx="213">
                  <c:v>1.2908039999999998</c:v>
                </c:pt>
                <c:pt idx="214">
                  <c:v>1.3641237602996255</c:v>
                </c:pt>
                <c:pt idx="215">
                  <c:v>1.3911075739014778</c:v>
                </c:pt>
                <c:pt idx="216">
                  <c:v>0.89302503529412502</c:v>
                </c:pt>
                <c:pt idx="217">
                  <c:v>1.0029309230769241</c:v>
                </c:pt>
                <c:pt idx="218">
                  <c:v>1.0176031350785342</c:v>
                </c:pt>
                <c:pt idx="219">
                  <c:v>1.0284656687898088</c:v>
                </c:pt>
                <c:pt idx="220">
                  <c:v>1.0942952307692311</c:v>
                </c:pt>
                <c:pt idx="221">
                  <c:v>1.0706252522796167</c:v>
                </c:pt>
                <c:pt idx="222">
                  <c:v>0.83187808923884565</c:v>
                </c:pt>
                <c:pt idx="223">
                  <c:v>1.0112497336108224</c:v>
                </c:pt>
                <c:pt idx="224">
                  <c:v>1.1168883719862432</c:v>
                </c:pt>
                <c:pt idx="225">
                  <c:v>1.8909195518796993</c:v>
                </c:pt>
                <c:pt idx="226">
                  <c:v>1.6345081238095387</c:v>
                </c:pt>
                <c:pt idx="227">
                  <c:v>1.6434438000000002</c:v>
                </c:pt>
                <c:pt idx="228">
                  <c:v>1.5627361178396058</c:v>
                </c:pt>
                <c:pt idx="229">
                  <c:v>1.6997836770186336</c:v>
                </c:pt>
                <c:pt idx="230">
                  <c:v>1.4608295046728976</c:v>
                </c:pt>
                <c:pt idx="231">
                  <c:v>1.207972881226054</c:v>
                </c:pt>
                <c:pt idx="232">
                  <c:v>1.488345431164902</c:v>
                </c:pt>
                <c:pt idx="233">
                  <c:v>1.7465982900505757</c:v>
                </c:pt>
                <c:pt idx="234">
                  <c:v>1.6925105024630673</c:v>
                </c:pt>
                <c:pt idx="235">
                  <c:v>1.5926460000000002</c:v>
                </c:pt>
                <c:pt idx="236">
                  <c:v>1.6553276558823518</c:v>
                </c:pt>
                <c:pt idx="237">
                  <c:v>1.6318914372163378</c:v>
                </c:pt>
                <c:pt idx="238">
                  <c:v>1.6876457845659165</c:v>
                </c:pt>
                <c:pt idx="239">
                  <c:v>1.2214784999999875</c:v>
                </c:pt>
                <c:pt idx="240">
                  <c:v>1.4593011894273118</c:v>
                </c:pt>
                <c:pt idx="241">
                  <c:v>1.8326634056603777</c:v>
                </c:pt>
                <c:pt idx="242">
                  <c:v>1.6339657631578952</c:v>
                </c:pt>
                <c:pt idx="243">
                  <c:v>1.380448655929722</c:v>
                </c:pt>
                <c:pt idx="244">
                  <c:v>1.5562354883720932</c:v>
                </c:pt>
                <c:pt idx="245">
                  <c:v>1.4619210241935479</c:v>
                </c:pt>
                <c:pt idx="246">
                  <c:v>1.5505401447562948</c:v>
                </c:pt>
                <c:pt idx="247">
                  <c:v>1.661333702970297</c:v>
                </c:pt>
                <c:pt idx="248">
                  <c:v>1.6213739211678841</c:v>
                </c:pt>
                <c:pt idx="249">
                  <c:v>1.5249846966618292</c:v>
                </c:pt>
                <c:pt idx="250">
                  <c:v>1.2993810873786398</c:v>
                </c:pt>
                <c:pt idx="251">
                  <c:v>1.2514024224250324</c:v>
                </c:pt>
                <c:pt idx="252">
                  <c:v>0.97553058103448298</c:v>
                </c:pt>
                <c:pt idx="253">
                  <c:v>1.1669292657200812</c:v>
                </c:pt>
                <c:pt idx="254">
                  <c:v>1.0523187309941522</c:v>
                </c:pt>
                <c:pt idx="255">
                  <c:v>1.3734674982248518</c:v>
                </c:pt>
                <c:pt idx="256">
                  <c:v>1.4403032871536376</c:v>
                </c:pt>
                <c:pt idx="257">
                  <c:v>1.6281449589041099</c:v>
                </c:pt>
                <c:pt idx="258">
                  <c:v>1.6623212205270459</c:v>
                </c:pt>
                <c:pt idx="259">
                  <c:v>1.3015749502262444</c:v>
                </c:pt>
                <c:pt idx="260">
                  <c:v>1.4125574571428572</c:v>
                </c:pt>
                <c:pt idx="261">
                  <c:v>1.1221872188481681</c:v>
                </c:pt>
                <c:pt idx="262">
                  <c:v>1.260015554744538</c:v>
                </c:pt>
                <c:pt idx="263">
                  <c:v>1.245492852028627</c:v>
                </c:pt>
                <c:pt idx="264">
                  <c:v>1.2149865427666313</c:v>
                </c:pt>
                <c:pt idx="265">
                  <c:v>1.111286467587673</c:v>
                </c:pt>
                <c:pt idx="266">
                  <c:v>0.84809195744681876</c:v>
                </c:pt>
                <c:pt idx="267">
                  <c:v>0.82950944382022451</c:v>
                </c:pt>
                <c:pt idx="268">
                  <c:v>0.83885860786193689</c:v>
                </c:pt>
                <c:pt idx="269">
                  <c:v>0.9031203887323882</c:v>
                </c:pt>
                <c:pt idx="270">
                  <c:v>0.95136126666666654</c:v>
                </c:pt>
                <c:pt idx="271">
                  <c:v>1.2264490446735401</c:v>
                </c:pt>
                <c:pt idx="272">
                  <c:v>1.0295359195893918</c:v>
                </c:pt>
                <c:pt idx="273">
                  <c:v>1.4130940951327231</c:v>
                </c:pt>
                <c:pt idx="274">
                  <c:v>1.5585181274900421</c:v>
                </c:pt>
                <c:pt idx="275">
                  <c:v>0.96427934962089978</c:v>
                </c:pt>
                <c:pt idx="276">
                  <c:v>1.3020599041096006</c:v>
                </c:pt>
                <c:pt idx="277">
                  <c:v>2.1886130668740282</c:v>
                </c:pt>
                <c:pt idx="278">
                  <c:v>2.7570228356435647</c:v>
                </c:pt>
                <c:pt idx="279">
                  <c:v>0.69836858201058261</c:v>
                </c:pt>
                <c:pt idx="280">
                  <c:v>0.7291892972493409</c:v>
                </c:pt>
                <c:pt idx="281">
                  <c:v>0.60917112028985565</c:v>
                </c:pt>
                <c:pt idx="282">
                  <c:v>0.62915467732116415</c:v>
                </c:pt>
                <c:pt idx="283">
                  <c:v>0.86825587500000634</c:v>
                </c:pt>
                <c:pt idx="284">
                  <c:v>0.71597268486739452</c:v>
                </c:pt>
                <c:pt idx="285">
                  <c:v>0.94626601261830301</c:v>
                </c:pt>
                <c:pt idx="286">
                  <c:v>0.93947555625000645</c:v>
                </c:pt>
                <c:pt idx="287">
                  <c:v>1.0224814692556641</c:v>
                </c:pt>
                <c:pt idx="288">
                  <c:v>0.99130051764705907</c:v>
                </c:pt>
                <c:pt idx="289">
                  <c:v>0.73197048130841824</c:v>
                </c:pt>
                <c:pt idx="290">
                  <c:v>0.95849636401240956</c:v>
                </c:pt>
                <c:pt idx="291">
                  <c:v>0.9820445465968588</c:v>
                </c:pt>
                <c:pt idx="292">
                  <c:v>0.85259143614932276</c:v>
                </c:pt>
                <c:pt idx="293">
                  <c:v>0.95669177389518212</c:v>
                </c:pt>
                <c:pt idx="294">
                  <c:v>39.174292666666105</c:v>
                </c:pt>
                <c:pt idx="295">
                  <c:v>1.2246089230769241</c:v>
                </c:pt>
                <c:pt idx="296">
                  <c:v>1.9334142935779692</c:v>
                </c:pt>
                <c:pt idx="297">
                  <c:v>1.0813943491422693</c:v>
                </c:pt>
                <c:pt idx="298">
                  <c:v>1.5060754985754978</c:v>
                </c:pt>
                <c:pt idx="299">
                  <c:v>2.0728066006600567</c:v>
                </c:pt>
                <c:pt idx="300">
                  <c:v>1.8070858569051584</c:v>
                </c:pt>
                <c:pt idx="301">
                  <c:v>1.7880083735909824</c:v>
                </c:pt>
                <c:pt idx="302">
                  <c:v>2.7692120689655435</c:v>
                </c:pt>
                <c:pt idx="303">
                  <c:v>0.96565837742505045</c:v>
                </c:pt>
                <c:pt idx="304">
                  <c:v>2.0479745454545797</c:v>
                </c:pt>
                <c:pt idx="305">
                  <c:v>2.2073487571702</c:v>
                </c:pt>
                <c:pt idx="306">
                  <c:v>2.9381627192982367</c:v>
                </c:pt>
                <c:pt idx="307">
                  <c:v>1.66364501183432</c:v>
                </c:pt>
                <c:pt idx="308">
                  <c:v>1.1760891505618147</c:v>
                </c:pt>
                <c:pt idx="309">
                  <c:v>1.9909525090909301</c:v>
                </c:pt>
                <c:pt idx="310">
                  <c:v>2.8015862005571042</c:v>
                </c:pt>
                <c:pt idx="311">
                  <c:v>3.231340588235295</c:v>
                </c:pt>
                <c:pt idx="312">
                  <c:v>3.4569948734693883</c:v>
                </c:pt>
                <c:pt idx="313">
                  <c:v>4.8883280975609784</c:v>
                </c:pt>
                <c:pt idx="314">
                  <c:v>1.8117368372092901</c:v>
                </c:pt>
                <c:pt idx="315">
                  <c:v>1.9113670355329955</c:v>
                </c:pt>
                <c:pt idx="316">
                  <c:v>2.8977828500948775</c:v>
                </c:pt>
                <c:pt idx="317">
                  <c:v>1.8521734672489085</c:v>
                </c:pt>
                <c:pt idx="318">
                  <c:v>1.8081325862069093</c:v>
                </c:pt>
                <c:pt idx="319">
                  <c:v>1.3088281030674838</c:v>
                </c:pt>
                <c:pt idx="320">
                  <c:v>0.8498294053065063</c:v>
                </c:pt>
                <c:pt idx="321">
                  <c:v>2.1682736453674436</c:v>
                </c:pt>
                <c:pt idx="322">
                  <c:v>1.4484895602094239</c:v>
                </c:pt>
                <c:pt idx="323">
                  <c:v>1.3890620374531837</c:v>
                </c:pt>
                <c:pt idx="324">
                  <c:v>1.2767398018867941</c:v>
                </c:pt>
                <c:pt idx="325">
                  <c:v>1.2257206366781868</c:v>
                </c:pt>
                <c:pt idx="326">
                  <c:v>1.2021904530892438</c:v>
                </c:pt>
                <c:pt idx="327">
                  <c:v>1.1085216426192974</c:v>
                </c:pt>
                <c:pt idx="328">
                  <c:v>1.2461533560371518</c:v>
                </c:pt>
                <c:pt idx="329">
                  <c:v>0.95931260790272965</c:v>
                </c:pt>
                <c:pt idx="330">
                  <c:v>4.2573810431654655</c:v>
                </c:pt>
                <c:pt idx="331">
                  <c:v>3.0160726956521495</c:v>
                </c:pt>
                <c:pt idx="332">
                  <c:v>1.932458737430168</c:v>
                </c:pt>
                <c:pt idx="333">
                  <c:v>2.8555044489795942</c:v>
                </c:pt>
                <c:pt idx="334">
                  <c:v>1.7937581281619004</c:v>
                </c:pt>
                <c:pt idx="335">
                  <c:v>3.3292599999999704</c:v>
                </c:pt>
                <c:pt idx="336">
                  <c:v>1.8466614820143736</c:v>
                </c:pt>
                <c:pt idx="337">
                  <c:v>1.0557588762109797</c:v>
                </c:pt>
                <c:pt idx="338">
                  <c:v>2.1588007241379312</c:v>
                </c:pt>
                <c:pt idx="339">
                  <c:v>0.668008605668029</c:v>
                </c:pt>
                <c:pt idx="340">
                  <c:v>0.39036906727689419</c:v>
                </c:pt>
                <c:pt idx="341">
                  <c:v>0.35670642857142865</c:v>
                </c:pt>
                <c:pt idx="342">
                  <c:v>1.0552499268292683</c:v>
                </c:pt>
                <c:pt idx="343">
                  <c:v>1.1771705424476295</c:v>
                </c:pt>
                <c:pt idx="344">
                  <c:v>1.1244307161290326</c:v>
                </c:pt>
                <c:pt idx="345">
                  <c:v>1.1331474978813563</c:v>
                </c:pt>
                <c:pt idx="346">
                  <c:v>1.0795615147058826</c:v>
                </c:pt>
                <c:pt idx="347">
                  <c:v>0.72605430501089363</c:v>
                </c:pt>
                <c:pt idx="348">
                  <c:v>0.56117297709923653</c:v>
                </c:pt>
                <c:pt idx="349">
                  <c:v>0.49252210526316265</c:v>
                </c:pt>
                <c:pt idx="350">
                  <c:v>0.965343326315796</c:v>
                </c:pt>
                <c:pt idx="351">
                  <c:v>0.93222522522522522</c:v>
                </c:pt>
                <c:pt idx="352">
                  <c:v>1.0167739999999998</c:v>
                </c:pt>
                <c:pt idx="353">
                  <c:v>4.3988638415841592</c:v>
                </c:pt>
                <c:pt idx="354">
                  <c:v>2.5596583333332807</c:v>
                </c:pt>
                <c:pt idx="355">
                  <c:v>1.5127657959183676</c:v>
                </c:pt>
                <c:pt idx="356">
                  <c:v>1.8482301716287441</c:v>
                </c:pt>
                <c:pt idx="357">
                  <c:v>1.3826970452554748</c:v>
                </c:pt>
                <c:pt idx="358">
                  <c:v>367.739262</c:v>
                </c:pt>
                <c:pt idx="359">
                  <c:v>489.76113999999558</c:v>
                </c:pt>
                <c:pt idx="360">
                  <c:v>33.720005000000263</c:v>
                </c:pt>
                <c:pt idx="361">
                  <c:v>35.169807750000004</c:v>
                </c:pt>
                <c:pt idx="362">
                  <c:v>50.835700666666213</c:v>
                </c:pt>
                <c:pt idx="363">
                  <c:v>1.5382733704663221</c:v>
                </c:pt>
                <c:pt idx="364">
                  <c:v>1.23366011440678</c:v>
                </c:pt>
                <c:pt idx="365">
                  <c:v>1.2192474763860381</c:v>
                </c:pt>
                <c:pt idx="366">
                  <c:v>1.3425643532058478</c:v>
                </c:pt>
                <c:pt idx="367">
                  <c:v>1.2151198050541374</c:v>
                </c:pt>
                <c:pt idx="368">
                  <c:v>1.5916010709677422</c:v>
                </c:pt>
                <c:pt idx="369">
                  <c:v>1.6168063756906079</c:v>
                </c:pt>
                <c:pt idx="370">
                  <c:v>2.042277402985075</c:v>
                </c:pt>
                <c:pt idx="371">
                  <c:v>2.5393885497287525</c:v>
                </c:pt>
                <c:pt idx="372">
                  <c:v>2.159470830601093</c:v>
                </c:pt>
                <c:pt idx="373">
                  <c:v>2.8048686521739139</c:v>
                </c:pt>
                <c:pt idx="374">
                  <c:v>2.9606633571428582</c:v>
                </c:pt>
                <c:pt idx="375">
                  <c:v>2.9921197468354452</c:v>
                </c:pt>
                <c:pt idx="376">
                  <c:v>3.2752944389027441</c:v>
                </c:pt>
                <c:pt idx="377">
                  <c:v>4.3241212235293665</c:v>
                </c:pt>
                <c:pt idx="378">
                  <c:v>1.6364244689863847</c:v>
                </c:pt>
                <c:pt idx="379">
                  <c:v>2.0455399964412817</c:v>
                </c:pt>
                <c:pt idx="380">
                  <c:v>1.9852254074074076</c:v>
                </c:pt>
                <c:pt idx="381">
                  <c:v>3.1613981512605052</c:v>
                </c:pt>
                <c:pt idx="382">
                  <c:v>2.0558180499999987</c:v>
                </c:pt>
                <c:pt idx="383">
                  <c:v>2.347681129151292</c:v>
                </c:pt>
                <c:pt idx="384">
                  <c:v>2.7650898325123472</c:v>
                </c:pt>
                <c:pt idx="385">
                  <c:v>6.0818446071428571</c:v>
                </c:pt>
                <c:pt idx="386">
                  <c:v>26.673247764705888</c:v>
                </c:pt>
                <c:pt idx="387">
                  <c:v>57.096809000000015</c:v>
                </c:pt>
                <c:pt idx="388">
                  <c:v>9.9164387142857748</c:v>
                </c:pt>
                <c:pt idx="389">
                  <c:v>4.2336261492537863</c:v>
                </c:pt>
                <c:pt idx="390">
                  <c:v>7.2184409999999986</c:v>
                </c:pt>
                <c:pt idx="391">
                  <c:v>32.644270421052134</c:v>
                </c:pt>
                <c:pt idx="392">
                  <c:v>7.2153100344827603</c:v>
                </c:pt>
                <c:pt idx="393">
                  <c:v>82.299307200000015</c:v>
                </c:pt>
                <c:pt idx="394">
                  <c:v>9.5161348333333748</c:v>
                </c:pt>
                <c:pt idx="395">
                  <c:v>25.052681500000002</c:v>
                </c:pt>
                <c:pt idx="396">
                  <c:v>10.248330782608592</c:v>
                </c:pt>
                <c:pt idx="397">
                  <c:v>49.139877600000005</c:v>
                </c:pt>
                <c:pt idx="398">
                  <c:v>1.7693034099722993</c:v>
                </c:pt>
                <c:pt idx="399">
                  <c:v>2.3460240000000003</c:v>
                </c:pt>
                <c:pt idx="400">
                  <c:v>2.5033638817480752</c:v>
                </c:pt>
                <c:pt idx="401">
                  <c:v>2.7918060819112624</c:v>
                </c:pt>
                <c:pt idx="402">
                  <c:v>1.6967969392712723</c:v>
                </c:pt>
                <c:pt idx="403">
                  <c:v>1.8394424339908961</c:v>
                </c:pt>
                <c:pt idx="404">
                  <c:v>1.7849648601190478</c:v>
                </c:pt>
                <c:pt idx="405">
                  <c:v>2.3565680936936402</c:v>
                </c:pt>
                <c:pt idx="406">
                  <c:v>1.2083371521739132</c:v>
                </c:pt>
                <c:pt idx="407">
                  <c:v>3.5032213333333342</c:v>
                </c:pt>
                <c:pt idx="408">
                  <c:v>2.1269961798715209</c:v>
                </c:pt>
                <c:pt idx="409">
                  <c:v>4.0517437422680533</c:v>
                </c:pt>
                <c:pt idx="410">
                  <c:v>27.189706499999989</c:v>
                </c:pt>
                <c:pt idx="411">
                  <c:v>74.7936255000009</c:v>
                </c:pt>
                <c:pt idx="412">
                  <c:v>74.910599500000842</c:v>
                </c:pt>
                <c:pt idx="413">
                  <c:v>149.37129900000087</c:v>
                </c:pt>
                <c:pt idx="414">
                  <c:v>99.682843333332414</c:v>
                </c:pt>
                <c:pt idx="415">
                  <c:v>19.852356615384618</c:v>
                </c:pt>
                <c:pt idx="416">
                  <c:v>8.8332435172414048</c:v>
                </c:pt>
                <c:pt idx="417">
                  <c:v>7.7616748000000007</c:v>
                </c:pt>
                <c:pt idx="418">
                  <c:v>10.727615555555548</c:v>
                </c:pt>
                <c:pt idx="419">
                  <c:v>8.8090420000000247</c:v>
                </c:pt>
                <c:pt idx="420">
                  <c:v>13.335509578947567</c:v>
                </c:pt>
                <c:pt idx="421">
                  <c:v>11.20538936</c:v>
                </c:pt>
                <c:pt idx="422">
                  <c:v>7.1656572777776937</c:v>
                </c:pt>
                <c:pt idx="423">
                  <c:v>9.9499263448275883</c:v>
                </c:pt>
                <c:pt idx="424">
                  <c:v>9.335898578947484</c:v>
                </c:pt>
                <c:pt idx="425">
                  <c:v>30.058718799999987</c:v>
                </c:pt>
                <c:pt idx="426">
                  <c:v>26.491011799999999</c:v>
                </c:pt>
                <c:pt idx="427">
                  <c:v>9.9499263448275883</c:v>
                </c:pt>
                <c:pt idx="428">
                  <c:v>2.3658907962962972</c:v>
                </c:pt>
                <c:pt idx="429">
                  <c:v>1.3408302609649119</c:v>
                </c:pt>
                <c:pt idx="430">
                  <c:v>1.760886138032306</c:v>
                </c:pt>
                <c:pt idx="431">
                  <c:v>1.7849648601190478</c:v>
                </c:pt>
                <c:pt idx="432">
                  <c:v>41.837700666665988</c:v>
                </c:pt>
                <c:pt idx="433">
                  <c:v>62.257162000000015</c:v>
                </c:pt>
                <c:pt idx="434">
                  <c:v>53.22059914285763</c:v>
                </c:pt>
                <c:pt idx="435">
                  <c:v>44.057207333332791</c:v>
                </c:pt>
                <c:pt idx="436">
                  <c:v>78.503950800000013</c:v>
                </c:pt>
                <c:pt idx="437">
                  <c:v>127.84358400000002</c:v>
                </c:pt>
                <c:pt idx="438">
                  <c:v>373.54297200000008</c:v>
                </c:pt>
                <c:pt idx="439">
                  <c:v>95.632993500000012</c:v>
                </c:pt>
                <c:pt idx="440">
                  <c:v>65.087033000000034</c:v>
                </c:pt>
                <c:pt idx="441">
                  <c:v>96.132382499998826</c:v>
                </c:pt>
                <c:pt idx="442">
                  <c:v>64.088255000000032</c:v>
                </c:pt>
                <c:pt idx="443">
                  <c:v>94.88391</c:v>
                </c:pt>
                <c:pt idx="444">
                  <c:v>26.654887875000131</c:v>
                </c:pt>
                <c:pt idx="445">
                  <c:v>9.2268062857142876</c:v>
                </c:pt>
                <c:pt idx="446">
                  <c:v>168.29409299999998</c:v>
                </c:pt>
                <c:pt idx="447">
                  <c:v>168.79348199999998</c:v>
                </c:pt>
                <c:pt idx="448">
                  <c:v>167.29531500000002</c:v>
                </c:pt>
                <c:pt idx="449">
                  <c:v>110.53143200000001</c:v>
                </c:pt>
                <c:pt idx="450">
                  <c:v>337.58696399999963</c:v>
                </c:pt>
                <c:pt idx="451">
                  <c:v>170.29164900000001</c:v>
                </c:pt>
                <c:pt idx="452">
                  <c:v>0.9484940138203356</c:v>
                </c:pt>
                <c:pt idx="453">
                  <c:v>0.95051771848739508</c:v>
                </c:pt>
                <c:pt idx="454">
                  <c:v>0.99025054642476007</c:v>
                </c:pt>
                <c:pt idx="455">
                  <c:v>1.7241316680851058</c:v>
                </c:pt>
                <c:pt idx="456">
                  <c:v>1.3819349403508774</c:v>
                </c:pt>
                <c:pt idx="457">
                  <c:v>2.4935362013651892</c:v>
                </c:pt>
                <c:pt idx="458">
                  <c:v>3.3292599999999712</c:v>
                </c:pt>
                <c:pt idx="459">
                  <c:v>1.191680485387548</c:v>
                </c:pt>
                <c:pt idx="460">
                  <c:v>1.4935122423435419</c:v>
                </c:pt>
                <c:pt idx="461">
                  <c:v>1.8779942540145775</c:v>
                </c:pt>
                <c:pt idx="462">
                  <c:v>1.2954564355029579</c:v>
                </c:pt>
                <c:pt idx="463">
                  <c:v>0.91546577109602256</c:v>
                </c:pt>
                <c:pt idx="464">
                  <c:v>1.4067470958904114</c:v>
                </c:pt>
                <c:pt idx="465">
                  <c:v>1.2047558474758326</c:v>
                </c:pt>
                <c:pt idx="466">
                  <c:v>1.2990317590062115</c:v>
                </c:pt>
                <c:pt idx="467">
                  <c:v>1.0910675482546202</c:v>
                </c:pt>
                <c:pt idx="468">
                  <c:v>1.220474718535455</c:v>
                </c:pt>
                <c:pt idx="469">
                  <c:v>2.5063674339622577</c:v>
                </c:pt>
                <c:pt idx="470">
                  <c:v>3.0951821319587567</c:v>
                </c:pt>
                <c:pt idx="471">
                  <c:v>2.0433579497041432</c:v>
                </c:pt>
                <c:pt idx="472">
                  <c:v>1.3280852391304361</c:v>
                </c:pt>
                <c:pt idx="473">
                  <c:v>1.1532613856068739</c:v>
                </c:pt>
                <c:pt idx="474">
                  <c:v>1.3153174861944779</c:v>
                </c:pt>
                <c:pt idx="475">
                  <c:v>0.56651306685432756</c:v>
                </c:pt>
                <c:pt idx="476">
                  <c:v>1.9176537600000003</c:v>
                </c:pt>
                <c:pt idx="477">
                  <c:v>1.9975560000000001</c:v>
                </c:pt>
                <c:pt idx="478">
                  <c:v>2.6743977902912652</c:v>
                </c:pt>
                <c:pt idx="479">
                  <c:v>2.0448837156862751</c:v>
                </c:pt>
                <c:pt idx="480">
                  <c:v>1.0110329447852875</c:v>
                </c:pt>
                <c:pt idx="481">
                  <c:v>2.1364485656249967</c:v>
                </c:pt>
                <c:pt idx="482">
                  <c:v>2.562829973231358</c:v>
                </c:pt>
                <c:pt idx="483">
                  <c:v>2.7772861086519436</c:v>
                </c:pt>
                <c:pt idx="484">
                  <c:v>1.3489317360931437</c:v>
                </c:pt>
                <c:pt idx="485">
                  <c:v>3.389401470967742</c:v>
                </c:pt>
                <c:pt idx="486">
                  <c:v>1.6933955609065332</c:v>
                </c:pt>
                <c:pt idx="487">
                  <c:v>1.1132541324921137</c:v>
                </c:pt>
                <c:pt idx="488">
                  <c:v>1.6960381132075586</c:v>
                </c:pt>
                <c:pt idx="489">
                  <c:v>2.4207970319148941</c:v>
                </c:pt>
                <c:pt idx="490">
                  <c:v>1.6029931134289439</c:v>
                </c:pt>
                <c:pt idx="491">
                  <c:v>1.6006731631578961</c:v>
                </c:pt>
                <c:pt idx="492">
                  <c:v>1.5492041681759379</c:v>
                </c:pt>
                <c:pt idx="493">
                  <c:v>3.0803221500000002</c:v>
                </c:pt>
                <c:pt idx="494">
                  <c:v>0.98618080000000008</c:v>
                </c:pt>
                <c:pt idx="495">
                  <c:v>1.2928221313868729</c:v>
                </c:pt>
                <c:pt idx="496">
                  <c:v>1.1614887602459021</c:v>
                </c:pt>
                <c:pt idx="497">
                  <c:v>0.97150044957983261</c:v>
                </c:pt>
                <c:pt idx="498">
                  <c:v>1.0533735819935701</c:v>
                </c:pt>
                <c:pt idx="499">
                  <c:v>9.3219279999999998</c:v>
                </c:pt>
                <c:pt idx="500">
                  <c:v>44.112695000000009</c:v>
                </c:pt>
                <c:pt idx="501">
                  <c:v>34.069427333333294</c:v>
                </c:pt>
                <c:pt idx="502">
                  <c:v>39.202036500000013</c:v>
                </c:pt>
                <c:pt idx="503">
                  <c:v>14.634268956521741</c:v>
                </c:pt>
                <c:pt idx="504">
                  <c:v>188.76904199999998</c:v>
                </c:pt>
                <c:pt idx="505">
                  <c:v>119.85336000000001</c:v>
                </c:pt>
                <c:pt idx="506">
                  <c:v>116.19117400000003</c:v>
                </c:pt>
                <c:pt idx="507">
                  <c:v>115.85824799999995</c:v>
                </c:pt>
                <c:pt idx="508">
                  <c:v>2.0874203444730086</c:v>
                </c:pt>
                <c:pt idx="509">
                  <c:v>1.7370052173913038</c:v>
                </c:pt>
                <c:pt idx="510">
                  <c:v>22.160386874999734</c:v>
                </c:pt>
                <c:pt idx="511">
                  <c:v>0.85726177111716617</c:v>
                </c:pt>
                <c:pt idx="512">
                  <c:v>0.96674721865890711</c:v>
                </c:pt>
                <c:pt idx="513">
                  <c:v>1.3685677785467303</c:v>
                </c:pt>
                <c:pt idx="514">
                  <c:v>1.2056752302839118</c:v>
                </c:pt>
                <c:pt idx="515">
                  <c:v>63.183956000000002</c:v>
                </c:pt>
                <c:pt idx="516">
                  <c:v>14.673738444444446</c:v>
                </c:pt>
                <c:pt idx="517">
                  <c:v>8.0038495428571448</c:v>
                </c:pt>
                <c:pt idx="518">
                  <c:v>10.80443848</c:v>
                </c:pt>
                <c:pt idx="519">
                  <c:v>9.639951062499998</c:v>
                </c:pt>
                <c:pt idx="520">
                  <c:v>4.7754839999999996</c:v>
                </c:pt>
                <c:pt idx="521">
                  <c:v>6.5969736800000014</c:v>
                </c:pt>
                <c:pt idx="522">
                  <c:v>9.5215200000000024</c:v>
                </c:pt>
                <c:pt idx="523">
                  <c:v>7.0136410666666684</c:v>
                </c:pt>
                <c:pt idx="524">
                  <c:v>9.3399240000000017</c:v>
                </c:pt>
                <c:pt idx="525">
                  <c:v>11.14971041509434</c:v>
                </c:pt>
                <c:pt idx="526">
                  <c:v>10.726901428571308</c:v>
                </c:pt>
                <c:pt idx="527">
                  <c:v>4.1222144020100355</c:v>
                </c:pt>
                <c:pt idx="528">
                  <c:v>3.9065316888888884</c:v>
                </c:pt>
                <c:pt idx="529">
                  <c:v>3.7439145589520395</c:v>
                </c:pt>
                <c:pt idx="530">
                  <c:v>3.2161518074074387</c:v>
                </c:pt>
                <c:pt idx="531">
                  <c:v>2.9178596393442136</c:v>
                </c:pt>
                <c:pt idx="532">
                  <c:v>2.997550710691824</c:v>
                </c:pt>
                <c:pt idx="533">
                  <c:v>2.8042165898876408</c:v>
                </c:pt>
                <c:pt idx="534">
                  <c:v>3.0955185114754102</c:v>
                </c:pt>
                <c:pt idx="535">
                  <c:v>2.7957726809651477</c:v>
                </c:pt>
                <c:pt idx="536">
                  <c:v>35.828536333333339</c:v>
                </c:pt>
                <c:pt idx="537">
                  <c:v>29.910637428571427</c:v>
                </c:pt>
                <c:pt idx="538">
                  <c:v>27.871305000000035</c:v>
                </c:pt>
                <c:pt idx="539">
                  <c:v>35.274409500000004</c:v>
                </c:pt>
                <c:pt idx="540">
                  <c:v>47.199009000000011</c:v>
                </c:pt>
                <c:pt idx="541">
                  <c:v>22.745853333333077</c:v>
                </c:pt>
                <c:pt idx="542">
                  <c:v>15.697879228070168</c:v>
                </c:pt>
                <c:pt idx="543">
                  <c:v>9.5780037346938389</c:v>
                </c:pt>
                <c:pt idx="544">
                  <c:v>5.450825670212768</c:v>
                </c:pt>
                <c:pt idx="545">
                  <c:v>5.2122560975609762</c:v>
                </c:pt>
                <c:pt idx="546">
                  <c:v>15.723838370370368</c:v>
                </c:pt>
                <c:pt idx="547">
                  <c:v>22.339666105263159</c:v>
                </c:pt>
                <c:pt idx="548">
                  <c:v>18.072108083333099</c:v>
                </c:pt>
                <c:pt idx="549">
                  <c:v>19.669199523809525</c:v>
                </c:pt>
                <c:pt idx="550">
                  <c:v>15.555906000000109</c:v>
                </c:pt>
                <c:pt idx="551">
                  <c:v>18.346022199999986</c:v>
                </c:pt>
                <c:pt idx="552">
                  <c:v>16.100421333333099</c:v>
                </c:pt>
                <c:pt idx="553">
                  <c:v>15.748202324324318</c:v>
                </c:pt>
                <c:pt idx="554">
                  <c:v>13.600764170212768</c:v>
                </c:pt>
                <c:pt idx="555">
                  <c:v>8.5728197802197812</c:v>
                </c:pt>
                <c:pt idx="556">
                  <c:v>8.4588545306122747</c:v>
                </c:pt>
                <c:pt idx="557">
                  <c:v>9.1832529411764519</c:v>
                </c:pt>
                <c:pt idx="558">
                  <c:v>4.9361463130434924</c:v>
                </c:pt>
                <c:pt idx="559">
                  <c:v>6.5411260933333981</c:v>
                </c:pt>
                <c:pt idx="560">
                  <c:v>4.3856845274725265</c:v>
                </c:pt>
                <c:pt idx="561">
                  <c:v>5.0444211412429389</c:v>
                </c:pt>
                <c:pt idx="562">
                  <c:v>3.9171293333333335</c:v>
                </c:pt>
                <c:pt idx="563">
                  <c:v>5.8637177887323952</c:v>
                </c:pt>
                <c:pt idx="564">
                  <c:v>4.0401020000000001</c:v>
                </c:pt>
                <c:pt idx="565">
                  <c:v>4.0018931014492924</c:v>
                </c:pt>
                <c:pt idx="566">
                  <c:v>3.9813922772277412</c:v>
                </c:pt>
                <c:pt idx="567">
                  <c:v>4.346954249999925</c:v>
                </c:pt>
                <c:pt idx="568">
                  <c:v>4.1633272421052245</c:v>
                </c:pt>
                <c:pt idx="569">
                  <c:v>4.3613306000000005</c:v>
                </c:pt>
                <c:pt idx="570">
                  <c:v>3.6283732031250011</c:v>
                </c:pt>
                <c:pt idx="571">
                  <c:v>4.2239986250000001</c:v>
                </c:pt>
                <c:pt idx="572">
                  <c:v>3.2525994078947371</c:v>
                </c:pt>
                <c:pt idx="573">
                  <c:v>2.7801482857142861</c:v>
                </c:pt>
                <c:pt idx="574">
                  <c:v>2.6481114000000012</c:v>
                </c:pt>
                <c:pt idx="575">
                  <c:v>3.2671158087318446</c:v>
                </c:pt>
                <c:pt idx="576">
                  <c:v>3.2568092987551869</c:v>
                </c:pt>
                <c:pt idx="577">
                  <c:v>3.3539386150627597</c:v>
                </c:pt>
                <c:pt idx="578">
                  <c:v>7.6061593666666667</c:v>
                </c:pt>
                <c:pt idx="579">
                  <c:v>10.132440153846154</c:v>
                </c:pt>
                <c:pt idx="580">
                  <c:v>2.8889385161290342</c:v>
                </c:pt>
                <c:pt idx="581">
                  <c:v>1.8639166901408339</c:v>
                </c:pt>
                <c:pt idx="582">
                  <c:v>2.8843633721973418</c:v>
                </c:pt>
                <c:pt idx="583">
                  <c:v>4.5943787999999985</c:v>
                </c:pt>
                <c:pt idx="584">
                  <c:v>387.52586400000001</c:v>
                </c:pt>
                <c:pt idx="585">
                  <c:v>51.381579333332994</c:v>
                </c:pt>
                <c:pt idx="586">
                  <c:v>303.62851199999869</c:v>
                </c:pt>
                <c:pt idx="587">
                  <c:v>374.54175000000009</c:v>
                </c:pt>
                <c:pt idx="588">
                  <c:v>361.557636</c:v>
                </c:pt>
                <c:pt idx="589">
                  <c:v>178.78126200000003</c:v>
                </c:pt>
                <c:pt idx="590">
                  <c:v>34.594038000000012</c:v>
                </c:pt>
                <c:pt idx="591">
                  <c:v>35.502018000000113</c:v>
                </c:pt>
                <c:pt idx="592">
                  <c:v>308.62240199999997</c:v>
                </c:pt>
                <c:pt idx="593">
                  <c:v>28.318293882352929</c:v>
                </c:pt>
                <c:pt idx="594">
                  <c:v>191.26598700000002</c:v>
                </c:pt>
                <c:pt idx="595">
                  <c:v>234.71283000000005</c:v>
                </c:pt>
                <c:pt idx="596">
                  <c:v>228.72016200000002</c:v>
                </c:pt>
                <c:pt idx="597">
                  <c:v>10.422731709677421</c:v>
                </c:pt>
                <c:pt idx="598">
                  <c:v>8.3999790769230778</c:v>
                </c:pt>
                <c:pt idx="599">
                  <c:v>2.5504509642857127</c:v>
                </c:pt>
                <c:pt idx="600">
                  <c:v>2.8576934277620398</c:v>
                </c:pt>
                <c:pt idx="601">
                  <c:v>3.2008619180887381</c:v>
                </c:pt>
                <c:pt idx="602">
                  <c:v>0.5176944853503187</c:v>
                </c:pt>
                <c:pt idx="603">
                  <c:v>1.7748069496402881</c:v>
                </c:pt>
                <c:pt idx="604">
                  <c:v>1.6390203076923078</c:v>
                </c:pt>
                <c:pt idx="605">
                  <c:v>9.6460927894736859</c:v>
                </c:pt>
                <c:pt idx="606">
                  <c:v>1.6335634298310198</c:v>
                </c:pt>
                <c:pt idx="607">
                  <c:v>1.6969392742616041</c:v>
                </c:pt>
                <c:pt idx="608">
                  <c:v>1.7430525688889038</c:v>
                </c:pt>
                <c:pt idx="609">
                  <c:v>10.0604184</c:v>
                </c:pt>
                <c:pt idx="610">
                  <c:v>12.270701142857098</c:v>
                </c:pt>
                <c:pt idx="611">
                  <c:v>10.387291200000002</c:v>
                </c:pt>
                <c:pt idx="612">
                  <c:v>7.8552539999999995</c:v>
                </c:pt>
                <c:pt idx="613">
                  <c:v>2.9389974719334742</c:v>
                </c:pt>
                <c:pt idx="614">
                  <c:v>3.2715064136253038</c:v>
                </c:pt>
                <c:pt idx="615">
                  <c:v>1.8129949284467721</c:v>
                </c:pt>
                <c:pt idx="616">
                  <c:v>2.1345456515912877</c:v>
                </c:pt>
                <c:pt idx="617">
                  <c:v>1.6463942413793098</c:v>
                </c:pt>
                <c:pt idx="618">
                  <c:v>2.8070565443786983</c:v>
                </c:pt>
                <c:pt idx="619">
                  <c:v>2.1283478242122742</c:v>
                </c:pt>
                <c:pt idx="620">
                  <c:v>1.6334583571428574</c:v>
                </c:pt>
                <c:pt idx="621">
                  <c:v>2.9693769527720812</c:v>
                </c:pt>
                <c:pt idx="622">
                  <c:v>1.6721931475409839</c:v>
                </c:pt>
                <c:pt idx="623">
                  <c:v>3.128235208421084</c:v>
                </c:pt>
                <c:pt idx="624">
                  <c:v>1.624169605442165</c:v>
                </c:pt>
                <c:pt idx="625">
                  <c:v>2.244390582914618</c:v>
                </c:pt>
                <c:pt idx="626">
                  <c:v>2.1398582545454548</c:v>
                </c:pt>
                <c:pt idx="627">
                  <c:v>1.6203824923076926</c:v>
                </c:pt>
                <c:pt idx="628">
                  <c:v>1.6380638395245284</c:v>
                </c:pt>
                <c:pt idx="629">
                  <c:v>2.9798282348008081</c:v>
                </c:pt>
                <c:pt idx="630">
                  <c:v>3.0284805389474023</c:v>
                </c:pt>
                <c:pt idx="631">
                  <c:v>1.850926212218635</c:v>
                </c:pt>
                <c:pt idx="632">
                  <c:v>1.5625131627906981</c:v>
                </c:pt>
                <c:pt idx="633">
                  <c:v>1.6415808185430465</c:v>
                </c:pt>
                <c:pt idx="634">
                  <c:v>1.8686818468335904</c:v>
                </c:pt>
                <c:pt idx="635">
                  <c:v>1.8356059287925701</c:v>
                </c:pt>
                <c:pt idx="636">
                  <c:v>1.8790331639344267</c:v>
                </c:pt>
                <c:pt idx="637">
                  <c:v>2.9831205504202001</c:v>
                </c:pt>
                <c:pt idx="638">
                  <c:v>2.7841009314516212</c:v>
                </c:pt>
                <c:pt idx="639">
                  <c:v>2.7333332859960904</c:v>
                </c:pt>
                <c:pt idx="640">
                  <c:v>3.2902965674418612</c:v>
                </c:pt>
                <c:pt idx="641">
                  <c:v>3.3327047099767988</c:v>
                </c:pt>
                <c:pt idx="642">
                  <c:v>3.1792412841648567</c:v>
                </c:pt>
                <c:pt idx="643">
                  <c:v>2.9690631384615389</c:v>
                </c:pt>
                <c:pt idx="644">
                  <c:v>2.8480812380952392</c:v>
                </c:pt>
                <c:pt idx="645">
                  <c:v>2.6805754548802949</c:v>
                </c:pt>
                <c:pt idx="646">
                  <c:v>4.7379621526717584</c:v>
                </c:pt>
                <c:pt idx="647">
                  <c:v>2.4074035306859209</c:v>
                </c:pt>
                <c:pt idx="648">
                  <c:v>2.5307923154121865</c:v>
                </c:pt>
                <c:pt idx="649">
                  <c:v>2.4590700851851777</c:v>
                </c:pt>
                <c:pt idx="650">
                  <c:v>2.3055042742475012</c:v>
                </c:pt>
                <c:pt idx="651">
                  <c:v>2.0508131979695428</c:v>
                </c:pt>
                <c:pt idx="652">
                  <c:v>2.7816301697722592</c:v>
                </c:pt>
                <c:pt idx="653">
                  <c:v>2.9651980634920641</c:v>
                </c:pt>
                <c:pt idx="654">
                  <c:v>1.8738368725637182</c:v>
                </c:pt>
                <c:pt idx="655">
                  <c:v>1.7554004538799299</c:v>
                </c:pt>
                <c:pt idx="656">
                  <c:v>1.8137475403348555</c:v>
                </c:pt>
                <c:pt idx="657">
                  <c:v>1.3624133739342281</c:v>
                </c:pt>
                <c:pt idx="658">
                  <c:v>3.0167209492900597</c:v>
                </c:pt>
                <c:pt idx="659">
                  <c:v>2.9638263319148939</c:v>
                </c:pt>
                <c:pt idx="660">
                  <c:v>1.9530650734094619</c:v>
                </c:pt>
                <c:pt idx="661">
                  <c:v>1.4342724957678359</c:v>
                </c:pt>
                <c:pt idx="662">
                  <c:v>2.5201611511839812</c:v>
                </c:pt>
                <c:pt idx="663">
                  <c:v>2.5407795191256834</c:v>
                </c:pt>
                <c:pt idx="664">
                  <c:v>1.5403793565217401</c:v>
                </c:pt>
                <c:pt idx="665">
                  <c:v>1.4967014166666668</c:v>
                </c:pt>
                <c:pt idx="666">
                  <c:v>1.9726572280701871</c:v>
                </c:pt>
                <c:pt idx="667">
                  <c:v>2.6824223265306126</c:v>
                </c:pt>
                <c:pt idx="668">
                  <c:v>1.7553618544474252</c:v>
                </c:pt>
                <c:pt idx="669">
                  <c:v>1.9773986405451438</c:v>
                </c:pt>
                <c:pt idx="670">
                  <c:v>2.174023996389892</c:v>
                </c:pt>
                <c:pt idx="671">
                  <c:v>2.2770517879282242</c:v>
                </c:pt>
                <c:pt idx="672">
                  <c:v>2.4932198280000004</c:v>
                </c:pt>
                <c:pt idx="673">
                  <c:v>1.8954382145015105</c:v>
                </c:pt>
                <c:pt idx="674">
                  <c:v>2.9530345333333332</c:v>
                </c:pt>
                <c:pt idx="675">
                  <c:v>2.5637919600000285</c:v>
                </c:pt>
                <c:pt idx="676">
                  <c:v>1.9970474788069279</c:v>
                </c:pt>
                <c:pt idx="677">
                  <c:v>2.3419297172775169</c:v>
                </c:pt>
                <c:pt idx="678">
                  <c:v>3.3237565720930236</c:v>
                </c:pt>
                <c:pt idx="679">
                  <c:v>3.4590663749999977</c:v>
                </c:pt>
                <c:pt idx="680">
                  <c:v>3.0143114090909098</c:v>
                </c:pt>
                <c:pt idx="681">
                  <c:v>2.6693890235294142</c:v>
                </c:pt>
                <c:pt idx="682">
                  <c:v>3.1820877432712216</c:v>
                </c:pt>
                <c:pt idx="683">
                  <c:v>2.8766294460285127</c:v>
                </c:pt>
                <c:pt idx="684">
                  <c:v>2.2213697337883982</c:v>
                </c:pt>
                <c:pt idx="685">
                  <c:v>1.5633396648044582</c:v>
                </c:pt>
                <c:pt idx="686">
                  <c:v>2.0840015973813757</c:v>
                </c:pt>
                <c:pt idx="687">
                  <c:v>3.021642100217838</c:v>
                </c:pt>
                <c:pt idx="688">
                  <c:v>1.7156956888217518</c:v>
                </c:pt>
                <c:pt idx="689">
                  <c:v>3.0537998786517151</c:v>
                </c:pt>
                <c:pt idx="690">
                  <c:v>2.8176287011952188</c:v>
                </c:pt>
                <c:pt idx="691">
                  <c:v>2.831842471910067</c:v>
                </c:pt>
                <c:pt idx="692">
                  <c:v>1.4621522394603721</c:v>
                </c:pt>
                <c:pt idx="693">
                  <c:v>4.2386935464684017</c:v>
                </c:pt>
                <c:pt idx="694">
                  <c:v>2.8390623164062156</c:v>
                </c:pt>
                <c:pt idx="695">
                  <c:v>1.6756846857142838</c:v>
                </c:pt>
                <c:pt idx="696">
                  <c:v>2.2844226281833619</c:v>
                </c:pt>
                <c:pt idx="697">
                  <c:v>1.9174126761453401</c:v>
                </c:pt>
                <c:pt idx="698">
                  <c:v>2.2012036879194636</c:v>
                </c:pt>
                <c:pt idx="699">
                  <c:v>2.0274432962962972</c:v>
                </c:pt>
                <c:pt idx="700">
                  <c:v>2.4760755510948727</c:v>
                </c:pt>
                <c:pt idx="701">
                  <c:v>2.7361704989939648</c:v>
                </c:pt>
                <c:pt idx="702">
                  <c:v>2.9216705150905438</c:v>
                </c:pt>
                <c:pt idx="703">
                  <c:v>1.6554520400000003</c:v>
                </c:pt>
                <c:pt idx="704">
                  <c:v>2.795187474103586</c:v>
                </c:pt>
                <c:pt idx="705">
                  <c:v>2.5409899676840211</c:v>
                </c:pt>
                <c:pt idx="706">
                  <c:v>2.6805337872340851</c:v>
                </c:pt>
                <c:pt idx="707">
                  <c:v>1.6836749241573041</c:v>
                </c:pt>
                <c:pt idx="708">
                  <c:v>1.4902519779917609</c:v>
                </c:pt>
                <c:pt idx="709">
                  <c:v>2.3877205863874771</c:v>
                </c:pt>
                <c:pt idx="710">
                  <c:v>1.4850904672897198</c:v>
                </c:pt>
                <c:pt idx="711">
                  <c:v>2.3520924508474579</c:v>
                </c:pt>
                <c:pt idx="712">
                  <c:v>1.4666739999999998</c:v>
                </c:pt>
                <c:pt idx="713">
                  <c:v>1.9585593392540079</c:v>
                </c:pt>
                <c:pt idx="714">
                  <c:v>1.4052176599999884</c:v>
                </c:pt>
                <c:pt idx="715">
                  <c:v>1.4247640846153735</c:v>
                </c:pt>
                <c:pt idx="716">
                  <c:v>2.1907670739549845</c:v>
                </c:pt>
                <c:pt idx="717">
                  <c:v>1.8152082625698318</c:v>
                </c:pt>
                <c:pt idx="718">
                  <c:v>1.8969071385083844</c:v>
                </c:pt>
                <c:pt idx="719">
                  <c:v>2.3916378983050848</c:v>
                </c:pt>
                <c:pt idx="720">
                  <c:v>1.7314287118643912</c:v>
                </c:pt>
                <c:pt idx="721">
                  <c:v>2.3768232354948435</c:v>
                </c:pt>
                <c:pt idx="722">
                  <c:v>1.4862498813953491</c:v>
                </c:pt>
                <c:pt idx="723">
                  <c:v>2.8812543157894743</c:v>
                </c:pt>
                <c:pt idx="724">
                  <c:v>4.6526577160460345</c:v>
                </c:pt>
                <c:pt idx="725">
                  <c:v>4.6276059896266286</c:v>
                </c:pt>
                <c:pt idx="726">
                  <c:v>2.7905189873417742</c:v>
                </c:pt>
                <c:pt idx="727">
                  <c:v>19.06719047619049</c:v>
                </c:pt>
                <c:pt idx="728">
                  <c:v>17.60478260869565</c:v>
                </c:pt>
                <c:pt idx="729">
                  <c:v>3.2223100877192992</c:v>
                </c:pt>
                <c:pt idx="730">
                  <c:v>17.878634782608696</c:v>
                </c:pt>
                <c:pt idx="731">
                  <c:v>14.707075862068969</c:v>
                </c:pt>
                <c:pt idx="732">
                  <c:v>3.0526957055214732</c:v>
                </c:pt>
                <c:pt idx="733">
                  <c:v>3.029865469061845</c:v>
                </c:pt>
                <c:pt idx="734">
                  <c:v>11.390151219512274</c:v>
                </c:pt>
                <c:pt idx="735">
                  <c:v>16.340368000000005</c:v>
                </c:pt>
                <c:pt idx="736">
                  <c:v>28.150885714286041</c:v>
                </c:pt>
                <c:pt idx="737">
                  <c:v>15.781107692307694</c:v>
                </c:pt>
                <c:pt idx="738">
                  <c:v>3.473513650793651</c:v>
                </c:pt>
                <c:pt idx="739">
                  <c:v>4.0881324200913314</c:v>
                </c:pt>
                <c:pt idx="740">
                  <c:v>14.560400000000024</c:v>
                </c:pt>
                <c:pt idx="741">
                  <c:v>3.2254369230769231</c:v>
                </c:pt>
                <c:pt idx="742">
                  <c:v>17.0962</c:v>
                </c:pt>
                <c:pt idx="743">
                  <c:v>2.9532783109404988</c:v>
                </c:pt>
                <c:pt idx="744">
                  <c:v>3.1686922413793459</c:v>
                </c:pt>
                <c:pt idx="745">
                  <c:v>3.1737289592760192</c:v>
                </c:pt>
                <c:pt idx="746">
                  <c:v>3.1481836228287841</c:v>
                </c:pt>
                <c:pt idx="747">
                  <c:v>18.074243478260829</c:v>
                </c:pt>
                <c:pt idx="748">
                  <c:v>16.556319999999989</c:v>
                </c:pt>
                <c:pt idx="749">
                  <c:v>16.577084615384631</c:v>
                </c:pt>
                <c:pt idx="750">
                  <c:v>4.3834293577981684</c:v>
                </c:pt>
                <c:pt idx="751">
                  <c:v>8.6605750000000015</c:v>
                </c:pt>
                <c:pt idx="752">
                  <c:v>8.7526000000000028</c:v>
                </c:pt>
                <c:pt idx="753">
                  <c:v>20.909638095238087</c:v>
                </c:pt>
                <c:pt idx="754">
                  <c:v>16.470252173912989</c:v>
                </c:pt>
                <c:pt idx="755">
                  <c:v>17.683026086956517</c:v>
                </c:pt>
                <c:pt idx="756">
                  <c:v>19.324276190476191</c:v>
                </c:pt>
                <c:pt idx="757">
                  <c:v>3.4235763855421681</c:v>
                </c:pt>
                <c:pt idx="758">
                  <c:v>26.825287499999988</c:v>
                </c:pt>
                <c:pt idx="759">
                  <c:v>21.845144444444447</c:v>
                </c:pt>
                <c:pt idx="760">
                  <c:v>26.694066666666735</c:v>
                </c:pt>
                <c:pt idx="761">
                  <c:v>34.492333333333363</c:v>
                </c:pt>
                <c:pt idx="762">
                  <c:v>3.0186838709677422</c:v>
                </c:pt>
                <c:pt idx="763">
                  <c:v>19.238580952380929</c:v>
                </c:pt>
                <c:pt idx="764">
                  <c:v>20.433815285714285</c:v>
                </c:pt>
                <c:pt idx="765">
                  <c:v>19.405686666666629</c:v>
                </c:pt>
                <c:pt idx="766">
                  <c:v>38.490444666665994</c:v>
                </c:pt>
                <c:pt idx="767">
                  <c:v>9.0711087499999987</c:v>
                </c:pt>
                <c:pt idx="768">
                  <c:v>23.545966400000005</c:v>
                </c:pt>
                <c:pt idx="769">
                  <c:v>29.587223600000002</c:v>
                </c:pt>
                <c:pt idx="770">
                  <c:v>13.009543130434784</c:v>
                </c:pt>
                <c:pt idx="771">
                  <c:v>35.587089999999996</c:v>
                </c:pt>
                <c:pt idx="772">
                  <c:v>13.169348689655168</c:v>
                </c:pt>
                <c:pt idx="773">
                  <c:v>7.5437232444444504</c:v>
                </c:pt>
                <c:pt idx="774">
                  <c:v>21.160082428571428</c:v>
                </c:pt>
                <c:pt idx="775">
                  <c:v>7.2116323529411934</c:v>
                </c:pt>
                <c:pt idx="776">
                  <c:v>19.002958000000035</c:v>
                </c:pt>
                <c:pt idx="777">
                  <c:v>13.137080000000003</c:v>
                </c:pt>
                <c:pt idx="778">
                  <c:v>6.8072869333333363</c:v>
                </c:pt>
                <c:pt idx="779">
                  <c:v>36.261940000000003</c:v>
                </c:pt>
                <c:pt idx="780">
                  <c:v>1.6114304845360827</c:v>
                </c:pt>
                <c:pt idx="781">
                  <c:v>2.0326301438127077</c:v>
                </c:pt>
                <c:pt idx="782">
                  <c:v>2.7788581451612777</c:v>
                </c:pt>
                <c:pt idx="783">
                  <c:v>2.9312450966291679</c:v>
                </c:pt>
                <c:pt idx="784">
                  <c:v>2.8487872500000266</c:v>
                </c:pt>
                <c:pt idx="785">
                  <c:v>2.9675921870503612</c:v>
                </c:pt>
                <c:pt idx="786">
                  <c:v>3.0461483640897509</c:v>
                </c:pt>
                <c:pt idx="787">
                  <c:v>3.2670308411215521</c:v>
                </c:pt>
                <c:pt idx="788">
                  <c:v>3.3112353439490367</c:v>
                </c:pt>
                <c:pt idx="789">
                  <c:v>4.818429000000001</c:v>
                </c:pt>
                <c:pt idx="790">
                  <c:v>7.2519967826087024</c:v>
                </c:pt>
                <c:pt idx="791">
                  <c:v>8.7730500000000013</c:v>
                </c:pt>
                <c:pt idx="792">
                  <c:v>13.879570137931054</c:v>
                </c:pt>
                <c:pt idx="793">
                  <c:v>0.96297621507353681</c:v>
                </c:pt>
                <c:pt idx="794">
                  <c:v>3.4752562377049188</c:v>
                </c:pt>
                <c:pt idx="795">
                  <c:v>38.827494749999993</c:v>
                </c:pt>
                <c:pt idx="796">
                  <c:v>1.3469647816646451</c:v>
                </c:pt>
                <c:pt idx="797">
                  <c:v>0.93776478326360002</c:v>
                </c:pt>
                <c:pt idx="798">
                  <c:v>1.2894154780600464</c:v>
                </c:pt>
                <c:pt idx="799">
                  <c:v>1.3563217676056338</c:v>
                </c:pt>
                <c:pt idx="800">
                  <c:v>1.2946272812858779</c:v>
                </c:pt>
                <c:pt idx="801">
                  <c:v>0.97668114159292041</c:v>
                </c:pt>
                <c:pt idx="802">
                  <c:v>1.3107506153846156</c:v>
                </c:pt>
                <c:pt idx="803">
                  <c:v>1.2151238518518519</c:v>
                </c:pt>
                <c:pt idx="804">
                  <c:v>1.2325345531914838</c:v>
                </c:pt>
                <c:pt idx="805">
                  <c:v>0.96415369600000644</c:v>
                </c:pt>
                <c:pt idx="806">
                  <c:v>1.189376360341152</c:v>
                </c:pt>
                <c:pt idx="807">
                  <c:v>1.4571129349693261</c:v>
                </c:pt>
                <c:pt idx="808">
                  <c:v>1.0862693799212713</c:v>
                </c:pt>
                <c:pt idx="809">
                  <c:v>1.0663282028985508</c:v>
                </c:pt>
                <c:pt idx="810">
                  <c:v>1.3293920138888888</c:v>
                </c:pt>
                <c:pt idx="811">
                  <c:v>1.3273390584028495</c:v>
                </c:pt>
                <c:pt idx="812">
                  <c:v>1.83808724369748</c:v>
                </c:pt>
                <c:pt idx="813">
                  <c:v>1.3096160265379977</c:v>
                </c:pt>
                <c:pt idx="814">
                  <c:v>1.5270789947368537</c:v>
                </c:pt>
                <c:pt idx="815">
                  <c:v>1.5094208366197186</c:v>
                </c:pt>
                <c:pt idx="816">
                  <c:v>1.2534999060402678</c:v>
                </c:pt>
                <c:pt idx="817">
                  <c:v>1.4585535682704813</c:v>
                </c:pt>
                <c:pt idx="818">
                  <c:v>1.477331119784645</c:v>
                </c:pt>
                <c:pt idx="819">
                  <c:v>1.4712076966580978</c:v>
                </c:pt>
                <c:pt idx="820">
                  <c:v>1.5775219643835621</c:v>
                </c:pt>
                <c:pt idx="821">
                  <c:v>1.6126808955223884</c:v>
                </c:pt>
                <c:pt idx="822">
                  <c:v>1.3570353260869581</c:v>
                </c:pt>
                <c:pt idx="823">
                  <c:v>1.5169996150845038</c:v>
                </c:pt>
                <c:pt idx="824">
                  <c:v>2.4851351249999998</c:v>
                </c:pt>
                <c:pt idx="825">
                  <c:v>2.5020408061224493</c:v>
                </c:pt>
                <c:pt idx="826">
                  <c:v>2.4641015413153959</c:v>
                </c:pt>
                <c:pt idx="827">
                  <c:v>2.446839080267559</c:v>
                </c:pt>
                <c:pt idx="828">
                  <c:v>1.645593007978724</c:v>
                </c:pt>
                <c:pt idx="829">
                  <c:v>1.7765262904564174</c:v>
                </c:pt>
                <c:pt idx="830">
                  <c:v>1.7869953120665738</c:v>
                </c:pt>
                <c:pt idx="831">
                  <c:v>1.560753610966058</c:v>
                </c:pt>
                <c:pt idx="832">
                  <c:v>1.5785435936675465</c:v>
                </c:pt>
                <c:pt idx="833">
                  <c:v>1.5475857031250004</c:v>
                </c:pt>
                <c:pt idx="834">
                  <c:v>1.560345184796875</c:v>
                </c:pt>
                <c:pt idx="835">
                  <c:v>1.608112058355438</c:v>
                </c:pt>
                <c:pt idx="836">
                  <c:v>1.5497378901960779</c:v>
                </c:pt>
                <c:pt idx="837">
                  <c:v>1.5640994039215701</c:v>
                </c:pt>
                <c:pt idx="838">
                  <c:v>1.5616541992136306</c:v>
                </c:pt>
                <c:pt idx="839">
                  <c:v>1.5514871796875145</c:v>
                </c:pt>
                <c:pt idx="840">
                  <c:v>1.5464108459530101</c:v>
                </c:pt>
                <c:pt idx="841">
                  <c:v>1.5475857031250004</c:v>
                </c:pt>
                <c:pt idx="842">
                  <c:v>1.6208357073825499</c:v>
                </c:pt>
                <c:pt idx="843">
                  <c:v>1.5881770333778504</c:v>
                </c:pt>
                <c:pt idx="844">
                  <c:v>1.6739519280000021</c:v>
                </c:pt>
                <c:pt idx="845">
                  <c:v>1.6668260817941938</c:v>
                </c:pt>
                <c:pt idx="846">
                  <c:v>2.5682862857142865</c:v>
                </c:pt>
                <c:pt idx="847">
                  <c:v>2.5283750769230782</c:v>
                </c:pt>
                <c:pt idx="848">
                  <c:v>2.3943308219178085</c:v>
                </c:pt>
                <c:pt idx="849">
                  <c:v>2.5016121869158767</c:v>
                </c:pt>
                <c:pt idx="850">
                  <c:v>2.5109465607476635</c:v>
                </c:pt>
                <c:pt idx="851">
                  <c:v>2.3674737777777812</c:v>
                </c:pt>
                <c:pt idx="852">
                  <c:v>2.9700503684210542</c:v>
                </c:pt>
                <c:pt idx="853">
                  <c:v>2.586998754098361</c:v>
                </c:pt>
                <c:pt idx="854">
                  <c:v>2.2913142352941192</c:v>
                </c:pt>
                <c:pt idx="855">
                  <c:v>2.2239456800000004</c:v>
                </c:pt>
                <c:pt idx="856">
                  <c:v>2.2507673239436623</c:v>
                </c:pt>
                <c:pt idx="857">
                  <c:v>2.2550534531249977</c:v>
                </c:pt>
                <c:pt idx="858">
                  <c:v>1.0507389780219782</c:v>
                </c:pt>
                <c:pt idx="859">
                  <c:v>0.75067363238867901</c:v>
                </c:pt>
                <c:pt idx="860">
                  <c:v>0.91518657999999353</c:v>
                </c:pt>
                <c:pt idx="861">
                  <c:v>0.99855191959799028</c:v>
                </c:pt>
                <c:pt idx="862">
                  <c:v>1.0182336344969201</c:v>
                </c:pt>
                <c:pt idx="863">
                  <c:v>1.0697079211927727</c:v>
                </c:pt>
                <c:pt idx="864">
                  <c:v>1.0559067261785355</c:v>
                </c:pt>
                <c:pt idx="865">
                  <c:v>1.1098479804134931</c:v>
                </c:pt>
                <c:pt idx="866">
                  <c:v>0.98402298578197933</c:v>
                </c:pt>
                <c:pt idx="867">
                  <c:v>1.1602969117647173</c:v>
                </c:pt>
                <c:pt idx="868">
                  <c:v>1.17626355</c:v>
                </c:pt>
                <c:pt idx="869">
                  <c:v>2.4869338664122211</c:v>
                </c:pt>
                <c:pt idx="870">
                  <c:v>1.5594342039573674</c:v>
                </c:pt>
                <c:pt idx="871">
                  <c:v>1.2270202224969098</c:v>
                </c:pt>
                <c:pt idx="872">
                  <c:v>0.99332984388185641</c:v>
                </c:pt>
                <c:pt idx="873">
                  <c:v>1.0179239041533548</c:v>
                </c:pt>
                <c:pt idx="874">
                  <c:v>2.8755604606525917</c:v>
                </c:pt>
                <c:pt idx="875">
                  <c:v>18.457417440000004</c:v>
                </c:pt>
                <c:pt idx="876">
                  <c:v>7.7238831999999995</c:v>
                </c:pt>
                <c:pt idx="877">
                  <c:v>24.769694400000009</c:v>
                </c:pt>
                <c:pt idx="878">
                  <c:v>24.398719714285686</c:v>
                </c:pt>
                <c:pt idx="879">
                  <c:v>10.403937500000024</c:v>
                </c:pt>
                <c:pt idx="880">
                  <c:v>3.6324604642856828</c:v>
                </c:pt>
                <c:pt idx="881">
                  <c:v>16.479837</c:v>
                </c:pt>
                <c:pt idx="882">
                  <c:v>13.849721600000001</c:v>
                </c:pt>
                <c:pt idx="883">
                  <c:v>8.249166444444441</c:v>
                </c:pt>
                <c:pt idx="884">
                  <c:v>63.921792000000011</c:v>
                </c:pt>
                <c:pt idx="885">
                  <c:v>56.074250571428394</c:v>
                </c:pt>
                <c:pt idx="886">
                  <c:v>10.453876400000002</c:v>
                </c:pt>
                <c:pt idx="887">
                  <c:v>27.854808666666951</c:v>
                </c:pt>
                <c:pt idx="888">
                  <c:v>53.434622999999995</c:v>
                </c:pt>
                <c:pt idx="889">
                  <c:v>19.164052874999989</c:v>
                </c:pt>
                <c:pt idx="890">
                  <c:v>6.4920570000000009</c:v>
                </c:pt>
                <c:pt idx="891">
                  <c:v>3.1461507000000002</c:v>
                </c:pt>
                <c:pt idx="892">
                  <c:v>6.9914460000000034</c:v>
                </c:pt>
                <c:pt idx="893">
                  <c:v>4.4560864615384626</c:v>
                </c:pt>
                <c:pt idx="894">
                  <c:v>32.388943714285716</c:v>
                </c:pt>
                <c:pt idx="895">
                  <c:v>9.1316845714285737</c:v>
                </c:pt>
                <c:pt idx="896">
                  <c:v>8.2755891428571466</c:v>
                </c:pt>
                <c:pt idx="897">
                  <c:v>2.8060905714285722</c:v>
                </c:pt>
                <c:pt idx="898">
                  <c:v>21.402385714285714</c:v>
                </c:pt>
                <c:pt idx="899">
                  <c:v>30.326531999999986</c:v>
                </c:pt>
                <c:pt idx="900">
                  <c:v>13.483503000000002</c:v>
                </c:pt>
                <c:pt idx="901">
                  <c:v>2.7953603780487808</c:v>
                </c:pt>
                <c:pt idx="902">
                  <c:v>2.9963340000000009</c:v>
                </c:pt>
                <c:pt idx="903">
                  <c:v>2.6967005999999998</c:v>
                </c:pt>
                <c:pt idx="904">
                  <c:v>4.6518959766536945</c:v>
                </c:pt>
                <c:pt idx="905">
                  <c:v>1.8559726779661019</c:v>
                </c:pt>
                <c:pt idx="906">
                  <c:v>3.4375993396674596</c:v>
                </c:pt>
                <c:pt idx="907">
                  <c:v>1.9444295106382983</c:v>
                </c:pt>
                <c:pt idx="908">
                  <c:v>2.0128363310152717</c:v>
                </c:pt>
                <c:pt idx="909">
                  <c:v>2.5964576160877377</c:v>
                </c:pt>
                <c:pt idx="910">
                  <c:v>2.0833884843750003</c:v>
                </c:pt>
                <c:pt idx="911">
                  <c:v>1.2420588093023281</c:v>
                </c:pt>
                <c:pt idx="912">
                  <c:v>1.1096482020618557</c:v>
                </c:pt>
                <c:pt idx="913">
                  <c:v>1.1563893473242395</c:v>
                </c:pt>
                <c:pt idx="914">
                  <c:v>0.92459430442804469</c:v>
                </c:pt>
                <c:pt idx="915">
                  <c:v>1.5488923664122141</c:v>
                </c:pt>
                <c:pt idx="916">
                  <c:v>0.90326831999999957</c:v>
                </c:pt>
                <c:pt idx="917">
                  <c:v>0.79638981683168364</c:v>
                </c:pt>
                <c:pt idx="918">
                  <c:v>0.65285292468893263</c:v>
                </c:pt>
                <c:pt idx="919">
                  <c:v>0.82435236589403127</c:v>
                </c:pt>
                <c:pt idx="920">
                  <c:v>1.0361620060667485</c:v>
                </c:pt>
                <c:pt idx="921">
                  <c:v>0.97113496393442633</c:v>
                </c:pt>
                <c:pt idx="922">
                  <c:v>0.94309461192739863</c:v>
                </c:pt>
                <c:pt idx="923">
                  <c:v>0.99987630922241755</c:v>
                </c:pt>
                <c:pt idx="924">
                  <c:v>1.0989072282497443</c:v>
                </c:pt>
                <c:pt idx="925">
                  <c:v>1.6057171687242913</c:v>
                </c:pt>
                <c:pt idx="926">
                  <c:v>2.3810458464163826</c:v>
                </c:pt>
                <c:pt idx="927">
                  <c:v>2.4800316470588242</c:v>
                </c:pt>
                <c:pt idx="928">
                  <c:v>3.2685331545064789</c:v>
                </c:pt>
                <c:pt idx="929">
                  <c:v>0.93598058083832358</c:v>
                </c:pt>
                <c:pt idx="930">
                  <c:v>4.3518184285714288</c:v>
                </c:pt>
                <c:pt idx="931">
                  <c:v>4.9616713548387104</c:v>
                </c:pt>
                <c:pt idx="932">
                  <c:v>4.7441954999999965</c:v>
                </c:pt>
                <c:pt idx="933">
                  <c:v>3.2691095042016811</c:v>
                </c:pt>
                <c:pt idx="934">
                  <c:v>3.5363431578947373</c:v>
                </c:pt>
                <c:pt idx="935">
                  <c:v>3.2297326484210962</c:v>
                </c:pt>
                <c:pt idx="936">
                  <c:v>3.5324951116389527</c:v>
                </c:pt>
                <c:pt idx="937">
                  <c:v>3.2381434105263192</c:v>
                </c:pt>
                <c:pt idx="938">
                  <c:v>4.33182125</c:v>
                </c:pt>
                <c:pt idx="939">
                  <c:v>3.4250130530973459</c:v>
                </c:pt>
                <c:pt idx="940">
                  <c:v>3.4446743466666692</c:v>
                </c:pt>
                <c:pt idx="941">
                  <c:v>4.1155320425531885</c:v>
                </c:pt>
                <c:pt idx="942">
                  <c:v>3.4557718800000008</c:v>
                </c:pt>
                <c:pt idx="943">
                  <c:v>3.1756553110646872</c:v>
                </c:pt>
                <c:pt idx="944">
                  <c:v>3.1860809686847604</c:v>
                </c:pt>
                <c:pt idx="945">
                  <c:v>3.341484064794817</c:v>
                </c:pt>
                <c:pt idx="946">
                  <c:v>3.2666164186046514</c:v>
                </c:pt>
                <c:pt idx="947">
                  <c:v>5.3286452637362647</c:v>
                </c:pt>
                <c:pt idx="948">
                  <c:v>4.8954189295773958</c:v>
                </c:pt>
                <c:pt idx="949">
                  <c:v>4.5466111565217409</c:v>
                </c:pt>
                <c:pt idx="950">
                  <c:v>4.5645906842105273</c:v>
                </c:pt>
                <c:pt idx="951">
                  <c:v>4.5028940924369758</c:v>
                </c:pt>
                <c:pt idx="952">
                  <c:v>4.320720945054946</c:v>
                </c:pt>
                <c:pt idx="953">
                  <c:v>2.9943908521401026</c:v>
                </c:pt>
                <c:pt idx="954">
                  <c:v>2.9288489999999703</c:v>
                </c:pt>
                <c:pt idx="955">
                  <c:v>3.031863652173914</c:v>
                </c:pt>
                <c:pt idx="956">
                  <c:v>3.0002278713450412</c:v>
                </c:pt>
                <c:pt idx="957">
                  <c:v>3.0324344096385527</c:v>
                </c:pt>
                <c:pt idx="958">
                  <c:v>2.9038195916824212</c:v>
                </c:pt>
                <c:pt idx="959">
                  <c:v>2.9982809356725153</c:v>
                </c:pt>
                <c:pt idx="960">
                  <c:v>2.8864115635673642</c:v>
                </c:pt>
                <c:pt idx="961">
                  <c:v>4.6391837943925864</c:v>
                </c:pt>
                <c:pt idx="962">
                  <c:v>4.7441954999999965</c:v>
                </c:pt>
                <c:pt idx="963">
                  <c:v>3.8946060377358367</c:v>
                </c:pt>
                <c:pt idx="964">
                  <c:v>4.3608063070865537</c:v>
                </c:pt>
                <c:pt idx="965">
                  <c:v>4.1615749999999645</c:v>
                </c:pt>
                <c:pt idx="966">
                  <c:v>3.8823972413793482</c:v>
                </c:pt>
                <c:pt idx="967">
                  <c:v>4.1670627912087905</c:v>
                </c:pt>
                <c:pt idx="968">
                  <c:v>4.1377945714285245</c:v>
                </c:pt>
                <c:pt idx="969">
                  <c:v>4.2951251634981</c:v>
                </c:pt>
                <c:pt idx="970">
                  <c:v>4.0538636470588294</c:v>
                </c:pt>
                <c:pt idx="971">
                  <c:v>4.0504076678200676</c:v>
                </c:pt>
                <c:pt idx="972">
                  <c:v>4.2410232500000014</c:v>
                </c:pt>
                <c:pt idx="973">
                  <c:v>3.9985442268041238</c:v>
                </c:pt>
                <c:pt idx="974">
                  <c:v>7.2471331679999755</c:v>
                </c:pt>
                <c:pt idx="975">
                  <c:v>4.1290061521739085</c:v>
                </c:pt>
                <c:pt idx="976">
                  <c:v>4.1537626570397075</c:v>
                </c:pt>
                <c:pt idx="977">
                  <c:v>4.5476274893617123</c:v>
                </c:pt>
                <c:pt idx="978">
                  <c:v>4.0019295972696334</c:v>
                </c:pt>
                <c:pt idx="979">
                  <c:v>4.0296717923875534</c:v>
                </c:pt>
                <c:pt idx="980">
                  <c:v>3.9747978711864698</c:v>
                </c:pt>
                <c:pt idx="981">
                  <c:v>4.17136694117647</c:v>
                </c:pt>
                <c:pt idx="982">
                  <c:v>3.9486572093023282</c:v>
                </c:pt>
                <c:pt idx="983">
                  <c:v>3.9518316199999997</c:v>
                </c:pt>
                <c:pt idx="984">
                  <c:v>4.0562616734693924</c:v>
                </c:pt>
                <c:pt idx="985">
                  <c:v>3.9747978711864698</c:v>
                </c:pt>
                <c:pt idx="986">
                  <c:v>3.9261174671052634</c:v>
                </c:pt>
                <c:pt idx="987">
                  <c:v>3.9649475637583902</c:v>
                </c:pt>
                <c:pt idx="988">
                  <c:v>4.0722106526315791</c:v>
                </c:pt>
                <c:pt idx="989">
                  <c:v>4.0540676458333404</c:v>
                </c:pt>
                <c:pt idx="990">
                  <c:v>4.1476526399999845</c:v>
                </c:pt>
                <c:pt idx="991">
                  <c:v>4.0614643846153884</c:v>
                </c:pt>
                <c:pt idx="992">
                  <c:v>3.9037205490196092</c:v>
                </c:pt>
                <c:pt idx="993">
                  <c:v>3.878371714285715</c:v>
                </c:pt>
                <c:pt idx="994">
                  <c:v>11.98533600000011</c:v>
                </c:pt>
                <c:pt idx="995">
                  <c:v>12.17912874626866</c:v>
                </c:pt>
                <c:pt idx="996">
                  <c:v>12.367221705882351</c:v>
                </c:pt>
                <c:pt idx="997">
                  <c:v>4.0349303920265776</c:v>
                </c:pt>
                <c:pt idx="998">
                  <c:v>1.3367017344110861</c:v>
                </c:pt>
                <c:pt idx="999">
                  <c:v>33.387078999999993</c:v>
                </c:pt>
                <c:pt idx="1000">
                  <c:v>1.3313038485576918</c:v>
                </c:pt>
                <c:pt idx="1001">
                  <c:v>1.1303737500000002</c:v>
                </c:pt>
                <c:pt idx="1002">
                  <c:v>1.2639506385964914</c:v>
                </c:pt>
                <c:pt idx="1003">
                  <c:v>1.3655748833746773</c:v>
                </c:pt>
                <c:pt idx="1004">
                  <c:v>3.9603039473684212</c:v>
                </c:pt>
                <c:pt idx="1005">
                  <c:v>51.738500000000407</c:v>
                </c:pt>
                <c:pt idx="1006">
                  <c:v>1.2208456059009478</c:v>
                </c:pt>
                <c:pt idx="1007">
                  <c:v>1.0497252306057379</c:v>
                </c:pt>
                <c:pt idx="1008">
                  <c:v>1.0703552546857888</c:v>
                </c:pt>
                <c:pt idx="1009">
                  <c:v>1.0410425478841872</c:v>
                </c:pt>
                <c:pt idx="1010">
                  <c:v>23.637746</c:v>
                </c:pt>
                <c:pt idx="1011">
                  <c:v>1.3255458312138741</c:v>
                </c:pt>
                <c:pt idx="1012">
                  <c:v>1.8097960339943338</c:v>
                </c:pt>
                <c:pt idx="1013">
                  <c:v>2.2371468135593222</c:v>
                </c:pt>
                <c:pt idx="1014">
                  <c:v>1.2995382523364316</c:v>
                </c:pt>
                <c:pt idx="1015">
                  <c:v>3.0319347826087002</c:v>
                </c:pt>
                <c:pt idx="1016">
                  <c:v>0.52361242937853114</c:v>
                </c:pt>
                <c:pt idx="1017">
                  <c:v>0.67207283950618546</c:v>
                </c:pt>
                <c:pt idx="1018">
                  <c:v>1.0208977065326634</c:v>
                </c:pt>
                <c:pt idx="1019">
                  <c:v>1.4830895820512824</c:v>
                </c:pt>
                <c:pt idx="1020">
                  <c:v>2.9794055593220343</c:v>
                </c:pt>
                <c:pt idx="1021">
                  <c:v>0.98766924570272285</c:v>
                </c:pt>
                <c:pt idx="1022">
                  <c:v>0.94300867005076172</c:v>
                </c:pt>
                <c:pt idx="1023">
                  <c:v>0.72170233115468463</c:v>
                </c:pt>
                <c:pt idx="1024">
                  <c:v>0.44798496071606592</c:v>
                </c:pt>
                <c:pt idx="1025">
                  <c:v>0.40539203571428872</c:v>
                </c:pt>
                <c:pt idx="1026">
                  <c:v>0.61646797666666653</c:v>
                </c:pt>
                <c:pt idx="1027">
                  <c:v>0.39089491175307323</c:v>
                </c:pt>
                <c:pt idx="1028">
                  <c:v>0.41081812075472057</c:v>
                </c:pt>
                <c:pt idx="1029">
                  <c:v>0.51323133901918983</c:v>
                </c:pt>
                <c:pt idx="1030">
                  <c:v>0.43442601430488109</c:v>
                </c:pt>
                <c:pt idx="1031">
                  <c:v>0.762688649038468</c:v>
                </c:pt>
                <c:pt idx="1032">
                  <c:v>0.71743208450703677</c:v>
                </c:pt>
                <c:pt idx="1033">
                  <c:v>0.57013793461339501</c:v>
                </c:pt>
                <c:pt idx="1034">
                  <c:v>0.87624273611111825</c:v>
                </c:pt>
                <c:pt idx="1035">
                  <c:v>0.77115706082724556</c:v>
                </c:pt>
                <c:pt idx="1036">
                  <c:v>0.47295413924050922</c:v>
                </c:pt>
                <c:pt idx="1037">
                  <c:v>0.29363441728134881</c:v>
                </c:pt>
                <c:pt idx="1038">
                  <c:v>0.54514712195121229</c:v>
                </c:pt>
                <c:pt idx="1039">
                  <c:v>0.36114006779661351</c:v>
                </c:pt>
                <c:pt idx="1040">
                  <c:v>1.0725195532710283</c:v>
                </c:pt>
                <c:pt idx="1041">
                  <c:v>1.134831180570222</c:v>
                </c:pt>
                <c:pt idx="1042">
                  <c:v>1.2114340625630564</c:v>
                </c:pt>
                <c:pt idx="1043">
                  <c:v>43.090136571428573</c:v>
                </c:pt>
                <c:pt idx="1044">
                  <c:v>316.34268600000411</c:v>
                </c:pt>
                <c:pt idx="1045">
                  <c:v>12.588630476190469</c:v>
                </c:pt>
                <c:pt idx="1046">
                  <c:v>0.92514969543148085</c:v>
                </c:pt>
                <c:pt idx="1047">
                  <c:v>1.4027769524999816</c:v>
                </c:pt>
                <c:pt idx="1048">
                  <c:v>1.1978510637813342</c:v>
                </c:pt>
                <c:pt idx="1049">
                  <c:v>2.9750547061143986</c:v>
                </c:pt>
                <c:pt idx="1050">
                  <c:v>57.130101600000003</c:v>
                </c:pt>
                <c:pt idx="1051">
                  <c:v>4.8429119302325345</c:v>
                </c:pt>
                <c:pt idx="1052">
                  <c:v>89.140936500000009</c:v>
                </c:pt>
                <c:pt idx="1053">
                  <c:v>17.811541000000005</c:v>
                </c:pt>
                <c:pt idx="1054">
                  <c:v>2.4132635999999987</c:v>
                </c:pt>
                <c:pt idx="1055">
                  <c:v>1.1755213752969118</c:v>
                </c:pt>
                <c:pt idx="1056">
                  <c:v>1.5462253556485359</c:v>
                </c:pt>
                <c:pt idx="1057">
                  <c:v>2.5136531821561343</c:v>
                </c:pt>
                <c:pt idx="1058">
                  <c:v>17.529142230768763</c:v>
                </c:pt>
                <c:pt idx="1059">
                  <c:v>3.3786787031249967</c:v>
                </c:pt>
                <c:pt idx="1060">
                  <c:v>2.069800339963801</c:v>
                </c:pt>
                <c:pt idx="1061">
                  <c:v>3.5250449709302334</c:v>
                </c:pt>
                <c:pt idx="1062">
                  <c:v>2.87489628627451</c:v>
                </c:pt>
                <c:pt idx="1063">
                  <c:v>3.0178562432432368</c:v>
                </c:pt>
                <c:pt idx="1064">
                  <c:v>30.872138000000003</c:v>
                </c:pt>
                <c:pt idx="1065">
                  <c:v>1.6238197161290318</c:v>
                </c:pt>
                <c:pt idx="1066">
                  <c:v>2.8868788767123288</c:v>
                </c:pt>
                <c:pt idx="1067">
                  <c:v>0.7554759891388676</c:v>
                </c:pt>
                <c:pt idx="1068">
                  <c:v>0.89403723595505558</c:v>
                </c:pt>
                <c:pt idx="1069">
                  <c:v>2.7282796102941176</c:v>
                </c:pt>
                <c:pt idx="1070">
                  <c:v>0.89147127272727278</c:v>
                </c:pt>
                <c:pt idx="1071">
                  <c:v>0.95973486000000063</c:v>
                </c:pt>
                <c:pt idx="1072">
                  <c:v>1.0617551349753824</c:v>
                </c:pt>
                <c:pt idx="1073">
                  <c:v>1.2188666644295298</c:v>
                </c:pt>
                <c:pt idx="1074">
                  <c:v>10.986558</c:v>
                </c:pt>
                <c:pt idx="1075">
                  <c:v>10.949566222222336</c:v>
                </c:pt>
                <c:pt idx="1076">
                  <c:v>6.2472584705882364</c:v>
                </c:pt>
                <c:pt idx="1077">
                  <c:v>10.629851571428571</c:v>
                </c:pt>
                <c:pt idx="1078">
                  <c:v>1.7470787586206784</c:v>
                </c:pt>
                <c:pt idx="1079">
                  <c:v>2.2018149468599288</c:v>
                </c:pt>
                <c:pt idx="1080">
                  <c:v>2.1969950301109358</c:v>
                </c:pt>
                <c:pt idx="1081">
                  <c:v>2.2021057344000003</c:v>
                </c:pt>
                <c:pt idx="1082">
                  <c:v>2.3043701568627455</c:v>
                </c:pt>
                <c:pt idx="1083">
                  <c:v>2.3536568149405777</c:v>
                </c:pt>
                <c:pt idx="1084">
                  <c:v>2.3018838184764996</c:v>
                </c:pt>
                <c:pt idx="1085">
                  <c:v>2.2983336628478259</c:v>
                </c:pt>
                <c:pt idx="1086">
                  <c:v>2.2908350212071782</c:v>
                </c:pt>
                <c:pt idx="1087">
                  <c:v>2.2592590248756177</c:v>
                </c:pt>
                <c:pt idx="1088">
                  <c:v>2.2395363609756096</c:v>
                </c:pt>
                <c:pt idx="1089">
                  <c:v>2.2224032495921699</c:v>
                </c:pt>
                <c:pt idx="1090">
                  <c:v>2.1870347845659643</c:v>
                </c:pt>
                <c:pt idx="1091">
                  <c:v>2.1940897354838707</c:v>
                </c:pt>
                <c:pt idx="1092">
                  <c:v>2.2920885568369052</c:v>
                </c:pt>
                <c:pt idx="1093">
                  <c:v>2.2187837003257402</c:v>
                </c:pt>
                <c:pt idx="1094">
                  <c:v>2.2041436319218244</c:v>
                </c:pt>
                <c:pt idx="1095">
                  <c:v>2.2268100192616376</c:v>
                </c:pt>
                <c:pt idx="1096">
                  <c:v>2.2850578202995009</c:v>
                </c:pt>
                <c:pt idx="1097">
                  <c:v>2.214196842105292</c:v>
                </c:pt>
                <c:pt idx="1098">
                  <c:v>2.2798903039215688</c:v>
                </c:pt>
                <c:pt idx="1099">
                  <c:v>2.2034728928571452</c:v>
                </c:pt>
                <c:pt idx="1100">
                  <c:v>2.1798854248787882</c:v>
                </c:pt>
                <c:pt idx="1101">
                  <c:v>2.3478614975530183</c:v>
                </c:pt>
                <c:pt idx="1102">
                  <c:v>2.3944214304635763</c:v>
                </c:pt>
                <c:pt idx="1103">
                  <c:v>2.3781219933444264</c:v>
                </c:pt>
                <c:pt idx="1104">
                  <c:v>2.3425883999999977</c:v>
                </c:pt>
                <c:pt idx="1105">
                  <c:v>2.3412033457627119</c:v>
                </c:pt>
                <c:pt idx="1106">
                  <c:v>2.2869229229496741</c:v>
                </c:pt>
                <c:pt idx="1107">
                  <c:v>2.3169001845194064</c:v>
                </c:pt>
                <c:pt idx="1108">
                  <c:v>2.3479519229509895</c:v>
                </c:pt>
                <c:pt idx="1109">
                  <c:v>2.3341408773120182</c:v>
                </c:pt>
                <c:pt idx="1110">
                  <c:v>2.3527980654999103</c:v>
                </c:pt>
                <c:pt idx="1111">
                  <c:v>2.3300020195839282</c:v>
                </c:pt>
                <c:pt idx="1112">
                  <c:v>2.3347571257463771</c:v>
                </c:pt>
                <c:pt idx="1113">
                  <c:v>2.355746921797798</c:v>
                </c:pt>
                <c:pt idx="1114">
                  <c:v>2.3411367521636053</c:v>
                </c:pt>
                <c:pt idx="1115">
                  <c:v>2.3033501483310044</c:v>
                </c:pt>
                <c:pt idx="1116">
                  <c:v>2.3471760466280212</c:v>
                </c:pt>
                <c:pt idx="1117">
                  <c:v>2.3354044176846926</c:v>
                </c:pt>
                <c:pt idx="1118">
                  <c:v>2.3565604156896645</c:v>
                </c:pt>
                <c:pt idx="1119">
                  <c:v>2.343584468184519</c:v>
                </c:pt>
                <c:pt idx="1120">
                  <c:v>2.3454271200620478</c:v>
                </c:pt>
                <c:pt idx="1121">
                  <c:v>2.3309930136878587</c:v>
                </c:pt>
                <c:pt idx="1122">
                  <c:v>2.3796066137808913</c:v>
                </c:pt>
                <c:pt idx="1123">
                  <c:v>2.3838257744436531</c:v>
                </c:pt>
                <c:pt idx="1124">
                  <c:v>2.3687673771777442</c:v>
                </c:pt>
                <c:pt idx="1125">
                  <c:v>2.2663249457568462</c:v>
                </c:pt>
                <c:pt idx="1126">
                  <c:v>2.3284012125000095</c:v>
                </c:pt>
                <c:pt idx="1127">
                  <c:v>2.3355772153043493</c:v>
                </c:pt>
                <c:pt idx="1128">
                  <c:v>2.2980579026086945</c:v>
                </c:pt>
                <c:pt idx="1129">
                  <c:v>2.2930493875647628</c:v>
                </c:pt>
                <c:pt idx="1130">
                  <c:v>2.3273971961538478</c:v>
                </c:pt>
                <c:pt idx="1131">
                  <c:v>2.3368262192307383</c:v>
                </c:pt>
                <c:pt idx="1132">
                  <c:v>2.4055976882562211</c:v>
                </c:pt>
                <c:pt idx="1133">
                  <c:v>2.3454429730017341</c:v>
                </c:pt>
                <c:pt idx="1134">
                  <c:v>2.2928241115384598</c:v>
                </c:pt>
                <c:pt idx="1135">
                  <c:v>225.00398799999999</c:v>
                </c:pt>
                <c:pt idx="1136">
                  <c:v>15.535047000000002</c:v>
                </c:pt>
                <c:pt idx="1137">
                  <c:v>139.55898000000047</c:v>
                </c:pt>
                <c:pt idx="1138">
                  <c:v>17.491419846153551</c:v>
                </c:pt>
                <c:pt idx="1139">
                  <c:v>10.282291461538398</c:v>
                </c:pt>
                <c:pt idx="1140">
                  <c:v>11.293528230769256</c:v>
                </c:pt>
                <c:pt idx="1141">
                  <c:v>11.436817920000001</c:v>
                </c:pt>
                <c:pt idx="1142">
                  <c:v>39.410115250000011</c:v>
                </c:pt>
                <c:pt idx="1143">
                  <c:v>5.2538459178082055</c:v>
                </c:pt>
                <c:pt idx="1144">
                  <c:v>25.088423555555224</c:v>
                </c:pt>
                <c:pt idx="1145">
                  <c:v>209.10452199999995</c:v>
                </c:pt>
                <c:pt idx="1146">
                  <c:v>4.7237357619047629</c:v>
                </c:pt>
                <c:pt idx="1147">
                  <c:v>57.905729200000003</c:v>
                </c:pt>
                <c:pt idx="1148">
                  <c:v>52.328768800000013</c:v>
                </c:pt>
                <c:pt idx="1149">
                  <c:v>10.617640000000002</c:v>
                </c:pt>
                <c:pt idx="1150">
                  <c:v>30.71145942857143</c:v>
                </c:pt>
                <c:pt idx="1151">
                  <c:v>548.48208799999998</c:v>
                </c:pt>
                <c:pt idx="1152">
                  <c:v>2.9480371914893619</c:v>
                </c:pt>
                <c:pt idx="1153">
                  <c:v>2.0826608778135047</c:v>
                </c:pt>
                <c:pt idx="1154">
                  <c:v>2.0605703848580443</c:v>
                </c:pt>
                <c:pt idx="1155">
                  <c:v>2.9459102563106812</c:v>
                </c:pt>
                <c:pt idx="1156">
                  <c:v>2.6074292920354272</c:v>
                </c:pt>
                <c:pt idx="1157">
                  <c:v>2.8926872264150947</c:v>
                </c:pt>
                <c:pt idx="1158">
                  <c:v>3.2828686721311477</c:v>
                </c:pt>
                <c:pt idx="1159">
                  <c:v>2.9566211570576546</c:v>
                </c:pt>
                <c:pt idx="1160">
                  <c:v>3.0708396169354844</c:v>
                </c:pt>
                <c:pt idx="1161">
                  <c:v>1.9845848571428575</c:v>
                </c:pt>
                <c:pt idx="1162">
                  <c:v>3.0895809087136952</c:v>
                </c:pt>
                <c:pt idx="1163">
                  <c:v>1.929991605882339</c:v>
                </c:pt>
                <c:pt idx="1164">
                  <c:v>2.7607351572580652</c:v>
                </c:pt>
                <c:pt idx="1165">
                  <c:v>1.9537072097560981</c:v>
                </c:pt>
                <c:pt idx="1166">
                  <c:v>1.856194563492064</c:v>
                </c:pt>
                <c:pt idx="1167">
                  <c:v>2.2790587165605101</c:v>
                </c:pt>
                <c:pt idx="1168">
                  <c:v>2.4161239522998277</c:v>
                </c:pt>
                <c:pt idx="1169">
                  <c:v>2.6033130541516547</c:v>
                </c:pt>
                <c:pt idx="1170">
                  <c:v>2.0722309906541967</c:v>
                </c:pt>
                <c:pt idx="1171">
                  <c:v>2.2740177504000285</c:v>
                </c:pt>
                <c:pt idx="1172">
                  <c:v>1.8287284687500003</c:v>
                </c:pt>
                <c:pt idx="1173">
                  <c:v>3.430089017142858</c:v>
                </c:pt>
                <c:pt idx="1174">
                  <c:v>4.0882381538461594</c:v>
                </c:pt>
                <c:pt idx="1175">
                  <c:v>3.3079185897435903</c:v>
                </c:pt>
                <c:pt idx="1176">
                  <c:v>13.649966000000003</c:v>
                </c:pt>
                <c:pt idx="1177">
                  <c:v>1.9070234912280708</c:v>
                </c:pt>
                <c:pt idx="1178">
                  <c:v>2.6731462376599642</c:v>
                </c:pt>
                <c:pt idx="1179">
                  <c:v>3.5914607875647677</c:v>
                </c:pt>
                <c:pt idx="1180">
                  <c:v>2.7472440871671018</c:v>
                </c:pt>
                <c:pt idx="1181">
                  <c:v>3.3068784201680104</c:v>
                </c:pt>
                <c:pt idx="1182">
                  <c:v>3.2318182439024401</c:v>
                </c:pt>
                <c:pt idx="1183">
                  <c:v>1.7113813106382978</c:v>
                </c:pt>
                <c:pt idx="1184">
                  <c:v>1.8040605470085473</c:v>
                </c:pt>
                <c:pt idx="1185">
                  <c:v>2.3397148580750411</c:v>
                </c:pt>
                <c:pt idx="1186">
                  <c:v>2.2592936430868171</c:v>
                </c:pt>
                <c:pt idx="1187">
                  <c:v>2.3032376464811812</c:v>
                </c:pt>
                <c:pt idx="1188">
                  <c:v>2.9244522500000003</c:v>
                </c:pt>
                <c:pt idx="1189">
                  <c:v>2.7709217174312299</c:v>
                </c:pt>
                <c:pt idx="1190">
                  <c:v>3.5017982919708031</c:v>
                </c:pt>
                <c:pt idx="1191">
                  <c:v>2.5834313631285002</c:v>
                </c:pt>
                <c:pt idx="1192">
                  <c:v>2.3191963728813612</c:v>
                </c:pt>
                <c:pt idx="1193">
                  <c:v>1.3371682016412665</c:v>
                </c:pt>
                <c:pt idx="1194">
                  <c:v>1.667211851910114</c:v>
                </c:pt>
                <c:pt idx="1195">
                  <c:v>1.6244089172380609</c:v>
                </c:pt>
                <c:pt idx="1196">
                  <c:v>1.1589632975656774</c:v>
                </c:pt>
                <c:pt idx="1197">
                  <c:v>1.5349892404239918</c:v>
                </c:pt>
                <c:pt idx="1198">
                  <c:v>1.4288250878980782</c:v>
                </c:pt>
                <c:pt idx="1199">
                  <c:v>1.4033785146496818</c:v>
                </c:pt>
                <c:pt idx="1200">
                  <c:v>1.4355837237851659</c:v>
                </c:pt>
                <c:pt idx="1201">
                  <c:v>1.4452304904214432</c:v>
                </c:pt>
                <c:pt idx="1202">
                  <c:v>1.4505759263024145</c:v>
                </c:pt>
                <c:pt idx="1203">
                  <c:v>1.4153537487437187</c:v>
                </c:pt>
                <c:pt idx="1204">
                  <c:v>1.4429821309686321</c:v>
                </c:pt>
                <c:pt idx="1205">
                  <c:v>1.3731687859733979</c:v>
                </c:pt>
                <c:pt idx="1206">
                  <c:v>1.4025660831234132</c:v>
                </c:pt>
                <c:pt idx="1207">
                  <c:v>1.2732426499429876</c:v>
                </c:pt>
                <c:pt idx="1208">
                  <c:v>1.3912418613138799</c:v>
                </c:pt>
                <c:pt idx="1209">
                  <c:v>1.4022391694915368</c:v>
                </c:pt>
                <c:pt idx="1210">
                  <c:v>1.4332464299999998</c:v>
                </c:pt>
                <c:pt idx="1211">
                  <c:v>1.4498390322580503</c:v>
                </c:pt>
                <c:pt idx="1212">
                  <c:v>1.4795761386392812</c:v>
                </c:pt>
                <c:pt idx="1213">
                  <c:v>1.4706718309859157</c:v>
                </c:pt>
                <c:pt idx="1214">
                  <c:v>1.4550407909887362</c:v>
                </c:pt>
                <c:pt idx="1215">
                  <c:v>1.5113584075471698</c:v>
                </c:pt>
                <c:pt idx="1216">
                  <c:v>1.5411855280898881</c:v>
                </c:pt>
                <c:pt idx="1217">
                  <c:v>1.2199057563559195</c:v>
                </c:pt>
                <c:pt idx="1218">
                  <c:v>1.2089330238611713</c:v>
                </c:pt>
                <c:pt idx="1219">
                  <c:v>1.2325804012944979</c:v>
                </c:pt>
                <c:pt idx="1220">
                  <c:v>1.1913007028753992</c:v>
                </c:pt>
                <c:pt idx="1221">
                  <c:v>1.0785590535894838</c:v>
                </c:pt>
                <c:pt idx="1222">
                  <c:v>1.2006931200000002</c:v>
                </c:pt>
                <c:pt idx="1223">
                  <c:v>1.1381886879361915</c:v>
                </c:pt>
                <c:pt idx="1224">
                  <c:v>1.1489547126673534</c:v>
                </c:pt>
                <c:pt idx="1225">
                  <c:v>1.4470390785714278</c:v>
                </c:pt>
                <c:pt idx="1226">
                  <c:v>1.4033924452554576</c:v>
                </c:pt>
                <c:pt idx="1227">
                  <c:v>1.4285263408819899</c:v>
                </c:pt>
                <c:pt idx="1228">
                  <c:v>1.3889639999999999</c:v>
                </c:pt>
                <c:pt idx="1229">
                  <c:v>1.4404545919811322</c:v>
                </c:pt>
                <c:pt idx="1230">
                  <c:v>1.1584384254807842</c:v>
                </c:pt>
                <c:pt idx="1231">
                  <c:v>14.093867333333337</c:v>
                </c:pt>
                <c:pt idx="1232">
                  <c:v>16.812763000000004</c:v>
                </c:pt>
                <c:pt idx="1233">
                  <c:v>1.4046306476190273</c:v>
                </c:pt>
                <c:pt idx="1234">
                  <c:v>2.998423493723803</c:v>
                </c:pt>
                <c:pt idx="1235">
                  <c:v>2.4697914609929414</c:v>
                </c:pt>
                <c:pt idx="1236">
                  <c:v>2.0578988374999998</c:v>
                </c:pt>
                <c:pt idx="1237">
                  <c:v>3.0643706485014119</c:v>
                </c:pt>
                <c:pt idx="1238">
                  <c:v>3.2555105696202542</c:v>
                </c:pt>
                <c:pt idx="1239">
                  <c:v>2.3265420473372784</c:v>
                </c:pt>
                <c:pt idx="1240">
                  <c:v>2.2472505000000011</c:v>
                </c:pt>
                <c:pt idx="1241">
                  <c:v>1.8786150636215564</c:v>
                </c:pt>
                <c:pt idx="1242">
                  <c:v>89.390631000000013</c:v>
                </c:pt>
                <c:pt idx="1243">
                  <c:v>12.846351517241384</c:v>
                </c:pt>
                <c:pt idx="1244">
                  <c:v>8.1718199999999985</c:v>
                </c:pt>
                <c:pt idx="1245">
                  <c:v>3.6877956923077222</c:v>
                </c:pt>
                <c:pt idx="1246">
                  <c:v>3.4997181119999987</c:v>
                </c:pt>
                <c:pt idx="1247">
                  <c:v>1.586294470588236</c:v>
                </c:pt>
                <c:pt idx="1248">
                  <c:v>2.2857943919802612</c:v>
                </c:pt>
                <c:pt idx="1249">
                  <c:v>2.2990017412047052</c:v>
                </c:pt>
                <c:pt idx="1250">
                  <c:v>2.3019719201002564</c:v>
                </c:pt>
                <c:pt idx="1251">
                  <c:v>2.3000216551209256</c:v>
                </c:pt>
                <c:pt idx="1252">
                  <c:v>2.3018598992763777</c:v>
                </c:pt>
                <c:pt idx="1253">
                  <c:v>2.3382358613073051</c:v>
                </c:pt>
                <c:pt idx="1254">
                  <c:v>2.2960216174598407</c:v>
                </c:pt>
                <c:pt idx="1255">
                  <c:v>2.2178724813992567</c:v>
                </c:pt>
                <c:pt idx="1256">
                  <c:v>2.3190619501613394</c:v>
                </c:pt>
                <c:pt idx="1257">
                  <c:v>2.3279616095070472</c:v>
                </c:pt>
                <c:pt idx="1258">
                  <c:v>2.3365086042179177</c:v>
                </c:pt>
                <c:pt idx="1259">
                  <c:v>2.3069676461538537</c:v>
                </c:pt>
                <c:pt idx="1260">
                  <c:v>2.2433010263620816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9255-4067-BFEB-F817E97F35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9170272"/>
        <c:axId val="489174584"/>
      </c:scatterChart>
      <c:valAx>
        <c:axId val="489170272"/>
        <c:scaling>
          <c:orientation val="minMax"/>
          <c:max val="79"/>
          <c:min val="43"/>
        </c:scaling>
        <c:delete val="1"/>
        <c:axPos val="b"/>
        <c:numFmt formatCode="0.00" sourceLinked="1"/>
        <c:majorTickMark val="in"/>
        <c:minorTickMark val="in"/>
        <c:tickLblPos val="none"/>
        <c:crossAx val="489174584"/>
        <c:crosses val="autoZero"/>
        <c:crossBetween val="midCat"/>
      </c:valAx>
      <c:valAx>
        <c:axId val="489174584"/>
        <c:scaling>
          <c:orientation val="minMax"/>
          <c:max val="5"/>
          <c:min val="0"/>
        </c:scaling>
        <c:delete val="1"/>
        <c:axPos val="l"/>
        <c:numFmt formatCode="#,##0" sourceLinked="0"/>
        <c:majorTickMark val="in"/>
        <c:minorTickMark val="in"/>
        <c:tickLblPos val="none"/>
        <c:crossAx val="489170272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720847783823135E-2"/>
          <c:y val="9.0361711577888443E-2"/>
          <c:w val="0.94286427746785462"/>
          <c:h val="0.82530363241139326"/>
        </c:manualLayout>
      </c:layout>
      <c:scatterChart>
        <c:scatterStyle val="lineMarker"/>
        <c:varyColors val="0"/>
        <c:ser>
          <c:idx val="3"/>
          <c:order val="0"/>
          <c:tx>
            <c:v>Triangle lines</c:v>
          </c:tx>
          <c:spPr>
            <a:ln w="25400">
              <a:noFill/>
              <a:prstDash val="solid"/>
            </a:ln>
          </c:spPr>
          <c:marker>
            <c:symbol val="none"/>
          </c:marker>
          <c:xVal>
            <c:numRef>
              <c:f>'AFM (Kuno, 1968)'!$R$322:$R$325</c:f>
              <c:numCache>
                <c:formatCode>0.00_)</c:formatCode>
                <c:ptCount val="4"/>
                <c:pt idx="0">
                  <c:v>37.5</c:v>
                </c:pt>
                <c:pt idx="1">
                  <c:v>0</c:v>
                </c:pt>
                <c:pt idx="2">
                  <c:v>75</c:v>
                </c:pt>
                <c:pt idx="3">
                  <c:v>37.5</c:v>
                </c:pt>
              </c:numCache>
            </c:numRef>
          </c:xVal>
          <c:yVal>
            <c:numRef>
              <c:f>'AFM (Kuno, 1968)'!$T$322:$T$325</c:f>
              <c:numCache>
                <c:formatCode>0.00_)</c:formatCode>
                <c:ptCount val="4"/>
                <c:pt idx="0">
                  <c:v>100</c:v>
                </c:pt>
                <c:pt idx="1">
                  <c:v>0</c:v>
                </c:pt>
                <c:pt idx="2">
                  <c:v>0</c:v>
                </c:pt>
                <c:pt idx="3">
                  <c:v>100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ED95-4F81-A4BD-CE948D5B53D9}"/>
            </c:ext>
          </c:extLst>
        </c:ser>
        <c:ser>
          <c:idx val="0"/>
          <c:order val="1"/>
          <c:spPr>
            <a:ln>
              <a:noFill/>
            </a:ln>
          </c:spPr>
          <c:marker>
            <c:symbol val="circle"/>
            <c:size val="9"/>
            <c:spPr>
              <a:solidFill>
                <a:srgbClr val="FF0000"/>
              </a:solidFill>
              <a:ln>
                <a:solidFill>
                  <a:srgbClr val="000000"/>
                </a:solidFill>
              </a:ln>
            </c:spPr>
          </c:marker>
          <c:xVal>
            <c:numRef>
              <c:f>'AFM (Kuno, 1968)'!$I$15:$I$1274</c:f>
              <c:numCache>
                <c:formatCode>0.00_)</c:formatCode>
                <c:ptCount val="1260"/>
                <c:pt idx="0">
                  <c:v>59.324283429955344</c:v>
                </c:pt>
                <c:pt idx="1">
                  <c:v>54.161382295512446</c:v>
                </c:pt>
                <c:pt idx="2">
                  <c:v>54.178549582873032</c:v>
                </c:pt>
                <c:pt idx="3">
                  <c:v>28.729080493606531</c:v>
                </c:pt>
                <c:pt idx="4">
                  <c:v>9.3217938765464758</c:v>
                </c:pt>
                <c:pt idx="5">
                  <c:v>8.220105702155422</c:v>
                </c:pt>
                <c:pt idx="6">
                  <c:v>9.4989574484793007</c:v>
                </c:pt>
                <c:pt idx="7">
                  <c:v>45.773506837988513</c:v>
                </c:pt>
                <c:pt idx="8">
                  <c:v>47.906470382992595</c:v>
                </c:pt>
                <c:pt idx="9">
                  <c:v>51.392689062715924</c:v>
                </c:pt>
                <c:pt idx="10">
                  <c:v>47.457800734892125</c:v>
                </c:pt>
                <c:pt idx="11">
                  <c:v>46.871924144676974</c:v>
                </c:pt>
                <c:pt idx="12">
                  <c:v>45.395744580798244</c:v>
                </c:pt>
                <c:pt idx="13">
                  <c:v>42.184505895027115</c:v>
                </c:pt>
                <c:pt idx="14">
                  <c:v>38.503494901333895</c:v>
                </c:pt>
                <c:pt idx="15">
                  <c:v>36.262323886164779</c:v>
                </c:pt>
                <c:pt idx="16">
                  <c:v>32.480889922235974</c:v>
                </c:pt>
                <c:pt idx="17">
                  <c:v>34.184970313393244</c:v>
                </c:pt>
                <c:pt idx="18">
                  <c:v>29.936445981437469</c:v>
                </c:pt>
                <c:pt idx="19">
                  <c:v>19.803375572584802</c:v>
                </c:pt>
                <c:pt idx="20">
                  <c:v>8.9552708423357466</c:v>
                </c:pt>
                <c:pt idx="21">
                  <c:v>6.8254489977190715</c:v>
                </c:pt>
                <c:pt idx="22">
                  <c:v>7.4314292665503734</c:v>
                </c:pt>
                <c:pt idx="23">
                  <c:v>48.165638137966013</c:v>
                </c:pt>
                <c:pt idx="24">
                  <c:v>57.442032984442626</c:v>
                </c:pt>
                <c:pt idx="25">
                  <c:v>50.79981571201855</c:v>
                </c:pt>
                <c:pt idx="26">
                  <c:v>52.154657800636741</c:v>
                </c:pt>
                <c:pt idx="27">
                  <c:v>49.709933841773363</c:v>
                </c:pt>
                <c:pt idx="28">
                  <c:v>50.624613616076012</c:v>
                </c:pt>
                <c:pt idx="29">
                  <c:v>49.998603926381193</c:v>
                </c:pt>
                <c:pt idx="30">
                  <c:v>47.199143493709677</c:v>
                </c:pt>
                <c:pt idx="31">
                  <c:v>50.393213092481311</c:v>
                </c:pt>
                <c:pt idx="32">
                  <c:v>49.910808942946396</c:v>
                </c:pt>
                <c:pt idx="33">
                  <c:v>50.787798242152213</c:v>
                </c:pt>
                <c:pt idx="34">
                  <c:v>49.231602618116405</c:v>
                </c:pt>
                <c:pt idx="35">
                  <c:v>49.888876065234591</c:v>
                </c:pt>
                <c:pt idx="36">
                  <c:v>49.989300858247795</c:v>
                </c:pt>
                <c:pt idx="37">
                  <c:v>50.225127808962462</c:v>
                </c:pt>
                <c:pt idx="38">
                  <c:v>49.612473877177912</c:v>
                </c:pt>
                <c:pt idx="39">
                  <c:v>52.75946108668397</c:v>
                </c:pt>
                <c:pt idx="40">
                  <c:v>52.99202752691069</c:v>
                </c:pt>
                <c:pt idx="41">
                  <c:v>52.405166896081369</c:v>
                </c:pt>
                <c:pt idx="42">
                  <c:v>50.713489211764035</c:v>
                </c:pt>
                <c:pt idx="43">
                  <c:v>49.83697780419449</c:v>
                </c:pt>
                <c:pt idx="44">
                  <c:v>48.791439487207029</c:v>
                </c:pt>
                <c:pt idx="45">
                  <c:v>47.333365993026</c:v>
                </c:pt>
                <c:pt idx="46">
                  <c:v>47.494871670166845</c:v>
                </c:pt>
                <c:pt idx="47">
                  <c:v>47.93296177855224</c:v>
                </c:pt>
                <c:pt idx="48">
                  <c:v>47.338515377740912</c:v>
                </c:pt>
                <c:pt idx="49">
                  <c:v>51.907755947356009</c:v>
                </c:pt>
                <c:pt idx="50">
                  <c:v>53.257607022076044</c:v>
                </c:pt>
                <c:pt idx="51">
                  <c:v>50.537674984783344</c:v>
                </c:pt>
                <c:pt idx="52">
                  <c:v>49.863266834837155</c:v>
                </c:pt>
                <c:pt idx="53">
                  <c:v>50.918930754172642</c:v>
                </c:pt>
                <c:pt idx="54">
                  <c:v>47.050246859876744</c:v>
                </c:pt>
                <c:pt idx="55">
                  <c:v>49.023017553126778</c:v>
                </c:pt>
                <c:pt idx="56">
                  <c:v>50.455263689341159</c:v>
                </c:pt>
                <c:pt idx="57">
                  <c:v>50.390823643035105</c:v>
                </c:pt>
                <c:pt idx="58">
                  <c:v>49.047441033706924</c:v>
                </c:pt>
                <c:pt idx="59">
                  <c:v>52.599203104476217</c:v>
                </c:pt>
                <c:pt idx="60">
                  <c:v>52.544794691136836</c:v>
                </c:pt>
                <c:pt idx="61">
                  <c:v>52.444173331811058</c:v>
                </c:pt>
                <c:pt idx="62">
                  <c:v>53.305843287823976</c:v>
                </c:pt>
                <c:pt idx="63">
                  <c:v>51.934745540018056</c:v>
                </c:pt>
                <c:pt idx="64">
                  <c:v>54.012653741800264</c:v>
                </c:pt>
                <c:pt idx="65">
                  <c:v>54.987270269483069</c:v>
                </c:pt>
                <c:pt idx="66">
                  <c:v>55.528968538560363</c:v>
                </c:pt>
                <c:pt idx="67">
                  <c:v>55.694333901721372</c:v>
                </c:pt>
                <c:pt idx="68">
                  <c:v>57.652818356699967</c:v>
                </c:pt>
                <c:pt idx="69">
                  <c:v>56.13722730489539</c:v>
                </c:pt>
                <c:pt idx="70">
                  <c:v>53.454756792965838</c:v>
                </c:pt>
                <c:pt idx="71">
                  <c:v>55.028686807084426</c:v>
                </c:pt>
                <c:pt idx="72">
                  <c:v>55.852426522967193</c:v>
                </c:pt>
                <c:pt idx="73">
                  <c:v>59.085374702110009</c:v>
                </c:pt>
                <c:pt idx="74">
                  <c:v>55.847440629415836</c:v>
                </c:pt>
                <c:pt idx="75">
                  <c:v>48.412868874877248</c:v>
                </c:pt>
                <c:pt idx="76">
                  <c:v>55.263373560179588</c:v>
                </c:pt>
                <c:pt idx="77">
                  <c:v>57.364346752005474</c:v>
                </c:pt>
                <c:pt idx="78">
                  <c:v>51.571813573018744</c:v>
                </c:pt>
                <c:pt idx="79">
                  <c:v>51.078075581529063</c:v>
                </c:pt>
                <c:pt idx="80">
                  <c:v>54.333614438119675</c:v>
                </c:pt>
                <c:pt idx="81">
                  <c:v>47.630753591215871</c:v>
                </c:pt>
                <c:pt idx="82">
                  <c:v>55.805867314170101</c:v>
                </c:pt>
                <c:pt idx="83">
                  <c:v>54.352092063265893</c:v>
                </c:pt>
                <c:pt idx="84">
                  <c:v>51.364134392556032</c:v>
                </c:pt>
                <c:pt idx="85">
                  <c:v>50.88697157329905</c:v>
                </c:pt>
                <c:pt idx="86">
                  <c:v>47.472571364856812</c:v>
                </c:pt>
                <c:pt idx="87">
                  <c:v>47.629432484319913</c:v>
                </c:pt>
                <c:pt idx="88">
                  <c:v>47.533738062966833</c:v>
                </c:pt>
                <c:pt idx="89">
                  <c:v>52.655139353466005</c:v>
                </c:pt>
                <c:pt idx="90">
                  <c:v>53.060151477519454</c:v>
                </c:pt>
                <c:pt idx="91">
                  <c:v>53.229445354713029</c:v>
                </c:pt>
                <c:pt idx="92">
                  <c:v>53.193698416711037</c:v>
                </c:pt>
                <c:pt idx="93">
                  <c:v>52.773850739900269</c:v>
                </c:pt>
                <c:pt idx="94">
                  <c:v>53.796368828522446</c:v>
                </c:pt>
                <c:pt idx="95">
                  <c:v>52.38911525862634</c:v>
                </c:pt>
                <c:pt idx="96">
                  <c:v>53.321619922222624</c:v>
                </c:pt>
                <c:pt idx="97">
                  <c:v>51.499243506875963</c:v>
                </c:pt>
                <c:pt idx="98">
                  <c:v>53.333826244558651</c:v>
                </c:pt>
                <c:pt idx="99">
                  <c:v>60.267209663477146</c:v>
                </c:pt>
                <c:pt idx="100">
                  <c:v>61.831533597668994</c:v>
                </c:pt>
                <c:pt idx="101">
                  <c:v>55.557051422910057</c:v>
                </c:pt>
                <c:pt idx="102">
                  <c:v>52.155622086062991</c:v>
                </c:pt>
                <c:pt idx="103">
                  <c:v>54.350564008100804</c:v>
                </c:pt>
                <c:pt idx="104">
                  <c:v>51.171222258190554</c:v>
                </c:pt>
                <c:pt idx="105">
                  <c:v>54.040136446633447</c:v>
                </c:pt>
                <c:pt idx="106">
                  <c:v>41.606332032390107</c:v>
                </c:pt>
                <c:pt idx="107">
                  <c:v>41.460991576530574</c:v>
                </c:pt>
                <c:pt idx="108">
                  <c:v>61.062835099056031</c:v>
                </c:pt>
                <c:pt idx="109">
                  <c:v>41.432032755374337</c:v>
                </c:pt>
                <c:pt idx="110">
                  <c:v>61.001084893864594</c:v>
                </c:pt>
                <c:pt idx="111">
                  <c:v>63.477562962698244</c:v>
                </c:pt>
                <c:pt idx="112">
                  <c:v>58.810987233485044</c:v>
                </c:pt>
                <c:pt idx="113">
                  <c:v>63.833695685535858</c:v>
                </c:pt>
                <c:pt idx="114">
                  <c:v>55.05619300347152</c:v>
                </c:pt>
                <c:pt idx="115">
                  <c:v>55.032125151506449</c:v>
                </c:pt>
                <c:pt idx="116">
                  <c:v>55.121450999314703</c:v>
                </c:pt>
                <c:pt idx="117">
                  <c:v>55.108670844675274</c:v>
                </c:pt>
                <c:pt idx="118">
                  <c:v>54.520549689224822</c:v>
                </c:pt>
                <c:pt idx="119">
                  <c:v>63.08277471613755</c:v>
                </c:pt>
                <c:pt idx="120">
                  <c:v>61.938988695507085</c:v>
                </c:pt>
                <c:pt idx="121">
                  <c:v>54.251919965665444</c:v>
                </c:pt>
                <c:pt idx="122">
                  <c:v>53.131585333732325</c:v>
                </c:pt>
                <c:pt idx="123">
                  <c:v>57.736033827380012</c:v>
                </c:pt>
                <c:pt idx="124">
                  <c:v>47.528303245403563</c:v>
                </c:pt>
                <c:pt idx="125">
                  <c:v>47.413552273580763</c:v>
                </c:pt>
                <c:pt idx="126">
                  <c:v>53.705359341419168</c:v>
                </c:pt>
                <c:pt idx="127">
                  <c:v>54.456988354982954</c:v>
                </c:pt>
                <c:pt idx="128">
                  <c:v>53.879470026497742</c:v>
                </c:pt>
                <c:pt idx="129">
                  <c:v>52.943992888590103</c:v>
                </c:pt>
                <c:pt idx="130">
                  <c:v>53.97515722673311</c:v>
                </c:pt>
                <c:pt idx="131">
                  <c:v>54.556166193307128</c:v>
                </c:pt>
                <c:pt idx="132">
                  <c:v>53.386260615284819</c:v>
                </c:pt>
                <c:pt idx="133">
                  <c:v>55.223787560155138</c:v>
                </c:pt>
                <c:pt idx="134">
                  <c:v>54.737596454459862</c:v>
                </c:pt>
                <c:pt idx="135">
                  <c:v>54.810325616542144</c:v>
                </c:pt>
                <c:pt idx="136">
                  <c:v>54.705990768372963</c:v>
                </c:pt>
                <c:pt idx="137">
                  <c:v>53.690461322345811</c:v>
                </c:pt>
                <c:pt idx="138">
                  <c:v>54.522375340862929</c:v>
                </c:pt>
                <c:pt idx="139">
                  <c:v>55.489820093391842</c:v>
                </c:pt>
                <c:pt idx="140">
                  <c:v>53.588214396871663</c:v>
                </c:pt>
                <c:pt idx="141">
                  <c:v>54.487469412111864</c:v>
                </c:pt>
                <c:pt idx="142">
                  <c:v>53.479860933631997</c:v>
                </c:pt>
                <c:pt idx="143">
                  <c:v>53.6065222700595</c:v>
                </c:pt>
                <c:pt idx="144">
                  <c:v>55.806475083306104</c:v>
                </c:pt>
                <c:pt idx="145">
                  <c:v>54.288800423050304</c:v>
                </c:pt>
                <c:pt idx="146">
                  <c:v>53.709804941537101</c:v>
                </c:pt>
                <c:pt idx="147">
                  <c:v>53.893682759988394</c:v>
                </c:pt>
                <c:pt idx="148">
                  <c:v>53.65290473298662</c:v>
                </c:pt>
                <c:pt idx="149">
                  <c:v>53.398722537796296</c:v>
                </c:pt>
                <c:pt idx="150">
                  <c:v>53.919137234643294</c:v>
                </c:pt>
                <c:pt idx="151">
                  <c:v>54.567685867145997</c:v>
                </c:pt>
                <c:pt idx="152">
                  <c:v>53.97392089726879</c:v>
                </c:pt>
                <c:pt idx="153">
                  <c:v>54.866165305190684</c:v>
                </c:pt>
                <c:pt idx="154">
                  <c:v>53.956614428229344</c:v>
                </c:pt>
                <c:pt idx="155">
                  <c:v>53.930873002395991</c:v>
                </c:pt>
                <c:pt idx="156">
                  <c:v>54.659533929081363</c:v>
                </c:pt>
                <c:pt idx="157">
                  <c:v>54.117874111981195</c:v>
                </c:pt>
                <c:pt idx="158">
                  <c:v>54.026267165177345</c:v>
                </c:pt>
                <c:pt idx="159">
                  <c:v>53.596575097869312</c:v>
                </c:pt>
                <c:pt idx="160">
                  <c:v>54.708265205205713</c:v>
                </c:pt>
                <c:pt idx="161">
                  <c:v>53.661108192063963</c:v>
                </c:pt>
                <c:pt idx="162">
                  <c:v>54.209178507597187</c:v>
                </c:pt>
                <c:pt idx="163">
                  <c:v>55.634309700836148</c:v>
                </c:pt>
                <c:pt idx="164">
                  <c:v>54.316494813649832</c:v>
                </c:pt>
                <c:pt idx="165">
                  <c:v>53.157508181257796</c:v>
                </c:pt>
                <c:pt idx="166">
                  <c:v>53.246043807335873</c:v>
                </c:pt>
                <c:pt idx="167">
                  <c:v>54.646428023957505</c:v>
                </c:pt>
                <c:pt idx="168">
                  <c:v>54.740168542351213</c:v>
                </c:pt>
                <c:pt idx="169">
                  <c:v>53.942795103052006</c:v>
                </c:pt>
                <c:pt idx="170">
                  <c:v>53.742763000580013</c:v>
                </c:pt>
                <c:pt idx="171">
                  <c:v>54.197589467001997</c:v>
                </c:pt>
                <c:pt idx="172">
                  <c:v>55.113033977549783</c:v>
                </c:pt>
                <c:pt idx="173">
                  <c:v>54.626715777420323</c:v>
                </c:pt>
                <c:pt idx="174">
                  <c:v>54.344050678781194</c:v>
                </c:pt>
                <c:pt idx="175">
                  <c:v>54.930613513185051</c:v>
                </c:pt>
                <c:pt idx="176">
                  <c:v>53.677210614764675</c:v>
                </c:pt>
                <c:pt idx="177">
                  <c:v>54.156978204744306</c:v>
                </c:pt>
                <c:pt idx="178">
                  <c:v>53.551033339275996</c:v>
                </c:pt>
                <c:pt idx="179">
                  <c:v>53.56626757954097</c:v>
                </c:pt>
                <c:pt idx="180">
                  <c:v>54.589458489657844</c:v>
                </c:pt>
                <c:pt idx="181">
                  <c:v>54.548839033254197</c:v>
                </c:pt>
                <c:pt idx="182">
                  <c:v>54.64573972597988</c:v>
                </c:pt>
                <c:pt idx="183">
                  <c:v>54.465297305576961</c:v>
                </c:pt>
                <c:pt idx="184">
                  <c:v>53.999716503681441</c:v>
                </c:pt>
                <c:pt idx="185">
                  <c:v>54.136489347246894</c:v>
                </c:pt>
                <c:pt idx="186">
                  <c:v>55.344549187047875</c:v>
                </c:pt>
                <c:pt idx="187">
                  <c:v>54.391733831138012</c:v>
                </c:pt>
                <c:pt idx="188">
                  <c:v>53.979073927455509</c:v>
                </c:pt>
                <c:pt idx="189">
                  <c:v>54.094746413473544</c:v>
                </c:pt>
                <c:pt idx="190">
                  <c:v>55.463738220876159</c:v>
                </c:pt>
                <c:pt idx="191">
                  <c:v>54.005853238092186</c:v>
                </c:pt>
                <c:pt idx="192">
                  <c:v>54.619460455691296</c:v>
                </c:pt>
                <c:pt idx="193">
                  <c:v>54.294726951299246</c:v>
                </c:pt>
                <c:pt idx="194">
                  <c:v>53.206617511195994</c:v>
                </c:pt>
                <c:pt idx="195">
                  <c:v>45.929210665938015</c:v>
                </c:pt>
                <c:pt idx="196">
                  <c:v>44.551657696320014</c:v>
                </c:pt>
                <c:pt idx="197">
                  <c:v>42.555603099924305</c:v>
                </c:pt>
                <c:pt idx="198">
                  <c:v>43.064050194657646</c:v>
                </c:pt>
                <c:pt idx="199">
                  <c:v>45.352880769151184</c:v>
                </c:pt>
                <c:pt idx="200">
                  <c:v>45.078518200332013</c:v>
                </c:pt>
                <c:pt idx="201">
                  <c:v>46.52336490490201</c:v>
                </c:pt>
                <c:pt idx="202">
                  <c:v>47.316472134401863</c:v>
                </c:pt>
                <c:pt idx="203">
                  <c:v>47.266981206182393</c:v>
                </c:pt>
                <c:pt idx="204">
                  <c:v>47.774725362896731</c:v>
                </c:pt>
                <c:pt idx="205">
                  <c:v>47.635571422388558</c:v>
                </c:pt>
                <c:pt idx="206">
                  <c:v>47.830413454460221</c:v>
                </c:pt>
                <c:pt idx="207">
                  <c:v>43.140250769711997</c:v>
                </c:pt>
                <c:pt idx="208">
                  <c:v>44.618790375518387</c:v>
                </c:pt>
                <c:pt idx="209">
                  <c:v>44.493816579974435</c:v>
                </c:pt>
                <c:pt idx="210">
                  <c:v>44.298843992802063</c:v>
                </c:pt>
                <c:pt idx="211">
                  <c:v>46.726732216621294</c:v>
                </c:pt>
                <c:pt idx="212">
                  <c:v>48.483931956473079</c:v>
                </c:pt>
                <c:pt idx="213">
                  <c:v>47.673259163433755</c:v>
                </c:pt>
                <c:pt idx="214">
                  <c:v>46.650398595188186</c:v>
                </c:pt>
                <c:pt idx="215">
                  <c:v>52.457613904858455</c:v>
                </c:pt>
                <c:pt idx="216">
                  <c:v>50.477142045731703</c:v>
                </c:pt>
                <c:pt idx="217">
                  <c:v>50.495015869261458</c:v>
                </c:pt>
                <c:pt idx="218">
                  <c:v>50.370214391577264</c:v>
                </c:pt>
                <c:pt idx="219">
                  <c:v>50.29201731293923</c:v>
                </c:pt>
                <c:pt idx="220">
                  <c:v>49.514344257840087</c:v>
                </c:pt>
                <c:pt idx="221">
                  <c:v>53.579065789912192</c:v>
                </c:pt>
                <c:pt idx="222">
                  <c:v>51.444408701640953</c:v>
                </c:pt>
                <c:pt idx="223">
                  <c:v>48.695454002270552</c:v>
                </c:pt>
                <c:pt idx="224">
                  <c:v>43.860182003861496</c:v>
                </c:pt>
                <c:pt idx="225">
                  <c:v>44.25521702644</c:v>
                </c:pt>
                <c:pt idx="226">
                  <c:v>44.32725359701184</c:v>
                </c:pt>
                <c:pt idx="227">
                  <c:v>44.436487462576089</c:v>
                </c:pt>
                <c:pt idx="228">
                  <c:v>44.486392301118961</c:v>
                </c:pt>
                <c:pt idx="229">
                  <c:v>44.710782398931414</c:v>
                </c:pt>
                <c:pt idx="230">
                  <c:v>47.215045002777813</c:v>
                </c:pt>
                <c:pt idx="231">
                  <c:v>44.775036603162235</c:v>
                </c:pt>
                <c:pt idx="232">
                  <c:v>43.006855819956392</c:v>
                </c:pt>
                <c:pt idx="233">
                  <c:v>43.851617759207087</c:v>
                </c:pt>
                <c:pt idx="234">
                  <c:v>45.158947975191595</c:v>
                </c:pt>
                <c:pt idx="235">
                  <c:v>44.654521880387144</c:v>
                </c:pt>
                <c:pt idx="236">
                  <c:v>44.516118025036</c:v>
                </c:pt>
                <c:pt idx="237">
                  <c:v>44.035073843167687</c:v>
                </c:pt>
                <c:pt idx="238">
                  <c:v>46.800862705263043</c:v>
                </c:pt>
                <c:pt idx="239">
                  <c:v>44.999639227543156</c:v>
                </c:pt>
                <c:pt idx="240">
                  <c:v>43.303136302205289</c:v>
                </c:pt>
                <c:pt idx="241">
                  <c:v>45.120399261323911</c:v>
                </c:pt>
                <c:pt idx="242">
                  <c:v>46.257077498246581</c:v>
                </c:pt>
                <c:pt idx="243">
                  <c:v>45.059545230179346</c:v>
                </c:pt>
                <c:pt idx="244">
                  <c:v>46.221599302517163</c:v>
                </c:pt>
                <c:pt idx="245">
                  <c:v>45.22194779900844</c:v>
                </c:pt>
                <c:pt idx="246">
                  <c:v>45.162866752172</c:v>
                </c:pt>
                <c:pt idx="247">
                  <c:v>44.702270282194611</c:v>
                </c:pt>
                <c:pt idx="248">
                  <c:v>45.271383302659913</c:v>
                </c:pt>
                <c:pt idx="249">
                  <c:v>46.601554416792048</c:v>
                </c:pt>
                <c:pt idx="250">
                  <c:v>46.998396537262124</c:v>
                </c:pt>
                <c:pt idx="251">
                  <c:v>51.094984376335972</c:v>
                </c:pt>
                <c:pt idx="252">
                  <c:v>48.894401940601476</c:v>
                </c:pt>
                <c:pt idx="253">
                  <c:v>50.081313766857193</c:v>
                </c:pt>
                <c:pt idx="254">
                  <c:v>47.3498512044508</c:v>
                </c:pt>
                <c:pt idx="255">
                  <c:v>46.630606076804987</c:v>
                </c:pt>
                <c:pt idx="256">
                  <c:v>45.708156134027931</c:v>
                </c:pt>
                <c:pt idx="257">
                  <c:v>45.116497777795701</c:v>
                </c:pt>
                <c:pt idx="258">
                  <c:v>47.180964653476842</c:v>
                </c:pt>
                <c:pt idx="259">
                  <c:v>46.744902016910913</c:v>
                </c:pt>
                <c:pt idx="260">
                  <c:v>49.069037233345234</c:v>
                </c:pt>
                <c:pt idx="261">
                  <c:v>48.094278703063495</c:v>
                </c:pt>
                <c:pt idx="262">
                  <c:v>48.041761403839843</c:v>
                </c:pt>
                <c:pt idx="263">
                  <c:v>48.413581185825997</c:v>
                </c:pt>
                <c:pt idx="264">
                  <c:v>49.132745726547419</c:v>
                </c:pt>
                <c:pt idx="265">
                  <c:v>53.333594879501099</c:v>
                </c:pt>
                <c:pt idx="266">
                  <c:v>53.542863218734404</c:v>
                </c:pt>
                <c:pt idx="267">
                  <c:v>53.365765609309079</c:v>
                </c:pt>
                <c:pt idx="268">
                  <c:v>51.947512819335202</c:v>
                </c:pt>
                <c:pt idx="269">
                  <c:v>51.815794975363794</c:v>
                </c:pt>
                <c:pt idx="270">
                  <c:v>48.829860978498893</c:v>
                </c:pt>
                <c:pt idx="271">
                  <c:v>51.647162695494444</c:v>
                </c:pt>
                <c:pt idx="272">
                  <c:v>48.224008064524412</c:v>
                </c:pt>
                <c:pt idx="273">
                  <c:v>46.583910564742901</c:v>
                </c:pt>
                <c:pt idx="274">
                  <c:v>52.219333957516</c:v>
                </c:pt>
                <c:pt idx="275">
                  <c:v>48.620400946676163</c:v>
                </c:pt>
                <c:pt idx="276">
                  <c:v>42.762767362782455</c:v>
                </c:pt>
                <c:pt idx="277">
                  <c:v>40.186359720267255</c:v>
                </c:pt>
                <c:pt idx="278">
                  <c:v>55.348395992366008</c:v>
                </c:pt>
                <c:pt idx="279">
                  <c:v>54.689420278224702</c:v>
                </c:pt>
                <c:pt idx="280">
                  <c:v>57.043798882832405</c:v>
                </c:pt>
                <c:pt idx="281">
                  <c:v>56.474064066693479</c:v>
                </c:pt>
                <c:pt idx="282">
                  <c:v>52.923405383499173</c:v>
                </c:pt>
                <c:pt idx="283">
                  <c:v>54.737929730245206</c:v>
                </c:pt>
                <c:pt idx="284">
                  <c:v>51.627996280235571</c:v>
                </c:pt>
                <c:pt idx="285">
                  <c:v>51.576273565211991</c:v>
                </c:pt>
                <c:pt idx="286">
                  <c:v>50.802158251929512</c:v>
                </c:pt>
                <c:pt idx="287">
                  <c:v>51.078383917155158</c:v>
                </c:pt>
                <c:pt idx="288">
                  <c:v>54.513403639080295</c:v>
                </c:pt>
                <c:pt idx="289">
                  <c:v>51.586761972611974</c:v>
                </c:pt>
                <c:pt idx="290">
                  <c:v>51.568740956767051</c:v>
                </c:pt>
                <c:pt idx="291">
                  <c:v>52.824567694116794</c:v>
                </c:pt>
                <c:pt idx="292">
                  <c:v>51.800404441761813</c:v>
                </c:pt>
                <c:pt idx="293">
                  <c:v>12.475954199987468</c:v>
                </c:pt>
                <c:pt idx="294">
                  <c:v>49.28854809299316</c:v>
                </c:pt>
                <c:pt idx="295">
                  <c:v>43.543223554117077</c:v>
                </c:pt>
                <c:pt idx="296">
                  <c:v>47.981540258397509</c:v>
                </c:pt>
                <c:pt idx="297">
                  <c:v>43.172305846133185</c:v>
                </c:pt>
                <c:pt idx="298">
                  <c:v>41.056127391757244</c:v>
                </c:pt>
                <c:pt idx="299">
                  <c:v>40.621137292694698</c:v>
                </c:pt>
                <c:pt idx="300">
                  <c:v>40.821353432372291</c:v>
                </c:pt>
                <c:pt idx="301">
                  <c:v>37.072408506616945</c:v>
                </c:pt>
                <c:pt idx="302">
                  <c:v>50.701732041460687</c:v>
                </c:pt>
                <c:pt idx="303">
                  <c:v>40.488871180662954</c:v>
                </c:pt>
                <c:pt idx="304">
                  <c:v>38.80683480075475</c:v>
                </c:pt>
                <c:pt idx="305">
                  <c:v>36.205798983611352</c:v>
                </c:pt>
                <c:pt idx="306">
                  <c:v>39.3079357705072</c:v>
                </c:pt>
                <c:pt idx="307">
                  <c:v>49.751315472186604</c:v>
                </c:pt>
                <c:pt idx="308">
                  <c:v>41.895313084556513</c:v>
                </c:pt>
                <c:pt idx="309">
                  <c:v>36.505348369758678</c:v>
                </c:pt>
                <c:pt idx="310">
                  <c:v>32.501849684380844</c:v>
                </c:pt>
                <c:pt idx="311">
                  <c:v>31.754036800788189</c:v>
                </c:pt>
                <c:pt idx="312">
                  <c:v>27.01411041722913</c:v>
                </c:pt>
                <c:pt idx="313">
                  <c:v>43.163253495128693</c:v>
                </c:pt>
                <c:pt idx="314">
                  <c:v>43.152041330688256</c:v>
                </c:pt>
                <c:pt idx="315">
                  <c:v>41.277896129213744</c:v>
                </c:pt>
                <c:pt idx="316">
                  <c:v>44.945018697981311</c:v>
                </c:pt>
                <c:pt idx="317">
                  <c:v>45.111158723633025</c:v>
                </c:pt>
                <c:pt idx="318">
                  <c:v>48.926710598610626</c:v>
                </c:pt>
                <c:pt idx="319">
                  <c:v>54.384304007286659</c:v>
                </c:pt>
                <c:pt idx="320">
                  <c:v>43.124705306140363</c:v>
                </c:pt>
                <c:pt idx="321">
                  <c:v>47.812293545222815</c:v>
                </c:pt>
                <c:pt idx="322">
                  <c:v>47.870590320841032</c:v>
                </c:pt>
                <c:pt idx="323">
                  <c:v>49.164472041410711</c:v>
                </c:pt>
                <c:pt idx="324">
                  <c:v>49.142962575753295</c:v>
                </c:pt>
                <c:pt idx="325">
                  <c:v>49.336865326554161</c:v>
                </c:pt>
                <c:pt idx="326">
                  <c:v>49.730482555851829</c:v>
                </c:pt>
                <c:pt idx="327">
                  <c:v>49.418327148395839</c:v>
                </c:pt>
                <c:pt idx="328">
                  <c:v>52.101109876858636</c:v>
                </c:pt>
                <c:pt idx="329">
                  <c:v>33.567036392558563</c:v>
                </c:pt>
                <c:pt idx="330">
                  <c:v>39.88628473739724</c:v>
                </c:pt>
                <c:pt idx="331">
                  <c:v>39.979978086513036</c:v>
                </c:pt>
                <c:pt idx="332">
                  <c:v>40.892836399972012</c:v>
                </c:pt>
                <c:pt idx="333">
                  <c:v>42.134569456328094</c:v>
                </c:pt>
                <c:pt idx="334">
                  <c:v>33.123680288764973</c:v>
                </c:pt>
                <c:pt idx="335">
                  <c:v>44.990350546315639</c:v>
                </c:pt>
                <c:pt idx="336">
                  <c:v>50.702515802954018</c:v>
                </c:pt>
                <c:pt idx="337">
                  <c:v>44.4000535031821</c:v>
                </c:pt>
                <c:pt idx="338">
                  <c:v>56.9183796780328</c:v>
                </c:pt>
                <c:pt idx="339">
                  <c:v>62.916338800582011</c:v>
                </c:pt>
                <c:pt idx="340">
                  <c:v>63.801468218062979</c:v>
                </c:pt>
                <c:pt idx="341">
                  <c:v>50.033162461083734</c:v>
                </c:pt>
                <c:pt idx="342">
                  <c:v>48.628722278556189</c:v>
                </c:pt>
                <c:pt idx="343">
                  <c:v>49.526004027256228</c:v>
                </c:pt>
                <c:pt idx="344">
                  <c:v>48.905283464141796</c:v>
                </c:pt>
                <c:pt idx="345">
                  <c:v>49.884222434990107</c:v>
                </c:pt>
                <c:pt idx="346">
                  <c:v>53.980800877581125</c:v>
                </c:pt>
                <c:pt idx="347">
                  <c:v>58.269492999114128</c:v>
                </c:pt>
                <c:pt idx="348">
                  <c:v>59.846065096929479</c:v>
                </c:pt>
                <c:pt idx="349">
                  <c:v>51.752144067421625</c:v>
                </c:pt>
                <c:pt idx="350">
                  <c:v>52.388890527154722</c:v>
                </c:pt>
                <c:pt idx="351">
                  <c:v>51.452435769825556</c:v>
                </c:pt>
                <c:pt idx="352">
                  <c:v>27.190819648572592</c:v>
                </c:pt>
                <c:pt idx="353">
                  <c:v>21.571139308399786</c:v>
                </c:pt>
                <c:pt idx="354">
                  <c:v>36.608732573162918</c:v>
                </c:pt>
                <c:pt idx="355">
                  <c:v>41.397671170565999</c:v>
                </c:pt>
                <c:pt idx="356">
                  <c:v>44.547495064571883</c:v>
                </c:pt>
                <c:pt idx="357">
                  <c:v>11.226883648936788</c:v>
                </c:pt>
                <c:pt idx="358">
                  <c:v>12.760935076533123</c:v>
                </c:pt>
                <c:pt idx="359">
                  <c:v>8.3754142796604842</c:v>
                </c:pt>
                <c:pt idx="360">
                  <c:v>8.7438678861724419</c:v>
                </c:pt>
                <c:pt idx="361">
                  <c:v>9.2150842229818277</c:v>
                </c:pt>
                <c:pt idx="362">
                  <c:v>47.269517821570709</c:v>
                </c:pt>
                <c:pt idx="363">
                  <c:v>49.246811403332259</c:v>
                </c:pt>
                <c:pt idx="364">
                  <c:v>49.347754680185545</c:v>
                </c:pt>
                <c:pt idx="365">
                  <c:v>48.333287612132693</c:v>
                </c:pt>
                <c:pt idx="366">
                  <c:v>50.306137275981769</c:v>
                </c:pt>
                <c:pt idx="367">
                  <c:v>45.918755659115995</c:v>
                </c:pt>
                <c:pt idx="368">
                  <c:v>44.156159916977899</c:v>
                </c:pt>
                <c:pt idx="369">
                  <c:v>43.515268982082446</c:v>
                </c:pt>
                <c:pt idx="370">
                  <c:v>41.288051046386116</c:v>
                </c:pt>
                <c:pt idx="371">
                  <c:v>40.211137310637191</c:v>
                </c:pt>
                <c:pt idx="372">
                  <c:v>42.702461520562196</c:v>
                </c:pt>
                <c:pt idx="373">
                  <c:v>40.940263172351344</c:v>
                </c:pt>
                <c:pt idx="374">
                  <c:v>38.549928840307579</c:v>
                </c:pt>
                <c:pt idx="375">
                  <c:v>33.924793416971511</c:v>
                </c:pt>
                <c:pt idx="376">
                  <c:v>27.430300417220657</c:v>
                </c:pt>
                <c:pt idx="377">
                  <c:v>43.306702951115348</c:v>
                </c:pt>
                <c:pt idx="378">
                  <c:v>40.615263552447729</c:v>
                </c:pt>
                <c:pt idx="379">
                  <c:v>40.470757634957913</c:v>
                </c:pt>
                <c:pt idx="380">
                  <c:v>34.07584349376274</c:v>
                </c:pt>
                <c:pt idx="381">
                  <c:v>40.73600226168783</c:v>
                </c:pt>
                <c:pt idx="382">
                  <c:v>39.804050436692158</c:v>
                </c:pt>
                <c:pt idx="383">
                  <c:v>36.561289111721344</c:v>
                </c:pt>
                <c:pt idx="384">
                  <c:v>12.846967121527497</c:v>
                </c:pt>
                <c:pt idx="385">
                  <c:v>15.062711582747404</c:v>
                </c:pt>
                <c:pt idx="386">
                  <c:v>10.955612933894249</c:v>
                </c:pt>
                <c:pt idx="387">
                  <c:v>6.0628080295029365</c:v>
                </c:pt>
                <c:pt idx="388">
                  <c:v>20.580439247908735</c:v>
                </c:pt>
                <c:pt idx="389">
                  <c:v>16.455523551132284</c:v>
                </c:pt>
                <c:pt idx="390">
                  <c:v>17.683515981298015</c:v>
                </c:pt>
                <c:pt idx="391">
                  <c:v>15.328058305328565</c:v>
                </c:pt>
                <c:pt idx="392">
                  <c:v>12.104127260742935</c:v>
                </c:pt>
                <c:pt idx="393">
                  <c:v>12.491188634216027</c:v>
                </c:pt>
                <c:pt idx="394">
                  <c:v>9.7481806551425159</c:v>
                </c:pt>
                <c:pt idx="395">
                  <c:v>9.1959868707237753</c:v>
                </c:pt>
                <c:pt idx="396">
                  <c:v>8.4234962635303248</c:v>
                </c:pt>
                <c:pt idx="397">
                  <c:v>43.238688239910651</c:v>
                </c:pt>
                <c:pt idx="398">
                  <c:v>39.374075581527244</c:v>
                </c:pt>
                <c:pt idx="399">
                  <c:v>39.141136787363195</c:v>
                </c:pt>
                <c:pt idx="400">
                  <c:v>36.442491142899769</c:v>
                </c:pt>
                <c:pt idx="401">
                  <c:v>47.52567816203716</c:v>
                </c:pt>
                <c:pt idx="402">
                  <c:v>43.783784075013145</c:v>
                </c:pt>
                <c:pt idx="403">
                  <c:v>44.772574432144431</c:v>
                </c:pt>
                <c:pt idx="404">
                  <c:v>41.543611775247939</c:v>
                </c:pt>
                <c:pt idx="405">
                  <c:v>46.531715984066913</c:v>
                </c:pt>
                <c:pt idx="406">
                  <c:v>34.172566138912252</c:v>
                </c:pt>
                <c:pt idx="407">
                  <c:v>35.947232488430707</c:v>
                </c:pt>
                <c:pt idx="408">
                  <c:v>25.138638073300989</c:v>
                </c:pt>
                <c:pt idx="409">
                  <c:v>7.3609196330291455</c:v>
                </c:pt>
                <c:pt idx="410">
                  <c:v>9.1115310969912571</c:v>
                </c:pt>
                <c:pt idx="411">
                  <c:v>9.0512083782580408</c:v>
                </c:pt>
                <c:pt idx="412">
                  <c:v>8.796355478702818</c:v>
                </c:pt>
                <c:pt idx="413">
                  <c:v>9.1814109827325439</c:v>
                </c:pt>
                <c:pt idx="414">
                  <c:v>8.3376686089797687</c:v>
                </c:pt>
                <c:pt idx="415">
                  <c:v>9.4191533515312091</c:v>
                </c:pt>
                <c:pt idx="416">
                  <c:v>12.324600948294082</c:v>
                </c:pt>
                <c:pt idx="417">
                  <c:v>9.7618062129198506</c:v>
                </c:pt>
                <c:pt idx="418">
                  <c:v>9.3476983533856544</c:v>
                </c:pt>
                <c:pt idx="419">
                  <c:v>8.9299052323751997</c:v>
                </c:pt>
                <c:pt idx="420">
                  <c:v>9.9028930856665394</c:v>
                </c:pt>
                <c:pt idx="421">
                  <c:v>9.482949054340045</c:v>
                </c:pt>
                <c:pt idx="422">
                  <c:v>9.7481619792687919</c:v>
                </c:pt>
                <c:pt idx="423">
                  <c:v>12.102360366991748</c:v>
                </c:pt>
                <c:pt idx="424">
                  <c:v>9.4087865333665341</c:v>
                </c:pt>
                <c:pt idx="425">
                  <c:v>8.5765326153554113</c:v>
                </c:pt>
                <c:pt idx="426">
                  <c:v>10.129036122722596</c:v>
                </c:pt>
                <c:pt idx="427">
                  <c:v>23.02555656578561</c:v>
                </c:pt>
                <c:pt idx="428">
                  <c:v>45.855710437189813</c:v>
                </c:pt>
                <c:pt idx="429">
                  <c:v>44.497408650907971</c:v>
                </c:pt>
                <c:pt idx="430">
                  <c:v>45.201611214523481</c:v>
                </c:pt>
                <c:pt idx="431">
                  <c:v>11.873756503568977</c:v>
                </c:pt>
                <c:pt idx="432">
                  <c:v>11.399796223439786</c:v>
                </c:pt>
                <c:pt idx="433">
                  <c:v>11.338574709440001</c:v>
                </c:pt>
                <c:pt idx="434">
                  <c:v>12.140068651892062</c:v>
                </c:pt>
                <c:pt idx="435">
                  <c:v>11.697948284946468</c:v>
                </c:pt>
                <c:pt idx="436">
                  <c:v>11.395886463179076</c:v>
                </c:pt>
                <c:pt idx="437">
                  <c:v>11.093283354424194</c:v>
                </c:pt>
                <c:pt idx="438">
                  <c:v>11.432928965271747</c:v>
                </c:pt>
                <c:pt idx="439">
                  <c:v>11.729655497871898</c:v>
                </c:pt>
                <c:pt idx="440">
                  <c:v>11.446967004731498</c:v>
                </c:pt>
                <c:pt idx="441">
                  <c:v>11.505586200619184</c:v>
                </c:pt>
                <c:pt idx="442">
                  <c:v>11.302638861855376</c:v>
                </c:pt>
                <c:pt idx="443">
                  <c:v>13.164937582004473</c:v>
                </c:pt>
                <c:pt idx="444">
                  <c:v>18.644616230576684</c:v>
                </c:pt>
                <c:pt idx="445">
                  <c:v>10.258970220289209</c:v>
                </c:pt>
                <c:pt idx="446">
                  <c:v>10.252491872768438</c:v>
                </c:pt>
                <c:pt idx="447">
                  <c:v>10.154701676906187</c:v>
                </c:pt>
                <c:pt idx="448">
                  <c:v>10.157531579328696</c:v>
                </c:pt>
                <c:pt idx="449">
                  <c:v>10.191465801020412</c:v>
                </c:pt>
                <c:pt idx="450">
                  <c:v>10.345750806382824</c:v>
                </c:pt>
                <c:pt idx="451">
                  <c:v>51.404161164103144</c:v>
                </c:pt>
                <c:pt idx="452">
                  <c:v>52.356736564922095</c:v>
                </c:pt>
                <c:pt idx="453">
                  <c:v>51.972194540069211</c:v>
                </c:pt>
                <c:pt idx="454">
                  <c:v>45.308275785403858</c:v>
                </c:pt>
                <c:pt idx="455">
                  <c:v>47.358834949867905</c:v>
                </c:pt>
                <c:pt idx="456">
                  <c:v>43.301130973279811</c:v>
                </c:pt>
                <c:pt idx="457">
                  <c:v>39.895808039875163</c:v>
                </c:pt>
                <c:pt idx="458">
                  <c:v>49.449631493455044</c:v>
                </c:pt>
                <c:pt idx="459">
                  <c:v>46.978592191948351</c:v>
                </c:pt>
                <c:pt idx="460">
                  <c:v>44.975081738097344</c:v>
                </c:pt>
                <c:pt idx="461">
                  <c:v>49.321498130601306</c:v>
                </c:pt>
                <c:pt idx="462">
                  <c:v>53.083167236730993</c:v>
                </c:pt>
                <c:pt idx="463">
                  <c:v>47.942873628541832</c:v>
                </c:pt>
                <c:pt idx="464">
                  <c:v>49.222355998167998</c:v>
                </c:pt>
                <c:pt idx="465">
                  <c:v>48.462442880250002</c:v>
                </c:pt>
                <c:pt idx="466">
                  <c:v>50.083415859079281</c:v>
                </c:pt>
                <c:pt idx="467">
                  <c:v>49.484106676531717</c:v>
                </c:pt>
                <c:pt idx="468">
                  <c:v>41.018458337487061</c:v>
                </c:pt>
                <c:pt idx="469">
                  <c:v>39.683912129977294</c:v>
                </c:pt>
                <c:pt idx="470">
                  <c:v>43.481020579292014</c:v>
                </c:pt>
                <c:pt idx="471">
                  <c:v>48.889982399595105</c:v>
                </c:pt>
                <c:pt idx="472">
                  <c:v>49.468439343311637</c:v>
                </c:pt>
                <c:pt idx="473">
                  <c:v>48.341555734128583</c:v>
                </c:pt>
                <c:pt idx="474">
                  <c:v>58.547008590303044</c:v>
                </c:pt>
                <c:pt idx="475">
                  <c:v>45.396914309784542</c:v>
                </c:pt>
                <c:pt idx="476">
                  <c:v>42.889620452497191</c:v>
                </c:pt>
                <c:pt idx="477">
                  <c:v>39.915013254781861</c:v>
                </c:pt>
                <c:pt idx="478">
                  <c:v>40.914855319410208</c:v>
                </c:pt>
                <c:pt idx="479">
                  <c:v>49.683955949275642</c:v>
                </c:pt>
                <c:pt idx="480">
                  <c:v>42.140437290729913</c:v>
                </c:pt>
                <c:pt idx="481">
                  <c:v>39.71844861320934</c:v>
                </c:pt>
                <c:pt idx="482">
                  <c:v>38.379694310160104</c:v>
                </c:pt>
                <c:pt idx="483">
                  <c:v>48.480342364609605</c:v>
                </c:pt>
                <c:pt idx="484">
                  <c:v>39.678292261060072</c:v>
                </c:pt>
                <c:pt idx="485">
                  <c:v>45.283878539703295</c:v>
                </c:pt>
                <c:pt idx="486">
                  <c:v>50.190444471183099</c:v>
                </c:pt>
                <c:pt idx="487">
                  <c:v>45.618428129466594</c:v>
                </c:pt>
                <c:pt idx="488">
                  <c:v>41.980544970233744</c:v>
                </c:pt>
                <c:pt idx="489">
                  <c:v>46.676082896738492</c:v>
                </c:pt>
                <c:pt idx="490">
                  <c:v>46.316959899904901</c:v>
                </c:pt>
                <c:pt idx="491">
                  <c:v>47.546351811807931</c:v>
                </c:pt>
                <c:pt idx="492">
                  <c:v>36.466466963150395</c:v>
                </c:pt>
                <c:pt idx="493">
                  <c:v>51.181987126174889</c:v>
                </c:pt>
                <c:pt idx="494">
                  <c:v>47.661976802496909</c:v>
                </c:pt>
                <c:pt idx="495">
                  <c:v>48.377806992461998</c:v>
                </c:pt>
                <c:pt idx="496">
                  <c:v>52.231882510519348</c:v>
                </c:pt>
                <c:pt idx="497">
                  <c:v>51.340034063435944</c:v>
                </c:pt>
                <c:pt idx="498">
                  <c:v>8.8163389092884348</c:v>
                </c:pt>
                <c:pt idx="499">
                  <c:v>8.4464134758889706</c:v>
                </c:pt>
                <c:pt idx="500">
                  <c:v>9.4925373368625046</c:v>
                </c:pt>
                <c:pt idx="501">
                  <c:v>9.7150801733007448</c:v>
                </c:pt>
                <c:pt idx="502">
                  <c:v>12.754631045580346</c:v>
                </c:pt>
                <c:pt idx="503">
                  <c:v>9.9019714391734919</c:v>
                </c:pt>
                <c:pt idx="504">
                  <c:v>9.6263997806719939</c:v>
                </c:pt>
                <c:pt idx="505">
                  <c:v>9.4147664703307239</c:v>
                </c:pt>
                <c:pt idx="506">
                  <c:v>9.4450362072261651</c:v>
                </c:pt>
                <c:pt idx="507">
                  <c:v>31.695195099943216</c:v>
                </c:pt>
                <c:pt idx="508">
                  <c:v>35.591517050410822</c:v>
                </c:pt>
                <c:pt idx="509">
                  <c:v>10.305513277287139</c:v>
                </c:pt>
                <c:pt idx="510">
                  <c:v>51.392689062715924</c:v>
                </c:pt>
                <c:pt idx="511">
                  <c:v>49.55926390075512</c:v>
                </c:pt>
                <c:pt idx="512">
                  <c:v>46.284781934937953</c:v>
                </c:pt>
                <c:pt idx="513">
                  <c:v>47.576506425438595</c:v>
                </c:pt>
                <c:pt idx="514">
                  <c:v>10.106835842016354</c:v>
                </c:pt>
                <c:pt idx="515">
                  <c:v>10.03673335313025</c:v>
                </c:pt>
                <c:pt idx="516">
                  <c:v>11.706867088479003</c:v>
                </c:pt>
                <c:pt idx="517">
                  <c:v>10.501809381768602</c:v>
                </c:pt>
                <c:pt idx="518">
                  <c:v>12.18905469119627</c:v>
                </c:pt>
                <c:pt idx="519">
                  <c:v>13.990156287373406</c:v>
                </c:pt>
                <c:pt idx="520">
                  <c:v>13.137660521564658</c:v>
                </c:pt>
                <c:pt idx="521">
                  <c:v>10.85911234499447</c:v>
                </c:pt>
                <c:pt idx="522">
                  <c:v>16.385786073174177</c:v>
                </c:pt>
                <c:pt idx="523">
                  <c:v>14.020297226395764</c:v>
                </c:pt>
                <c:pt idx="524">
                  <c:v>19.031971287759031</c:v>
                </c:pt>
                <c:pt idx="525">
                  <c:v>17.183836612039688</c:v>
                </c:pt>
                <c:pt idx="526">
                  <c:v>27.66789262618903</c:v>
                </c:pt>
                <c:pt idx="527">
                  <c:v>29.116986514627939</c:v>
                </c:pt>
                <c:pt idx="528">
                  <c:v>27.886304197862593</c:v>
                </c:pt>
                <c:pt idx="529">
                  <c:v>30.335839158302694</c:v>
                </c:pt>
                <c:pt idx="530">
                  <c:v>30.917419711376187</c:v>
                </c:pt>
                <c:pt idx="531">
                  <c:v>32.593717899465432</c:v>
                </c:pt>
                <c:pt idx="532">
                  <c:v>33.072566981812955</c:v>
                </c:pt>
                <c:pt idx="533">
                  <c:v>33.181214277530444</c:v>
                </c:pt>
                <c:pt idx="534">
                  <c:v>34.594172694088421</c:v>
                </c:pt>
                <c:pt idx="535">
                  <c:v>8.5389508441747939</c:v>
                </c:pt>
                <c:pt idx="536">
                  <c:v>8.4652313971987247</c:v>
                </c:pt>
                <c:pt idx="537">
                  <c:v>8.8302501294934999</c:v>
                </c:pt>
                <c:pt idx="538">
                  <c:v>10.495255732225624</c:v>
                </c:pt>
                <c:pt idx="539">
                  <c:v>18.846662421131089</c:v>
                </c:pt>
                <c:pt idx="540">
                  <c:v>20.917965577694613</c:v>
                </c:pt>
                <c:pt idx="541">
                  <c:v>23.820836373560489</c:v>
                </c:pt>
                <c:pt idx="542">
                  <c:v>25.346559958621587</c:v>
                </c:pt>
                <c:pt idx="543">
                  <c:v>29.720678564815874</c:v>
                </c:pt>
                <c:pt idx="544">
                  <c:v>30.881968701521888</c:v>
                </c:pt>
                <c:pt idx="545">
                  <c:v>15.405309201479056</c:v>
                </c:pt>
                <c:pt idx="546">
                  <c:v>14.759747276194474</c:v>
                </c:pt>
                <c:pt idx="547">
                  <c:v>15.172498038651154</c:v>
                </c:pt>
                <c:pt idx="548">
                  <c:v>14.605096959344523</c:v>
                </c:pt>
                <c:pt idx="549">
                  <c:v>17.274205308955949</c:v>
                </c:pt>
                <c:pt idx="550">
                  <c:v>17.846096960634906</c:v>
                </c:pt>
                <c:pt idx="551">
                  <c:v>18.610955926970146</c:v>
                </c:pt>
                <c:pt idx="552">
                  <c:v>18.710565167680407</c:v>
                </c:pt>
                <c:pt idx="553">
                  <c:v>19.97173357207172</c:v>
                </c:pt>
                <c:pt idx="554">
                  <c:v>23.51215305269093</c:v>
                </c:pt>
                <c:pt idx="555">
                  <c:v>24.46458803732299</c:v>
                </c:pt>
                <c:pt idx="556">
                  <c:v>23.540709680461585</c:v>
                </c:pt>
                <c:pt idx="557">
                  <c:v>31.669963003673534</c:v>
                </c:pt>
                <c:pt idx="558">
                  <c:v>27.836141901695296</c:v>
                </c:pt>
                <c:pt idx="559">
                  <c:v>32.441010544731675</c:v>
                </c:pt>
                <c:pt idx="560">
                  <c:v>27.757860608389834</c:v>
                </c:pt>
                <c:pt idx="561">
                  <c:v>32.806801383153044</c:v>
                </c:pt>
                <c:pt idx="562">
                  <c:v>25.851970458463835</c:v>
                </c:pt>
                <c:pt idx="563">
                  <c:v>32.083249050295699</c:v>
                </c:pt>
                <c:pt idx="564">
                  <c:v>32.21432058254689</c:v>
                </c:pt>
                <c:pt idx="565">
                  <c:v>33.28580453312707</c:v>
                </c:pt>
                <c:pt idx="566">
                  <c:v>18.171562971816147</c:v>
                </c:pt>
                <c:pt idx="567">
                  <c:v>19.236628072506889</c:v>
                </c:pt>
                <c:pt idx="568">
                  <c:v>19.341208433187063</c:v>
                </c:pt>
                <c:pt idx="569">
                  <c:v>23.693893839896631</c:v>
                </c:pt>
                <c:pt idx="570">
                  <c:v>19.996621857929476</c:v>
                </c:pt>
                <c:pt idx="571">
                  <c:v>23.134332184298945</c:v>
                </c:pt>
                <c:pt idx="572">
                  <c:v>29.962638833510042</c:v>
                </c:pt>
                <c:pt idx="573">
                  <c:v>36.257907529610648</c:v>
                </c:pt>
                <c:pt idx="574">
                  <c:v>40.433158753361376</c:v>
                </c:pt>
                <c:pt idx="575">
                  <c:v>40.503640036681986</c:v>
                </c:pt>
                <c:pt idx="576">
                  <c:v>40.404845217232236</c:v>
                </c:pt>
                <c:pt idx="577">
                  <c:v>18.074157550821493</c:v>
                </c:pt>
                <c:pt idx="578">
                  <c:v>18.471623778430189</c:v>
                </c:pt>
                <c:pt idx="579">
                  <c:v>26.086764644942029</c:v>
                </c:pt>
                <c:pt idx="580">
                  <c:v>32.556493232026142</c:v>
                </c:pt>
                <c:pt idx="581">
                  <c:v>23.363067466689291</c:v>
                </c:pt>
                <c:pt idx="582">
                  <c:v>17.596072933100995</c:v>
                </c:pt>
                <c:pt idx="583">
                  <c:v>9.9534136755146747</c:v>
                </c:pt>
                <c:pt idx="584">
                  <c:v>11.075560639119821</c:v>
                </c:pt>
                <c:pt idx="585">
                  <c:v>8.7771606755747982</c:v>
                </c:pt>
                <c:pt idx="586">
                  <c:v>9.7354240175670768</c:v>
                </c:pt>
                <c:pt idx="587">
                  <c:v>9.4318368384458768</c:v>
                </c:pt>
                <c:pt idx="588">
                  <c:v>9.3416707566037207</c:v>
                </c:pt>
                <c:pt idx="589">
                  <c:v>10.871160861461385</c:v>
                </c:pt>
                <c:pt idx="590">
                  <c:v>11.061413052405706</c:v>
                </c:pt>
                <c:pt idx="591">
                  <c:v>8.9291986462915389</c:v>
                </c:pt>
                <c:pt idx="592">
                  <c:v>11.933547417764572</c:v>
                </c:pt>
                <c:pt idx="593">
                  <c:v>9.6278972666531519</c:v>
                </c:pt>
                <c:pt idx="594">
                  <c:v>7.2890078076650715</c:v>
                </c:pt>
                <c:pt idx="595">
                  <c:v>6.5072849593903879</c:v>
                </c:pt>
                <c:pt idx="596">
                  <c:v>17.158663859378187</c:v>
                </c:pt>
                <c:pt idx="597">
                  <c:v>11.081280961025232</c:v>
                </c:pt>
                <c:pt idx="598">
                  <c:v>35.202695310954113</c:v>
                </c:pt>
                <c:pt idx="599">
                  <c:v>31.248737845518843</c:v>
                </c:pt>
                <c:pt idx="600">
                  <c:v>28.816708543977722</c:v>
                </c:pt>
                <c:pt idx="601">
                  <c:v>59.365435068932129</c:v>
                </c:pt>
                <c:pt idx="602">
                  <c:v>46.336437268677344</c:v>
                </c:pt>
                <c:pt idx="603">
                  <c:v>46.476730065721355</c:v>
                </c:pt>
                <c:pt idx="604">
                  <c:v>12.110252229449356</c:v>
                </c:pt>
                <c:pt idx="605">
                  <c:v>47.144063642427184</c:v>
                </c:pt>
                <c:pt idx="606">
                  <c:v>46.504289502057034</c:v>
                </c:pt>
                <c:pt idx="607">
                  <c:v>46.279841180061297</c:v>
                </c:pt>
                <c:pt idx="608">
                  <c:v>9.7650894309394225</c:v>
                </c:pt>
                <c:pt idx="609">
                  <c:v>8.9183100474276085</c:v>
                </c:pt>
                <c:pt idx="610">
                  <c:v>9.4501667899883248</c:v>
                </c:pt>
                <c:pt idx="611">
                  <c:v>10.893871377681178</c:v>
                </c:pt>
                <c:pt idx="612">
                  <c:v>39.665777500980013</c:v>
                </c:pt>
                <c:pt idx="613">
                  <c:v>37.413048343979362</c:v>
                </c:pt>
                <c:pt idx="614">
                  <c:v>41.167595429770088</c:v>
                </c:pt>
                <c:pt idx="615">
                  <c:v>42.280196742190562</c:v>
                </c:pt>
                <c:pt idx="616">
                  <c:v>44.091274464173821</c:v>
                </c:pt>
                <c:pt idx="617">
                  <c:v>39.899624156311077</c:v>
                </c:pt>
                <c:pt idx="618">
                  <c:v>42.611381762784021</c:v>
                </c:pt>
                <c:pt idx="619">
                  <c:v>44.611938460834985</c:v>
                </c:pt>
                <c:pt idx="620">
                  <c:v>39.320044850267848</c:v>
                </c:pt>
                <c:pt idx="621">
                  <c:v>44.412776038084061</c:v>
                </c:pt>
                <c:pt idx="622">
                  <c:v>39.658544857485424</c:v>
                </c:pt>
                <c:pt idx="623">
                  <c:v>43.800485140136736</c:v>
                </c:pt>
                <c:pt idx="624">
                  <c:v>42.115109214321663</c:v>
                </c:pt>
                <c:pt idx="625">
                  <c:v>41.765821790268475</c:v>
                </c:pt>
                <c:pt idx="626">
                  <c:v>44.949234908717706</c:v>
                </c:pt>
                <c:pt idx="627">
                  <c:v>44.174647714345745</c:v>
                </c:pt>
                <c:pt idx="628">
                  <c:v>39.890939598819593</c:v>
                </c:pt>
                <c:pt idx="629">
                  <c:v>39.246388826497963</c:v>
                </c:pt>
                <c:pt idx="630">
                  <c:v>44.19381647010443</c:v>
                </c:pt>
                <c:pt idx="631">
                  <c:v>44.506919362333811</c:v>
                </c:pt>
                <c:pt idx="632">
                  <c:v>44.606654866029913</c:v>
                </c:pt>
                <c:pt idx="633">
                  <c:v>44.596548896400243</c:v>
                </c:pt>
                <c:pt idx="634">
                  <c:v>43.587213653598113</c:v>
                </c:pt>
                <c:pt idx="635">
                  <c:v>43.665747986616054</c:v>
                </c:pt>
                <c:pt idx="636">
                  <c:v>38.917739702824768</c:v>
                </c:pt>
                <c:pt idx="637">
                  <c:v>39.706306193222204</c:v>
                </c:pt>
                <c:pt idx="638">
                  <c:v>39.778970091004012</c:v>
                </c:pt>
                <c:pt idx="639">
                  <c:v>37.701570238862466</c:v>
                </c:pt>
                <c:pt idx="640">
                  <c:v>37.736707537929462</c:v>
                </c:pt>
                <c:pt idx="641">
                  <c:v>38.822341231210025</c:v>
                </c:pt>
                <c:pt idx="642">
                  <c:v>38.754715240366011</c:v>
                </c:pt>
                <c:pt idx="643">
                  <c:v>40.045118261343646</c:v>
                </c:pt>
                <c:pt idx="644">
                  <c:v>41.24448095306672</c:v>
                </c:pt>
                <c:pt idx="645">
                  <c:v>32.181265145243778</c:v>
                </c:pt>
                <c:pt idx="646">
                  <c:v>41.026356127280813</c:v>
                </c:pt>
                <c:pt idx="647">
                  <c:v>41.606785780723541</c:v>
                </c:pt>
                <c:pt idx="648">
                  <c:v>41.62798990913798</c:v>
                </c:pt>
                <c:pt idx="649">
                  <c:v>42.804429949469295</c:v>
                </c:pt>
                <c:pt idx="650">
                  <c:v>43.180221603971901</c:v>
                </c:pt>
                <c:pt idx="651">
                  <c:v>39.478878290649291</c:v>
                </c:pt>
                <c:pt idx="652">
                  <c:v>38.616082982863304</c:v>
                </c:pt>
                <c:pt idx="653">
                  <c:v>44.552145894296224</c:v>
                </c:pt>
                <c:pt idx="654">
                  <c:v>44.792853032130267</c:v>
                </c:pt>
                <c:pt idx="655">
                  <c:v>44.732519141295413</c:v>
                </c:pt>
                <c:pt idx="656">
                  <c:v>46.59528228711946</c:v>
                </c:pt>
                <c:pt idx="657">
                  <c:v>39.684296169373994</c:v>
                </c:pt>
                <c:pt idx="658">
                  <c:v>39.747109597389731</c:v>
                </c:pt>
                <c:pt idx="659">
                  <c:v>43.295647551315845</c:v>
                </c:pt>
                <c:pt idx="660">
                  <c:v>46.554787120481748</c:v>
                </c:pt>
                <c:pt idx="661">
                  <c:v>41.664925072433164</c:v>
                </c:pt>
                <c:pt idx="662">
                  <c:v>41.504560128734056</c:v>
                </c:pt>
                <c:pt idx="663">
                  <c:v>46.192596175389532</c:v>
                </c:pt>
                <c:pt idx="664">
                  <c:v>46.231639336788682</c:v>
                </c:pt>
                <c:pt idx="665">
                  <c:v>43.432204504078406</c:v>
                </c:pt>
                <c:pt idx="666">
                  <c:v>41.023471993306494</c:v>
                </c:pt>
                <c:pt idx="667">
                  <c:v>43.963474891478377</c:v>
                </c:pt>
                <c:pt idx="668">
                  <c:v>43.097069984729863</c:v>
                </c:pt>
                <c:pt idx="669">
                  <c:v>42.277779939336249</c:v>
                </c:pt>
                <c:pt idx="670">
                  <c:v>41.657902504678937</c:v>
                </c:pt>
                <c:pt idx="671">
                  <c:v>39.757888069795293</c:v>
                </c:pt>
                <c:pt idx="672">
                  <c:v>43.455457558625994</c:v>
                </c:pt>
                <c:pt idx="673">
                  <c:v>40.312805093436744</c:v>
                </c:pt>
                <c:pt idx="674">
                  <c:v>41.218671472724544</c:v>
                </c:pt>
                <c:pt idx="675">
                  <c:v>43.689443369569005</c:v>
                </c:pt>
                <c:pt idx="676">
                  <c:v>41.697169561468797</c:v>
                </c:pt>
                <c:pt idx="677">
                  <c:v>38.214615428468953</c:v>
                </c:pt>
                <c:pt idx="678">
                  <c:v>34.66323911809031</c:v>
                </c:pt>
                <c:pt idx="679">
                  <c:v>39.759143865476105</c:v>
                </c:pt>
                <c:pt idx="680">
                  <c:v>40.696763023427913</c:v>
                </c:pt>
                <c:pt idx="681">
                  <c:v>39.903661493260792</c:v>
                </c:pt>
                <c:pt idx="682">
                  <c:v>40.372398261992544</c:v>
                </c:pt>
                <c:pt idx="683">
                  <c:v>42.338842865276192</c:v>
                </c:pt>
                <c:pt idx="684">
                  <c:v>45.866777029991326</c:v>
                </c:pt>
                <c:pt idx="685">
                  <c:v>42.105179997599578</c:v>
                </c:pt>
                <c:pt idx="686">
                  <c:v>38.589879474600522</c:v>
                </c:pt>
                <c:pt idx="687">
                  <c:v>44.491019578935507</c:v>
                </c:pt>
                <c:pt idx="688">
                  <c:v>37.781938919622966</c:v>
                </c:pt>
                <c:pt idx="689">
                  <c:v>40.789962626826615</c:v>
                </c:pt>
                <c:pt idx="690">
                  <c:v>38.126246418093956</c:v>
                </c:pt>
                <c:pt idx="691">
                  <c:v>45.619159425616807</c:v>
                </c:pt>
                <c:pt idx="692">
                  <c:v>31.423605337134429</c:v>
                </c:pt>
                <c:pt idx="693">
                  <c:v>40.493379379248999</c:v>
                </c:pt>
                <c:pt idx="694">
                  <c:v>43.648120724189425</c:v>
                </c:pt>
                <c:pt idx="695">
                  <c:v>42.060956219936656</c:v>
                </c:pt>
                <c:pt idx="696">
                  <c:v>44.384411959073894</c:v>
                </c:pt>
                <c:pt idx="697">
                  <c:v>42.357332453729065</c:v>
                </c:pt>
                <c:pt idx="698">
                  <c:v>42.569027143161058</c:v>
                </c:pt>
                <c:pt idx="699">
                  <c:v>41.589192805016225</c:v>
                </c:pt>
                <c:pt idx="700">
                  <c:v>39.799376249767128</c:v>
                </c:pt>
                <c:pt idx="701">
                  <c:v>40.082479756352178</c:v>
                </c:pt>
                <c:pt idx="702">
                  <c:v>44.762488081014645</c:v>
                </c:pt>
                <c:pt idx="703">
                  <c:v>40.316660350926846</c:v>
                </c:pt>
                <c:pt idx="704">
                  <c:v>41.406706528007454</c:v>
                </c:pt>
                <c:pt idx="705">
                  <c:v>40.302516857135572</c:v>
                </c:pt>
                <c:pt idx="706">
                  <c:v>45.456304394503952</c:v>
                </c:pt>
                <c:pt idx="707">
                  <c:v>46.569245077967054</c:v>
                </c:pt>
                <c:pt idx="708">
                  <c:v>41.892110520147362</c:v>
                </c:pt>
                <c:pt idx="709">
                  <c:v>46.530628556876096</c:v>
                </c:pt>
                <c:pt idx="710">
                  <c:v>42.304053783269794</c:v>
                </c:pt>
                <c:pt idx="711">
                  <c:v>46.975594550914245</c:v>
                </c:pt>
                <c:pt idx="712">
                  <c:v>43.435744651995996</c:v>
                </c:pt>
                <c:pt idx="713">
                  <c:v>47.626436805466</c:v>
                </c:pt>
                <c:pt idx="714">
                  <c:v>47.360573343782008</c:v>
                </c:pt>
                <c:pt idx="715">
                  <c:v>43.326097586988325</c:v>
                </c:pt>
                <c:pt idx="716">
                  <c:v>44.441799476841901</c:v>
                </c:pt>
                <c:pt idx="717">
                  <c:v>44.475942282199163</c:v>
                </c:pt>
                <c:pt idx="718">
                  <c:v>42.631855229446096</c:v>
                </c:pt>
                <c:pt idx="719">
                  <c:v>45.374771362427424</c:v>
                </c:pt>
                <c:pt idx="720">
                  <c:v>42.608968633782226</c:v>
                </c:pt>
                <c:pt idx="721">
                  <c:v>47.064260232666271</c:v>
                </c:pt>
                <c:pt idx="722">
                  <c:v>40.37599681468955</c:v>
                </c:pt>
                <c:pt idx="723">
                  <c:v>33.302121962946124</c:v>
                </c:pt>
                <c:pt idx="724">
                  <c:v>33.485908653667721</c:v>
                </c:pt>
                <c:pt idx="725">
                  <c:v>41.051321810526595</c:v>
                </c:pt>
                <c:pt idx="726">
                  <c:v>12.604396665843783</c:v>
                </c:pt>
                <c:pt idx="727">
                  <c:v>12.760193410526723</c:v>
                </c:pt>
                <c:pt idx="728">
                  <c:v>38.481705327123862</c:v>
                </c:pt>
                <c:pt idx="729">
                  <c:v>13.026760717909582</c:v>
                </c:pt>
                <c:pt idx="730">
                  <c:v>13.520146080795815</c:v>
                </c:pt>
                <c:pt idx="731">
                  <c:v>39.291292156983559</c:v>
                </c:pt>
                <c:pt idx="732">
                  <c:v>39.560915711850313</c:v>
                </c:pt>
                <c:pt idx="733">
                  <c:v>14.749486622279104</c:v>
                </c:pt>
                <c:pt idx="734">
                  <c:v>12.889713313431809</c:v>
                </c:pt>
                <c:pt idx="735">
                  <c:v>12.284652392819346</c:v>
                </c:pt>
                <c:pt idx="736">
                  <c:v>13.019933824133902</c:v>
                </c:pt>
                <c:pt idx="737">
                  <c:v>32.778406503725499</c:v>
                </c:pt>
                <c:pt idx="738">
                  <c:v>28.01116704082289</c:v>
                </c:pt>
                <c:pt idx="739">
                  <c:v>14.932988875336656</c:v>
                </c:pt>
                <c:pt idx="740">
                  <c:v>38.433412460166394</c:v>
                </c:pt>
                <c:pt idx="741">
                  <c:v>13.170620858468418</c:v>
                </c:pt>
                <c:pt idx="742">
                  <c:v>40.114436381529089</c:v>
                </c:pt>
                <c:pt idx="743">
                  <c:v>38.827919840980513</c:v>
                </c:pt>
                <c:pt idx="744">
                  <c:v>38.129518560285113</c:v>
                </c:pt>
                <c:pt idx="745">
                  <c:v>36.666190566206126</c:v>
                </c:pt>
                <c:pt idx="746">
                  <c:v>13.146182251290769</c:v>
                </c:pt>
                <c:pt idx="747">
                  <c:v>13.120981600736098</c:v>
                </c:pt>
                <c:pt idx="748">
                  <c:v>13.424632152530689</c:v>
                </c:pt>
                <c:pt idx="749">
                  <c:v>34.751249980192192</c:v>
                </c:pt>
                <c:pt idx="750">
                  <c:v>20.364931988032836</c:v>
                </c:pt>
                <c:pt idx="751">
                  <c:v>20.009056045060536</c:v>
                </c:pt>
                <c:pt idx="752">
                  <c:v>13.395587346990474</c:v>
                </c:pt>
                <c:pt idx="753">
                  <c:v>12.731439006950128</c:v>
                </c:pt>
                <c:pt idx="754">
                  <c:v>12.778979515034463</c:v>
                </c:pt>
                <c:pt idx="755">
                  <c:v>12.567927611574296</c:v>
                </c:pt>
                <c:pt idx="756">
                  <c:v>37.231044557081994</c:v>
                </c:pt>
                <c:pt idx="757">
                  <c:v>12.865632110364539</c:v>
                </c:pt>
                <c:pt idx="758">
                  <c:v>12.316053019541554</c:v>
                </c:pt>
                <c:pt idx="759">
                  <c:v>12.237668751345348</c:v>
                </c:pt>
                <c:pt idx="760">
                  <c:v>9.8249046138589566</c:v>
                </c:pt>
                <c:pt idx="761">
                  <c:v>39.652237538070203</c:v>
                </c:pt>
                <c:pt idx="762">
                  <c:v>12.576676039354879</c:v>
                </c:pt>
                <c:pt idx="763">
                  <c:v>11.6251268864546</c:v>
                </c:pt>
                <c:pt idx="764">
                  <c:v>9.3613069017973896</c:v>
                </c:pt>
                <c:pt idx="765">
                  <c:v>9.2283082114709956</c:v>
                </c:pt>
                <c:pt idx="766">
                  <c:v>6.5239918923453946</c:v>
                </c:pt>
                <c:pt idx="767">
                  <c:v>8.2892765284945007</c:v>
                </c:pt>
                <c:pt idx="768">
                  <c:v>6.2849432739088078</c:v>
                </c:pt>
                <c:pt idx="769">
                  <c:v>8.9606298416969778</c:v>
                </c:pt>
                <c:pt idx="770">
                  <c:v>9.9573651081676697</c:v>
                </c:pt>
                <c:pt idx="771">
                  <c:v>14.161977346601063</c:v>
                </c:pt>
                <c:pt idx="772">
                  <c:v>11.562500997011426</c:v>
                </c:pt>
                <c:pt idx="773">
                  <c:v>9.1015462376395568</c:v>
                </c:pt>
                <c:pt idx="774">
                  <c:v>9.0870192465037363</c:v>
                </c:pt>
                <c:pt idx="775">
                  <c:v>11.98715925571485</c:v>
                </c:pt>
                <c:pt idx="776">
                  <c:v>12.325952547199559</c:v>
                </c:pt>
                <c:pt idx="777">
                  <c:v>8.5163305489634524</c:v>
                </c:pt>
                <c:pt idx="778">
                  <c:v>6.8858503053948814</c:v>
                </c:pt>
                <c:pt idx="779">
                  <c:v>44.75348714403394</c:v>
                </c:pt>
                <c:pt idx="780">
                  <c:v>41.435712166128745</c:v>
                </c:pt>
                <c:pt idx="781">
                  <c:v>38.104071718378933</c:v>
                </c:pt>
                <c:pt idx="782">
                  <c:v>36.544642113020146</c:v>
                </c:pt>
                <c:pt idx="783">
                  <c:v>36.13324909153814</c:v>
                </c:pt>
                <c:pt idx="784">
                  <c:v>35.967504708059188</c:v>
                </c:pt>
                <c:pt idx="785">
                  <c:v>35.340928732006056</c:v>
                </c:pt>
                <c:pt idx="786">
                  <c:v>31.812793296081729</c:v>
                </c:pt>
                <c:pt idx="787">
                  <c:v>31.196670918065575</c:v>
                </c:pt>
                <c:pt idx="788">
                  <c:v>23.340293501623204</c:v>
                </c:pt>
                <c:pt idx="789">
                  <c:v>19.56219997662965</c:v>
                </c:pt>
                <c:pt idx="790">
                  <c:v>18.826019070066973</c:v>
                </c:pt>
                <c:pt idx="791">
                  <c:v>12.457204233800176</c:v>
                </c:pt>
                <c:pt idx="792">
                  <c:v>49.949381668400996</c:v>
                </c:pt>
                <c:pt idx="793">
                  <c:v>28.197395613231357</c:v>
                </c:pt>
                <c:pt idx="794">
                  <c:v>8.729869551044807</c:v>
                </c:pt>
                <c:pt idx="795">
                  <c:v>47.891475145604915</c:v>
                </c:pt>
                <c:pt idx="796">
                  <c:v>52.566898288156963</c:v>
                </c:pt>
                <c:pt idx="797">
                  <c:v>48.715785226993162</c:v>
                </c:pt>
                <c:pt idx="798">
                  <c:v>48.311928980666075</c:v>
                </c:pt>
                <c:pt idx="799">
                  <c:v>48.815716398422687</c:v>
                </c:pt>
                <c:pt idx="800">
                  <c:v>51.894148612241345</c:v>
                </c:pt>
                <c:pt idx="801">
                  <c:v>48.512442804381372</c:v>
                </c:pt>
                <c:pt idx="802">
                  <c:v>49.309561003399722</c:v>
                </c:pt>
                <c:pt idx="803">
                  <c:v>49.168755349360389</c:v>
                </c:pt>
                <c:pt idx="804">
                  <c:v>52.07353860181</c:v>
                </c:pt>
                <c:pt idx="805">
                  <c:v>49.692610838137107</c:v>
                </c:pt>
                <c:pt idx="806">
                  <c:v>47.650447240403345</c:v>
                </c:pt>
                <c:pt idx="807">
                  <c:v>50.680803597374194</c:v>
                </c:pt>
                <c:pt idx="808">
                  <c:v>50.859634006951644</c:v>
                </c:pt>
                <c:pt idx="809">
                  <c:v>48.226521588347644</c:v>
                </c:pt>
                <c:pt idx="810">
                  <c:v>48.420321424816294</c:v>
                </c:pt>
                <c:pt idx="811">
                  <c:v>45.468416130906007</c:v>
                </c:pt>
                <c:pt idx="812">
                  <c:v>48.462408578963604</c:v>
                </c:pt>
                <c:pt idx="813">
                  <c:v>46.915665051996847</c:v>
                </c:pt>
                <c:pt idx="814">
                  <c:v>46.746278065437295</c:v>
                </c:pt>
                <c:pt idx="815">
                  <c:v>49.070295300926219</c:v>
                </c:pt>
                <c:pt idx="816">
                  <c:v>47.356781557782433</c:v>
                </c:pt>
                <c:pt idx="817">
                  <c:v>47.03909197886405</c:v>
                </c:pt>
                <c:pt idx="818">
                  <c:v>47.244632455947745</c:v>
                </c:pt>
                <c:pt idx="819">
                  <c:v>46.531697052904214</c:v>
                </c:pt>
                <c:pt idx="820">
                  <c:v>46.485795179603848</c:v>
                </c:pt>
                <c:pt idx="821">
                  <c:v>48.089954823851372</c:v>
                </c:pt>
                <c:pt idx="822">
                  <c:v>46.955047327370394</c:v>
                </c:pt>
                <c:pt idx="823">
                  <c:v>42.687433243815072</c:v>
                </c:pt>
                <c:pt idx="824">
                  <c:v>42.611037306361993</c:v>
                </c:pt>
                <c:pt idx="825">
                  <c:v>42.70669115075512</c:v>
                </c:pt>
                <c:pt idx="826">
                  <c:v>42.818248740362002</c:v>
                </c:pt>
                <c:pt idx="827">
                  <c:v>46.225863675063295</c:v>
                </c:pt>
                <c:pt idx="828">
                  <c:v>45.667212405447444</c:v>
                </c:pt>
                <c:pt idx="829">
                  <c:v>46.037831233770454</c:v>
                </c:pt>
                <c:pt idx="830">
                  <c:v>46.830202290102008</c:v>
                </c:pt>
                <c:pt idx="831">
                  <c:v>46.77104179813</c:v>
                </c:pt>
                <c:pt idx="832">
                  <c:v>46.853235758949594</c:v>
                </c:pt>
                <c:pt idx="833">
                  <c:v>46.85682232638505</c:v>
                </c:pt>
                <c:pt idx="834">
                  <c:v>46.361379783013071</c:v>
                </c:pt>
                <c:pt idx="835">
                  <c:v>46.820549953334904</c:v>
                </c:pt>
                <c:pt idx="836">
                  <c:v>46.720479721774062</c:v>
                </c:pt>
                <c:pt idx="837">
                  <c:v>46.868249859549444</c:v>
                </c:pt>
                <c:pt idx="838">
                  <c:v>46.971792762879453</c:v>
                </c:pt>
                <c:pt idx="839">
                  <c:v>46.779231163047044</c:v>
                </c:pt>
                <c:pt idx="840">
                  <c:v>46.914582504809815</c:v>
                </c:pt>
                <c:pt idx="841">
                  <c:v>46.420666644725763</c:v>
                </c:pt>
                <c:pt idx="842">
                  <c:v>46.728511320934246</c:v>
                </c:pt>
                <c:pt idx="843">
                  <c:v>46.047546914169033</c:v>
                </c:pt>
                <c:pt idx="844">
                  <c:v>46.218421676760904</c:v>
                </c:pt>
                <c:pt idx="845">
                  <c:v>24.055501282651026</c:v>
                </c:pt>
                <c:pt idx="846">
                  <c:v>23.67001154000949</c:v>
                </c:pt>
                <c:pt idx="847">
                  <c:v>23.195379659811326</c:v>
                </c:pt>
                <c:pt idx="848">
                  <c:v>19.076257728067031</c:v>
                </c:pt>
                <c:pt idx="849">
                  <c:v>18.851005889031327</c:v>
                </c:pt>
                <c:pt idx="850">
                  <c:v>21.376044381611926</c:v>
                </c:pt>
                <c:pt idx="851">
                  <c:v>20.626112517746673</c:v>
                </c:pt>
                <c:pt idx="852">
                  <c:v>20.584971272973089</c:v>
                </c:pt>
                <c:pt idx="853">
                  <c:v>21.248249815367139</c:v>
                </c:pt>
                <c:pt idx="854">
                  <c:v>22.917038376707087</c:v>
                </c:pt>
                <c:pt idx="855">
                  <c:v>21.928718041006526</c:v>
                </c:pt>
                <c:pt idx="856">
                  <c:v>20.721595247640913</c:v>
                </c:pt>
                <c:pt idx="857">
                  <c:v>48.148120856321313</c:v>
                </c:pt>
                <c:pt idx="858">
                  <c:v>52.367718871070451</c:v>
                </c:pt>
                <c:pt idx="859">
                  <c:v>48.07810036502336</c:v>
                </c:pt>
                <c:pt idx="860">
                  <c:v>48.419113993150503</c:v>
                </c:pt>
                <c:pt idx="861">
                  <c:v>48.791926126325563</c:v>
                </c:pt>
                <c:pt idx="862">
                  <c:v>48.321013115298094</c:v>
                </c:pt>
                <c:pt idx="863">
                  <c:v>48.435198218082618</c:v>
                </c:pt>
                <c:pt idx="864">
                  <c:v>47.028288685612509</c:v>
                </c:pt>
                <c:pt idx="865">
                  <c:v>50.226280831673343</c:v>
                </c:pt>
                <c:pt idx="866">
                  <c:v>45.885467075421985</c:v>
                </c:pt>
                <c:pt idx="867">
                  <c:v>47.429527629752194</c:v>
                </c:pt>
                <c:pt idx="868">
                  <c:v>39.866052138563589</c:v>
                </c:pt>
                <c:pt idx="869">
                  <c:v>44.279683807848954</c:v>
                </c:pt>
                <c:pt idx="870">
                  <c:v>46.106895694664814</c:v>
                </c:pt>
                <c:pt idx="871">
                  <c:v>49.111073951855445</c:v>
                </c:pt>
                <c:pt idx="872">
                  <c:v>51.996794426498475</c:v>
                </c:pt>
                <c:pt idx="873">
                  <c:v>41.684948482815344</c:v>
                </c:pt>
                <c:pt idx="874">
                  <c:v>15.18655193719022</c:v>
                </c:pt>
                <c:pt idx="875">
                  <c:v>19.256813561951674</c:v>
                </c:pt>
                <c:pt idx="876">
                  <c:v>13.817996514653426</c:v>
                </c:pt>
                <c:pt idx="877">
                  <c:v>12.137304842576468</c:v>
                </c:pt>
                <c:pt idx="878">
                  <c:v>15.682880611425826</c:v>
                </c:pt>
                <c:pt idx="879">
                  <c:v>26.106807102285021</c:v>
                </c:pt>
                <c:pt idx="880">
                  <c:v>6.9698584025751984</c:v>
                </c:pt>
                <c:pt idx="881">
                  <c:v>15.116053633476005</c:v>
                </c:pt>
                <c:pt idx="882">
                  <c:v>14.288931062562398</c:v>
                </c:pt>
                <c:pt idx="883">
                  <c:v>10.077435336865078</c:v>
                </c:pt>
                <c:pt idx="884">
                  <c:v>21.009790293805789</c:v>
                </c:pt>
                <c:pt idx="885">
                  <c:v>7.5407850660331679</c:v>
                </c:pt>
                <c:pt idx="886">
                  <c:v>9.2118047026707419</c:v>
                </c:pt>
                <c:pt idx="887">
                  <c:v>8.1952495215589227</c:v>
                </c:pt>
                <c:pt idx="888">
                  <c:v>12.061164041026482</c:v>
                </c:pt>
                <c:pt idx="889">
                  <c:v>13.046355304204081</c:v>
                </c:pt>
                <c:pt idx="890">
                  <c:v>24.184164625657196</c:v>
                </c:pt>
                <c:pt idx="891">
                  <c:v>6.7339895421458476</c:v>
                </c:pt>
                <c:pt idx="892">
                  <c:v>18.960760769529429</c:v>
                </c:pt>
                <c:pt idx="893">
                  <c:v>9.1567882367272535</c:v>
                </c:pt>
                <c:pt idx="894">
                  <c:v>8.3281540179940663</c:v>
                </c:pt>
                <c:pt idx="895">
                  <c:v>7.5370540251051548</c:v>
                </c:pt>
                <c:pt idx="896">
                  <c:v>4.2919771339811934</c:v>
                </c:pt>
                <c:pt idx="897">
                  <c:v>5.5472433053524934</c:v>
                </c:pt>
                <c:pt idx="898">
                  <c:v>11.998930507454924</c:v>
                </c:pt>
                <c:pt idx="899">
                  <c:v>19.139542983879789</c:v>
                </c:pt>
                <c:pt idx="900">
                  <c:v>39.702178376439228</c:v>
                </c:pt>
                <c:pt idx="901">
                  <c:v>39.176730849982249</c:v>
                </c:pt>
                <c:pt idx="902">
                  <c:v>32.690543583822006</c:v>
                </c:pt>
                <c:pt idx="903">
                  <c:v>31.045036659807721</c:v>
                </c:pt>
                <c:pt idx="904">
                  <c:v>41.777418097374479</c:v>
                </c:pt>
                <c:pt idx="905">
                  <c:v>38.609364925207345</c:v>
                </c:pt>
                <c:pt idx="906">
                  <c:v>41.106705422675063</c:v>
                </c:pt>
                <c:pt idx="907">
                  <c:v>43.766927139331642</c:v>
                </c:pt>
                <c:pt idx="908">
                  <c:v>41.330255724807536</c:v>
                </c:pt>
                <c:pt idx="909">
                  <c:v>40.153245288454336</c:v>
                </c:pt>
                <c:pt idx="910">
                  <c:v>46.656814517757994</c:v>
                </c:pt>
                <c:pt idx="911">
                  <c:v>48.409811884679911</c:v>
                </c:pt>
                <c:pt idx="912">
                  <c:v>47.735618308096036</c:v>
                </c:pt>
                <c:pt idx="913">
                  <c:v>50.348976798920468</c:v>
                </c:pt>
                <c:pt idx="914">
                  <c:v>44.428532126272188</c:v>
                </c:pt>
                <c:pt idx="915">
                  <c:v>50.244862647973349</c:v>
                </c:pt>
                <c:pt idx="916">
                  <c:v>51.603700325237284</c:v>
                </c:pt>
                <c:pt idx="917">
                  <c:v>55.05312060974115</c:v>
                </c:pt>
                <c:pt idx="918">
                  <c:v>51.716458919253398</c:v>
                </c:pt>
                <c:pt idx="919">
                  <c:v>49.623580406722752</c:v>
                </c:pt>
                <c:pt idx="920">
                  <c:v>51.270995538487362</c:v>
                </c:pt>
                <c:pt idx="921">
                  <c:v>51.154668095975993</c:v>
                </c:pt>
                <c:pt idx="922">
                  <c:v>49.745125512308213</c:v>
                </c:pt>
                <c:pt idx="923">
                  <c:v>47.748829065526444</c:v>
                </c:pt>
                <c:pt idx="924">
                  <c:v>45.983363260805646</c:v>
                </c:pt>
                <c:pt idx="925">
                  <c:v>42.476153391099913</c:v>
                </c:pt>
                <c:pt idx="926">
                  <c:v>42.253238885892394</c:v>
                </c:pt>
                <c:pt idx="927">
                  <c:v>39.486943348639301</c:v>
                </c:pt>
                <c:pt idx="928">
                  <c:v>51.994623451009893</c:v>
                </c:pt>
                <c:pt idx="929">
                  <c:v>20.41456105831633</c:v>
                </c:pt>
                <c:pt idx="930">
                  <c:v>20.744246080179444</c:v>
                </c:pt>
                <c:pt idx="931">
                  <c:v>18.78230663104808</c:v>
                </c:pt>
                <c:pt idx="932">
                  <c:v>39.805627382615974</c:v>
                </c:pt>
                <c:pt idx="933">
                  <c:v>38.343048001071814</c:v>
                </c:pt>
                <c:pt idx="934">
                  <c:v>39.824537487190895</c:v>
                </c:pt>
                <c:pt idx="935">
                  <c:v>38.539361529780344</c:v>
                </c:pt>
                <c:pt idx="936">
                  <c:v>39.770895954474113</c:v>
                </c:pt>
                <c:pt idx="937">
                  <c:v>33.606071245871213</c:v>
                </c:pt>
                <c:pt idx="938">
                  <c:v>39.478793279867823</c:v>
                </c:pt>
                <c:pt idx="939">
                  <c:v>39.282927854986305</c:v>
                </c:pt>
                <c:pt idx="940">
                  <c:v>34.044255710669091</c:v>
                </c:pt>
                <c:pt idx="941">
                  <c:v>39.256977541746494</c:v>
                </c:pt>
                <c:pt idx="942">
                  <c:v>39.972842307917205</c:v>
                </c:pt>
                <c:pt idx="943">
                  <c:v>39.968795170106361</c:v>
                </c:pt>
                <c:pt idx="944">
                  <c:v>39.586738923969335</c:v>
                </c:pt>
                <c:pt idx="945">
                  <c:v>39.742973218023643</c:v>
                </c:pt>
                <c:pt idx="946">
                  <c:v>28.567525797205981</c:v>
                </c:pt>
                <c:pt idx="947">
                  <c:v>30.176835697050741</c:v>
                </c:pt>
                <c:pt idx="948">
                  <c:v>30.794659174379589</c:v>
                </c:pt>
                <c:pt idx="949">
                  <c:v>30.750795758576928</c:v>
                </c:pt>
                <c:pt idx="950">
                  <c:v>31.142901259359125</c:v>
                </c:pt>
                <c:pt idx="951">
                  <c:v>32.696394799674813</c:v>
                </c:pt>
                <c:pt idx="952">
                  <c:v>39.897541103235994</c:v>
                </c:pt>
                <c:pt idx="953">
                  <c:v>39.411918685172395</c:v>
                </c:pt>
                <c:pt idx="954">
                  <c:v>40.030642968892977</c:v>
                </c:pt>
                <c:pt idx="955">
                  <c:v>40.027595182782711</c:v>
                </c:pt>
                <c:pt idx="956">
                  <c:v>39.592347164379632</c:v>
                </c:pt>
                <c:pt idx="957">
                  <c:v>40.324971910676091</c:v>
                </c:pt>
                <c:pt idx="958">
                  <c:v>39.969098082095812</c:v>
                </c:pt>
                <c:pt idx="959">
                  <c:v>40.066072481117224</c:v>
                </c:pt>
                <c:pt idx="960">
                  <c:v>30.019877080726058</c:v>
                </c:pt>
                <c:pt idx="961">
                  <c:v>29.841672793114071</c:v>
                </c:pt>
                <c:pt idx="962">
                  <c:v>34.180266703158196</c:v>
                </c:pt>
                <c:pt idx="963">
                  <c:v>31.909894667666691</c:v>
                </c:pt>
                <c:pt idx="964">
                  <c:v>32.946893846302274</c:v>
                </c:pt>
                <c:pt idx="965">
                  <c:v>34.203431032747297</c:v>
                </c:pt>
                <c:pt idx="966">
                  <c:v>32.497309917793345</c:v>
                </c:pt>
                <c:pt idx="967">
                  <c:v>32.804333622113752</c:v>
                </c:pt>
                <c:pt idx="968">
                  <c:v>32.277198633726719</c:v>
                </c:pt>
                <c:pt idx="969">
                  <c:v>33.19279646314294</c:v>
                </c:pt>
                <c:pt idx="970">
                  <c:v>33.239276175482324</c:v>
                </c:pt>
                <c:pt idx="971">
                  <c:v>32.319994172163028</c:v>
                </c:pt>
                <c:pt idx="972">
                  <c:v>33.402625754666794</c:v>
                </c:pt>
                <c:pt idx="973">
                  <c:v>26.11190276428335</c:v>
                </c:pt>
                <c:pt idx="974">
                  <c:v>32.63691934785534</c:v>
                </c:pt>
                <c:pt idx="975">
                  <c:v>32.669380326932149</c:v>
                </c:pt>
                <c:pt idx="976">
                  <c:v>30.976277491758957</c:v>
                </c:pt>
                <c:pt idx="977">
                  <c:v>33.378813091077916</c:v>
                </c:pt>
                <c:pt idx="978">
                  <c:v>33.209697922615248</c:v>
                </c:pt>
                <c:pt idx="979">
                  <c:v>33.287959031898204</c:v>
                </c:pt>
                <c:pt idx="980">
                  <c:v>32.637524015566164</c:v>
                </c:pt>
                <c:pt idx="981">
                  <c:v>33.62938161605561</c:v>
                </c:pt>
                <c:pt idx="982">
                  <c:v>33.568815984180176</c:v>
                </c:pt>
                <c:pt idx="983">
                  <c:v>33.451625007323109</c:v>
                </c:pt>
                <c:pt idx="984">
                  <c:v>33.421767874244857</c:v>
                </c:pt>
                <c:pt idx="985">
                  <c:v>33.768056952162269</c:v>
                </c:pt>
                <c:pt idx="986">
                  <c:v>33.521446067780843</c:v>
                </c:pt>
                <c:pt idx="987">
                  <c:v>33.082365010133479</c:v>
                </c:pt>
                <c:pt idx="988">
                  <c:v>33.112091533429016</c:v>
                </c:pt>
                <c:pt idx="989">
                  <c:v>32.600057117935158</c:v>
                </c:pt>
                <c:pt idx="990">
                  <c:v>33.107137275368444</c:v>
                </c:pt>
                <c:pt idx="991">
                  <c:v>33.811064122488744</c:v>
                </c:pt>
                <c:pt idx="992">
                  <c:v>33.718472420210752</c:v>
                </c:pt>
                <c:pt idx="993">
                  <c:v>22.602800809525789</c:v>
                </c:pt>
                <c:pt idx="994">
                  <c:v>23.72750676699653</c:v>
                </c:pt>
                <c:pt idx="995">
                  <c:v>23.093653856053127</c:v>
                </c:pt>
                <c:pt idx="996">
                  <c:v>33.633110654348272</c:v>
                </c:pt>
                <c:pt idx="997">
                  <c:v>48.16615645923374</c:v>
                </c:pt>
                <c:pt idx="998">
                  <c:v>12.062778406930468</c:v>
                </c:pt>
                <c:pt idx="999">
                  <c:v>48.591043548275408</c:v>
                </c:pt>
                <c:pt idx="1000">
                  <c:v>49.824139794709062</c:v>
                </c:pt>
                <c:pt idx="1001">
                  <c:v>49.097459419514394</c:v>
                </c:pt>
                <c:pt idx="1002">
                  <c:v>48.031981901580849</c:v>
                </c:pt>
                <c:pt idx="1003">
                  <c:v>25.590811900808731</c:v>
                </c:pt>
                <c:pt idx="1004">
                  <c:v>11.445728371873688</c:v>
                </c:pt>
                <c:pt idx="1005">
                  <c:v>49.204247363843145</c:v>
                </c:pt>
                <c:pt idx="1006">
                  <c:v>51.345201728056885</c:v>
                </c:pt>
                <c:pt idx="1007">
                  <c:v>50.694718593940038</c:v>
                </c:pt>
                <c:pt idx="1008">
                  <c:v>51.130643400767021</c:v>
                </c:pt>
                <c:pt idx="1009">
                  <c:v>11.8984274483227</c:v>
                </c:pt>
                <c:pt idx="1010">
                  <c:v>48.247415190423311</c:v>
                </c:pt>
                <c:pt idx="1011">
                  <c:v>44.935068146328433</c:v>
                </c:pt>
                <c:pt idx="1012">
                  <c:v>42.068850548000611</c:v>
                </c:pt>
                <c:pt idx="1013">
                  <c:v>45.017139074827554</c:v>
                </c:pt>
                <c:pt idx="1014">
                  <c:v>36.149690460722994</c:v>
                </c:pt>
                <c:pt idx="1015">
                  <c:v>59.075560328930017</c:v>
                </c:pt>
                <c:pt idx="1016">
                  <c:v>57.457220423589995</c:v>
                </c:pt>
                <c:pt idx="1017">
                  <c:v>51.415943897059108</c:v>
                </c:pt>
                <c:pt idx="1018">
                  <c:v>45.553850199577525</c:v>
                </c:pt>
                <c:pt idx="1019">
                  <c:v>35.715167615222136</c:v>
                </c:pt>
                <c:pt idx="1020">
                  <c:v>48.994926547993494</c:v>
                </c:pt>
                <c:pt idx="1021">
                  <c:v>49.080868677587944</c:v>
                </c:pt>
                <c:pt idx="1022">
                  <c:v>54.159029182779932</c:v>
                </c:pt>
                <c:pt idx="1023">
                  <c:v>61.031996715331445</c:v>
                </c:pt>
                <c:pt idx="1024">
                  <c:v>61.701977402820695</c:v>
                </c:pt>
                <c:pt idx="1025">
                  <c:v>57.281401459621357</c:v>
                </c:pt>
                <c:pt idx="1026">
                  <c:v>62.662264012158523</c:v>
                </c:pt>
                <c:pt idx="1027">
                  <c:v>61.857984916379124</c:v>
                </c:pt>
                <c:pt idx="1028">
                  <c:v>59.743741445492944</c:v>
                </c:pt>
                <c:pt idx="1029">
                  <c:v>61.481370159864177</c:v>
                </c:pt>
                <c:pt idx="1030">
                  <c:v>54.428929147575708</c:v>
                </c:pt>
                <c:pt idx="1031">
                  <c:v>54.241844044327195</c:v>
                </c:pt>
                <c:pt idx="1032">
                  <c:v>57.196603970325263</c:v>
                </c:pt>
                <c:pt idx="1033">
                  <c:v>51.79674236055169</c:v>
                </c:pt>
                <c:pt idx="1034">
                  <c:v>54.094605313513284</c:v>
                </c:pt>
                <c:pt idx="1035">
                  <c:v>59.613536380725286</c:v>
                </c:pt>
                <c:pt idx="1036">
                  <c:v>65.064003778548027</c:v>
                </c:pt>
                <c:pt idx="1037">
                  <c:v>58.13430045454399</c:v>
                </c:pt>
                <c:pt idx="1038">
                  <c:v>63.285159117932523</c:v>
                </c:pt>
                <c:pt idx="1039">
                  <c:v>50.497042177142049</c:v>
                </c:pt>
                <c:pt idx="1040">
                  <c:v>49.298058992905531</c:v>
                </c:pt>
                <c:pt idx="1041">
                  <c:v>49.629143062794455</c:v>
                </c:pt>
                <c:pt idx="1042">
                  <c:v>8.9325574378943067</c:v>
                </c:pt>
                <c:pt idx="1043">
                  <c:v>9.1808275689443128</c:v>
                </c:pt>
                <c:pt idx="1044">
                  <c:v>9.078737199551755</c:v>
                </c:pt>
                <c:pt idx="1045">
                  <c:v>45.873958516206194</c:v>
                </c:pt>
                <c:pt idx="1046">
                  <c:v>47.81683529530617</c:v>
                </c:pt>
                <c:pt idx="1047">
                  <c:v>49.394551080127812</c:v>
                </c:pt>
                <c:pt idx="1048">
                  <c:v>44.562628484892706</c:v>
                </c:pt>
                <c:pt idx="1049">
                  <c:v>8.7196214476196889</c:v>
                </c:pt>
                <c:pt idx="1050">
                  <c:v>19.912906277912029</c:v>
                </c:pt>
                <c:pt idx="1051">
                  <c:v>11.011729984259068</c:v>
                </c:pt>
                <c:pt idx="1052">
                  <c:v>17.544731534284981</c:v>
                </c:pt>
                <c:pt idx="1053">
                  <c:v>20.519771069682267</c:v>
                </c:pt>
                <c:pt idx="1054">
                  <c:v>47.494685461160124</c:v>
                </c:pt>
                <c:pt idx="1055">
                  <c:v>45.406919187835882</c:v>
                </c:pt>
                <c:pt idx="1056">
                  <c:v>39.147836683609974</c:v>
                </c:pt>
                <c:pt idx="1057">
                  <c:v>14.092907186950168</c:v>
                </c:pt>
                <c:pt idx="1058">
                  <c:v>35.634256715354965</c:v>
                </c:pt>
                <c:pt idx="1059">
                  <c:v>41.476567314275762</c:v>
                </c:pt>
                <c:pt idx="1060">
                  <c:v>34.313787598044705</c:v>
                </c:pt>
                <c:pt idx="1061">
                  <c:v>39.634460786606994</c:v>
                </c:pt>
                <c:pt idx="1062">
                  <c:v>36.780665366469201</c:v>
                </c:pt>
                <c:pt idx="1063">
                  <c:v>8.8543135644577209</c:v>
                </c:pt>
                <c:pt idx="1064">
                  <c:v>40.966029773586001</c:v>
                </c:pt>
                <c:pt idx="1065">
                  <c:v>39.469107588952596</c:v>
                </c:pt>
                <c:pt idx="1066">
                  <c:v>54.801064436898571</c:v>
                </c:pt>
                <c:pt idx="1067">
                  <c:v>52.704747037187047</c:v>
                </c:pt>
                <c:pt idx="1068">
                  <c:v>41.362087650022993</c:v>
                </c:pt>
                <c:pt idx="1069">
                  <c:v>52.720770313889062</c:v>
                </c:pt>
                <c:pt idx="1070">
                  <c:v>51.095535764531746</c:v>
                </c:pt>
                <c:pt idx="1071">
                  <c:v>50.932712603189692</c:v>
                </c:pt>
                <c:pt idx="1072">
                  <c:v>48.244925018021213</c:v>
                </c:pt>
                <c:pt idx="1073">
                  <c:v>9.8948576378783741</c:v>
                </c:pt>
                <c:pt idx="1074">
                  <c:v>9.8915109597457747</c:v>
                </c:pt>
                <c:pt idx="1075">
                  <c:v>11.719696451131675</c:v>
                </c:pt>
                <c:pt idx="1076">
                  <c:v>9.9605941576286678</c:v>
                </c:pt>
                <c:pt idx="1077">
                  <c:v>28.465108049650389</c:v>
                </c:pt>
                <c:pt idx="1078">
                  <c:v>43.115014793571063</c:v>
                </c:pt>
                <c:pt idx="1079">
                  <c:v>43.187709334761117</c:v>
                </c:pt>
                <c:pt idx="1080">
                  <c:v>43.086634657864693</c:v>
                </c:pt>
                <c:pt idx="1081">
                  <c:v>42.850197993239995</c:v>
                </c:pt>
                <c:pt idx="1082">
                  <c:v>42.382945779945999</c:v>
                </c:pt>
                <c:pt idx="1083">
                  <c:v>42.924194871618894</c:v>
                </c:pt>
                <c:pt idx="1084">
                  <c:v>42.844563840143898</c:v>
                </c:pt>
                <c:pt idx="1085">
                  <c:v>42.855574517095121</c:v>
                </c:pt>
                <c:pt idx="1086">
                  <c:v>42.818025924018293</c:v>
                </c:pt>
                <c:pt idx="1087">
                  <c:v>42.997778995454212</c:v>
                </c:pt>
                <c:pt idx="1088">
                  <c:v>42.978390163441048</c:v>
                </c:pt>
                <c:pt idx="1089">
                  <c:v>43.127101205257205</c:v>
                </c:pt>
                <c:pt idx="1090">
                  <c:v>43.020097706091654</c:v>
                </c:pt>
                <c:pt idx="1091">
                  <c:v>42.81519952220178</c:v>
                </c:pt>
                <c:pt idx="1092">
                  <c:v>42.988279772665948</c:v>
                </c:pt>
                <c:pt idx="1093">
                  <c:v>43.001040845364344</c:v>
                </c:pt>
                <c:pt idx="1094">
                  <c:v>43.054020094519295</c:v>
                </c:pt>
                <c:pt idx="1095">
                  <c:v>42.684447995636411</c:v>
                </c:pt>
                <c:pt idx="1096">
                  <c:v>43.055126233363104</c:v>
                </c:pt>
                <c:pt idx="1097">
                  <c:v>42.800979855346242</c:v>
                </c:pt>
                <c:pt idx="1098">
                  <c:v>42.939909085305004</c:v>
                </c:pt>
                <c:pt idx="1099">
                  <c:v>43.047343400259997</c:v>
                </c:pt>
                <c:pt idx="1100">
                  <c:v>42.857363274947744</c:v>
                </c:pt>
                <c:pt idx="1101">
                  <c:v>42.700297004076354</c:v>
                </c:pt>
                <c:pt idx="1102">
                  <c:v>42.620521259352095</c:v>
                </c:pt>
                <c:pt idx="1103">
                  <c:v>42.734141220694752</c:v>
                </c:pt>
                <c:pt idx="1104">
                  <c:v>42.499543537118655</c:v>
                </c:pt>
                <c:pt idx="1105">
                  <c:v>42.019521150705835</c:v>
                </c:pt>
                <c:pt idx="1106">
                  <c:v>42.068850491830247</c:v>
                </c:pt>
                <c:pt idx="1107">
                  <c:v>42.015122289202772</c:v>
                </c:pt>
                <c:pt idx="1108">
                  <c:v>41.998209663873027</c:v>
                </c:pt>
                <c:pt idx="1109">
                  <c:v>41.940863103717888</c:v>
                </c:pt>
                <c:pt idx="1110">
                  <c:v>41.929473414371763</c:v>
                </c:pt>
                <c:pt idx="1111">
                  <c:v>42.108957220981409</c:v>
                </c:pt>
                <c:pt idx="1112">
                  <c:v>41.904606678450094</c:v>
                </c:pt>
                <c:pt idx="1113">
                  <c:v>42.054530000007524</c:v>
                </c:pt>
                <c:pt idx="1114">
                  <c:v>42.128707448832309</c:v>
                </c:pt>
                <c:pt idx="1115">
                  <c:v>42.124875518789963</c:v>
                </c:pt>
                <c:pt idx="1116">
                  <c:v>41.953855655308793</c:v>
                </c:pt>
                <c:pt idx="1117">
                  <c:v>41.965596521655762</c:v>
                </c:pt>
                <c:pt idx="1118">
                  <c:v>41.929620825381434</c:v>
                </c:pt>
                <c:pt idx="1119">
                  <c:v>42.047845011175994</c:v>
                </c:pt>
                <c:pt idx="1120">
                  <c:v>42.001796308466375</c:v>
                </c:pt>
                <c:pt idx="1121">
                  <c:v>41.901063299545243</c:v>
                </c:pt>
                <c:pt idx="1122">
                  <c:v>41.925494024481416</c:v>
                </c:pt>
                <c:pt idx="1123">
                  <c:v>41.959703497853162</c:v>
                </c:pt>
                <c:pt idx="1124">
                  <c:v>42.108133702317531</c:v>
                </c:pt>
                <c:pt idx="1125">
                  <c:v>41.949695392493716</c:v>
                </c:pt>
                <c:pt idx="1126">
                  <c:v>42.044731785661995</c:v>
                </c:pt>
                <c:pt idx="1127">
                  <c:v>42.035445107562424</c:v>
                </c:pt>
                <c:pt idx="1128">
                  <c:v>42.097482751822774</c:v>
                </c:pt>
                <c:pt idx="1129">
                  <c:v>41.943023585910844</c:v>
                </c:pt>
                <c:pt idx="1130">
                  <c:v>41.992089848853468</c:v>
                </c:pt>
                <c:pt idx="1131">
                  <c:v>41.67099423782728</c:v>
                </c:pt>
                <c:pt idx="1132">
                  <c:v>41.894716730407382</c:v>
                </c:pt>
                <c:pt idx="1133">
                  <c:v>42.135225482411833</c:v>
                </c:pt>
                <c:pt idx="1134">
                  <c:v>6.9383246831099434</c:v>
                </c:pt>
                <c:pt idx="1135">
                  <c:v>7.0795938076564653</c:v>
                </c:pt>
                <c:pt idx="1136">
                  <c:v>5.7896499263885994</c:v>
                </c:pt>
                <c:pt idx="1137">
                  <c:v>8.5174556604144289</c:v>
                </c:pt>
                <c:pt idx="1138">
                  <c:v>9.2824122916061267</c:v>
                </c:pt>
                <c:pt idx="1139">
                  <c:v>9.9411173356087517</c:v>
                </c:pt>
                <c:pt idx="1140">
                  <c:v>9.7006135287902051</c:v>
                </c:pt>
                <c:pt idx="1141">
                  <c:v>11.985162024411316</c:v>
                </c:pt>
                <c:pt idx="1142">
                  <c:v>18.158657259184714</c:v>
                </c:pt>
                <c:pt idx="1143">
                  <c:v>7.8733833866933924</c:v>
                </c:pt>
                <c:pt idx="1144">
                  <c:v>7.0642292609202055</c:v>
                </c:pt>
                <c:pt idx="1145">
                  <c:v>20.19791401597239</c:v>
                </c:pt>
                <c:pt idx="1146">
                  <c:v>10.817515731332636</c:v>
                </c:pt>
                <c:pt idx="1147">
                  <c:v>9.3359970274631063</c:v>
                </c:pt>
                <c:pt idx="1148">
                  <c:v>14.98684234134242</c:v>
                </c:pt>
                <c:pt idx="1149">
                  <c:v>8.2053044456514979</c:v>
                </c:pt>
                <c:pt idx="1150">
                  <c:v>8.9793707766198487</c:v>
                </c:pt>
                <c:pt idx="1151">
                  <c:v>40.604246132055152</c:v>
                </c:pt>
                <c:pt idx="1152">
                  <c:v>42.852228322019833</c:v>
                </c:pt>
                <c:pt idx="1153">
                  <c:v>43.62094540644955</c:v>
                </c:pt>
                <c:pt idx="1154">
                  <c:v>40.525472005316274</c:v>
                </c:pt>
                <c:pt idx="1155">
                  <c:v>41.415811787077871</c:v>
                </c:pt>
                <c:pt idx="1156">
                  <c:v>41.527183133693192</c:v>
                </c:pt>
                <c:pt idx="1157">
                  <c:v>40.98080477179667</c:v>
                </c:pt>
                <c:pt idx="1158">
                  <c:v>40.641871011446611</c:v>
                </c:pt>
                <c:pt idx="1159">
                  <c:v>41.042549097292515</c:v>
                </c:pt>
                <c:pt idx="1160">
                  <c:v>44.209075470928163</c:v>
                </c:pt>
                <c:pt idx="1161">
                  <c:v>39.438230267122883</c:v>
                </c:pt>
                <c:pt idx="1162">
                  <c:v>44.446294334239141</c:v>
                </c:pt>
                <c:pt idx="1163">
                  <c:v>39.912169325946444</c:v>
                </c:pt>
                <c:pt idx="1164">
                  <c:v>43.453052335531659</c:v>
                </c:pt>
                <c:pt idx="1165">
                  <c:v>45.672222563496746</c:v>
                </c:pt>
                <c:pt idx="1166">
                  <c:v>42.86298100527015</c:v>
                </c:pt>
                <c:pt idx="1167">
                  <c:v>42.150094078861997</c:v>
                </c:pt>
                <c:pt idx="1168">
                  <c:v>41.732426267896884</c:v>
                </c:pt>
                <c:pt idx="1169">
                  <c:v>43.586572383609322</c:v>
                </c:pt>
                <c:pt idx="1170">
                  <c:v>43.041154978898064</c:v>
                </c:pt>
                <c:pt idx="1171">
                  <c:v>44.828363661948494</c:v>
                </c:pt>
                <c:pt idx="1172">
                  <c:v>41.21456004479478</c:v>
                </c:pt>
                <c:pt idx="1173">
                  <c:v>39.348300633668494</c:v>
                </c:pt>
                <c:pt idx="1174">
                  <c:v>40.524481238335881</c:v>
                </c:pt>
                <c:pt idx="1175">
                  <c:v>9.0238675611940131</c:v>
                </c:pt>
                <c:pt idx="1176">
                  <c:v>45.075468271678922</c:v>
                </c:pt>
                <c:pt idx="1177">
                  <c:v>42.154251017117844</c:v>
                </c:pt>
                <c:pt idx="1178">
                  <c:v>37.693950289975099</c:v>
                </c:pt>
                <c:pt idx="1179">
                  <c:v>36.247015294060112</c:v>
                </c:pt>
                <c:pt idx="1180">
                  <c:v>41.003028970040816</c:v>
                </c:pt>
                <c:pt idx="1181">
                  <c:v>40.149519741706008</c:v>
                </c:pt>
                <c:pt idx="1182">
                  <c:v>45.578870893917454</c:v>
                </c:pt>
                <c:pt idx="1183">
                  <c:v>45.293644573761995</c:v>
                </c:pt>
                <c:pt idx="1184">
                  <c:v>43.044934158236977</c:v>
                </c:pt>
                <c:pt idx="1185">
                  <c:v>43.109238034056382</c:v>
                </c:pt>
                <c:pt idx="1186">
                  <c:v>43.05742838429579</c:v>
                </c:pt>
                <c:pt idx="1187">
                  <c:v>40.927516957379112</c:v>
                </c:pt>
                <c:pt idx="1188">
                  <c:v>41.388411386059019</c:v>
                </c:pt>
                <c:pt idx="1189">
                  <c:v>38.363880319938822</c:v>
                </c:pt>
                <c:pt idx="1190">
                  <c:v>41.079868551377928</c:v>
                </c:pt>
                <c:pt idx="1191">
                  <c:v>42.358915346606082</c:v>
                </c:pt>
                <c:pt idx="1192">
                  <c:v>48.191363201261595</c:v>
                </c:pt>
                <c:pt idx="1193">
                  <c:v>45.758874646595189</c:v>
                </c:pt>
                <c:pt idx="1194">
                  <c:v>47.467910503792844</c:v>
                </c:pt>
                <c:pt idx="1195">
                  <c:v>50.163331947525116</c:v>
                </c:pt>
                <c:pt idx="1196">
                  <c:v>47.137923932630038</c:v>
                </c:pt>
                <c:pt idx="1197">
                  <c:v>46.801703771789974</c:v>
                </c:pt>
                <c:pt idx="1198">
                  <c:v>46.759636784324712</c:v>
                </c:pt>
                <c:pt idx="1199">
                  <c:v>46.925169525352054</c:v>
                </c:pt>
                <c:pt idx="1200">
                  <c:v>46.991292629850712</c:v>
                </c:pt>
                <c:pt idx="1201">
                  <c:v>46.886510212869503</c:v>
                </c:pt>
                <c:pt idx="1202">
                  <c:v>47.216713769890951</c:v>
                </c:pt>
                <c:pt idx="1203">
                  <c:v>45.906409955488144</c:v>
                </c:pt>
                <c:pt idx="1204">
                  <c:v>47.774628643607294</c:v>
                </c:pt>
                <c:pt idx="1205">
                  <c:v>47.153181241347994</c:v>
                </c:pt>
                <c:pt idx="1206">
                  <c:v>48.370790818414214</c:v>
                </c:pt>
                <c:pt idx="1207">
                  <c:v>47.627345417046094</c:v>
                </c:pt>
                <c:pt idx="1208">
                  <c:v>45.582178021928463</c:v>
                </c:pt>
                <c:pt idx="1209">
                  <c:v>46.94788775078348</c:v>
                </c:pt>
                <c:pt idx="1210">
                  <c:v>46.780508229324411</c:v>
                </c:pt>
                <c:pt idx="1211">
                  <c:v>46.948657920919963</c:v>
                </c:pt>
                <c:pt idx="1212">
                  <c:v>46.892056506002305</c:v>
                </c:pt>
                <c:pt idx="1213">
                  <c:v>46.537251759261707</c:v>
                </c:pt>
                <c:pt idx="1214">
                  <c:v>46.721108353685629</c:v>
                </c:pt>
                <c:pt idx="1215">
                  <c:v>46.628252435640881</c:v>
                </c:pt>
                <c:pt idx="1216">
                  <c:v>49.341396708823495</c:v>
                </c:pt>
                <c:pt idx="1217">
                  <c:v>48.857003993402685</c:v>
                </c:pt>
                <c:pt idx="1218">
                  <c:v>48.957769517567478</c:v>
                </c:pt>
                <c:pt idx="1219">
                  <c:v>49.158465368699375</c:v>
                </c:pt>
                <c:pt idx="1220">
                  <c:v>49.812465602473274</c:v>
                </c:pt>
                <c:pt idx="1221">
                  <c:v>49.213167017767049</c:v>
                </c:pt>
                <c:pt idx="1222">
                  <c:v>50.004659339681929</c:v>
                </c:pt>
                <c:pt idx="1223">
                  <c:v>49.719919500021462</c:v>
                </c:pt>
                <c:pt idx="1224">
                  <c:v>46.773482651285747</c:v>
                </c:pt>
                <c:pt idx="1225">
                  <c:v>47.148172875905821</c:v>
                </c:pt>
                <c:pt idx="1226">
                  <c:v>47.448513212087263</c:v>
                </c:pt>
                <c:pt idx="1227">
                  <c:v>47.797416895307961</c:v>
                </c:pt>
                <c:pt idx="1228">
                  <c:v>47.557329357072724</c:v>
                </c:pt>
                <c:pt idx="1229">
                  <c:v>49.718559378896813</c:v>
                </c:pt>
                <c:pt idx="1230">
                  <c:v>9.6240312604683318</c:v>
                </c:pt>
                <c:pt idx="1231">
                  <c:v>7.3768382627893105</c:v>
                </c:pt>
                <c:pt idx="1232">
                  <c:v>45.185579622074513</c:v>
                </c:pt>
                <c:pt idx="1233">
                  <c:v>36.262053374497263</c:v>
                </c:pt>
                <c:pt idx="1234">
                  <c:v>34.643380010089182</c:v>
                </c:pt>
                <c:pt idx="1235">
                  <c:v>36.780357850098184</c:v>
                </c:pt>
                <c:pt idx="1236">
                  <c:v>33.68175885090249</c:v>
                </c:pt>
                <c:pt idx="1237">
                  <c:v>36.465865399128013</c:v>
                </c:pt>
                <c:pt idx="1238">
                  <c:v>38.460121204019003</c:v>
                </c:pt>
                <c:pt idx="1239">
                  <c:v>38.963837414959585</c:v>
                </c:pt>
                <c:pt idx="1240">
                  <c:v>40.604630571189141</c:v>
                </c:pt>
                <c:pt idx="1241">
                  <c:v>10.927144113561827</c:v>
                </c:pt>
                <c:pt idx="1242">
                  <c:v>12.180488168371012</c:v>
                </c:pt>
                <c:pt idx="1243">
                  <c:v>16.726931357424693</c:v>
                </c:pt>
                <c:pt idx="1244">
                  <c:v>25.507249590586042</c:v>
                </c:pt>
                <c:pt idx="1245">
                  <c:v>29.035546617152189</c:v>
                </c:pt>
                <c:pt idx="1246">
                  <c:v>36.417852946123361</c:v>
                </c:pt>
                <c:pt idx="1247">
                  <c:v>42.031162825636294</c:v>
                </c:pt>
                <c:pt idx="1248">
                  <c:v>42.056240207891825</c:v>
                </c:pt>
                <c:pt idx="1249">
                  <c:v>42.118124663294239</c:v>
                </c:pt>
                <c:pt idx="1250">
                  <c:v>42.111500862524331</c:v>
                </c:pt>
                <c:pt idx="1251">
                  <c:v>42.038388334147363</c:v>
                </c:pt>
                <c:pt idx="1252">
                  <c:v>41.927065658787726</c:v>
                </c:pt>
                <c:pt idx="1253">
                  <c:v>42.071550827241978</c:v>
                </c:pt>
                <c:pt idx="1254">
                  <c:v>42.237457042598557</c:v>
                </c:pt>
                <c:pt idx="1255">
                  <c:v>41.957735302520113</c:v>
                </c:pt>
                <c:pt idx="1256">
                  <c:v>41.930585424698805</c:v>
                </c:pt>
                <c:pt idx="1257">
                  <c:v>42.138483640528293</c:v>
                </c:pt>
                <c:pt idx="1258">
                  <c:v>42.173556847941263</c:v>
                </c:pt>
                <c:pt idx="1259">
                  <c:v>42.320443592064322</c:v>
                </c:pt>
              </c:numCache>
            </c:numRef>
          </c:xVal>
          <c:yVal>
            <c:numRef>
              <c:f>'AFM (Kuno, 1968)'!$J$15:$J$1274</c:f>
              <c:numCache>
                <c:formatCode>0.00_)</c:formatCode>
                <c:ptCount val="1260"/>
                <c:pt idx="0">
                  <c:v>32.707179523415888</c:v>
                </c:pt>
                <c:pt idx="1">
                  <c:v>39.421856308468961</c:v>
                </c:pt>
                <c:pt idx="2">
                  <c:v>39.553545542670165</c:v>
                </c:pt>
                <c:pt idx="3">
                  <c:v>61.294788175228852</c:v>
                </c:pt>
                <c:pt idx="4">
                  <c:v>22.599322798801889</c:v>
                </c:pt>
                <c:pt idx="5">
                  <c:v>17.735200469803033</c:v>
                </c:pt>
                <c:pt idx="6">
                  <c:v>25.160755932869829</c:v>
                </c:pt>
                <c:pt idx="7">
                  <c:v>53.878012867287829</c:v>
                </c:pt>
                <c:pt idx="8">
                  <c:v>50.254873486741744</c:v>
                </c:pt>
                <c:pt idx="9">
                  <c:v>41.117274605925395</c:v>
                </c:pt>
                <c:pt idx="10">
                  <c:v>47.587899705884944</c:v>
                </c:pt>
                <c:pt idx="11">
                  <c:v>49.108015341568517</c:v>
                </c:pt>
                <c:pt idx="12">
                  <c:v>49.124480507713898</c:v>
                </c:pt>
                <c:pt idx="13">
                  <c:v>50.732590187341351</c:v>
                </c:pt>
                <c:pt idx="14">
                  <c:v>58.349330136736</c:v>
                </c:pt>
                <c:pt idx="15">
                  <c:v>56.448269335944495</c:v>
                </c:pt>
                <c:pt idx="16">
                  <c:v>56.282754000003187</c:v>
                </c:pt>
                <c:pt idx="17">
                  <c:v>57.665383694156013</c:v>
                </c:pt>
                <c:pt idx="18">
                  <c:v>56.399333145732008</c:v>
                </c:pt>
                <c:pt idx="19">
                  <c:v>49.629620599419042</c:v>
                </c:pt>
                <c:pt idx="20">
                  <c:v>23.420891664496231</c:v>
                </c:pt>
                <c:pt idx="21">
                  <c:v>18.201180354634353</c:v>
                </c:pt>
                <c:pt idx="22">
                  <c:v>19.817126231313527</c:v>
                </c:pt>
                <c:pt idx="23">
                  <c:v>49.026837653363337</c:v>
                </c:pt>
                <c:pt idx="24">
                  <c:v>33.934726625799044</c:v>
                </c:pt>
                <c:pt idx="25">
                  <c:v>43.108077433919803</c:v>
                </c:pt>
                <c:pt idx="26">
                  <c:v>42.600003126572012</c:v>
                </c:pt>
                <c:pt idx="27">
                  <c:v>49.167971113723176</c:v>
                </c:pt>
                <c:pt idx="28">
                  <c:v>46.441837744746749</c:v>
                </c:pt>
                <c:pt idx="29">
                  <c:v>46.510905127296098</c:v>
                </c:pt>
                <c:pt idx="30">
                  <c:v>53.079041573403309</c:v>
                </c:pt>
                <c:pt idx="31">
                  <c:v>46.601526403149244</c:v>
                </c:pt>
                <c:pt idx="32">
                  <c:v>48.281513761965691</c:v>
                </c:pt>
                <c:pt idx="33">
                  <c:v>45.459966397233259</c:v>
                </c:pt>
                <c:pt idx="34">
                  <c:v>49.25262019663397</c:v>
                </c:pt>
                <c:pt idx="35">
                  <c:v>48.605660192172763</c:v>
                </c:pt>
                <c:pt idx="36">
                  <c:v>47.419662723781734</c:v>
                </c:pt>
                <c:pt idx="37">
                  <c:v>47.144111852814454</c:v>
                </c:pt>
                <c:pt idx="38">
                  <c:v>48.016793846341763</c:v>
                </c:pt>
                <c:pt idx="39">
                  <c:v>43.209459932443579</c:v>
                </c:pt>
                <c:pt idx="40">
                  <c:v>42.719562405221446</c:v>
                </c:pt>
                <c:pt idx="41">
                  <c:v>43.677173393062816</c:v>
                </c:pt>
                <c:pt idx="42">
                  <c:v>47.489620663062723</c:v>
                </c:pt>
                <c:pt idx="43">
                  <c:v>49.911855484995996</c:v>
                </c:pt>
                <c:pt idx="44">
                  <c:v>45.912934083630141</c:v>
                </c:pt>
                <c:pt idx="45">
                  <c:v>51.869088044001181</c:v>
                </c:pt>
                <c:pt idx="46">
                  <c:v>51.178816064349554</c:v>
                </c:pt>
                <c:pt idx="47">
                  <c:v>51.156834260378858</c:v>
                </c:pt>
                <c:pt idx="48">
                  <c:v>53.081571712958812</c:v>
                </c:pt>
                <c:pt idx="49">
                  <c:v>42.994947874080005</c:v>
                </c:pt>
                <c:pt idx="50">
                  <c:v>41.344259605510942</c:v>
                </c:pt>
                <c:pt idx="51">
                  <c:v>46.783306141048911</c:v>
                </c:pt>
                <c:pt idx="52">
                  <c:v>46.755873666376246</c:v>
                </c:pt>
                <c:pt idx="53">
                  <c:v>46.301749899989751</c:v>
                </c:pt>
                <c:pt idx="54">
                  <c:v>50.4940049571467</c:v>
                </c:pt>
                <c:pt idx="55">
                  <c:v>49.013298650037704</c:v>
                </c:pt>
                <c:pt idx="56">
                  <c:v>45.286450637534699</c:v>
                </c:pt>
                <c:pt idx="57">
                  <c:v>44.386235944314812</c:v>
                </c:pt>
                <c:pt idx="58">
                  <c:v>49.659878342073213</c:v>
                </c:pt>
                <c:pt idx="59">
                  <c:v>43.645110218664563</c:v>
                </c:pt>
                <c:pt idx="60">
                  <c:v>43.532108091101463</c:v>
                </c:pt>
                <c:pt idx="61">
                  <c:v>44.071237400079454</c:v>
                </c:pt>
                <c:pt idx="62">
                  <c:v>42.180679828073067</c:v>
                </c:pt>
                <c:pt idx="63">
                  <c:v>44.553457347209999</c:v>
                </c:pt>
                <c:pt idx="64">
                  <c:v>41.330896335214746</c:v>
                </c:pt>
                <c:pt idx="65">
                  <c:v>39.700548721096645</c:v>
                </c:pt>
                <c:pt idx="66">
                  <c:v>38.83643028094</c:v>
                </c:pt>
                <c:pt idx="67">
                  <c:v>38.686445463253754</c:v>
                </c:pt>
                <c:pt idx="68">
                  <c:v>35.118698984012546</c:v>
                </c:pt>
                <c:pt idx="69">
                  <c:v>37.746061666340744</c:v>
                </c:pt>
                <c:pt idx="70">
                  <c:v>42.676822384832157</c:v>
                </c:pt>
                <c:pt idx="71">
                  <c:v>39.524521577349994</c:v>
                </c:pt>
                <c:pt idx="72">
                  <c:v>37.759083024029231</c:v>
                </c:pt>
                <c:pt idx="73">
                  <c:v>31.169532392927369</c:v>
                </c:pt>
                <c:pt idx="74">
                  <c:v>38.031295664488752</c:v>
                </c:pt>
                <c:pt idx="75">
                  <c:v>51.391702809944071</c:v>
                </c:pt>
                <c:pt idx="76">
                  <c:v>39.197244592563798</c:v>
                </c:pt>
                <c:pt idx="77">
                  <c:v>35.727330123275635</c:v>
                </c:pt>
                <c:pt idx="78">
                  <c:v>45.335275182010079</c:v>
                </c:pt>
                <c:pt idx="79">
                  <c:v>46.565372593992308</c:v>
                </c:pt>
                <c:pt idx="80">
                  <c:v>40.919845883267897</c:v>
                </c:pt>
                <c:pt idx="81">
                  <c:v>52.659793231634545</c:v>
                </c:pt>
                <c:pt idx="82">
                  <c:v>38.407093527741971</c:v>
                </c:pt>
                <c:pt idx="83">
                  <c:v>40.62279161735318</c:v>
                </c:pt>
                <c:pt idx="84">
                  <c:v>45.690952161445466</c:v>
                </c:pt>
                <c:pt idx="85">
                  <c:v>46.190821324073582</c:v>
                </c:pt>
                <c:pt idx="86">
                  <c:v>51.759384985303207</c:v>
                </c:pt>
                <c:pt idx="87">
                  <c:v>52.666304170950013</c:v>
                </c:pt>
                <c:pt idx="88">
                  <c:v>51.798138472739524</c:v>
                </c:pt>
                <c:pt idx="89">
                  <c:v>43.283141532665077</c:v>
                </c:pt>
                <c:pt idx="90">
                  <c:v>42.473123330013451</c:v>
                </c:pt>
                <c:pt idx="91">
                  <c:v>41.775315299892007</c:v>
                </c:pt>
                <c:pt idx="92">
                  <c:v>42.045348113908013</c:v>
                </c:pt>
                <c:pt idx="93">
                  <c:v>43.058308379312344</c:v>
                </c:pt>
                <c:pt idx="94">
                  <c:v>41.275964752844054</c:v>
                </c:pt>
                <c:pt idx="95">
                  <c:v>43.091322989873163</c:v>
                </c:pt>
                <c:pt idx="96">
                  <c:v>41.626399814961289</c:v>
                </c:pt>
                <c:pt idx="97">
                  <c:v>45.92814023454315</c:v>
                </c:pt>
                <c:pt idx="98">
                  <c:v>42.400410234802209</c:v>
                </c:pt>
                <c:pt idx="99">
                  <c:v>30.907021331978129</c:v>
                </c:pt>
                <c:pt idx="100">
                  <c:v>28.084366273938706</c:v>
                </c:pt>
                <c:pt idx="101">
                  <c:v>37.905711579427923</c:v>
                </c:pt>
                <c:pt idx="102">
                  <c:v>44.985010139700783</c:v>
                </c:pt>
                <c:pt idx="103">
                  <c:v>41.037199384422188</c:v>
                </c:pt>
                <c:pt idx="104">
                  <c:v>46.658754049322056</c:v>
                </c:pt>
                <c:pt idx="105">
                  <c:v>40.321586161959999</c:v>
                </c:pt>
                <c:pt idx="106">
                  <c:v>63.132744601220146</c:v>
                </c:pt>
                <c:pt idx="107">
                  <c:v>63.386326209979003</c:v>
                </c:pt>
                <c:pt idx="108">
                  <c:v>29.385253554020998</c:v>
                </c:pt>
                <c:pt idx="109">
                  <c:v>63.30429376761694</c:v>
                </c:pt>
                <c:pt idx="110">
                  <c:v>29.164740442519076</c:v>
                </c:pt>
                <c:pt idx="111">
                  <c:v>25.27885586370429</c:v>
                </c:pt>
                <c:pt idx="112">
                  <c:v>32.602192038753749</c:v>
                </c:pt>
                <c:pt idx="113">
                  <c:v>24.761978332174074</c:v>
                </c:pt>
                <c:pt idx="114">
                  <c:v>37.865211373656244</c:v>
                </c:pt>
                <c:pt idx="115">
                  <c:v>37.986329977225836</c:v>
                </c:pt>
                <c:pt idx="116">
                  <c:v>37.594852084031622</c:v>
                </c:pt>
                <c:pt idx="117">
                  <c:v>37.562461747039961</c:v>
                </c:pt>
                <c:pt idx="118">
                  <c:v>38.726052983818683</c:v>
                </c:pt>
                <c:pt idx="119">
                  <c:v>26.034363376829432</c:v>
                </c:pt>
                <c:pt idx="120">
                  <c:v>27.338456646421889</c:v>
                </c:pt>
                <c:pt idx="121">
                  <c:v>40.997169899110375</c:v>
                </c:pt>
                <c:pt idx="122">
                  <c:v>42.650945854517275</c:v>
                </c:pt>
                <c:pt idx="123">
                  <c:v>34.536023761933244</c:v>
                </c:pt>
                <c:pt idx="124">
                  <c:v>52.483100597127006</c:v>
                </c:pt>
                <c:pt idx="125">
                  <c:v>54.973154504314394</c:v>
                </c:pt>
                <c:pt idx="126">
                  <c:v>41.42816108053362</c:v>
                </c:pt>
                <c:pt idx="127">
                  <c:v>41.112767121051697</c:v>
                </c:pt>
                <c:pt idx="128">
                  <c:v>41.354387230872128</c:v>
                </c:pt>
                <c:pt idx="129">
                  <c:v>42.685127375601937</c:v>
                </c:pt>
                <c:pt idx="130">
                  <c:v>40.866018639728537</c:v>
                </c:pt>
                <c:pt idx="131">
                  <c:v>40.140468641765395</c:v>
                </c:pt>
                <c:pt idx="132">
                  <c:v>42.026845328545662</c:v>
                </c:pt>
                <c:pt idx="133">
                  <c:v>38.890052593261856</c:v>
                </c:pt>
                <c:pt idx="134">
                  <c:v>39.718288514716242</c:v>
                </c:pt>
                <c:pt idx="135">
                  <c:v>39.625119280174566</c:v>
                </c:pt>
                <c:pt idx="136">
                  <c:v>39.679408902698739</c:v>
                </c:pt>
                <c:pt idx="137">
                  <c:v>41.334589496561144</c:v>
                </c:pt>
                <c:pt idx="138">
                  <c:v>40.212100688987213</c:v>
                </c:pt>
                <c:pt idx="139">
                  <c:v>38.116777208845335</c:v>
                </c:pt>
                <c:pt idx="140">
                  <c:v>41.939735080389482</c:v>
                </c:pt>
                <c:pt idx="141">
                  <c:v>40.040401166056874</c:v>
                </c:pt>
                <c:pt idx="142">
                  <c:v>42.108668710358579</c:v>
                </c:pt>
                <c:pt idx="143">
                  <c:v>41.632684942282054</c:v>
                </c:pt>
                <c:pt idx="144">
                  <c:v>38.674307934647736</c:v>
                </c:pt>
                <c:pt idx="145">
                  <c:v>40.602894454910945</c:v>
                </c:pt>
                <c:pt idx="146">
                  <c:v>41.375736001438831</c:v>
                </c:pt>
                <c:pt idx="147">
                  <c:v>41.012346314729363</c:v>
                </c:pt>
                <c:pt idx="148">
                  <c:v>41.827409885821879</c:v>
                </c:pt>
                <c:pt idx="149">
                  <c:v>42.415749464422078</c:v>
                </c:pt>
                <c:pt idx="150">
                  <c:v>41.194438253306934</c:v>
                </c:pt>
                <c:pt idx="151">
                  <c:v>40.252061518514758</c:v>
                </c:pt>
                <c:pt idx="152">
                  <c:v>41.234970319059215</c:v>
                </c:pt>
                <c:pt idx="153">
                  <c:v>39.965577660803227</c:v>
                </c:pt>
                <c:pt idx="154">
                  <c:v>40.606705363752425</c:v>
                </c:pt>
                <c:pt idx="155">
                  <c:v>41.027596462176</c:v>
                </c:pt>
                <c:pt idx="156">
                  <c:v>40.174366223628397</c:v>
                </c:pt>
                <c:pt idx="157">
                  <c:v>40.757367075485995</c:v>
                </c:pt>
                <c:pt idx="158">
                  <c:v>40.882864114005997</c:v>
                </c:pt>
                <c:pt idx="159">
                  <c:v>41.689650196836645</c:v>
                </c:pt>
                <c:pt idx="160">
                  <c:v>39.985403246786007</c:v>
                </c:pt>
                <c:pt idx="161">
                  <c:v>41.518580327302125</c:v>
                </c:pt>
                <c:pt idx="162">
                  <c:v>40.711478642630901</c:v>
                </c:pt>
                <c:pt idx="163">
                  <c:v>38.651869803995844</c:v>
                </c:pt>
                <c:pt idx="164">
                  <c:v>40.450632129685395</c:v>
                </c:pt>
                <c:pt idx="165">
                  <c:v>42.186277190884425</c:v>
                </c:pt>
                <c:pt idx="166">
                  <c:v>42.731591209661445</c:v>
                </c:pt>
                <c:pt idx="167">
                  <c:v>39.67366668738687</c:v>
                </c:pt>
                <c:pt idx="168">
                  <c:v>39.943157314053593</c:v>
                </c:pt>
                <c:pt idx="169">
                  <c:v>40.814576828762725</c:v>
                </c:pt>
                <c:pt idx="170">
                  <c:v>41.37092621004394</c:v>
                </c:pt>
                <c:pt idx="171">
                  <c:v>40.495495365355382</c:v>
                </c:pt>
                <c:pt idx="172">
                  <c:v>39.36959066880565</c:v>
                </c:pt>
                <c:pt idx="173">
                  <c:v>40.266431406394041</c:v>
                </c:pt>
                <c:pt idx="174">
                  <c:v>40.347524937953324</c:v>
                </c:pt>
                <c:pt idx="175">
                  <c:v>39.541028503270013</c:v>
                </c:pt>
                <c:pt idx="176">
                  <c:v>41.448236045680979</c:v>
                </c:pt>
                <c:pt idx="177">
                  <c:v>40.889141852943794</c:v>
                </c:pt>
                <c:pt idx="178">
                  <c:v>41.731717257926</c:v>
                </c:pt>
                <c:pt idx="179">
                  <c:v>42.112553173835813</c:v>
                </c:pt>
                <c:pt idx="180">
                  <c:v>39.976649046223194</c:v>
                </c:pt>
                <c:pt idx="181">
                  <c:v>39.769841256888085</c:v>
                </c:pt>
                <c:pt idx="182">
                  <c:v>40.116327463369394</c:v>
                </c:pt>
                <c:pt idx="183">
                  <c:v>40.537066283421396</c:v>
                </c:pt>
                <c:pt idx="184">
                  <c:v>40.864095454189993</c:v>
                </c:pt>
                <c:pt idx="185">
                  <c:v>41.060128431618828</c:v>
                </c:pt>
                <c:pt idx="186">
                  <c:v>38.442913927695379</c:v>
                </c:pt>
                <c:pt idx="187">
                  <c:v>39.883082280621245</c:v>
                </c:pt>
                <c:pt idx="188">
                  <c:v>40.969332927171543</c:v>
                </c:pt>
                <c:pt idx="189">
                  <c:v>40.396031480039049</c:v>
                </c:pt>
                <c:pt idx="190">
                  <c:v>38.765418773182439</c:v>
                </c:pt>
                <c:pt idx="191">
                  <c:v>41.437708243872414</c:v>
                </c:pt>
                <c:pt idx="192">
                  <c:v>40.238796482327658</c:v>
                </c:pt>
                <c:pt idx="193">
                  <c:v>40.837579535645894</c:v>
                </c:pt>
                <c:pt idx="194">
                  <c:v>42.431811003558906</c:v>
                </c:pt>
                <c:pt idx="195">
                  <c:v>54.983002677989198</c:v>
                </c:pt>
                <c:pt idx="196">
                  <c:v>51.547631696798163</c:v>
                </c:pt>
                <c:pt idx="197">
                  <c:v>56.121293580764942</c:v>
                </c:pt>
                <c:pt idx="198">
                  <c:v>54.008288063845974</c:v>
                </c:pt>
                <c:pt idx="199">
                  <c:v>52.144996309235999</c:v>
                </c:pt>
                <c:pt idx="200">
                  <c:v>51.195849979257645</c:v>
                </c:pt>
                <c:pt idx="201">
                  <c:v>51.887763946546244</c:v>
                </c:pt>
                <c:pt idx="202">
                  <c:v>50.629404247560153</c:v>
                </c:pt>
                <c:pt idx="203">
                  <c:v>51.232939233318689</c:v>
                </c:pt>
                <c:pt idx="204">
                  <c:v>51.644189735319046</c:v>
                </c:pt>
                <c:pt idx="205">
                  <c:v>50.582819751081878</c:v>
                </c:pt>
                <c:pt idx="206">
                  <c:v>50.644200638974311</c:v>
                </c:pt>
                <c:pt idx="207">
                  <c:v>54.615909295456291</c:v>
                </c:pt>
                <c:pt idx="208">
                  <c:v>52.692775038010424</c:v>
                </c:pt>
                <c:pt idx="209">
                  <c:v>52.826204521173125</c:v>
                </c:pt>
                <c:pt idx="210">
                  <c:v>52.35427868406817</c:v>
                </c:pt>
                <c:pt idx="211">
                  <c:v>47.717659661365794</c:v>
                </c:pt>
                <c:pt idx="212">
                  <c:v>50.712710897116509</c:v>
                </c:pt>
                <c:pt idx="213">
                  <c:v>51.548677319828471</c:v>
                </c:pt>
                <c:pt idx="214">
                  <c:v>51.031159971476008</c:v>
                </c:pt>
                <c:pt idx="215">
                  <c:v>43.179701392688038</c:v>
                </c:pt>
                <c:pt idx="216">
                  <c:v>44.955249758180344</c:v>
                </c:pt>
                <c:pt idx="217">
                  <c:v>45.407212824231713</c:v>
                </c:pt>
                <c:pt idx="218">
                  <c:v>45.614297563666675</c:v>
                </c:pt>
                <c:pt idx="219">
                  <c:v>47.427697227838742</c:v>
                </c:pt>
                <c:pt idx="220">
                  <c:v>46.036453405199644</c:v>
                </c:pt>
                <c:pt idx="221">
                  <c:v>41.970074699437028</c:v>
                </c:pt>
                <c:pt idx="222">
                  <c:v>46.069110374832057</c:v>
                </c:pt>
                <c:pt idx="223">
                  <c:v>46.530446773366769</c:v>
                </c:pt>
                <c:pt idx="224">
                  <c:v>56.839874893948995</c:v>
                </c:pt>
                <c:pt idx="225">
                  <c:v>53.072230777886354</c:v>
                </c:pt>
                <c:pt idx="226">
                  <c:v>53.318147522881993</c:v>
                </c:pt>
                <c:pt idx="227">
                  <c:v>51.976018063223776</c:v>
                </c:pt>
                <c:pt idx="228">
                  <c:v>54.501199385832344</c:v>
                </c:pt>
                <c:pt idx="229">
                  <c:v>50.326030788176013</c:v>
                </c:pt>
                <c:pt idx="230">
                  <c:v>47.409722708996831</c:v>
                </c:pt>
                <c:pt idx="231">
                  <c:v>50.942627755556295</c:v>
                </c:pt>
                <c:pt idx="232">
                  <c:v>53.463234239435629</c:v>
                </c:pt>
                <c:pt idx="233">
                  <c:v>53.599012640478499</c:v>
                </c:pt>
                <c:pt idx="234">
                  <c:v>53.383862450125996</c:v>
                </c:pt>
                <c:pt idx="235">
                  <c:v>53.924306677288094</c:v>
                </c:pt>
                <c:pt idx="236">
                  <c:v>53.338047498075305</c:v>
                </c:pt>
                <c:pt idx="237">
                  <c:v>53.739343571554969</c:v>
                </c:pt>
                <c:pt idx="238">
                  <c:v>47.320027935160525</c:v>
                </c:pt>
                <c:pt idx="239">
                  <c:v>50.620528034263963</c:v>
                </c:pt>
                <c:pt idx="240">
                  <c:v>55.215774067547294</c:v>
                </c:pt>
                <c:pt idx="241">
                  <c:v>54.099902484942852</c:v>
                </c:pt>
                <c:pt idx="242">
                  <c:v>50.371515189361993</c:v>
                </c:pt>
                <c:pt idx="243">
                  <c:v>52.581489432040833</c:v>
                </c:pt>
                <c:pt idx="244">
                  <c:v>52.049050131982675</c:v>
                </c:pt>
                <c:pt idx="245">
                  <c:v>52.662214415051331</c:v>
                </c:pt>
                <c:pt idx="246">
                  <c:v>54.646272364291505</c:v>
                </c:pt>
                <c:pt idx="247">
                  <c:v>53.37044168368223</c:v>
                </c:pt>
                <c:pt idx="248">
                  <c:v>52.226777339478559</c:v>
                </c:pt>
                <c:pt idx="249">
                  <c:v>48.940138178251182</c:v>
                </c:pt>
                <c:pt idx="250">
                  <c:v>48.235848555547101</c:v>
                </c:pt>
                <c:pt idx="251">
                  <c:v>44.66986513241811</c:v>
                </c:pt>
                <c:pt idx="252">
                  <c:v>48.042513009276028</c:v>
                </c:pt>
                <c:pt idx="253">
                  <c:v>46.041900761966147</c:v>
                </c:pt>
                <c:pt idx="254">
                  <c:v>51.406894570471927</c:v>
                </c:pt>
                <c:pt idx="255">
                  <c:v>52.058220727073198</c:v>
                </c:pt>
                <c:pt idx="256">
                  <c:v>54.697006268126572</c:v>
                </c:pt>
                <c:pt idx="257">
                  <c:v>54.607887453580297</c:v>
                </c:pt>
                <c:pt idx="258">
                  <c:v>49.599302550196455</c:v>
                </c:pt>
                <c:pt idx="259">
                  <c:v>51.596635505649957</c:v>
                </c:pt>
                <c:pt idx="260">
                  <c:v>47.029916708660451</c:v>
                </c:pt>
                <c:pt idx="261">
                  <c:v>49.56901462688657</c:v>
                </c:pt>
                <c:pt idx="262">
                  <c:v>49.163195781949113</c:v>
                </c:pt>
                <c:pt idx="263">
                  <c:v>48.788789754751505</c:v>
                </c:pt>
                <c:pt idx="264">
                  <c:v>46.796926293757188</c:v>
                </c:pt>
                <c:pt idx="265">
                  <c:v>42.349600554598894</c:v>
                </c:pt>
                <c:pt idx="266">
                  <c:v>41.857303197662809</c:v>
                </c:pt>
                <c:pt idx="267">
                  <c:v>42.050120227350916</c:v>
                </c:pt>
                <c:pt idx="268">
                  <c:v>43.092833389872013</c:v>
                </c:pt>
                <c:pt idx="269">
                  <c:v>44.539474574941146</c:v>
                </c:pt>
                <c:pt idx="270">
                  <c:v>49.496072841812008</c:v>
                </c:pt>
                <c:pt idx="271">
                  <c:v>46.802808639091992</c:v>
                </c:pt>
                <c:pt idx="272">
                  <c:v>53.241110349192553</c:v>
                </c:pt>
                <c:pt idx="273">
                  <c:v>54.405135937258613</c:v>
                </c:pt>
                <c:pt idx="274">
                  <c:v>45.297573084674433</c:v>
                </c:pt>
                <c:pt idx="275">
                  <c:v>51.124054276079313</c:v>
                </c:pt>
                <c:pt idx="276">
                  <c:v>59.583620383385494</c:v>
                </c:pt>
                <c:pt idx="277">
                  <c:v>62.107900803837595</c:v>
                </c:pt>
                <c:pt idx="278">
                  <c:v>38.198604387029562</c:v>
                </c:pt>
                <c:pt idx="279">
                  <c:v>38.964498028145549</c:v>
                </c:pt>
                <c:pt idx="280">
                  <c:v>35.514352448190337</c:v>
                </c:pt>
                <c:pt idx="281">
                  <c:v>36.037041087591994</c:v>
                </c:pt>
                <c:pt idx="282">
                  <c:v>42.720586398087121</c:v>
                </c:pt>
                <c:pt idx="283">
                  <c:v>38.478534119564031</c:v>
                </c:pt>
                <c:pt idx="284">
                  <c:v>44.216704639104243</c:v>
                </c:pt>
                <c:pt idx="285">
                  <c:v>43.956731252899026</c:v>
                </c:pt>
                <c:pt idx="286">
                  <c:v>45.828325949748113</c:v>
                </c:pt>
                <c:pt idx="287">
                  <c:v>45.138007015142975</c:v>
                </c:pt>
                <c:pt idx="288">
                  <c:v>38.947538269514446</c:v>
                </c:pt>
                <c:pt idx="289">
                  <c:v>44.567425835059062</c:v>
                </c:pt>
                <c:pt idx="290">
                  <c:v>45.285952701090501</c:v>
                </c:pt>
                <c:pt idx="291">
                  <c:v>42.101433259442018</c:v>
                </c:pt>
                <c:pt idx="292">
                  <c:v>44.695004361178235</c:v>
                </c:pt>
                <c:pt idx="293">
                  <c:v>31.653118707227765</c:v>
                </c:pt>
                <c:pt idx="294">
                  <c:v>49.914525237802344</c:v>
                </c:pt>
                <c:pt idx="295">
                  <c:v>57.073928007323858</c:v>
                </c:pt>
                <c:pt idx="296">
                  <c:v>44.902569021080474</c:v>
                </c:pt>
                <c:pt idx="297">
                  <c:v>49.452915453379021</c:v>
                </c:pt>
                <c:pt idx="298">
                  <c:v>55.719235374182311</c:v>
                </c:pt>
                <c:pt idx="299">
                  <c:v>51.416195151275645</c:v>
                </c:pt>
                <c:pt idx="300">
                  <c:v>51.381612021004827</c:v>
                </c:pt>
                <c:pt idx="301">
                  <c:v>57.401527984027226</c:v>
                </c:pt>
                <c:pt idx="302">
                  <c:v>44.023549798808233</c:v>
                </c:pt>
                <c:pt idx="303">
                  <c:v>54.624136336888881</c:v>
                </c:pt>
                <c:pt idx="304">
                  <c:v>54.291648985113156</c:v>
                </c:pt>
                <c:pt idx="305">
                  <c:v>57.44494697797137</c:v>
                </c:pt>
                <c:pt idx="306">
                  <c:v>47.598032029628513</c:v>
                </c:pt>
                <c:pt idx="307">
                  <c:v>49.126130805332011</c:v>
                </c:pt>
                <c:pt idx="308">
                  <c:v>55.732923603216896</c:v>
                </c:pt>
                <c:pt idx="309">
                  <c:v>56.798760983109219</c:v>
                </c:pt>
                <c:pt idx="310">
                  <c:v>53.535436923351163</c:v>
                </c:pt>
                <c:pt idx="311">
                  <c:v>53.642358691809335</c:v>
                </c:pt>
                <c:pt idx="312">
                  <c:v>51.121298959285397</c:v>
                </c:pt>
                <c:pt idx="313">
                  <c:v>54.707658510834378</c:v>
                </c:pt>
                <c:pt idx="314">
                  <c:v>56.231385206732426</c:v>
                </c:pt>
                <c:pt idx="315">
                  <c:v>65.124900565535469</c:v>
                </c:pt>
                <c:pt idx="316">
                  <c:v>57.626097073134972</c:v>
                </c:pt>
                <c:pt idx="317">
                  <c:v>57.116809201113924</c:v>
                </c:pt>
                <c:pt idx="318">
                  <c:v>51.607779543528551</c:v>
                </c:pt>
                <c:pt idx="319">
                  <c:v>43.24600503484271</c:v>
                </c:pt>
                <c:pt idx="320">
                  <c:v>59.819987880909544</c:v>
                </c:pt>
                <c:pt idx="321">
                  <c:v>53.553404767062339</c:v>
                </c:pt>
                <c:pt idx="322">
                  <c:v>52.320493932832008</c:v>
                </c:pt>
                <c:pt idx="323">
                  <c:v>51.082541431554596</c:v>
                </c:pt>
                <c:pt idx="324">
                  <c:v>49.795102853265263</c:v>
                </c:pt>
                <c:pt idx="325">
                  <c:v>49.392176709641355</c:v>
                </c:pt>
                <c:pt idx="326">
                  <c:v>47.290424834123463</c:v>
                </c:pt>
                <c:pt idx="327">
                  <c:v>50.588418345832913</c:v>
                </c:pt>
                <c:pt idx="328">
                  <c:v>45.037693078990827</c:v>
                </c:pt>
                <c:pt idx="329">
                  <c:v>60.901394826645998</c:v>
                </c:pt>
                <c:pt idx="330">
                  <c:v>63.953585348793226</c:v>
                </c:pt>
                <c:pt idx="331">
                  <c:v>52.390260495205894</c:v>
                </c:pt>
                <c:pt idx="332">
                  <c:v>64.12965195677755</c:v>
                </c:pt>
                <c:pt idx="333">
                  <c:v>53.124459139490305</c:v>
                </c:pt>
                <c:pt idx="334">
                  <c:v>55.180166994464464</c:v>
                </c:pt>
                <c:pt idx="335">
                  <c:v>57.594963547222775</c:v>
                </c:pt>
                <c:pt idx="336">
                  <c:v>46.712734407153555</c:v>
                </c:pt>
                <c:pt idx="337">
                  <c:v>61.459671638652928</c:v>
                </c:pt>
                <c:pt idx="338">
                  <c:v>38.001985568901446</c:v>
                </c:pt>
                <c:pt idx="339">
                  <c:v>27.398811013146744</c:v>
                </c:pt>
                <c:pt idx="340">
                  <c:v>25.750982898375103</c:v>
                </c:pt>
                <c:pt idx="341">
                  <c:v>46.081505896391199</c:v>
                </c:pt>
                <c:pt idx="342">
                  <c:v>48.045437488770254</c:v>
                </c:pt>
                <c:pt idx="343">
                  <c:v>47.528640574752941</c:v>
                </c:pt>
                <c:pt idx="344">
                  <c:v>47.165203055588442</c:v>
                </c:pt>
                <c:pt idx="345">
                  <c:v>46.631770243585613</c:v>
                </c:pt>
                <c:pt idx="346">
                  <c:v>38.338317934279686</c:v>
                </c:pt>
                <c:pt idx="347">
                  <c:v>34.045335254258013</c:v>
                </c:pt>
                <c:pt idx="348">
                  <c:v>31.534109884463689</c:v>
                </c:pt>
                <c:pt idx="349">
                  <c:v>44.925718758580317</c:v>
                </c:pt>
                <c:pt idx="350">
                  <c:v>44.414267302411133</c:v>
                </c:pt>
                <c:pt idx="351">
                  <c:v>46.243171387561162</c:v>
                </c:pt>
                <c:pt idx="352">
                  <c:v>49.845316538147102</c:v>
                </c:pt>
                <c:pt idx="353">
                  <c:v>32.291305952206621</c:v>
                </c:pt>
                <c:pt idx="354">
                  <c:v>42.040549479574125</c:v>
                </c:pt>
                <c:pt idx="355">
                  <c:v>53.019147123420346</c:v>
                </c:pt>
                <c:pt idx="356">
                  <c:v>48.556584859596853</c:v>
                </c:pt>
                <c:pt idx="357">
                  <c:v>29.776380906576662</c:v>
                </c:pt>
                <c:pt idx="358">
                  <c:v>33.890727512269294</c:v>
                </c:pt>
                <c:pt idx="359">
                  <c:v>21.083856066218235</c:v>
                </c:pt>
                <c:pt idx="360">
                  <c:v>22.062306782387481</c:v>
                </c:pt>
                <c:pt idx="361">
                  <c:v>23.643322401295659</c:v>
                </c:pt>
                <c:pt idx="362">
                  <c:v>54.800503771758144</c:v>
                </c:pt>
                <c:pt idx="363">
                  <c:v>50.100244267038214</c:v>
                </c:pt>
                <c:pt idx="364">
                  <c:v>49.838554404707345</c:v>
                </c:pt>
                <c:pt idx="365">
                  <c:v>51.768132334528254</c:v>
                </c:pt>
                <c:pt idx="366">
                  <c:v>50.699472257226006</c:v>
                </c:pt>
                <c:pt idx="367">
                  <c:v>54.262223629159209</c:v>
                </c:pt>
                <c:pt idx="368">
                  <c:v>52.636311152747297</c:v>
                </c:pt>
                <c:pt idx="369">
                  <c:v>58.626290388439926</c:v>
                </c:pt>
                <c:pt idx="370">
                  <c:v>61.591245382512184</c:v>
                </c:pt>
                <c:pt idx="371">
                  <c:v>55.669576144682672</c:v>
                </c:pt>
                <c:pt idx="372">
                  <c:v>66.473267534488286</c:v>
                </c:pt>
                <c:pt idx="373">
                  <c:v>65.157314395262901</c:v>
                </c:pt>
                <c:pt idx="374">
                  <c:v>61.614206702108881</c:v>
                </c:pt>
                <c:pt idx="375">
                  <c:v>56.167413994694783</c:v>
                </c:pt>
                <c:pt idx="376">
                  <c:v>50.014116442846444</c:v>
                </c:pt>
                <c:pt idx="377">
                  <c:v>51.968232511126168</c:v>
                </c:pt>
                <c:pt idx="378">
                  <c:v>54.762451481053205</c:v>
                </c:pt>
                <c:pt idx="379">
                  <c:v>53.760129280946352</c:v>
                </c:pt>
                <c:pt idx="380">
                  <c:v>55.657272163054294</c:v>
                </c:pt>
                <c:pt idx="381">
                  <c:v>55.061338196892009</c:v>
                </c:pt>
                <c:pt idx="382">
                  <c:v>57.315390101893996</c:v>
                </c:pt>
                <c:pt idx="383">
                  <c:v>56.574759708897176</c:v>
                </c:pt>
                <c:pt idx="384">
                  <c:v>25.780459937138875</c:v>
                </c:pt>
                <c:pt idx="385">
                  <c:v>37.365399059235124</c:v>
                </c:pt>
                <c:pt idx="386">
                  <c:v>28.226198348507889</c:v>
                </c:pt>
                <c:pt idx="387">
                  <c:v>13.453933868334406</c:v>
                </c:pt>
                <c:pt idx="388">
                  <c:v>37.272686524041156</c:v>
                </c:pt>
                <c:pt idx="389">
                  <c:v>34.360798073536721</c:v>
                </c:pt>
                <c:pt idx="390">
                  <c:v>44.43362748130199</c:v>
                </c:pt>
                <c:pt idx="391">
                  <c:v>32.003523538512454</c:v>
                </c:pt>
                <c:pt idx="392">
                  <c:v>31.51183435042153</c:v>
                </c:pt>
                <c:pt idx="393">
                  <c:v>27.524774055768329</c:v>
                </c:pt>
                <c:pt idx="394">
                  <c:v>24.073257823041104</c:v>
                </c:pt>
                <c:pt idx="395">
                  <c:v>20.518275209379226</c:v>
                </c:pt>
                <c:pt idx="396">
                  <c:v>21.584133111845656</c:v>
                </c:pt>
                <c:pt idx="397">
                  <c:v>54.122195056334164</c:v>
                </c:pt>
                <c:pt idx="398">
                  <c:v>56.677835807354818</c:v>
                </c:pt>
                <c:pt idx="399">
                  <c:v>58.02072294047548</c:v>
                </c:pt>
                <c:pt idx="400">
                  <c:v>56.618344421927766</c:v>
                </c:pt>
                <c:pt idx="401">
                  <c:v>58.169340957298346</c:v>
                </c:pt>
                <c:pt idx="402">
                  <c:v>55.936222019162344</c:v>
                </c:pt>
                <c:pt idx="403">
                  <c:v>56.304303248372435</c:v>
                </c:pt>
                <c:pt idx="404">
                  <c:v>59.924208948320263</c:v>
                </c:pt>
                <c:pt idx="405">
                  <c:v>46.732359487565461</c:v>
                </c:pt>
                <c:pt idx="406">
                  <c:v>58.008543418240244</c:v>
                </c:pt>
                <c:pt idx="407">
                  <c:v>49.403800015859424</c:v>
                </c:pt>
                <c:pt idx="408">
                  <c:v>44.881500657805994</c:v>
                </c:pt>
                <c:pt idx="409">
                  <c:v>18.284131486398568</c:v>
                </c:pt>
                <c:pt idx="410">
                  <c:v>23.664578661242835</c:v>
                </c:pt>
                <c:pt idx="411">
                  <c:v>23.508863848383577</c:v>
                </c:pt>
                <c:pt idx="412">
                  <c:v>23.14699156497479</c:v>
                </c:pt>
                <c:pt idx="413">
                  <c:v>24.002155445688295</c:v>
                </c:pt>
                <c:pt idx="414">
                  <c:v>20.198801352834895</c:v>
                </c:pt>
                <c:pt idx="415">
                  <c:v>20.480453924870474</c:v>
                </c:pt>
                <c:pt idx="416">
                  <c:v>26.131824458568907</c:v>
                </c:pt>
                <c:pt idx="417">
                  <c:v>21.940811777718057</c:v>
                </c:pt>
                <c:pt idx="418">
                  <c:v>20.314782326730846</c:v>
                </c:pt>
                <c:pt idx="419">
                  <c:v>20.707370131594836</c:v>
                </c:pt>
                <c:pt idx="420">
                  <c:v>22.408060053202249</c:v>
                </c:pt>
                <c:pt idx="421">
                  <c:v>19.769761386851926</c:v>
                </c:pt>
                <c:pt idx="422">
                  <c:v>21.644302917414535</c:v>
                </c:pt>
                <c:pt idx="423">
                  <c:v>26.578861208469927</c:v>
                </c:pt>
                <c:pt idx="424">
                  <c:v>23.524774220522726</c:v>
                </c:pt>
                <c:pt idx="425">
                  <c:v>21.265219223277388</c:v>
                </c:pt>
                <c:pt idx="426">
                  <c:v>22.489975706998333</c:v>
                </c:pt>
                <c:pt idx="427">
                  <c:v>33.273198189916506</c:v>
                </c:pt>
                <c:pt idx="428">
                  <c:v>49.076506525865156</c:v>
                </c:pt>
                <c:pt idx="429">
                  <c:v>55.556831558035121</c:v>
                </c:pt>
                <c:pt idx="430">
                  <c:v>56.843843746235997</c:v>
                </c:pt>
                <c:pt idx="431">
                  <c:v>30.21871100709469</c:v>
                </c:pt>
                <c:pt idx="432">
                  <c:v>29.453221551119885</c:v>
                </c:pt>
                <c:pt idx="433">
                  <c:v>29.14103578136249</c:v>
                </c:pt>
                <c:pt idx="434">
                  <c:v>30.967652816214702</c:v>
                </c:pt>
                <c:pt idx="435">
                  <c:v>30.419497263699284</c:v>
                </c:pt>
                <c:pt idx="436">
                  <c:v>29.920902613275889</c:v>
                </c:pt>
                <c:pt idx="437">
                  <c:v>29.424513952463023</c:v>
                </c:pt>
                <c:pt idx="438">
                  <c:v>29.863225974102289</c:v>
                </c:pt>
                <c:pt idx="439">
                  <c:v>30.346534300178799</c:v>
                </c:pt>
                <c:pt idx="440">
                  <c:v>29.903076067775576</c:v>
                </c:pt>
                <c:pt idx="441">
                  <c:v>29.753006715402901</c:v>
                </c:pt>
                <c:pt idx="442">
                  <c:v>29.518129601411726</c:v>
                </c:pt>
                <c:pt idx="443">
                  <c:v>32.656106457021295</c:v>
                </c:pt>
                <c:pt idx="444">
                  <c:v>40.861538649683524</c:v>
                </c:pt>
                <c:pt idx="445">
                  <c:v>27.035925323089891</c:v>
                </c:pt>
                <c:pt idx="446">
                  <c:v>27.019791518383286</c:v>
                </c:pt>
                <c:pt idx="447">
                  <c:v>26.759265444673691</c:v>
                </c:pt>
                <c:pt idx="448">
                  <c:v>26.605304683638227</c:v>
                </c:pt>
                <c:pt idx="449">
                  <c:v>27.017151775384935</c:v>
                </c:pt>
                <c:pt idx="450">
                  <c:v>27.268378812613026</c:v>
                </c:pt>
                <c:pt idx="451">
                  <c:v>44.095314408904613</c:v>
                </c:pt>
                <c:pt idx="452">
                  <c:v>44.977404248376864</c:v>
                </c:pt>
                <c:pt idx="453">
                  <c:v>45.895331341548562</c:v>
                </c:pt>
                <c:pt idx="454">
                  <c:v>55.935114479866904</c:v>
                </c:pt>
                <c:pt idx="455">
                  <c:v>51.604107575250964</c:v>
                </c:pt>
                <c:pt idx="456">
                  <c:v>64.075118754890354</c:v>
                </c:pt>
                <c:pt idx="457">
                  <c:v>66.461737670076872</c:v>
                </c:pt>
                <c:pt idx="458">
                  <c:v>49.233867198481931</c:v>
                </c:pt>
                <c:pt idx="459">
                  <c:v>53.555942343686446</c:v>
                </c:pt>
                <c:pt idx="460">
                  <c:v>58.079239451885044</c:v>
                </c:pt>
                <c:pt idx="461">
                  <c:v>51.701627721262362</c:v>
                </c:pt>
                <c:pt idx="462">
                  <c:v>44.447845866629997</c:v>
                </c:pt>
                <c:pt idx="463">
                  <c:v>52.791154698339113</c:v>
                </c:pt>
                <c:pt idx="464">
                  <c:v>49.343164053509945</c:v>
                </c:pt>
                <c:pt idx="465">
                  <c:v>50.88611573762757</c:v>
                </c:pt>
                <c:pt idx="466">
                  <c:v>47.140838157370354</c:v>
                </c:pt>
                <c:pt idx="467">
                  <c:v>50.007502953498346</c:v>
                </c:pt>
                <c:pt idx="468">
                  <c:v>60.83594181298222</c:v>
                </c:pt>
                <c:pt idx="469">
                  <c:v>64.284220503129035</c:v>
                </c:pt>
                <c:pt idx="470">
                  <c:v>58.595480060844125</c:v>
                </c:pt>
                <c:pt idx="471">
                  <c:v>52.025011257106009</c:v>
                </c:pt>
                <c:pt idx="472">
                  <c:v>48.245450154634625</c:v>
                </c:pt>
                <c:pt idx="473">
                  <c:v>51.14307732846207</c:v>
                </c:pt>
                <c:pt idx="474">
                  <c:v>34.461146280333274</c:v>
                </c:pt>
                <c:pt idx="475">
                  <c:v>59.256010258108311</c:v>
                </c:pt>
                <c:pt idx="476">
                  <c:v>57.15031978151891</c:v>
                </c:pt>
                <c:pt idx="477">
                  <c:v>60.897515921351363</c:v>
                </c:pt>
                <c:pt idx="478">
                  <c:v>55.157646054517819</c:v>
                </c:pt>
                <c:pt idx="479">
                  <c:v>44.486267392791113</c:v>
                </c:pt>
                <c:pt idx="480">
                  <c:v>58.039827990266978</c:v>
                </c:pt>
                <c:pt idx="481">
                  <c:v>59.489540920018001</c:v>
                </c:pt>
                <c:pt idx="482">
                  <c:v>59.498218209652407</c:v>
                </c:pt>
                <c:pt idx="483">
                  <c:v>52.072711836021625</c:v>
                </c:pt>
                <c:pt idx="484">
                  <c:v>66.542501607778192</c:v>
                </c:pt>
                <c:pt idx="485">
                  <c:v>55.365311692916272</c:v>
                </c:pt>
                <c:pt idx="486">
                  <c:v>47.858717629951812</c:v>
                </c:pt>
                <c:pt idx="487">
                  <c:v>55.821438812251614</c:v>
                </c:pt>
                <c:pt idx="488">
                  <c:v>61.301136975602994</c:v>
                </c:pt>
                <c:pt idx="489">
                  <c:v>55.376307680078803</c:v>
                </c:pt>
                <c:pt idx="490">
                  <c:v>54.906071489994147</c:v>
                </c:pt>
                <c:pt idx="491">
                  <c:v>55.342163860243794</c:v>
                </c:pt>
                <c:pt idx="492">
                  <c:v>58.960609863658249</c:v>
                </c:pt>
                <c:pt idx="493">
                  <c:v>45.073109261133297</c:v>
                </c:pt>
                <c:pt idx="494">
                  <c:v>49.900312953814016</c:v>
                </c:pt>
                <c:pt idx="495">
                  <c:v>47.394717931932405</c:v>
                </c:pt>
                <c:pt idx="496">
                  <c:v>45.536827789257984</c:v>
                </c:pt>
                <c:pt idx="497">
                  <c:v>47.230087078147044</c:v>
                </c:pt>
                <c:pt idx="498">
                  <c:v>19.357075530585067</c:v>
                </c:pt>
                <c:pt idx="499">
                  <c:v>21.546821183524099</c:v>
                </c:pt>
                <c:pt idx="500">
                  <c:v>23.909777386886628</c:v>
                </c:pt>
                <c:pt idx="501">
                  <c:v>24.649269539394542</c:v>
                </c:pt>
                <c:pt idx="502">
                  <c:v>29.922786464216721</c:v>
                </c:pt>
                <c:pt idx="503">
                  <c:v>26.128395315567889</c:v>
                </c:pt>
                <c:pt idx="504">
                  <c:v>25.24903125889249</c:v>
                </c:pt>
                <c:pt idx="505">
                  <c:v>24.681170968456328</c:v>
                </c:pt>
                <c:pt idx="506">
                  <c:v>24.759320270317474</c:v>
                </c:pt>
                <c:pt idx="507">
                  <c:v>43.163458128541563</c:v>
                </c:pt>
                <c:pt idx="508">
                  <c:v>44.114924060914177</c:v>
                </c:pt>
                <c:pt idx="509">
                  <c:v>25.206373682978189</c:v>
                </c:pt>
                <c:pt idx="510">
                  <c:v>41.117274605925395</c:v>
                </c:pt>
                <c:pt idx="511">
                  <c:v>43.064272017113645</c:v>
                </c:pt>
                <c:pt idx="512">
                  <c:v>50.144132941248628</c:v>
                </c:pt>
                <c:pt idx="513">
                  <c:v>47.715982535960656</c:v>
                </c:pt>
                <c:pt idx="514">
                  <c:v>26.124576218351262</c:v>
                </c:pt>
                <c:pt idx="515">
                  <c:v>23.55412626695259</c:v>
                </c:pt>
                <c:pt idx="516">
                  <c:v>24.976884944530013</c:v>
                </c:pt>
                <c:pt idx="517">
                  <c:v>23.630459314991725</c:v>
                </c:pt>
                <c:pt idx="518">
                  <c:v>26.919058952057135</c:v>
                </c:pt>
                <c:pt idx="519">
                  <c:v>26.294460400379087</c:v>
                </c:pt>
                <c:pt idx="520">
                  <c:v>26.883301349910642</c:v>
                </c:pt>
                <c:pt idx="521">
                  <c:v>23.930787101493188</c:v>
                </c:pt>
                <c:pt idx="522">
                  <c:v>33.999779654672345</c:v>
                </c:pt>
                <c:pt idx="523">
                  <c:v>30.793321419776362</c:v>
                </c:pt>
                <c:pt idx="524">
                  <c:v>43.032600658227786</c:v>
                </c:pt>
                <c:pt idx="525">
                  <c:v>38.622297171633996</c:v>
                </c:pt>
                <c:pt idx="526">
                  <c:v>49.677800014155281</c:v>
                </c:pt>
                <c:pt idx="527">
                  <c:v>51.353413953856744</c:v>
                </c:pt>
                <c:pt idx="528">
                  <c:v>48.469984440894827</c:v>
                </c:pt>
                <c:pt idx="529">
                  <c:v>49.877634776119294</c:v>
                </c:pt>
                <c:pt idx="530">
                  <c:v>48.916428158101127</c:v>
                </c:pt>
                <c:pt idx="531">
                  <c:v>52.132258686111363</c:v>
                </c:pt>
                <c:pt idx="532">
                  <c:v>51.477801204041974</c:v>
                </c:pt>
                <c:pt idx="533">
                  <c:v>53.752751927785162</c:v>
                </c:pt>
                <c:pt idx="534">
                  <c:v>53.778578098752511</c:v>
                </c:pt>
                <c:pt idx="535">
                  <c:v>21.566601159973789</c:v>
                </c:pt>
                <c:pt idx="536">
                  <c:v>21.159069471816135</c:v>
                </c:pt>
                <c:pt idx="537">
                  <c:v>21.970685190489228</c:v>
                </c:pt>
                <c:pt idx="538">
                  <c:v>26.485590502124289</c:v>
                </c:pt>
                <c:pt idx="539">
                  <c:v>48.214625126695594</c:v>
                </c:pt>
                <c:pt idx="540">
                  <c:v>51.272743690524663</c:v>
                </c:pt>
                <c:pt idx="541">
                  <c:v>56.343480719710939</c:v>
                </c:pt>
                <c:pt idx="542">
                  <c:v>55.914764928411095</c:v>
                </c:pt>
                <c:pt idx="543">
                  <c:v>57.980448846966759</c:v>
                </c:pt>
                <c:pt idx="544">
                  <c:v>59.514725608856445</c:v>
                </c:pt>
                <c:pt idx="545">
                  <c:v>36.445014058761494</c:v>
                </c:pt>
                <c:pt idx="546">
                  <c:v>36.125035284452423</c:v>
                </c:pt>
                <c:pt idx="547">
                  <c:v>36.428391596768911</c:v>
                </c:pt>
                <c:pt idx="548">
                  <c:v>35.352117496754872</c:v>
                </c:pt>
                <c:pt idx="549">
                  <c:v>40.816620108972074</c:v>
                </c:pt>
                <c:pt idx="550">
                  <c:v>42.911405929971558</c:v>
                </c:pt>
                <c:pt idx="551">
                  <c:v>44.145270227358488</c:v>
                </c:pt>
                <c:pt idx="552">
                  <c:v>44.272131853112498</c:v>
                </c:pt>
                <c:pt idx="553">
                  <c:v>46.430132413745646</c:v>
                </c:pt>
                <c:pt idx="554">
                  <c:v>50.838323495295036</c:v>
                </c:pt>
                <c:pt idx="555">
                  <c:v>52.763217460424912</c:v>
                </c:pt>
                <c:pt idx="556">
                  <c:v>51.54826295451749</c:v>
                </c:pt>
                <c:pt idx="557">
                  <c:v>60.101048245897395</c:v>
                </c:pt>
                <c:pt idx="558">
                  <c:v>56.847558984627305</c:v>
                </c:pt>
                <c:pt idx="559">
                  <c:v>59.413987993005094</c:v>
                </c:pt>
                <c:pt idx="560">
                  <c:v>53.004993269579138</c:v>
                </c:pt>
                <c:pt idx="561">
                  <c:v>57.914168866709524</c:v>
                </c:pt>
                <c:pt idx="562">
                  <c:v>51.404830399512001</c:v>
                </c:pt>
                <c:pt idx="563">
                  <c:v>57.225629093356979</c:v>
                </c:pt>
                <c:pt idx="564">
                  <c:v>57.278330803610011</c:v>
                </c:pt>
                <c:pt idx="565">
                  <c:v>59.082093794195067</c:v>
                </c:pt>
                <c:pt idx="566">
                  <c:v>33.187639326214324</c:v>
                </c:pt>
                <c:pt idx="567">
                  <c:v>34.651219870572106</c:v>
                </c:pt>
                <c:pt idx="568">
                  <c:v>35.360551735398296</c:v>
                </c:pt>
                <c:pt idx="569">
                  <c:v>40.731403470647884</c:v>
                </c:pt>
                <c:pt idx="570">
                  <c:v>36.188885858106296</c:v>
                </c:pt>
                <c:pt idx="571">
                  <c:v>38.201183604387026</c:v>
                </c:pt>
                <c:pt idx="572">
                  <c:v>46.469685431809445</c:v>
                </c:pt>
                <c:pt idx="573">
                  <c:v>55.083990225641934</c:v>
                </c:pt>
                <c:pt idx="574">
                  <c:v>66.879481800277958</c:v>
                </c:pt>
                <c:pt idx="575">
                  <c:v>66.915652792770047</c:v>
                </c:pt>
                <c:pt idx="576">
                  <c:v>67.496120822715127</c:v>
                </c:pt>
                <c:pt idx="577">
                  <c:v>38.162728179010912</c:v>
                </c:pt>
                <c:pt idx="578">
                  <c:v>41.137436470398079</c:v>
                </c:pt>
                <c:pt idx="579">
                  <c:v>41.106182111982733</c:v>
                </c:pt>
                <c:pt idx="580">
                  <c:v>41.879182980967123</c:v>
                </c:pt>
                <c:pt idx="581">
                  <c:v>36.790446863065036</c:v>
                </c:pt>
                <c:pt idx="582">
                  <c:v>32.691374963650802</c:v>
                </c:pt>
                <c:pt idx="583">
                  <c:v>26.406127190452981</c:v>
                </c:pt>
                <c:pt idx="584">
                  <c:v>28.428216053713527</c:v>
                </c:pt>
                <c:pt idx="585">
                  <c:v>23.252570946460906</c:v>
                </c:pt>
                <c:pt idx="586">
                  <c:v>25.823210231749297</c:v>
                </c:pt>
                <c:pt idx="587">
                  <c:v>25.013174042546943</c:v>
                </c:pt>
                <c:pt idx="588">
                  <c:v>24.635497105615233</c:v>
                </c:pt>
                <c:pt idx="589">
                  <c:v>27.405295394032684</c:v>
                </c:pt>
                <c:pt idx="590">
                  <c:v>27.923938351487433</c:v>
                </c:pt>
                <c:pt idx="591">
                  <c:v>23.657857123419326</c:v>
                </c:pt>
                <c:pt idx="592">
                  <c:v>29.723461834096515</c:v>
                </c:pt>
                <c:pt idx="593">
                  <c:v>25.40867170965792</c:v>
                </c:pt>
                <c:pt idx="594">
                  <c:v>19.273104183370517</c:v>
                </c:pt>
                <c:pt idx="595">
                  <c:v>17.202316975442937</c:v>
                </c:pt>
                <c:pt idx="596">
                  <c:v>38.389656666844786</c:v>
                </c:pt>
                <c:pt idx="597">
                  <c:v>23.867208186942094</c:v>
                </c:pt>
                <c:pt idx="598">
                  <c:v>52.613994245822006</c:v>
                </c:pt>
                <c:pt idx="599">
                  <c:v>49.020888594596705</c:v>
                </c:pt>
                <c:pt idx="600">
                  <c:v>47.293286619963354</c:v>
                </c:pt>
                <c:pt idx="601">
                  <c:v>32.550864936884196</c:v>
                </c:pt>
                <c:pt idx="602">
                  <c:v>58.095259764592143</c:v>
                </c:pt>
                <c:pt idx="603">
                  <c:v>55.820902949417281</c:v>
                </c:pt>
                <c:pt idx="604">
                  <c:v>26.74795304307354</c:v>
                </c:pt>
                <c:pt idx="605">
                  <c:v>56.518639271379676</c:v>
                </c:pt>
                <c:pt idx="606">
                  <c:v>56.921789192728191</c:v>
                </c:pt>
                <c:pt idx="607">
                  <c:v>57.469583134427481</c:v>
                </c:pt>
                <c:pt idx="608">
                  <c:v>21.721816544191789</c:v>
                </c:pt>
                <c:pt idx="609">
                  <c:v>20.449053184934229</c:v>
                </c:pt>
                <c:pt idx="610">
                  <c:v>21.13156862471044</c:v>
                </c:pt>
                <c:pt idx="611">
                  <c:v>23.154768163797328</c:v>
                </c:pt>
                <c:pt idx="612">
                  <c:v>62.941868387979341</c:v>
                </c:pt>
                <c:pt idx="613">
                  <c:v>61.915545359767194</c:v>
                </c:pt>
                <c:pt idx="614">
                  <c:v>52.197248896257086</c:v>
                </c:pt>
                <c:pt idx="615">
                  <c:v>58.207228099888738</c:v>
                </c:pt>
                <c:pt idx="616">
                  <c:v>53.086527665562322</c:v>
                </c:pt>
                <c:pt idx="617">
                  <c:v>62.130356587595656</c:v>
                </c:pt>
                <c:pt idx="618">
                  <c:v>58.580651054618798</c:v>
                </c:pt>
                <c:pt idx="619">
                  <c:v>53.481108562118344</c:v>
                </c:pt>
                <c:pt idx="620">
                  <c:v>62.65282787314014</c:v>
                </c:pt>
                <c:pt idx="621">
                  <c:v>53.929990327340185</c:v>
                </c:pt>
                <c:pt idx="622">
                  <c:v>64.510688437870655</c:v>
                </c:pt>
                <c:pt idx="623">
                  <c:v>52.343552516234737</c:v>
                </c:pt>
                <c:pt idx="624">
                  <c:v>59.385914184609831</c:v>
                </c:pt>
                <c:pt idx="625">
                  <c:v>57.568224646146071</c:v>
                </c:pt>
                <c:pt idx="626">
                  <c:v>53.647166836148308</c:v>
                </c:pt>
                <c:pt idx="627">
                  <c:v>53.038964606019178</c:v>
                </c:pt>
                <c:pt idx="628">
                  <c:v>63.652347578250144</c:v>
                </c:pt>
                <c:pt idx="629">
                  <c:v>63.030544164853175</c:v>
                </c:pt>
                <c:pt idx="630">
                  <c:v>56.643128529615815</c:v>
                </c:pt>
                <c:pt idx="631">
                  <c:v>52.054230462188293</c:v>
                </c:pt>
                <c:pt idx="632">
                  <c:v>53.620815365392694</c:v>
                </c:pt>
                <c:pt idx="633">
                  <c:v>57.442779897866174</c:v>
                </c:pt>
                <c:pt idx="634">
                  <c:v>55.624531707941486</c:v>
                </c:pt>
                <c:pt idx="635">
                  <c:v>56.404495579068033</c:v>
                </c:pt>
                <c:pt idx="636">
                  <c:v>62.12699025074383</c:v>
                </c:pt>
                <c:pt idx="637">
                  <c:v>61.617945746939462</c:v>
                </c:pt>
                <c:pt idx="638">
                  <c:v>61.255074073029526</c:v>
                </c:pt>
                <c:pt idx="639">
                  <c:v>62.528505949267213</c:v>
                </c:pt>
                <c:pt idx="640">
                  <c:v>62.889324588818063</c:v>
                </c:pt>
                <c:pt idx="641">
                  <c:v>63.548097608383024</c:v>
                </c:pt>
                <c:pt idx="642">
                  <c:v>61.749401046306815</c:v>
                </c:pt>
                <c:pt idx="643">
                  <c:v>62.732879144835337</c:v>
                </c:pt>
                <c:pt idx="644">
                  <c:v>62.987968034893044</c:v>
                </c:pt>
                <c:pt idx="645">
                  <c:v>60.343533799558067</c:v>
                </c:pt>
                <c:pt idx="646">
                  <c:v>59.757395621926008</c:v>
                </c:pt>
                <c:pt idx="647">
                  <c:v>61.973969164442799</c:v>
                </c:pt>
                <c:pt idx="648">
                  <c:v>61.217382007690126</c:v>
                </c:pt>
                <c:pt idx="649">
                  <c:v>61.121376755201993</c:v>
                </c:pt>
                <c:pt idx="650">
                  <c:v>58.294944277254025</c:v>
                </c:pt>
                <c:pt idx="651">
                  <c:v>61.242271859603044</c:v>
                </c:pt>
                <c:pt idx="652">
                  <c:v>61.496249035274275</c:v>
                </c:pt>
                <c:pt idx="653">
                  <c:v>57.467318586087579</c:v>
                </c:pt>
                <c:pt idx="654">
                  <c:v>55.832918190430469</c:v>
                </c:pt>
                <c:pt idx="655">
                  <c:v>56.729637034965513</c:v>
                </c:pt>
                <c:pt idx="656">
                  <c:v>50.345494500205049</c:v>
                </c:pt>
                <c:pt idx="657">
                  <c:v>63.635169614704488</c:v>
                </c:pt>
                <c:pt idx="658">
                  <c:v>63.285614550539016</c:v>
                </c:pt>
                <c:pt idx="659">
                  <c:v>57.041242091755997</c:v>
                </c:pt>
                <c:pt idx="660">
                  <c:v>51.846839744920068</c:v>
                </c:pt>
                <c:pt idx="661">
                  <c:v>61.945217093115993</c:v>
                </c:pt>
                <c:pt idx="662">
                  <c:v>61.929159490777508</c:v>
                </c:pt>
                <c:pt idx="663">
                  <c:v>53.593424275068394</c:v>
                </c:pt>
                <c:pt idx="664">
                  <c:v>52.768782010711412</c:v>
                </c:pt>
                <c:pt idx="665">
                  <c:v>57.510139714972013</c:v>
                </c:pt>
                <c:pt idx="666">
                  <c:v>62.66888377427955</c:v>
                </c:pt>
                <c:pt idx="667">
                  <c:v>54.798482017644943</c:v>
                </c:pt>
                <c:pt idx="668">
                  <c:v>57.135348187953461</c:v>
                </c:pt>
                <c:pt idx="669">
                  <c:v>58.719707803408504</c:v>
                </c:pt>
                <c:pt idx="670">
                  <c:v>59.140945462425961</c:v>
                </c:pt>
                <c:pt idx="671">
                  <c:v>58.828660366828302</c:v>
                </c:pt>
                <c:pt idx="672">
                  <c:v>56.384473494027944</c:v>
                </c:pt>
                <c:pt idx="673">
                  <c:v>64.091945301393892</c:v>
                </c:pt>
                <c:pt idx="674">
                  <c:v>61.74670187269097</c:v>
                </c:pt>
                <c:pt idx="675">
                  <c:v>58.208666299943026</c:v>
                </c:pt>
                <c:pt idx="676">
                  <c:v>59.973610700389912</c:v>
                </c:pt>
                <c:pt idx="677">
                  <c:v>63.621533169110123</c:v>
                </c:pt>
                <c:pt idx="678">
                  <c:v>58.569753740294352</c:v>
                </c:pt>
                <c:pt idx="679">
                  <c:v>63.734879092520913</c:v>
                </c:pt>
                <c:pt idx="680">
                  <c:v>62.040406802284544</c:v>
                </c:pt>
                <c:pt idx="681">
                  <c:v>65.340676229488651</c:v>
                </c:pt>
                <c:pt idx="682">
                  <c:v>63.505581827948852</c:v>
                </c:pt>
                <c:pt idx="683">
                  <c:v>59.411269172021044</c:v>
                </c:pt>
                <c:pt idx="684">
                  <c:v>53.660614208077412</c:v>
                </c:pt>
                <c:pt idx="685">
                  <c:v>57.294094507729604</c:v>
                </c:pt>
                <c:pt idx="686">
                  <c:v>61.920438372197573</c:v>
                </c:pt>
                <c:pt idx="687">
                  <c:v>54.781517544608406</c:v>
                </c:pt>
                <c:pt idx="688">
                  <c:v>60.879368687445044</c:v>
                </c:pt>
                <c:pt idx="689">
                  <c:v>63.616074493281985</c:v>
                </c:pt>
                <c:pt idx="690">
                  <c:v>59.585901231267307</c:v>
                </c:pt>
                <c:pt idx="691">
                  <c:v>51.375350330644551</c:v>
                </c:pt>
                <c:pt idx="692">
                  <c:v>56.932294257377045</c:v>
                </c:pt>
                <c:pt idx="693">
                  <c:v>63.352079989321993</c:v>
                </c:pt>
                <c:pt idx="694">
                  <c:v>53.061693556338774</c:v>
                </c:pt>
                <c:pt idx="695">
                  <c:v>59.803384848978567</c:v>
                </c:pt>
                <c:pt idx="696">
                  <c:v>57.930685390123585</c:v>
                </c:pt>
                <c:pt idx="697">
                  <c:v>59.180339769474863</c:v>
                </c:pt>
                <c:pt idx="698">
                  <c:v>57.144588351017894</c:v>
                </c:pt>
                <c:pt idx="699">
                  <c:v>61.349312510492254</c:v>
                </c:pt>
                <c:pt idx="700">
                  <c:v>61.313361437853764</c:v>
                </c:pt>
                <c:pt idx="701">
                  <c:v>63.450714373070255</c:v>
                </c:pt>
                <c:pt idx="702">
                  <c:v>54.056907798625943</c:v>
                </c:pt>
                <c:pt idx="703">
                  <c:v>62.669033717178309</c:v>
                </c:pt>
                <c:pt idx="704">
                  <c:v>61.785405553508355</c:v>
                </c:pt>
                <c:pt idx="705">
                  <c:v>61.549005421300294</c:v>
                </c:pt>
                <c:pt idx="706">
                  <c:v>55.402911870034309</c:v>
                </c:pt>
                <c:pt idx="707">
                  <c:v>53.022874222746076</c:v>
                </c:pt>
                <c:pt idx="708">
                  <c:v>60.791014832895463</c:v>
                </c:pt>
                <c:pt idx="709">
                  <c:v>52.873603014074803</c:v>
                </c:pt>
                <c:pt idx="710">
                  <c:v>60.967842541534857</c:v>
                </c:pt>
                <c:pt idx="711">
                  <c:v>52.997327471525914</c:v>
                </c:pt>
                <c:pt idx="712">
                  <c:v>57.307153741658524</c:v>
                </c:pt>
                <c:pt idx="713">
                  <c:v>52.409229701522207</c:v>
                </c:pt>
                <c:pt idx="714">
                  <c:v>52.540022634161403</c:v>
                </c:pt>
                <c:pt idx="715">
                  <c:v>60.396893253905006</c:v>
                </c:pt>
                <c:pt idx="716">
                  <c:v>56.384742350350344</c:v>
                </c:pt>
                <c:pt idx="717">
                  <c:v>57.731529663876778</c:v>
                </c:pt>
                <c:pt idx="718">
                  <c:v>61.910705438972933</c:v>
                </c:pt>
                <c:pt idx="719">
                  <c:v>56.144280840728555</c:v>
                </c:pt>
                <c:pt idx="720">
                  <c:v>61.702320530163313</c:v>
                </c:pt>
                <c:pt idx="721">
                  <c:v>53.503931091341045</c:v>
                </c:pt>
                <c:pt idx="722">
                  <c:v>63.553080452786361</c:v>
                </c:pt>
                <c:pt idx="723">
                  <c:v>62.107262847073486</c:v>
                </c:pt>
                <c:pt idx="724">
                  <c:v>62.348545270121292</c:v>
                </c:pt>
                <c:pt idx="725">
                  <c:v>63.766510934017326</c:v>
                </c:pt>
                <c:pt idx="726">
                  <c:v>30.420705546117187</c:v>
                </c:pt>
                <c:pt idx="727">
                  <c:v>30.555749512482489</c:v>
                </c:pt>
                <c:pt idx="728">
                  <c:v>63.317318022140498</c:v>
                </c:pt>
                <c:pt idx="729">
                  <c:v>31.242897203569203</c:v>
                </c:pt>
                <c:pt idx="730">
                  <c:v>31.737601183873309</c:v>
                </c:pt>
                <c:pt idx="731">
                  <c:v>63.302381354366894</c:v>
                </c:pt>
                <c:pt idx="732">
                  <c:v>63.547234294996294</c:v>
                </c:pt>
                <c:pt idx="733">
                  <c:v>33.457028575250213</c:v>
                </c:pt>
                <c:pt idx="734">
                  <c:v>30.624147345157809</c:v>
                </c:pt>
                <c:pt idx="735">
                  <c:v>30.585976953474628</c:v>
                </c:pt>
                <c:pt idx="736">
                  <c:v>30.814446075264389</c:v>
                </c:pt>
                <c:pt idx="737">
                  <c:v>55.469517412695993</c:v>
                </c:pt>
                <c:pt idx="738">
                  <c:v>50.157545617985498</c:v>
                </c:pt>
                <c:pt idx="739">
                  <c:v>35.011928925061596</c:v>
                </c:pt>
                <c:pt idx="740">
                  <c:v>63.261344671359993</c:v>
                </c:pt>
                <c:pt idx="741">
                  <c:v>31.443139133144733</c:v>
                </c:pt>
                <c:pt idx="742">
                  <c:v>63.778691537087454</c:v>
                </c:pt>
                <c:pt idx="743">
                  <c:v>63.475625191832926</c:v>
                </c:pt>
                <c:pt idx="744">
                  <c:v>62.372185802078363</c:v>
                </c:pt>
                <c:pt idx="745">
                  <c:v>59.790925327767518</c:v>
                </c:pt>
                <c:pt idx="746">
                  <c:v>31.563682634961534</c:v>
                </c:pt>
                <c:pt idx="747">
                  <c:v>31.218013286321135</c:v>
                </c:pt>
                <c:pt idx="748">
                  <c:v>31.94478481641076</c:v>
                </c:pt>
                <c:pt idx="749">
                  <c:v>63.634814882192494</c:v>
                </c:pt>
                <c:pt idx="750">
                  <c:v>44.117920762891849</c:v>
                </c:pt>
                <c:pt idx="751">
                  <c:v>43.432635891687042</c:v>
                </c:pt>
                <c:pt idx="752">
                  <c:v>32.602978740282012</c:v>
                </c:pt>
                <c:pt idx="753">
                  <c:v>30.274145041043088</c:v>
                </c:pt>
                <c:pt idx="754">
                  <c:v>30.614554702277804</c:v>
                </c:pt>
                <c:pt idx="755">
                  <c:v>30.371046669280631</c:v>
                </c:pt>
                <c:pt idx="756">
                  <c:v>62.670503809461003</c:v>
                </c:pt>
                <c:pt idx="757">
                  <c:v>31.927824217854091</c:v>
                </c:pt>
                <c:pt idx="758">
                  <c:v>30.088032442795182</c:v>
                </c:pt>
                <c:pt idx="759">
                  <c:v>30.359092454177457</c:v>
                </c:pt>
                <c:pt idx="760">
                  <c:v>24.763779258322636</c:v>
                </c:pt>
                <c:pt idx="761">
                  <c:v>63.600250231441102</c:v>
                </c:pt>
                <c:pt idx="762">
                  <c:v>30.379495661855035</c:v>
                </c:pt>
                <c:pt idx="763">
                  <c:v>28.236524143276558</c:v>
                </c:pt>
                <c:pt idx="764">
                  <c:v>22.630986736149133</c:v>
                </c:pt>
                <c:pt idx="765">
                  <c:v>23.393229474988289</c:v>
                </c:pt>
                <c:pt idx="766">
                  <c:v>14.254393115152848</c:v>
                </c:pt>
                <c:pt idx="767">
                  <c:v>20.37408702778583</c:v>
                </c:pt>
                <c:pt idx="768">
                  <c:v>15.698626424904932</c:v>
                </c:pt>
                <c:pt idx="769">
                  <c:v>20.710937881816491</c:v>
                </c:pt>
                <c:pt idx="770">
                  <c:v>25.140034234716989</c:v>
                </c:pt>
                <c:pt idx="771">
                  <c:v>32.78596207044864</c:v>
                </c:pt>
                <c:pt idx="772">
                  <c:v>24.371675857619621</c:v>
                </c:pt>
                <c:pt idx="773">
                  <c:v>22.174798327555735</c:v>
                </c:pt>
                <c:pt idx="774">
                  <c:v>18.970729654229412</c:v>
                </c:pt>
                <c:pt idx="775">
                  <c:v>28.921722393334402</c:v>
                </c:pt>
                <c:pt idx="776">
                  <c:v>28.526198547034799</c:v>
                </c:pt>
                <c:pt idx="777">
                  <c:v>17.552941331826176</c:v>
                </c:pt>
                <c:pt idx="778">
                  <c:v>17.402406046258282</c:v>
                </c:pt>
                <c:pt idx="779">
                  <c:v>53.250118736458468</c:v>
                </c:pt>
                <c:pt idx="780">
                  <c:v>55.693804586195064</c:v>
                </c:pt>
                <c:pt idx="781">
                  <c:v>59.084927174298855</c:v>
                </c:pt>
                <c:pt idx="782">
                  <c:v>57.927195161921063</c:v>
                </c:pt>
                <c:pt idx="783">
                  <c:v>56.610508884593116</c:v>
                </c:pt>
                <c:pt idx="784">
                  <c:v>57.296998548649263</c:v>
                </c:pt>
                <c:pt idx="785">
                  <c:v>56.889530975512976</c:v>
                </c:pt>
                <c:pt idx="786">
                  <c:v>52.620230138718163</c:v>
                </c:pt>
                <c:pt idx="787">
                  <c:v>51.864042126440104</c:v>
                </c:pt>
                <c:pt idx="788">
                  <c:v>43.983734826404131</c:v>
                </c:pt>
                <c:pt idx="789">
                  <c:v>40.888901293801304</c:v>
                </c:pt>
                <c:pt idx="790">
                  <c:v>40.882403759624744</c:v>
                </c:pt>
                <c:pt idx="791">
                  <c:v>29.035185630382216</c:v>
                </c:pt>
                <c:pt idx="792">
                  <c:v>43.288982336828148</c:v>
                </c:pt>
                <c:pt idx="793">
                  <c:v>47.726010025358313</c:v>
                </c:pt>
                <c:pt idx="794">
                  <c:v>22.139209263475802</c:v>
                </c:pt>
                <c:pt idx="795">
                  <c:v>51.395387874783914</c:v>
                </c:pt>
                <c:pt idx="796">
                  <c:v>44.745466799994915</c:v>
                </c:pt>
                <c:pt idx="797">
                  <c:v>50.921895246858213</c:v>
                </c:pt>
                <c:pt idx="798">
                  <c:v>52.061224283332002</c:v>
                </c:pt>
                <c:pt idx="799">
                  <c:v>51.151555856161067</c:v>
                </c:pt>
                <c:pt idx="800">
                  <c:v>45.40448781269221</c:v>
                </c:pt>
                <c:pt idx="801">
                  <c:v>51.216217271070761</c:v>
                </c:pt>
                <c:pt idx="802">
                  <c:v>49.695206881192</c:v>
                </c:pt>
                <c:pt idx="803">
                  <c:v>49.992598681526012</c:v>
                </c:pt>
                <c:pt idx="804">
                  <c:v>45.167131543177113</c:v>
                </c:pt>
                <c:pt idx="805">
                  <c:v>49.415797872700445</c:v>
                </c:pt>
                <c:pt idx="806">
                  <c:v>53.555946855011094</c:v>
                </c:pt>
                <c:pt idx="807">
                  <c:v>47.567179740477513</c:v>
                </c:pt>
                <c:pt idx="808">
                  <c:v>47.163457895859409</c:v>
                </c:pt>
                <c:pt idx="809">
                  <c:v>51.349340121288144</c:v>
                </c:pt>
                <c:pt idx="810">
                  <c:v>51.507832597404196</c:v>
                </c:pt>
                <c:pt idx="811">
                  <c:v>58.06613224123025</c:v>
                </c:pt>
                <c:pt idx="812">
                  <c:v>51.136631435675184</c:v>
                </c:pt>
                <c:pt idx="813">
                  <c:v>54.165831208515463</c:v>
                </c:pt>
                <c:pt idx="814">
                  <c:v>53.614605037817824</c:v>
                </c:pt>
                <c:pt idx="815">
                  <c:v>50.414190614368444</c:v>
                </c:pt>
                <c:pt idx="816">
                  <c:v>53.256317615661729</c:v>
                </c:pt>
                <c:pt idx="817">
                  <c:v>53.290751570836584</c:v>
                </c:pt>
                <c:pt idx="818">
                  <c:v>53.395783882654968</c:v>
                </c:pt>
                <c:pt idx="819">
                  <c:v>54.714611049023105</c:v>
                </c:pt>
                <c:pt idx="820">
                  <c:v>55.335073305149621</c:v>
                </c:pt>
                <c:pt idx="821">
                  <c:v>51.838266381238142</c:v>
                </c:pt>
                <c:pt idx="822">
                  <c:v>54.007817842476008</c:v>
                </c:pt>
                <c:pt idx="823">
                  <c:v>63.072094688765645</c:v>
                </c:pt>
                <c:pt idx="824">
                  <c:v>63.149486814699294</c:v>
                </c:pt>
                <c:pt idx="825">
                  <c:v>62.861272820295326</c:v>
                </c:pt>
                <c:pt idx="826">
                  <c:v>62.82689313822096</c:v>
                </c:pt>
                <c:pt idx="827">
                  <c:v>55.641744053704379</c:v>
                </c:pt>
                <c:pt idx="828">
                  <c:v>57.285580276441252</c:v>
                </c:pt>
                <c:pt idx="829">
                  <c:v>57.9302240670416</c:v>
                </c:pt>
                <c:pt idx="830">
                  <c:v>54.736842839467258</c:v>
                </c:pt>
                <c:pt idx="831">
                  <c:v>55.0159519408245</c:v>
                </c:pt>
                <c:pt idx="832">
                  <c:v>54.503282846890762</c:v>
                </c:pt>
                <c:pt idx="833">
                  <c:v>54.759906318314336</c:v>
                </c:pt>
                <c:pt idx="834">
                  <c:v>55.100307419695994</c:v>
                </c:pt>
                <c:pt idx="835">
                  <c:v>54.507936243242796</c:v>
                </c:pt>
                <c:pt idx="836">
                  <c:v>54.674286949993977</c:v>
                </c:pt>
                <c:pt idx="837">
                  <c:v>54.799064620572011</c:v>
                </c:pt>
                <c:pt idx="838">
                  <c:v>54.71877209257336</c:v>
                </c:pt>
                <c:pt idx="839">
                  <c:v>54.393897322598427</c:v>
                </c:pt>
                <c:pt idx="840">
                  <c:v>54.574646094000244</c:v>
                </c:pt>
                <c:pt idx="841">
                  <c:v>55.41188848054545</c:v>
                </c:pt>
                <c:pt idx="842">
                  <c:v>55.15289757405094</c:v>
                </c:pt>
                <c:pt idx="843">
                  <c:v>55.947091483127863</c:v>
                </c:pt>
                <c:pt idx="844">
                  <c:v>56.024317602288733</c:v>
                </c:pt>
                <c:pt idx="845">
                  <c:v>36.063458225062007</c:v>
                </c:pt>
                <c:pt idx="846">
                  <c:v>35.241985563401997</c:v>
                </c:pt>
                <c:pt idx="847">
                  <c:v>33.701987533023775</c:v>
                </c:pt>
                <c:pt idx="848">
                  <c:v>28.268830676965994</c:v>
                </c:pt>
                <c:pt idx="849">
                  <c:v>27.981248309564727</c:v>
                </c:pt>
                <c:pt idx="850">
                  <c:v>30.899026715265766</c:v>
                </c:pt>
                <c:pt idx="851">
                  <c:v>32.868787914183862</c:v>
                </c:pt>
                <c:pt idx="852">
                  <c:v>30.958557982573556</c:v>
                </c:pt>
                <c:pt idx="853">
                  <c:v>30.253803644119326</c:v>
                </c:pt>
                <c:pt idx="854">
                  <c:v>32.175605899368655</c:v>
                </c:pt>
                <c:pt idx="855">
                  <c:v>30.962708207412771</c:v>
                </c:pt>
                <c:pt idx="856">
                  <c:v>29.284474918740706</c:v>
                </c:pt>
                <c:pt idx="857">
                  <c:v>44.221069538168592</c:v>
                </c:pt>
                <c:pt idx="858">
                  <c:v>38.109650428488351</c:v>
                </c:pt>
                <c:pt idx="859">
                  <c:v>40.24855683684838</c:v>
                </c:pt>
                <c:pt idx="860">
                  <c:v>42.99677488712026</c:v>
                </c:pt>
                <c:pt idx="861">
                  <c:v>43.893737955546094</c:v>
                </c:pt>
                <c:pt idx="862">
                  <c:v>44.901861617924894</c:v>
                </c:pt>
                <c:pt idx="863">
                  <c:v>44.627922008273458</c:v>
                </c:pt>
                <c:pt idx="864">
                  <c:v>44.755228225582009</c:v>
                </c:pt>
                <c:pt idx="865">
                  <c:v>44.166605698300103</c:v>
                </c:pt>
                <c:pt idx="866">
                  <c:v>44.923832516495665</c:v>
                </c:pt>
                <c:pt idx="867">
                  <c:v>46.837892001259995</c:v>
                </c:pt>
                <c:pt idx="868">
                  <c:v>58.922414838680602</c:v>
                </c:pt>
                <c:pt idx="869">
                  <c:v>51.731119857090071</c:v>
                </c:pt>
                <c:pt idx="870">
                  <c:v>46.749446505291949</c:v>
                </c:pt>
                <c:pt idx="871">
                  <c:v>43.458855999341999</c:v>
                </c:pt>
                <c:pt idx="872">
                  <c:v>46.767442110453629</c:v>
                </c:pt>
                <c:pt idx="873">
                  <c:v>65.560221238313261</c:v>
                </c:pt>
                <c:pt idx="874">
                  <c:v>36.53813774164508</c:v>
                </c:pt>
                <c:pt idx="875">
                  <c:v>40.789289315791144</c:v>
                </c:pt>
                <c:pt idx="876">
                  <c:v>34.094922256601009</c:v>
                </c:pt>
                <c:pt idx="877">
                  <c:v>29.913953234625666</c:v>
                </c:pt>
                <c:pt idx="878">
                  <c:v>35.077635216122331</c:v>
                </c:pt>
                <c:pt idx="879">
                  <c:v>44.897316064918712</c:v>
                </c:pt>
                <c:pt idx="880">
                  <c:v>16.57470094427843</c:v>
                </c:pt>
                <c:pt idx="881">
                  <c:v>35.222856603853913</c:v>
                </c:pt>
                <c:pt idx="882">
                  <c:v>30.668119173210229</c:v>
                </c:pt>
                <c:pt idx="883">
                  <c:v>26.057809457018795</c:v>
                </c:pt>
                <c:pt idx="884">
                  <c:v>54.096538549699652</c:v>
                </c:pt>
                <c:pt idx="885">
                  <c:v>16.879348734729081</c:v>
                </c:pt>
                <c:pt idx="886">
                  <c:v>22.919128357174277</c:v>
                </c:pt>
                <c:pt idx="887">
                  <c:v>21.065496876901509</c:v>
                </c:pt>
                <c:pt idx="888">
                  <c:v>29.123588716518835</c:v>
                </c:pt>
                <c:pt idx="889">
                  <c:v>26.596470073684593</c:v>
                </c:pt>
                <c:pt idx="890">
                  <c:v>39.426803351302745</c:v>
                </c:pt>
                <c:pt idx="891">
                  <c:v>13.962894075601227</c:v>
                </c:pt>
                <c:pt idx="892">
                  <c:v>34.898316181018281</c:v>
                </c:pt>
                <c:pt idx="893">
                  <c:v>22.997928386367686</c:v>
                </c:pt>
                <c:pt idx="894">
                  <c:v>18.218173467712791</c:v>
                </c:pt>
                <c:pt idx="895">
                  <c:v>16.186751718740631</c:v>
                </c:pt>
                <c:pt idx="896">
                  <c:v>6.6823657618180166</c:v>
                </c:pt>
                <c:pt idx="897">
                  <c:v>13.528402753936414</c:v>
                </c:pt>
                <c:pt idx="898">
                  <c:v>30.017444969405545</c:v>
                </c:pt>
                <c:pt idx="899">
                  <c:v>44.445908187212844</c:v>
                </c:pt>
                <c:pt idx="900">
                  <c:v>61.715462668162004</c:v>
                </c:pt>
                <c:pt idx="901">
                  <c:v>62.651325130734016</c:v>
                </c:pt>
                <c:pt idx="902">
                  <c:v>50.052409184181023</c:v>
                </c:pt>
                <c:pt idx="903">
                  <c:v>57.895029615100448</c:v>
                </c:pt>
                <c:pt idx="904">
                  <c:v>53.621758407591635</c:v>
                </c:pt>
                <c:pt idx="905">
                  <c:v>65.088524582157277</c:v>
                </c:pt>
                <c:pt idx="906">
                  <c:v>54.035931880107135</c:v>
                </c:pt>
                <c:pt idx="907">
                  <c:v>58.541675845730225</c:v>
                </c:pt>
                <c:pt idx="908">
                  <c:v>62.257107944340007</c:v>
                </c:pt>
                <c:pt idx="909">
                  <c:v>54.630150650021363</c:v>
                </c:pt>
                <c:pt idx="910">
                  <c:v>47.664709251331999</c:v>
                </c:pt>
                <c:pt idx="911">
                  <c:v>46.064643354769444</c:v>
                </c:pt>
                <c:pt idx="912">
                  <c:v>46.635479748566112</c:v>
                </c:pt>
                <c:pt idx="913">
                  <c:v>42.445923473515045</c:v>
                </c:pt>
                <c:pt idx="914">
                  <c:v>51.707273487660736</c:v>
                </c:pt>
                <c:pt idx="915">
                  <c:v>41.685110538632372</c:v>
                </c:pt>
                <c:pt idx="916">
                  <c:v>39.189361826829163</c:v>
                </c:pt>
                <c:pt idx="917">
                  <c:v>36.127923251103837</c:v>
                </c:pt>
                <c:pt idx="918">
                  <c:v>40.251515855904138</c:v>
                </c:pt>
                <c:pt idx="919">
                  <c:v>45.159683229771595</c:v>
                </c:pt>
                <c:pt idx="920">
                  <c:v>44.687787017439994</c:v>
                </c:pt>
                <c:pt idx="921">
                  <c:v>43.711541145030644</c:v>
                </c:pt>
                <c:pt idx="922">
                  <c:v>44.213350787695994</c:v>
                </c:pt>
                <c:pt idx="923">
                  <c:v>45.151836232621328</c:v>
                </c:pt>
                <c:pt idx="924">
                  <c:v>54.605891158828733</c:v>
                </c:pt>
                <c:pt idx="925">
                  <c:v>61.559877093999894</c:v>
                </c:pt>
                <c:pt idx="926">
                  <c:v>62.373322157998814</c:v>
                </c:pt>
                <c:pt idx="927">
                  <c:v>65.325126872167758</c:v>
                </c:pt>
                <c:pt idx="928">
                  <c:v>44.200978519112006</c:v>
                </c:pt>
                <c:pt idx="929">
                  <c:v>37.297276319287107</c:v>
                </c:pt>
                <c:pt idx="930">
                  <c:v>39.425468097162955</c:v>
                </c:pt>
                <c:pt idx="931">
                  <c:v>35.232702916615658</c:v>
                </c:pt>
                <c:pt idx="932">
                  <c:v>65.856748642097088</c:v>
                </c:pt>
                <c:pt idx="933">
                  <c:v>65.310323001467196</c:v>
                </c:pt>
                <c:pt idx="934">
                  <c:v>65.584522268423839</c:v>
                </c:pt>
                <c:pt idx="935">
                  <c:v>65.618884200677954</c:v>
                </c:pt>
                <c:pt idx="936">
                  <c:v>65.561308016303457</c:v>
                </c:pt>
                <c:pt idx="937">
                  <c:v>61.308966099125641</c:v>
                </c:pt>
                <c:pt idx="938">
                  <c:v>66.464389230098263</c:v>
                </c:pt>
                <c:pt idx="939">
                  <c:v>66.274099117517778</c:v>
                </c:pt>
                <c:pt idx="940">
                  <c:v>61.094176095849605</c:v>
                </c:pt>
                <c:pt idx="941">
                  <c:v>66.308538258303614</c:v>
                </c:pt>
                <c:pt idx="942">
                  <c:v>65.402827619426418</c:v>
                </c:pt>
                <c:pt idx="943">
                  <c:v>65.479003998048327</c:v>
                </c:pt>
                <c:pt idx="944">
                  <c:v>66.037529416168127</c:v>
                </c:pt>
                <c:pt idx="945">
                  <c:v>65.734047179171611</c:v>
                </c:pt>
                <c:pt idx="946">
                  <c:v>55.389907900671204</c:v>
                </c:pt>
                <c:pt idx="947">
                  <c:v>57.130443467486877</c:v>
                </c:pt>
                <c:pt idx="948">
                  <c:v>57.031023537264844</c:v>
                </c:pt>
                <c:pt idx="949">
                  <c:v>57.018403611255074</c:v>
                </c:pt>
                <c:pt idx="950">
                  <c:v>57.505395095973512</c:v>
                </c:pt>
                <c:pt idx="951">
                  <c:v>59.60103892892328</c:v>
                </c:pt>
                <c:pt idx="952">
                  <c:v>63.787473136573063</c:v>
                </c:pt>
                <c:pt idx="953">
                  <c:v>62.451415512626191</c:v>
                </c:pt>
                <c:pt idx="954">
                  <c:v>64.318619117407309</c:v>
                </c:pt>
                <c:pt idx="955">
                  <c:v>64.045298805005203</c:v>
                </c:pt>
                <c:pt idx="956">
                  <c:v>63.619153533128063</c:v>
                </c:pt>
                <c:pt idx="957">
                  <c:v>63.6755103137764</c:v>
                </c:pt>
                <c:pt idx="958">
                  <c:v>63.935095719163272</c:v>
                </c:pt>
                <c:pt idx="959">
                  <c:v>63.111453263221975</c:v>
                </c:pt>
                <c:pt idx="960">
                  <c:v>55.937151552733944</c:v>
                </c:pt>
                <c:pt idx="961">
                  <c:v>55.978363717935963</c:v>
                </c:pt>
                <c:pt idx="962">
                  <c:v>60.221042413411993</c:v>
                </c:pt>
                <c:pt idx="963">
                  <c:v>58.337038996310952</c:v>
                </c:pt>
                <c:pt idx="964">
                  <c:v>59.339614573401974</c:v>
                </c:pt>
                <c:pt idx="965">
                  <c:v>60.197625176893446</c:v>
                </c:pt>
                <c:pt idx="966">
                  <c:v>58.554914061625944</c:v>
                </c:pt>
                <c:pt idx="967">
                  <c:v>58.972839441092994</c:v>
                </c:pt>
                <c:pt idx="968">
                  <c:v>58.726164001730595</c:v>
                </c:pt>
                <c:pt idx="969">
                  <c:v>59.27131057471</c:v>
                </c:pt>
                <c:pt idx="970">
                  <c:v>59.337581292180346</c:v>
                </c:pt>
                <c:pt idx="971">
                  <c:v>58.566657153582824</c:v>
                </c:pt>
                <c:pt idx="972">
                  <c:v>59.374613234711994</c:v>
                </c:pt>
                <c:pt idx="973">
                  <c:v>54.571170016773451</c:v>
                </c:pt>
                <c:pt idx="974">
                  <c:v>58.631211358979563</c:v>
                </c:pt>
                <c:pt idx="975">
                  <c:v>58.803893866076898</c:v>
                </c:pt>
                <c:pt idx="976">
                  <c:v>57.371293748631174</c:v>
                </c:pt>
                <c:pt idx="977">
                  <c:v>59.349024707821997</c:v>
                </c:pt>
                <c:pt idx="978">
                  <c:v>59.184106579638744</c:v>
                </c:pt>
                <c:pt idx="979">
                  <c:v>59.053158323131463</c:v>
                </c:pt>
                <c:pt idx="980">
                  <c:v>58.827242815661997</c:v>
                </c:pt>
                <c:pt idx="981">
                  <c:v>59.526929783440494</c:v>
                </c:pt>
                <c:pt idx="982">
                  <c:v>59.435775453309134</c:v>
                </c:pt>
                <c:pt idx="983">
                  <c:v>59.745161469790744</c:v>
                </c:pt>
                <c:pt idx="984">
                  <c:v>59.290536491753429</c:v>
                </c:pt>
                <c:pt idx="985">
                  <c:v>59.657246050195994</c:v>
                </c:pt>
                <c:pt idx="986">
                  <c:v>59.417953116269494</c:v>
                </c:pt>
                <c:pt idx="987">
                  <c:v>59.162177930024747</c:v>
                </c:pt>
                <c:pt idx="988">
                  <c:v>59.128181336022344</c:v>
                </c:pt>
                <c:pt idx="989">
                  <c:v>58.651033136750051</c:v>
                </c:pt>
                <c:pt idx="990">
                  <c:v>59.154925486458851</c:v>
                </c:pt>
                <c:pt idx="991">
                  <c:v>59.617786590795895</c:v>
                </c:pt>
                <c:pt idx="992">
                  <c:v>59.323168465447338</c:v>
                </c:pt>
                <c:pt idx="993">
                  <c:v>51.654254856036999</c:v>
                </c:pt>
                <c:pt idx="994">
                  <c:v>54.348221950196994</c:v>
                </c:pt>
                <c:pt idx="995">
                  <c:v>53.010095530222721</c:v>
                </c:pt>
                <c:pt idx="996">
                  <c:v>59.964606796456842</c:v>
                </c:pt>
                <c:pt idx="997">
                  <c:v>51.454093228768272</c:v>
                </c:pt>
                <c:pt idx="998">
                  <c:v>30.34929994079577</c:v>
                </c:pt>
                <c:pt idx="999">
                  <c:v>51.782136764914462</c:v>
                </c:pt>
                <c:pt idx="1000">
                  <c:v>47.9762166639537</c:v>
                </c:pt>
                <c:pt idx="1001">
                  <c:v>50.699794186077163</c:v>
                </c:pt>
                <c:pt idx="1002">
                  <c:v>51.969393235234982</c:v>
                </c:pt>
                <c:pt idx="1003">
                  <c:v>45.342795958723933</c:v>
                </c:pt>
                <c:pt idx="1004">
                  <c:v>29.385940131707589</c:v>
                </c:pt>
                <c:pt idx="1005">
                  <c:v>49.734066734135013</c:v>
                </c:pt>
                <c:pt idx="1006">
                  <c:v>47.127553264570345</c:v>
                </c:pt>
                <c:pt idx="1007">
                  <c:v>47.126175303882107</c:v>
                </c:pt>
                <c:pt idx="1008">
                  <c:v>46.675322011272321</c:v>
                </c:pt>
                <c:pt idx="1009">
                  <c:v>29.253857201769886</c:v>
                </c:pt>
                <c:pt idx="1010">
                  <c:v>51.282200161120542</c:v>
                </c:pt>
                <c:pt idx="1011">
                  <c:v>56.921332368614522</c:v>
                </c:pt>
                <c:pt idx="1012">
                  <c:v>59.230313177972072</c:v>
                </c:pt>
                <c:pt idx="1013">
                  <c:v>47.279678990892961</c:v>
                </c:pt>
                <c:pt idx="1014">
                  <c:v>58.083500064634244</c:v>
                </c:pt>
                <c:pt idx="1015">
                  <c:v>32.685379393353038</c:v>
                </c:pt>
                <c:pt idx="1016">
                  <c:v>38.536441409832044</c:v>
                </c:pt>
                <c:pt idx="1017">
                  <c:v>46.334453888206795</c:v>
                </c:pt>
                <c:pt idx="1018">
                  <c:v>51.723625384511656</c:v>
                </c:pt>
                <c:pt idx="1019">
                  <c:v>56.985991403094744</c:v>
                </c:pt>
                <c:pt idx="1020">
                  <c:v>43.190681796736264</c:v>
                </c:pt>
                <c:pt idx="1021">
                  <c:v>41.936887259776562</c:v>
                </c:pt>
                <c:pt idx="1022">
                  <c:v>38.295475663980532</c:v>
                </c:pt>
                <c:pt idx="1023">
                  <c:v>29.783131025396077</c:v>
                </c:pt>
                <c:pt idx="1024">
                  <c:v>27.729773936375455</c:v>
                </c:pt>
                <c:pt idx="1025">
                  <c:v>35.98880917973819</c:v>
                </c:pt>
                <c:pt idx="1026">
                  <c:v>27.318915285003094</c:v>
                </c:pt>
                <c:pt idx="1027">
                  <c:v>28.108575662719314</c:v>
                </c:pt>
                <c:pt idx="1028">
                  <c:v>32.533550953516254</c:v>
                </c:pt>
                <c:pt idx="1029">
                  <c:v>29.256394831208627</c:v>
                </c:pt>
                <c:pt idx="1030">
                  <c:v>40.0686195870516</c:v>
                </c:pt>
                <c:pt idx="1031">
                  <c:v>38.18700885712795</c:v>
                </c:pt>
                <c:pt idx="1032">
                  <c:v>33.83392023101969</c:v>
                </c:pt>
                <c:pt idx="1033">
                  <c:v>42.078568034111363</c:v>
                </c:pt>
                <c:pt idx="1034">
                  <c:v>40.141623548341705</c:v>
                </c:pt>
                <c:pt idx="1035">
                  <c:v>30.402272110647029</c:v>
                </c:pt>
                <c:pt idx="1036">
                  <c:v>22.211656127413931</c:v>
                </c:pt>
                <c:pt idx="1037">
                  <c:v>33.204103440670963</c:v>
                </c:pt>
                <c:pt idx="1038">
                  <c:v>25.811515718606206</c:v>
                </c:pt>
                <c:pt idx="1039">
                  <c:v>47.004200493548858</c:v>
                </c:pt>
                <c:pt idx="1040">
                  <c:v>47.589073632544718</c:v>
                </c:pt>
                <c:pt idx="1041">
                  <c:v>49.922700182576463</c:v>
                </c:pt>
                <c:pt idx="1042">
                  <c:v>22.763545639302652</c:v>
                </c:pt>
                <c:pt idx="1043">
                  <c:v>24.328369358751189</c:v>
                </c:pt>
                <c:pt idx="1044">
                  <c:v>20.89084539167569</c:v>
                </c:pt>
                <c:pt idx="1045">
                  <c:v>38.689212220160243</c:v>
                </c:pt>
                <c:pt idx="1046">
                  <c:v>52.565031272331012</c:v>
                </c:pt>
                <c:pt idx="1047">
                  <c:v>49.338292885671208</c:v>
                </c:pt>
                <c:pt idx="1048">
                  <c:v>71.060978278996458</c:v>
                </c:pt>
                <c:pt idx="1049">
                  <c:v>22.465800882952689</c:v>
                </c:pt>
                <c:pt idx="1050">
                  <c:v>37.58070590029908</c:v>
                </c:pt>
                <c:pt idx="1051">
                  <c:v>28.720190181944229</c:v>
                </c:pt>
                <c:pt idx="1052">
                  <c:v>42.062688334541136</c:v>
                </c:pt>
                <c:pt idx="1053">
                  <c:v>29.921271923547867</c:v>
                </c:pt>
                <c:pt idx="1054">
                  <c:v>46.883598395341849</c:v>
                </c:pt>
                <c:pt idx="1055">
                  <c:v>52.794630299720488</c:v>
                </c:pt>
                <c:pt idx="1056">
                  <c:v>58.136343102786</c:v>
                </c:pt>
                <c:pt idx="1057">
                  <c:v>33.732236114770799</c:v>
                </c:pt>
                <c:pt idx="1058">
                  <c:v>59.690148838198404</c:v>
                </c:pt>
                <c:pt idx="1059">
                  <c:v>56.249714498873963</c:v>
                </c:pt>
                <c:pt idx="1060">
                  <c:v>58.379623819148144</c:v>
                </c:pt>
                <c:pt idx="1061">
                  <c:v>62.329398982502418</c:v>
                </c:pt>
                <c:pt idx="1062">
                  <c:v>58.987942024623884</c:v>
                </c:pt>
                <c:pt idx="1063">
                  <c:v>22.174876911878307</c:v>
                </c:pt>
                <c:pt idx="1064">
                  <c:v>48.950429972419244</c:v>
                </c:pt>
                <c:pt idx="1065">
                  <c:v>62.175242961885665</c:v>
                </c:pt>
                <c:pt idx="1066">
                  <c:v>40.065655875397425</c:v>
                </c:pt>
                <c:pt idx="1067">
                  <c:v>43.417107702233025</c:v>
                </c:pt>
                <c:pt idx="1068">
                  <c:v>63.643081764381144</c:v>
                </c:pt>
                <c:pt idx="1069">
                  <c:v>43.34408840969774</c:v>
                </c:pt>
                <c:pt idx="1070">
                  <c:v>44.181583254485055</c:v>
                </c:pt>
                <c:pt idx="1071">
                  <c:v>47.098910336658413</c:v>
                </c:pt>
                <c:pt idx="1072">
                  <c:v>48.715300449641596</c:v>
                </c:pt>
                <c:pt idx="1073">
                  <c:v>22.322536406552629</c:v>
                </c:pt>
                <c:pt idx="1074">
                  <c:v>22.303381912964724</c:v>
                </c:pt>
                <c:pt idx="1075">
                  <c:v>23.67344812551309</c:v>
                </c:pt>
                <c:pt idx="1076">
                  <c:v>22.355301983100659</c:v>
                </c:pt>
                <c:pt idx="1077">
                  <c:v>35.391105945039413</c:v>
                </c:pt>
                <c:pt idx="1078">
                  <c:v>60.246912194878689</c:v>
                </c:pt>
                <c:pt idx="1079">
                  <c:v>60.285538170417112</c:v>
                </c:pt>
                <c:pt idx="1080">
                  <c:v>60.211039658543996</c:v>
                </c:pt>
                <c:pt idx="1081">
                  <c:v>61.172744491563272</c:v>
                </c:pt>
                <c:pt idx="1082">
                  <c:v>61.100203036333248</c:v>
                </c:pt>
                <c:pt idx="1083">
                  <c:v>61.247642839886986</c:v>
                </c:pt>
                <c:pt idx="1084">
                  <c:v>61.090147369653224</c:v>
                </c:pt>
                <c:pt idx="1085">
                  <c:v>61.012918879159663</c:v>
                </c:pt>
                <c:pt idx="1086">
                  <c:v>60.564906973597246</c:v>
                </c:pt>
                <c:pt idx="1087">
                  <c:v>60.568691239361605</c:v>
                </c:pt>
                <c:pt idx="1088">
                  <c:v>60.321994023900729</c:v>
                </c:pt>
                <c:pt idx="1089">
                  <c:v>60.070566586906175</c:v>
                </c:pt>
                <c:pt idx="1090">
                  <c:v>60.013700776051607</c:v>
                </c:pt>
                <c:pt idx="1091">
                  <c:v>60.970980117055305</c:v>
                </c:pt>
                <c:pt idx="1092">
                  <c:v>60.289288386865813</c:v>
                </c:pt>
                <c:pt idx="1093">
                  <c:v>60.117882820402244</c:v>
                </c:pt>
                <c:pt idx="1094">
                  <c:v>60.484840910761974</c:v>
                </c:pt>
                <c:pt idx="1095">
                  <c:v>60.697758366609413</c:v>
                </c:pt>
                <c:pt idx="1096">
                  <c:v>60.323794785292854</c:v>
                </c:pt>
                <c:pt idx="1097">
                  <c:v>60.799148057646079</c:v>
                </c:pt>
                <c:pt idx="1098">
                  <c:v>60.023725005626005</c:v>
                </c:pt>
                <c:pt idx="1099">
                  <c:v>59.865687371615977</c:v>
                </c:pt>
                <c:pt idx="1100">
                  <c:v>61.714154206984411</c:v>
                </c:pt>
                <c:pt idx="1101">
                  <c:v>62.042944948489463</c:v>
                </c:pt>
                <c:pt idx="1102">
                  <c:v>61.734456301363124</c:v>
                </c:pt>
                <c:pt idx="1103">
                  <c:v>61.473063199806049</c:v>
                </c:pt>
                <c:pt idx="1104">
                  <c:v>61.118941461593622</c:v>
                </c:pt>
                <c:pt idx="1105">
                  <c:v>59.774978646995613</c:v>
                </c:pt>
                <c:pt idx="1106">
                  <c:v>60.208593400047107</c:v>
                </c:pt>
                <c:pt idx="1107">
                  <c:v>60.50240786187522</c:v>
                </c:pt>
                <c:pt idx="1108">
                  <c:v>60.313892842997625</c:v>
                </c:pt>
                <c:pt idx="1109">
                  <c:v>60.452750434414355</c:v>
                </c:pt>
                <c:pt idx="1110">
                  <c:v>60.165861986571613</c:v>
                </c:pt>
                <c:pt idx="1111">
                  <c:v>60.480304616287199</c:v>
                </c:pt>
                <c:pt idx="1112">
                  <c:v>60.435251426670952</c:v>
                </c:pt>
                <c:pt idx="1113">
                  <c:v>60.478171293127012</c:v>
                </c:pt>
                <c:pt idx="1114">
                  <c:v>60.13037521645844</c:v>
                </c:pt>
                <c:pt idx="1115">
                  <c:v>60.651231878775448</c:v>
                </c:pt>
                <c:pt idx="1116">
                  <c:v>60.265242001101313</c:v>
                </c:pt>
                <c:pt idx="1117">
                  <c:v>60.532806505700194</c:v>
                </c:pt>
                <c:pt idx="1118">
                  <c:v>60.327569571043114</c:v>
                </c:pt>
                <c:pt idx="1119">
                  <c:v>60.519561378535911</c:v>
                </c:pt>
                <c:pt idx="1120">
                  <c:v>60.281477853626313</c:v>
                </c:pt>
                <c:pt idx="1121">
                  <c:v>60.709647373095194</c:v>
                </c:pt>
                <c:pt idx="1122">
                  <c:v>60.794182333484322</c:v>
                </c:pt>
                <c:pt idx="1123">
                  <c:v>60.667834197534376</c:v>
                </c:pt>
                <c:pt idx="1124">
                  <c:v>59.648110631133328</c:v>
                </c:pt>
                <c:pt idx="1125">
                  <c:v>60.175769516225763</c:v>
                </c:pt>
                <c:pt idx="1126">
                  <c:v>60.397843821242759</c:v>
                </c:pt>
                <c:pt idx="1127">
                  <c:v>59.933114785336294</c:v>
                </c:pt>
                <c:pt idx="1128">
                  <c:v>59.960623223399715</c:v>
                </c:pt>
                <c:pt idx="1129">
                  <c:v>60.154208252450935</c:v>
                </c:pt>
                <c:pt idx="1130">
                  <c:v>60.337099817101645</c:v>
                </c:pt>
                <c:pt idx="1131">
                  <c:v>60.675681147068886</c:v>
                </c:pt>
                <c:pt idx="1132">
                  <c:v>60.299351073557602</c:v>
                </c:pt>
                <c:pt idx="1133">
                  <c:v>60.011634302824355</c:v>
                </c:pt>
                <c:pt idx="1134">
                  <c:v>18.339165282556618</c:v>
                </c:pt>
                <c:pt idx="1135">
                  <c:v>16.725567998003889</c:v>
                </c:pt>
                <c:pt idx="1136">
                  <c:v>15.220916968533921</c:v>
                </c:pt>
                <c:pt idx="1137">
                  <c:v>20.382549712512816</c:v>
                </c:pt>
                <c:pt idx="1138">
                  <c:v>20.722285420777627</c:v>
                </c:pt>
                <c:pt idx="1139">
                  <c:v>22.521173716428393</c:v>
                </c:pt>
                <c:pt idx="1140">
                  <c:v>22.01782617129993</c:v>
                </c:pt>
                <c:pt idx="1141">
                  <c:v>30.416756215566899</c:v>
                </c:pt>
                <c:pt idx="1142">
                  <c:v>35.071763800404675</c:v>
                </c:pt>
                <c:pt idx="1143">
                  <c:v>19.44546991683962</c:v>
                </c:pt>
                <c:pt idx="1144">
                  <c:v>18.659451882936224</c:v>
                </c:pt>
                <c:pt idx="1145">
                  <c:v>37.839559787461255</c:v>
                </c:pt>
                <c:pt idx="1146">
                  <c:v>27.88358563099807</c:v>
                </c:pt>
                <c:pt idx="1147">
                  <c:v>23.979450348098631</c:v>
                </c:pt>
                <c:pt idx="1148">
                  <c:v>33.629959369439113</c:v>
                </c:pt>
                <c:pt idx="1149">
                  <c:v>20.542949308140894</c:v>
                </c:pt>
                <c:pt idx="1150">
                  <c:v>23.85796755586799</c:v>
                </c:pt>
                <c:pt idx="1151">
                  <c:v>64.511139657328627</c:v>
                </c:pt>
                <c:pt idx="1152">
                  <c:v>58.292253867759612</c:v>
                </c:pt>
                <c:pt idx="1153">
                  <c:v>59.027941330574563</c:v>
                </c:pt>
                <c:pt idx="1154">
                  <c:v>64.367200361748175</c:v>
                </c:pt>
                <c:pt idx="1155">
                  <c:v>62.500418374715103</c:v>
                </c:pt>
                <c:pt idx="1156">
                  <c:v>65.471109346982232</c:v>
                </c:pt>
                <c:pt idx="1157">
                  <c:v>67.909066189843827</c:v>
                </c:pt>
                <c:pt idx="1158">
                  <c:v>64.646782637218948</c:v>
                </c:pt>
                <c:pt idx="1159">
                  <c:v>66.278850693963989</c:v>
                </c:pt>
                <c:pt idx="1160">
                  <c:v>58.716486508190094</c:v>
                </c:pt>
                <c:pt idx="1161">
                  <c:v>63.840807136369094</c:v>
                </c:pt>
                <c:pt idx="1162">
                  <c:v>58.205135192245613</c:v>
                </c:pt>
                <c:pt idx="1163">
                  <c:v>61.719033651238007</c:v>
                </c:pt>
                <c:pt idx="1164">
                  <c:v>57.258141623773753</c:v>
                </c:pt>
                <c:pt idx="1165">
                  <c:v>58.624416019095506</c:v>
                </c:pt>
                <c:pt idx="1166">
                  <c:v>60.876840940417644</c:v>
                </c:pt>
                <c:pt idx="1167">
                  <c:v>61.494907653317</c:v>
                </c:pt>
                <c:pt idx="1168">
                  <c:v>62.935023753093795</c:v>
                </c:pt>
                <c:pt idx="1169">
                  <c:v>59.145355608212</c:v>
                </c:pt>
                <c:pt idx="1170">
                  <c:v>61.066623301326864</c:v>
                </c:pt>
                <c:pt idx="1171">
                  <c:v>57.096478442610099</c:v>
                </c:pt>
                <c:pt idx="1172">
                  <c:v>69.424509422099163</c:v>
                </c:pt>
                <c:pt idx="1173">
                  <c:v>70.458719188072735</c:v>
                </c:pt>
                <c:pt idx="1174">
                  <c:v>67.345972214917609</c:v>
                </c:pt>
                <c:pt idx="1175">
                  <c:v>20.988316713947782</c:v>
                </c:pt>
                <c:pt idx="1176">
                  <c:v>58.669471624747871</c:v>
                </c:pt>
                <c:pt idx="1177">
                  <c:v>64.30099380625748</c:v>
                </c:pt>
                <c:pt idx="1178">
                  <c:v>64.562649099558485</c:v>
                </c:pt>
                <c:pt idx="1179">
                  <c:v>55.935945248003513</c:v>
                </c:pt>
                <c:pt idx="1180">
                  <c:v>68.133175760672231</c:v>
                </c:pt>
                <c:pt idx="1181">
                  <c:v>66.136037305833185</c:v>
                </c:pt>
                <c:pt idx="1182">
                  <c:v>56.044931413305271</c:v>
                </c:pt>
                <c:pt idx="1183">
                  <c:v>57.279958132649163</c:v>
                </c:pt>
                <c:pt idx="1184">
                  <c:v>61.885133932849179</c:v>
                </c:pt>
                <c:pt idx="1185">
                  <c:v>60.977257140277594</c:v>
                </c:pt>
                <c:pt idx="1186">
                  <c:v>61.454545075748626</c:v>
                </c:pt>
                <c:pt idx="1187">
                  <c:v>64.813464494523586</c:v>
                </c:pt>
                <c:pt idx="1188">
                  <c:v>64.100850915455268</c:v>
                </c:pt>
                <c:pt idx="1189">
                  <c:v>65.113757782930549</c:v>
                </c:pt>
                <c:pt idx="1190">
                  <c:v>61.744474298048054</c:v>
                </c:pt>
                <c:pt idx="1191">
                  <c:v>60.651553088059863</c:v>
                </c:pt>
                <c:pt idx="1192">
                  <c:v>51.491787543632576</c:v>
                </c:pt>
                <c:pt idx="1193">
                  <c:v>55.474272366708597</c:v>
                </c:pt>
                <c:pt idx="1194">
                  <c:v>56.730903285314454</c:v>
                </c:pt>
                <c:pt idx="1195">
                  <c:v>49.076306249404453</c:v>
                </c:pt>
                <c:pt idx="1196">
                  <c:v>54.581934590523694</c:v>
                </c:pt>
                <c:pt idx="1197">
                  <c:v>52.006354697812199</c:v>
                </c:pt>
                <c:pt idx="1198">
                  <c:v>51.415807301618585</c:v>
                </c:pt>
                <c:pt idx="1199">
                  <c:v>52.28713769115101</c:v>
                </c:pt>
                <c:pt idx="1200">
                  <c:v>52.565073291577313</c:v>
                </c:pt>
                <c:pt idx="1201">
                  <c:v>52.560301442863803</c:v>
                </c:pt>
                <c:pt idx="1202">
                  <c:v>52.177834348453636</c:v>
                </c:pt>
                <c:pt idx="1203">
                  <c:v>51.305102496620883</c:v>
                </c:pt>
                <c:pt idx="1204">
                  <c:v>51.861379364094297</c:v>
                </c:pt>
                <c:pt idx="1205">
                  <c:v>51.830896430358344</c:v>
                </c:pt>
                <c:pt idx="1206">
                  <c:v>50.173781138916425</c:v>
                </c:pt>
                <c:pt idx="1207">
                  <c:v>52.102814262179486</c:v>
                </c:pt>
                <c:pt idx="1208">
                  <c:v>50.097180512510306</c:v>
                </c:pt>
                <c:pt idx="1209">
                  <c:v>52.262836033092</c:v>
                </c:pt>
                <c:pt idx="1210">
                  <c:v>52.42602746342574</c:v>
                </c:pt>
                <c:pt idx="1211">
                  <c:v>53.234757229326</c:v>
                </c:pt>
                <c:pt idx="1212">
                  <c:v>52.986179377929211</c:v>
                </c:pt>
                <c:pt idx="1213">
                  <c:v>52.261731215868487</c:v>
                </c:pt>
                <c:pt idx="1214">
                  <c:v>53.624916499500586</c:v>
                </c:pt>
                <c:pt idx="1215">
                  <c:v>54.114870940750478</c:v>
                </c:pt>
                <c:pt idx="1216">
                  <c:v>49.848844868173295</c:v>
                </c:pt>
                <c:pt idx="1217">
                  <c:v>49.082755215633732</c:v>
                </c:pt>
                <c:pt idx="1218">
                  <c:v>49.779223326542862</c:v>
                </c:pt>
                <c:pt idx="1219">
                  <c:v>48.934195971106938</c:v>
                </c:pt>
                <c:pt idx="1220">
                  <c:v>46.536601179301954</c:v>
                </c:pt>
                <c:pt idx="1221">
                  <c:v>49.229995165026168</c:v>
                </c:pt>
                <c:pt idx="1222">
                  <c:v>48.362197082944654</c:v>
                </c:pt>
                <c:pt idx="1223">
                  <c:v>48.375701670458476</c:v>
                </c:pt>
                <c:pt idx="1224">
                  <c:v>52.359418374006871</c:v>
                </c:pt>
                <c:pt idx="1225">
                  <c:v>51.843334955382922</c:v>
                </c:pt>
                <c:pt idx="1226">
                  <c:v>52.718662646182963</c:v>
                </c:pt>
                <c:pt idx="1227">
                  <c:v>52.238342593951543</c:v>
                </c:pt>
                <c:pt idx="1228">
                  <c:v>53.096053168696344</c:v>
                </c:pt>
                <c:pt idx="1229">
                  <c:v>48.627222558347754</c:v>
                </c:pt>
                <c:pt idx="1230">
                  <c:v>22.474682046771509</c:v>
                </c:pt>
                <c:pt idx="1231">
                  <c:v>17.580198026860405</c:v>
                </c:pt>
                <c:pt idx="1232">
                  <c:v>49.711052226016939</c:v>
                </c:pt>
                <c:pt idx="1233">
                  <c:v>58.006361728031152</c:v>
                </c:pt>
                <c:pt idx="1234">
                  <c:v>51.045327963860807</c:v>
                </c:pt>
                <c:pt idx="1235">
                  <c:v>49.739441479640057</c:v>
                </c:pt>
                <c:pt idx="1236">
                  <c:v>54.346796447838926</c:v>
                </c:pt>
                <c:pt idx="1237">
                  <c:v>60.235743686550563</c:v>
                </c:pt>
                <c:pt idx="1238">
                  <c:v>55.1497003981682</c:v>
                </c:pt>
                <c:pt idx="1239">
                  <c:v>54.975318692162681</c:v>
                </c:pt>
                <c:pt idx="1240">
                  <c:v>52.444330617804304</c:v>
                </c:pt>
                <c:pt idx="1241">
                  <c:v>28.501325025259895</c:v>
                </c:pt>
                <c:pt idx="1242">
                  <c:v>28.10550512213679</c:v>
                </c:pt>
                <c:pt idx="1243">
                  <c:v>35.834575360351359</c:v>
                </c:pt>
                <c:pt idx="1244">
                  <c:v>44.10120085800677</c:v>
                </c:pt>
                <c:pt idx="1245">
                  <c:v>49.270436432726008</c:v>
                </c:pt>
                <c:pt idx="1246">
                  <c:v>42.954981589294334</c:v>
                </c:pt>
                <c:pt idx="1247">
                  <c:v>59.777770394712903</c:v>
                </c:pt>
                <c:pt idx="1248">
                  <c:v>59.974221370642702</c:v>
                </c:pt>
                <c:pt idx="1249">
                  <c:v>60.098547353136624</c:v>
                </c:pt>
                <c:pt idx="1250">
                  <c:v>60.065417258868592</c:v>
                </c:pt>
                <c:pt idx="1251">
                  <c:v>59.983414089339185</c:v>
                </c:pt>
                <c:pt idx="1252">
                  <c:v>60.260422582955243</c:v>
                </c:pt>
                <c:pt idx="1253">
                  <c:v>59.959848434693512</c:v>
                </c:pt>
                <c:pt idx="1254">
                  <c:v>59.224754929994411</c:v>
                </c:pt>
                <c:pt idx="1255">
                  <c:v>60.075511539002591</c:v>
                </c:pt>
                <c:pt idx="1256">
                  <c:v>60.143108922102513</c:v>
                </c:pt>
                <c:pt idx="1257">
                  <c:v>60.54365292296923</c:v>
                </c:pt>
                <c:pt idx="1258">
                  <c:v>60.238289335394335</c:v>
                </c:pt>
                <c:pt idx="1259">
                  <c:v>59.661798631732545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ED95-4F81-A4BD-CE948D5B53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9169488"/>
        <c:axId val="489169880"/>
      </c:scatterChart>
      <c:valAx>
        <c:axId val="489169488"/>
        <c:scaling>
          <c:orientation val="minMax"/>
          <c:max val="110"/>
          <c:min val="-30"/>
        </c:scaling>
        <c:delete val="1"/>
        <c:axPos val="b"/>
        <c:numFmt formatCode="0.00_)" sourceLinked="1"/>
        <c:majorTickMark val="out"/>
        <c:minorTickMark val="none"/>
        <c:tickLblPos val="none"/>
        <c:crossAx val="489169880"/>
        <c:crosses val="autoZero"/>
        <c:crossBetween val="midCat"/>
      </c:valAx>
      <c:valAx>
        <c:axId val="489169880"/>
        <c:scaling>
          <c:orientation val="minMax"/>
          <c:max val="110"/>
          <c:min val="-10"/>
        </c:scaling>
        <c:delete val="1"/>
        <c:axPos val="l"/>
        <c:numFmt formatCode="0.00_)" sourceLinked="1"/>
        <c:majorTickMark val="out"/>
        <c:minorTickMark val="none"/>
        <c:tickLblPos val="none"/>
        <c:crossAx val="489169488"/>
        <c:crosses val="autoZero"/>
        <c:crossBetween val="midCat"/>
      </c:valAx>
      <c:spPr>
        <a:noFill/>
        <a:ln w="25400">
          <a:noFill/>
        </a:ln>
      </c:spPr>
    </c:plotArea>
    <c:plotVisOnly val="0"/>
    <c:dispBlanksAs val="gap"/>
    <c:showDLblsOverMax val="0"/>
  </c:chart>
  <c:spPr>
    <a:noFill/>
    <a:ln w="3175">
      <a:noFill/>
      <a:prstDash val="solid"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it-IT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451760931844288"/>
          <c:y val="4.1676124943841958E-2"/>
          <c:w val="0.84843849175715758"/>
          <c:h val="0.78468764039630179"/>
        </c:manualLayout>
      </c:layout>
      <c:scatterChart>
        <c:scatterStyle val="lineMarker"/>
        <c:varyColors val="0"/>
        <c:ser>
          <c:idx val="0"/>
          <c:order val="0"/>
          <c:tx>
            <c:v>Subduction-related</c:v>
          </c:tx>
          <c:spPr>
            <a:ln w="28575">
              <a:noFill/>
            </a:ln>
          </c:spPr>
          <c:marker>
            <c:symbol val="circle"/>
            <c:size val="3"/>
            <c:spPr>
              <a:solidFill>
                <a:srgbClr val="00B0F0">
                  <a:alpha val="30000"/>
                </a:srgbClr>
              </a:solidFill>
              <a:ln>
                <a:noFill/>
              </a:ln>
            </c:spPr>
          </c:marker>
          <c:xVal>
            <c:numRef>
              <c:f>Database!$DC$11171:$DC$19149</c:f>
              <c:numCache>
                <c:formatCode>0.0</c:formatCode>
                <c:ptCount val="7979"/>
                <c:pt idx="0">
                  <c:v>1.4149390243902438</c:v>
                </c:pt>
                <c:pt idx="1">
                  <c:v>1.1911764705882353</c:v>
                </c:pt>
                <c:pt idx="2">
                  <c:v>0.8995433789954338</c:v>
                </c:pt>
                <c:pt idx="3">
                  <c:v>1.4145077720207255</c:v>
                </c:pt>
                <c:pt idx="4">
                  <c:v>1.4398051948051946</c:v>
                </c:pt>
                <c:pt idx="5">
                  <c:v>0.70731707317073167</c:v>
                </c:pt>
                <c:pt idx="6">
                  <c:v>1.1183749999999999</c:v>
                </c:pt>
                <c:pt idx="7">
                  <c:v>0.91533691406249973</c:v>
                </c:pt>
                <c:pt idx="8">
                  <c:v>0.37931034482758624</c:v>
                </c:pt>
                <c:pt idx="9">
                  <c:v>0.35590916666666661</c:v>
                </c:pt>
                <c:pt idx="10">
                  <c:v>0.24752475247524752</c:v>
                </c:pt>
                <c:pt idx="11">
                  <c:v>0.37346743295019147</c:v>
                </c:pt>
                <c:pt idx="12">
                  <c:v>0.39299492385786799</c:v>
                </c:pt>
                <c:pt idx="26">
                  <c:v>0.24423963133640555</c:v>
                </c:pt>
                <c:pt idx="27">
                  <c:v>0.16908212560386474</c:v>
                </c:pt>
                <c:pt idx="28">
                  <c:v>0.21200000000000002</c:v>
                </c:pt>
                <c:pt idx="30">
                  <c:v>0.35233160621761661</c:v>
                </c:pt>
                <c:pt idx="31">
                  <c:v>0.21739130434782608</c:v>
                </c:pt>
                <c:pt idx="32">
                  <c:v>0.66145833333333337</c:v>
                </c:pt>
                <c:pt idx="35">
                  <c:v>1</c:v>
                </c:pt>
                <c:pt idx="36">
                  <c:v>0.86170212765957455</c:v>
                </c:pt>
                <c:pt idx="37">
                  <c:v>0.95422535211267612</c:v>
                </c:pt>
                <c:pt idx="38">
                  <c:v>0.94705882352941184</c:v>
                </c:pt>
                <c:pt idx="39">
                  <c:v>0.91160220994475127</c:v>
                </c:pt>
                <c:pt idx="41">
                  <c:v>0.88888888888888895</c:v>
                </c:pt>
                <c:pt idx="42">
                  <c:v>1.3705882352941177</c:v>
                </c:pt>
                <c:pt idx="43">
                  <c:v>0.75982532751091703</c:v>
                </c:pt>
                <c:pt idx="44">
                  <c:v>0.29019607843137257</c:v>
                </c:pt>
                <c:pt idx="45">
                  <c:v>0.81395348837209303</c:v>
                </c:pt>
                <c:pt idx="46">
                  <c:v>0.31223628691983119</c:v>
                </c:pt>
                <c:pt idx="47">
                  <c:v>0.87037037037037035</c:v>
                </c:pt>
                <c:pt idx="48">
                  <c:v>0.80476190476190468</c:v>
                </c:pt>
                <c:pt idx="49">
                  <c:v>0.4853801169590643</c:v>
                </c:pt>
                <c:pt idx="50">
                  <c:v>0.24827586206896551</c:v>
                </c:pt>
                <c:pt idx="51">
                  <c:v>0.23936170212765959</c:v>
                </c:pt>
                <c:pt idx="52">
                  <c:v>0.20370370370370369</c:v>
                </c:pt>
                <c:pt idx="328">
                  <c:v>0.78947368421052633</c:v>
                </c:pt>
                <c:pt idx="329">
                  <c:v>0.92168674698795183</c:v>
                </c:pt>
                <c:pt idx="330">
                  <c:v>0.72514619883040932</c:v>
                </c:pt>
                <c:pt idx="331">
                  <c:v>0.71351351351351355</c:v>
                </c:pt>
                <c:pt idx="332">
                  <c:v>0.46188340807174888</c:v>
                </c:pt>
                <c:pt idx="333">
                  <c:v>0.66304347826086951</c:v>
                </c:pt>
                <c:pt idx="334">
                  <c:v>0.65829145728643224</c:v>
                </c:pt>
                <c:pt idx="761">
                  <c:v>0.40416666666666667</c:v>
                </c:pt>
                <c:pt idx="762">
                  <c:v>0.61904761904761907</c:v>
                </c:pt>
                <c:pt idx="763">
                  <c:v>0.77777777777777768</c:v>
                </c:pt>
                <c:pt idx="764">
                  <c:v>1.0769230769230769</c:v>
                </c:pt>
                <c:pt idx="765">
                  <c:v>1</c:v>
                </c:pt>
                <c:pt idx="766">
                  <c:v>0.95</c:v>
                </c:pt>
                <c:pt idx="767">
                  <c:v>1.1000000000000001</c:v>
                </c:pt>
                <c:pt idx="768">
                  <c:v>1.1176470588235294</c:v>
                </c:pt>
                <c:pt idx="769">
                  <c:v>1.1111111111111112</c:v>
                </c:pt>
                <c:pt idx="770">
                  <c:v>1</c:v>
                </c:pt>
                <c:pt idx="771">
                  <c:v>1.3125</c:v>
                </c:pt>
                <c:pt idx="772">
                  <c:v>1.173913043478261</c:v>
                </c:pt>
                <c:pt idx="773">
                  <c:v>1.1666666666666667</c:v>
                </c:pt>
                <c:pt idx="774">
                  <c:v>1.1818181818181817</c:v>
                </c:pt>
                <c:pt idx="775">
                  <c:v>1.4090909090909089</c:v>
                </c:pt>
                <c:pt idx="776">
                  <c:v>1.2941176470588236</c:v>
                </c:pt>
                <c:pt idx="777">
                  <c:v>2.4166666666666665</c:v>
                </c:pt>
                <c:pt idx="778">
                  <c:v>1.25</c:v>
                </c:pt>
                <c:pt idx="779">
                  <c:v>1.7333333333333334</c:v>
                </c:pt>
                <c:pt idx="780">
                  <c:v>0.78947368421052633</c:v>
                </c:pt>
                <c:pt idx="781">
                  <c:v>0.95833333333333326</c:v>
                </c:pt>
                <c:pt idx="789">
                  <c:v>1</c:v>
                </c:pt>
                <c:pt idx="792">
                  <c:v>0.77777777777777768</c:v>
                </c:pt>
                <c:pt idx="797">
                  <c:v>1.1666666666666667</c:v>
                </c:pt>
                <c:pt idx="799">
                  <c:v>2.4166666666666665</c:v>
                </c:pt>
                <c:pt idx="803">
                  <c:v>0.78947368421052633</c:v>
                </c:pt>
                <c:pt idx="804">
                  <c:v>1.1111111111111112</c:v>
                </c:pt>
                <c:pt idx="807">
                  <c:v>1.173913043478261</c:v>
                </c:pt>
                <c:pt idx="814">
                  <c:v>1.4090909090909089</c:v>
                </c:pt>
                <c:pt idx="815">
                  <c:v>1.0769230769230769</c:v>
                </c:pt>
                <c:pt idx="818">
                  <c:v>1.1000000000000001</c:v>
                </c:pt>
                <c:pt idx="820">
                  <c:v>1.7333333333333334</c:v>
                </c:pt>
                <c:pt idx="821">
                  <c:v>0.95833333333333326</c:v>
                </c:pt>
                <c:pt idx="824">
                  <c:v>0.41666666666666669</c:v>
                </c:pt>
                <c:pt idx="827">
                  <c:v>1.1176470588235294</c:v>
                </c:pt>
                <c:pt idx="828">
                  <c:v>1</c:v>
                </c:pt>
                <c:pt idx="837">
                  <c:v>1.1818181818181817</c:v>
                </c:pt>
                <c:pt idx="838">
                  <c:v>1.3125</c:v>
                </c:pt>
                <c:pt idx="843">
                  <c:v>1.25</c:v>
                </c:pt>
                <c:pt idx="867">
                  <c:v>0.54128440366972475</c:v>
                </c:pt>
                <c:pt idx="868">
                  <c:v>0.56776556776556775</c:v>
                </c:pt>
                <c:pt idx="869">
                  <c:v>0.64035087719298245</c:v>
                </c:pt>
                <c:pt idx="870">
                  <c:v>0.32867132867132864</c:v>
                </c:pt>
                <c:pt idx="871">
                  <c:v>0.13432835820895525</c:v>
                </c:pt>
                <c:pt idx="872">
                  <c:v>0.38866396761133598</c:v>
                </c:pt>
                <c:pt idx="873">
                  <c:v>0.6033519553072626</c:v>
                </c:pt>
                <c:pt idx="874">
                  <c:v>0.55483870967741933</c:v>
                </c:pt>
                <c:pt idx="875">
                  <c:v>0.61403508771929827</c:v>
                </c:pt>
                <c:pt idx="876">
                  <c:v>0.61212121212121218</c:v>
                </c:pt>
                <c:pt idx="877">
                  <c:v>0.8040201005025126</c:v>
                </c:pt>
                <c:pt idx="878">
                  <c:v>1.2554744525547443</c:v>
                </c:pt>
                <c:pt idx="879">
                  <c:v>0.70491803278688525</c:v>
                </c:pt>
                <c:pt idx="880">
                  <c:v>0.36213991769547321</c:v>
                </c:pt>
                <c:pt idx="912">
                  <c:v>0.21250000000000002</c:v>
                </c:pt>
                <c:pt idx="913">
                  <c:v>0.30869565217391304</c:v>
                </c:pt>
                <c:pt idx="914">
                  <c:v>0.28229665071770338</c:v>
                </c:pt>
                <c:pt idx="915">
                  <c:v>0.25287356321839083</c:v>
                </c:pt>
                <c:pt idx="916">
                  <c:v>0.31578947368421051</c:v>
                </c:pt>
                <c:pt idx="917">
                  <c:v>0.45454545454545453</c:v>
                </c:pt>
                <c:pt idx="919">
                  <c:v>1.9</c:v>
                </c:pt>
                <c:pt idx="921">
                  <c:v>1.0428571428571429</c:v>
                </c:pt>
                <c:pt idx="922">
                  <c:v>0.78333333333333333</c:v>
                </c:pt>
                <c:pt idx="925">
                  <c:v>3.5166666666666666</c:v>
                </c:pt>
                <c:pt idx="926">
                  <c:v>0.375</c:v>
                </c:pt>
                <c:pt idx="927">
                  <c:v>0.57142857142857151</c:v>
                </c:pt>
                <c:pt idx="928">
                  <c:v>1.0833333333333335</c:v>
                </c:pt>
                <c:pt idx="929">
                  <c:v>1</c:v>
                </c:pt>
                <c:pt idx="931">
                  <c:v>1.4146341463414633</c:v>
                </c:pt>
                <c:pt idx="932">
                  <c:v>0.92307692307692302</c:v>
                </c:pt>
                <c:pt idx="933">
                  <c:v>1.25</c:v>
                </c:pt>
                <c:pt idx="934">
                  <c:v>1.0526315789473684</c:v>
                </c:pt>
                <c:pt idx="935">
                  <c:v>1.2244897959183674</c:v>
                </c:pt>
                <c:pt idx="936">
                  <c:v>0.81818181818181812</c:v>
                </c:pt>
                <c:pt idx="937">
                  <c:v>7.0588235294117636</c:v>
                </c:pt>
                <c:pt idx="938">
                  <c:v>5.1351351351351351</c:v>
                </c:pt>
                <c:pt idx="939">
                  <c:v>3.0612244897959182</c:v>
                </c:pt>
                <c:pt idx="957">
                  <c:v>1.7674418604651163</c:v>
                </c:pt>
                <c:pt idx="991">
                  <c:v>0.1691394658753709</c:v>
                </c:pt>
                <c:pt idx="992">
                  <c:v>0.21162790697674419</c:v>
                </c:pt>
                <c:pt idx="993">
                  <c:v>0.30258302583025831</c:v>
                </c:pt>
                <c:pt idx="994">
                  <c:v>0.15346534653465346</c:v>
                </c:pt>
                <c:pt idx="995">
                  <c:v>0.27753303964757708</c:v>
                </c:pt>
                <c:pt idx="996">
                  <c:v>0.29611650485436891</c:v>
                </c:pt>
                <c:pt idx="997">
                  <c:v>0.29602888086642598</c:v>
                </c:pt>
                <c:pt idx="998">
                  <c:v>0.9171270718232043</c:v>
                </c:pt>
                <c:pt idx="999">
                  <c:v>0.62209302325581395</c:v>
                </c:pt>
                <c:pt idx="1000">
                  <c:v>0.22413793103448279</c:v>
                </c:pt>
                <c:pt idx="1064">
                  <c:v>0.1226993865030675</c:v>
                </c:pt>
                <c:pt idx="1065">
                  <c:v>0.14285714285714288</c:v>
                </c:pt>
                <c:pt idx="1066">
                  <c:v>5.6497175141242938E-2</c:v>
                </c:pt>
                <c:pt idx="1067">
                  <c:v>0.13513513513513514</c:v>
                </c:pt>
                <c:pt idx="1068">
                  <c:v>0.32051282051282048</c:v>
                </c:pt>
                <c:pt idx="1069">
                  <c:v>0.42553191489361702</c:v>
                </c:pt>
                <c:pt idx="1071">
                  <c:v>0.1</c:v>
                </c:pt>
                <c:pt idx="1073">
                  <c:v>0.42307692307692307</c:v>
                </c:pt>
                <c:pt idx="1075">
                  <c:v>0.23333333333333331</c:v>
                </c:pt>
                <c:pt idx="1076">
                  <c:v>0.35087719298245612</c:v>
                </c:pt>
                <c:pt idx="1082">
                  <c:v>0.625</c:v>
                </c:pt>
                <c:pt idx="1083">
                  <c:v>0.34313725490196073</c:v>
                </c:pt>
                <c:pt idx="1086">
                  <c:v>0.31818181818181812</c:v>
                </c:pt>
                <c:pt idx="1088">
                  <c:v>0.38888888888888884</c:v>
                </c:pt>
                <c:pt idx="1101">
                  <c:v>0.125</c:v>
                </c:pt>
                <c:pt idx="1106">
                  <c:v>0.3</c:v>
                </c:pt>
                <c:pt idx="1107">
                  <c:v>0.41176470588235292</c:v>
                </c:pt>
                <c:pt idx="1108">
                  <c:v>0.4</c:v>
                </c:pt>
                <c:pt idx="1109">
                  <c:v>0.27272727272727271</c:v>
                </c:pt>
                <c:pt idx="1112">
                  <c:v>0.52941176470588236</c:v>
                </c:pt>
                <c:pt idx="1114">
                  <c:v>0.3968253968253968</c:v>
                </c:pt>
                <c:pt idx="1115">
                  <c:v>0.58333333333333337</c:v>
                </c:pt>
                <c:pt idx="1116">
                  <c:v>0.65868263473053901</c:v>
                </c:pt>
                <c:pt idx="1119">
                  <c:v>0.30769230769230771</c:v>
                </c:pt>
                <c:pt idx="1121">
                  <c:v>0.83333333333333337</c:v>
                </c:pt>
                <c:pt idx="1122">
                  <c:v>0.55555555555555558</c:v>
                </c:pt>
                <c:pt idx="1123">
                  <c:v>1.0714285714285714</c:v>
                </c:pt>
                <c:pt idx="1124">
                  <c:v>1.1000000000000001</c:v>
                </c:pt>
                <c:pt idx="1125">
                  <c:v>1.1538461538461537</c:v>
                </c:pt>
                <c:pt idx="1130">
                  <c:v>0.34482758620689657</c:v>
                </c:pt>
                <c:pt idx="1131">
                  <c:v>0.92857142857142871</c:v>
                </c:pt>
                <c:pt idx="1133">
                  <c:v>1.0091743119266054</c:v>
                </c:pt>
                <c:pt idx="1155">
                  <c:v>0.48697062923094958</c:v>
                </c:pt>
                <c:pt idx="1156">
                  <c:v>0.44780400541176213</c:v>
                </c:pt>
                <c:pt idx="1157">
                  <c:v>0.52173913043478259</c:v>
                </c:pt>
                <c:pt idx="1158">
                  <c:v>0.61684191512065278</c:v>
                </c:pt>
                <c:pt idx="1161">
                  <c:v>0.51481945089157188</c:v>
                </c:pt>
                <c:pt idx="1162">
                  <c:v>0.50990205876474115</c:v>
                </c:pt>
                <c:pt idx="1166">
                  <c:v>0.47619047619047616</c:v>
                </c:pt>
                <c:pt idx="1167">
                  <c:v>0.56093507288763944</c:v>
                </c:pt>
                <c:pt idx="1168">
                  <c:v>0.58823529411764708</c:v>
                </c:pt>
                <c:pt idx="1174">
                  <c:v>0.43478260869565222</c:v>
                </c:pt>
                <c:pt idx="1181">
                  <c:v>0.74926590076432931</c:v>
                </c:pt>
                <c:pt idx="1182">
                  <c:v>0.73998929362533272</c:v>
                </c:pt>
                <c:pt idx="1194">
                  <c:v>1.5837837837837838</c:v>
                </c:pt>
                <c:pt idx="1196">
                  <c:v>2.2142857142857144</c:v>
                </c:pt>
                <c:pt idx="1197">
                  <c:v>1.368421052631579</c:v>
                </c:pt>
                <c:pt idx="1201">
                  <c:v>1.7058823529411764</c:v>
                </c:pt>
                <c:pt idx="1204">
                  <c:v>1.0638297872340425</c:v>
                </c:pt>
                <c:pt idx="1207">
                  <c:v>1.2941176470588236</c:v>
                </c:pt>
                <c:pt idx="1210">
                  <c:v>0.9908675799086758</c:v>
                </c:pt>
                <c:pt idx="1214">
                  <c:v>1.7391304347826089</c:v>
                </c:pt>
                <c:pt idx="1221">
                  <c:v>0.37619047619047619</c:v>
                </c:pt>
                <c:pt idx="1222">
                  <c:v>0.37619047619047619</c:v>
                </c:pt>
                <c:pt idx="1223">
                  <c:v>0.41052631578947374</c:v>
                </c:pt>
                <c:pt idx="1225">
                  <c:v>0.46046511627906977</c:v>
                </c:pt>
                <c:pt idx="1226">
                  <c:v>0.51546391752577325</c:v>
                </c:pt>
                <c:pt idx="1227">
                  <c:v>0.47619047619047616</c:v>
                </c:pt>
                <c:pt idx="1228">
                  <c:v>0.5092592592592593</c:v>
                </c:pt>
                <c:pt idx="1229">
                  <c:v>0.55384615384615377</c:v>
                </c:pt>
                <c:pt idx="1230">
                  <c:v>0.94210526315789478</c:v>
                </c:pt>
                <c:pt idx="1236">
                  <c:v>0.48223350253807107</c:v>
                </c:pt>
                <c:pt idx="1238">
                  <c:v>1.0431654676258992</c:v>
                </c:pt>
                <c:pt idx="1239">
                  <c:v>0.91452991452991461</c:v>
                </c:pt>
                <c:pt idx="1240">
                  <c:v>1.6307692307692307</c:v>
                </c:pt>
                <c:pt idx="1241">
                  <c:v>0.53398058252427183</c:v>
                </c:pt>
                <c:pt idx="1242">
                  <c:v>0.34650455927051671</c:v>
                </c:pt>
                <c:pt idx="1243">
                  <c:v>0.61354581673306785</c:v>
                </c:pt>
                <c:pt idx="1244">
                  <c:v>0.39466666666666667</c:v>
                </c:pt>
                <c:pt idx="1245">
                  <c:v>0.55522388059701488</c:v>
                </c:pt>
                <c:pt idx="1246">
                  <c:v>0.53877005347593587</c:v>
                </c:pt>
                <c:pt idx="1248">
                  <c:v>0.78540772532188841</c:v>
                </c:pt>
                <c:pt idx="1249">
                  <c:v>0.72490706319702602</c:v>
                </c:pt>
                <c:pt idx="1250">
                  <c:v>1.6297872340425532</c:v>
                </c:pt>
                <c:pt idx="1284">
                  <c:v>2.375757575757576</c:v>
                </c:pt>
                <c:pt idx="1285">
                  <c:v>0.5575221238938054</c:v>
                </c:pt>
                <c:pt idx="1286">
                  <c:v>0.81683168316831678</c:v>
                </c:pt>
                <c:pt idx="1287">
                  <c:v>0.90960451977401136</c:v>
                </c:pt>
                <c:pt idx="1288">
                  <c:v>0.63586956521739124</c:v>
                </c:pt>
                <c:pt idx="1289">
                  <c:v>0.55238095238095231</c:v>
                </c:pt>
                <c:pt idx="1290">
                  <c:v>0.57831325301204817</c:v>
                </c:pt>
                <c:pt idx="1291">
                  <c:v>0.56734693877551012</c:v>
                </c:pt>
                <c:pt idx="1292">
                  <c:v>1.4049586776859504</c:v>
                </c:pt>
                <c:pt idx="1293">
                  <c:v>3.9886363636363633</c:v>
                </c:pt>
                <c:pt idx="1294">
                  <c:v>4.0769230769230766</c:v>
                </c:pt>
                <c:pt idx="1295">
                  <c:v>1.624277456647399</c:v>
                </c:pt>
                <c:pt idx="1296">
                  <c:v>1.4247311827956988</c:v>
                </c:pt>
                <c:pt idx="1297">
                  <c:v>1.48</c:v>
                </c:pt>
                <c:pt idx="1298">
                  <c:v>1.3055555555555556</c:v>
                </c:pt>
                <c:pt idx="1302">
                  <c:v>1.3125</c:v>
                </c:pt>
                <c:pt idx="1303">
                  <c:v>4.0625</c:v>
                </c:pt>
                <c:pt idx="1304">
                  <c:v>0.58064516129032262</c:v>
                </c:pt>
                <c:pt idx="1305">
                  <c:v>0.60869565217391308</c:v>
                </c:pt>
                <c:pt idx="1308">
                  <c:v>0.82608695652173914</c:v>
                </c:pt>
                <c:pt idx="1309">
                  <c:v>0.55555555555555547</c:v>
                </c:pt>
                <c:pt idx="1310">
                  <c:v>0.34482758620689657</c:v>
                </c:pt>
                <c:pt idx="1311">
                  <c:v>0.34615384615384615</c:v>
                </c:pt>
                <c:pt idx="1312">
                  <c:v>0.10937499999999999</c:v>
                </c:pt>
                <c:pt idx="1313">
                  <c:v>0.55378486055776899</c:v>
                </c:pt>
                <c:pt idx="1314">
                  <c:v>0.5461538461538461</c:v>
                </c:pt>
                <c:pt idx="1315">
                  <c:v>0.5135135135135136</c:v>
                </c:pt>
                <c:pt idx="1316">
                  <c:v>0.55474452554744524</c:v>
                </c:pt>
                <c:pt idx="1317">
                  <c:v>0.62962962962962954</c:v>
                </c:pt>
                <c:pt idx="1318">
                  <c:v>0.59160305343511455</c:v>
                </c:pt>
                <c:pt idx="1319">
                  <c:v>0.6470588235294118</c:v>
                </c:pt>
                <c:pt idx="1320">
                  <c:v>0.60700389105058372</c:v>
                </c:pt>
                <c:pt idx="1321">
                  <c:v>0.58736059479553904</c:v>
                </c:pt>
                <c:pt idx="1322">
                  <c:v>0.6</c:v>
                </c:pt>
                <c:pt idx="1323">
                  <c:v>0.59245283018867934</c:v>
                </c:pt>
                <c:pt idx="1324">
                  <c:v>0.6015625</c:v>
                </c:pt>
                <c:pt idx="1325">
                  <c:v>0.60305343511450382</c:v>
                </c:pt>
                <c:pt idx="1326">
                  <c:v>0.57553956834532383</c:v>
                </c:pt>
                <c:pt idx="1327">
                  <c:v>0.60546875</c:v>
                </c:pt>
                <c:pt idx="1328">
                  <c:v>0.61363636363636365</c:v>
                </c:pt>
                <c:pt idx="1329">
                  <c:v>0.60546875</c:v>
                </c:pt>
                <c:pt idx="1330">
                  <c:v>0.56950672645739908</c:v>
                </c:pt>
                <c:pt idx="1331">
                  <c:v>0.58015267175572516</c:v>
                </c:pt>
                <c:pt idx="1332">
                  <c:v>0.57647058823529418</c:v>
                </c:pt>
                <c:pt idx="1333">
                  <c:v>0.59607843137254912</c:v>
                </c:pt>
                <c:pt idx="1334">
                  <c:v>0.43442622950819676</c:v>
                </c:pt>
                <c:pt idx="1335">
                  <c:v>0.4285714285714286</c:v>
                </c:pt>
                <c:pt idx="1336">
                  <c:v>0.42911877394636022</c:v>
                </c:pt>
                <c:pt idx="1337">
                  <c:v>2.1917808219178085</c:v>
                </c:pt>
                <c:pt idx="1338">
                  <c:v>0.68517857142857141</c:v>
                </c:pt>
                <c:pt idx="1339">
                  <c:v>1.0692640692640694</c:v>
                </c:pt>
                <c:pt idx="1340">
                  <c:v>0.97457627118644063</c:v>
                </c:pt>
                <c:pt idx="1345">
                  <c:v>0.78571428571428581</c:v>
                </c:pt>
                <c:pt idx="1348">
                  <c:v>0.60931899641577059</c:v>
                </c:pt>
                <c:pt idx="1351">
                  <c:v>0.62043795620437947</c:v>
                </c:pt>
                <c:pt idx="1352">
                  <c:v>1.1452513966480447</c:v>
                </c:pt>
                <c:pt idx="1353">
                  <c:v>1.0191754554170662</c:v>
                </c:pt>
                <c:pt idx="1354">
                  <c:v>0.96938775510204078</c:v>
                </c:pt>
                <c:pt idx="1356">
                  <c:v>1.0473684210526317</c:v>
                </c:pt>
                <c:pt idx="1359">
                  <c:v>0.90434782608695663</c:v>
                </c:pt>
                <c:pt idx="1360">
                  <c:v>0.66666666666666663</c:v>
                </c:pt>
                <c:pt idx="1368">
                  <c:v>1</c:v>
                </c:pt>
                <c:pt idx="1369">
                  <c:v>0.97493036211699169</c:v>
                </c:pt>
                <c:pt idx="1370">
                  <c:v>0.28497409326424872</c:v>
                </c:pt>
                <c:pt idx="1374">
                  <c:v>0.28901734104046245</c:v>
                </c:pt>
                <c:pt idx="1375">
                  <c:v>0.25</c:v>
                </c:pt>
                <c:pt idx="1376">
                  <c:v>0.47619047619047622</c:v>
                </c:pt>
                <c:pt idx="1377">
                  <c:v>0.4932735426008969</c:v>
                </c:pt>
                <c:pt idx="1378">
                  <c:v>0.43333333333333335</c:v>
                </c:pt>
                <c:pt idx="1379">
                  <c:v>0.24334710743801652</c:v>
                </c:pt>
                <c:pt idx="1380">
                  <c:v>0.31347962382445144</c:v>
                </c:pt>
                <c:pt idx="1381">
                  <c:v>0.31347962382445144</c:v>
                </c:pt>
                <c:pt idx="1382">
                  <c:v>0.32558139534883718</c:v>
                </c:pt>
                <c:pt idx="1384">
                  <c:v>0.33149171270718231</c:v>
                </c:pt>
                <c:pt idx="1385">
                  <c:v>0.31441048034934493</c:v>
                </c:pt>
                <c:pt idx="1386">
                  <c:v>0.27607361963190186</c:v>
                </c:pt>
                <c:pt idx="1387">
                  <c:v>0.58536585365853666</c:v>
                </c:pt>
                <c:pt idx="1388">
                  <c:v>0.23837209302325579</c:v>
                </c:pt>
                <c:pt idx="1389">
                  <c:v>0.28037383177570091</c:v>
                </c:pt>
                <c:pt idx="1390">
                  <c:v>0.52996845425867511</c:v>
                </c:pt>
                <c:pt idx="1391">
                  <c:v>0.43455497382198954</c:v>
                </c:pt>
                <c:pt idx="1392">
                  <c:v>0.47457627118644063</c:v>
                </c:pt>
                <c:pt idx="1394">
                  <c:v>0.31541218637992829</c:v>
                </c:pt>
                <c:pt idx="1395">
                  <c:v>0.46153846153846156</c:v>
                </c:pt>
                <c:pt idx="1396">
                  <c:v>0.54580152671755722</c:v>
                </c:pt>
                <c:pt idx="1397">
                  <c:v>0.48701298701298701</c:v>
                </c:pt>
                <c:pt idx="1398">
                  <c:v>0.46130030959752322</c:v>
                </c:pt>
                <c:pt idx="1399">
                  <c:v>0.75862068965517249</c:v>
                </c:pt>
                <c:pt idx="1400">
                  <c:v>0.94181818181818178</c:v>
                </c:pt>
                <c:pt idx="1401">
                  <c:v>0.39428571428571424</c:v>
                </c:pt>
                <c:pt idx="1421">
                  <c:v>0.43232673267326732</c:v>
                </c:pt>
                <c:pt idx="1422">
                  <c:v>0.20078787878787879</c:v>
                </c:pt>
                <c:pt idx="1423">
                  <c:v>0.2004494382022472</c:v>
                </c:pt>
                <c:pt idx="1424">
                  <c:v>0.19277108433734941</c:v>
                </c:pt>
                <c:pt idx="1426">
                  <c:v>0.41921397379912662</c:v>
                </c:pt>
                <c:pt idx="1428">
                  <c:v>0.53061224489795922</c:v>
                </c:pt>
                <c:pt idx="1434">
                  <c:v>0.54545454545454541</c:v>
                </c:pt>
                <c:pt idx="1435">
                  <c:v>0.58139534883720934</c:v>
                </c:pt>
                <c:pt idx="1441">
                  <c:v>0.6428571428571429</c:v>
                </c:pt>
                <c:pt idx="1442">
                  <c:v>0.58139534883720934</c:v>
                </c:pt>
                <c:pt idx="1443">
                  <c:v>0.71794871794871795</c:v>
                </c:pt>
                <c:pt idx="1444">
                  <c:v>0.41860465116279072</c:v>
                </c:pt>
                <c:pt idx="1445">
                  <c:v>0.625</c:v>
                </c:pt>
                <c:pt idx="1446">
                  <c:v>0.47727272727272724</c:v>
                </c:pt>
                <c:pt idx="1451">
                  <c:v>0.53846153846153844</c:v>
                </c:pt>
                <c:pt idx="1452">
                  <c:v>0.68571428571428572</c:v>
                </c:pt>
                <c:pt idx="1454">
                  <c:v>0.55000000000000004</c:v>
                </c:pt>
                <c:pt idx="1455">
                  <c:v>0.55813953488372092</c:v>
                </c:pt>
                <c:pt idx="1456">
                  <c:v>0.63157894736842102</c:v>
                </c:pt>
                <c:pt idx="1468">
                  <c:v>0.33333333333333331</c:v>
                </c:pt>
                <c:pt idx="1472">
                  <c:v>0.38571428571428573</c:v>
                </c:pt>
                <c:pt idx="1473">
                  <c:v>0.27142857142857146</c:v>
                </c:pt>
                <c:pt idx="1475">
                  <c:v>0.45833333333333337</c:v>
                </c:pt>
                <c:pt idx="1486">
                  <c:v>0.36796536796536794</c:v>
                </c:pt>
                <c:pt idx="1488">
                  <c:v>0.36744186046511629</c:v>
                </c:pt>
                <c:pt idx="1495">
                  <c:v>0.20400000000000001</c:v>
                </c:pt>
                <c:pt idx="1497">
                  <c:v>0.27083333333333337</c:v>
                </c:pt>
                <c:pt idx="1498">
                  <c:v>0.32608695652173919</c:v>
                </c:pt>
                <c:pt idx="1503">
                  <c:v>0.29615384615384616</c:v>
                </c:pt>
                <c:pt idx="1507">
                  <c:v>0.35714285714285715</c:v>
                </c:pt>
                <c:pt idx="1514">
                  <c:v>0.29310344827586204</c:v>
                </c:pt>
                <c:pt idx="1517">
                  <c:v>0.30384615384615388</c:v>
                </c:pt>
                <c:pt idx="1518">
                  <c:v>0.37931034482758624</c:v>
                </c:pt>
                <c:pt idx="1522">
                  <c:v>0.37172774869109948</c:v>
                </c:pt>
                <c:pt idx="1631">
                  <c:v>0.87499999999999989</c:v>
                </c:pt>
                <c:pt idx="1632">
                  <c:v>0.81081081081081074</c:v>
                </c:pt>
                <c:pt idx="1633">
                  <c:v>0.77777777777777768</c:v>
                </c:pt>
                <c:pt idx="1638">
                  <c:v>0.70833333333333337</c:v>
                </c:pt>
                <c:pt idx="1639">
                  <c:v>0.66521739130434787</c:v>
                </c:pt>
                <c:pt idx="1641">
                  <c:v>0.76923076923076927</c:v>
                </c:pt>
                <c:pt idx="1642">
                  <c:v>0.86580645161290326</c:v>
                </c:pt>
                <c:pt idx="1644">
                  <c:v>0.62962962962962954</c:v>
                </c:pt>
                <c:pt idx="1645">
                  <c:v>0.67999999999999994</c:v>
                </c:pt>
                <c:pt idx="1646">
                  <c:v>0.75609756097560987</c:v>
                </c:pt>
                <c:pt idx="1648">
                  <c:v>0.54999999999999993</c:v>
                </c:pt>
                <c:pt idx="1649">
                  <c:v>0.64655172413793105</c:v>
                </c:pt>
                <c:pt idx="1656">
                  <c:v>0.55958333333333332</c:v>
                </c:pt>
                <c:pt idx="1660">
                  <c:v>0.62652173913043485</c:v>
                </c:pt>
                <c:pt idx="1668">
                  <c:v>0.87500000000000011</c:v>
                </c:pt>
                <c:pt idx="1672">
                  <c:v>0.90697674418604657</c:v>
                </c:pt>
                <c:pt idx="1673">
                  <c:v>0.95833333333333326</c:v>
                </c:pt>
                <c:pt idx="1681">
                  <c:v>0.82</c:v>
                </c:pt>
                <c:pt idx="1682">
                  <c:v>0.81826086956521737</c:v>
                </c:pt>
                <c:pt idx="1685">
                  <c:v>0.77181818181818174</c:v>
                </c:pt>
                <c:pt idx="1687">
                  <c:v>0.64</c:v>
                </c:pt>
                <c:pt idx="1692">
                  <c:v>0.79644444444444451</c:v>
                </c:pt>
                <c:pt idx="1696">
                  <c:v>0.6875</c:v>
                </c:pt>
                <c:pt idx="1701">
                  <c:v>0.73604166666666671</c:v>
                </c:pt>
                <c:pt idx="1705">
                  <c:v>0.72222222222222221</c:v>
                </c:pt>
                <c:pt idx="1710">
                  <c:v>0.95885714285714285</c:v>
                </c:pt>
                <c:pt idx="1713">
                  <c:v>0.89325581395348841</c:v>
                </c:pt>
                <c:pt idx="1723">
                  <c:v>0.67999999999999994</c:v>
                </c:pt>
                <c:pt idx="1727">
                  <c:v>0.76</c:v>
                </c:pt>
                <c:pt idx="1731">
                  <c:v>0.59740740740740739</c:v>
                </c:pt>
                <c:pt idx="1736">
                  <c:v>0.39523809523809522</c:v>
                </c:pt>
                <c:pt idx="1738">
                  <c:v>0.35833333333333334</c:v>
                </c:pt>
                <c:pt idx="1744">
                  <c:v>0.6</c:v>
                </c:pt>
                <c:pt idx="1745">
                  <c:v>0.68230769230769228</c:v>
                </c:pt>
                <c:pt idx="1752">
                  <c:v>0.39772727272727271</c:v>
                </c:pt>
                <c:pt idx="1753">
                  <c:v>0.3833333333333333</c:v>
                </c:pt>
                <c:pt idx="1754">
                  <c:v>0.34418604651162793</c:v>
                </c:pt>
                <c:pt idx="1755">
                  <c:v>0.39565217391304353</c:v>
                </c:pt>
                <c:pt idx="1756">
                  <c:v>0.65</c:v>
                </c:pt>
                <c:pt idx="1757">
                  <c:v>0.59199999999999997</c:v>
                </c:pt>
                <c:pt idx="1758">
                  <c:v>0.68636363636363629</c:v>
                </c:pt>
                <c:pt idx="1759">
                  <c:v>0.72727272727272729</c:v>
                </c:pt>
                <c:pt idx="1760">
                  <c:v>0.68076923076923079</c:v>
                </c:pt>
                <c:pt idx="1761">
                  <c:v>0.78095238095238084</c:v>
                </c:pt>
                <c:pt idx="1762">
                  <c:v>0.91176470588235303</c:v>
                </c:pt>
                <c:pt idx="1763">
                  <c:v>0.72</c:v>
                </c:pt>
                <c:pt idx="1764">
                  <c:v>0.76</c:v>
                </c:pt>
                <c:pt idx="1765">
                  <c:v>1</c:v>
                </c:pt>
                <c:pt idx="1766">
                  <c:v>0.66666666666666663</c:v>
                </c:pt>
                <c:pt idx="1767">
                  <c:v>0.75000000000000011</c:v>
                </c:pt>
                <c:pt idx="1768">
                  <c:v>2.7058823529411762</c:v>
                </c:pt>
                <c:pt idx="1769">
                  <c:v>1.0909090909090911</c:v>
                </c:pt>
                <c:pt idx="1770">
                  <c:v>0.87500000000000011</c:v>
                </c:pt>
                <c:pt idx="1771">
                  <c:v>0.69696969696969691</c:v>
                </c:pt>
                <c:pt idx="1772">
                  <c:v>0.92857142857142871</c:v>
                </c:pt>
                <c:pt idx="1773">
                  <c:v>1</c:v>
                </c:pt>
                <c:pt idx="1774">
                  <c:v>0.86363636363636354</c:v>
                </c:pt>
                <c:pt idx="1775">
                  <c:v>0.7142857142857143</c:v>
                </c:pt>
                <c:pt idx="1791">
                  <c:v>0.83235294117647063</c:v>
                </c:pt>
                <c:pt idx="1792">
                  <c:v>0.78125</c:v>
                </c:pt>
                <c:pt idx="1793">
                  <c:v>0.80294117647058827</c:v>
                </c:pt>
                <c:pt idx="1797">
                  <c:v>0.79999999999999993</c:v>
                </c:pt>
                <c:pt idx="1804">
                  <c:v>0.78157894736842115</c:v>
                </c:pt>
                <c:pt idx="1805">
                  <c:v>0.72285714285714275</c:v>
                </c:pt>
                <c:pt idx="1813">
                  <c:v>0.51428571428571435</c:v>
                </c:pt>
                <c:pt idx="1827">
                  <c:v>0.35416666666666669</c:v>
                </c:pt>
                <c:pt idx="1829">
                  <c:v>0.33333333333333337</c:v>
                </c:pt>
                <c:pt idx="1833">
                  <c:v>0.31304347826086959</c:v>
                </c:pt>
                <c:pt idx="1835">
                  <c:v>0.3576923076923077</c:v>
                </c:pt>
                <c:pt idx="1836">
                  <c:v>0.32608695652173914</c:v>
                </c:pt>
                <c:pt idx="1838">
                  <c:v>0.4285714285714286</c:v>
                </c:pt>
                <c:pt idx="1851">
                  <c:v>0.46666666666666662</c:v>
                </c:pt>
                <c:pt idx="1859">
                  <c:v>0.26363636363636361</c:v>
                </c:pt>
                <c:pt idx="1863">
                  <c:v>0.37037037037037035</c:v>
                </c:pt>
                <c:pt idx="1868">
                  <c:v>0.32</c:v>
                </c:pt>
                <c:pt idx="1873">
                  <c:v>0.48275862068965514</c:v>
                </c:pt>
                <c:pt idx="1877">
                  <c:v>0.252</c:v>
                </c:pt>
                <c:pt idx="1887">
                  <c:v>0.31666666666666671</c:v>
                </c:pt>
                <c:pt idx="1891">
                  <c:v>0.41935483870967744</c:v>
                </c:pt>
                <c:pt idx="1894">
                  <c:v>0.46341463414634149</c:v>
                </c:pt>
                <c:pt idx="1906">
                  <c:v>0.30841121495327101</c:v>
                </c:pt>
                <c:pt idx="1907">
                  <c:v>0.44814814814814813</c:v>
                </c:pt>
                <c:pt idx="1993">
                  <c:v>0.63711911357340723</c:v>
                </c:pt>
                <c:pt idx="1994">
                  <c:v>0.54827586206896561</c:v>
                </c:pt>
                <c:pt idx="1996">
                  <c:v>0.62152777777777779</c:v>
                </c:pt>
                <c:pt idx="1997">
                  <c:v>0.58333333333333337</c:v>
                </c:pt>
                <c:pt idx="1998">
                  <c:v>0.63706563706563701</c:v>
                </c:pt>
                <c:pt idx="1999">
                  <c:v>0.48638132295719849</c:v>
                </c:pt>
                <c:pt idx="2000">
                  <c:v>0.54151624548736466</c:v>
                </c:pt>
                <c:pt idx="2002">
                  <c:v>0.53846153846153844</c:v>
                </c:pt>
                <c:pt idx="2003">
                  <c:v>1.1855203619909502</c:v>
                </c:pt>
                <c:pt idx="2004">
                  <c:v>1.0510638297872341</c:v>
                </c:pt>
                <c:pt idx="2005">
                  <c:v>0.7226890756302522</c:v>
                </c:pt>
                <c:pt idx="2006">
                  <c:v>0.35829208326503853</c:v>
                </c:pt>
                <c:pt idx="2007">
                  <c:v>0.74937343358395991</c:v>
                </c:pt>
                <c:pt idx="2008">
                  <c:v>0.66435986159169547</c:v>
                </c:pt>
                <c:pt idx="2011">
                  <c:v>0.31560283687943264</c:v>
                </c:pt>
                <c:pt idx="2014">
                  <c:v>0.3</c:v>
                </c:pt>
                <c:pt idx="2015">
                  <c:v>0.45500000000000002</c:v>
                </c:pt>
                <c:pt idx="2017">
                  <c:v>0.33082706766917291</c:v>
                </c:pt>
                <c:pt idx="2019">
                  <c:v>0.35222672064777327</c:v>
                </c:pt>
                <c:pt idx="2020">
                  <c:v>0.50753768844221103</c:v>
                </c:pt>
                <c:pt idx="2021">
                  <c:v>0.34285714285714286</c:v>
                </c:pt>
                <c:pt idx="2022">
                  <c:v>0.34716981132075475</c:v>
                </c:pt>
                <c:pt idx="2026">
                  <c:v>0.36818181818181817</c:v>
                </c:pt>
                <c:pt idx="2029">
                  <c:v>0.29545454545454541</c:v>
                </c:pt>
                <c:pt idx="2030">
                  <c:v>0.53846153846153844</c:v>
                </c:pt>
                <c:pt idx="2031">
                  <c:v>0.30072463768115942</c:v>
                </c:pt>
                <c:pt idx="2032">
                  <c:v>0.51851851851851849</c:v>
                </c:pt>
                <c:pt idx="2034">
                  <c:v>0.50218340611353707</c:v>
                </c:pt>
                <c:pt idx="2037">
                  <c:v>0.31223628691983119</c:v>
                </c:pt>
                <c:pt idx="2038">
                  <c:v>0.40476190476190471</c:v>
                </c:pt>
                <c:pt idx="2040">
                  <c:v>0.3481481481481481</c:v>
                </c:pt>
                <c:pt idx="2041">
                  <c:v>0.28744939271255054</c:v>
                </c:pt>
                <c:pt idx="2042">
                  <c:v>0.27822580645161288</c:v>
                </c:pt>
                <c:pt idx="2043">
                  <c:v>0.28571428571428575</c:v>
                </c:pt>
                <c:pt idx="2044">
                  <c:v>0.38095238095238093</c:v>
                </c:pt>
                <c:pt idx="2046">
                  <c:v>0.36363636363636365</c:v>
                </c:pt>
                <c:pt idx="2049">
                  <c:v>0.35820895522388063</c:v>
                </c:pt>
                <c:pt idx="2050">
                  <c:v>0.35627530364372467</c:v>
                </c:pt>
                <c:pt idx="2051">
                  <c:v>0.30769230769230771</c:v>
                </c:pt>
                <c:pt idx="2052">
                  <c:v>0.27999999999999997</c:v>
                </c:pt>
                <c:pt idx="2053">
                  <c:v>0.34230769230769231</c:v>
                </c:pt>
                <c:pt idx="2057">
                  <c:v>0.47826086956521746</c:v>
                </c:pt>
                <c:pt idx="2157">
                  <c:v>0.35636363636363638</c:v>
                </c:pt>
                <c:pt idx="2158">
                  <c:v>0.32962962962962961</c:v>
                </c:pt>
                <c:pt idx="2159">
                  <c:v>0.56204379562043794</c:v>
                </c:pt>
                <c:pt idx="2160">
                  <c:v>0.42580645161290326</c:v>
                </c:pt>
                <c:pt idx="2161">
                  <c:v>0.291304347826087</c:v>
                </c:pt>
                <c:pt idx="2162">
                  <c:v>0.3</c:v>
                </c:pt>
                <c:pt idx="2163">
                  <c:v>0.39442231075697215</c:v>
                </c:pt>
                <c:pt idx="2164">
                  <c:v>0.2385321100917431</c:v>
                </c:pt>
                <c:pt idx="2165">
                  <c:v>0.22380952380952379</c:v>
                </c:pt>
                <c:pt idx="2166">
                  <c:v>0.35046728971962615</c:v>
                </c:pt>
                <c:pt idx="2167">
                  <c:v>0.24081632653061222</c:v>
                </c:pt>
                <c:pt idx="2168">
                  <c:v>0.49593495934959347</c:v>
                </c:pt>
                <c:pt idx="2169">
                  <c:v>0.26595744680851063</c:v>
                </c:pt>
                <c:pt idx="2170">
                  <c:v>0.39166666666666666</c:v>
                </c:pt>
                <c:pt idx="2171">
                  <c:v>0.76206896551724135</c:v>
                </c:pt>
                <c:pt idx="2172">
                  <c:v>0.76551724137931043</c:v>
                </c:pt>
                <c:pt idx="2173">
                  <c:v>1.2166666666666668</c:v>
                </c:pt>
                <c:pt idx="2174">
                  <c:v>0.62962962962962954</c:v>
                </c:pt>
                <c:pt idx="2175">
                  <c:v>0.78400000000000003</c:v>
                </c:pt>
                <c:pt idx="2176">
                  <c:v>0.66399999999999992</c:v>
                </c:pt>
                <c:pt idx="2177">
                  <c:v>0.49</c:v>
                </c:pt>
                <c:pt idx="2178">
                  <c:v>0.52800000000000002</c:v>
                </c:pt>
                <c:pt idx="2179">
                  <c:v>0.48148148148148145</c:v>
                </c:pt>
                <c:pt idx="2180">
                  <c:v>0.45517241379310347</c:v>
                </c:pt>
                <c:pt idx="2181">
                  <c:v>0.2821428571428572</c:v>
                </c:pt>
                <c:pt idx="2182">
                  <c:v>0.20370370370370372</c:v>
                </c:pt>
                <c:pt idx="2183">
                  <c:v>0.26666666666666666</c:v>
                </c:pt>
                <c:pt idx="2184">
                  <c:v>0.51904761904761909</c:v>
                </c:pt>
                <c:pt idx="2185">
                  <c:v>0.3619047619047619</c:v>
                </c:pt>
                <c:pt idx="2186">
                  <c:v>0.35925925925925922</c:v>
                </c:pt>
                <c:pt idx="2187">
                  <c:v>0.26400000000000001</c:v>
                </c:pt>
                <c:pt idx="2197">
                  <c:v>0.35548172757475088</c:v>
                </c:pt>
                <c:pt idx="2199">
                  <c:v>0.28865979381443296</c:v>
                </c:pt>
                <c:pt idx="2200">
                  <c:v>0.28865979381443296</c:v>
                </c:pt>
                <c:pt idx="2201">
                  <c:v>0.31730769230769229</c:v>
                </c:pt>
                <c:pt idx="2205">
                  <c:v>0.53874538745387457</c:v>
                </c:pt>
                <c:pt idx="2208">
                  <c:v>0.21146953405017921</c:v>
                </c:pt>
                <c:pt idx="2211">
                  <c:v>0.25448028673835121</c:v>
                </c:pt>
                <c:pt idx="2214">
                  <c:v>0.24468085106382978</c:v>
                </c:pt>
                <c:pt idx="2215">
                  <c:v>0.23018867924528302</c:v>
                </c:pt>
                <c:pt idx="2217">
                  <c:v>0.21641791044776115</c:v>
                </c:pt>
                <c:pt idx="2218">
                  <c:v>0.17216117216117216</c:v>
                </c:pt>
                <c:pt idx="2229">
                  <c:v>0.23048327137546468</c:v>
                </c:pt>
                <c:pt idx="2232">
                  <c:v>0.29921259842519687</c:v>
                </c:pt>
                <c:pt idx="2237">
                  <c:v>0.32352941176470584</c:v>
                </c:pt>
                <c:pt idx="2242">
                  <c:v>0.22916666666666669</c:v>
                </c:pt>
                <c:pt idx="2244">
                  <c:v>0.2167832167832168</c:v>
                </c:pt>
                <c:pt idx="2248">
                  <c:v>0.30370370370370364</c:v>
                </c:pt>
                <c:pt idx="2249">
                  <c:v>0.26500000000000001</c:v>
                </c:pt>
                <c:pt idx="2250">
                  <c:v>0.24651162790697675</c:v>
                </c:pt>
                <c:pt idx="2251">
                  <c:v>0.27312775330396477</c:v>
                </c:pt>
                <c:pt idx="2252">
                  <c:v>0.26839826839826841</c:v>
                </c:pt>
                <c:pt idx="2254">
                  <c:v>0.17277486910994766</c:v>
                </c:pt>
                <c:pt idx="2255">
                  <c:v>0.22277227722772278</c:v>
                </c:pt>
                <c:pt idx="2259">
                  <c:v>0.23720930232558141</c:v>
                </c:pt>
                <c:pt idx="2270">
                  <c:v>0.26943005181347152</c:v>
                </c:pt>
                <c:pt idx="2271">
                  <c:v>0.26291079812206575</c:v>
                </c:pt>
                <c:pt idx="2273">
                  <c:v>0.57661290322580638</c:v>
                </c:pt>
                <c:pt idx="2276">
                  <c:v>0.8131868131868133</c:v>
                </c:pt>
                <c:pt idx="2279">
                  <c:v>0.22222222222222224</c:v>
                </c:pt>
                <c:pt idx="2281">
                  <c:v>0.245</c:v>
                </c:pt>
                <c:pt idx="2283">
                  <c:v>0.2752808988764045</c:v>
                </c:pt>
                <c:pt idx="2284">
                  <c:v>0.26436781609195403</c:v>
                </c:pt>
                <c:pt idx="2285">
                  <c:v>0.2746113989637306</c:v>
                </c:pt>
                <c:pt idx="2289">
                  <c:v>0.25555555555555554</c:v>
                </c:pt>
                <c:pt idx="2290">
                  <c:v>0.26296296296296295</c:v>
                </c:pt>
                <c:pt idx="2292">
                  <c:v>0.24285714285714288</c:v>
                </c:pt>
                <c:pt idx="2293">
                  <c:v>0.26071428571428573</c:v>
                </c:pt>
                <c:pt idx="2294">
                  <c:v>0.3</c:v>
                </c:pt>
                <c:pt idx="2295">
                  <c:v>0.26956521739130435</c:v>
                </c:pt>
                <c:pt idx="2297">
                  <c:v>0.19090909090909089</c:v>
                </c:pt>
                <c:pt idx="2298">
                  <c:v>0.32500000000000001</c:v>
                </c:pt>
                <c:pt idx="2299">
                  <c:v>0.34328358208955223</c:v>
                </c:pt>
                <c:pt idx="2300">
                  <c:v>0.32307692307692309</c:v>
                </c:pt>
                <c:pt idx="2301">
                  <c:v>0.375</c:v>
                </c:pt>
                <c:pt idx="2302">
                  <c:v>0.27096774193548384</c:v>
                </c:pt>
                <c:pt idx="2303">
                  <c:v>0.3881856540084388</c:v>
                </c:pt>
                <c:pt idx="2304">
                  <c:v>0.3461538461538462</c:v>
                </c:pt>
                <c:pt idx="2349">
                  <c:v>0.34112149532710279</c:v>
                </c:pt>
                <c:pt idx="2350">
                  <c:v>0.39473684210526316</c:v>
                </c:pt>
                <c:pt idx="2371">
                  <c:v>0.2857142857142857</c:v>
                </c:pt>
                <c:pt idx="2372">
                  <c:v>0.40909090909090906</c:v>
                </c:pt>
                <c:pt idx="2373">
                  <c:v>0.30434782608695654</c:v>
                </c:pt>
                <c:pt idx="2374">
                  <c:v>0.25806451612903225</c:v>
                </c:pt>
                <c:pt idx="2375">
                  <c:v>0.28571428571428575</c:v>
                </c:pt>
                <c:pt idx="2376">
                  <c:v>0.30769230769230771</c:v>
                </c:pt>
                <c:pt idx="2377">
                  <c:v>0.26785714285714285</c:v>
                </c:pt>
                <c:pt idx="2379">
                  <c:v>1.5</c:v>
                </c:pt>
                <c:pt idx="2380">
                  <c:v>1.1379310344827587</c:v>
                </c:pt>
                <c:pt idx="2381">
                  <c:v>1.1543859649122807</c:v>
                </c:pt>
                <c:pt idx="2388">
                  <c:v>1.56</c:v>
                </c:pt>
                <c:pt idx="2392">
                  <c:v>1.3846153846153846</c:v>
                </c:pt>
                <c:pt idx="2393">
                  <c:v>1.1111111111111112</c:v>
                </c:pt>
                <c:pt idx="2396">
                  <c:v>1.1111111111111112</c:v>
                </c:pt>
                <c:pt idx="2399">
                  <c:v>1</c:v>
                </c:pt>
                <c:pt idx="2414">
                  <c:v>0.4464285714285714</c:v>
                </c:pt>
                <c:pt idx="2418">
                  <c:v>0.39666666666666667</c:v>
                </c:pt>
                <c:pt idx="2422">
                  <c:v>0.38244514106583072</c:v>
                </c:pt>
                <c:pt idx="2427">
                  <c:v>0.40287769784172667</c:v>
                </c:pt>
                <c:pt idx="2442">
                  <c:v>0.57142857142857151</c:v>
                </c:pt>
                <c:pt idx="2443">
                  <c:v>0.6</c:v>
                </c:pt>
                <c:pt idx="2444">
                  <c:v>0.31538461538461537</c:v>
                </c:pt>
                <c:pt idx="2445">
                  <c:v>0.375</c:v>
                </c:pt>
                <c:pt idx="2446">
                  <c:v>0.37719298245614036</c:v>
                </c:pt>
                <c:pt idx="2447">
                  <c:v>0.24770642201834861</c:v>
                </c:pt>
                <c:pt idx="2448">
                  <c:v>6.5934065934065936E-2</c:v>
                </c:pt>
                <c:pt idx="2449">
                  <c:v>0.37499999999999994</c:v>
                </c:pt>
                <c:pt idx="2450">
                  <c:v>0.39999999999999997</c:v>
                </c:pt>
                <c:pt idx="2451">
                  <c:v>0.39999999999999997</c:v>
                </c:pt>
                <c:pt idx="2457">
                  <c:v>1.142857142857143</c:v>
                </c:pt>
                <c:pt idx="2458">
                  <c:v>1.6</c:v>
                </c:pt>
                <c:pt idx="2460">
                  <c:v>1</c:v>
                </c:pt>
                <c:pt idx="2461">
                  <c:v>1</c:v>
                </c:pt>
                <c:pt idx="2463">
                  <c:v>0.85714285714285721</c:v>
                </c:pt>
                <c:pt idx="2465">
                  <c:v>1.4</c:v>
                </c:pt>
                <c:pt idx="2481">
                  <c:v>1.1153846153846152</c:v>
                </c:pt>
                <c:pt idx="2482">
                  <c:v>1.1312499999999999</c:v>
                </c:pt>
                <c:pt idx="2483">
                  <c:v>1.2774193548387096</c:v>
                </c:pt>
                <c:pt idx="2484">
                  <c:v>1.3819444444444444</c:v>
                </c:pt>
                <c:pt idx="2485">
                  <c:v>0.2504978645057051</c:v>
                </c:pt>
                <c:pt idx="2486">
                  <c:v>0.2612612612612612</c:v>
                </c:pt>
                <c:pt idx="2487">
                  <c:v>0.37503044748311248</c:v>
                </c:pt>
                <c:pt idx="2491">
                  <c:v>0.32481963477090731</c:v>
                </c:pt>
                <c:pt idx="2492">
                  <c:v>0.42992938160334487</c:v>
                </c:pt>
                <c:pt idx="2496">
                  <c:v>0.17341040462427745</c:v>
                </c:pt>
                <c:pt idx="2497">
                  <c:v>0.18617021276595744</c:v>
                </c:pt>
                <c:pt idx="2498">
                  <c:v>0.390625</c:v>
                </c:pt>
                <c:pt idx="2499">
                  <c:v>0.17073170731707318</c:v>
                </c:pt>
                <c:pt idx="2501">
                  <c:v>0.3476394849785408</c:v>
                </c:pt>
                <c:pt idx="2502">
                  <c:v>0.24271844660194175</c:v>
                </c:pt>
                <c:pt idx="2503">
                  <c:v>0.25706577482124016</c:v>
                </c:pt>
                <c:pt idx="2509">
                  <c:v>0.33022430540330772</c:v>
                </c:pt>
                <c:pt idx="2510">
                  <c:v>0.38055555555555559</c:v>
                </c:pt>
                <c:pt idx="2512">
                  <c:v>0.34266245566229697</c:v>
                </c:pt>
                <c:pt idx="2513">
                  <c:v>0.35615541964615266</c:v>
                </c:pt>
                <c:pt idx="2516">
                  <c:v>0.36399333965135111</c:v>
                </c:pt>
                <c:pt idx="2519">
                  <c:v>0.29971442561357958</c:v>
                </c:pt>
                <c:pt idx="2522">
                  <c:v>0.28005763366140873</c:v>
                </c:pt>
                <c:pt idx="2526">
                  <c:v>0.2786733140723836</c:v>
                </c:pt>
                <c:pt idx="2531">
                  <c:v>0.22999999999999998</c:v>
                </c:pt>
                <c:pt idx="2560">
                  <c:v>0.37931034482758624</c:v>
                </c:pt>
                <c:pt idx="2561">
                  <c:v>0.48815165876777256</c:v>
                </c:pt>
                <c:pt idx="2562">
                  <c:v>0.5547945205479452</c:v>
                </c:pt>
                <c:pt idx="2563">
                  <c:v>0.39189189189189183</c:v>
                </c:pt>
                <c:pt idx="2564">
                  <c:v>0.5933609958506223</c:v>
                </c:pt>
                <c:pt idx="2565">
                  <c:v>0.32786885245901642</c:v>
                </c:pt>
                <c:pt idx="2566">
                  <c:v>0.35869565217391303</c:v>
                </c:pt>
                <c:pt idx="2567">
                  <c:v>0.51020408163265307</c:v>
                </c:pt>
                <c:pt idx="2568">
                  <c:v>0.31071428571428572</c:v>
                </c:pt>
                <c:pt idx="2569">
                  <c:v>0.48028673835125452</c:v>
                </c:pt>
                <c:pt idx="2570">
                  <c:v>0.47619047619047622</c:v>
                </c:pt>
                <c:pt idx="2571">
                  <c:v>0.68354430379746833</c:v>
                </c:pt>
                <c:pt idx="2572">
                  <c:v>0.68941176470588239</c:v>
                </c:pt>
                <c:pt idx="2573">
                  <c:v>0.72566371681415931</c:v>
                </c:pt>
                <c:pt idx="2574">
                  <c:v>0.41569767441860461</c:v>
                </c:pt>
                <c:pt idx="2575">
                  <c:v>0.24413145539906106</c:v>
                </c:pt>
                <c:pt idx="2576">
                  <c:v>0.35483870967741937</c:v>
                </c:pt>
                <c:pt idx="2577">
                  <c:v>0.32911392405063289</c:v>
                </c:pt>
                <c:pt idx="2578">
                  <c:v>0.32905982905982911</c:v>
                </c:pt>
                <c:pt idx="2579">
                  <c:v>0.34798534798534797</c:v>
                </c:pt>
                <c:pt idx="2580">
                  <c:v>0.37132352941176466</c:v>
                </c:pt>
                <c:pt idx="2581">
                  <c:v>0.29577464788732394</c:v>
                </c:pt>
                <c:pt idx="2650">
                  <c:v>0.26666666666666666</c:v>
                </c:pt>
                <c:pt idx="2659">
                  <c:v>0.33668341708542715</c:v>
                </c:pt>
                <c:pt idx="2661">
                  <c:v>0.41450777202072542</c:v>
                </c:pt>
                <c:pt idx="2684">
                  <c:v>0.3214285714285714</c:v>
                </c:pt>
                <c:pt idx="2685">
                  <c:v>0.29166666666666669</c:v>
                </c:pt>
                <c:pt idx="2686">
                  <c:v>0.6</c:v>
                </c:pt>
                <c:pt idx="2687">
                  <c:v>0.66666666666666663</c:v>
                </c:pt>
                <c:pt idx="2688">
                  <c:v>0.6428571428571429</c:v>
                </c:pt>
                <c:pt idx="2689">
                  <c:v>0.5</c:v>
                </c:pt>
                <c:pt idx="2704">
                  <c:v>0.5625</c:v>
                </c:pt>
                <c:pt idx="2705">
                  <c:v>0.52380952380952384</c:v>
                </c:pt>
                <c:pt idx="2706">
                  <c:v>0.6</c:v>
                </c:pt>
                <c:pt idx="2707">
                  <c:v>0.76086956521739135</c:v>
                </c:pt>
                <c:pt idx="2709">
                  <c:v>0.95092024539877307</c:v>
                </c:pt>
                <c:pt idx="2710">
                  <c:v>0.91666666666666663</c:v>
                </c:pt>
                <c:pt idx="2711">
                  <c:v>0.65789473684210531</c:v>
                </c:pt>
                <c:pt idx="2712">
                  <c:v>1.0699588477366255</c:v>
                </c:pt>
                <c:pt idx="2713">
                  <c:v>1.3732833957553059</c:v>
                </c:pt>
                <c:pt idx="2714">
                  <c:v>1.3383458646616542</c:v>
                </c:pt>
                <c:pt idx="2715">
                  <c:v>0.77922077922077915</c:v>
                </c:pt>
                <c:pt idx="2716">
                  <c:v>0.88983050847457634</c:v>
                </c:pt>
                <c:pt idx="2717">
                  <c:v>0.67460317460317454</c:v>
                </c:pt>
                <c:pt idx="2718">
                  <c:v>0.82524271844660191</c:v>
                </c:pt>
                <c:pt idx="2719">
                  <c:v>0.7981220657276995</c:v>
                </c:pt>
                <c:pt idx="2720">
                  <c:v>0.43624161073825507</c:v>
                </c:pt>
                <c:pt idx="2721">
                  <c:v>0.60093896713615025</c:v>
                </c:pt>
                <c:pt idx="2722">
                  <c:v>0.51937984496124034</c:v>
                </c:pt>
                <c:pt idx="2723">
                  <c:v>0.63677130044843044</c:v>
                </c:pt>
                <c:pt idx="2724">
                  <c:v>0.6033755274261603</c:v>
                </c:pt>
                <c:pt idx="2725">
                  <c:v>0.66210045662100458</c:v>
                </c:pt>
                <c:pt idx="2726">
                  <c:v>0.62127659574468086</c:v>
                </c:pt>
                <c:pt idx="2727">
                  <c:v>0.61764705882352944</c:v>
                </c:pt>
                <c:pt idx="2728">
                  <c:v>0.75634517766497467</c:v>
                </c:pt>
                <c:pt idx="2729">
                  <c:v>0.65652173913043488</c:v>
                </c:pt>
                <c:pt idx="2730">
                  <c:v>0.63720930232558148</c:v>
                </c:pt>
                <c:pt idx="2731">
                  <c:v>0.59832635983263593</c:v>
                </c:pt>
                <c:pt idx="2732">
                  <c:v>0.58775510204081627</c:v>
                </c:pt>
                <c:pt idx="2733">
                  <c:v>0.92682926829268297</c:v>
                </c:pt>
                <c:pt idx="2734">
                  <c:v>0.56399999999999995</c:v>
                </c:pt>
                <c:pt idx="2735">
                  <c:v>0.5609756097560975</c:v>
                </c:pt>
                <c:pt idx="2736">
                  <c:v>0.80295566502463056</c:v>
                </c:pt>
                <c:pt idx="2737">
                  <c:v>0.54512635379061369</c:v>
                </c:pt>
                <c:pt idx="2738">
                  <c:v>0.71551724137931039</c:v>
                </c:pt>
                <c:pt idx="2739">
                  <c:v>0.58590308370044053</c:v>
                </c:pt>
                <c:pt idx="2740">
                  <c:v>0.79487179487179493</c:v>
                </c:pt>
                <c:pt idx="2741">
                  <c:v>0.53846153846153844</c:v>
                </c:pt>
                <c:pt idx="2742">
                  <c:v>0.70833333333333337</c:v>
                </c:pt>
                <c:pt idx="2743">
                  <c:v>0.6</c:v>
                </c:pt>
                <c:pt idx="2744">
                  <c:v>0.625</c:v>
                </c:pt>
                <c:pt idx="2745">
                  <c:v>0.55555555555555547</c:v>
                </c:pt>
                <c:pt idx="2746">
                  <c:v>0.6</c:v>
                </c:pt>
                <c:pt idx="2747">
                  <c:v>0.85</c:v>
                </c:pt>
                <c:pt idx="2748">
                  <c:v>1.3977900552486187</c:v>
                </c:pt>
                <c:pt idx="2749">
                  <c:v>0.90073529411764708</c:v>
                </c:pt>
                <c:pt idx="2750">
                  <c:v>0.88984509466437178</c:v>
                </c:pt>
                <c:pt idx="2751">
                  <c:v>0.90754716981132066</c:v>
                </c:pt>
                <c:pt idx="2752">
                  <c:v>1.0943396226415094</c:v>
                </c:pt>
                <c:pt idx="2753">
                  <c:v>0.93713163064833005</c:v>
                </c:pt>
                <c:pt idx="2754">
                  <c:v>0.95136186770428011</c:v>
                </c:pt>
                <c:pt idx="2755">
                  <c:v>1</c:v>
                </c:pt>
                <c:pt idx="2756">
                  <c:v>0.78048780487804892</c:v>
                </c:pt>
                <c:pt idx="2757">
                  <c:v>0.91428571428571437</c:v>
                </c:pt>
                <c:pt idx="2758">
                  <c:v>0.87499999999999989</c:v>
                </c:pt>
                <c:pt idx="2759">
                  <c:v>1.1272727272727272</c:v>
                </c:pt>
                <c:pt idx="2760">
                  <c:v>0.98571428571428577</c:v>
                </c:pt>
                <c:pt idx="2761">
                  <c:v>0.9538461538461539</c:v>
                </c:pt>
                <c:pt idx="2762">
                  <c:v>1.1791044776119404</c:v>
                </c:pt>
                <c:pt idx="2763">
                  <c:v>3.0158730158730163</c:v>
                </c:pt>
                <c:pt idx="2764">
                  <c:v>0.96825396825396826</c:v>
                </c:pt>
                <c:pt idx="2765">
                  <c:v>0.93220338983050843</c:v>
                </c:pt>
                <c:pt idx="2766">
                  <c:v>0.9550561797752809</c:v>
                </c:pt>
                <c:pt idx="2767">
                  <c:v>0.90588235294117647</c:v>
                </c:pt>
                <c:pt idx="2770">
                  <c:v>0.75</c:v>
                </c:pt>
                <c:pt idx="2771">
                  <c:v>1.6279069767441861</c:v>
                </c:pt>
                <c:pt idx="2772">
                  <c:v>1.35</c:v>
                </c:pt>
                <c:pt idx="2773">
                  <c:v>3.5135135135135136</c:v>
                </c:pt>
                <c:pt idx="2774">
                  <c:v>1.6666666666666667</c:v>
                </c:pt>
                <c:pt idx="2775">
                  <c:v>1.1851851851851851</c:v>
                </c:pt>
                <c:pt idx="2776">
                  <c:v>0.932475884244373</c:v>
                </c:pt>
                <c:pt idx="2777">
                  <c:v>0.97872340425531901</c:v>
                </c:pt>
                <c:pt idx="2778">
                  <c:v>3.0973451327433632</c:v>
                </c:pt>
                <c:pt idx="2779">
                  <c:v>0.8936170212765957</c:v>
                </c:pt>
                <c:pt idx="2780">
                  <c:v>1.1730769230769229</c:v>
                </c:pt>
                <c:pt idx="2781">
                  <c:v>1.05</c:v>
                </c:pt>
                <c:pt idx="2782">
                  <c:v>1.1730769230769229</c:v>
                </c:pt>
                <c:pt idx="2783">
                  <c:v>3.8</c:v>
                </c:pt>
                <c:pt idx="2784">
                  <c:v>0.83333333333333337</c:v>
                </c:pt>
                <c:pt idx="2785">
                  <c:v>0.76</c:v>
                </c:pt>
                <c:pt idx="2787">
                  <c:v>0.76923076923076916</c:v>
                </c:pt>
                <c:pt idx="2788">
                  <c:v>0.94736842105263164</c:v>
                </c:pt>
                <c:pt idx="2789">
                  <c:v>1.2173913043478262</c:v>
                </c:pt>
                <c:pt idx="2790">
                  <c:v>1.1777777777777778</c:v>
                </c:pt>
                <c:pt idx="2791">
                  <c:v>3.5106382978723403</c:v>
                </c:pt>
                <c:pt idx="2792">
                  <c:v>1.3215384615384616</c:v>
                </c:pt>
                <c:pt idx="2793">
                  <c:v>1.27</c:v>
                </c:pt>
                <c:pt idx="2794">
                  <c:v>1.0151515151515151</c:v>
                </c:pt>
                <c:pt idx="2795">
                  <c:v>1.2473684210526317</c:v>
                </c:pt>
                <c:pt idx="2796">
                  <c:v>1.2096774193548387</c:v>
                </c:pt>
                <c:pt idx="2797">
                  <c:v>2.1559999999999997</c:v>
                </c:pt>
                <c:pt idx="2798">
                  <c:v>1.3333333333333333</c:v>
                </c:pt>
                <c:pt idx="2799">
                  <c:v>3.5833333333333335</c:v>
                </c:pt>
                <c:pt idx="2801">
                  <c:v>3</c:v>
                </c:pt>
                <c:pt idx="2807">
                  <c:v>3.3333333333333335</c:v>
                </c:pt>
                <c:pt idx="2808">
                  <c:v>1.6363636363636365</c:v>
                </c:pt>
                <c:pt idx="2809">
                  <c:v>4.0384615384615383</c:v>
                </c:pt>
                <c:pt idx="2810">
                  <c:v>0.80833333333333335</c:v>
                </c:pt>
                <c:pt idx="2812">
                  <c:v>1.0769230769230769</c:v>
                </c:pt>
                <c:pt idx="2813">
                  <c:v>3.4375</c:v>
                </c:pt>
                <c:pt idx="2816">
                  <c:v>0.91666666666666674</c:v>
                </c:pt>
                <c:pt idx="2817">
                  <c:v>0.88000000000000012</c:v>
                </c:pt>
                <c:pt idx="2818">
                  <c:v>0.76800000000000002</c:v>
                </c:pt>
                <c:pt idx="2821">
                  <c:v>1.0105263157894737</c:v>
                </c:pt>
                <c:pt idx="2822">
                  <c:v>0.92307692307692302</c:v>
                </c:pt>
                <c:pt idx="2899">
                  <c:v>0.8352112676056338</c:v>
                </c:pt>
                <c:pt idx="2900">
                  <c:v>0.77534562211981572</c:v>
                </c:pt>
                <c:pt idx="2901">
                  <c:v>0.77616926503340755</c:v>
                </c:pt>
                <c:pt idx="2902">
                  <c:v>0.8274932614555256</c:v>
                </c:pt>
                <c:pt idx="2903">
                  <c:v>0.85849056603773588</c:v>
                </c:pt>
                <c:pt idx="2904">
                  <c:v>0.86688851913477538</c:v>
                </c:pt>
                <c:pt idx="2905">
                  <c:v>0.98317307692307687</c:v>
                </c:pt>
                <c:pt idx="2906">
                  <c:v>0.87631578947368427</c:v>
                </c:pt>
                <c:pt idx="2907">
                  <c:v>0.85352112676056335</c:v>
                </c:pt>
                <c:pt idx="2908">
                  <c:v>0.87272727272727268</c:v>
                </c:pt>
                <c:pt idx="2909">
                  <c:v>0.8354838709677419</c:v>
                </c:pt>
                <c:pt idx="2910">
                  <c:v>0.81818181818181823</c:v>
                </c:pt>
                <c:pt idx="2911">
                  <c:v>0.67015706806282727</c:v>
                </c:pt>
                <c:pt idx="2912">
                  <c:v>0.86402266288951846</c:v>
                </c:pt>
                <c:pt idx="2913">
                  <c:v>0.74820143884892099</c:v>
                </c:pt>
                <c:pt idx="2914">
                  <c:v>0.39999999999999997</c:v>
                </c:pt>
                <c:pt idx="2915">
                  <c:v>0.38624338624338628</c:v>
                </c:pt>
                <c:pt idx="2916">
                  <c:v>0.48587570621468923</c:v>
                </c:pt>
                <c:pt idx="2918">
                  <c:v>0.35909090909090907</c:v>
                </c:pt>
                <c:pt idx="2919">
                  <c:v>0.40217391304347822</c:v>
                </c:pt>
                <c:pt idx="2948">
                  <c:v>0.36363636363636359</c:v>
                </c:pt>
                <c:pt idx="3119">
                  <c:v>1.1876923076923076</c:v>
                </c:pt>
                <c:pt idx="3120">
                  <c:v>1.2214765100671141</c:v>
                </c:pt>
                <c:pt idx="3121">
                  <c:v>1.153846153846154</c:v>
                </c:pt>
                <c:pt idx="3122">
                  <c:v>1.1016949152542372</c:v>
                </c:pt>
                <c:pt idx="3123">
                  <c:v>1.1309523809523809</c:v>
                </c:pt>
                <c:pt idx="3125">
                  <c:v>0.91029900332225933</c:v>
                </c:pt>
                <c:pt idx="3126">
                  <c:v>0.57216494845360832</c:v>
                </c:pt>
                <c:pt idx="3128">
                  <c:v>0.55701754385964919</c:v>
                </c:pt>
                <c:pt idx="3150">
                  <c:v>0.47849462365591394</c:v>
                </c:pt>
                <c:pt idx="3151">
                  <c:v>0.52752293577981646</c:v>
                </c:pt>
                <c:pt idx="3152">
                  <c:v>0.53874538745387457</c:v>
                </c:pt>
                <c:pt idx="3153">
                  <c:v>0.58754863813229574</c:v>
                </c:pt>
                <c:pt idx="3154">
                  <c:v>0.56756756756756754</c:v>
                </c:pt>
                <c:pt idx="3155">
                  <c:v>0.54330708661417315</c:v>
                </c:pt>
                <c:pt idx="3156">
                  <c:v>0.52573529411764697</c:v>
                </c:pt>
                <c:pt idx="3157">
                  <c:v>0.54511278195488722</c:v>
                </c:pt>
                <c:pt idx="3158">
                  <c:v>0.53612167300380231</c:v>
                </c:pt>
                <c:pt idx="3171">
                  <c:v>0.40512820512820513</c:v>
                </c:pt>
                <c:pt idx="3174">
                  <c:v>0.40217391304347822</c:v>
                </c:pt>
                <c:pt idx="3213">
                  <c:v>0.59322033898305082</c:v>
                </c:pt>
                <c:pt idx="3214">
                  <c:v>0.56451612903225801</c:v>
                </c:pt>
                <c:pt idx="3215">
                  <c:v>0.61702127659574468</c:v>
                </c:pt>
                <c:pt idx="3216">
                  <c:v>0.56111111111111112</c:v>
                </c:pt>
                <c:pt idx="3217">
                  <c:v>0.97493036211699169</c:v>
                </c:pt>
                <c:pt idx="3218">
                  <c:v>0.60919540229885061</c:v>
                </c:pt>
                <c:pt idx="3219">
                  <c:v>1.1578947368421053</c:v>
                </c:pt>
                <c:pt idx="3232">
                  <c:v>1.184821958741165</c:v>
                </c:pt>
                <c:pt idx="3272">
                  <c:v>0.93785015668027738</c:v>
                </c:pt>
                <c:pt idx="3278">
                  <c:v>0.86559659640301689</c:v>
                </c:pt>
                <c:pt idx="3316">
                  <c:v>1.0679040289723858</c:v>
                </c:pt>
                <c:pt idx="3317">
                  <c:v>0.83995504726647718</c:v>
                </c:pt>
                <c:pt idx="3321">
                  <c:v>1.1166428457995872</c:v>
                </c:pt>
                <c:pt idx="3327">
                  <c:v>1.1233119365814304</c:v>
                </c:pt>
                <c:pt idx="3336">
                  <c:v>1.0182928749094802</c:v>
                </c:pt>
                <c:pt idx="3339">
                  <c:v>1.1546975118582008</c:v>
                </c:pt>
                <c:pt idx="3348">
                  <c:v>1.1111072068589902</c:v>
                </c:pt>
                <c:pt idx="3382">
                  <c:v>0.81334723670490094</c:v>
                </c:pt>
                <c:pt idx="3387">
                  <c:v>0.78030402306381863</c:v>
                </c:pt>
                <c:pt idx="3398">
                  <c:v>1.10653797796021</c:v>
                </c:pt>
                <c:pt idx="3569">
                  <c:v>1.1208075904677846</c:v>
                </c:pt>
                <c:pt idx="3597">
                  <c:v>1.1585847733852905</c:v>
                </c:pt>
                <c:pt idx="3626">
                  <c:v>1.1733469446235405</c:v>
                </c:pt>
                <c:pt idx="3656">
                  <c:v>0.79320113314447593</c:v>
                </c:pt>
                <c:pt idx="3693">
                  <c:v>0.93577981651376141</c:v>
                </c:pt>
                <c:pt idx="3694">
                  <c:v>0.93577981651376141</c:v>
                </c:pt>
                <c:pt idx="3797">
                  <c:v>0.95652173913043492</c:v>
                </c:pt>
                <c:pt idx="3798">
                  <c:v>0.95652173913043492</c:v>
                </c:pt>
                <c:pt idx="3808">
                  <c:v>0.7</c:v>
                </c:pt>
                <c:pt idx="3809">
                  <c:v>0.68181818181818177</c:v>
                </c:pt>
                <c:pt idx="3810">
                  <c:v>0.69565217391304357</c:v>
                </c:pt>
                <c:pt idx="3811">
                  <c:v>0.92307692307692302</c:v>
                </c:pt>
                <c:pt idx="3812">
                  <c:v>0.88888888888888884</c:v>
                </c:pt>
                <c:pt idx="3813">
                  <c:v>1.0625</c:v>
                </c:pt>
                <c:pt idx="3814">
                  <c:v>0.88461538461538447</c:v>
                </c:pt>
                <c:pt idx="3815">
                  <c:v>1.1666666666666667</c:v>
                </c:pt>
                <c:pt idx="3824">
                  <c:v>0.97165354330708664</c:v>
                </c:pt>
                <c:pt idx="3825">
                  <c:v>0.91502276176024289</c:v>
                </c:pt>
                <c:pt idx="3835">
                  <c:v>1.064516129032258</c:v>
                </c:pt>
                <c:pt idx="3843">
                  <c:v>1.1190476190476191</c:v>
                </c:pt>
                <c:pt idx="3844">
                  <c:v>1</c:v>
                </c:pt>
                <c:pt idx="3845">
                  <c:v>1.0465116279069768</c:v>
                </c:pt>
                <c:pt idx="3847">
                  <c:v>1.0869565217391306</c:v>
                </c:pt>
                <c:pt idx="3848">
                  <c:v>1.0909090909090908</c:v>
                </c:pt>
                <c:pt idx="3849">
                  <c:v>1.1499999999999999</c:v>
                </c:pt>
                <c:pt idx="3850">
                  <c:v>0.95652173913043492</c:v>
                </c:pt>
                <c:pt idx="3853">
                  <c:v>1</c:v>
                </c:pt>
                <c:pt idx="3854">
                  <c:v>0.95833333333333326</c:v>
                </c:pt>
                <c:pt idx="3864">
                  <c:v>1.1071428571428572</c:v>
                </c:pt>
                <c:pt idx="3865">
                  <c:v>1.0512820512820513</c:v>
                </c:pt>
                <c:pt idx="3867">
                  <c:v>1.0769230769230769</c:v>
                </c:pt>
                <c:pt idx="3868">
                  <c:v>1.04</c:v>
                </c:pt>
                <c:pt idx="3869">
                  <c:v>1.08</c:v>
                </c:pt>
                <c:pt idx="3872">
                  <c:v>1.04</c:v>
                </c:pt>
                <c:pt idx="3873">
                  <c:v>1.0416666666666667</c:v>
                </c:pt>
                <c:pt idx="3874">
                  <c:v>1</c:v>
                </c:pt>
                <c:pt idx="3894">
                  <c:v>1</c:v>
                </c:pt>
                <c:pt idx="3895">
                  <c:v>0.95833333333333326</c:v>
                </c:pt>
                <c:pt idx="3907">
                  <c:v>0.91999999999999993</c:v>
                </c:pt>
                <c:pt idx="3908">
                  <c:v>0.92307692307692302</c:v>
                </c:pt>
                <c:pt idx="3909">
                  <c:v>0.92307692307692302</c:v>
                </c:pt>
                <c:pt idx="3913">
                  <c:v>0.83333333333333337</c:v>
                </c:pt>
                <c:pt idx="3914">
                  <c:v>0.84000000000000008</c:v>
                </c:pt>
                <c:pt idx="3915">
                  <c:v>0.88461538461538447</c:v>
                </c:pt>
                <c:pt idx="3916">
                  <c:v>0.81481481481481488</c:v>
                </c:pt>
                <c:pt idx="3931">
                  <c:v>0.47826086956521746</c:v>
                </c:pt>
                <c:pt idx="3932">
                  <c:v>0.70833333333333337</c:v>
                </c:pt>
                <c:pt idx="3941">
                  <c:v>0.79166666666666663</c:v>
                </c:pt>
                <c:pt idx="3942">
                  <c:v>0.83333333333333337</c:v>
                </c:pt>
                <c:pt idx="3948">
                  <c:v>0.72</c:v>
                </c:pt>
                <c:pt idx="3949">
                  <c:v>0.83333333333333337</c:v>
                </c:pt>
                <c:pt idx="3950">
                  <c:v>0.84615384615384615</c:v>
                </c:pt>
                <c:pt idx="3951">
                  <c:v>0.90909090909090906</c:v>
                </c:pt>
                <c:pt idx="3955">
                  <c:v>1</c:v>
                </c:pt>
                <c:pt idx="3961">
                  <c:v>1.08</c:v>
                </c:pt>
                <c:pt idx="3962">
                  <c:v>1.1199999999999999</c:v>
                </c:pt>
                <c:pt idx="3963">
                  <c:v>1.1400000000000001</c:v>
                </c:pt>
                <c:pt idx="3964">
                  <c:v>1.1599999999999999</c:v>
                </c:pt>
                <c:pt idx="3965">
                  <c:v>1.1800000000000002</c:v>
                </c:pt>
                <c:pt idx="3969">
                  <c:v>0.91176470588235303</c:v>
                </c:pt>
                <c:pt idx="3970">
                  <c:v>0.81481481481481488</c:v>
                </c:pt>
                <c:pt idx="3971">
                  <c:v>0.96969696969696983</c:v>
                </c:pt>
                <c:pt idx="3972">
                  <c:v>1.24</c:v>
                </c:pt>
                <c:pt idx="3973">
                  <c:v>0.84000000000000008</c:v>
                </c:pt>
                <c:pt idx="3976">
                  <c:v>0.8529411764705882</c:v>
                </c:pt>
                <c:pt idx="3977">
                  <c:v>1</c:v>
                </c:pt>
                <c:pt idx="3978">
                  <c:v>0.93333333333333324</c:v>
                </c:pt>
                <c:pt idx="3982">
                  <c:v>0.96153846153846145</c:v>
                </c:pt>
                <c:pt idx="3983">
                  <c:v>1.0999999999999999</c:v>
                </c:pt>
                <c:pt idx="3984">
                  <c:v>1.064516129032258</c:v>
                </c:pt>
                <c:pt idx="3987">
                  <c:v>1.0999999999999999</c:v>
                </c:pt>
                <c:pt idx="3988">
                  <c:v>0.90624999999999989</c:v>
                </c:pt>
                <c:pt idx="3989">
                  <c:v>1.0666666666666667</c:v>
                </c:pt>
                <c:pt idx="3992">
                  <c:v>1.0666666666666667</c:v>
                </c:pt>
                <c:pt idx="3993">
                  <c:v>1</c:v>
                </c:pt>
                <c:pt idx="3994">
                  <c:v>1.0882352941176472</c:v>
                </c:pt>
                <c:pt idx="4043">
                  <c:v>0.88461538461538447</c:v>
                </c:pt>
                <c:pt idx="4049">
                  <c:v>1.129032258064516</c:v>
                </c:pt>
                <c:pt idx="4050">
                  <c:v>1.103448275862069</c:v>
                </c:pt>
                <c:pt idx="4052">
                  <c:v>1.1199999999999999</c:v>
                </c:pt>
                <c:pt idx="4107">
                  <c:v>1.0307692307692309</c:v>
                </c:pt>
                <c:pt idx="4108">
                  <c:v>1.05</c:v>
                </c:pt>
                <c:pt idx="4109">
                  <c:v>1.046875</c:v>
                </c:pt>
                <c:pt idx="4110">
                  <c:v>1.0483870967741935</c:v>
                </c:pt>
                <c:pt idx="4111">
                  <c:v>1.046875</c:v>
                </c:pt>
                <c:pt idx="4112">
                  <c:v>1.0317460317460319</c:v>
                </c:pt>
                <c:pt idx="4113">
                  <c:v>1.015625</c:v>
                </c:pt>
                <c:pt idx="4114">
                  <c:v>1.0149253731343284</c:v>
                </c:pt>
                <c:pt idx="4115">
                  <c:v>1.0303030303030303</c:v>
                </c:pt>
                <c:pt idx="4116">
                  <c:v>1.0461538461538462</c:v>
                </c:pt>
                <c:pt idx="4117">
                  <c:v>1.0151515151515151</c:v>
                </c:pt>
                <c:pt idx="4118">
                  <c:v>1.046875</c:v>
                </c:pt>
                <c:pt idx="4119">
                  <c:v>1.0303030303030303</c:v>
                </c:pt>
                <c:pt idx="4120">
                  <c:v>1.0312499999999998</c:v>
                </c:pt>
                <c:pt idx="4121">
                  <c:v>1.0625</c:v>
                </c:pt>
                <c:pt idx="4173">
                  <c:v>1.1400275256658234</c:v>
                </c:pt>
                <c:pt idx="4212">
                  <c:v>0.56566701137538788</c:v>
                </c:pt>
                <c:pt idx="4239">
                  <c:v>0.60998937300743883</c:v>
                </c:pt>
                <c:pt idx="4257">
                  <c:v>1.0206540447504304</c:v>
                </c:pt>
                <c:pt idx="4258">
                  <c:v>0.74444444444444435</c:v>
                </c:pt>
                <c:pt idx="4259">
                  <c:v>1.18</c:v>
                </c:pt>
                <c:pt idx="4260">
                  <c:v>1.4029227557411272</c:v>
                </c:pt>
                <c:pt idx="4261">
                  <c:v>1.2591943957968477</c:v>
                </c:pt>
                <c:pt idx="4262">
                  <c:v>1.2406716417910448</c:v>
                </c:pt>
                <c:pt idx="4263">
                  <c:v>1.2588832487309645</c:v>
                </c:pt>
                <c:pt idx="4264">
                  <c:v>1.2791127541589649</c:v>
                </c:pt>
                <c:pt idx="4265">
                  <c:v>0.5703125</c:v>
                </c:pt>
                <c:pt idx="4266">
                  <c:v>1.21256038647343</c:v>
                </c:pt>
                <c:pt idx="4267">
                  <c:v>1.159353348729792</c:v>
                </c:pt>
                <c:pt idx="4268">
                  <c:v>0.94886363636363624</c:v>
                </c:pt>
                <c:pt idx="4269">
                  <c:v>1.2829268292682927</c:v>
                </c:pt>
                <c:pt idx="4270">
                  <c:v>0.99812382739212013</c:v>
                </c:pt>
                <c:pt idx="4271">
                  <c:v>0.88387096774193552</c:v>
                </c:pt>
                <c:pt idx="4272">
                  <c:v>1.0291970802919708</c:v>
                </c:pt>
                <c:pt idx="4273">
                  <c:v>1.1000000000000001</c:v>
                </c:pt>
                <c:pt idx="4274">
                  <c:v>1.0444444444444443</c:v>
                </c:pt>
                <c:pt idx="4275">
                  <c:v>0.99054373522458627</c:v>
                </c:pt>
                <c:pt idx="4276">
                  <c:v>1.2824074074074074</c:v>
                </c:pt>
                <c:pt idx="4277">
                  <c:v>0.6333333333333333</c:v>
                </c:pt>
                <c:pt idx="4278">
                  <c:v>0.7142857142857143</c:v>
                </c:pt>
                <c:pt idx="4279">
                  <c:v>0.70370370370370361</c:v>
                </c:pt>
                <c:pt idx="4280">
                  <c:v>0.76923076923076916</c:v>
                </c:pt>
                <c:pt idx="4281">
                  <c:v>0.68181818181818177</c:v>
                </c:pt>
                <c:pt idx="4282">
                  <c:v>0.82857142857142851</c:v>
                </c:pt>
                <c:pt idx="4283">
                  <c:v>0.72727272727272729</c:v>
                </c:pt>
                <c:pt idx="4284">
                  <c:v>0.74193548387096764</c:v>
                </c:pt>
                <c:pt idx="4296">
                  <c:v>1.0825396825396827</c:v>
                </c:pt>
                <c:pt idx="4297">
                  <c:v>1.0942760942760943</c:v>
                </c:pt>
                <c:pt idx="4298">
                  <c:v>1.0922619047619049</c:v>
                </c:pt>
                <c:pt idx="4299">
                  <c:v>1.0357142857142856</c:v>
                </c:pt>
                <c:pt idx="4300">
                  <c:v>1.1130136986301371</c:v>
                </c:pt>
                <c:pt idx="4301">
                  <c:v>1.1267605633802817</c:v>
                </c:pt>
                <c:pt idx="4302">
                  <c:v>1.0863787375415284</c:v>
                </c:pt>
                <c:pt idx="4303">
                  <c:v>1.1172413793103448</c:v>
                </c:pt>
                <c:pt idx="4304">
                  <c:v>1.1050847457627118</c:v>
                </c:pt>
                <c:pt idx="4305">
                  <c:v>1.0222929936305731</c:v>
                </c:pt>
                <c:pt idx="4306">
                  <c:v>1.0202702702702704</c:v>
                </c:pt>
                <c:pt idx="4307">
                  <c:v>1.0555555555555556</c:v>
                </c:pt>
                <c:pt idx="4308">
                  <c:v>1.0734265734265733</c:v>
                </c:pt>
                <c:pt idx="4309">
                  <c:v>1.0489795918367346</c:v>
                </c:pt>
                <c:pt idx="4310">
                  <c:v>1.0830324909747293</c:v>
                </c:pt>
                <c:pt idx="4312">
                  <c:v>1.1234567901234567</c:v>
                </c:pt>
                <c:pt idx="4313">
                  <c:v>1.0465949820788529</c:v>
                </c:pt>
                <c:pt idx="4314">
                  <c:v>1.055350553505535</c:v>
                </c:pt>
                <c:pt idx="4315">
                  <c:v>1.1919999999999999</c:v>
                </c:pt>
                <c:pt idx="4316">
                  <c:v>1.0836501901140685</c:v>
                </c:pt>
                <c:pt idx="4317">
                  <c:v>1.0961538461538463</c:v>
                </c:pt>
                <c:pt idx="4318">
                  <c:v>1.0857142857142859</c:v>
                </c:pt>
                <c:pt idx="4319">
                  <c:v>1.3318385650224216</c:v>
                </c:pt>
                <c:pt idx="4329">
                  <c:v>0.84615384615384615</c:v>
                </c:pt>
                <c:pt idx="4330">
                  <c:v>1.2727272727272725</c:v>
                </c:pt>
                <c:pt idx="4331">
                  <c:v>0.35714285714285715</c:v>
                </c:pt>
                <c:pt idx="4332">
                  <c:v>0.6875</c:v>
                </c:pt>
                <c:pt idx="4333">
                  <c:v>1.2666666666666666</c:v>
                </c:pt>
                <c:pt idx="4334">
                  <c:v>0.9375</c:v>
                </c:pt>
                <c:pt idx="4335">
                  <c:v>1.0666666666666667</c:v>
                </c:pt>
                <c:pt idx="4336">
                  <c:v>1.142857142857143</c:v>
                </c:pt>
                <c:pt idx="4337">
                  <c:v>0.6428571428571429</c:v>
                </c:pt>
                <c:pt idx="4338">
                  <c:v>0.94117647058823539</c:v>
                </c:pt>
                <c:pt idx="4339">
                  <c:v>1.1111111111111112</c:v>
                </c:pt>
                <c:pt idx="4340">
                  <c:v>0.77777777777777768</c:v>
                </c:pt>
                <c:pt idx="4341">
                  <c:v>1.1666666666666667</c:v>
                </c:pt>
                <c:pt idx="4342">
                  <c:v>1.1666666666666667</c:v>
                </c:pt>
                <c:pt idx="4343">
                  <c:v>1.5000000000000002</c:v>
                </c:pt>
                <c:pt idx="4344">
                  <c:v>2</c:v>
                </c:pt>
                <c:pt idx="4345">
                  <c:v>1.142857142857143</c:v>
                </c:pt>
                <c:pt idx="4346">
                  <c:v>1.125</c:v>
                </c:pt>
                <c:pt idx="4347">
                  <c:v>1.1333333333333333</c:v>
                </c:pt>
                <c:pt idx="4348">
                  <c:v>1.0555555555555556</c:v>
                </c:pt>
                <c:pt idx="4349">
                  <c:v>1.25</c:v>
                </c:pt>
                <c:pt idx="4350">
                  <c:v>0.70588235294117652</c:v>
                </c:pt>
                <c:pt idx="4401">
                  <c:v>0.76</c:v>
                </c:pt>
                <c:pt idx="4402">
                  <c:v>0.52173913043478259</c:v>
                </c:pt>
                <c:pt idx="4403">
                  <c:v>0.35714285714285715</c:v>
                </c:pt>
                <c:pt idx="4404">
                  <c:v>0.77777777777777779</c:v>
                </c:pt>
                <c:pt idx="4405">
                  <c:v>0.44897959183673469</c:v>
                </c:pt>
                <c:pt idx="4406">
                  <c:v>0.85253456221198165</c:v>
                </c:pt>
                <c:pt idx="4407">
                  <c:v>0.94</c:v>
                </c:pt>
                <c:pt idx="4408">
                  <c:v>1.2727272727272725</c:v>
                </c:pt>
                <c:pt idx="4409">
                  <c:v>0.96501457725947515</c:v>
                </c:pt>
                <c:pt idx="4410">
                  <c:v>0.83333333333333326</c:v>
                </c:pt>
                <c:pt idx="4411">
                  <c:v>1.1194968553459119</c:v>
                </c:pt>
                <c:pt idx="4412">
                  <c:v>3.3058823529411767</c:v>
                </c:pt>
                <c:pt idx="4413">
                  <c:v>1.0859728506787329</c:v>
                </c:pt>
                <c:pt idx="4414">
                  <c:v>1.0177777777777779</c:v>
                </c:pt>
                <c:pt idx="4415">
                  <c:v>1.0047169811320753</c:v>
                </c:pt>
                <c:pt idx="4417">
                  <c:v>1.2702702702702702</c:v>
                </c:pt>
                <c:pt idx="4420">
                  <c:v>1.0967741935483872</c:v>
                </c:pt>
                <c:pt idx="4421">
                  <c:v>0.88986784140969166</c:v>
                </c:pt>
                <c:pt idx="4422">
                  <c:v>0.69856459330143539</c:v>
                </c:pt>
                <c:pt idx="4423">
                  <c:v>0.76354679802955672</c:v>
                </c:pt>
                <c:pt idx="4432">
                  <c:v>0.78</c:v>
                </c:pt>
                <c:pt idx="4434">
                  <c:v>0.79146919431279628</c:v>
                </c:pt>
                <c:pt idx="4435">
                  <c:v>0.88118811881188119</c:v>
                </c:pt>
                <c:pt idx="4436">
                  <c:v>1</c:v>
                </c:pt>
                <c:pt idx="4437">
                  <c:v>0.7766497461928934</c:v>
                </c:pt>
                <c:pt idx="4439">
                  <c:v>0.67241379310344829</c:v>
                </c:pt>
                <c:pt idx="4440">
                  <c:v>0.57507987220447288</c:v>
                </c:pt>
                <c:pt idx="4441">
                  <c:v>0.70078740157480313</c:v>
                </c:pt>
                <c:pt idx="4444">
                  <c:v>0.69158878504672905</c:v>
                </c:pt>
                <c:pt idx="4445">
                  <c:v>0.72072072072072069</c:v>
                </c:pt>
                <c:pt idx="4448">
                  <c:v>0.91079812206572774</c:v>
                </c:pt>
                <c:pt idx="4449">
                  <c:v>1.0561224489795917</c:v>
                </c:pt>
                <c:pt idx="4450">
                  <c:v>1.085427135678392</c:v>
                </c:pt>
                <c:pt idx="4451">
                  <c:v>0.74761904761904763</c:v>
                </c:pt>
                <c:pt idx="4452">
                  <c:v>0.88000000000000012</c:v>
                </c:pt>
                <c:pt idx="4453">
                  <c:v>0.8666666666666667</c:v>
                </c:pt>
                <c:pt idx="4454">
                  <c:v>0.81481481481481488</c:v>
                </c:pt>
                <c:pt idx="4455">
                  <c:v>0.84615384615384615</c:v>
                </c:pt>
                <c:pt idx="4456">
                  <c:v>0.93548387096774188</c:v>
                </c:pt>
                <c:pt idx="4457">
                  <c:v>0.9375</c:v>
                </c:pt>
                <c:pt idx="4458">
                  <c:v>0.90909090909090917</c:v>
                </c:pt>
                <c:pt idx="4459">
                  <c:v>1.064516129032258</c:v>
                </c:pt>
                <c:pt idx="4460">
                  <c:v>1.096774193548387</c:v>
                </c:pt>
                <c:pt idx="4461">
                  <c:v>0.96969696969696983</c:v>
                </c:pt>
                <c:pt idx="4462">
                  <c:v>0.97058823529411764</c:v>
                </c:pt>
                <c:pt idx="4463">
                  <c:v>1.0227272727272727</c:v>
                </c:pt>
                <c:pt idx="4464">
                  <c:v>1.1052631578947367</c:v>
                </c:pt>
                <c:pt idx="4465">
                  <c:v>1.1111111111111109</c:v>
                </c:pt>
                <c:pt idx="4466">
                  <c:v>0.68965517241379315</c:v>
                </c:pt>
                <c:pt idx="4467">
                  <c:v>0.97368421052631593</c:v>
                </c:pt>
                <c:pt idx="4468">
                  <c:v>1.0303030303030303</c:v>
                </c:pt>
                <c:pt idx="4469">
                  <c:v>0.65517241379310343</c:v>
                </c:pt>
                <c:pt idx="4470">
                  <c:v>0.66666666666666663</c:v>
                </c:pt>
                <c:pt idx="4471">
                  <c:v>0.6333333333333333</c:v>
                </c:pt>
                <c:pt idx="4472">
                  <c:v>0.66666666666666663</c:v>
                </c:pt>
                <c:pt idx="4473">
                  <c:v>0.70000000000000007</c:v>
                </c:pt>
                <c:pt idx="4474">
                  <c:v>0.70000000000000007</c:v>
                </c:pt>
                <c:pt idx="4475">
                  <c:v>0.67741935483870974</c:v>
                </c:pt>
                <c:pt idx="4476">
                  <c:v>0.65625</c:v>
                </c:pt>
                <c:pt idx="4477">
                  <c:v>0.73333333333333339</c:v>
                </c:pt>
                <c:pt idx="4478">
                  <c:v>0.74193548387096764</c:v>
                </c:pt>
                <c:pt idx="4479">
                  <c:v>0.74193548387096764</c:v>
                </c:pt>
                <c:pt idx="4480">
                  <c:v>0.80645161290322576</c:v>
                </c:pt>
                <c:pt idx="4481">
                  <c:v>0.75</c:v>
                </c:pt>
                <c:pt idx="4482">
                  <c:v>0.7142857142857143</c:v>
                </c:pt>
                <c:pt idx="4483">
                  <c:v>0.89473684210526316</c:v>
                </c:pt>
                <c:pt idx="4484">
                  <c:v>0.9</c:v>
                </c:pt>
                <c:pt idx="4485">
                  <c:v>0.9</c:v>
                </c:pt>
                <c:pt idx="4486">
                  <c:v>0.85</c:v>
                </c:pt>
                <c:pt idx="4487">
                  <c:v>0.88888888888888895</c:v>
                </c:pt>
                <c:pt idx="4488">
                  <c:v>0.94117647058823539</c:v>
                </c:pt>
                <c:pt idx="4489">
                  <c:v>1</c:v>
                </c:pt>
                <c:pt idx="4490">
                  <c:v>0.89473684210526316</c:v>
                </c:pt>
                <c:pt idx="4491">
                  <c:v>0.85</c:v>
                </c:pt>
                <c:pt idx="4492">
                  <c:v>0.89473684210526316</c:v>
                </c:pt>
                <c:pt idx="4493">
                  <c:v>0.85</c:v>
                </c:pt>
                <c:pt idx="4494">
                  <c:v>0.85</c:v>
                </c:pt>
                <c:pt idx="4495">
                  <c:v>0.94736842105263164</c:v>
                </c:pt>
                <c:pt idx="4496">
                  <c:v>0.9</c:v>
                </c:pt>
                <c:pt idx="4497">
                  <c:v>0.9</c:v>
                </c:pt>
                <c:pt idx="4498">
                  <c:v>1.25</c:v>
                </c:pt>
                <c:pt idx="4499">
                  <c:v>1.1428571428571428</c:v>
                </c:pt>
                <c:pt idx="4500">
                  <c:v>1.2</c:v>
                </c:pt>
                <c:pt idx="4501">
                  <c:v>1.1904761904761905</c:v>
                </c:pt>
                <c:pt idx="4502">
                  <c:v>1.3913043478260871</c:v>
                </c:pt>
                <c:pt idx="4503">
                  <c:v>1.3199999999999998</c:v>
                </c:pt>
                <c:pt idx="4504">
                  <c:v>1.05</c:v>
                </c:pt>
                <c:pt idx="4505">
                  <c:v>0.89473684210526316</c:v>
                </c:pt>
                <c:pt idx="4506">
                  <c:v>0.85</c:v>
                </c:pt>
                <c:pt idx="4507">
                  <c:v>0.85</c:v>
                </c:pt>
                <c:pt idx="4508">
                  <c:v>0.90476190476190466</c:v>
                </c:pt>
                <c:pt idx="4509">
                  <c:v>0.86363636363636354</c:v>
                </c:pt>
                <c:pt idx="4510">
                  <c:v>0.90476190476190466</c:v>
                </c:pt>
                <c:pt idx="4511">
                  <c:v>0.8421052631578948</c:v>
                </c:pt>
                <c:pt idx="4512">
                  <c:v>0.88888888888888895</c:v>
                </c:pt>
                <c:pt idx="4513">
                  <c:v>0.89473684210526316</c:v>
                </c:pt>
                <c:pt idx="4514">
                  <c:v>0.8421052631578948</c:v>
                </c:pt>
                <c:pt idx="4515">
                  <c:v>0.88235294117647056</c:v>
                </c:pt>
                <c:pt idx="4516">
                  <c:v>1.04</c:v>
                </c:pt>
                <c:pt idx="4517">
                  <c:v>0.96153846153846145</c:v>
                </c:pt>
                <c:pt idx="4518">
                  <c:v>0.86363636363636354</c:v>
                </c:pt>
                <c:pt idx="4519">
                  <c:v>0.90476190476190466</c:v>
                </c:pt>
                <c:pt idx="4520">
                  <c:v>0.81818181818181812</c:v>
                </c:pt>
                <c:pt idx="4521">
                  <c:v>0.86363636363636354</c:v>
                </c:pt>
                <c:pt idx="4522">
                  <c:v>0.82608695652173914</c:v>
                </c:pt>
                <c:pt idx="4523">
                  <c:v>0.95</c:v>
                </c:pt>
                <c:pt idx="4532">
                  <c:v>0.79310344827586221</c:v>
                </c:pt>
                <c:pt idx="4533">
                  <c:v>0.90909090909090917</c:v>
                </c:pt>
                <c:pt idx="4534">
                  <c:v>1.3369175627240144</c:v>
                </c:pt>
                <c:pt idx="4535">
                  <c:v>0.76666666666666661</c:v>
                </c:pt>
                <c:pt idx="4536">
                  <c:v>0.95695364238410596</c:v>
                </c:pt>
                <c:pt idx="4537">
                  <c:v>0.82692307692307687</c:v>
                </c:pt>
                <c:pt idx="4538">
                  <c:v>1.1037735849056602</c:v>
                </c:pt>
                <c:pt idx="4539">
                  <c:v>1.134185303514377</c:v>
                </c:pt>
                <c:pt idx="4540">
                  <c:v>2.1780821917808222</c:v>
                </c:pt>
                <c:pt idx="4541">
                  <c:v>1.2666666666666668</c:v>
                </c:pt>
                <c:pt idx="4542">
                  <c:v>1.0230414746543781</c:v>
                </c:pt>
                <c:pt idx="4543">
                  <c:v>1.0642201834862384</c:v>
                </c:pt>
                <c:pt idx="4544">
                  <c:v>1.0700934579439252</c:v>
                </c:pt>
                <c:pt idx="4545">
                  <c:v>1.0506912442396312</c:v>
                </c:pt>
                <c:pt idx="4546">
                  <c:v>1.0458715596330272</c:v>
                </c:pt>
                <c:pt idx="4547">
                  <c:v>1.177272727272727</c:v>
                </c:pt>
                <c:pt idx="4548">
                  <c:v>2.8720930232558142</c:v>
                </c:pt>
                <c:pt idx="4549">
                  <c:v>0.90909090909090906</c:v>
                </c:pt>
                <c:pt idx="4550">
                  <c:v>2.2954545454545454</c:v>
                </c:pt>
                <c:pt idx="4551">
                  <c:v>2.3575418994413404</c:v>
                </c:pt>
                <c:pt idx="4552">
                  <c:v>1.1009174311926604</c:v>
                </c:pt>
                <c:pt idx="4553">
                  <c:v>0.76190476190476186</c:v>
                </c:pt>
                <c:pt idx="4554">
                  <c:v>0.73170731707317083</c:v>
                </c:pt>
                <c:pt idx="4555">
                  <c:v>0.7981220657276995</c:v>
                </c:pt>
                <c:pt idx="4556">
                  <c:v>0.94036697247706402</c:v>
                </c:pt>
                <c:pt idx="4557">
                  <c:v>0.72246696035242286</c:v>
                </c:pt>
                <c:pt idx="4709">
                  <c:v>0.86363636363636354</c:v>
                </c:pt>
                <c:pt idx="4710">
                  <c:v>0.9</c:v>
                </c:pt>
                <c:pt idx="4711">
                  <c:v>0.89189189189189177</c:v>
                </c:pt>
                <c:pt idx="4712">
                  <c:v>1.1153846153846154</c:v>
                </c:pt>
                <c:pt idx="4713">
                  <c:v>1.2727272727272725</c:v>
                </c:pt>
                <c:pt idx="4714">
                  <c:v>0.88888888888888884</c:v>
                </c:pt>
                <c:pt idx="4715">
                  <c:v>2.2000000000000002</c:v>
                </c:pt>
                <c:pt idx="4716">
                  <c:v>1.5384615384615383</c:v>
                </c:pt>
                <c:pt idx="4717">
                  <c:v>1</c:v>
                </c:pt>
                <c:pt idx="4718">
                  <c:v>1.1481481481481481</c:v>
                </c:pt>
                <c:pt idx="4719">
                  <c:v>1.5789473684210527</c:v>
                </c:pt>
                <c:pt idx="4720">
                  <c:v>0.76923076923076916</c:v>
                </c:pt>
                <c:pt idx="4721">
                  <c:v>0.69565217391304357</c:v>
                </c:pt>
                <c:pt idx="4722">
                  <c:v>0.6</c:v>
                </c:pt>
                <c:pt idx="4723">
                  <c:v>0.78947368421052633</c:v>
                </c:pt>
                <c:pt idx="4724">
                  <c:v>0.73684210526315785</c:v>
                </c:pt>
                <c:pt idx="4733">
                  <c:v>0.86363636363636354</c:v>
                </c:pt>
                <c:pt idx="4734">
                  <c:v>0.95</c:v>
                </c:pt>
                <c:pt idx="4735">
                  <c:v>0.89655172413793105</c:v>
                </c:pt>
                <c:pt idx="4736">
                  <c:v>2.2500000000000004</c:v>
                </c:pt>
                <c:pt idx="4737">
                  <c:v>1</c:v>
                </c:pt>
                <c:pt idx="4738">
                  <c:v>1.1250000000000002</c:v>
                </c:pt>
                <c:pt idx="4739">
                  <c:v>1.0869565217391306</c:v>
                </c:pt>
                <c:pt idx="4752">
                  <c:v>8.5714285714285712</c:v>
                </c:pt>
                <c:pt idx="4813">
                  <c:v>1.3666666666666665</c:v>
                </c:pt>
                <c:pt idx="4815">
                  <c:v>1.09375</c:v>
                </c:pt>
                <c:pt idx="4816">
                  <c:v>1.4285714285714286</c:v>
                </c:pt>
                <c:pt idx="4822">
                  <c:v>1.2954545454545454</c:v>
                </c:pt>
                <c:pt idx="4823">
                  <c:v>2.04</c:v>
                </c:pt>
                <c:pt idx="4825">
                  <c:v>1.4761904761904763</c:v>
                </c:pt>
                <c:pt idx="4827">
                  <c:v>2.1162790697674421</c:v>
                </c:pt>
                <c:pt idx="4828">
                  <c:v>1.6410256410256412</c:v>
                </c:pt>
                <c:pt idx="4830">
                  <c:v>1.9090909090909089</c:v>
                </c:pt>
                <c:pt idx="4832">
                  <c:v>2.0731707317073171</c:v>
                </c:pt>
                <c:pt idx="4835">
                  <c:v>2.2749999999999999</c:v>
                </c:pt>
                <c:pt idx="4837">
                  <c:v>6.615384615384615</c:v>
                </c:pt>
                <c:pt idx="4839">
                  <c:v>2</c:v>
                </c:pt>
                <c:pt idx="4841">
                  <c:v>1.833910034602076</c:v>
                </c:pt>
                <c:pt idx="4842">
                  <c:v>1.8666666666666665</c:v>
                </c:pt>
                <c:pt idx="4843">
                  <c:v>1.7962962962962961</c:v>
                </c:pt>
                <c:pt idx="4844">
                  <c:v>1.8214285714285714</c:v>
                </c:pt>
                <c:pt idx="4845">
                  <c:v>1.8214285714285714</c:v>
                </c:pt>
                <c:pt idx="4846">
                  <c:v>1.5348837209302326</c:v>
                </c:pt>
                <c:pt idx="4847">
                  <c:v>1.5714285714285712</c:v>
                </c:pt>
                <c:pt idx="4848">
                  <c:v>2.263157894736842</c:v>
                </c:pt>
                <c:pt idx="4849">
                  <c:v>2.2702702702702702</c:v>
                </c:pt>
                <c:pt idx="4850">
                  <c:v>1.4067278287461773</c:v>
                </c:pt>
                <c:pt idx="4851">
                  <c:v>1.5263157894736843</c:v>
                </c:pt>
                <c:pt idx="4859">
                  <c:v>10</c:v>
                </c:pt>
                <c:pt idx="4868">
                  <c:v>1.413249211356467</c:v>
                </c:pt>
                <c:pt idx="4869">
                  <c:v>1.3513513513513513</c:v>
                </c:pt>
                <c:pt idx="4870">
                  <c:v>1.3604336043360432</c:v>
                </c:pt>
                <c:pt idx="4871">
                  <c:v>1.2531969309462916</c:v>
                </c:pt>
                <c:pt idx="4872">
                  <c:v>1.0169491525423728</c:v>
                </c:pt>
                <c:pt idx="4873">
                  <c:v>1.5942028985507246</c:v>
                </c:pt>
                <c:pt idx="4874">
                  <c:v>0.64643799472295516</c:v>
                </c:pt>
                <c:pt idx="4875">
                  <c:v>1.4798850574712645</c:v>
                </c:pt>
                <c:pt idx="4876">
                  <c:v>0.27322404371584696</c:v>
                </c:pt>
                <c:pt idx="4877">
                  <c:v>0.17073170731707318</c:v>
                </c:pt>
                <c:pt idx="4878">
                  <c:v>0.40298507462686572</c:v>
                </c:pt>
                <c:pt idx="4879">
                  <c:v>0.18279569892473119</c:v>
                </c:pt>
                <c:pt idx="4880">
                  <c:v>0.18686868686868688</c:v>
                </c:pt>
                <c:pt idx="4881">
                  <c:v>0.2780487804878049</c:v>
                </c:pt>
                <c:pt idx="4882">
                  <c:v>0.19607843137254902</c:v>
                </c:pt>
                <c:pt idx="4883">
                  <c:v>0.26744186046511631</c:v>
                </c:pt>
                <c:pt idx="4884">
                  <c:v>0.15568862275449102</c:v>
                </c:pt>
                <c:pt idx="4885">
                  <c:v>0.24064171122994651</c:v>
                </c:pt>
                <c:pt idx="4886">
                  <c:v>0.26244343891402716</c:v>
                </c:pt>
                <c:pt idx="4887">
                  <c:v>0.36945812807881778</c:v>
                </c:pt>
                <c:pt idx="4888">
                  <c:v>0.49753694581280794</c:v>
                </c:pt>
                <c:pt idx="4889">
                  <c:v>0.29787234042553196</c:v>
                </c:pt>
                <c:pt idx="4890">
                  <c:v>0.38829787234042556</c:v>
                </c:pt>
                <c:pt idx="4891">
                  <c:v>0.30890052356020942</c:v>
                </c:pt>
                <c:pt idx="4892">
                  <c:v>0.30158730158730157</c:v>
                </c:pt>
                <c:pt idx="4893">
                  <c:v>0.31034482758620691</c:v>
                </c:pt>
                <c:pt idx="4894">
                  <c:v>0.27064220183486237</c:v>
                </c:pt>
                <c:pt idx="4895">
                  <c:v>0.37073170731707322</c:v>
                </c:pt>
                <c:pt idx="4896">
                  <c:v>0.375</c:v>
                </c:pt>
                <c:pt idx="4897">
                  <c:v>0.3300970873786408</c:v>
                </c:pt>
                <c:pt idx="4898">
                  <c:v>0.38500000000000001</c:v>
                </c:pt>
                <c:pt idx="4899">
                  <c:v>0.35384615384615381</c:v>
                </c:pt>
                <c:pt idx="4900">
                  <c:v>0.42424242424242425</c:v>
                </c:pt>
                <c:pt idx="4901">
                  <c:v>0.40975609756097564</c:v>
                </c:pt>
                <c:pt idx="4902">
                  <c:v>0.45893719806763289</c:v>
                </c:pt>
                <c:pt idx="4903">
                  <c:v>0.43333333333333335</c:v>
                </c:pt>
                <c:pt idx="4907">
                  <c:v>0.19047619047619047</c:v>
                </c:pt>
                <c:pt idx="4944">
                  <c:v>0.25</c:v>
                </c:pt>
                <c:pt idx="4945">
                  <c:v>0.32857142857142851</c:v>
                </c:pt>
                <c:pt idx="4996">
                  <c:v>0.37634408602150532</c:v>
                </c:pt>
                <c:pt idx="4997">
                  <c:v>0.14705882352941177</c:v>
                </c:pt>
                <c:pt idx="4998">
                  <c:v>0.2808988764044944</c:v>
                </c:pt>
                <c:pt idx="5004">
                  <c:v>2.166666666666667</c:v>
                </c:pt>
                <c:pt idx="5005">
                  <c:v>0.32380952380952382</c:v>
                </c:pt>
                <c:pt idx="5007">
                  <c:v>0.27894736842105267</c:v>
                </c:pt>
                <c:pt idx="5009">
                  <c:v>0.1736842105263158</c:v>
                </c:pt>
                <c:pt idx="5017">
                  <c:v>0.26315789473684209</c:v>
                </c:pt>
                <c:pt idx="5026">
                  <c:v>0.10476190476190476</c:v>
                </c:pt>
                <c:pt idx="5034">
                  <c:v>0.35502958579881655</c:v>
                </c:pt>
                <c:pt idx="5036">
                  <c:v>0.27500000000000002</c:v>
                </c:pt>
                <c:pt idx="5039">
                  <c:v>0.21739130434782611</c:v>
                </c:pt>
                <c:pt idx="5043">
                  <c:v>0.25</c:v>
                </c:pt>
                <c:pt idx="5046">
                  <c:v>0.44943820224719105</c:v>
                </c:pt>
                <c:pt idx="5047">
                  <c:v>0.32258064516129031</c:v>
                </c:pt>
                <c:pt idx="5048">
                  <c:v>0.18571428571428572</c:v>
                </c:pt>
                <c:pt idx="5054">
                  <c:v>0.21739130434782611</c:v>
                </c:pt>
                <c:pt idx="5056">
                  <c:v>0.55900621118012417</c:v>
                </c:pt>
                <c:pt idx="5057">
                  <c:v>7.8260869565217397E-2</c:v>
                </c:pt>
                <c:pt idx="5065">
                  <c:v>0.2722222222222222</c:v>
                </c:pt>
                <c:pt idx="5066">
                  <c:v>0.26470588235294118</c:v>
                </c:pt>
                <c:pt idx="5067">
                  <c:v>0.33684210526315794</c:v>
                </c:pt>
                <c:pt idx="5070">
                  <c:v>0.44</c:v>
                </c:pt>
                <c:pt idx="5129">
                  <c:v>0.34499999999999997</c:v>
                </c:pt>
                <c:pt idx="5162">
                  <c:v>0.38095238095238093</c:v>
                </c:pt>
                <c:pt idx="5163">
                  <c:v>0.26666666666666666</c:v>
                </c:pt>
                <c:pt idx="5164">
                  <c:v>0.2105263157894737</c:v>
                </c:pt>
                <c:pt idx="5165">
                  <c:v>0.26315789473684209</c:v>
                </c:pt>
                <c:pt idx="5166">
                  <c:v>0.5</c:v>
                </c:pt>
                <c:pt idx="5167">
                  <c:v>0.59090909090909083</c:v>
                </c:pt>
                <c:pt idx="5168">
                  <c:v>0.52380952380952384</c:v>
                </c:pt>
                <c:pt idx="5169">
                  <c:v>0.75</c:v>
                </c:pt>
                <c:pt idx="5171">
                  <c:v>0.86363636363636354</c:v>
                </c:pt>
                <c:pt idx="5172">
                  <c:v>0.66666666666666663</c:v>
                </c:pt>
                <c:pt idx="5173">
                  <c:v>0.62962962962962954</c:v>
                </c:pt>
                <c:pt idx="5174">
                  <c:v>0.64583333333333337</c:v>
                </c:pt>
                <c:pt idx="5226">
                  <c:v>0.18734793187347931</c:v>
                </c:pt>
                <c:pt idx="5227">
                  <c:v>0.2315436241610738</c:v>
                </c:pt>
                <c:pt idx="5228">
                  <c:v>4.4198895027624312</c:v>
                </c:pt>
                <c:pt idx="5229">
                  <c:v>0.32067510548523204</c:v>
                </c:pt>
                <c:pt idx="5230">
                  <c:v>0.19117647058823531</c:v>
                </c:pt>
                <c:pt idx="5231">
                  <c:v>0.21656050955414013</c:v>
                </c:pt>
                <c:pt idx="5232">
                  <c:v>0.29166666666666669</c:v>
                </c:pt>
                <c:pt idx="5233">
                  <c:v>0.33510638297872342</c:v>
                </c:pt>
                <c:pt idx="5235">
                  <c:v>0.6095890410958904</c:v>
                </c:pt>
                <c:pt idx="5236">
                  <c:v>0.52838427947598254</c:v>
                </c:pt>
                <c:pt idx="5237">
                  <c:v>0.59298245614035083</c:v>
                </c:pt>
                <c:pt idx="5238">
                  <c:v>0.41979522184300339</c:v>
                </c:pt>
                <c:pt idx="5239">
                  <c:v>0.5811320754716981</c:v>
                </c:pt>
                <c:pt idx="5241">
                  <c:v>0.53430353430353428</c:v>
                </c:pt>
                <c:pt idx="5266">
                  <c:v>0.4891774891774891</c:v>
                </c:pt>
                <c:pt idx="5267">
                  <c:v>0.6</c:v>
                </c:pt>
                <c:pt idx="5268">
                  <c:v>0.47511312217194573</c:v>
                </c:pt>
                <c:pt idx="5269">
                  <c:v>0.56534954407294835</c:v>
                </c:pt>
                <c:pt idx="5270">
                  <c:v>0.569620253164557</c:v>
                </c:pt>
                <c:pt idx="5271">
                  <c:v>0.57288135593220335</c:v>
                </c:pt>
                <c:pt idx="5272">
                  <c:v>0.58108108108108103</c:v>
                </c:pt>
                <c:pt idx="5273">
                  <c:v>0.55405405405405395</c:v>
                </c:pt>
                <c:pt idx="5274">
                  <c:v>0.66007905138339928</c:v>
                </c:pt>
                <c:pt idx="5275">
                  <c:v>0.62436548223350252</c:v>
                </c:pt>
                <c:pt idx="5276">
                  <c:v>0.66666666666666663</c:v>
                </c:pt>
                <c:pt idx="5277">
                  <c:v>0.642023346303502</c:v>
                </c:pt>
                <c:pt idx="5289">
                  <c:v>0.52838427947598254</c:v>
                </c:pt>
                <c:pt idx="5290">
                  <c:v>0.23756906077348064</c:v>
                </c:pt>
                <c:pt idx="5291">
                  <c:v>0.5811320754716981</c:v>
                </c:pt>
                <c:pt idx="5382">
                  <c:v>0.6585365853658538</c:v>
                </c:pt>
                <c:pt idx="5383">
                  <c:v>0.80555555555555547</c:v>
                </c:pt>
                <c:pt idx="5384">
                  <c:v>0.80769230769230771</c:v>
                </c:pt>
                <c:pt idx="5385">
                  <c:v>0.78787878787878796</c:v>
                </c:pt>
                <c:pt idx="5386">
                  <c:v>0.83333333333333337</c:v>
                </c:pt>
                <c:pt idx="5387">
                  <c:v>0.66666666666666674</c:v>
                </c:pt>
                <c:pt idx="5388">
                  <c:v>0.88000000000000012</c:v>
                </c:pt>
                <c:pt idx="5389">
                  <c:v>0.75</c:v>
                </c:pt>
                <c:pt idx="5390">
                  <c:v>0.70370370370370361</c:v>
                </c:pt>
                <c:pt idx="5391">
                  <c:v>0.7142857142857143</c:v>
                </c:pt>
                <c:pt idx="5392">
                  <c:v>0.8</c:v>
                </c:pt>
                <c:pt idx="5393">
                  <c:v>0.76923076923076916</c:v>
                </c:pt>
                <c:pt idx="5394">
                  <c:v>0.76923076923076916</c:v>
                </c:pt>
                <c:pt idx="5395">
                  <c:v>0.75862068965517249</c:v>
                </c:pt>
                <c:pt idx="5396">
                  <c:v>0.70370370370370361</c:v>
                </c:pt>
                <c:pt idx="5397">
                  <c:v>0.74999999999999989</c:v>
                </c:pt>
                <c:pt idx="5398">
                  <c:v>0.67741935483870974</c:v>
                </c:pt>
                <c:pt idx="5399">
                  <c:v>0.73076923076923073</c:v>
                </c:pt>
                <c:pt idx="5400">
                  <c:v>0.65625</c:v>
                </c:pt>
                <c:pt idx="5401">
                  <c:v>0.75862068965517249</c:v>
                </c:pt>
                <c:pt idx="5402">
                  <c:v>0.71874999999999989</c:v>
                </c:pt>
                <c:pt idx="5403">
                  <c:v>0.88888888888888884</c:v>
                </c:pt>
                <c:pt idx="5404">
                  <c:v>0.65625</c:v>
                </c:pt>
                <c:pt idx="5405">
                  <c:v>0.77419354838709675</c:v>
                </c:pt>
                <c:pt idx="5407">
                  <c:v>0.68571428571428572</c:v>
                </c:pt>
                <c:pt idx="5408">
                  <c:v>0.82758620689655171</c:v>
                </c:pt>
                <c:pt idx="5409">
                  <c:v>0.6585365853658538</c:v>
                </c:pt>
                <c:pt idx="5410">
                  <c:v>0.7</c:v>
                </c:pt>
                <c:pt idx="5411">
                  <c:v>0.91304347826086962</c:v>
                </c:pt>
                <c:pt idx="5412">
                  <c:v>0.76190476190476186</c:v>
                </c:pt>
                <c:pt idx="5462">
                  <c:v>0.56872037914691942</c:v>
                </c:pt>
                <c:pt idx="5464">
                  <c:v>0.50308641975308632</c:v>
                </c:pt>
                <c:pt idx="5466">
                  <c:v>0.5611510791366906</c:v>
                </c:pt>
                <c:pt idx="5467">
                  <c:v>0.59217877094972071</c:v>
                </c:pt>
                <c:pt idx="5468">
                  <c:v>0.40243902439024393</c:v>
                </c:pt>
                <c:pt idx="5469">
                  <c:v>0.44404332129963897</c:v>
                </c:pt>
                <c:pt idx="5471">
                  <c:v>0.40271493212669685</c:v>
                </c:pt>
                <c:pt idx="5473">
                  <c:v>0.58457711442786076</c:v>
                </c:pt>
                <c:pt idx="5476">
                  <c:v>0.53811659192825112</c:v>
                </c:pt>
                <c:pt idx="5477">
                  <c:v>0.49084249084249088</c:v>
                </c:pt>
                <c:pt idx="5478">
                  <c:v>0.58944954128440363</c:v>
                </c:pt>
                <c:pt idx="5479">
                  <c:v>0.5714285714285714</c:v>
                </c:pt>
                <c:pt idx="5506">
                  <c:v>0.55238095238095231</c:v>
                </c:pt>
                <c:pt idx="5532">
                  <c:v>0.29047619047619044</c:v>
                </c:pt>
                <c:pt idx="5533">
                  <c:v>0.25238095238095237</c:v>
                </c:pt>
                <c:pt idx="5534">
                  <c:v>0.20093457943925233</c:v>
                </c:pt>
                <c:pt idx="5535">
                  <c:v>0.20737327188940094</c:v>
                </c:pt>
                <c:pt idx="5536">
                  <c:v>0.24090909090909091</c:v>
                </c:pt>
                <c:pt idx="5537">
                  <c:v>0.27314814814814814</c:v>
                </c:pt>
                <c:pt idx="5538">
                  <c:v>0.27272727272727271</c:v>
                </c:pt>
                <c:pt idx="5539">
                  <c:v>0.37368421052631579</c:v>
                </c:pt>
                <c:pt idx="5540">
                  <c:v>0.66666666666666663</c:v>
                </c:pt>
                <c:pt idx="5541">
                  <c:v>0.21951219512195125</c:v>
                </c:pt>
                <c:pt idx="5542">
                  <c:v>0.21634615384615385</c:v>
                </c:pt>
                <c:pt idx="5543">
                  <c:v>0.18274111675126903</c:v>
                </c:pt>
                <c:pt idx="5544">
                  <c:v>0.17676767676767677</c:v>
                </c:pt>
                <c:pt idx="5545">
                  <c:v>9.3333333333333338E-2</c:v>
                </c:pt>
                <c:pt idx="5546">
                  <c:v>0.12658227848101267</c:v>
                </c:pt>
                <c:pt idx="5547">
                  <c:v>9.6385542168674704E-2</c:v>
                </c:pt>
                <c:pt idx="5548">
                  <c:v>0.47540983606557374</c:v>
                </c:pt>
                <c:pt idx="5549">
                  <c:v>0.61081081081081068</c:v>
                </c:pt>
                <c:pt idx="5550">
                  <c:v>0.31122448979591838</c:v>
                </c:pt>
                <c:pt idx="5551">
                  <c:v>0.31981981981981977</c:v>
                </c:pt>
                <c:pt idx="5552">
                  <c:v>0.36458333333333331</c:v>
                </c:pt>
                <c:pt idx="5553">
                  <c:v>0.29533678756476683</c:v>
                </c:pt>
                <c:pt idx="5554">
                  <c:v>0.30481283422459887</c:v>
                </c:pt>
                <c:pt idx="5555">
                  <c:v>0.2378854625550661</c:v>
                </c:pt>
                <c:pt idx="5556">
                  <c:v>0.23300970873786406</c:v>
                </c:pt>
                <c:pt idx="5557">
                  <c:v>0.22689075630252103</c:v>
                </c:pt>
                <c:pt idx="5558">
                  <c:v>0.24778761061946908</c:v>
                </c:pt>
                <c:pt idx="5559">
                  <c:v>0.27830188679245282</c:v>
                </c:pt>
                <c:pt idx="5560">
                  <c:v>0.76642335766423353</c:v>
                </c:pt>
                <c:pt idx="5561">
                  <c:v>0.17647058823529413</c:v>
                </c:pt>
                <c:pt idx="5562">
                  <c:v>0.28240740740740738</c:v>
                </c:pt>
                <c:pt idx="5563">
                  <c:v>0.13207547169811321</c:v>
                </c:pt>
                <c:pt idx="5564">
                  <c:v>0.85087719298245623</c:v>
                </c:pt>
                <c:pt idx="5565">
                  <c:v>0.97790055248618779</c:v>
                </c:pt>
                <c:pt idx="5570">
                  <c:v>7.1428571428571438E-2</c:v>
                </c:pt>
                <c:pt idx="5571">
                  <c:v>0.10526315789473685</c:v>
                </c:pt>
                <c:pt idx="5573">
                  <c:v>0.22727272727272727</c:v>
                </c:pt>
                <c:pt idx="5574">
                  <c:v>0.27272727272727271</c:v>
                </c:pt>
                <c:pt idx="5575">
                  <c:v>0.2608695652173913</c:v>
                </c:pt>
                <c:pt idx="5576">
                  <c:v>0.27272727272727271</c:v>
                </c:pt>
                <c:pt idx="5577">
                  <c:v>6.1224489795918359E-2</c:v>
                </c:pt>
                <c:pt idx="5578">
                  <c:v>0.19047619047619047</c:v>
                </c:pt>
                <c:pt idx="5579">
                  <c:v>0.2857142857142857</c:v>
                </c:pt>
                <c:pt idx="5584">
                  <c:v>0.13636363636363635</c:v>
                </c:pt>
                <c:pt idx="5587">
                  <c:v>0.26315789473684209</c:v>
                </c:pt>
                <c:pt idx="5589">
                  <c:v>0.22727272727272727</c:v>
                </c:pt>
                <c:pt idx="5593">
                  <c:v>0.2608695652173913</c:v>
                </c:pt>
                <c:pt idx="5595">
                  <c:v>0.35</c:v>
                </c:pt>
                <c:pt idx="5598">
                  <c:v>0.38</c:v>
                </c:pt>
                <c:pt idx="5605">
                  <c:v>0.55000000000000004</c:v>
                </c:pt>
                <c:pt idx="5613">
                  <c:v>0.38461538461538458</c:v>
                </c:pt>
                <c:pt idx="5618">
                  <c:v>0.34782608695652178</c:v>
                </c:pt>
                <c:pt idx="5624">
                  <c:v>0.32</c:v>
                </c:pt>
                <c:pt idx="5627">
                  <c:v>0.47826086956521746</c:v>
                </c:pt>
                <c:pt idx="5628">
                  <c:v>0.5</c:v>
                </c:pt>
                <c:pt idx="5629">
                  <c:v>0.60869565217391308</c:v>
                </c:pt>
                <c:pt idx="5631">
                  <c:v>0.55999999999999994</c:v>
                </c:pt>
                <c:pt idx="5633">
                  <c:v>0.31666666666666671</c:v>
                </c:pt>
                <c:pt idx="5639">
                  <c:v>0.33333333333333331</c:v>
                </c:pt>
                <c:pt idx="5649">
                  <c:v>0.39999999999999997</c:v>
                </c:pt>
                <c:pt idx="5666">
                  <c:v>0.54838709677419351</c:v>
                </c:pt>
                <c:pt idx="5677">
                  <c:v>0.44444444444444448</c:v>
                </c:pt>
                <c:pt idx="5682">
                  <c:v>0.6</c:v>
                </c:pt>
                <c:pt idx="5687">
                  <c:v>0.72727272727272729</c:v>
                </c:pt>
                <c:pt idx="5692">
                  <c:v>0.6</c:v>
                </c:pt>
                <c:pt idx="5700">
                  <c:v>0.75</c:v>
                </c:pt>
                <c:pt idx="5701">
                  <c:v>0.54545454545454541</c:v>
                </c:pt>
                <c:pt idx="5704">
                  <c:v>0.81818181818181812</c:v>
                </c:pt>
                <c:pt idx="5705">
                  <c:v>0.8</c:v>
                </c:pt>
                <c:pt idx="5709">
                  <c:v>0.73913043478260876</c:v>
                </c:pt>
                <c:pt idx="5713">
                  <c:v>0.76</c:v>
                </c:pt>
                <c:pt idx="5719">
                  <c:v>0.76</c:v>
                </c:pt>
                <c:pt idx="5729">
                  <c:v>0.2857142857142857</c:v>
                </c:pt>
                <c:pt idx="5730">
                  <c:v>0.13636363636363635</c:v>
                </c:pt>
                <c:pt idx="5731">
                  <c:v>0.25</c:v>
                </c:pt>
                <c:pt idx="5733">
                  <c:v>0.22727272727272727</c:v>
                </c:pt>
                <c:pt idx="5749">
                  <c:v>0.61538461538461542</c:v>
                </c:pt>
                <c:pt idx="5750">
                  <c:v>0.48275862068965514</c:v>
                </c:pt>
                <c:pt idx="5752">
                  <c:v>0.5</c:v>
                </c:pt>
                <c:pt idx="5753">
                  <c:v>0.5</c:v>
                </c:pt>
                <c:pt idx="5754">
                  <c:v>0.52</c:v>
                </c:pt>
                <c:pt idx="5755">
                  <c:v>0.55555555555555547</c:v>
                </c:pt>
                <c:pt idx="5759">
                  <c:v>0.65217391304347827</c:v>
                </c:pt>
                <c:pt idx="5760">
                  <c:v>0.55999999999999994</c:v>
                </c:pt>
                <c:pt idx="5766">
                  <c:v>0.60714285714285721</c:v>
                </c:pt>
                <c:pt idx="5770">
                  <c:v>0.52173913043478259</c:v>
                </c:pt>
                <c:pt idx="5771">
                  <c:v>0.58333333333333337</c:v>
                </c:pt>
                <c:pt idx="5772">
                  <c:v>0.47499999999999998</c:v>
                </c:pt>
                <c:pt idx="5773">
                  <c:v>0.625</c:v>
                </c:pt>
                <c:pt idx="5785">
                  <c:v>0.26754385964912281</c:v>
                </c:pt>
                <c:pt idx="5786">
                  <c:v>0.42666666666666669</c:v>
                </c:pt>
                <c:pt idx="5788">
                  <c:v>0.5074626865671642</c:v>
                </c:pt>
                <c:pt idx="5789">
                  <c:v>0.41156462585034015</c:v>
                </c:pt>
                <c:pt idx="5792">
                  <c:v>0.60924369747899165</c:v>
                </c:pt>
                <c:pt idx="5793">
                  <c:v>0.7407407407407407</c:v>
                </c:pt>
                <c:pt idx="5794">
                  <c:v>0.34722222222222221</c:v>
                </c:pt>
                <c:pt idx="5795">
                  <c:v>0.47222222222222221</c:v>
                </c:pt>
                <c:pt idx="5796">
                  <c:v>0.49356223175965658</c:v>
                </c:pt>
                <c:pt idx="5797">
                  <c:v>0.53719008264462809</c:v>
                </c:pt>
                <c:pt idx="5798">
                  <c:v>0.54263565891472865</c:v>
                </c:pt>
                <c:pt idx="5799">
                  <c:v>0.56451612903225801</c:v>
                </c:pt>
                <c:pt idx="5800">
                  <c:v>0.62015503875968991</c:v>
                </c:pt>
                <c:pt idx="5801">
                  <c:v>0.70038910505836582</c:v>
                </c:pt>
                <c:pt idx="5802">
                  <c:v>0.54474708171206221</c:v>
                </c:pt>
                <c:pt idx="5804">
                  <c:v>0.65384615384615385</c:v>
                </c:pt>
                <c:pt idx="5805">
                  <c:v>0.62256809338521413</c:v>
                </c:pt>
                <c:pt idx="5806">
                  <c:v>0.51383399209486169</c:v>
                </c:pt>
                <c:pt idx="5807">
                  <c:v>0.5577689243027889</c:v>
                </c:pt>
                <c:pt idx="5808">
                  <c:v>0.57522123893805321</c:v>
                </c:pt>
                <c:pt idx="5813">
                  <c:v>0.59</c:v>
                </c:pt>
                <c:pt idx="5814">
                  <c:v>0.49145299145299143</c:v>
                </c:pt>
                <c:pt idx="5815">
                  <c:v>0.52293577981651362</c:v>
                </c:pt>
                <c:pt idx="5816">
                  <c:v>0.50710900473933651</c:v>
                </c:pt>
                <c:pt idx="5817">
                  <c:v>0.51470588235294124</c:v>
                </c:pt>
                <c:pt idx="5818">
                  <c:v>0.58937198067632857</c:v>
                </c:pt>
                <c:pt idx="5819">
                  <c:v>0.4933333333333334</c:v>
                </c:pt>
                <c:pt idx="5820">
                  <c:v>0.4823008849557523</c:v>
                </c:pt>
                <c:pt idx="5821">
                  <c:v>0.42857142857142855</c:v>
                </c:pt>
                <c:pt idx="5822">
                  <c:v>0.42396313364055305</c:v>
                </c:pt>
                <c:pt idx="5823">
                  <c:v>0.30452674897119342</c:v>
                </c:pt>
                <c:pt idx="5824">
                  <c:v>0.37848605577689243</c:v>
                </c:pt>
                <c:pt idx="5825">
                  <c:v>0.3515625</c:v>
                </c:pt>
                <c:pt idx="5826">
                  <c:v>0.26229508196721307</c:v>
                </c:pt>
                <c:pt idx="5827">
                  <c:v>0.28333333333333333</c:v>
                </c:pt>
                <c:pt idx="5828">
                  <c:v>0.25683060109289613</c:v>
                </c:pt>
                <c:pt idx="5829">
                  <c:v>0.35897435897435898</c:v>
                </c:pt>
                <c:pt idx="5830">
                  <c:v>0.38805970149253732</c:v>
                </c:pt>
                <c:pt idx="5831">
                  <c:v>0.44981412639405205</c:v>
                </c:pt>
                <c:pt idx="5832">
                  <c:v>0.35135135135135132</c:v>
                </c:pt>
                <c:pt idx="5833">
                  <c:v>0.44609665427509293</c:v>
                </c:pt>
                <c:pt idx="5834">
                  <c:v>0.58361774744027295</c:v>
                </c:pt>
                <c:pt idx="5835">
                  <c:v>0.5</c:v>
                </c:pt>
                <c:pt idx="5836">
                  <c:v>0.60633484162895934</c:v>
                </c:pt>
                <c:pt idx="5837">
                  <c:v>0.63470319634703198</c:v>
                </c:pt>
                <c:pt idx="5838">
                  <c:v>0.55506607929515417</c:v>
                </c:pt>
                <c:pt idx="5839">
                  <c:v>0.71982758620689657</c:v>
                </c:pt>
                <c:pt idx="5840">
                  <c:v>0.80894308943089432</c:v>
                </c:pt>
                <c:pt idx="5841">
                  <c:v>0.54377880184331795</c:v>
                </c:pt>
                <c:pt idx="5842">
                  <c:v>0.68951612903225801</c:v>
                </c:pt>
                <c:pt idx="5843">
                  <c:v>0.72614107883817425</c:v>
                </c:pt>
                <c:pt idx="5844">
                  <c:v>0.70386266094420591</c:v>
                </c:pt>
                <c:pt idx="5845">
                  <c:v>0.35532994923857864</c:v>
                </c:pt>
                <c:pt idx="5846">
                  <c:v>0.33854166666666669</c:v>
                </c:pt>
                <c:pt idx="5847">
                  <c:v>0.5347826086956522</c:v>
                </c:pt>
                <c:pt idx="5848">
                  <c:v>0.52212389380530977</c:v>
                </c:pt>
                <c:pt idx="5849">
                  <c:v>0.51515151515151514</c:v>
                </c:pt>
                <c:pt idx="5850">
                  <c:v>0.50678733031674217</c:v>
                </c:pt>
                <c:pt idx="5851">
                  <c:v>0.45327102803738312</c:v>
                </c:pt>
                <c:pt idx="5912">
                  <c:v>0.42666666666666669</c:v>
                </c:pt>
                <c:pt idx="5913">
                  <c:v>0.47222222222222221</c:v>
                </c:pt>
                <c:pt idx="5914">
                  <c:v>0.30624999999999997</c:v>
                </c:pt>
                <c:pt idx="5916">
                  <c:v>0.54545454545454541</c:v>
                </c:pt>
                <c:pt idx="5917">
                  <c:v>0.40191387559808611</c:v>
                </c:pt>
                <c:pt idx="5918">
                  <c:v>0.4408945686900958</c:v>
                </c:pt>
                <c:pt idx="5984">
                  <c:v>0.49549549549549549</c:v>
                </c:pt>
                <c:pt idx="5985">
                  <c:v>0.53333333333333333</c:v>
                </c:pt>
                <c:pt idx="5986">
                  <c:v>0.52173913043478259</c:v>
                </c:pt>
                <c:pt idx="5987">
                  <c:v>0.51502145922746778</c:v>
                </c:pt>
                <c:pt idx="5988">
                  <c:v>0.46296296296296291</c:v>
                </c:pt>
                <c:pt idx="5989">
                  <c:v>0.46948356807511737</c:v>
                </c:pt>
                <c:pt idx="5990">
                  <c:v>0.51502145922746778</c:v>
                </c:pt>
                <c:pt idx="5991">
                  <c:v>0.51724137931034486</c:v>
                </c:pt>
                <c:pt idx="5992">
                  <c:v>0.4932735426008969</c:v>
                </c:pt>
                <c:pt idx="5993">
                  <c:v>0.52863436123348018</c:v>
                </c:pt>
                <c:pt idx="5994">
                  <c:v>0.49549549549549549</c:v>
                </c:pt>
                <c:pt idx="6010">
                  <c:v>0.1129032258064516</c:v>
                </c:pt>
                <c:pt idx="6011">
                  <c:v>0.11274509803921569</c:v>
                </c:pt>
                <c:pt idx="6012">
                  <c:v>0.14859437751004015</c:v>
                </c:pt>
                <c:pt idx="6013">
                  <c:v>9.6045197740112997E-2</c:v>
                </c:pt>
                <c:pt idx="6014">
                  <c:v>9.3922651933701667E-2</c:v>
                </c:pt>
                <c:pt idx="6015">
                  <c:v>0.22797927461139897</c:v>
                </c:pt>
                <c:pt idx="6016">
                  <c:v>9.3264248704663211E-2</c:v>
                </c:pt>
                <c:pt idx="6017">
                  <c:v>0.14754098360655737</c:v>
                </c:pt>
                <c:pt idx="6018">
                  <c:v>0.2105263157894737</c:v>
                </c:pt>
                <c:pt idx="6025">
                  <c:v>0.11901840490797547</c:v>
                </c:pt>
                <c:pt idx="6026">
                  <c:v>0.12344827586206897</c:v>
                </c:pt>
                <c:pt idx="6027">
                  <c:v>0.10372670807453416</c:v>
                </c:pt>
                <c:pt idx="6187">
                  <c:v>0.16245487364620939</c:v>
                </c:pt>
                <c:pt idx="6188">
                  <c:v>0.15625</c:v>
                </c:pt>
                <c:pt idx="6189">
                  <c:v>0.15217391304347827</c:v>
                </c:pt>
                <c:pt idx="6190">
                  <c:v>0.14965986394557823</c:v>
                </c:pt>
                <c:pt idx="6191">
                  <c:v>0.16433566433566432</c:v>
                </c:pt>
                <c:pt idx="6192">
                  <c:v>0.14716981132075474</c:v>
                </c:pt>
                <c:pt idx="6193">
                  <c:v>0.15283842794759825</c:v>
                </c:pt>
                <c:pt idx="6194">
                  <c:v>0.13502109704641349</c:v>
                </c:pt>
                <c:pt idx="6195">
                  <c:v>0.1471861471861472</c:v>
                </c:pt>
                <c:pt idx="6196">
                  <c:v>0.23048327137546468</c:v>
                </c:pt>
                <c:pt idx="6197">
                  <c:v>0.18636363636363634</c:v>
                </c:pt>
                <c:pt idx="6198">
                  <c:v>0.33823529411764702</c:v>
                </c:pt>
                <c:pt idx="6199">
                  <c:v>0.26666666666666666</c:v>
                </c:pt>
                <c:pt idx="6200">
                  <c:v>1.5294117647058825</c:v>
                </c:pt>
                <c:pt idx="6201">
                  <c:v>0.33333333333333331</c:v>
                </c:pt>
                <c:pt idx="6202">
                  <c:v>0.63636363636363624</c:v>
                </c:pt>
                <c:pt idx="6203">
                  <c:v>0.29166666666666669</c:v>
                </c:pt>
                <c:pt idx="6204">
                  <c:v>0.29411764705882354</c:v>
                </c:pt>
                <c:pt idx="6205">
                  <c:v>0.29411764705882354</c:v>
                </c:pt>
                <c:pt idx="6206">
                  <c:v>0.25</c:v>
                </c:pt>
                <c:pt idx="6207">
                  <c:v>0.29411764705882354</c:v>
                </c:pt>
                <c:pt idx="6208">
                  <c:v>0.18749999999999997</c:v>
                </c:pt>
                <c:pt idx="6209">
                  <c:v>0.27777777777777779</c:v>
                </c:pt>
                <c:pt idx="6210">
                  <c:v>0.23809523809523808</c:v>
                </c:pt>
                <c:pt idx="6211">
                  <c:v>0.23529411764705885</c:v>
                </c:pt>
                <c:pt idx="6215">
                  <c:v>0.15206689752141891</c:v>
                </c:pt>
                <c:pt idx="6216">
                  <c:v>0.1863750427904117</c:v>
                </c:pt>
                <c:pt idx="6217">
                  <c:v>0.21558373924709498</c:v>
                </c:pt>
                <c:pt idx="6222">
                  <c:v>0.19473684210526315</c:v>
                </c:pt>
                <c:pt idx="6243">
                  <c:v>0.18978943032409321</c:v>
                </c:pt>
                <c:pt idx="6244">
                  <c:v>0.23432242275925366</c:v>
                </c:pt>
                <c:pt idx="6267">
                  <c:v>0.2274081020628248</c:v>
                </c:pt>
                <c:pt idx="6268">
                  <c:v>0.26772960551232305</c:v>
                </c:pt>
                <c:pt idx="6269">
                  <c:v>0.25579251789904844</c:v>
                </c:pt>
                <c:pt idx="6270">
                  <c:v>0.38575119970468807</c:v>
                </c:pt>
                <c:pt idx="6273">
                  <c:v>0.36564360119047623</c:v>
                </c:pt>
                <c:pt idx="6274">
                  <c:v>0.38280607872969252</c:v>
                </c:pt>
                <c:pt idx="6275">
                  <c:v>0.4367914200359973</c:v>
                </c:pt>
                <c:pt idx="6294">
                  <c:v>0.3048780487804878</c:v>
                </c:pt>
                <c:pt idx="6295">
                  <c:v>0.83980582524271841</c:v>
                </c:pt>
                <c:pt idx="6296">
                  <c:v>0.19620253164556961</c:v>
                </c:pt>
                <c:pt idx="6297">
                  <c:v>9.815950920245399E-2</c:v>
                </c:pt>
                <c:pt idx="6298">
                  <c:v>0.1404494382022472</c:v>
                </c:pt>
                <c:pt idx="6299">
                  <c:v>0.26519337016574585</c:v>
                </c:pt>
                <c:pt idx="6300">
                  <c:v>0.23280423280423282</c:v>
                </c:pt>
                <c:pt idx="6301">
                  <c:v>0.27717391304347827</c:v>
                </c:pt>
                <c:pt idx="6302">
                  <c:v>0.34200743494423796</c:v>
                </c:pt>
                <c:pt idx="6303">
                  <c:v>0.28799999999999998</c:v>
                </c:pt>
                <c:pt idx="6304">
                  <c:v>0.17647058823529413</c:v>
                </c:pt>
                <c:pt idx="6305">
                  <c:v>0.15454545454545454</c:v>
                </c:pt>
                <c:pt idx="6306">
                  <c:v>0.16037735849056603</c:v>
                </c:pt>
                <c:pt idx="6307">
                  <c:v>0.24725274725274726</c:v>
                </c:pt>
                <c:pt idx="6308">
                  <c:v>0.20930232558139536</c:v>
                </c:pt>
                <c:pt idx="6309">
                  <c:v>0.21808510638297873</c:v>
                </c:pt>
                <c:pt idx="6355">
                  <c:v>0.23809523809523808</c:v>
                </c:pt>
                <c:pt idx="6357">
                  <c:v>0.17293222894913093</c:v>
                </c:pt>
                <c:pt idx="6408">
                  <c:v>0.67272727272727262</c:v>
                </c:pt>
                <c:pt idx="6409">
                  <c:v>0.77528089887640439</c:v>
                </c:pt>
                <c:pt idx="6416">
                  <c:v>0.38757016298099678</c:v>
                </c:pt>
                <c:pt idx="6417">
                  <c:v>0.37364367234497109</c:v>
                </c:pt>
                <c:pt idx="6422">
                  <c:v>0.46728971962616822</c:v>
                </c:pt>
                <c:pt idx="6423">
                  <c:v>0.40178571428571425</c:v>
                </c:pt>
                <c:pt idx="6429">
                  <c:v>1.2242990654205608</c:v>
                </c:pt>
                <c:pt idx="6430">
                  <c:v>0.96566523605150212</c:v>
                </c:pt>
                <c:pt idx="6432">
                  <c:v>0.20529801324503311</c:v>
                </c:pt>
                <c:pt idx="6444">
                  <c:v>1.8007483868843615</c:v>
                </c:pt>
                <c:pt idx="6446">
                  <c:v>1.6169270833333329</c:v>
                </c:pt>
                <c:pt idx="6447">
                  <c:v>1.6961592741935478</c:v>
                </c:pt>
                <c:pt idx="6448">
                  <c:v>0.75</c:v>
                </c:pt>
                <c:pt idx="6449">
                  <c:v>1.240020878473812</c:v>
                </c:pt>
                <c:pt idx="6450">
                  <c:v>1.3489361702127658</c:v>
                </c:pt>
                <c:pt idx="6452">
                  <c:v>1.2705638747884938</c:v>
                </c:pt>
                <c:pt idx="6453">
                  <c:v>1.6525158227848098</c:v>
                </c:pt>
                <c:pt idx="6455">
                  <c:v>1.5454545454545452</c:v>
                </c:pt>
                <c:pt idx="6456">
                  <c:v>1.4535565597321642</c:v>
                </c:pt>
                <c:pt idx="6457">
                  <c:v>1.5305164319248825</c:v>
                </c:pt>
                <c:pt idx="6461">
                  <c:v>1.8877005347593581</c:v>
                </c:pt>
                <c:pt idx="6462">
                  <c:v>1.9471153846153844</c:v>
                </c:pt>
                <c:pt idx="6469">
                  <c:v>2.1658031088082899</c:v>
                </c:pt>
                <c:pt idx="6470">
                  <c:v>2.3141361256544504</c:v>
                </c:pt>
                <c:pt idx="6472">
                  <c:v>1.9905213270142181</c:v>
                </c:pt>
                <c:pt idx="6474">
                  <c:v>2.0552486187845305</c:v>
                </c:pt>
                <c:pt idx="6475">
                  <c:v>2.2191011235955056</c:v>
                </c:pt>
                <c:pt idx="6476">
                  <c:v>2.1843575418994412</c:v>
                </c:pt>
                <c:pt idx="6477">
                  <c:v>1.3618714689265536</c:v>
                </c:pt>
                <c:pt idx="6478">
                  <c:v>1.1252502017756261</c:v>
                </c:pt>
                <c:pt idx="6480">
                  <c:v>1.5238095238095237</c:v>
                </c:pt>
                <c:pt idx="6481">
                  <c:v>1.5257575423169272</c:v>
                </c:pt>
                <c:pt idx="6482">
                  <c:v>1.0015774492447878</c:v>
                </c:pt>
                <c:pt idx="6483">
                  <c:v>1.7278481012658227</c:v>
                </c:pt>
                <c:pt idx="6491">
                  <c:v>1.9411764705882353</c:v>
                </c:pt>
                <c:pt idx="6492">
                  <c:v>1.8888888888888888</c:v>
                </c:pt>
                <c:pt idx="6493">
                  <c:v>1.8940415140415146</c:v>
                </c:pt>
                <c:pt idx="6495">
                  <c:v>0.73157013890941214</c:v>
                </c:pt>
                <c:pt idx="6497">
                  <c:v>1.7490196078431368</c:v>
                </c:pt>
                <c:pt idx="6498">
                  <c:v>1.5116732804232804</c:v>
                </c:pt>
                <c:pt idx="6501">
                  <c:v>1.1363473883341906</c:v>
                </c:pt>
                <c:pt idx="6502">
                  <c:v>1.0578318374472144</c:v>
                </c:pt>
                <c:pt idx="6505">
                  <c:v>1.1735294298600889</c:v>
                </c:pt>
                <c:pt idx="6506">
                  <c:v>0.80460433284989152</c:v>
                </c:pt>
                <c:pt idx="6507">
                  <c:v>0.96410526315789535</c:v>
                </c:pt>
                <c:pt idx="6509">
                  <c:v>1.4192589696381244</c:v>
                </c:pt>
                <c:pt idx="6510">
                  <c:v>1.1661292338457692</c:v>
                </c:pt>
                <c:pt idx="6511">
                  <c:v>1.0456530065109153</c:v>
                </c:pt>
                <c:pt idx="6540">
                  <c:v>1.9387755102040816</c:v>
                </c:pt>
                <c:pt idx="6541">
                  <c:v>1.9393939393939397</c:v>
                </c:pt>
                <c:pt idx="6542">
                  <c:v>1.6847826086956521</c:v>
                </c:pt>
                <c:pt idx="6543">
                  <c:v>2.3749999999999996</c:v>
                </c:pt>
                <c:pt idx="6544">
                  <c:v>2.2115384615384612</c:v>
                </c:pt>
                <c:pt idx="6545">
                  <c:v>1.65</c:v>
                </c:pt>
                <c:pt idx="6546">
                  <c:v>2.2413793103448274</c:v>
                </c:pt>
                <c:pt idx="6547">
                  <c:v>2.763157894736842</c:v>
                </c:pt>
                <c:pt idx="6548">
                  <c:v>2.0744680851063833</c:v>
                </c:pt>
                <c:pt idx="6549">
                  <c:v>2.1610169491525424</c:v>
                </c:pt>
                <c:pt idx="6550">
                  <c:v>3.1140350877192984</c:v>
                </c:pt>
                <c:pt idx="6551">
                  <c:v>3.8414634146341466</c:v>
                </c:pt>
                <c:pt idx="6553">
                  <c:v>1.2857142857142858</c:v>
                </c:pt>
                <c:pt idx="6555">
                  <c:v>1.2809506633472407</c:v>
                </c:pt>
                <c:pt idx="6646">
                  <c:v>0.14845725952624014</c:v>
                </c:pt>
                <c:pt idx="6647">
                  <c:v>0.10699287309860653</c:v>
                </c:pt>
                <c:pt idx="6648">
                  <c:v>0.10004373897707231</c:v>
                </c:pt>
                <c:pt idx="6649">
                  <c:v>9.7667991017446887E-2</c:v>
                </c:pt>
                <c:pt idx="6650">
                  <c:v>0.32814716312056735</c:v>
                </c:pt>
                <c:pt idx="6668">
                  <c:v>0.11111111111111112</c:v>
                </c:pt>
                <c:pt idx="6669">
                  <c:v>9.5959595959595967E-2</c:v>
                </c:pt>
                <c:pt idx="6670">
                  <c:v>7.8125E-2</c:v>
                </c:pt>
                <c:pt idx="6671">
                  <c:v>0.10227272727272727</c:v>
                </c:pt>
                <c:pt idx="6672">
                  <c:v>0.1</c:v>
                </c:pt>
                <c:pt idx="6684">
                  <c:v>5.6923918992884508E-2</c:v>
                </c:pt>
                <c:pt idx="6702">
                  <c:v>0.5579423003755295</c:v>
                </c:pt>
                <c:pt idx="6703">
                  <c:v>0.38713891283902413</c:v>
                </c:pt>
                <c:pt idx="6704">
                  <c:v>0.44043106116717207</c:v>
                </c:pt>
                <c:pt idx="6705">
                  <c:v>0.49791674324277735</c:v>
                </c:pt>
                <c:pt idx="6706">
                  <c:v>0.42080090612128651</c:v>
                </c:pt>
                <c:pt idx="6709">
                  <c:v>0.78296703296703296</c:v>
                </c:pt>
                <c:pt idx="6712">
                  <c:v>0.84565569347004854</c:v>
                </c:pt>
                <c:pt idx="6713">
                  <c:v>0.62307176391683428</c:v>
                </c:pt>
                <c:pt idx="6715">
                  <c:v>7.5398230088495569E-2</c:v>
                </c:pt>
                <c:pt idx="6730">
                  <c:v>0.18848368522072936</c:v>
                </c:pt>
                <c:pt idx="6744">
                  <c:v>2.5788732476669649</c:v>
                </c:pt>
                <c:pt idx="6745">
                  <c:v>0.24285304835605778</c:v>
                </c:pt>
                <c:pt idx="6746">
                  <c:v>0.20489010989010983</c:v>
                </c:pt>
                <c:pt idx="6747">
                  <c:v>0.30955564371176836</c:v>
                </c:pt>
                <c:pt idx="6748">
                  <c:v>0.26736044643219697</c:v>
                </c:pt>
                <c:pt idx="6749">
                  <c:v>0.34603210674111706</c:v>
                </c:pt>
                <c:pt idx="6765">
                  <c:v>0.3276755282890253</c:v>
                </c:pt>
                <c:pt idx="6766">
                  <c:v>0.42980622287425885</c:v>
                </c:pt>
                <c:pt idx="6779">
                  <c:v>0.81053831363900219</c:v>
                </c:pt>
                <c:pt idx="6780">
                  <c:v>1.056611653251359</c:v>
                </c:pt>
                <c:pt idx="6781">
                  <c:v>0.97657992043186592</c:v>
                </c:pt>
                <c:pt idx="6782">
                  <c:v>1.1510809834392446</c:v>
                </c:pt>
                <c:pt idx="6783">
                  <c:v>0.32497348295555162</c:v>
                </c:pt>
                <c:pt idx="6784">
                  <c:v>0.65824893849657273</c:v>
                </c:pt>
                <c:pt idx="6785">
                  <c:v>0.54922020994329512</c:v>
                </c:pt>
                <c:pt idx="6871">
                  <c:v>1.4034543987086361</c:v>
                </c:pt>
                <c:pt idx="6872">
                  <c:v>1.663794055905425</c:v>
                </c:pt>
                <c:pt idx="6873">
                  <c:v>1.15484593837535</c:v>
                </c:pt>
                <c:pt idx="6874">
                  <c:v>1.0655034489770061</c:v>
                </c:pt>
                <c:pt idx="6875">
                  <c:v>1.1304838386812504</c:v>
                </c:pt>
                <c:pt idx="6876">
                  <c:v>0.34095072941841503</c:v>
                </c:pt>
                <c:pt idx="6877">
                  <c:v>0.78584407003633971</c:v>
                </c:pt>
                <c:pt idx="6927">
                  <c:v>0.92349726775956276</c:v>
                </c:pt>
                <c:pt idx="6928">
                  <c:v>0.88050314465408797</c:v>
                </c:pt>
                <c:pt idx="6929">
                  <c:v>0.97175141242937846</c:v>
                </c:pt>
                <c:pt idx="6930">
                  <c:v>0.63025210084033612</c:v>
                </c:pt>
                <c:pt idx="6931">
                  <c:v>0.46808510638297879</c:v>
                </c:pt>
                <c:pt idx="6932">
                  <c:v>0.56626506024096379</c:v>
                </c:pt>
                <c:pt idx="6939">
                  <c:v>0.10447761194029852</c:v>
                </c:pt>
                <c:pt idx="6941">
                  <c:v>0.47698744769874468</c:v>
                </c:pt>
                <c:pt idx="6942">
                  <c:v>0.52380952380952384</c:v>
                </c:pt>
                <c:pt idx="6943">
                  <c:v>0.71370967741935487</c:v>
                </c:pt>
                <c:pt idx="6944">
                  <c:v>0.64251207729468607</c:v>
                </c:pt>
                <c:pt idx="6945">
                  <c:v>0.3014256619144603</c:v>
                </c:pt>
                <c:pt idx="6946">
                  <c:v>0.55319148936170215</c:v>
                </c:pt>
                <c:pt idx="6947">
                  <c:v>0.48286604361370716</c:v>
                </c:pt>
                <c:pt idx="6948">
                  <c:v>0.572072072072072</c:v>
                </c:pt>
                <c:pt idx="6949">
                  <c:v>3.8272727272727267</c:v>
                </c:pt>
                <c:pt idx="6950">
                  <c:v>3.393258426966292</c:v>
                </c:pt>
                <c:pt idx="6951">
                  <c:v>5.6790123456790118</c:v>
                </c:pt>
                <c:pt idx="6995">
                  <c:v>0.69696969696969691</c:v>
                </c:pt>
                <c:pt idx="6996">
                  <c:v>0.76</c:v>
                </c:pt>
                <c:pt idx="6997">
                  <c:v>0.72</c:v>
                </c:pt>
                <c:pt idx="6998">
                  <c:v>0.72</c:v>
                </c:pt>
                <c:pt idx="6999">
                  <c:v>0.83333333333333337</c:v>
                </c:pt>
                <c:pt idx="7000">
                  <c:v>0.75</c:v>
                </c:pt>
                <c:pt idx="7001">
                  <c:v>2.125</c:v>
                </c:pt>
                <c:pt idx="7025">
                  <c:v>1.7142857142857144</c:v>
                </c:pt>
                <c:pt idx="7026">
                  <c:v>0.21844660194174756</c:v>
                </c:pt>
                <c:pt idx="7027">
                  <c:v>0.21693121693121692</c:v>
                </c:pt>
                <c:pt idx="7030">
                  <c:v>0.27510917030567683</c:v>
                </c:pt>
                <c:pt idx="7031">
                  <c:v>0.30054644808743169</c:v>
                </c:pt>
                <c:pt idx="7032">
                  <c:v>0.5816993464052288</c:v>
                </c:pt>
                <c:pt idx="7033">
                  <c:v>0.49726775956284153</c:v>
                </c:pt>
                <c:pt idx="7036">
                  <c:v>2.7272727272727271</c:v>
                </c:pt>
                <c:pt idx="7037">
                  <c:v>2.4642289348171702</c:v>
                </c:pt>
                <c:pt idx="7040">
                  <c:v>2.4905660377358489</c:v>
                </c:pt>
                <c:pt idx="7062">
                  <c:v>0.21739130434782611</c:v>
                </c:pt>
                <c:pt idx="7065">
                  <c:v>0.2</c:v>
                </c:pt>
                <c:pt idx="7070">
                  <c:v>0.3</c:v>
                </c:pt>
                <c:pt idx="7071">
                  <c:v>0.23809523809523808</c:v>
                </c:pt>
                <c:pt idx="7074">
                  <c:v>0.23809523809523808</c:v>
                </c:pt>
                <c:pt idx="7078">
                  <c:v>0.2857142857142857</c:v>
                </c:pt>
                <c:pt idx="7079">
                  <c:v>0.17391304347826089</c:v>
                </c:pt>
                <c:pt idx="7080">
                  <c:v>0.18518518518518517</c:v>
                </c:pt>
                <c:pt idx="7083">
                  <c:v>1.2727272727272725</c:v>
                </c:pt>
                <c:pt idx="7085">
                  <c:v>1.4444444444444444</c:v>
                </c:pt>
                <c:pt idx="7087">
                  <c:v>1.125</c:v>
                </c:pt>
                <c:pt idx="7088">
                  <c:v>1.2727272727272725</c:v>
                </c:pt>
                <c:pt idx="7110">
                  <c:v>5.4794520547945209E-2</c:v>
                </c:pt>
                <c:pt idx="7175">
                  <c:v>0.10671936758893281</c:v>
                </c:pt>
                <c:pt idx="7176">
                  <c:v>0.11599999999999999</c:v>
                </c:pt>
                <c:pt idx="7177">
                  <c:v>0.10067114093959731</c:v>
                </c:pt>
                <c:pt idx="7178">
                  <c:v>9.3023255813953487E-2</c:v>
                </c:pt>
                <c:pt idx="7180">
                  <c:v>0.19083969465648853</c:v>
                </c:pt>
                <c:pt idx="7181">
                  <c:v>0.24561403508771928</c:v>
                </c:pt>
                <c:pt idx="7182">
                  <c:v>0.15811965811965814</c:v>
                </c:pt>
                <c:pt idx="7183">
                  <c:v>0.15111111111111111</c:v>
                </c:pt>
                <c:pt idx="7184">
                  <c:v>0.16374269005847955</c:v>
                </c:pt>
                <c:pt idx="7185">
                  <c:v>0.10169491525423729</c:v>
                </c:pt>
                <c:pt idx="7186">
                  <c:v>0.11538461538461538</c:v>
                </c:pt>
                <c:pt idx="7187">
                  <c:v>0.16250000000000001</c:v>
                </c:pt>
                <c:pt idx="7188">
                  <c:v>0.14572864321608039</c:v>
                </c:pt>
                <c:pt idx="7189">
                  <c:v>0.11343283582089551</c:v>
                </c:pt>
                <c:pt idx="7190">
                  <c:v>0.15555555555555556</c:v>
                </c:pt>
                <c:pt idx="7191">
                  <c:v>0.31854838709677419</c:v>
                </c:pt>
                <c:pt idx="7192">
                  <c:v>0.28350515463917531</c:v>
                </c:pt>
                <c:pt idx="7193">
                  <c:v>0.14792899408284024</c:v>
                </c:pt>
                <c:pt idx="7194">
                  <c:v>0.28048780487804875</c:v>
                </c:pt>
                <c:pt idx="7195">
                  <c:v>0.17791411042944785</c:v>
                </c:pt>
                <c:pt idx="7196">
                  <c:v>0.15942028985507248</c:v>
                </c:pt>
                <c:pt idx="7197">
                  <c:v>0.12831858407079647</c:v>
                </c:pt>
                <c:pt idx="7198">
                  <c:v>0.15686274509803921</c:v>
                </c:pt>
                <c:pt idx="7200">
                  <c:v>0.14678899082568805</c:v>
                </c:pt>
                <c:pt idx="7201">
                  <c:v>0.1122994652406417</c:v>
                </c:pt>
                <c:pt idx="7202">
                  <c:v>0.22314049586776863</c:v>
                </c:pt>
                <c:pt idx="7203">
                  <c:v>0.14705882352941177</c:v>
                </c:pt>
                <c:pt idx="7207">
                  <c:v>0.11801242236024845</c:v>
                </c:pt>
                <c:pt idx="7208">
                  <c:v>0.14534883720930233</c:v>
                </c:pt>
                <c:pt idx="7209">
                  <c:v>0.16270060874377421</c:v>
                </c:pt>
                <c:pt idx="7210">
                  <c:v>0.14327146171693736</c:v>
                </c:pt>
                <c:pt idx="7211">
                  <c:v>0.11490683229813664</c:v>
                </c:pt>
                <c:pt idx="7216">
                  <c:v>5.7416267942583733E-2</c:v>
                </c:pt>
                <c:pt idx="7219">
                  <c:v>0.13999999999999999</c:v>
                </c:pt>
                <c:pt idx="7220">
                  <c:v>0.20274914089347076</c:v>
                </c:pt>
                <c:pt idx="7224">
                  <c:v>0.13268608414239483</c:v>
                </c:pt>
                <c:pt idx="7225">
                  <c:v>0.12860892388451442</c:v>
                </c:pt>
                <c:pt idx="7226">
                  <c:v>9.2526690391459082E-2</c:v>
                </c:pt>
                <c:pt idx="7227">
                  <c:v>7.5471698113207558E-2</c:v>
                </c:pt>
                <c:pt idx="7229">
                  <c:v>0.10817941952506596</c:v>
                </c:pt>
                <c:pt idx="7235">
                  <c:v>0.18257261410788381</c:v>
                </c:pt>
                <c:pt idx="7236">
                  <c:v>0.10309278350515465</c:v>
                </c:pt>
                <c:pt idx="7240">
                  <c:v>8.8888888888888878E-2</c:v>
                </c:pt>
                <c:pt idx="7241">
                  <c:v>0.12087912087912088</c:v>
                </c:pt>
                <c:pt idx="7242">
                  <c:v>0.11428571428571428</c:v>
                </c:pt>
                <c:pt idx="7371">
                  <c:v>0.16603773584905662</c:v>
                </c:pt>
                <c:pt idx="7376">
                  <c:v>0.18456375838926176</c:v>
                </c:pt>
                <c:pt idx="7381">
                  <c:v>0.21241830065359477</c:v>
                </c:pt>
                <c:pt idx="7382">
                  <c:v>0.25225225225225223</c:v>
                </c:pt>
                <c:pt idx="7384">
                  <c:v>0.20502092050209203</c:v>
                </c:pt>
                <c:pt idx="7390">
                  <c:v>9.7777777777777783E-2</c:v>
                </c:pt>
                <c:pt idx="7391">
                  <c:v>0.18297872340425531</c:v>
                </c:pt>
                <c:pt idx="7392">
                  <c:v>0.12719298245614036</c:v>
                </c:pt>
                <c:pt idx="7393">
                  <c:v>0.17599999999999999</c:v>
                </c:pt>
                <c:pt idx="7395">
                  <c:v>0.25396825396825395</c:v>
                </c:pt>
                <c:pt idx="7398">
                  <c:v>0.21532846715328463</c:v>
                </c:pt>
                <c:pt idx="7402">
                  <c:v>0.28903654485049834</c:v>
                </c:pt>
                <c:pt idx="7403">
                  <c:v>0.27083333333333337</c:v>
                </c:pt>
                <c:pt idx="7404">
                  <c:v>0.14285714285714285</c:v>
                </c:pt>
                <c:pt idx="7405">
                  <c:v>0.64615384615384619</c:v>
                </c:pt>
                <c:pt idx="7406">
                  <c:v>0.76595744680851063</c:v>
                </c:pt>
                <c:pt idx="7407">
                  <c:v>0.6875</c:v>
                </c:pt>
                <c:pt idx="7408">
                  <c:v>0.97468354430379744</c:v>
                </c:pt>
                <c:pt idx="7409">
                  <c:v>0.98717948717948723</c:v>
                </c:pt>
                <c:pt idx="7410">
                  <c:v>1.1025641025641026</c:v>
                </c:pt>
                <c:pt idx="7411">
                  <c:v>0.9178082191780822</c:v>
                </c:pt>
                <c:pt idx="7412">
                  <c:v>0.72549019607843146</c:v>
                </c:pt>
                <c:pt idx="7413">
                  <c:v>1.1341463414634148</c:v>
                </c:pt>
                <c:pt idx="7414">
                  <c:v>0.58333333333333337</c:v>
                </c:pt>
                <c:pt idx="7415">
                  <c:v>1.0869565217391304</c:v>
                </c:pt>
                <c:pt idx="7416">
                  <c:v>0.16666666666666669</c:v>
                </c:pt>
                <c:pt idx="7417">
                  <c:v>0.17391304347826089</c:v>
                </c:pt>
                <c:pt idx="7418">
                  <c:v>0.17391304347826089</c:v>
                </c:pt>
                <c:pt idx="7429">
                  <c:v>1.25</c:v>
                </c:pt>
                <c:pt idx="7430">
                  <c:v>1</c:v>
                </c:pt>
                <c:pt idx="7431">
                  <c:v>1</c:v>
                </c:pt>
                <c:pt idx="7432">
                  <c:v>1</c:v>
                </c:pt>
                <c:pt idx="7433">
                  <c:v>1</c:v>
                </c:pt>
                <c:pt idx="7434">
                  <c:v>1.5</c:v>
                </c:pt>
                <c:pt idx="7435">
                  <c:v>0.75</c:v>
                </c:pt>
                <c:pt idx="7436">
                  <c:v>1.3333333333333333</c:v>
                </c:pt>
                <c:pt idx="7443">
                  <c:v>1</c:v>
                </c:pt>
                <c:pt idx="7444">
                  <c:v>1</c:v>
                </c:pt>
                <c:pt idx="7445">
                  <c:v>1.3333333333333333</c:v>
                </c:pt>
                <c:pt idx="7447">
                  <c:v>1.5</c:v>
                </c:pt>
                <c:pt idx="7450">
                  <c:v>0.9878764309024195</c:v>
                </c:pt>
                <c:pt idx="7460">
                  <c:v>1.2275490308521619</c:v>
                </c:pt>
                <c:pt idx="7461">
                  <c:v>0.21496875454149109</c:v>
                </c:pt>
                <c:pt idx="7465">
                  <c:v>0.13196701815587092</c:v>
                </c:pt>
                <c:pt idx="7468">
                  <c:v>0.23751701606316364</c:v>
                </c:pt>
                <c:pt idx="7469">
                  <c:v>0.18609063708676932</c:v>
                </c:pt>
                <c:pt idx="7472">
                  <c:v>0.16107867332811654</c:v>
                </c:pt>
                <c:pt idx="7473">
                  <c:v>0.13226484498160795</c:v>
                </c:pt>
                <c:pt idx="7474">
                  <c:v>0.12641803031824114</c:v>
                </c:pt>
                <c:pt idx="7482">
                  <c:v>1.13721038111282</c:v>
                </c:pt>
                <c:pt idx="7485">
                  <c:v>1.5968640488813011</c:v>
                </c:pt>
                <c:pt idx="7495">
                  <c:v>0.78349899214568708</c:v>
                </c:pt>
                <c:pt idx="7512">
                  <c:v>1.520111834687162</c:v>
                </c:pt>
                <c:pt idx="7513">
                  <c:v>5.3858043038877659E-2</c:v>
                </c:pt>
                <c:pt idx="7514">
                  <c:v>5.1550297237440257E-2</c:v>
                </c:pt>
                <c:pt idx="7515">
                  <c:v>0.12680286758663681</c:v>
                </c:pt>
                <c:pt idx="7519">
                  <c:v>0.10291067246570761</c:v>
                </c:pt>
                <c:pt idx="7521">
                  <c:v>7.3060837321605662E-2</c:v>
                </c:pt>
                <c:pt idx="7523">
                  <c:v>0.10896002617658287</c:v>
                </c:pt>
                <c:pt idx="7526">
                  <c:v>0.25436000355659433</c:v>
                </c:pt>
                <c:pt idx="7533">
                  <c:v>0.15676085676764931</c:v>
                </c:pt>
                <c:pt idx="7534">
                  <c:v>0.60260315390754082</c:v>
                </c:pt>
                <c:pt idx="7535">
                  <c:v>0.73116217378835668</c:v>
                </c:pt>
                <c:pt idx="7536">
                  <c:v>1.3789646338991173</c:v>
                </c:pt>
                <c:pt idx="7538">
                  <c:v>0.5048730443703513</c:v>
                </c:pt>
                <c:pt idx="7539">
                  <c:v>0.44482167410752183</c:v>
                </c:pt>
                <c:pt idx="7569">
                  <c:v>0.25283653172713266</c:v>
                </c:pt>
                <c:pt idx="7570">
                  <c:v>0.22452155486391634</c:v>
                </c:pt>
                <c:pt idx="7572">
                  <c:v>0.2631502837930661</c:v>
                </c:pt>
                <c:pt idx="7574">
                  <c:v>0.2404504145696803</c:v>
                </c:pt>
                <c:pt idx="7576">
                  <c:v>0.26725649609437274</c:v>
                </c:pt>
                <c:pt idx="7582">
                  <c:v>1.1943443374310936</c:v>
                </c:pt>
                <c:pt idx="7583">
                  <c:v>1.8726275493791416</c:v>
                </c:pt>
                <c:pt idx="7586">
                  <c:v>0.95352108865622398</c:v>
                </c:pt>
                <c:pt idx="7587">
                  <c:v>0.27786383703818451</c:v>
                </c:pt>
                <c:pt idx="7589">
                  <c:v>5.4336758307877445E-2</c:v>
                </c:pt>
                <c:pt idx="7591">
                  <c:v>9.1936076414401185E-2</c:v>
                </c:pt>
                <c:pt idx="7592">
                  <c:v>0.22893172601522138</c:v>
                </c:pt>
                <c:pt idx="7595">
                  <c:v>0.11959998198117032</c:v>
                </c:pt>
                <c:pt idx="7596">
                  <c:v>0.17446189396208656</c:v>
                </c:pt>
                <c:pt idx="7597">
                  <c:v>0.17031323519526786</c:v>
                </c:pt>
                <c:pt idx="7598">
                  <c:v>1.1246973020711661</c:v>
                </c:pt>
                <c:pt idx="7599">
                  <c:v>0.5389261139989785</c:v>
                </c:pt>
                <c:pt idx="7600">
                  <c:v>0.33806053811659187</c:v>
                </c:pt>
                <c:pt idx="7602">
                  <c:v>0.98138998088505802</c:v>
                </c:pt>
                <c:pt idx="7604">
                  <c:v>0.42266152971641513</c:v>
                </c:pt>
                <c:pt idx="7605">
                  <c:v>1.3576724638671542</c:v>
                </c:pt>
                <c:pt idx="7606">
                  <c:v>0.44465150950428628</c:v>
                </c:pt>
                <c:pt idx="7640">
                  <c:v>1.4439775450576147</c:v>
                </c:pt>
                <c:pt idx="7641">
                  <c:v>1.296005239030779</c:v>
                </c:pt>
                <c:pt idx="7642">
                  <c:v>9.399409824683215E-2</c:v>
                </c:pt>
                <c:pt idx="7643">
                  <c:v>7.6590264676976619E-2</c:v>
                </c:pt>
                <c:pt idx="7647">
                  <c:v>0.34067240031274426</c:v>
                </c:pt>
                <c:pt idx="7651">
                  <c:v>9.9261937038710668E-2</c:v>
                </c:pt>
                <c:pt idx="7652">
                  <c:v>0.39559529723464149</c:v>
                </c:pt>
                <c:pt idx="7656">
                  <c:v>8.9493516568768708E-2</c:v>
                </c:pt>
                <c:pt idx="7657">
                  <c:v>0.24125119519191368</c:v>
                </c:pt>
                <c:pt idx="7658">
                  <c:v>5.6587755102040824E-2</c:v>
                </c:pt>
                <c:pt idx="7664">
                  <c:v>0.11220496621918048</c:v>
                </c:pt>
                <c:pt idx="7665">
                  <c:v>9.6109378831937764E-2</c:v>
                </c:pt>
                <c:pt idx="7666">
                  <c:v>8.7583911337560647E-2</c:v>
                </c:pt>
                <c:pt idx="7667">
                  <c:v>5.1362637362637353E-2</c:v>
                </c:pt>
                <c:pt idx="7673">
                  <c:v>1.5781539007271899</c:v>
                </c:pt>
                <c:pt idx="7675">
                  <c:v>7.7002397236127784E-2</c:v>
                </c:pt>
                <c:pt idx="7676">
                  <c:v>7.9750884505403991E-2</c:v>
                </c:pt>
                <c:pt idx="7682">
                  <c:v>0.48833351235871914</c:v>
                </c:pt>
                <c:pt idx="7683">
                  <c:v>7.4232383043802211E-2</c:v>
                </c:pt>
                <c:pt idx="7686">
                  <c:v>0.99210504446106551</c:v>
                </c:pt>
                <c:pt idx="7688">
                  <c:v>6.4009188921084925E-2</c:v>
                </c:pt>
                <c:pt idx="7693">
                  <c:v>1.9782722888114224</c:v>
                </c:pt>
                <c:pt idx="7694">
                  <c:v>1.1894251358919452</c:v>
                </c:pt>
                <c:pt idx="7700">
                  <c:v>1.8546112337503067</c:v>
                </c:pt>
                <c:pt idx="7704">
                  <c:v>2.2097760319320812</c:v>
                </c:pt>
                <c:pt idx="7708">
                  <c:v>1.8797814207650274</c:v>
                </c:pt>
                <c:pt idx="7709">
                  <c:v>0.53071199299679017</c:v>
                </c:pt>
                <c:pt idx="7710">
                  <c:v>0.29061416823361502</c:v>
                </c:pt>
                <c:pt idx="7711">
                  <c:v>0.27574271202949979</c:v>
                </c:pt>
                <c:pt idx="7714">
                  <c:v>1.6710222106767116</c:v>
                </c:pt>
                <c:pt idx="7721">
                  <c:v>0.83467642218185867</c:v>
                </c:pt>
                <c:pt idx="7723">
                  <c:v>0.17692307692307693</c:v>
                </c:pt>
                <c:pt idx="7753">
                  <c:v>0.18181818181818182</c:v>
                </c:pt>
                <c:pt idx="7757">
                  <c:v>0.13043478260869565</c:v>
                </c:pt>
                <c:pt idx="7758">
                  <c:v>0.27272727272727271</c:v>
                </c:pt>
                <c:pt idx="7765">
                  <c:v>0.13636363636363635</c:v>
                </c:pt>
                <c:pt idx="7768">
                  <c:v>0.13636363636363635</c:v>
                </c:pt>
                <c:pt idx="7770">
                  <c:v>0.13636363636363635</c:v>
                </c:pt>
                <c:pt idx="7783">
                  <c:v>0.13793103448275862</c:v>
                </c:pt>
                <c:pt idx="7785">
                  <c:v>0.24444444444444446</c:v>
                </c:pt>
                <c:pt idx="7791">
                  <c:v>0.30555555555555558</c:v>
                </c:pt>
                <c:pt idx="7798">
                  <c:v>0.11016042780748662</c:v>
                </c:pt>
                <c:pt idx="7799">
                  <c:v>0.35714285714285715</c:v>
                </c:pt>
                <c:pt idx="7800">
                  <c:v>0.4</c:v>
                </c:pt>
                <c:pt idx="7801">
                  <c:v>0.48722860791826306</c:v>
                </c:pt>
                <c:pt idx="7802">
                  <c:v>0.21276595744680851</c:v>
                </c:pt>
                <c:pt idx="7803">
                  <c:v>0.14285714285714288</c:v>
                </c:pt>
                <c:pt idx="7804">
                  <c:v>0.32142857142857145</c:v>
                </c:pt>
                <c:pt idx="7805">
                  <c:v>0.28571428571428575</c:v>
                </c:pt>
                <c:pt idx="7806">
                  <c:v>0.24444444444444446</c:v>
                </c:pt>
                <c:pt idx="7807">
                  <c:v>0.23076923076923078</c:v>
                </c:pt>
                <c:pt idx="7809">
                  <c:v>0.37037037037037035</c:v>
                </c:pt>
                <c:pt idx="7812">
                  <c:v>0.4</c:v>
                </c:pt>
                <c:pt idx="7818">
                  <c:v>0.2608695652173913</c:v>
                </c:pt>
                <c:pt idx="7820">
                  <c:v>0.3</c:v>
                </c:pt>
                <c:pt idx="7821">
                  <c:v>0.33333333333333331</c:v>
                </c:pt>
                <c:pt idx="7826">
                  <c:v>0.1</c:v>
                </c:pt>
                <c:pt idx="7827">
                  <c:v>0.18181818181818182</c:v>
                </c:pt>
                <c:pt idx="7857">
                  <c:v>0.24752475247524752</c:v>
                </c:pt>
                <c:pt idx="7858">
                  <c:v>0.16605166051660517</c:v>
                </c:pt>
                <c:pt idx="7859">
                  <c:v>0.21989528795811519</c:v>
                </c:pt>
                <c:pt idx="7864">
                  <c:v>0.25316455696202528</c:v>
                </c:pt>
                <c:pt idx="7868">
                  <c:v>0.18834080717488788</c:v>
                </c:pt>
                <c:pt idx="7869">
                  <c:v>0.32967032967032966</c:v>
                </c:pt>
                <c:pt idx="7887">
                  <c:v>0.2132564841498559</c:v>
                </c:pt>
                <c:pt idx="7901">
                  <c:v>0.31746031746031744</c:v>
                </c:pt>
                <c:pt idx="7902">
                  <c:v>0.31521739130434778</c:v>
                </c:pt>
                <c:pt idx="7903">
                  <c:v>0.31382978723404253</c:v>
                </c:pt>
                <c:pt idx="7904">
                  <c:v>0.35545023696682465</c:v>
                </c:pt>
                <c:pt idx="7905">
                  <c:v>0.29831932773109243</c:v>
                </c:pt>
                <c:pt idx="7919">
                  <c:v>0.31386861313868608</c:v>
                </c:pt>
                <c:pt idx="7920">
                  <c:v>0.35964912280701755</c:v>
                </c:pt>
                <c:pt idx="7948">
                  <c:v>0.36363636363636365</c:v>
                </c:pt>
                <c:pt idx="7953">
                  <c:v>0.24444444444444446</c:v>
                </c:pt>
                <c:pt idx="7960">
                  <c:v>0.34375</c:v>
                </c:pt>
                <c:pt idx="7961">
                  <c:v>7.4626865671641784E-2</c:v>
                </c:pt>
                <c:pt idx="7966">
                  <c:v>10.759493670886075</c:v>
                </c:pt>
                <c:pt idx="7967">
                  <c:v>0.1122994652406417</c:v>
                </c:pt>
                <c:pt idx="7975">
                  <c:v>8.6037735849056607E-2</c:v>
                </c:pt>
                <c:pt idx="7976">
                  <c:v>0.10723350253807107</c:v>
                </c:pt>
              </c:numCache>
            </c:numRef>
          </c:xVal>
          <c:yVal>
            <c:numRef>
              <c:f>Database!$DD$11171:$DD$19149</c:f>
              <c:numCache>
                <c:formatCode>0.0</c:formatCode>
                <c:ptCount val="7979"/>
                <c:pt idx="0">
                  <c:v>80.254687500000003</c:v>
                </c:pt>
                <c:pt idx="1">
                  <c:v>75.980392156862749</c:v>
                </c:pt>
                <c:pt idx="2">
                  <c:v>57.990867579908674</c:v>
                </c:pt>
                <c:pt idx="3">
                  <c:v>69.430051813471508</c:v>
                </c:pt>
                <c:pt idx="4">
                  <c:v>85.485275974025967</c:v>
                </c:pt>
                <c:pt idx="5">
                  <c:v>29.390243902439025</c:v>
                </c:pt>
                <c:pt idx="6">
                  <c:v>52.46491666666666</c:v>
                </c:pt>
                <c:pt idx="7">
                  <c:v>51.724211425781242</c:v>
                </c:pt>
                <c:pt idx="8">
                  <c:v>7.5095785440613039</c:v>
                </c:pt>
                <c:pt idx="9">
                  <c:v>9.1937246666666663</c:v>
                </c:pt>
                <c:pt idx="10">
                  <c:v>5.5445544554455441</c:v>
                </c:pt>
                <c:pt idx="11">
                  <c:v>5.6006776819923365</c:v>
                </c:pt>
                <c:pt idx="12">
                  <c:v>9.9885828426395928</c:v>
                </c:pt>
                <c:pt idx="26">
                  <c:v>7.4654377880184333</c:v>
                </c:pt>
                <c:pt idx="28">
                  <c:v>2.476</c:v>
                </c:pt>
                <c:pt idx="30">
                  <c:v>8.4455958549222796</c:v>
                </c:pt>
                <c:pt idx="31">
                  <c:v>6.0326086956521738</c:v>
                </c:pt>
                <c:pt idx="32">
                  <c:v>10.468750000000002</c:v>
                </c:pt>
                <c:pt idx="35">
                  <c:v>60.330578512396698</c:v>
                </c:pt>
                <c:pt idx="36">
                  <c:v>48.581560283687949</c:v>
                </c:pt>
                <c:pt idx="37">
                  <c:v>47.535211267605639</c:v>
                </c:pt>
                <c:pt idx="38">
                  <c:v>71.764705882352942</c:v>
                </c:pt>
                <c:pt idx="39">
                  <c:v>75.138121546961329</c:v>
                </c:pt>
                <c:pt idx="41">
                  <c:v>96.581196581196593</c:v>
                </c:pt>
                <c:pt idx="42">
                  <c:v>82.352941176470594</c:v>
                </c:pt>
                <c:pt idx="43">
                  <c:v>47.161572052401745</c:v>
                </c:pt>
                <c:pt idx="44">
                  <c:v>9.5686274509803919</c:v>
                </c:pt>
                <c:pt idx="45">
                  <c:v>38.093023255813961</c:v>
                </c:pt>
                <c:pt idx="46">
                  <c:v>8.9029535864978904</c:v>
                </c:pt>
                <c:pt idx="47">
                  <c:v>70</c:v>
                </c:pt>
                <c:pt idx="48">
                  <c:v>71.428571428571431</c:v>
                </c:pt>
                <c:pt idx="49">
                  <c:v>26.783625730994149</c:v>
                </c:pt>
                <c:pt idx="50">
                  <c:v>4.6275862068965514</c:v>
                </c:pt>
                <c:pt idx="51">
                  <c:v>2.5265957446808511</c:v>
                </c:pt>
                <c:pt idx="52">
                  <c:v>2</c:v>
                </c:pt>
                <c:pt idx="134">
                  <c:v>23.360655737704917</c:v>
                </c:pt>
                <c:pt idx="137">
                  <c:v>41.860465116279073</c:v>
                </c:pt>
                <c:pt idx="142">
                  <c:v>53.191489361702132</c:v>
                </c:pt>
                <c:pt idx="143">
                  <c:v>43.027888446215144</c:v>
                </c:pt>
                <c:pt idx="145">
                  <c:v>48.305084745762713</c:v>
                </c:pt>
                <c:pt idx="146">
                  <c:v>45.3125</c:v>
                </c:pt>
                <c:pt idx="178">
                  <c:v>1.9512195121951221</c:v>
                </c:pt>
                <c:pt idx="179">
                  <c:v>5.3956834532374103</c:v>
                </c:pt>
                <c:pt idx="180">
                  <c:v>5.6034482758620694</c:v>
                </c:pt>
                <c:pt idx="181">
                  <c:v>10.461538461538462</c:v>
                </c:pt>
                <c:pt idx="182">
                  <c:v>12.448132780082986</c:v>
                </c:pt>
                <c:pt idx="183">
                  <c:v>10.050251256281408</c:v>
                </c:pt>
                <c:pt idx="184">
                  <c:v>21.285140562248994</c:v>
                </c:pt>
                <c:pt idx="185">
                  <c:v>15.609756097560977</c:v>
                </c:pt>
                <c:pt idx="186">
                  <c:v>15.849056603773585</c:v>
                </c:pt>
                <c:pt idx="187">
                  <c:v>7.0652173913043477</c:v>
                </c:pt>
                <c:pt idx="188">
                  <c:v>32.857142857142854</c:v>
                </c:pt>
                <c:pt idx="189">
                  <c:v>28.458498023715418</c:v>
                </c:pt>
                <c:pt idx="190">
                  <c:v>33.467741935483872</c:v>
                </c:pt>
                <c:pt idx="192">
                  <c:v>83.928571428571416</c:v>
                </c:pt>
                <c:pt idx="193">
                  <c:v>60.317460317460316</c:v>
                </c:pt>
                <c:pt idx="194">
                  <c:v>28.571428571428569</c:v>
                </c:pt>
                <c:pt idx="208">
                  <c:v>0.6785714285714286</c:v>
                </c:pt>
                <c:pt idx="211">
                  <c:v>0.76923076923076916</c:v>
                </c:pt>
                <c:pt idx="212">
                  <c:v>0.52</c:v>
                </c:pt>
                <c:pt idx="213">
                  <c:v>3.9035714285714289</c:v>
                </c:pt>
                <c:pt idx="214">
                  <c:v>1.8620689655172415</c:v>
                </c:pt>
                <c:pt idx="215">
                  <c:v>4.7499999999999991</c:v>
                </c:pt>
                <c:pt idx="216">
                  <c:v>3.4137931034482762</c:v>
                </c:pt>
                <c:pt idx="217">
                  <c:v>1.8181818181818181</c:v>
                </c:pt>
                <c:pt idx="218">
                  <c:v>0.58333333333333337</c:v>
                </c:pt>
                <c:pt idx="219">
                  <c:v>12.54</c:v>
                </c:pt>
                <c:pt idx="220">
                  <c:v>9.6842105263157894</c:v>
                </c:pt>
                <c:pt idx="221">
                  <c:v>3.56</c:v>
                </c:pt>
                <c:pt idx="222">
                  <c:v>6.2222222222222214</c:v>
                </c:pt>
                <c:pt idx="223">
                  <c:v>3.8235294117647061</c:v>
                </c:pt>
                <c:pt idx="328">
                  <c:v>9.2631578947368425</c:v>
                </c:pt>
                <c:pt idx="329">
                  <c:v>9.6987951807228932</c:v>
                </c:pt>
                <c:pt idx="330">
                  <c:v>9.064327485380117</c:v>
                </c:pt>
                <c:pt idx="331">
                  <c:v>8.2702702702702702</c:v>
                </c:pt>
                <c:pt idx="332">
                  <c:v>5.9192825112107617</c:v>
                </c:pt>
                <c:pt idx="333">
                  <c:v>8.695652173913043</c:v>
                </c:pt>
                <c:pt idx="334">
                  <c:v>8.140703517587939</c:v>
                </c:pt>
                <c:pt idx="472">
                  <c:v>2.8634361233480177</c:v>
                </c:pt>
                <c:pt idx="473">
                  <c:v>6.3414634146341466</c:v>
                </c:pt>
                <c:pt idx="484">
                  <c:v>4.4000000000000004</c:v>
                </c:pt>
                <c:pt idx="485">
                  <c:v>5.1886792452830184</c:v>
                </c:pt>
                <c:pt idx="505">
                  <c:v>5.4982817869415808</c:v>
                </c:pt>
                <c:pt idx="506">
                  <c:v>3.8596491228070176</c:v>
                </c:pt>
                <c:pt idx="507">
                  <c:v>2.7947598253275112</c:v>
                </c:pt>
                <c:pt idx="508">
                  <c:v>6.3829787234042552</c:v>
                </c:pt>
                <c:pt idx="524">
                  <c:v>10.377358490566037</c:v>
                </c:pt>
                <c:pt idx="525">
                  <c:v>7.042253521126761</c:v>
                </c:pt>
                <c:pt idx="526">
                  <c:v>8.133971291866029</c:v>
                </c:pt>
                <c:pt idx="527">
                  <c:v>11.5</c:v>
                </c:pt>
                <c:pt idx="528">
                  <c:v>4.7393364928909953</c:v>
                </c:pt>
                <c:pt idx="529">
                  <c:v>11.888111888111888</c:v>
                </c:pt>
                <c:pt idx="634">
                  <c:v>4.3613707165109039</c:v>
                </c:pt>
                <c:pt idx="635">
                  <c:v>7.9601990049751254</c:v>
                </c:pt>
                <c:pt idx="636">
                  <c:v>11.363636363636363</c:v>
                </c:pt>
                <c:pt idx="637">
                  <c:v>0.3623188405797102</c:v>
                </c:pt>
                <c:pt idx="638">
                  <c:v>0.89285714285714279</c:v>
                </c:pt>
                <c:pt idx="639">
                  <c:v>1.5873015873015872</c:v>
                </c:pt>
                <c:pt idx="715">
                  <c:v>14.693877551020408</c:v>
                </c:pt>
                <c:pt idx="716">
                  <c:v>13.725490196078431</c:v>
                </c:pt>
                <c:pt idx="719">
                  <c:v>11.363636363636363</c:v>
                </c:pt>
                <c:pt idx="721">
                  <c:v>10.74468085106383</c:v>
                </c:pt>
                <c:pt idx="723">
                  <c:v>12.132352941176469</c:v>
                </c:pt>
                <c:pt idx="724">
                  <c:v>10.357142857142856</c:v>
                </c:pt>
                <c:pt idx="729">
                  <c:v>6.9148936170212769</c:v>
                </c:pt>
                <c:pt idx="730">
                  <c:v>10.2803738317757</c:v>
                </c:pt>
                <c:pt idx="761">
                  <c:v>1.8333333333333335</c:v>
                </c:pt>
                <c:pt idx="762">
                  <c:v>2.2857142857142856</c:v>
                </c:pt>
                <c:pt idx="763">
                  <c:v>4.833333333333333</c:v>
                </c:pt>
                <c:pt idx="764">
                  <c:v>7.8461538461538449</c:v>
                </c:pt>
                <c:pt idx="765">
                  <c:v>8</c:v>
                </c:pt>
                <c:pt idx="766">
                  <c:v>5.55</c:v>
                </c:pt>
                <c:pt idx="767">
                  <c:v>8.4</c:v>
                </c:pt>
                <c:pt idx="768">
                  <c:v>7.882352941176471</c:v>
                </c:pt>
                <c:pt idx="769">
                  <c:v>5.5555555555555554</c:v>
                </c:pt>
                <c:pt idx="770">
                  <c:v>4.2</c:v>
                </c:pt>
                <c:pt idx="771">
                  <c:v>9.75</c:v>
                </c:pt>
                <c:pt idx="772">
                  <c:v>6.5217391304347831</c:v>
                </c:pt>
                <c:pt idx="773">
                  <c:v>5.3888888888888884</c:v>
                </c:pt>
                <c:pt idx="774">
                  <c:v>9.7272727272727266</c:v>
                </c:pt>
                <c:pt idx="775">
                  <c:v>4.8636363636363633</c:v>
                </c:pt>
                <c:pt idx="776">
                  <c:v>5.4705882352941186</c:v>
                </c:pt>
                <c:pt idx="777">
                  <c:v>8.4166666666666661</c:v>
                </c:pt>
                <c:pt idx="778">
                  <c:v>1.84375</c:v>
                </c:pt>
                <c:pt idx="779">
                  <c:v>5.6000000000000005</c:v>
                </c:pt>
                <c:pt idx="780">
                  <c:v>5.3157894736842106</c:v>
                </c:pt>
                <c:pt idx="781">
                  <c:v>1.375</c:v>
                </c:pt>
                <c:pt idx="789">
                  <c:v>4.2</c:v>
                </c:pt>
                <c:pt idx="792">
                  <c:v>4.833333333333333</c:v>
                </c:pt>
                <c:pt idx="797">
                  <c:v>5.3888888888888884</c:v>
                </c:pt>
                <c:pt idx="799">
                  <c:v>8.4166666666666661</c:v>
                </c:pt>
                <c:pt idx="803">
                  <c:v>5.3157894736842106</c:v>
                </c:pt>
                <c:pt idx="804">
                  <c:v>5.5555555555555554</c:v>
                </c:pt>
                <c:pt idx="807">
                  <c:v>6.5217391304347831</c:v>
                </c:pt>
                <c:pt idx="814">
                  <c:v>4.8636363636363633</c:v>
                </c:pt>
                <c:pt idx="815">
                  <c:v>7.8461538461538449</c:v>
                </c:pt>
                <c:pt idx="818">
                  <c:v>8.4</c:v>
                </c:pt>
                <c:pt idx="820">
                  <c:v>5.6000000000000005</c:v>
                </c:pt>
                <c:pt idx="821">
                  <c:v>1.375</c:v>
                </c:pt>
                <c:pt idx="824">
                  <c:v>1.8333333333333335</c:v>
                </c:pt>
                <c:pt idx="827">
                  <c:v>7.882352941176471</c:v>
                </c:pt>
                <c:pt idx="828">
                  <c:v>8</c:v>
                </c:pt>
                <c:pt idx="837">
                  <c:v>9.7272727272727266</c:v>
                </c:pt>
                <c:pt idx="838">
                  <c:v>9.75</c:v>
                </c:pt>
                <c:pt idx="843">
                  <c:v>1.84375</c:v>
                </c:pt>
                <c:pt idx="846">
                  <c:v>27.777777777777775</c:v>
                </c:pt>
                <c:pt idx="847">
                  <c:v>16.153846153846153</c:v>
                </c:pt>
                <c:pt idx="848">
                  <c:v>37.720207253886009</c:v>
                </c:pt>
                <c:pt idx="849">
                  <c:v>30.367346938775512</c:v>
                </c:pt>
                <c:pt idx="850">
                  <c:v>20.54054054054054</c:v>
                </c:pt>
                <c:pt idx="851">
                  <c:v>8.7005649717514117</c:v>
                </c:pt>
                <c:pt idx="852">
                  <c:v>0.53642384105960272</c:v>
                </c:pt>
                <c:pt idx="853">
                  <c:v>1.1212121212121213</c:v>
                </c:pt>
                <c:pt idx="854">
                  <c:v>0.83854166666666674</c:v>
                </c:pt>
                <c:pt idx="867">
                  <c:v>11.880733944954127</c:v>
                </c:pt>
                <c:pt idx="868">
                  <c:v>2.1282051282051282</c:v>
                </c:pt>
                <c:pt idx="869">
                  <c:v>5.1315789473684212</c:v>
                </c:pt>
                <c:pt idx="870">
                  <c:v>4.5104895104895109</c:v>
                </c:pt>
                <c:pt idx="871">
                  <c:v>0.99502487562189068</c:v>
                </c:pt>
                <c:pt idx="872">
                  <c:v>1.9757085020242913</c:v>
                </c:pt>
                <c:pt idx="873">
                  <c:v>6.2011173184357542</c:v>
                </c:pt>
                <c:pt idx="874">
                  <c:v>4.8903225806451616</c:v>
                </c:pt>
                <c:pt idx="875">
                  <c:v>2.6198830409356728</c:v>
                </c:pt>
                <c:pt idx="876">
                  <c:v>5.1030303030303035</c:v>
                </c:pt>
                <c:pt idx="877">
                  <c:v>17.236180904522612</c:v>
                </c:pt>
                <c:pt idx="878">
                  <c:v>11.751824817518248</c:v>
                </c:pt>
                <c:pt idx="879">
                  <c:v>10.163934426229508</c:v>
                </c:pt>
                <c:pt idx="902">
                  <c:v>12.178217821782178</c:v>
                </c:pt>
                <c:pt idx="904">
                  <c:v>9.7087378640776691</c:v>
                </c:pt>
                <c:pt idx="906">
                  <c:v>6.8902439024390256</c:v>
                </c:pt>
                <c:pt idx="909">
                  <c:v>14.695652173913043</c:v>
                </c:pt>
                <c:pt idx="910">
                  <c:v>25.344827586206897</c:v>
                </c:pt>
                <c:pt idx="911">
                  <c:v>7.8070175438596499</c:v>
                </c:pt>
                <c:pt idx="912">
                  <c:v>1.1666666666666667</c:v>
                </c:pt>
                <c:pt idx="913">
                  <c:v>1.2608695652173914</c:v>
                </c:pt>
                <c:pt idx="914">
                  <c:v>0.95693779904306231</c:v>
                </c:pt>
                <c:pt idx="915">
                  <c:v>1.0344827586206897</c:v>
                </c:pt>
                <c:pt idx="916">
                  <c:v>4</c:v>
                </c:pt>
                <c:pt idx="917">
                  <c:v>7.7272727272727266</c:v>
                </c:pt>
                <c:pt idx="919">
                  <c:v>16.25</c:v>
                </c:pt>
                <c:pt idx="921">
                  <c:v>8.4285714285714288</c:v>
                </c:pt>
                <c:pt idx="922">
                  <c:v>10</c:v>
                </c:pt>
                <c:pt idx="925">
                  <c:v>6</c:v>
                </c:pt>
                <c:pt idx="926">
                  <c:v>1.7708333333333333</c:v>
                </c:pt>
                <c:pt idx="927">
                  <c:v>3.5714285714285716</c:v>
                </c:pt>
                <c:pt idx="928">
                  <c:v>8.9285714285714288</c:v>
                </c:pt>
                <c:pt idx="929">
                  <c:v>5.083333333333333</c:v>
                </c:pt>
                <c:pt idx="930">
                  <c:v>9.67741935483871</c:v>
                </c:pt>
                <c:pt idx="931">
                  <c:v>11.463414634146343</c:v>
                </c:pt>
                <c:pt idx="932">
                  <c:v>4.1538461538461542</c:v>
                </c:pt>
                <c:pt idx="933">
                  <c:v>4.666666666666667</c:v>
                </c:pt>
                <c:pt idx="934">
                  <c:v>3.9473684210526314</c:v>
                </c:pt>
                <c:pt idx="935">
                  <c:v>19.795918367346939</c:v>
                </c:pt>
                <c:pt idx="936">
                  <c:v>9.0909090909090899</c:v>
                </c:pt>
                <c:pt idx="937">
                  <c:v>53.529411764705877</c:v>
                </c:pt>
                <c:pt idx="938">
                  <c:v>11.621621621621621</c:v>
                </c:pt>
                <c:pt idx="939">
                  <c:v>7.7551020408163263</c:v>
                </c:pt>
                <c:pt idx="940">
                  <c:v>12</c:v>
                </c:pt>
                <c:pt idx="945">
                  <c:v>3.75</c:v>
                </c:pt>
                <c:pt idx="946">
                  <c:v>6.2686567164179108</c:v>
                </c:pt>
                <c:pt idx="947">
                  <c:v>1.6491228070175439</c:v>
                </c:pt>
                <c:pt idx="950">
                  <c:v>7.030129124820661</c:v>
                </c:pt>
                <c:pt idx="951">
                  <c:v>6.2686567164179108</c:v>
                </c:pt>
                <c:pt idx="954">
                  <c:v>1.4965986394557824</c:v>
                </c:pt>
                <c:pt idx="955">
                  <c:v>1.3896103896103897</c:v>
                </c:pt>
                <c:pt idx="956">
                  <c:v>11.428571428571429</c:v>
                </c:pt>
                <c:pt idx="957">
                  <c:v>15.116279069767442</c:v>
                </c:pt>
                <c:pt idx="991">
                  <c:v>2.3353115727002969</c:v>
                </c:pt>
                <c:pt idx="992">
                  <c:v>2.9534883720930232</c:v>
                </c:pt>
                <c:pt idx="993">
                  <c:v>3.3099630996309966</c:v>
                </c:pt>
                <c:pt idx="994">
                  <c:v>1.2277227722772277</c:v>
                </c:pt>
                <c:pt idx="995">
                  <c:v>2.9691629955947136</c:v>
                </c:pt>
                <c:pt idx="996">
                  <c:v>3.1262135922330097</c:v>
                </c:pt>
                <c:pt idx="997">
                  <c:v>3.8989169675090256</c:v>
                </c:pt>
                <c:pt idx="998">
                  <c:v>9.8895027624309382</c:v>
                </c:pt>
                <c:pt idx="999">
                  <c:v>12.790697674418604</c:v>
                </c:pt>
                <c:pt idx="1000">
                  <c:v>5.5862068965517251</c:v>
                </c:pt>
                <c:pt idx="1064">
                  <c:v>2.147239263803681</c:v>
                </c:pt>
                <c:pt idx="1065">
                  <c:v>2.5</c:v>
                </c:pt>
                <c:pt idx="1066">
                  <c:v>2.768361581920904</c:v>
                </c:pt>
                <c:pt idx="1067">
                  <c:v>1.6891891891891893</c:v>
                </c:pt>
                <c:pt idx="1068">
                  <c:v>5</c:v>
                </c:pt>
                <c:pt idx="1069">
                  <c:v>6.4539007092198579</c:v>
                </c:pt>
                <c:pt idx="1070">
                  <c:v>0.44444444444444448</c:v>
                </c:pt>
                <c:pt idx="1071">
                  <c:v>0.9</c:v>
                </c:pt>
                <c:pt idx="1073">
                  <c:v>5.7307692307692308</c:v>
                </c:pt>
                <c:pt idx="1075">
                  <c:v>1.5133333333333334</c:v>
                </c:pt>
                <c:pt idx="1076">
                  <c:v>2.3368421052631581</c:v>
                </c:pt>
                <c:pt idx="1082">
                  <c:v>8.4375</c:v>
                </c:pt>
                <c:pt idx="1083">
                  <c:v>4.3627450980392162</c:v>
                </c:pt>
                <c:pt idx="1085">
                  <c:v>6.220930232558139</c:v>
                </c:pt>
                <c:pt idx="1086">
                  <c:v>2.9545454545454541</c:v>
                </c:pt>
                <c:pt idx="1088">
                  <c:v>5</c:v>
                </c:pt>
                <c:pt idx="1101">
                  <c:v>1.125</c:v>
                </c:pt>
                <c:pt idx="1106">
                  <c:v>3.4</c:v>
                </c:pt>
                <c:pt idx="1107">
                  <c:v>3.7058823529411766</c:v>
                </c:pt>
                <c:pt idx="1108">
                  <c:v>4.5</c:v>
                </c:pt>
                <c:pt idx="1109">
                  <c:v>3.0909090909090904</c:v>
                </c:pt>
                <c:pt idx="1112">
                  <c:v>7.5882352941176476</c:v>
                </c:pt>
                <c:pt idx="1114">
                  <c:v>15.857142857142858</c:v>
                </c:pt>
                <c:pt idx="1115">
                  <c:v>9.3333333333333339</c:v>
                </c:pt>
                <c:pt idx="1116">
                  <c:v>7.7784431137724557</c:v>
                </c:pt>
                <c:pt idx="1119">
                  <c:v>2.5384615384615383</c:v>
                </c:pt>
                <c:pt idx="1121">
                  <c:v>8.75</c:v>
                </c:pt>
                <c:pt idx="1122">
                  <c:v>6.333333333333333</c:v>
                </c:pt>
                <c:pt idx="1123">
                  <c:v>20.714285714285715</c:v>
                </c:pt>
                <c:pt idx="1124">
                  <c:v>12.2</c:v>
                </c:pt>
                <c:pt idx="1125">
                  <c:v>23.076923076923077</c:v>
                </c:pt>
                <c:pt idx="1130">
                  <c:v>9.0482758620689658</c:v>
                </c:pt>
                <c:pt idx="1131">
                  <c:v>12.285714285714286</c:v>
                </c:pt>
                <c:pt idx="1133">
                  <c:v>30.045871559633024</c:v>
                </c:pt>
                <c:pt idx="1155">
                  <c:v>12.551086206073027</c:v>
                </c:pt>
                <c:pt idx="1156">
                  <c:v>19.872924137198787</c:v>
                </c:pt>
                <c:pt idx="1157">
                  <c:v>10.434782608695652</c:v>
                </c:pt>
                <c:pt idx="1158">
                  <c:v>11.203022496715837</c:v>
                </c:pt>
                <c:pt idx="1161">
                  <c:v>8.7262615970448767</c:v>
                </c:pt>
                <c:pt idx="1162">
                  <c:v>8.5536518089146512</c:v>
                </c:pt>
                <c:pt idx="1166">
                  <c:v>10.476190476190476</c:v>
                </c:pt>
                <c:pt idx="1167">
                  <c:v>14.064684635304873</c:v>
                </c:pt>
                <c:pt idx="1168">
                  <c:v>12.941176470588236</c:v>
                </c:pt>
                <c:pt idx="1174">
                  <c:v>19.130434782608699</c:v>
                </c:pt>
                <c:pt idx="1181">
                  <c:v>20.199531198037739</c:v>
                </c:pt>
                <c:pt idx="1182">
                  <c:v>19.92177074032011</c:v>
                </c:pt>
                <c:pt idx="1194">
                  <c:v>64.324324324324323</c:v>
                </c:pt>
                <c:pt idx="1196">
                  <c:v>86.428571428571431</c:v>
                </c:pt>
                <c:pt idx="1197">
                  <c:v>57.368421052631582</c:v>
                </c:pt>
                <c:pt idx="1201">
                  <c:v>70</c:v>
                </c:pt>
                <c:pt idx="1204">
                  <c:v>61.702127659574472</c:v>
                </c:pt>
                <c:pt idx="1207">
                  <c:v>69.411764705882348</c:v>
                </c:pt>
                <c:pt idx="1210">
                  <c:v>51.141552511415526</c:v>
                </c:pt>
                <c:pt idx="1214">
                  <c:v>92.753623188405811</c:v>
                </c:pt>
                <c:pt idx="1221">
                  <c:v>6.1904761904761898</c:v>
                </c:pt>
                <c:pt idx="1222">
                  <c:v>6.6666666666666661</c:v>
                </c:pt>
                <c:pt idx="1223">
                  <c:v>7.3684210526315796</c:v>
                </c:pt>
                <c:pt idx="1225">
                  <c:v>9.7674418604651159</c:v>
                </c:pt>
                <c:pt idx="1226">
                  <c:v>11.958762886597938</c:v>
                </c:pt>
                <c:pt idx="1227">
                  <c:v>14.19047619047619</c:v>
                </c:pt>
                <c:pt idx="1228">
                  <c:v>16.666666666666664</c:v>
                </c:pt>
                <c:pt idx="1229">
                  <c:v>15.384615384615383</c:v>
                </c:pt>
                <c:pt idx="1230">
                  <c:v>30.684210526315791</c:v>
                </c:pt>
                <c:pt idx="1236">
                  <c:v>12.538071065989847</c:v>
                </c:pt>
                <c:pt idx="1238">
                  <c:v>17.410071942446045</c:v>
                </c:pt>
                <c:pt idx="1239">
                  <c:v>18.119658119658119</c:v>
                </c:pt>
                <c:pt idx="1240">
                  <c:v>9.6923076923076916</c:v>
                </c:pt>
                <c:pt idx="1241">
                  <c:v>15.177993527508091</c:v>
                </c:pt>
                <c:pt idx="1242">
                  <c:v>6.6565349544072943</c:v>
                </c:pt>
                <c:pt idx="1243">
                  <c:v>8.0876494023904399</c:v>
                </c:pt>
                <c:pt idx="1244">
                  <c:v>7.7333333333333334</c:v>
                </c:pt>
                <c:pt idx="1245">
                  <c:v>5.4328358208955221</c:v>
                </c:pt>
                <c:pt idx="1246">
                  <c:v>4.5320855614973254</c:v>
                </c:pt>
                <c:pt idx="1248">
                  <c:v>8.4120171673819755</c:v>
                </c:pt>
                <c:pt idx="1249">
                  <c:v>7.8066914498141262</c:v>
                </c:pt>
                <c:pt idx="1250">
                  <c:v>4.7234042553191484</c:v>
                </c:pt>
                <c:pt idx="1277">
                  <c:v>6.965174129353235</c:v>
                </c:pt>
                <c:pt idx="1278">
                  <c:v>6.0606060606060606</c:v>
                </c:pt>
                <c:pt idx="1279">
                  <c:v>7.5</c:v>
                </c:pt>
                <c:pt idx="1280">
                  <c:v>6.0773480662983426</c:v>
                </c:pt>
                <c:pt idx="1281">
                  <c:v>8</c:v>
                </c:pt>
                <c:pt idx="1282">
                  <c:v>11.707317073170733</c:v>
                </c:pt>
                <c:pt idx="1283">
                  <c:v>14.545454545454545</c:v>
                </c:pt>
                <c:pt idx="1284">
                  <c:v>3.5757575757575761</c:v>
                </c:pt>
                <c:pt idx="1285">
                  <c:v>12.389380530973453</c:v>
                </c:pt>
                <c:pt idx="1286">
                  <c:v>12.277227722772277</c:v>
                </c:pt>
                <c:pt idx="1287">
                  <c:v>14.519774011299434</c:v>
                </c:pt>
                <c:pt idx="1288">
                  <c:v>11.413043478260869</c:v>
                </c:pt>
                <c:pt idx="1289">
                  <c:v>10.523809523809524</c:v>
                </c:pt>
                <c:pt idx="1290">
                  <c:v>8.1927710843373482</c:v>
                </c:pt>
                <c:pt idx="1291">
                  <c:v>6.9387755102040813</c:v>
                </c:pt>
                <c:pt idx="1292">
                  <c:v>10</c:v>
                </c:pt>
                <c:pt idx="1293">
                  <c:v>17.954545454545457</c:v>
                </c:pt>
                <c:pt idx="1294">
                  <c:v>19.467455621301774</c:v>
                </c:pt>
                <c:pt idx="1295">
                  <c:v>14.855491329479769</c:v>
                </c:pt>
                <c:pt idx="1296">
                  <c:v>17.741935483870968</c:v>
                </c:pt>
                <c:pt idx="1297">
                  <c:v>14.7</c:v>
                </c:pt>
                <c:pt idx="1298">
                  <c:v>13.388888888888889</c:v>
                </c:pt>
                <c:pt idx="1302">
                  <c:v>12.0625</c:v>
                </c:pt>
                <c:pt idx="1303">
                  <c:v>18.958333333333332</c:v>
                </c:pt>
                <c:pt idx="1304">
                  <c:v>7.419354838709677</c:v>
                </c:pt>
                <c:pt idx="1305">
                  <c:v>6.9565217391304355</c:v>
                </c:pt>
                <c:pt idx="1308">
                  <c:v>19.565217391304348</c:v>
                </c:pt>
                <c:pt idx="1309">
                  <c:v>16.296296296296294</c:v>
                </c:pt>
                <c:pt idx="1310">
                  <c:v>13.103448275862069</c:v>
                </c:pt>
                <c:pt idx="1311">
                  <c:v>14.23076923076923</c:v>
                </c:pt>
                <c:pt idx="1312">
                  <c:v>3.75</c:v>
                </c:pt>
                <c:pt idx="1313">
                  <c:v>14.808764940239046</c:v>
                </c:pt>
                <c:pt idx="1314">
                  <c:v>16.126923076923077</c:v>
                </c:pt>
                <c:pt idx="1315">
                  <c:v>15.030888030888031</c:v>
                </c:pt>
                <c:pt idx="1316">
                  <c:v>14.076642335766422</c:v>
                </c:pt>
                <c:pt idx="1317">
                  <c:v>16.066666666666666</c:v>
                </c:pt>
                <c:pt idx="1318">
                  <c:v>14.648854961832061</c:v>
                </c:pt>
                <c:pt idx="1319">
                  <c:v>17.913725490196079</c:v>
                </c:pt>
                <c:pt idx="1320">
                  <c:v>17.303501945525291</c:v>
                </c:pt>
                <c:pt idx="1321">
                  <c:v>16.401486988847584</c:v>
                </c:pt>
                <c:pt idx="1322">
                  <c:v>15.717241379310344</c:v>
                </c:pt>
                <c:pt idx="1323">
                  <c:v>16.422641509433966</c:v>
                </c:pt>
                <c:pt idx="1324">
                  <c:v>15.363281249999998</c:v>
                </c:pt>
                <c:pt idx="1325">
                  <c:v>15.148854961832059</c:v>
                </c:pt>
                <c:pt idx="1326">
                  <c:v>15.348920863309354</c:v>
                </c:pt>
                <c:pt idx="1327">
                  <c:v>14.640624999999998</c:v>
                </c:pt>
                <c:pt idx="1328">
                  <c:v>15.428030303030301</c:v>
                </c:pt>
                <c:pt idx="1329">
                  <c:v>14.9921875</c:v>
                </c:pt>
                <c:pt idx="1330">
                  <c:v>13.852017937219731</c:v>
                </c:pt>
                <c:pt idx="1331">
                  <c:v>14.729007633587788</c:v>
                </c:pt>
                <c:pt idx="1332">
                  <c:v>15.011764705882355</c:v>
                </c:pt>
                <c:pt idx="1333">
                  <c:v>16.047058823529415</c:v>
                </c:pt>
                <c:pt idx="1334">
                  <c:v>15.004098360655737</c:v>
                </c:pt>
                <c:pt idx="1335">
                  <c:v>12.698412698412698</c:v>
                </c:pt>
                <c:pt idx="1336">
                  <c:v>13.873563218390805</c:v>
                </c:pt>
                <c:pt idx="1337">
                  <c:v>63.013698630136986</c:v>
                </c:pt>
                <c:pt idx="1338">
                  <c:v>21.357142857142858</c:v>
                </c:pt>
                <c:pt idx="1339">
                  <c:v>21.818181818181817</c:v>
                </c:pt>
                <c:pt idx="1340">
                  <c:v>26.694915254237291</c:v>
                </c:pt>
                <c:pt idx="1345">
                  <c:v>21.428571428571431</c:v>
                </c:pt>
                <c:pt idx="1348">
                  <c:v>20.788530465949819</c:v>
                </c:pt>
                <c:pt idx="1351">
                  <c:v>20.43795620437956</c:v>
                </c:pt>
                <c:pt idx="1352">
                  <c:v>26.312849162011172</c:v>
                </c:pt>
                <c:pt idx="1353">
                  <c:v>23.969319271332697</c:v>
                </c:pt>
                <c:pt idx="1354">
                  <c:v>29.591836734693878</c:v>
                </c:pt>
                <c:pt idx="1356">
                  <c:v>33.15789473684211</c:v>
                </c:pt>
                <c:pt idx="1359">
                  <c:v>25.65217391304348</c:v>
                </c:pt>
                <c:pt idx="1360">
                  <c:v>18.333333333333332</c:v>
                </c:pt>
                <c:pt idx="1368">
                  <c:v>30.9</c:v>
                </c:pt>
                <c:pt idx="1369">
                  <c:v>39.025069637883007</c:v>
                </c:pt>
                <c:pt idx="1370">
                  <c:v>14.974093264248705</c:v>
                </c:pt>
                <c:pt idx="1374">
                  <c:v>16.76300578034682</c:v>
                </c:pt>
                <c:pt idx="1375">
                  <c:v>16.25</c:v>
                </c:pt>
                <c:pt idx="1376">
                  <c:v>27.380952380952383</c:v>
                </c:pt>
                <c:pt idx="1377">
                  <c:v>24.215246636771301</c:v>
                </c:pt>
                <c:pt idx="1378">
                  <c:v>23.047619047619047</c:v>
                </c:pt>
                <c:pt idx="1379">
                  <c:v>12.575206611570248</c:v>
                </c:pt>
                <c:pt idx="1380">
                  <c:v>23.824451410658309</c:v>
                </c:pt>
                <c:pt idx="1381">
                  <c:v>23.824451410658309</c:v>
                </c:pt>
                <c:pt idx="1382">
                  <c:v>13.023255813953488</c:v>
                </c:pt>
                <c:pt idx="1384">
                  <c:v>16.740331491712706</c:v>
                </c:pt>
                <c:pt idx="1385">
                  <c:v>14.323144104803491</c:v>
                </c:pt>
                <c:pt idx="1386">
                  <c:v>12.576687116564418</c:v>
                </c:pt>
                <c:pt idx="1387">
                  <c:v>51.707317073170735</c:v>
                </c:pt>
                <c:pt idx="1388">
                  <c:v>11.802325581395349</c:v>
                </c:pt>
                <c:pt idx="1389">
                  <c:v>10.186915887850468</c:v>
                </c:pt>
                <c:pt idx="1390">
                  <c:v>23.154574132492115</c:v>
                </c:pt>
                <c:pt idx="1391">
                  <c:v>27.748691099476442</c:v>
                </c:pt>
                <c:pt idx="1392">
                  <c:v>10.847457627118644</c:v>
                </c:pt>
                <c:pt idx="1394">
                  <c:v>16.774193548387096</c:v>
                </c:pt>
                <c:pt idx="1395">
                  <c:v>24.796380090497738</c:v>
                </c:pt>
                <c:pt idx="1396">
                  <c:v>28.625954198473281</c:v>
                </c:pt>
                <c:pt idx="1397">
                  <c:v>20.97402597402597</c:v>
                </c:pt>
                <c:pt idx="1398">
                  <c:v>23.839009287925698</c:v>
                </c:pt>
                <c:pt idx="1399">
                  <c:v>31.293103448275861</c:v>
                </c:pt>
                <c:pt idx="1400">
                  <c:v>46.545454545454547</c:v>
                </c:pt>
                <c:pt idx="1401">
                  <c:v>27.428571428571427</c:v>
                </c:pt>
                <c:pt idx="1402">
                  <c:v>23.913043478260871</c:v>
                </c:pt>
                <c:pt idx="1403">
                  <c:v>13.023255813953488</c:v>
                </c:pt>
                <c:pt idx="1404">
                  <c:v>19.23076923076923</c:v>
                </c:pt>
                <c:pt idx="1405">
                  <c:v>14.871794871794872</c:v>
                </c:pt>
                <c:pt idx="1406">
                  <c:v>14.130434782608695</c:v>
                </c:pt>
                <c:pt idx="1408">
                  <c:v>19.540229885057471</c:v>
                </c:pt>
                <c:pt idx="1409">
                  <c:v>26.373626373626372</c:v>
                </c:pt>
                <c:pt idx="1410">
                  <c:v>16.556291390728475</c:v>
                </c:pt>
                <c:pt idx="1411">
                  <c:v>8.4269662921348321</c:v>
                </c:pt>
                <c:pt idx="1412">
                  <c:v>14.948453608247423</c:v>
                </c:pt>
                <c:pt idx="1413">
                  <c:v>9.5959595959595969</c:v>
                </c:pt>
                <c:pt idx="1415">
                  <c:v>17.777777777777779</c:v>
                </c:pt>
                <c:pt idx="1416">
                  <c:v>18.067226890756302</c:v>
                </c:pt>
                <c:pt idx="1417">
                  <c:v>20.361990950226243</c:v>
                </c:pt>
                <c:pt idx="1418">
                  <c:v>16.744186046511629</c:v>
                </c:pt>
                <c:pt idx="1419">
                  <c:v>14.410480349344978</c:v>
                </c:pt>
                <c:pt idx="1420">
                  <c:v>31.174089068825907</c:v>
                </c:pt>
                <c:pt idx="1421">
                  <c:v>25.759405940594057</c:v>
                </c:pt>
                <c:pt idx="1422">
                  <c:v>11.578181818181818</c:v>
                </c:pt>
                <c:pt idx="1423">
                  <c:v>10.84325842696629</c:v>
                </c:pt>
                <c:pt idx="1424">
                  <c:v>10.174698795180724</c:v>
                </c:pt>
                <c:pt idx="1426">
                  <c:v>22.096069868995635</c:v>
                </c:pt>
                <c:pt idx="1428">
                  <c:v>22.244897959183671</c:v>
                </c:pt>
                <c:pt idx="1434">
                  <c:v>21.363636363636363</c:v>
                </c:pt>
                <c:pt idx="1435">
                  <c:v>20.697674418604652</c:v>
                </c:pt>
                <c:pt idx="1441">
                  <c:v>26.785714285714288</c:v>
                </c:pt>
                <c:pt idx="1442">
                  <c:v>27.209302325581397</c:v>
                </c:pt>
                <c:pt idx="1443">
                  <c:v>22.051282051282051</c:v>
                </c:pt>
                <c:pt idx="1444">
                  <c:v>32.325581395348841</c:v>
                </c:pt>
                <c:pt idx="1445">
                  <c:v>23.125</c:v>
                </c:pt>
                <c:pt idx="1446">
                  <c:v>30.454545454545453</c:v>
                </c:pt>
                <c:pt idx="1451">
                  <c:v>26.538461538461537</c:v>
                </c:pt>
                <c:pt idx="1452">
                  <c:v>28</c:v>
                </c:pt>
                <c:pt idx="1454">
                  <c:v>30.5</c:v>
                </c:pt>
                <c:pt idx="1455">
                  <c:v>29.069767441860467</c:v>
                </c:pt>
                <c:pt idx="1456">
                  <c:v>32.894736842105267</c:v>
                </c:pt>
                <c:pt idx="1468">
                  <c:v>15.6</c:v>
                </c:pt>
                <c:pt idx="1472">
                  <c:v>15.238095238095237</c:v>
                </c:pt>
                <c:pt idx="1473">
                  <c:v>9.2857142857142865</c:v>
                </c:pt>
                <c:pt idx="1475">
                  <c:v>22.916666666666668</c:v>
                </c:pt>
                <c:pt idx="1486">
                  <c:v>12.554112554112553</c:v>
                </c:pt>
                <c:pt idx="1488">
                  <c:v>14.883720930232558</c:v>
                </c:pt>
                <c:pt idx="1495">
                  <c:v>7.08</c:v>
                </c:pt>
                <c:pt idx="1497">
                  <c:v>8.75</c:v>
                </c:pt>
                <c:pt idx="1498">
                  <c:v>11.594202898550726</c:v>
                </c:pt>
                <c:pt idx="1503">
                  <c:v>14.538461538461537</c:v>
                </c:pt>
                <c:pt idx="1507">
                  <c:v>20.321428571428573</c:v>
                </c:pt>
                <c:pt idx="1514">
                  <c:v>16.344827586206897</c:v>
                </c:pt>
                <c:pt idx="1517">
                  <c:v>17.961538461538463</c:v>
                </c:pt>
                <c:pt idx="1518">
                  <c:v>17.172413793103448</c:v>
                </c:pt>
                <c:pt idx="1522">
                  <c:v>21.465968586387437</c:v>
                </c:pt>
                <c:pt idx="1602">
                  <c:v>15.428571428571429</c:v>
                </c:pt>
                <c:pt idx="1604">
                  <c:v>16.740088105726873</c:v>
                </c:pt>
                <c:pt idx="1606">
                  <c:v>0.42016806722689076</c:v>
                </c:pt>
                <c:pt idx="1609">
                  <c:v>28.089887640449437</c:v>
                </c:pt>
                <c:pt idx="1610">
                  <c:v>22.421524663677129</c:v>
                </c:pt>
                <c:pt idx="1611">
                  <c:v>21.463414634146343</c:v>
                </c:pt>
                <c:pt idx="1612">
                  <c:v>17.004048582995949</c:v>
                </c:pt>
                <c:pt idx="1613">
                  <c:v>29.109589041095891</c:v>
                </c:pt>
                <c:pt idx="1616">
                  <c:v>18.905472636815922</c:v>
                </c:pt>
                <c:pt idx="1617">
                  <c:v>8.8888888888888893</c:v>
                </c:pt>
                <c:pt idx="1620">
                  <c:v>40</c:v>
                </c:pt>
                <c:pt idx="1625">
                  <c:v>12.195121951219512</c:v>
                </c:pt>
                <c:pt idx="1626">
                  <c:v>22</c:v>
                </c:pt>
                <c:pt idx="1628">
                  <c:v>30.038022813688215</c:v>
                </c:pt>
                <c:pt idx="1629">
                  <c:v>25.448028673835125</c:v>
                </c:pt>
                <c:pt idx="1630">
                  <c:v>41.809290953545236</c:v>
                </c:pt>
                <c:pt idx="1631">
                  <c:v>39.6875</c:v>
                </c:pt>
                <c:pt idx="1632">
                  <c:v>35.135135135135137</c:v>
                </c:pt>
                <c:pt idx="1633">
                  <c:v>34.444444444444443</c:v>
                </c:pt>
                <c:pt idx="1638">
                  <c:v>29.625</c:v>
                </c:pt>
                <c:pt idx="1639">
                  <c:v>26.956521739130437</c:v>
                </c:pt>
                <c:pt idx="1641">
                  <c:v>42.307692307692307</c:v>
                </c:pt>
                <c:pt idx="1642">
                  <c:v>49.920645161290317</c:v>
                </c:pt>
                <c:pt idx="1644">
                  <c:v>30.370370370370367</c:v>
                </c:pt>
                <c:pt idx="1645">
                  <c:v>28.8</c:v>
                </c:pt>
                <c:pt idx="1646">
                  <c:v>40.731707317073173</c:v>
                </c:pt>
                <c:pt idx="1648">
                  <c:v>25.929444444444446</c:v>
                </c:pt>
                <c:pt idx="1649">
                  <c:v>38.465862068965521</c:v>
                </c:pt>
                <c:pt idx="1656">
                  <c:v>31.000833333333336</c:v>
                </c:pt>
                <c:pt idx="1660">
                  <c:v>33.35</c:v>
                </c:pt>
                <c:pt idx="1668">
                  <c:v>38.75</c:v>
                </c:pt>
                <c:pt idx="1672">
                  <c:v>43.02325581395349</c:v>
                </c:pt>
                <c:pt idx="1673">
                  <c:v>45.416666666666671</c:v>
                </c:pt>
                <c:pt idx="1681">
                  <c:v>37.6</c:v>
                </c:pt>
                <c:pt idx="1682">
                  <c:v>48.193043478260869</c:v>
                </c:pt>
                <c:pt idx="1685">
                  <c:v>48.3825</c:v>
                </c:pt>
                <c:pt idx="1687">
                  <c:v>44.574468085106382</c:v>
                </c:pt>
                <c:pt idx="1692">
                  <c:v>45.076444444444441</c:v>
                </c:pt>
                <c:pt idx="1696">
                  <c:v>34.6875</c:v>
                </c:pt>
                <c:pt idx="1701">
                  <c:v>36.085416666666667</c:v>
                </c:pt>
                <c:pt idx="1705">
                  <c:v>29.722222222222221</c:v>
                </c:pt>
                <c:pt idx="1710">
                  <c:v>49.18571428571429</c:v>
                </c:pt>
                <c:pt idx="1713">
                  <c:v>46.804883720930235</c:v>
                </c:pt>
                <c:pt idx="1723">
                  <c:v>39.610769230769229</c:v>
                </c:pt>
                <c:pt idx="1727">
                  <c:v>38.64</c:v>
                </c:pt>
                <c:pt idx="1731">
                  <c:v>35.869259259259252</c:v>
                </c:pt>
                <c:pt idx="1736">
                  <c:v>13.476190476190476</c:v>
                </c:pt>
                <c:pt idx="1738">
                  <c:v>12.208333333333334</c:v>
                </c:pt>
                <c:pt idx="1744">
                  <c:v>18.600000000000001</c:v>
                </c:pt>
                <c:pt idx="1745">
                  <c:v>23.305769230769229</c:v>
                </c:pt>
                <c:pt idx="1751">
                  <c:v>19.502262443438916</c:v>
                </c:pt>
                <c:pt idx="1752">
                  <c:v>15.056818181818182</c:v>
                </c:pt>
                <c:pt idx="1753">
                  <c:v>14.444444444444445</c:v>
                </c:pt>
                <c:pt idx="1754">
                  <c:v>13.441860465116278</c:v>
                </c:pt>
                <c:pt idx="1755">
                  <c:v>20.434782608695652</c:v>
                </c:pt>
                <c:pt idx="1756">
                  <c:v>31.25</c:v>
                </c:pt>
                <c:pt idx="1757">
                  <c:v>31.6</c:v>
                </c:pt>
                <c:pt idx="1758">
                  <c:v>33.636363636363633</c:v>
                </c:pt>
                <c:pt idx="1759">
                  <c:v>43.636363636363633</c:v>
                </c:pt>
                <c:pt idx="1760">
                  <c:v>40</c:v>
                </c:pt>
                <c:pt idx="1761">
                  <c:v>44.285714285714285</c:v>
                </c:pt>
                <c:pt idx="1762">
                  <c:v>54.117647058823529</c:v>
                </c:pt>
                <c:pt idx="1763">
                  <c:v>39.6</c:v>
                </c:pt>
                <c:pt idx="1764">
                  <c:v>36</c:v>
                </c:pt>
                <c:pt idx="1765">
                  <c:v>54.782608695652179</c:v>
                </c:pt>
                <c:pt idx="1766">
                  <c:v>38.333333333333336</c:v>
                </c:pt>
                <c:pt idx="1767">
                  <c:v>37.142857142857146</c:v>
                </c:pt>
                <c:pt idx="1768">
                  <c:v>163.52941176470588</c:v>
                </c:pt>
                <c:pt idx="1769">
                  <c:v>54.848484848484851</c:v>
                </c:pt>
                <c:pt idx="1770">
                  <c:v>42.916666666666671</c:v>
                </c:pt>
                <c:pt idx="1771">
                  <c:v>40.909090909090914</c:v>
                </c:pt>
                <c:pt idx="1772">
                  <c:v>49.642857142857146</c:v>
                </c:pt>
                <c:pt idx="1773">
                  <c:v>53.076923076923073</c:v>
                </c:pt>
                <c:pt idx="1774">
                  <c:v>26.36363636363636</c:v>
                </c:pt>
                <c:pt idx="1775">
                  <c:v>23.80952380952381</c:v>
                </c:pt>
                <c:pt idx="1906">
                  <c:v>20.934579439252335</c:v>
                </c:pt>
                <c:pt idx="1907">
                  <c:v>23.481481481481481</c:v>
                </c:pt>
                <c:pt idx="1947">
                  <c:v>8.5714285714285712</c:v>
                </c:pt>
                <c:pt idx="1950">
                  <c:v>12.5</c:v>
                </c:pt>
                <c:pt idx="1956">
                  <c:v>11.538461538461538</c:v>
                </c:pt>
                <c:pt idx="1957">
                  <c:v>3.2673267326732676</c:v>
                </c:pt>
                <c:pt idx="1958">
                  <c:v>12.916666666666668</c:v>
                </c:pt>
                <c:pt idx="1975">
                  <c:v>12.173913043478262</c:v>
                </c:pt>
                <c:pt idx="1979">
                  <c:v>12.173913043478262</c:v>
                </c:pt>
                <c:pt idx="1980">
                  <c:v>15.588235294117647</c:v>
                </c:pt>
                <c:pt idx="1981">
                  <c:v>13.333333333333334</c:v>
                </c:pt>
                <c:pt idx="1982">
                  <c:v>14.814814814814813</c:v>
                </c:pt>
                <c:pt idx="1983">
                  <c:v>24.4</c:v>
                </c:pt>
                <c:pt idx="1984">
                  <c:v>13.684210526315789</c:v>
                </c:pt>
                <c:pt idx="1985">
                  <c:v>17.857142857142858</c:v>
                </c:pt>
                <c:pt idx="1986">
                  <c:v>1.8840579710144927</c:v>
                </c:pt>
                <c:pt idx="1987">
                  <c:v>4.7272727272727275</c:v>
                </c:pt>
                <c:pt idx="1988">
                  <c:v>39.743589743589745</c:v>
                </c:pt>
                <c:pt idx="1993">
                  <c:v>29.390581717451521</c:v>
                </c:pt>
                <c:pt idx="1994">
                  <c:v>30.03448275862069</c:v>
                </c:pt>
                <c:pt idx="1996">
                  <c:v>31.076388888888889</c:v>
                </c:pt>
                <c:pt idx="1997">
                  <c:v>31.916666666666664</c:v>
                </c:pt>
                <c:pt idx="1998">
                  <c:v>29.189189189189189</c:v>
                </c:pt>
                <c:pt idx="1999">
                  <c:v>24.280155642023349</c:v>
                </c:pt>
                <c:pt idx="2000">
                  <c:v>27.328519855595669</c:v>
                </c:pt>
                <c:pt idx="2002">
                  <c:v>30.230769230769226</c:v>
                </c:pt>
                <c:pt idx="2003">
                  <c:v>52.036199095022624</c:v>
                </c:pt>
                <c:pt idx="2004">
                  <c:v>47.234042553191486</c:v>
                </c:pt>
                <c:pt idx="2005">
                  <c:v>34.733893557422974</c:v>
                </c:pt>
                <c:pt idx="2006">
                  <c:v>20.454015188766871</c:v>
                </c:pt>
                <c:pt idx="2007">
                  <c:v>34.837092731829571</c:v>
                </c:pt>
                <c:pt idx="2008">
                  <c:v>32.214532871972317</c:v>
                </c:pt>
                <c:pt idx="2011">
                  <c:v>17.907801418439718</c:v>
                </c:pt>
                <c:pt idx="2014">
                  <c:v>16.666666666666668</c:v>
                </c:pt>
                <c:pt idx="2015">
                  <c:v>26.5</c:v>
                </c:pt>
                <c:pt idx="2017">
                  <c:v>21.616541353383457</c:v>
                </c:pt>
                <c:pt idx="2019">
                  <c:v>17.611336032388664</c:v>
                </c:pt>
                <c:pt idx="2020">
                  <c:v>27.638190954773869</c:v>
                </c:pt>
                <c:pt idx="2021">
                  <c:v>19.821428571428573</c:v>
                </c:pt>
                <c:pt idx="2022">
                  <c:v>18.679245283018869</c:v>
                </c:pt>
                <c:pt idx="2026">
                  <c:v>22.727272727272727</c:v>
                </c:pt>
                <c:pt idx="2029">
                  <c:v>17.636363636363633</c:v>
                </c:pt>
                <c:pt idx="2030">
                  <c:v>24.538461538461537</c:v>
                </c:pt>
                <c:pt idx="2031">
                  <c:v>18.188405797101453</c:v>
                </c:pt>
                <c:pt idx="2032">
                  <c:v>21.296296296296294</c:v>
                </c:pt>
                <c:pt idx="2034">
                  <c:v>15.807860262008735</c:v>
                </c:pt>
                <c:pt idx="2037">
                  <c:v>21.940928270042193</c:v>
                </c:pt>
                <c:pt idx="2038">
                  <c:v>21.428571428571427</c:v>
                </c:pt>
                <c:pt idx="2040">
                  <c:v>20.296296296296294</c:v>
                </c:pt>
                <c:pt idx="2041">
                  <c:v>20.48582995951417</c:v>
                </c:pt>
                <c:pt idx="2042">
                  <c:v>20.322580645161288</c:v>
                </c:pt>
                <c:pt idx="2043">
                  <c:v>20.042016806722692</c:v>
                </c:pt>
                <c:pt idx="2044">
                  <c:v>15.19047619047619</c:v>
                </c:pt>
                <c:pt idx="2046">
                  <c:v>15.909090909090908</c:v>
                </c:pt>
                <c:pt idx="2049">
                  <c:v>22.736318407960201</c:v>
                </c:pt>
                <c:pt idx="2050">
                  <c:v>17.449392712550605</c:v>
                </c:pt>
                <c:pt idx="2051">
                  <c:v>20.423076923076923</c:v>
                </c:pt>
                <c:pt idx="2052">
                  <c:v>17.600000000000001</c:v>
                </c:pt>
                <c:pt idx="2053">
                  <c:v>14.23076923076923</c:v>
                </c:pt>
                <c:pt idx="2057">
                  <c:v>17.826086956521742</c:v>
                </c:pt>
                <c:pt idx="2157">
                  <c:v>20.421818181818182</c:v>
                </c:pt>
                <c:pt idx="2158">
                  <c:v>21.55185185185185</c:v>
                </c:pt>
                <c:pt idx="2159">
                  <c:v>28.518248175182478</c:v>
                </c:pt>
                <c:pt idx="2160">
                  <c:v>21.29032258064516</c:v>
                </c:pt>
                <c:pt idx="2161">
                  <c:v>21.35217391304348</c:v>
                </c:pt>
                <c:pt idx="2162">
                  <c:v>19.303999999999998</c:v>
                </c:pt>
                <c:pt idx="2163">
                  <c:v>20.079681274900398</c:v>
                </c:pt>
                <c:pt idx="2164">
                  <c:v>20.903669724770641</c:v>
                </c:pt>
                <c:pt idx="2165">
                  <c:v>20.647619047619045</c:v>
                </c:pt>
                <c:pt idx="2166">
                  <c:v>19.102803738317757</c:v>
                </c:pt>
                <c:pt idx="2167">
                  <c:v>18.26530612244898</c:v>
                </c:pt>
                <c:pt idx="2168">
                  <c:v>23.166666666666668</c:v>
                </c:pt>
                <c:pt idx="2169">
                  <c:v>14.696808510638299</c:v>
                </c:pt>
                <c:pt idx="2170">
                  <c:v>21.666666666666668</c:v>
                </c:pt>
                <c:pt idx="2171">
                  <c:v>34.827586206896555</c:v>
                </c:pt>
                <c:pt idx="2172">
                  <c:v>34.137931034482762</c:v>
                </c:pt>
                <c:pt idx="2173">
                  <c:v>42.916666666666671</c:v>
                </c:pt>
                <c:pt idx="2174">
                  <c:v>31.851851851851851</c:v>
                </c:pt>
                <c:pt idx="2175">
                  <c:v>32</c:v>
                </c:pt>
                <c:pt idx="2176">
                  <c:v>28.8</c:v>
                </c:pt>
                <c:pt idx="2177">
                  <c:v>24.5</c:v>
                </c:pt>
                <c:pt idx="2178">
                  <c:v>22.8</c:v>
                </c:pt>
                <c:pt idx="2179">
                  <c:v>24.074074074074073</c:v>
                </c:pt>
                <c:pt idx="2180">
                  <c:v>23.103448275862071</c:v>
                </c:pt>
                <c:pt idx="2181">
                  <c:v>13.571428571428573</c:v>
                </c:pt>
                <c:pt idx="2182">
                  <c:v>13.333333333333332</c:v>
                </c:pt>
                <c:pt idx="2183">
                  <c:v>17.037037037037035</c:v>
                </c:pt>
                <c:pt idx="2184">
                  <c:v>21.904761904761905</c:v>
                </c:pt>
                <c:pt idx="2185">
                  <c:v>20.476190476190474</c:v>
                </c:pt>
                <c:pt idx="2186">
                  <c:v>19.62962962962963</c:v>
                </c:pt>
                <c:pt idx="2187">
                  <c:v>15.2</c:v>
                </c:pt>
                <c:pt idx="2197">
                  <c:v>31.063122923588043</c:v>
                </c:pt>
                <c:pt idx="2199">
                  <c:v>31.099656357388316</c:v>
                </c:pt>
                <c:pt idx="2200">
                  <c:v>31.099656357388316</c:v>
                </c:pt>
                <c:pt idx="2201">
                  <c:v>17.147435897435898</c:v>
                </c:pt>
                <c:pt idx="2205">
                  <c:v>22.730627306273064</c:v>
                </c:pt>
                <c:pt idx="2208">
                  <c:v>14.695340501792115</c:v>
                </c:pt>
                <c:pt idx="2211">
                  <c:v>14.982078853046593</c:v>
                </c:pt>
                <c:pt idx="2214">
                  <c:v>15.283687943262413</c:v>
                </c:pt>
                <c:pt idx="2215">
                  <c:v>12.075471698113208</c:v>
                </c:pt>
                <c:pt idx="2217">
                  <c:v>12.089552238805968</c:v>
                </c:pt>
                <c:pt idx="2218">
                  <c:v>11.318681318681318</c:v>
                </c:pt>
                <c:pt idx="2229">
                  <c:v>12.007434944237918</c:v>
                </c:pt>
                <c:pt idx="2232">
                  <c:v>14.763779527559056</c:v>
                </c:pt>
                <c:pt idx="2237">
                  <c:v>15.330882352941176</c:v>
                </c:pt>
                <c:pt idx="2242">
                  <c:v>11.180555555555557</c:v>
                </c:pt>
                <c:pt idx="2244">
                  <c:v>10.664335664335665</c:v>
                </c:pt>
                <c:pt idx="2248">
                  <c:v>14.074074074074073</c:v>
                </c:pt>
                <c:pt idx="2249">
                  <c:v>5.65</c:v>
                </c:pt>
                <c:pt idx="2250">
                  <c:v>5.2558139534883725</c:v>
                </c:pt>
                <c:pt idx="2251">
                  <c:v>6.0352422907488981</c:v>
                </c:pt>
                <c:pt idx="2252">
                  <c:v>5.9307359307359304</c:v>
                </c:pt>
                <c:pt idx="2254">
                  <c:v>4.4554973821989527</c:v>
                </c:pt>
                <c:pt idx="2255">
                  <c:v>4.3168316831683171</c:v>
                </c:pt>
                <c:pt idx="2259">
                  <c:v>4.9767441860465116</c:v>
                </c:pt>
                <c:pt idx="2270">
                  <c:v>5.6994818652849739</c:v>
                </c:pt>
                <c:pt idx="2271">
                  <c:v>14.178403755868546</c:v>
                </c:pt>
                <c:pt idx="2273">
                  <c:v>12.580645161290322</c:v>
                </c:pt>
                <c:pt idx="2276">
                  <c:v>38.095238095238095</c:v>
                </c:pt>
                <c:pt idx="2279">
                  <c:v>4.1798941798941804</c:v>
                </c:pt>
                <c:pt idx="2281">
                  <c:v>5.05</c:v>
                </c:pt>
                <c:pt idx="2283">
                  <c:v>5.2808988764044944</c:v>
                </c:pt>
                <c:pt idx="2284">
                  <c:v>5.1149425287356323</c:v>
                </c:pt>
                <c:pt idx="2285">
                  <c:v>5.6994818652849739</c:v>
                </c:pt>
                <c:pt idx="2289">
                  <c:v>11.111111111111111</c:v>
                </c:pt>
                <c:pt idx="2290">
                  <c:v>14.814814814814813</c:v>
                </c:pt>
                <c:pt idx="2292">
                  <c:v>10.714285714285715</c:v>
                </c:pt>
                <c:pt idx="2293">
                  <c:v>11.785714285714286</c:v>
                </c:pt>
                <c:pt idx="2294">
                  <c:v>16.399999999999999</c:v>
                </c:pt>
                <c:pt idx="2295">
                  <c:v>13.043478260869566</c:v>
                </c:pt>
                <c:pt idx="2297">
                  <c:v>3.0909090909090904</c:v>
                </c:pt>
                <c:pt idx="2298">
                  <c:v>15.416666666666668</c:v>
                </c:pt>
                <c:pt idx="2299">
                  <c:v>16.71641791044776</c:v>
                </c:pt>
                <c:pt idx="2300">
                  <c:v>12.461538461538462</c:v>
                </c:pt>
                <c:pt idx="2301">
                  <c:v>15</c:v>
                </c:pt>
                <c:pt idx="2302">
                  <c:v>12.258064516129032</c:v>
                </c:pt>
                <c:pt idx="2303">
                  <c:v>15.548523206751055</c:v>
                </c:pt>
                <c:pt idx="2304">
                  <c:v>13.119658119658121</c:v>
                </c:pt>
                <c:pt idx="2313">
                  <c:v>18.18181818181818</c:v>
                </c:pt>
                <c:pt idx="2324">
                  <c:v>14.68181818181818</c:v>
                </c:pt>
                <c:pt idx="2333">
                  <c:v>12.9</c:v>
                </c:pt>
                <c:pt idx="2341">
                  <c:v>15.890410958904109</c:v>
                </c:pt>
                <c:pt idx="2344">
                  <c:v>15.64367816091954</c:v>
                </c:pt>
                <c:pt idx="2349">
                  <c:v>11.682242990654204</c:v>
                </c:pt>
                <c:pt idx="2350">
                  <c:v>15.263157894736842</c:v>
                </c:pt>
                <c:pt idx="2371">
                  <c:v>16.428571428571427</c:v>
                </c:pt>
                <c:pt idx="2372">
                  <c:v>17.318181818181817</c:v>
                </c:pt>
                <c:pt idx="2373">
                  <c:v>16.782608695652176</c:v>
                </c:pt>
                <c:pt idx="2374">
                  <c:v>14.580645161290324</c:v>
                </c:pt>
                <c:pt idx="2375">
                  <c:v>15.678571428571429</c:v>
                </c:pt>
                <c:pt idx="2376">
                  <c:v>15.884615384615383</c:v>
                </c:pt>
                <c:pt idx="2377">
                  <c:v>17.857142857142858</c:v>
                </c:pt>
                <c:pt idx="2379">
                  <c:v>52.692307692307693</c:v>
                </c:pt>
                <c:pt idx="2380">
                  <c:v>38.770114942528622</c:v>
                </c:pt>
                <c:pt idx="2381">
                  <c:v>37.89473684210526</c:v>
                </c:pt>
                <c:pt idx="2388">
                  <c:v>44.8</c:v>
                </c:pt>
                <c:pt idx="2392">
                  <c:v>44.615384615384613</c:v>
                </c:pt>
                <c:pt idx="2393">
                  <c:v>48.888888888888886</c:v>
                </c:pt>
                <c:pt idx="2394">
                  <c:v>46.296296296296291</c:v>
                </c:pt>
                <c:pt idx="2396">
                  <c:v>46.666666666666664</c:v>
                </c:pt>
                <c:pt idx="2399">
                  <c:v>40.196078431372548</c:v>
                </c:pt>
                <c:pt idx="2404">
                  <c:v>10.5</c:v>
                </c:pt>
                <c:pt idx="2405">
                  <c:v>10.476190476190476</c:v>
                </c:pt>
                <c:pt idx="2406">
                  <c:v>10.952380952380953</c:v>
                </c:pt>
                <c:pt idx="2407">
                  <c:v>3.1111111111111112</c:v>
                </c:pt>
                <c:pt idx="2408">
                  <c:v>7.4074074074074066</c:v>
                </c:pt>
                <c:pt idx="2410">
                  <c:v>10.952380952380953</c:v>
                </c:pt>
                <c:pt idx="2412">
                  <c:v>4.5161290322580641</c:v>
                </c:pt>
                <c:pt idx="2413">
                  <c:v>10.75</c:v>
                </c:pt>
                <c:pt idx="2414">
                  <c:v>5.3571428571428568</c:v>
                </c:pt>
                <c:pt idx="2418">
                  <c:v>6.333333333333333</c:v>
                </c:pt>
                <c:pt idx="2422">
                  <c:v>3.4482758620689657</c:v>
                </c:pt>
                <c:pt idx="2427">
                  <c:v>28.057553956834536</c:v>
                </c:pt>
                <c:pt idx="2433">
                  <c:v>53.636363636363633</c:v>
                </c:pt>
                <c:pt idx="2436">
                  <c:v>57.857142857142861</c:v>
                </c:pt>
                <c:pt idx="2442">
                  <c:v>26.214285714285719</c:v>
                </c:pt>
                <c:pt idx="2443">
                  <c:v>33.199999999999996</c:v>
                </c:pt>
                <c:pt idx="2444">
                  <c:v>52.307692307692307</c:v>
                </c:pt>
                <c:pt idx="2445">
                  <c:v>55.833333333333336</c:v>
                </c:pt>
                <c:pt idx="2446">
                  <c:v>53.508771929824569</c:v>
                </c:pt>
                <c:pt idx="2447">
                  <c:v>47.706422018348619</c:v>
                </c:pt>
                <c:pt idx="2448">
                  <c:v>54.945054945054942</c:v>
                </c:pt>
                <c:pt idx="2449">
                  <c:v>32.5</c:v>
                </c:pt>
                <c:pt idx="2450">
                  <c:v>29</c:v>
                </c:pt>
                <c:pt idx="2451">
                  <c:v>32.06666666666667</c:v>
                </c:pt>
                <c:pt idx="2457">
                  <c:v>50.857142857142861</c:v>
                </c:pt>
                <c:pt idx="2458">
                  <c:v>61</c:v>
                </c:pt>
                <c:pt idx="2460">
                  <c:v>37</c:v>
                </c:pt>
                <c:pt idx="2461">
                  <c:v>44.666666666666671</c:v>
                </c:pt>
                <c:pt idx="2463">
                  <c:v>40.571428571428569</c:v>
                </c:pt>
                <c:pt idx="2465">
                  <c:v>58</c:v>
                </c:pt>
                <c:pt idx="2474">
                  <c:v>38.315789473684212</c:v>
                </c:pt>
                <c:pt idx="2481">
                  <c:v>54.945054945054942</c:v>
                </c:pt>
                <c:pt idx="2482">
                  <c:v>52.5</c:v>
                </c:pt>
                <c:pt idx="2483">
                  <c:v>50.322580645161288</c:v>
                </c:pt>
                <c:pt idx="2484">
                  <c:v>37.5</c:v>
                </c:pt>
                <c:pt idx="2485">
                  <c:v>17.013756043840836</c:v>
                </c:pt>
                <c:pt idx="2486">
                  <c:v>19.369369369369366</c:v>
                </c:pt>
                <c:pt idx="2487">
                  <c:v>17.665452820864882</c:v>
                </c:pt>
                <c:pt idx="2491">
                  <c:v>16.549514101021678</c:v>
                </c:pt>
                <c:pt idx="2492">
                  <c:v>20.051896541165338</c:v>
                </c:pt>
                <c:pt idx="2496">
                  <c:v>4.5086705202312141</c:v>
                </c:pt>
                <c:pt idx="2497">
                  <c:v>3.9893617021276597</c:v>
                </c:pt>
                <c:pt idx="2498">
                  <c:v>3.9583333333333335</c:v>
                </c:pt>
                <c:pt idx="2499">
                  <c:v>2.6219512195121952</c:v>
                </c:pt>
                <c:pt idx="2501">
                  <c:v>5.5793991416309012</c:v>
                </c:pt>
                <c:pt idx="2502">
                  <c:v>4.3203883495145634</c:v>
                </c:pt>
                <c:pt idx="2503">
                  <c:v>4.7270070185206894</c:v>
                </c:pt>
                <c:pt idx="2509">
                  <c:v>6.5606894893895689</c:v>
                </c:pt>
                <c:pt idx="2510">
                  <c:v>6.9444444444444446</c:v>
                </c:pt>
                <c:pt idx="2512">
                  <c:v>6.8283793399232824</c:v>
                </c:pt>
                <c:pt idx="2513">
                  <c:v>7.2733314016260842</c:v>
                </c:pt>
                <c:pt idx="2516">
                  <c:v>7.2799169069675882</c:v>
                </c:pt>
                <c:pt idx="2519">
                  <c:v>3.7750821679757718</c:v>
                </c:pt>
                <c:pt idx="2522">
                  <c:v>3.8194719786926195</c:v>
                </c:pt>
                <c:pt idx="2526">
                  <c:v>3.6722288006332278</c:v>
                </c:pt>
                <c:pt idx="2531">
                  <c:v>3.2333333333333329</c:v>
                </c:pt>
                <c:pt idx="2560">
                  <c:v>12.387931034482758</c:v>
                </c:pt>
                <c:pt idx="2561">
                  <c:v>20.563981042654031</c:v>
                </c:pt>
                <c:pt idx="2562">
                  <c:v>21.215753424657535</c:v>
                </c:pt>
                <c:pt idx="2563">
                  <c:v>13.058558558558557</c:v>
                </c:pt>
                <c:pt idx="2564">
                  <c:v>21.55186721991701</c:v>
                </c:pt>
                <c:pt idx="2565">
                  <c:v>20.068852459016394</c:v>
                </c:pt>
                <c:pt idx="2566">
                  <c:v>25.084239130434781</c:v>
                </c:pt>
                <c:pt idx="2567">
                  <c:v>19.722448979591835</c:v>
                </c:pt>
                <c:pt idx="2568">
                  <c:v>18.732142857142858</c:v>
                </c:pt>
                <c:pt idx="2569">
                  <c:v>13.311827956989248</c:v>
                </c:pt>
                <c:pt idx="2570">
                  <c:v>13.961904761904762</c:v>
                </c:pt>
                <c:pt idx="2571">
                  <c:v>14.43987341772152</c:v>
                </c:pt>
                <c:pt idx="2572">
                  <c:v>18.658823529411762</c:v>
                </c:pt>
                <c:pt idx="2573">
                  <c:v>17.265486725663717</c:v>
                </c:pt>
                <c:pt idx="2574">
                  <c:v>7.6773255813953494</c:v>
                </c:pt>
                <c:pt idx="2575">
                  <c:v>4.300469483568075</c:v>
                </c:pt>
                <c:pt idx="2576">
                  <c:v>7.021505376344086</c:v>
                </c:pt>
                <c:pt idx="2577">
                  <c:v>4.962025316455696</c:v>
                </c:pt>
                <c:pt idx="2578">
                  <c:v>4.0213675213675213</c:v>
                </c:pt>
                <c:pt idx="2579">
                  <c:v>5.9926739926739927</c:v>
                </c:pt>
                <c:pt idx="2580">
                  <c:v>6.6102941176470589</c:v>
                </c:pt>
                <c:pt idx="2581">
                  <c:v>3.8215962441314559</c:v>
                </c:pt>
                <c:pt idx="2582">
                  <c:v>10.572687224669604</c:v>
                </c:pt>
                <c:pt idx="2583">
                  <c:v>10.288065843621398</c:v>
                </c:pt>
                <c:pt idx="2584">
                  <c:v>9.1666666666666679</c:v>
                </c:pt>
                <c:pt idx="2585">
                  <c:v>10.434782608695652</c:v>
                </c:pt>
                <c:pt idx="2586">
                  <c:v>24.675324675324674</c:v>
                </c:pt>
                <c:pt idx="2587">
                  <c:v>22.707423580786024</c:v>
                </c:pt>
                <c:pt idx="2588">
                  <c:v>20.689655172413794</c:v>
                </c:pt>
                <c:pt idx="2589">
                  <c:v>14.056224899598392</c:v>
                </c:pt>
                <c:pt idx="2590">
                  <c:v>14.979757085020243</c:v>
                </c:pt>
                <c:pt idx="2591">
                  <c:v>9.375</c:v>
                </c:pt>
                <c:pt idx="2650">
                  <c:v>2.5128205128205132</c:v>
                </c:pt>
                <c:pt idx="2659">
                  <c:v>3.9195979899497488</c:v>
                </c:pt>
                <c:pt idx="2661">
                  <c:v>3.9896373056994823</c:v>
                </c:pt>
                <c:pt idx="2684">
                  <c:v>3.7901785714285712</c:v>
                </c:pt>
                <c:pt idx="2685">
                  <c:v>5.1250000000000009</c:v>
                </c:pt>
                <c:pt idx="2686">
                  <c:v>14.280000000000001</c:v>
                </c:pt>
                <c:pt idx="2687">
                  <c:v>12.666666666666666</c:v>
                </c:pt>
                <c:pt idx="2688">
                  <c:v>21.666666666666664</c:v>
                </c:pt>
                <c:pt idx="2689">
                  <c:v>4</c:v>
                </c:pt>
                <c:pt idx="2704">
                  <c:v>12.21875</c:v>
                </c:pt>
                <c:pt idx="2705">
                  <c:v>12.238095238095237</c:v>
                </c:pt>
                <c:pt idx="2706">
                  <c:v>26.2</c:v>
                </c:pt>
                <c:pt idx="2707">
                  <c:v>6.5217391304347831</c:v>
                </c:pt>
                <c:pt idx="2708">
                  <c:v>7.4074074074074066</c:v>
                </c:pt>
                <c:pt idx="2709">
                  <c:v>9.8159509202453989</c:v>
                </c:pt>
                <c:pt idx="2710">
                  <c:v>9.4444444444444446</c:v>
                </c:pt>
                <c:pt idx="2711">
                  <c:v>9.7368421052631575</c:v>
                </c:pt>
                <c:pt idx="2712">
                  <c:v>8.2304526748971192</c:v>
                </c:pt>
                <c:pt idx="2713">
                  <c:v>10.486891385767791</c:v>
                </c:pt>
                <c:pt idx="2714">
                  <c:v>13.496240601503759</c:v>
                </c:pt>
                <c:pt idx="2715">
                  <c:v>6.1688311688311686</c:v>
                </c:pt>
                <c:pt idx="2716">
                  <c:v>9.3220338983050848</c:v>
                </c:pt>
                <c:pt idx="2717">
                  <c:v>8.7301587301587293</c:v>
                </c:pt>
                <c:pt idx="2718">
                  <c:v>12.135922330097086</c:v>
                </c:pt>
                <c:pt idx="2719">
                  <c:v>12.206572769953052</c:v>
                </c:pt>
                <c:pt idx="2720">
                  <c:v>7.3825503355704702</c:v>
                </c:pt>
                <c:pt idx="2721">
                  <c:v>10.107981220657278</c:v>
                </c:pt>
                <c:pt idx="2722">
                  <c:v>8.8837209302325579</c:v>
                </c:pt>
                <c:pt idx="2723">
                  <c:v>12.798206278026905</c:v>
                </c:pt>
                <c:pt idx="2724">
                  <c:v>10.565400843881855</c:v>
                </c:pt>
                <c:pt idx="2725">
                  <c:v>11.429223744292239</c:v>
                </c:pt>
                <c:pt idx="2726">
                  <c:v>11.178723404255319</c:v>
                </c:pt>
                <c:pt idx="2727">
                  <c:v>10.626050420168067</c:v>
                </c:pt>
                <c:pt idx="2728">
                  <c:v>13.715736040609137</c:v>
                </c:pt>
                <c:pt idx="2729">
                  <c:v>12.134782608695653</c:v>
                </c:pt>
                <c:pt idx="2730">
                  <c:v>12.595348837209302</c:v>
                </c:pt>
                <c:pt idx="2731">
                  <c:v>10.497907949790795</c:v>
                </c:pt>
                <c:pt idx="2732">
                  <c:v>12.30612244897959</c:v>
                </c:pt>
                <c:pt idx="2733">
                  <c:v>18.225609756097562</c:v>
                </c:pt>
                <c:pt idx="2734">
                  <c:v>11.052</c:v>
                </c:pt>
                <c:pt idx="2735">
                  <c:v>12.024390243902438</c:v>
                </c:pt>
                <c:pt idx="2736">
                  <c:v>8.7142857142857153</c:v>
                </c:pt>
                <c:pt idx="2737">
                  <c:v>10.844765342960288</c:v>
                </c:pt>
                <c:pt idx="2738">
                  <c:v>7.7327586206896566</c:v>
                </c:pt>
                <c:pt idx="2739">
                  <c:v>12.114537444933921</c:v>
                </c:pt>
                <c:pt idx="2740">
                  <c:v>10.256410256410257</c:v>
                </c:pt>
                <c:pt idx="2741">
                  <c:v>10.615384615384615</c:v>
                </c:pt>
                <c:pt idx="2742">
                  <c:v>7.291666666666667</c:v>
                </c:pt>
                <c:pt idx="2743">
                  <c:v>11.32</c:v>
                </c:pt>
                <c:pt idx="2744">
                  <c:v>10.875000000000002</c:v>
                </c:pt>
                <c:pt idx="2745">
                  <c:v>9.5555555555555554</c:v>
                </c:pt>
                <c:pt idx="2746">
                  <c:v>10.199999999999999</c:v>
                </c:pt>
                <c:pt idx="2747">
                  <c:v>9.6666666666666661</c:v>
                </c:pt>
                <c:pt idx="2748">
                  <c:v>21.099447513812152</c:v>
                </c:pt>
                <c:pt idx="2749">
                  <c:v>12.404411764705882</c:v>
                </c:pt>
                <c:pt idx="2750">
                  <c:v>12.614457831325304</c:v>
                </c:pt>
                <c:pt idx="2751">
                  <c:v>12.89622641509434</c:v>
                </c:pt>
                <c:pt idx="2752">
                  <c:v>16.287211740041929</c:v>
                </c:pt>
                <c:pt idx="2753">
                  <c:v>12.180746561886052</c:v>
                </c:pt>
                <c:pt idx="2754">
                  <c:v>12.69455252918288</c:v>
                </c:pt>
                <c:pt idx="2755">
                  <c:v>11.178571428571429</c:v>
                </c:pt>
                <c:pt idx="2756">
                  <c:v>10.560975609756097</c:v>
                </c:pt>
                <c:pt idx="2757">
                  <c:v>11.657142857142857</c:v>
                </c:pt>
                <c:pt idx="2758">
                  <c:v>11.031249999999998</c:v>
                </c:pt>
                <c:pt idx="2759">
                  <c:v>11.818181818181818</c:v>
                </c:pt>
                <c:pt idx="2760">
                  <c:v>9.6142857142857139</c:v>
                </c:pt>
                <c:pt idx="2761">
                  <c:v>7.661538461538461</c:v>
                </c:pt>
                <c:pt idx="2762">
                  <c:v>11.08955223880597</c:v>
                </c:pt>
                <c:pt idx="2763">
                  <c:v>25.661375661375661</c:v>
                </c:pt>
                <c:pt idx="2764">
                  <c:v>8.2222222222222214</c:v>
                </c:pt>
                <c:pt idx="2765">
                  <c:v>10.457627118644067</c:v>
                </c:pt>
                <c:pt idx="2766">
                  <c:v>9.6067415730337071</c:v>
                </c:pt>
                <c:pt idx="2767">
                  <c:v>6.1411764705882357</c:v>
                </c:pt>
                <c:pt idx="2770">
                  <c:v>6</c:v>
                </c:pt>
                <c:pt idx="2771">
                  <c:v>7.3643410852713176</c:v>
                </c:pt>
                <c:pt idx="2772">
                  <c:v>7.65</c:v>
                </c:pt>
                <c:pt idx="2773">
                  <c:v>20.405405405405403</c:v>
                </c:pt>
                <c:pt idx="2774">
                  <c:v>6.5666666666666664</c:v>
                </c:pt>
                <c:pt idx="2775">
                  <c:v>6.814814814814814</c:v>
                </c:pt>
                <c:pt idx="2776">
                  <c:v>5.9163987138263661</c:v>
                </c:pt>
                <c:pt idx="2777">
                  <c:v>6.6382978723404253</c:v>
                </c:pt>
                <c:pt idx="2778">
                  <c:v>23.716814159292039</c:v>
                </c:pt>
                <c:pt idx="2779">
                  <c:v>7.6595744680851059</c:v>
                </c:pt>
                <c:pt idx="2780">
                  <c:v>8.0192307692307701</c:v>
                </c:pt>
                <c:pt idx="2781">
                  <c:v>8.1999999999999993</c:v>
                </c:pt>
                <c:pt idx="2782">
                  <c:v>10.769230769230768</c:v>
                </c:pt>
                <c:pt idx="2783">
                  <c:v>22.8</c:v>
                </c:pt>
                <c:pt idx="2784">
                  <c:v>4.5833333333333339</c:v>
                </c:pt>
                <c:pt idx="2785">
                  <c:v>3.8</c:v>
                </c:pt>
                <c:pt idx="2787">
                  <c:v>5.3846153846153841</c:v>
                </c:pt>
                <c:pt idx="2788">
                  <c:v>6.3157894736842106</c:v>
                </c:pt>
                <c:pt idx="2789">
                  <c:v>7.8695652173913055</c:v>
                </c:pt>
                <c:pt idx="2790">
                  <c:v>5.1333333333333337</c:v>
                </c:pt>
                <c:pt idx="2791">
                  <c:v>21.382978723404257</c:v>
                </c:pt>
                <c:pt idx="2792">
                  <c:v>9.953846153846154</c:v>
                </c:pt>
                <c:pt idx="2793">
                  <c:v>10.466666666666667</c:v>
                </c:pt>
                <c:pt idx="2794">
                  <c:v>11.878787878787881</c:v>
                </c:pt>
                <c:pt idx="2795">
                  <c:v>10.684210526315789</c:v>
                </c:pt>
                <c:pt idx="2796">
                  <c:v>10.741935483870966</c:v>
                </c:pt>
                <c:pt idx="2797">
                  <c:v>22.32</c:v>
                </c:pt>
                <c:pt idx="2798">
                  <c:v>9.3333333333333339</c:v>
                </c:pt>
                <c:pt idx="2799">
                  <c:v>21.166666666666668</c:v>
                </c:pt>
                <c:pt idx="2801">
                  <c:v>20.666666666666668</c:v>
                </c:pt>
                <c:pt idx="2807">
                  <c:v>22.066666666666666</c:v>
                </c:pt>
                <c:pt idx="2808">
                  <c:v>11.515151515151516</c:v>
                </c:pt>
                <c:pt idx="2809">
                  <c:v>25</c:v>
                </c:pt>
                <c:pt idx="2810">
                  <c:v>5.625</c:v>
                </c:pt>
                <c:pt idx="2812">
                  <c:v>6.9230769230769225</c:v>
                </c:pt>
                <c:pt idx="2813">
                  <c:v>21.875</c:v>
                </c:pt>
                <c:pt idx="2816">
                  <c:v>6.291666666666667</c:v>
                </c:pt>
                <c:pt idx="2817">
                  <c:v>6.24</c:v>
                </c:pt>
                <c:pt idx="2818">
                  <c:v>5.4799999999999995</c:v>
                </c:pt>
                <c:pt idx="2821">
                  <c:v>7.052631578947369</c:v>
                </c:pt>
                <c:pt idx="2822">
                  <c:v>6.4615384615384617</c:v>
                </c:pt>
                <c:pt idx="2823">
                  <c:v>6.2941176470588234</c:v>
                </c:pt>
                <c:pt idx="2899">
                  <c:v>8.3661971830985919</c:v>
                </c:pt>
                <c:pt idx="2900">
                  <c:v>8.0069124423963132</c:v>
                </c:pt>
                <c:pt idx="2901">
                  <c:v>8.0734966592427622</c:v>
                </c:pt>
                <c:pt idx="2902">
                  <c:v>6.4420485175202149</c:v>
                </c:pt>
                <c:pt idx="2903">
                  <c:v>6.415094339622641</c:v>
                </c:pt>
                <c:pt idx="2904">
                  <c:v>6.6888519134775377</c:v>
                </c:pt>
                <c:pt idx="2905">
                  <c:v>11.394230769230768</c:v>
                </c:pt>
                <c:pt idx="2906">
                  <c:v>5.8947368421052628</c:v>
                </c:pt>
                <c:pt idx="2907">
                  <c:v>7.3661971830985919</c:v>
                </c:pt>
                <c:pt idx="2908">
                  <c:v>7.0349650349650341</c:v>
                </c:pt>
                <c:pt idx="2909">
                  <c:v>5.967741935483871</c:v>
                </c:pt>
                <c:pt idx="2910">
                  <c:v>5.5371900826446288</c:v>
                </c:pt>
                <c:pt idx="2911">
                  <c:v>4.2356020942408374</c:v>
                </c:pt>
                <c:pt idx="2912">
                  <c:v>6.2889518413597738</c:v>
                </c:pt>
                <c:pt idx="2913">
                  <c:v>5.2877697841726619</c:v>
                </c:pt>
                <c:pt idx="2914">
                  <c:v>2.2222222222222223</c:v>
                </c:pt>
                <c:pt idx="2918">
                  <c:v>2.2727272727272725</c:v>
                </c:pt>
                <c:pt idx="2945">
                  <c:v>2</c:v>
                </c:pt>
                <c:pt idx="2948">
                  <c:v>1.8181818181818181</c:v>
                </c:pt>
                <c:pt idx="2954">
                  <c:v>6.1942028985507243</c:v>
                </c:pt>
                <c:pt idx="2955">
                  <c:v>9.788519637462235</c:v>
                </c:pt>
                <c:pt idx="2956">
                  <c:v>8.3060498220640575</c:v>
                </c:pt>
                <c:pt idx="2957">
                  <c:v>10.558631921824105</c:v>
                </c:pt>
                <c:pt idx="2958">
                  <c:v>10.71031746031746</c:v>
                </c:pt>
                <c:pt idx="2959">
                  <c:v>9.8432000000000013</c:v>
                </c:pt>
                <c:pt idx="2960">
                  <c:v>9.2777777777777786</c:v>
                </c:pt>
                <c:pt idx="2961">
                  <c:v>10.184804928131417</c:v>
                </c:pt>
                <c:pt idx="2962">
                  <c:v>10.291262135922331</c:v>
                </c:pt>
                <c:pt idx="2963">
                  <c:v>9.5208333333333339</c:v>
                </c:pt>
                <c:pt idx="2964">
                  <c:v>9.3376623376623389</c:v>
                </c:pt>
                <c:pt idx="2965">
                  <c:v>9.3714285714285701</c:v>
                </c:pt>
                <c:pt idx="2988">
                  <c:v>10.367892976588628</c:v>
                </c:pt>
                <c:pt idx="2989">
                  <c:v>10.599369085173501</c:v>
                </c:pt>
                <c:pt idx="2990">
                  <c:v>10.607902735562309</c:v>
                </c:pt>
                <c:pt idx="2991">
                  <c:v>10.841121495327101</c:v>
                </c:pt>
                <c:pt idx="2992">
                  <c:v>10.454545454545453</c:v>
                </c:pt>
                <c:pt idx="2993">
                  <c:v>10.406779661016948</c:v>
                </c:pt>
                <c:pt idx="2994">
                  <c:v>10.609756097560975</c:v>
                </c:pt>
                <c:pt idx="2995">
                  <c:v>11.225806451612902</c:v>
                </c:pt>
                <c:pt idx="2996">
                  <c:v>9.8289269051321941</c:v>
                </c:pt>
                <c:pt idx="2997">
                  <c:v>9.3665158371040729</c:v>
                </c:pt>
                <c:pt idx="2998">
                  <c:v>9.0983606557377055</c:v>
                </c:pt>
                <c:pt idx="2999">
                  <c:v>8.9915966386554622</c:v>
                </c:pt>
                <c:pt idx="3000">
                  <c:v>11.419141914191421</c:v>
                </c:pt>
                <c:pt idx="3001">
                  <c:v>11.522248243559721</c:v>
                </c:pt>
                <c:pt idx="3002">
                  <c:v>11.725768321513002</c:v>
                </c:pt>
                <c:pt idx="3003">
                  <c:v>10.428571428571429</c:v>
                </c:pt>
                <c:pt idx="3004">
                  <c:v>11.183006535947712</c:v>
                </c:pt>
                <c:pt idx="3005">
                  <c:v>11.379746835443038</c:v>
                </c:pt>
                <c:pt idx="3006">
                  <c:v>11.067484662576687</c:v>
                </c:pt>
                <c:pt idx="3007">
                  <c:v>10.77124183006536</c:v>
                </c:pt>
                <c:pt idx="3008">
                  <c:v>11.088815789473685</c:v>
                </c:pt>
                <c:pt idx="3009">
                  <c:v>12.039823008849559</c:v>
                </c:pt>
                <c:pt idx="3013">
                  <c:v>7.5544554455445541</c:v>
                </c:pt>
                <c:pt idx="3014">
                  <c:v>7.4565217391304346</c:v>
                </c:pt>
                <c:pt idx="3015">
                  <c:v>11.507739938080496</c:v>
                </c:pt>
                <c:pt idx="3016">
                  <c:v>11.879518072289155</c:v>
                </c:pt>
                <c:pt idx="3017">
                  <c:v>11.797297297297296</c:v>
                </c:pt>
                <c:pt idx="3018">
                  <c:v>12.078431372549019</c:v>
                </c:pt>
                <c:pt idx="3019">
                  <c:v>10.141025641025642</c:v>
                </c:pt>
                <c:pt idx="3020">
                  <c:v>9.9875000000000007</c:v>
                </c:pt>
                <c:pt idx="3021">
                  <c:v>12.49469964664311</c:v>
                </c:pt>
                <c:pt idx="3022">
                  <c:v>12.258883248730964</c:v>
                </c:pt>
                <c:pt idx="3023">
                  <c:v>11.91015625</c:v>
                </c:pt>
                <c:pt idx="3024">
                  <c:v>12.023999999999999</c:v>
                </c:pt>
                <c:pt idx="3025">
                  <c:v>11.136986301369863</c:v>
                </c:pt>
                <c:pt idx="3026">
                  <c:v>10.376569037656903</c:v>
                </c:pt>
                <c:pt idx="3027">
                  <c:v>10.102040816326531</c:v>
                </c:pt>
                <c:pt idx="3028">
                  <c:v>8.7773109243697487</c:v>
                </c:pt>
                <c:pt idx="3029">
                  <c:v>8.8849206349206344</c:v>
                </c:pt>
                <c:pt idx="3030">
                  <c:v>8.5735849056603772</c:v>
                </c:pt>
                <c:pt idx="3031">
                  <c:v>5.8793103448275872</c:v>
                </c:pt>
                <c:pt idx="3032">
                  <c:v>7.5169491525423728</c:v>
                </c:pt>
                <c:pt idx="3033">
                  <c:v>8.5774058577405849</c:v>
                </c:pt>
                <c:pt idx="3034">
                  <c:v>8.9045643153526974</c:v>
                </c:pt>
                <c:pt idx="3035">
                  <c:v>7.9596774193548381</c:v>
                </c:pt>
                <c:pt idx="3036">
                  <c:v>8.6386554621848735</c:v>
                </c:pt>
                <c:pt idx="3037">
                  <c:v>9.0745098039215701</c:v>
                </c:pt>
                <c:pt idx="3038">
                  <c:v>11.162055335968379</c:v>
                </c:pt>
                <c:pt idx="3039">
                  <c:v>12.445895522388058</c:v>
                </c:pt>
                <c:pt idx="3040">
                  <c:v>10.647761194029851</c:v>
                </c:pt>
                <c:pt idx="3041">
                  <c:v>7.6580882352941169</c:v>
                </c:pt>
                <c:pt idx="3042">
                  <c:v>12.799212598425196</c:v>
                </c:pt>
                <c:pt idx="3043">
                  <c:v>8.349206349206348</c:v>
                </c:pt>
                <c:pt idx="3044">
                  <c:v>10.053097345132743</c:v>
                </c:pt>
                <c:pt idx="3045">
                  <c:v>12.440789473684211</c:v>
                </c:pt>
                <c:pt idx="3046">
                  <c:v>12.265993265993265</c:v>
                </c:pt>
                <c:pt idx="3047">
                  <c:v>12.155882352941177</c:v>
                </c:pt>
                <c:pt idx="3048">
                  <c:v>10.302325581395348</c:v>
                </c:pt>
                <c:pt idx="3049">
                  <c:v>12.079051383399209</c:v>
                </c:pt>
                <c:pt idx="3119">
                  <c:v>9.6</c:v>
                </c:pt>
                <c:pt idx="3120">
                  <c:v>10.536912751677852</c:v>
                </c:pt>
                <c:pt idx="3121">
                  <c:v>9.5266272189349124</c:v>
                </c:pt>
                <c:pt idx="3122">
                  <c:v>9.3502824858757059</c:v>
                </c:pt>
                <c:pt idx="3123">
                  <c:v>8.363095238095239</c:v>
                </c:pt>
                <c:pt idx="3125">
                  <c:v>6.3455149501661134</c:v>
                </c:pt>
                <c:pt idx="3126">
                  <c:v>3.7628865979381443</c:v>
                </c:pt>
                <c:pt idx="3128">
                  <c:v>2.3245614035087723</c:v>
                </c:pt>
                <c:pt idx="3147">
                  <c:v>2.4878048780487805</c:v>
                </c:pt>
                <c:pt idx="3150">
                  <c:v>1.8279569892473118</c:v>
                </c:pt>
                <c:pt idx="3151">
                  <c:v>3.6238532110091741</c:v>
                </c:pt>
                <c:pt idx="3152">
                  <c:v>4.1328413284132841</c:v>
                </c:pt>
                <c:pt idx="3153">
                  <c:v>6.0700389105058372</c:v>
                </c:pt>
                <c:pt idx="3154">
                  <c:v>4.1312741312741315</c:v>
                </c:pt>
                <c:pt idx="3155">
                  <c:v>4.015748031496063</c:v>
                </c:pt>
                <c:pt idx="3156">
                  <c:v>3.9705882352941178</c:v>
                </c:pt>
                <c:pt idx="3157">
                  <c:v>4.2105263157894735</c:v>
                </c:pt>
                <c:pt idx="3158">
                  <c:v>3.9923954372623576</c:v>
                </c:pt>
                <c:pt idx="3159">
                  <c:v>1.9444444444444444</c:v>
                </c:pt>
                <c:pt idx="3160">
                  <c:v>1.6923076923076923</c:v>
                </c:pt>
                <c:pt idx="3162">
                  <c:v>8.9066666666666663</c:v>
                </c:pt>
                <c:pt idx="3163">
                  <c:v>9.5777027027027035</c:v>
                </c:pt>
                <c:pt idx="3164">
                  <c:v>10.053333333333335</c:v>
                </c:pt>
                <c:pt idx="3171">
                  <c:v>1.4358974358974359</c:v>
                </c:pt>
                <c:pt idx="3173">
                  <c:v>1.65</c:v>
                </c:pt>
                <c:pt idx="3174">
                  <c:v>1.576086956521739</c:v>
                </c:pt>
                <c:pt idx="3213">
                  <c:v>4.5197740112994351</c:v>
                </c:pt>
                <c:pt idx="3214">
                  <c:v>4.354838709677419</c:v>
                </c:pt>
                <c:pt idx="3215">
                  <c:v>5.0000000000000009</c:v>
                </c:pt>
                <c:pt idx="3216">
                  <c:v>3.8333333333333335</c:v>
                </c:pt>
                <c:pt idx="3217">
                  <c:v>9.4428969359331472</c:v>
                </c:pt>
                <c:pt idx="3218">
                  <c:v>4.8850574712643677</c:v>
                </c:pt>
                <c:pt idx="3219">
                  <c:v>9.7660818713450297</c:v>
                </c:pt>
                <c:pt idx="3232">
                  <c:v>10.891508801501715</c:v>
                </c:pt>
                <c:pt idx="3272">
                  <c:v>8.760991358845315</c:v>
                </c:pt>
                <c:pt idx="3278">
                  <c:v>8.1295687487913373</c:v>
                </c:pt>
                <c:pt idx="3316">
                  <c:v>9.7394497258689192</c:v>
                </c:pt>
                <c:pt idx="3317">
                  <c:v>7.9547828386329087</c:v>
                </c:pt>
                <c:pt idx="3321">
                  <c:v>10.124265523265047</c:v>
                </c:pt>
                <c:pt idx="3327">
                  <c:v>10.049072222806833</c:v>
                </c:pt>
                <c:pt idx="3336">
                  <c:v>9.6303013129309534</c:v>
                </c:pt>
                <c:pt idx="3339">
                  <c:v>10.310476824498627</c:v>
                </c:pt>
                <c:pt idx="3348">
                  <c:v>9.933711655363858</c:v>
                </c:pt>
                <c:pt idx="3382">
                  <c:v>7.9293381586211114</c:v>
                </c:pt>
                <c:pt idx="3387">
                  <c:v>7.656073909055169</c:v>
                </c:pt>
                <c:pt idx="3398">
                  <c:v>9.9854485614969306</c:v>
                </c:pt>
                <c:pt idx="3453">
                  <c:v>8.6486486486486474</c:v>
                </c:pt>
                <c:pt idx="3508">
                  <c:v>2.8571428571428568</c:v>
                </c:pt>
                <c:pt idx="3569">
                  <c:v>10.536591644601353</c:v>
                </c:pt>
                <c:pt idx="3597">
                  <c:v>10.749185133929386</c:v>
                </c:pt>
                <c:pt idx="3604">
                  <c:v>6.5555555555555554</c:v>
                </c:pt>
                <c:pt idx="3626">
                  <c:v>10.861200659072999</c:v>
                </c:pt>
                <c:pt idx="3634">
                  <c:v>5.882352941176471</c:v>
                </c:pt>
                <c:pt idx="3656">
                  <c:v>6.0339943342776206</c:v>
                </c:pt>
                <c:pt idx="3684">
                  <c:v>10.367892976588628</c:v>
                </c:pt>
                <c:pt idx="3685">
                  <c:v>13.660714285714286</c:v>
                </c:pt>
                <c:pt idx="3686">
                  <c:v>11.419141914191421</c:v>
                </c:pt>
                <c:pt idx="3687">
                  <c:v>11.522248243559721</c:v>
                </c:pt>
                <c:pt idx="3688">
                  <c:v>11.725768321513002</c:v>
                </c:pt>
                <c:pt idx="3693">
                  <c:v>9.0825688073394488</c:v>
                </c:pt>
                <c:pt idx="3694">
                  <c:v>7.9816513761467878</c:v>
                </c:pt>
                <c:pt idx="3699">
                  <c:v>9.2592592592592595</c:v>
                </c:pt>
                <c:pt idx="3700">
                  <c:v>9.6875</c:v>
                </c:pt>
                <c:pt idx="3701">
                  <c:v>9.1428571428571423</c:v>
                </c:pt>
                <c:pt idx="3703">
                  <c:v>9.1999999999999993</c:v>
                </c:pt>
                <c:pt idx="3704">
                  <c:v>10.4</c:v>
                </c:pt>
                <c:pt idx="3706">
                  <c:v>10</c:v>
                </c:pt>
                <c:pt idx="3707">
                  <c:v>10</c:v>
                </c:pt>
                <c:pt idx="3708">
                  <c:v>11.071428571428573</c:v>
                </c:pt>
                <c:pt idx="3710">
                  <c:v>12.857142857142858</c:v>
                </c:pt>
                <c:pt idx="3711">
                  <c:v>11.111111111111111</c:v>
                </c:pt>
                <c:pt idx="3712">
                  <c:v>8.8461538461538467</c:v>
                </c:pt>
                <c:pt idx="3720">
                  <c:v>11.25</c:v>
                </c:pt>
                <c:pt idx="3721">
                  <c:v>10</c:v>
                </c:pt>
                <c:pt idx="3722">
                  <c:v>11.818181818181817</c:v>
                </c:pt>
                <c:pt idx="3723">
                  <c:v>10.74074074074074</c:v>
                </c:pt>
                <c:pt idx="3724">
                  <c:v>10.74074074074074</c:v>
                </c:pt>
                <c:pt idx="3725">
                  <c:v>10</c:v>
                </c:pt>
                <c:pt idx="3726">
                  <c:v>10</c:v>
                </c:pt>
                <c:pt idx="3727">
                  <c:v>10.74074074074074</c:v>
                </c:pt>
                <c:pt idx="3728">
                  <c:v>10.74074074074074</c:v>
                </c:pt>
                <c:pt idx="3729">
                  <c:v>10</c:v>
                </c:pt>
                <c:pt idx="3730">
                  <c:v>11.851851851851851</c:v>
                </c:pt>
                <c:pt idx="3731">
                  <c:v>11.851851851851851</c:v>
                </c:pt>
                <c:pt idx="3735">
                  <c:v>9.4117647058823533</c:v>
                </c:pt>
                <c:pt idx="3736">
                  <c:v>11.379310344827587</c:v>
                </c:pt>
                <c:pt idx="3737">
                  <c:v>9.6296296296296298</c:v>
                </c:pt>
                <c:pt idx="3738">
                  <c:v>8.8888888888888875</c:v>
                </c:pt>
                <c:pt idx="3739">
                  <c:v>14.583333333333334</c:v>
                </c:pt>
                <c:pt idx="3740">
                  <c:v>13.333333333333334</c:v>
                </c:pt>
                <c:pt idx="3741">
                  <c:v>14.347826086956523</c:v>
                </c:pt>
                <c:pt idx="3742">
                  <c:v>9.1999999999999993</c:v>
                </c:pt>
                <c:pt idx="3743">
                  <c:v>10.333333333333334</c:v>
                </c:pt>
                <c:pt idx="3744">
                  <c:v>12.307692307692307</c:v>
                </c:pt>
                <c:pt idx="3745">
                  <c:v>12.592592592592592</c:v>
                </c:pt>
                <c:pt idx="3746">
                  <c:v>14.615384615384615</c:v>
                </c:pt>
                <c:pt idx="3747">
                  <c:v>10.333333333333334</c:v>
                </c:pt>
                <c:pt idx="3748">
                  <c:v>14.615384615384615</c:v>
                </c:pt>
                <c:pt idx="3749">
                  <c:v>14.642857142857144</c:v>
                </c:pt>
                <c:pt idx="3750">
                  <c:v>10.714285714285715</c:v>
                </c:pt>
                <c:pt idx="3751">
                  <c:v>12.5</c:v>
                </c:pt>
                <c:pt idx="3752">
                  <c:v>11.03448275862069</c:v>
                </c:pt>
                <c:pt idx="3753">
                  <c:v>12.592592592592592</c:v>
                </c:pt>
                <c:pt idx="3754">
                  <c:v>10.769230769230768</c:v>
                </c:pt>
                <c:pt idx="3755">
                  <c:v>11.818181818181818</c:v>
                </c:pt>
                <c:pt idx="3756">
                  <c:v>10.96774193548387</c:v>
                </c:pt>
                <c:pt idx="3757">
                  <c:v>11.515151515151516</c:v>
                </c:pt>
                <c:pt idx="3758">
                  <c:v>10.37037037037037</c:v>
                </c:pt>
                <c:pt idx="3760">
                  <c:v>10</c:v>
                </c:pt>
                <c:pt idx="3761">
                  <c:v>10.869565217391305</c:v>
                </c:pt>
                <c:pt idx="3762">
                  <c:v>10.833333333333334</c:v>
                </c:pt>
                <c:pt idx="3763">
                  <c:v>11.818181818181817</c:v>
                </c:pt>
                <c:pt idx="3764">
                  <c:v>11.25</c:v>
                </c:pt>
                <c:pt idx="3765">
                  <c:v>11.071428571428573</c:v>
                </c:pt>
                <c:pt idx="3766">
                  <c:v>11.111111111111111</c:v>
                </c:pt>
                <c:pt idx="3767">
                  <c:v>12</c:v>
                </c:pt>
                <c:pt idx="3772">
                  <c:v>10.357142857142858</c:v>
                </c:pt>
                <c:pt idx="3773">
                  <c:v>11.224489795918368</c:v>
                </c:pt>
                <c:pt idx="3774">
                  <c:v>9.4955489614243316</c:v>
                </c:pt>
                <c:pt idx="3775">
                  <c:v>10.091743119266054</c:v>
                </c:pt>
                <c:pt idx="3776">
                  <c:v>9.7014925373134329</c:v>
                </c:pt>
                <c:pt idx="3777">
                  <c:v>14.448669201520913</c:v>
                </c:pt>
                <c:pt idx="3778">
                  <c:v>11.18881118881119</c:v>
                </c:pt>
                <c:pt idx="3779">
                  <c:v>9.9206349206349209</c:v>
                </c:pt>
                <c:pt idx="3780">
                  <c:v>10.606060606060606</c:v>
                </c:pt>
                <c:pt idx="3797">
                  <c:v>11.82608695652174</c:v>
                </c:pt>
                <c:pt idx="3798">
                  <c:v>11.391304347826088</c:v>
                </c:pt>
                <c:pt idx="3808">
                  <c:v>7.65</c:v>
                </c:pt>
                <c:pt idx="3809">
                  <c:v>6.9545454545454541</c:v>
                </c:pt>
                <c:pt idx="3810">
                  <c:v>7.4782608695652177</c:v>
                </c:pt>
                <c:pt idx="3811">
                  <c:v>9.4230769230769234</c:v>
                </c:pt>
                <c:pt idx="3812">
                  <c:v>9.4074074074074066</c:v>
                </c:pt>
                <c:pt idx="3813">
                  <c:v>11.625</c:v>
                </c:pt>
                <c:pt idx="3814">
                  <c:v>10.307692307692308</c:v>
                </c:pt>
                <c:pt idx="3815">
                  <c:v>9.75</c:v>
                </c:pt>
                <c:pt idx="3822">
                  <c:v>9.8333333333333339</c:v>
                </c:pt>
                <c:pt idx="3823">
                  <c:v>10.125</c:v>
                </c:pt>
                <c:pt idx="3824">
                  <c:v>16.88188976377953</c:v>
                </c:pt>
                <c:pt idx="3825">
                  <c:v>16.0546282245827</c:v>
                </c:pt>
                <c:pt idx="3826">
                  <c:v>9.115384615384615</c:v>
                </c:pt>
                <c:pt idx="3827">
                  <c:v>9.8333333333333339</c:v>
                </c:pt>
                <c:pt idx="3828">
                  <c:v>10.666666666666666</c:v>
                </c:pt>
                <c:pt idx="3829">
                  <c:v>11.72</c:v>
                </c:pt>
                <c:pt idx="3830">
                  <c:v>10.6</c:v>
                </c:pt>
                <c:pt idx="3831">
                  <c:v>11.571428571428571</c:v>
                </c:pt>
                <c:pt idx="3832">
                  <c:v>11.115384615384615</c:v>
                </c:pt>
                <c:pt idx="3833">
                  <c:v>11</c:v>
                </c:pt>
                <c:pt idx="3834">
                  <c:v>11.038461538461538</c:v>
                </c:pt>
                <c:pt idx="3835">
                  <c:v>12.354838709677418</c:v>
                </c:pt>
                <c:pt idx="3839">
                  <c:v>10.8</c:v>
                </c:pt>
                <c:pt idx="3840">
                  <c:v>11.346153846153845</c:v>
                </c:pt>
                <c:pt idx="3841">
                  <c:v>10.653846153846153</c:v>
                </c:pt>
                <c:pt idx="3842">
                  <c:v>10.192307692307692</c:v>
                </c:pt>
                <c:pt idx="3843">
                  <c:v>11.738095238095237</c:v>
                </c:pt>
                <c:pt idx="3844">
                  <c:v>10.863636363636362</c:v>
                </c:pt>
                <c:pt idx="3845">
                  <c:v>11.302325581395349</c:v>
                </c:pt>
                <c:pt idx="3847">
                  <c:v>12.217391304347828</c:v>
                </c:pt>
                <c:pt idx="3848">
                  <c:v>11.909090909090908</c:v>
                </c:pt>
                <c:pt idx="3849">
                  <c:v>12.3</c:v>
                </c:pt>
                <c:pt idx="3850">
                  <c:v>10.347826086956523</c:v>
                </c:pt>
                <c:pt idx="3853">
                  <c:v>10.304347826086957</c:v>
                </c:pt>
                <c:pt idx="3854">
                  <c:v>10</c:v>
                </c:pt>
                <c:pt idx="3864">
                  <c:v>12.642857142857142</c:v>
                </c:pt>
                <c:pt idx="3865">
                  <c:v>12.384615384615385</c:v>
                </c:pt>
                <c:pt idx="3867">
                  <c:v>11.73076923076923</c:v>
                </c:pt>
                <c:pt idx="3868">
                  <c:v>11.92</c:v>
                </c:pt>
                <c:pt idx="3869">
                  <c:v>11.72</c:v>
                </c:pt>
                <c:pt idx="3872">
                  <c:v>12.040000000000001</c:v>
                </c:pt>
                <c:pt idx="3873">
                  <c:v>12</c:v>
                </c:pt>
                <c:pt idx="3874">
                  <c:v>11.833333333333334</c:v>
                </c:pt>
                <c:pt idx="3894">
                  <c:v>11.09090909090909</c:v>
                </c:pt>
                <c:pt idx="3895">
                  <c:v>10.333333333333334</c:v>
                </c:pt>
                <c:pt idx="3907">
                  <c:v>9.92</c:v>
                </c:pt>
                <c:pt idx="3908">
                  <c:v>9.6923076923076916</c:v>
                </c:pt>
                <c:pt idx="3909">
                  <c:v>9.4615384615384617</c:v>
                </c:pt>
                <c:pt idx="3913">
                  <c:v>8.7083333333333339</c:v>
                </c:pt>
                <c:pt idx="3914">
                  <c:v>8.9599999999999991</c:v>
                </c:pt>
                <c:pt idx="3915">
                  <c:v>9.5</c:v>
                </c:pt>
                <c:pt idx="3916">
                  <c:v>8.4074074074074066</c:v>
                </c:pt>
                <c:pt idx="3931">
                  <c:v>5.9130434782608701</c:v>
                </c:pt>
                <c:pt idx="3932">
                  <c:v>7.375</c:v>
                </c:pt>
                <c:pt idx="3941">
                  <c:v>8.5416666666666679</c:v>
                </c:pt>
                <c:pt idx="3942">
                  <c:v>8.9583333333333339</c:v>
                </c:pt>
                <c:pt idx="3948">
                  <c:v>7.88</c:v>
                </c:pt>
                <c:pt idx="3949">
                  <c:v>8.5833333333333339</c:v>
                </c:pt>
                <c:pt idx="3950">
                  <c:v>8.884615384615385</c:v>
                </c:pt>
                <c:pt idx="3951">
                  <c:v>8.7727272727272716</c:v>
                </c:pt>
                <c:pt idx="3955">
                  <c:v>11.28</c:v>
                </c:pt>
                <c:pt idx="3961">
                  <c:v>12.2</c:v>
                </c:pt>
                <c:pt idx="3962">
                  <c:v>12.8</c:v>
                </c:pt>
                <c:pt idx="3963">
                  <c:v>13.4</c:v>
                </c:pt>
                <c:pt idx="3964">
                  <c:v>13.2</c:v>
                </c:pt>
                <c:pt idx="3965">
                  <c:v>13.4</c:v>
                </c:pt>
                <c:pt idx="3969">
                  <c:v>10.500000000000002</c:v>
                </c:pt>
                <c:pt idx="3970">
                  <c:v>7.7037037037037033</c:v>
                </c:pt>
                <c:pt idx="3971">
                  <c:v>10.545454545454545</c:v>
                </c:pt>
                <c:pt idx="3972">
                  <c:v>13</c:v>
                </c:pt>
                <c:pt idx="3973">
                  <c:v>8.4</c:v>
                </c:pt>
                <c:pt idx="3976">
                  <c:v>10.029411764705882</c:v>
                </c:pt>
                <c:pt idx="3977">
                  <c:v>10.866666666666667</c:v>
                </c:pt>
                <c:pt idx="3978">
                  <c:v>10.833333333333334</c:v>
                </c:pt>
                <c:pt idx="3982">
                  <c:v>10.076923076923077</c:v>
                </c:pt>
                <c:pt idx="3983">
                  <c:v>12.433333333333332</c:v>
                </c:pt>
                <c:pt idx="3984">
                  <c:v>12.548387096774192</c:v>
                </c:pt>
                <c:pt idx="3987">
                  <c:v>12.6</c:v>
                </c:pt>
                <c:pt idx="3988">
                  <c:v>10.437499999999998</c:v>
                </c:pt>
                <c:pt idx="3989">
                  <c:v>12.066666666666668</c:v>
                </c:pt>
                <c:pt idx="3992">
                  <c:v>12.133333333333333</c:v>
                </c:pt>
                <c:pt idx="3993">
                  <c:v>11.4</c:v>
                </c:pt>
                <c:pt idx="3994">
                  <c:v>12.147058823529411</c:v>
                </c:pt>
                <c:pt idx="4043">
                  <c:v>10.230769230769232</c:v>
                </c:pt>
                <c:pt idx="4049">
                  <c:v>12.870967741935482</c:v>
                </c:pt>
                <c:pt idx="4050">
                  <c:v>12.275862068965518</c:v>
                </c:pt>
                <c:pt idx="4052">
                  <c:v>12.24</c:v>
                </c:pt>
                <c:pt idx="4107">
                  <c:v>14.153846153846153</c:v>
                </c:pt>
                <c:pt idx="4108">
                  <c:v>14.666666666666666</c:v>
                </c:pt>
                <c:pt idx="4109">
                  <c:v>14.84375</c:v>
                </c:pt>
                <c:pt idx="4110">
                  <c:v>14.67741935483871</c:v>
                </c:pt>
                <c:pt idx="4111">
                  <c:v>14.6875</c:v>
                </c:pt>
                <c:pt idx="4112">
                  <c:v>14.603174603174603</c:v>
                </c:pt>
                <c:pt idx="4113">
                  <c:v>14.53125</c:v>
                </c:pt>
                <c:pt idx="4114">
                  <c:v>14.029850746268655</c:v>
                </c:pt>
                <c:pt idx="4115">
                  <c:v>14.696969696969697</c:v>
                </c:pt>
                <c:pt idx="4116">
                  <c:v>14.923076923076923</c:v>
                </c:pt>
                <c:pt idx="4117">
                  <c:v>13.484848484848486</c:v>
                </c:pt>
                <c:pt idx="4118">
                  <c:v>15.3125</c:v>
                </c:pt>
                <c:pt idx="4119">
                  <c:v>14.696969696969697</c:v>
                </c:pt>
                <c:pt idx="4120">
                  <c:v>14.84375</c:v>
                </c:pt>
                <c:pt idx="4121">
                  <c:v>15.3125</c:v>
                </c:pt>
                <c:pt idx="4151">
                  <c:v>10.053333333333335</c:v>
                </c:pt>
                <c:pt idx="4173">
                  <c:v>9.8333581312304705</c:v>
                </c:pt>
                <c:pt idx="4212">
                  <c:v>5.4653567735263708</c:v>
                </c:pt>
                <c:pt idx="4239">
                  <c:v>4.9149840595111582</c:v>
                </c:pt>
                <c:pt idx="4257">
                  <c:v>9.8450946643717732</c:v>
                </c:pt>
                <c:pt idx="4258">
                  <c:v>9.148148148148147</c:v>
                </c:pt>
                <c:pt idx="4259">
                  <c:v>9.3636363636363633</c:v>
                </c:pt>
                <c:pt idx="4260">
                  <c:v>7.8914405010438404</c:v>
                </c:pt>
                <c:pt idx="4261">
                  <c:v>9.2819614711033278</c:v>
                </c:pt>
                <c:pt idx="4262">
                  <c:v>9.7574626865671625</c:v>
                </c:pt>
                <c:pt idx="4263">
                  <c:v>9.5939086294416249</c:v>
                </c:pt>
                <c:pt idx="4264">
                  <c:v>9.815157116451017</c:v>
                </c:pt>
                <c:pt idx="4265">
                  <c:v>8.125</c:v>
                </c:pt>
                <c:pt idx="4266">
                  <c:v>9.154589371980677</c:v>
                </c:pt>
                <c:pt idx="4267">
                  <c:v>10.115473441108545</c:v>
                </c:pt>
                <c:pt idx="4268">
                  <c:v>12.36742424242424</c:v>
                </c:pt>
                <c:pt idx="4269">
                  <c:v>9.3902439024390247</c:v>
                </c:pt>
                <c:pt idx="4270">
                  <c:v>12.138836772983115</c:v>
                </c:pt>
                <c:pt idx="4271">
                  <c:v>10.870967741935484</c:v>
                </c:pt>
                <c:pt idx="4272">
                  <c:v>11.654501216545011</c:v>
                </c:pt>
                <c:pt idx="4273">
                  <c:v>10.717948717948717</c:v>
                </c:pt>
                <c:pt idx="4274">
                  <c:v>10.555555555555555</c:v>
                </c:pt>
                <c:pt idx="4275">
                  <c:v>11.465721040189123</c:v>
                </c:pt>
                <c:pt idx="4276">
                  <c:v>8.8425925925925934</c:v>
                </c:pt>
                <c:pt idx="4277">
                  <c:v>9.6333333333333329</c:v>
                </c:pt>
                <c:pt idx="4278">
                  <c:v>10.107142857142858</c:v>
                </c:pt>
                <c:pt idx="4279">
                  <c:v>10.222222222222221</c:v>
                </c:pt>
                <c:pt idx="4280">
                  <c:v>9.9615384615384599</c:v>
                </c:pt>
                <c:pt idx="4281">
                  <c:v>9.7272727272727266</c:v>
                </c:pt>
                <c:pt idx="4282">
                  <c:v>9.7999999999999989</c:v>
                </c:pt>
                <c:pt idx="4283">
                  <c:v>8.9696969696969706</c:v>
                </c:pt>
                <c:pt idx="4284">
                  <c:v>10.451612903225806</c:v>
                </c:pt>
                <c:pt idx="4296">
                  <c:v>12.603174603174605</c:v>
                </c:pt>
                <c:pt idx="4297">
                  <c:v>12.525252525252526</c:v>
                </c:pt>
                <c:pt idx="4298">
                  <c:v>12.708333333333334</c:v>
                </c:pt>
                <c:pt idx="4299">
                  <c:v>12.370129870129871</c:v>
                </c:pt>
                <c:pt idx="4300">
                  <c:v>12.979452054794521</c:v>
                </c:pt>
                <c:pt idx="4301">
                  <c:v>13.41549295774648</c:v>
                </c:pt>
                <c:pt idx="4302">
                  <c:v>11.661129568106313</c:v>
                </c:pt>
                <c:pt idx="4303">
                  <c:v>11.551724137931036</c:v>
                </c:pt>
                <c:pt idx="4304">
                  <c:v>11.661016949152541</c:v>
                </c:pt>
                <c:pt idx="4305">
                  <c:v>12.038216560509552</c:v>
                </c:pt>
                <c:pt idx="4306">
                  <c:v>11.216216216216218</c:v>
                </c:pt>
                <c:pt idx="4307">
                  <c:v>11.527777777777779</c:v>
                </c:pt>
                <c:pt idx="4308">
                  <c:v>11.468531468531468</c:v>
                </c:pt>
                <c:pt idx="4309">
                  <c:v>11.346938775510203</c:v>
                </c:pt>
                <c:pt idx="4310">
                  <c:v>11.877256317689531</c:v>
                </c:pt>
                <c:pt idx="4312">
                  <c:v>11.934156378600822</c:v>
                </c:pt>
                <c:pt idx="4313">
                  <c:v>11.720430107526882</c:v>
                </c:pt>
                <c:pt idx="4314">
                  <c:v>11.328413284132841</c:v>
                </c:pt>
                <c:pt idx="4315">
                  <c:v>12.68</c:v>
                </c:pt>
                <c:pt idx="4316">
                  <c:v>12.167300380228138</c:v>
                </c:pt>
                <c:pt idx="4317">
                  <c:v>12.576923076923078</c:v>
                </c:pt>
                <c:pt idx="4318">
                  <c:v>12.392857142857144</c:v>
                </c:pt>
                <c:pt idx="4319">
                  <c:v>15.336322869955158</c:v>
                </c:pt>
                <c:pt idx="4320">
                  <c:v>2.5172413793103448</c:v>
                </c:pt>
                <c:pt idx="4321">
                  <c:v>2.7428571428571429</c:v>
                </c:pt>
                <c:pt idx="4322">
                  <c:v>2.1515151515151514</c:v>
                </c:pt>
                <c:pt idx="4323">
                  <c:v>2.3428571428571425</c:v>
                </c:pt>
                <c:pt idx="4324">
                  <c:v>3.2</c:v>
                </c:pt>
                <c:pt idx="4325">
                  <c:v>7.6190476190476186</c:v>
                </c:pt>
                <c:pt idx="4326">
                  <c:v>2.3181818181818179</c:v>
                </c:pt>
                <c:pt idx="4327">
                  <c:v>3.8518518518518516</c:v>
                </c:pt>
                <c:pt idx="4328">
                  <c:v>2.8125</c:v>
                </c:pt>
                <c:pt idx="4329">
                  <c:v>73.84615384615384</c:v>
                </c:pt>
                <c:pt idx="4330">
                  <c:v>81.818181818181813</c:v>
                </c:pt>
                <c:pt idx="4331">
                  <c:v>65.714285714285722</c:v>
                </c:pt>
                <c:pt idx="4332">
                  <c:v>56.875</c:v>
                </c:pt>
                <c:pt idx="4333">
                  <c:v>60</c:v>
                </c:pt>
                <c:pt idx="4334">
                  <c:v>54.375</c:v>
                </c:pt>
                <c:pt idx="4335">
                  <c:v>56.666666666666664</c:v>
                </c:pt>
                <c:pt idx="4336">
                  <c:v>62.142857142857146</c:v>
                </c:pt>
                <c:pt idx="4337">
                  <c:v>60.714285714285715</c:v>
                </c:pt>
                <c:pt idx="4338">
                  <c:v>49.411764705882355</c:v>
                </c:pt>
                <c:pt idx="4339">
                  <c:v>46.111111111111107</c:v>
                </c:pt>
                <c:pt idx="4340">
                  <c:v>44.444444444444443</c:v>
                </c:pt>
                <c:pt idx="4341">
                  <c:v>43.333333333333336</c:v>
                </c:pt>
                <c:pt idx="4342">
                  <c:v>42.777777777777779</c:v>
                </c:pt>
                <c:pt idx="4343">
                  <c:v>63.571428571428577</c:v>
                </c:pt>
                <c:pt idx="4344">
                  <c:v>94.444444444444443</c:v>
                </c:pt>
                <c:pt idx="4345">
                  <c:v>62.142857142857146</c:v>
                </c:pt>
                <c:pt idx="4346">
                  <c:v>53.75</c:v>
                </c:pt>
                <c:pt idx="4347">
                  <c:v>54</c:v>
                </c:pt>
                <c:pt idx="4348">
                  <c:v>46.111111111111107</c:v>
                </c:pt>
                <c:pt idx="4349">
                  <c:v>54.375</c:v>
                </c:pt>
                <c:pt idx="4350">
                  <c:v>50</c:v>
                </c:pt>
                <c:pt idx="4351">
                  <c:v>9.4499999999999993</c:v>
                </c:pt>
                <c:pt idx="4352">
                  <c:v>10.875000000000002</c:v>
                </c:pt>
                <c:pt idx="4354">
                  <c:v>6.5294117647058822</c:v>
                </c:pt>
                <c:pt idx="4360">
                  <c:v>12.928571428571431</c:v>
                </c:pt>
                <c:pt idx="4401">
                  <c:v>9.120000000000001</c:v>
                </c:pt>
                <c:pt idx="4402">
                  <c:v>9.2608695652173925</c:v>
                </c:pt>
                <c:pt idx="4403">
                  <c:v>9.8571428571428559</c:v>
                </c:pt>
                <c:pt idx="4404">
                  <c:v>8.4444444444444446</c:v>
                </c:pt>
                <c:pt idx="4405">
                  <c:v>10.510204081632653</c:v>
                </c:pt>
                <c:pt idx="4406">
                  <c:v>7.741935483870968</c:v>
                </c:pt>
                <c:pt idx="4407">
                  <c:v>7.31</c:v>
                </c:pt>
                <c:pt idx="4408">
                  <c:v>9.4999999999999982</c:v>
                </c:pt>
                <c:pt idx="4409">
                  <c:v>9.3002915451895039</c:v>
                </c:pt>
                <c:pt idx="4410">
                  <c:v>7.6016260162601625</c:v>
                </c:pt>
                <c:pt idx="4411">
                  <c:v>10.691823899371069</c:v>
                </c:pt>
                <c:pt idx="4412">
                  <c:v>66.235294117647058</c:v>
                </c:pt>
                <c:pt idx="4413">
                  <c:v>15.203619909502263</c:v>
                </c:pt>
                <c:pt idx="4414">
                  <c:v>13.511111111111111</c:v>
                </c:pt>
                <c:pt idx="4415">
                  <c:v>13.301886792452828</c:v>
                </c:pt>
                <c:pt idx="4417">
                  <c:v>19.243243243243242</c:v>
                </c:pt>
                <c:pt idx="4420">
                  <c:v>11.169354838709678</c:v>
                </c:pt>
                <c:pt idx="4421">
                  <c:v>9.2951541850220263</c:v>
                </c:pt>
                <c:pt idx="4422">
                  <c:v>7.8468899521531101</c:v>
                </c:pt>
                <c:pt idx="4423">
                  <c:v>8.029556650246306</c:v>
                </c:pt>
                <c:pt idx="4432">
                  <c:v>8.8000000000000007</c:v>
                </c:pt>
                <c:pt idx="4434">
                  <c:v>9.0047393364928912</c:v>
                </c:pt>
                <c:pt idx="4435">
                  <c:v>9.8019801980198018</c:v>
                </c:pt>
                <c:pt idx="4436">
                  <c:v>10.297619047619049</c:v>
                </c:pt>
                <c:pt idx="4437">
                  <c:v>7.7664974619289344</c:v>
                </c:pt>
                <c:pt idx="4439">
                  <c:v>7.2413793103448274</c:v>
                </c:pt>
                <c:pt idx="4440">
                  <c:v>6.581469648562301</c:v>
                </c:pt>
                <c:pt idx="4441">
                  <c:v>7.4015748031496065</c:v>
                </c:pt>
                <c:pt idx="4444">
                  <c:v>7.258566978193147</c:v>
                </c:pt>
                <c:pt idx="4445">
                  <c:v>7.7027027027027026</c:v>
                </c:pt>
                <c:pt idx="4448">
                  <c:v>9.0845070422535219</c:v>
                </c:pt>
                <c:pt idx="4449">
                  <c:v>10.102040816326531</c:v>
                </c:pt>
                <c:pt idx="4450">
                  <c:v>9.3969849246231156</c:v>
                </c:pt>
                <c:pt idx="4451">
                  <c:v>6.6333333333333329</c:v>
                </c:pt>
                <c:pt idx="4452">
                  <c:v>7.9599999999999991</c:v>
                </c:pt>
                <c:pt idx="4453">
                  <c:v>8.1333333333333329</c:v>
                </c:pt>
                <c:pt idx="4454">
                  <c:v>7.9259259259259247</c:v>
                </c:pt>
                <c:pt idx="4455">
                  <c:v>8.0384615384615383</c:v>
                </c:pt>
                <c:pt idx="4456">
                  <c:v>9.5161290322580641</c:v>
                </c:pt>
                <c:pt idx="4457">
                  <c:v>9.5625</c:v>
                </c:pt>
                <c:pt idx="4458">
                  <c:v>9.9696969696969706</c:v>
                </c:pt>
                <c:pt idx="4459">
                  <c:v>11.258064516129032</c:v>
                </c:pt>
                <c:pt idx="4460">
                  <c:v>12.32258064516129</c:v>
                </c:pt>
                <c:pt idx="4461">
                  <c:v>10.575757575757576</c:v>
                </c:pt>
                <c:pt idx="4462">
                  <c:v>10.029411764705882</c:v>
                </c:pt>
                <c:pt idx="4463">
                  <c:v>10.363636363636363</c:v>
                </c:pt>
                <c:pt idx="4464">
                  <c:v>10</c:v>
                </c:pt>
                <c:pt idx="4465">
                  <c:v>9.7777777777777768</c:v>
                </c:pt>
                <c:pt idx="4466">
                  <c:v>16.724137931034484</c:v>
                </c:pt>
                <c:pt idx="4467">
                  <c:v>8.8421052631578956</c:v>
                </c:pt>
                <c:pt idx="4468">
                  <c:v>9.0303030303030312</c:v>
                </c:pt>
                <c:pt idx="4469">
                  <c:v>17.27586206896552</c:v>
                </c:pt>
                <c:pt idx="4470">
                  <c:v>17.066666666666666</c:v>
                </c:pt>
                <c:pt idx="4471">
                  <c:v>17.066666666666666</c:v>
                </c:pt>
                <c:pt idx="4472">
                  <c:v>16.433333333333334</c:v>
                </c:pt>
                <c:pt idx="4473">
                  <c:v>16.633333333333333</c:v>
                </c:pt>
                <c:pt idx="4474">
                  <c:v>16</c:v>
                </c:pt>
                <c:pt idx="4475">
                  <c:v>15.483870967741934</c:v>
                </c:pt>
                <c:pt idx="4476">
                  <c:v>15</c:v>
                </c:pt>
                <c:pt idx="4477">
                  <c:v>15.033333333333333</c:v>
                </c:pt>
                <c:pt idx="4478">
                  <c:v>13.935483870967742</c:v>
                </c:pt>
                <c:pt idx="4479">
                  <c:v>14</c:v>
                </c:pt>
                <c:pt idx="4480">
                  <c:v>13.419354838709678</c:v>
                </c:pt>
                <c:pt idx="4481">
                  <c:v>6</c:v>
                </c:pt>
                <c:pt idx="4482">
                  <c:v>5.7619047619047619</c:v>
                </c:pt>
                <c:pt idx="4483">
                  <c:v>8.4736842105263168</c:v>
                </c:pt>
                <c:pt idx="4484">
                  <c:v>8.15</c:v>
                </c:pt>
                <c:pt idx="4485">
                  <c:v>8.6</c:v>
                </c:pt>
                <c:pt idx="4486">
                  <c:v>8.35</c:v>
                </c:pt>
                <c:pt idx="4487">
                  <c:v>8.7222222222222214</c:v>
                </c:pt>
                <c:pt idx="4488">
                  <c:v>9.117647058823529</c:v>
                </c:pt>
                <c:pt idx="4489">
                  <c:v>8.9444444444444446</c:v>
                </c:pt>
                <c:pt idx="4490">
                  <c:v>8.3684210526315788</c:v>
                </c:pt>
                <c:pt idx="4491">
                  <c:v>8.1999999999999993</c:v>
                </c:pt>
                <c:pt idx="4492">
                  <c:v>8.3684210526315788</c:v>
                </c:pt>
                <c:pt idx="4493">
                  <c:v>8.1</c:v>
                </c:pt>
                <c:pt idx="4494">
                  <c:v>8.1</c:v>
                </c:pt>
                <c:pt idx="4495">
                  <c:v>9.0526315789473681</c:v>
                </c:pt>
                <c:pt idx="4496">
                  <c:v>8.6999999999999993</c:v>
                </c:pt>
                <c:pt idx="4497">
                  <c:v>8.1999999999999993</c:v>
                </c:pt>
                <c:pt idx="4498">
                  <c:v>9.3000000000000007</c:v>
                </c:pt>
                <c:pt idx="4499">
                  <c:v>8.6190476190476186</c:v>
                </c:pt>
                <c:pt idx="4500">
                  <c:v>8.6999999999999993</c:v>
                </c:pt>
                <c:pt idx="4501">
                  <c:v>8.5238095238095219</c:v>
                </c:pt>
                <c:pt idx="4502">
                  <c:v>10.956521739130435</c:v>
                </c:pt>
                <c:pt idx="4503">
                  <c:v>10.08</c:v>
                </c:pt>
                <c:pt idx="4504">
                  <c:v>8.1</c:v>
                </c:pt>
                <c:pt idx="4505">
                  <c:v>8.1052631578947381</c:v>
                </c:pt>
                <c:pt idx="4506">
                  <c:v>7.85</c:v>
                </c:pt>
                <c:pt idx="4507">
                  <c:v>7.9</c:v>
                </c:pt>
                <c:pt idx="4508">
                  <c:v>9.8095238095238102</c:v>
                </c:pt>
                <c:pt idx="4509">
                  <c:v>10.045454545454545</c:v>
                </c:pt>
                <c:pt idx="4510">
                  <c:v>10.571428571428571</c:v>
                </c:pt>
                <c:pt idx="4511">
                  <c:v>7.9473684210526319</c:v>
                </c:pt>
                <c:pt idx="4512">
                  <c:v>8.5</c:v>
                </c:pt>
                <c:pt idx="4513">
                  <c:v>8.0526315789473699</c:v>
                </c:pt>
                <c:pt idx="4514">
                  <c:v>8.1052631578947381</c:v>
                </c:pt>
                <c:pt idx="4515">
                  <c:v>8.4705882352941178</c:v>
                </c:pt>
                <c:pt idx="4516">
                  <c:v>8.7200000000000006</c:v>
                </c:pt>
                <c:pt idx="4517">
                  <c:v>7.9615384615384608</c:v>
                </c:pt>
                <c:pt idx="4518">
                  <c:v>9.4999999999999982</c:v>
                </c:pt>
                <c:pt idx="4519">
                  <c:v>9.9047619047619051</c:v>
                </c:pt>
                <c:pt idx="4520">
                  <c:v>9.4545454545454533</c:v>
                </c:pt>
                <c:pt idx="4521">
                  <c:v>9.7727272727272716</c:v>
                </c:pt>
                <c:pt idx="4522">
                  <c:v>9.1739130434782616</c:v>
                </c:pt>
                <c:pt idx="4523">
                  <c:v>10.6</c:v>
                </c:pt>
                <c:pt idx="4532">
                  <c:v>7.5862068965517251</c:v>
                </c:pt>
                <c:pt idx="4533">
                  <c:v>9.191919191919192</c:v>
                </c:pt>
                <c:pt idx="4534">
                  <c:v>8.8172043010752699</c:v>
                </c:pt>
                <c:pt idx="4535">
                  <c:v>7.333333333333333</c:v>
                </c:pt>
                <c:pt idx="4536">
                  <c:v>9.4370860927152318</c:v>
                </c:pt>
                <c:pt idx="4537">
                  <c:v>7.8461538461538449</c:v>
                </c:pt>
                <c:pt idx="4538">
                  <c:v>10.471698113207546</c:v>
                </c:pt>
                <c:pt idx="4539">
                  <c:v>10.926517571884986</c:v>
                </c:pt>
                <c:pt idx="4540">
                  <c:v>64.589041095890408</c:v>
                </c:pt>
                <c:pt idx="4541">
                  <c:v>20.410256410256409</c:v>
                </c:pt>
                <c:pt idx="4542">
                  <c:v>15.161290322580644</c:v>
                </c:pt>
                <c:pt idx="4543">
                  <c:v>14.449541284403669</c:v>
                </c:pt>
                <c:pt idx="4544">
                  <c:v>14.11214953271028</c:v>
                </c:pt>
                <c:pt idx="4545">
                  <c:v>14.147465437788018</c:v>
                </c:pt>
                <c:pt idx="4546">
                  <c:v>14.449541284403669</c:v>
                </c:pt>
                <c:pt idx="4547">
                  <c:v>16.545454545454543</c:v>
                </c:pt>
                <c:pt idx="4548">
                  <c:v>55.930232558139537</c:v>
                </c:pt>
                <c:pt idx="4549">
                  <c:v>13.262032085561497</c:v>
                </c:pt>
                <c:pt idx="4550">
                  <c:v>23.97727272727273</c:v>
                </c:pt>
                <c:pt idx="4551">
                  <c:v>24.916201117318437</c:v>
                </c:pt>
                <c:pt idx="4552">
                  <c:v>15.458715596330276</c:v>
                </c:pt>
                <c:pt idx="4553">
                  <c:v>10.380952380952381</c:v>
                </c:pt>
                <c:pt idx="4554">
                  <c:v>9.5609756097560989</c:v>
                </c:pt>
                <c:pt idx="4555">
                  <c:v>10.187793427230048</c:v>
                </c:pt>
                <c:pt idx="4556">
                  <c:v>10.321100917431192</c:v>
                </c:pt>
                <c:pt idx="4557">
                  <c:v>8.6343612334801776</c:v>
                </c:pt>
                <c:pt idx="4631">
                  <c:v>9.7507788161993769</c:v>
                </c:pt>
                <c:pt idx="4632">
                  <c:v>9.0881458966565347</c:v>
                </c:pt>
                <c:pt idx="4633">
                  <c:v>9.5468277945619331</c:v>
                </c:pt>
                <c:pt idx="4634">
                  <c:v>9.4099378881987565</c:v>
                </c:pt>
                <c:pt idx="4635">
                  <c:v>9.4910179640718564</c:v>
                </c:pt>
                <c:pt idx="4636">
                  <c:v>9.9999999999999982</c:v>
                </c:pt>
                <c:pt idx="4637">
                  <c:v>9.7151898734177209</c:v>
                </c:pt>
                <c:pt idx="4638">
                  <c:v>9.8412698412698418</c:v>
                </c:pt>
                <c:pt idx="4639">
                  <c:v>7.0542635658914721</c:v>
                </c:pt>
                <c:pt idx="4640">
                  <c:v>6.916996047430831</c:v>
                </c:pt>
                <c:pt idx="4641">
                  <c:v>6.466165413533834</c:v>
                </c:pt>
                <c:pt idx="4642">
                  <c:v>7.5</c:v>
                </c:pt>
                <c:pt idx="4643">
                  <c:v>9.6396396396396398</c:v>
                </c:pt>
                <c:pt idx="4644">
                  <c:v>9.6894409937888195</c:v>
                </c:pt>
                <c:pt idx="4645">
                  <c:v>9.3538461538461526</c:v>
                </c:pt>
                <c:pt idx="4646">
                  <c:v>10.000000000000002</c:v>
                </c:pt>
                <c:pt idx="4647">
                  <c:v>9.5695364238410594</c:v>
                </c:pt>
                <c:pt idx="4648">
                  <c:v>9.3286219081272073</c:v>
                </c:pt>
                <c:pt idx="4649">
                  <c:v>9.4756554307116119</c:v>
                </c:pt>
                <c:pt idx="4650">
                  <c:v>8.8847583643122672</c:v>
                </c:pt>
                <c:pt idx="4651">
                  <c:v>8.6296296296296298</c:v>
                </c:pt>
                <c:pt idx="4652">
                  <c:v>8.7058823529411775</c:v>
                </c:pt>
                <c:pt idx="4653">
                  <c:v>9.0361445783132517</c:v>
                </c:pt>
                <c:pt idx="4654">
                  <c:v>8.6008230452674894</c:v>
                </c:pt>
                <c:pt idx="4655">
                  <c:v>7.088122605363985</c:v>
                </c:pt>
                <c:pt idx="4656">
                  <c:v>7.7327935222672064</c:v>
                </c:pt>
                <c:pt idx="4657">
                  <c:v>7.5206611570247937</c:v>
                </c:pt>
                <c:pt idx="4658">
                  <c:v>7.561983471074381</c:v>
                </c:pt>
                <c:pt idx="4659">
                  <c:v>7.34375</c:v>
                </c:pt>
                <c:pt idx="4660">
                  <c:v>7.7419354838709671</c:v>
                </c:pt>
                <c:pt idx="4709">
                  <c:v>7.6818181818181808</c:v>
                </c:pt>
                <c:pt idx="4710">
                  <c:v>8.1999999999999993</c:v>
                </c:pt>
                <c:pt idx="4711">
                  <c:v>8.9999999999999982</c:v>
                </c:pt>
                <c:pt idx="4712">
                  <c:v>7.3076923076923075</c:v>
                </c:pt>
                <c:pt idx="4713">
                  <c:v>9.4999999999999982</c:v>
                </c:pt>
                <c:pt idx="4714">
                  <c:v>9</c:v>
                </c:pt>
                <c:pt idx="4715">
                  <c:v>41.5</c:v>
                </c:pt>
                <c:pt idx="4716">
                  <c:v>2.3846153846153846</c:v>
                </c:pt>
                <c:pt idx="4717">
                  <c:v>9.3666666666666671</c:v>
                </c:pt>
                <c:pt idx="4718">
                  <c:v>10.629629629629628</c:v>
                </c:pt>
                <c:pt idx="4719">
                  <c:v>40.21052631578948</c:v>
                </c:pt>
                <c:pt idx="4720">
                  <c:v>7.8461538461538449</c:v>
                </c:pt>
                <c:pt idx="4721">
                  <c:v>8.5217391304347831</c:v>
                </c:pt>
                <c:pt idx="4722">
                  <c:v>6.1</c:v>
                </c:pt>
                <c:pt idx="4723">
                  <c:v>9.526315789473685</c:v>
                </c:pt>
                <c:pt idx="4724">
                  <c:v>8.1578947368421062</c:v>
                </c:pt>
                <c:pt idx="4733">
                  <c:v>10.136363636363637</c:v>
                </c:pt>
                <c:pt idx="4734">
                  <c:v>9</c:v>
                </c:pt>
                <c:pt idx="4735">
                  <c:v>7.4137931034482758</c:v>
                </c:pt>
                <c:pt idx="4736">
                  <c:v>43.916666666666671</c:v>
                </c:pt>
                <c:pt idx="4737">
                  <c:v>9.6666666666666661</c:v>
                </c:pt>
                <c:pt idx="4738">
                  <c:v>11.958333333333334</c:v>
                </c:pt>
                <c:pt idx="4739">
                  <c:v>8.5652173913043477</c:v>
                </c:pt>
                <c:pt idx="4752">
                  <c:v>123.42857142857144</c:v>
                </c:pt>
                <c:pt idx="4753">
                  <c:v>15.966386554621849</c:v>
                </c:pt>
                <c:pt idx="4758">
                  <c:v>4.3243243243243237</c:v>
                </c:pt>
                <c:pt idx="4759">
                  <c:v>11.520737327188941</c:v>
                </c:pt>
                <c:pt idx="4764">
                  <c:v>10.714285714285714</c:v>
                </c:pt>
                <c:pt idx="4766">
                  <c:v>14.979757085020243</c:v>
                </c:pt>
                <c:pt idx="4772">
                  <c:v>16.300940438871475</c:v>
                </c:pt>
                <c:pt idx="4773">
                  <c:v>14.590747330960854</c:v>
                </c:pt>
                <c:pt idx="4774">
                  <c:v>17.647058823529413</c:v>
                </c:pt>
                <c:pt idx="4784">
                  <c:v>19.45525291828794</c:v>
                </c:pt>
                <c:pt idx="4785">
                  <c:v>24.232081911262796</c:v>
                </c:pt>
                <c:pt idx="4789">
                  <c:v>24.702380952380953</c:v>
                </c:pt>
                <c:pt idx="4791">
                  <c:v>33.582089552238806</c:v>
                </c:pt>
                <c:pt idx="4793">
                  <c:v>95.2</c:v>
                </c:pt>
                <c:pt idx="4794">
                  <c:v>8.4112149532710276</c:v>
                </c:pt>
                <c:pt idx="4795">
                  <c:v>12.621359223300971</c:v>
                </c:pt>
                <c:pt idx="4797">
                  <c:v>4.513064133016627</c:v>
                </c:pt>
                <c:pt idx="4802">
                  <c:v>21.551724137931036</c:v>
                </c:pt>
                <c:pt idx="4803">
                  <c:v>17.2</c:v>
                </c:pt>
                <c:pt idx="4804">
                  <c:v>27.27272727272727</c:v>
                </c:pt>
                <c:pt idx="4805">
                  <c:v>9.1194968553459113</c:v>
                </c:pt>
                <c:pt idx="4808">
                  <c:v>11.622276029055691</c:v>
                </c:pt>
                <c:pt idx="4809">
                  <c:v>10.629067245119305</c:v>
                </c:pt>
                <c:pt idx="4810">
                  <c:v>27.380952380952383</c:v>
                </c:pt>
                <c:pt idx="4811">
                  <c:v>24.930747922437675</c:v>
                </c:pt>
                <c:pt idx="4812">
                  <c:v>26.224783861671469</c:v>
                </c:pt>
                <c:pt idx="4813">
                  <c:v>16.513333333333332</c:v>
                </c:pt>
                <c:pt idx="4815">
                  <c:v>14.490624999999998</c:v>
                </c:pt>
                <c:pt idx="4816">
                  <c:v>12.488571428571429</c:v>
                </c:pt>
                <c:pt idx="4822">
                  <c:v>9.3181818181818166</c:v>
                </c:pt>
                <c:pt idx="4823">
                  <c:v>17.600000000000001</c:v>
                </c:pt>
                <c:pt idx="4825">
                  <c:v>11.904761904761905</c:v>
                </c:pt>
                <c:pt idx="4827">
                  <c:v>18.604651162790699</c:v>
                </c:pt>
                <c:pt idx="4828">
                  <c:v>11.538461538461538</c:v>
                </c:pt>
                <c:pt idx="4830">
                  <c:v>16.818181818181817</c:v>
                </c:pt>
                <c:pt idx="4832">
                  <c:v>16.097560975609756</c:v>
                </c:pt>
                <c:pt idx="4835">
                  <c:v>17</c:v>
                </c:pt>
                <c:pt idx="4837">
                  <c:v>80</c:v>
                </c:pt>
                <c:pt idx="4839">
                  <c:v>27.5</c:v>
                </c:pt>
                <c:pt idx="4841">
                  <c:v>12.45674740484429</c:v>
                </c:pt>
                <c:pt idx="4842">
                  <c:v>15.333333333333334</c:v>
                </c:pt>
                <c:pt idx="4843">
                  <c:v>15.74074074074074</c:v>
                </c:pt>
                <c:pt idx="4844">
                  <c:v>15.178571428571429</c:v>
                </c:pt>
                <c:pt idx="4845">
                  <c:v>16.25</c:v>
                </c:pt>
                <c:pt idx="4846">
                  <c:v>13.023255813953488</c:v>
                </c:pt>
                <c:pt idx="4847">
                  <c:v>12.142857142857142</c:v>
                </c:pt>
                <c:pt idx="4848">
                  <c:v>22.368421052631579</c:v>
                </c:pt>
                <c:pt idx="4849">
                  <c:v>22.162162162162161</c:v>
                </c:pt>
                <c:pt idx="4850">
                  <c:v>11.62079510703364</c:v>
                </c:pt>
                <c:pt idx="4851">
                  <c:v>18.947368421052634</c:v>
                </c:pt>
                <c:pt idx="4852">
                  <c:v>8.0838323353293422</c:v>
                </c:pt>
                <c:pt idx="4859">
                  <c:v>110</c:v>
                </c:pt>
                <c:pt idx="4860">
                  <c:v>7.793103448275863</c:v>
                </c:pt>
                <c:pt idx="4861">
                  <c:v>10.714285714285715</c:v>
                </c:pt>
                <c:pt idx="4862">
                  <c:v>12.2</c:v>
                </c:pt>
                <c:pt idx="4868">
                  <c:v>28.07570977917981</c:v>
                </c:pt>
                <c:pt idx="4869">
                  <c:v>28.99262899262899</c:v>
                </c:pt>
                <c:pt idx="4870">
                  <c:v>29.26829268292683</c:v>
                </c:pt>
                <c:pt idx="4871">
                  <c:v>29.156010230179028</c:v>
                </c:pt>
                <c:pt idx="4872">
                  <c:v>29.096045197740114</c:v>
                </c:pt>
                <c:pt idx="4873">
                  <c:v>29.565217391304348</c:v>
                </c:pt>
                <c:pt idx="4874">
                  <c:v>25.857519788918207</c:v>
                </c:pt>
                <c:pt idx="4875">
                  <c:v>28.735632183908045</c:v>
                </c:pt>
                <c:pt idx="4876">
                  <c:v>2.5683060109289619</c:v>
                </c:pt>
                <c:pt idx="4877">
                  <c:v>2.5</c:v>
                </c:pt>
                <c:pt idx="4878">
                  <c:v>2.4875621890547266</c:v>
                </c:pt>
                <c:pt idx="4879">
                  <c:v>1.5591397849462365</c:v>
                </c:pt>
                <c:pt idx="4880">
                  <c:v>1.5151515151515151</c:v>
                </c:pt>
                <c:pt idx="4881">
                  <c:v>2.0975609756097562</c:v>
                </c:pt>
                <c:pt idx="4882">
                  <c:v>3.0718954248366015</c:v>
                </c:pt>
                <c:pt idx="4883">
                  <c:v>2.558139534883721</c:v>
                </c:pt>
                <c:pt idx="4884">
                  <c:v>2.2754491017964074</c:v>
                </c:pt>
                <c:pt idx="4885">
                  <c:v>2.0320855614973259</c:v>
                </c:pt>
                <c:pt idx="4886">
                  <c:v>2.4886877828054299</c:v>
                </c:pt>
                <c:pt idx="4887">
                  <c:v>2.1674876847290645</c:v>
                </c:pt>
                <c:pt idx="4888">
                  <c:v>3.1527093596059119</c:v>
                </c:pt>
                <c:pt idx="4889">
                  <c:v>3.6170212765957448</c:v>
                </c:pt>
                <c:pt idx="4890">
                  <c:v>3.7765957446808511</c:v>
                </c:pt>
                <c:pt idx="4891">
                  <c:v>3.4554973821989527</c:v>
                </c:pt>
                <c:pt idx="4892">
                  <c:v>3.4920634920634921</c:v>
                </c:pt>
                <c:pt idx="4893">
                  <c:v>2.9741379310344831</c:v>
                </c:pt>
                <c:pt idx="4894">
                  <c:v>3.3027522935779814</c:v>
                </c:pt>
                <c:pt idx="4895">
                  <c:v>4.4390243902439028</c:v>
                </c:pt>
                <c:pt idx="4896">
                  <c:v>4.53125</c:v>
                </c:pt>
                <c:pt idx="4897">
                  <c:v>4.5145631067961167</c:v>
                </c:pt>
                <c:pt idx="4898">
                  <c:v>4.55</c:v>
                </c:pt>
                <c:pt idx="4899">
                  <c:v>4.9230769230769234</c:v>
                </c:pt>
                <c:pt idx="4900">
                  <c:v>5.5050505050505052</c:v>
                </c:pt>
                <c:pt idx="4901">
                  <c:v>5.1219512195121952</c:v>
                </c:pt>
                <c:pt idx="4902">
                  <c:v>5.2657004830917877</c:v>
                </c:pt>
                <c:pt idx="4903">
                  <c:v>5.6190476190476195</c:v>
                </c:pt>
                <c:pt idx="4904">
                  <c:v>2.9411764705882355</c:v>
                </c:pt>
                <c:pt idx="4905">
                  <c:v>2.0499999999999998</c:v>
                </c:pt>
                <c:pt idx="4906">
                  <c:v>2.736842105263158</c:v>
                </c:pt>
                <c:pt idx="4907">
                  <c:v>1.4285714285714286</c:v>
                </c:pt>
                <c:pt idx="4908">
                  <c:v>1.95</c:v>
                </c:pt>
                <c:pt idx="4912">
                  <c:v>3.3</c:v>
                </c:pt>
                <c:pt idx="4913">
                  <c:v>2.0476190476190474</c:v>
                </c:pt>
                <c:pt idx="4914">
                  <c:v>2.2754491017964074</c:v>
                </c:pt>
                <c:pt idx="4915">
                  <c:v>3.2</c:v>
                </c:pt>
                <c:pt idx="4916">
                  <c:v>2.9525862068965516</c:v>
                </c:pt>
                <c:pt idx="4917">
                  <c:v>4.526041666666667</c:v>
                </c:pt>
                <c:pt idx="4919">
                  <c:v>12.1875</c:v>
                </c:pt>
                <c:pt idx="4944">
                  <c:v>1.9545454545454544</c:v>
                </c:pt>
                <c:pt idx="4945">
                  <c:v>2.6190476190476191</c:v>
                </c:pt>
                <c:pt idx="4975">
                  <c:v>1.7647058823529411</c:v>
                </c:pt>
                <c:pt idx="4976">
                  <c:v>2.0499999999999998</c:v>
                </c:pt>
                <c:pt idx="4977">
                  <c:v>1.5</c:v>
                </c:pt>
                <c:pt idx="4978">
                  <c:v>1.8421052631578949</c:v>
                </c:pt>
                <c:pt idx="4982">
                  <c:v>2.1428571428571428</c:v>
                </c:pt>
                <c:pt idx="4983">
                  <c:v>2.8095238095238098</c:v>
                </c:pt>
                <c:pt idx="4995">
                  <c:v>1.7058823529411764</c:v>
                </c:pt>
                <c:pt idx="4996">
                  <c:v>2.5806451612903225</c:v>
                </c:pt>
                <c:pt idx="4997">
                  <c:v>2.2352941176470589</c:v>
                </c:pt>
                <c:pt idx="4998">
                  <c:v>3.5393258426966292</c:v>
                </c:pt>
                <c:pt idx="5003">
                  <c:v>3.1284916201117317</c:v>
                </c:pt>
                <c:pt idx="5004">
                  <c:v>4.5833333333333339</c:v>
                </c:pt>
                <c:pt idx="5005">
                  <c:v>1.857142857142857</c:v>
                </c:pt>
                <c:pt idx="5007">
                  <c:v>2.3684210526315792</c:v>
                </c:pt>
                <c:pt idx="5008">
                  <c:v>1.1764705882352942</c:v>
                </c:pt>
                <c:pt idx="5009">
                  <c:v>2.0526315789473686</c:v>
                </c:pt>
                <c:pt idx="5011">
                  <c:v>2.4260355029585798</c:v>
                </c:pt>
                <c:pt idx="5017">
                  <c:v>3.1052631578947372</c:v>
                </c:pt>
                <c:pt idx="5018">
                  <c:v>3.5714285714285712</c:v>
                </c:pt>
                <c:pt idx="5019">
                  <c:v>3.1413612565445028</c:v>
                </c:pt>
                <c:pt idx="5021">
                  <c:v>2.4712643678160919</c:v>
                </c:pt>
                <c:pt idx="5024">
                  <c:v>3.9204545454545459</c:v>
                </c:pt>
                <c:pt idx="5025">
                  <c:v>4.4318181818181817</c:v>
                </c:pt>
                <c:pt idx="5026">
                  <c:v>1.7619047619047619</c:v>
                </c:pt>
                <c:pt idx="5027">
                  <c:v>3.75</c:v>
                </c:pt>
                <c:pt idx="5034">
                  <c:v>5.5029585798816578</c:v>
                </c:pt>
                <c:pt idx="5035">
                  <c:v>3.2905982905982909</c:v>
                </c:pt>
                <c:pt idx="5036">
                  <c:v>3.75</c:v>
                </c:pt>
                <c:pt idx="5038">
                  <c:v>3.132530120481928</c:v>
                </c:pt>
                <c:pt idx="5039">
                  <c:v>3.0869565217391304</c:v>
                </c:pt>
                <c:pt idx="5040">
                  <c:v>1.8617021276595747</c:v>
                </c:pt>
                <c:pt idx="5043">
                  <c:v>4.25</c:v>
                </c:pt>
                <c:pt idx="5045">
                  <c:v>3.4636871508379889</c:v>
                </c:pt>
                <c:pt idx="5046">
                  <c:v>2.8651685393258424</c:v>
                </c:pt>
                <c:pt idx="5047">
                  <c:v>1.8064516129032255</c:v>
                </c:pt>
                <c:pt idx="5048">
                  <c:v>2.5238095238095237</c:v>
                </c:pt>
                <c:pt idx="5054">
                  <c:v>3.0869565217391304</c:v>
                </c:pt>
                <c:pt idx="5056">
                  <c:v>4.5962732919254661</c:v>
                </c:pt>
                <c:pt idx="5057">
                  <c:v>1.7826086956521738</c:v>
                </c:pt>
                <c:pt idx="5058">
                  <c:v>2.1578947368421053</c:v>
                </c:pt>
                <c:pt idx="5059">
                  <c:v>2.4444444444444446</c:v>
                </c:pt>
                <c:pt idx="5061">
                  <c:v>3.1052631578947372</c:v>
                </c:pt>
                <c:pt idx="5063">
                  <c:v>3.7647058823529416</c:v>
                </c:pt>
                <c:pt idx="5064">
                  <c:v>2.6</c:v>
                </c:pt>
                <c:pt idx="5065">
                  <c:v>4.0555555555555554</c:v>
                </c:pt>
                <c:pt idx="5066">
                  <c:v>4.0588235294117654</c:v>
                </c:pt>
                <c:pt idx="5067">
                  <c:v>4.3157894736842106</c:v>
                </c:pt>
                <c:pt idx="5068">
                  <c:v>4.25</c:v>
                </c:pt>
                <c:pt idx="5069">
                  <c:v>3.5652173913043477</c:v>
                </c:pt>
                <c:pt idx="5070">
                  <c:v>7.333333333333333</c:v>
                </c:pt>
                <c:pt idx="5071">
                  <c:v>1.6470588235294117</c:v>
                </c:pt>
                <c:pt idx="5129">
                  <c:v>7</c:v>
                </c:pt>
                <c:pt idx="5162">
                  <c:v>5.6190476190476195</c:v>
                </c:pt>
                <c:pt idx="5163">
                  <c:v>4.0666666666666664</c:v>
                </c:pt>
                <c:pt idx="5164">
                  <c:v>3.736842105263158</c:v>
                </c:pt>
                <c:pt idx="5165">
                  <c:v>3.6842105263157898</c:v>
                </c:pt>
                <c:pt idx="5166">
                  <c:v>8.1923076923076916</c:v>
                </c:pt>
                <c:pt idx="5167">
                  <c:v>9.8863636363636349</c:v>
                </c:pt>
                <c:pt idx="5168">
                  <c:v>9.0476190476190474</c:v>
                </c:pt>
                <c:pt idx="5169">
                  <c:v>13.45</c:v>
                </c:pt>
                <c:pt idx="5170">
                  <c:v>0.13647058823529409</c:v>
                </c:pt>
                <c:pt idx="5171">
                  <c:v>14.772727272727272</c:v>
                </c:pt>
                <c:pt idx="5172">
                  <c:v>12.733333333333334</c:v>
                </c:pt>
                <c:pt idx="5173">
                  <c:v>11.407407407407407</c:v>
                </c:pt>
                <c:pt idx="5174">
                  <c:v>12.041666666666666</c:v>
                </c:pt>
                <c:pt idx="5202">
                  <c:v>4.16</c:v>
                </c:pt>
                <c:pt idx="5203">
                  <c:v>4.9029126213592233</c:v>
                </c:pt>
                <c:pt idx="5205">
                  <c:v>4.084507042253521</c:v>
                </c:pt>
                <c:pt idx="5206">
                  <c:v>4.2857142857142865</c:v>
                </c:pt>
                <c:pt idx="5207">
                  <c:v>3.8759689922480618</c:v>
                </c:pt>
                <c:pt idx="5208">
                  <c:v>5.735294117647058</c:v>
                </c:pt>
                <c:pt idx="5209">
                  <c:v>8.7628865979381452</c:v>
                </c:pt>
                <c:pt idx="5210">
                  <c:v>4.5344129554655863</c:v>
                </c:pt>
                <c:pt idx="5211">
                  <c:v>6.6808510638297864</c:v>
                </c:pt>
                <c:pt idx="5212">
                  <c:v>4.1071428571428577</c:v>
                </c:pt>
                <c:pt idx="5213">
                  <c:v>11.082621082621083</c:v>
                </c:pt>
                <c:pt idx="5216">
                  <c:v>7.7391304347826093</c:v>
                </c:pt>
                <c:pt idx="5217">
                  <c:v>8.652849740932643</c:v>
                </c:pt>
                <c:pt idx="5218">
                  <c:v>8.7356321839080451</c:v>
                </c:pt>
                <c:pt idx="5219">
                  <c:v>11.411764705882353</c:v>
                </c:pt>
                <c:pt idx="5220">
                  <c:v>14.705882352941178</c:v>
                </c:pt>
                <c:pt idx="5222">
                  <c:v>13.053097345132745</c:v>
                </c:pt>
                <c:pt idx="5223">
                  <c:v>13.041362530413625</c:v>
                </c:pt>
                <c:pt idx="5224">
                  <c:v>10.634146341463415</c:v>
                </c:pt>
                <c:pt idx="5225">
                  <c:v>13.277310924369749</c:v>
                </c:pt>
                <c:pt idx="5226">
                  <c:v>2.9683698296836978</c:v>
                </c:pt>
                <c:pt idx="5227">
                  <c:v>3.8590604026845639</c:v>
                </c:pt>
                <c:pt idx="5228">
                  <c:v>1.3259668508287292</c:v>
                </c:pt>
                <c:pt idx="5229">
                  <c:v>4.0928270042194086</c:v>
                </c:pt>
                <c:pt idx="5230">
                  <c:v>3.4313725490196076</c:v>
                </c:pt>
                <c:pt idx="5231">
                  <c:v>3.5668789808917194</c:v>
                </c:pt>
                <c:pt idx="5232">
                  <c:v>5.2083333333333339</c:v>
                </c:pt>
                <c:pt idx="5233">
                  <c:v>5.7446808510638308</c:v>
                </c:pt>
                <c:pt idx="5235">
                  <c:v>13.801369863013697</c:v>
                </c:pt>
                <c:pt idx="5236">
                  <c:v>10.393013100436681</c:v>
                </c:pt>
                <c:pt idx="5237">
                  <c:v>12.596491228070175</c:v>
                </c:pt>
                <c:pt idx="5238">
                  <c:v>7.098976109215017</c:v>
                </c:pt>
                <c:pt idx="5239">
                  <c:v>12.075471698113208</c:v>
                </c:pt>
                <c:pt idx="5241">
                  <c:v>10.665280665280665</c:v>
                </c:pt>
                <c:pt idx="5266">
                  <c:v>8.7445887445887447</c:v>
                </c:pt>
                <c:pt idx="5267">
                  <c:v>11.13846153846154</c:v>
                </c:pt>
                <c:pt idx="5268">
                  <c:v>9.0497737556561084</c:v>
                </c:pt>
                <c:pt idx="5269">
                  <c:v>10.94224924012158</c:v>
                </c:pt>
                <c:pt idx="5270">
                  <c:v>10.759493670886075</c:v>
                </c:pt>
                <c:pt idx="5271">
                  <c:v>10.847457627118644</c:v>
                </c:pt>
                <c:pt idx="5272">
                  <c:v>11.351351351351351</c:v>
                </c:pt>
                <c:pt idx="5273">
                  <c:v>11.081081081081081</c:v>
                </c:pt>
                <c:pt idx="5274">
                  <c:v>13.557312252964428</c:v>
                </c:pt>
                <c:pt idx="5275">
                  <c:v>12.538071065989847</c:v>
                </c:pt>
                <c:pt idx="5276">
                  <c:v>12.933333333333334</c:v>
                </c:pt>
                <c:pt idx="5277">
                  <c:v>13.463035019455255</c:v>
                </c:pt>
                <c:pt idx="5289">
                  <c:v>10.393013100436681</c:v>
                </c:pt>
                <c:pt idx="5290">
                  <c:v>4.4198895027624312</c:v>
                </c:pt>
                <c:pt idx="5291">
                  <c:v>12.075471698113208</c:v>
                </c:pt>
                <c:pt idx="5382">
                  <c:v>12.341463414634148</c:v>
                </c:pt>
                <c:pt idx="5383">
                  <c:v>14.805555555555554</c:v>
                </c:pt>
                <c:pt idx="5384">
                  <c:v>14.538461538461537</c:v>
                </c:pt>
                <c:pt idx="5385">
                  <c:v>14.454545454545457</c:v>
                </c:pt>
                <c:pt idx="5386">
                  <c:v>15.266666666666666</c:v>
                </c:pt>
                <c:pt idx="5387">
                  <c:v>12.333333333333336</c:v>
                </c:pt>
                <c:pt idx="5388">
                  <c:v>16.119999999999997</c:v>
                </c:pt>
                <c:pt idx="5389">
                  <c:v>13.833333333333336</c:v>
                </c:pt>
                <c:pt idx="5390">
                  <c:v>13.037037037037038</c:v>
                </c:pt>
                <c:pt idx="5391">
                  <c:v>13.464285714285715</c:v>
                </c:pt>
                <c:pt idx="5392">
                  <c:v>14.48</c:v>
                </c:pt>
                <c:pt idx="5393">
                  <c:v>13.461538461538462</c:v>
                </c:pt>
                <c:pt idx="5394">
                  <c:v>13.884615384615385</c:v>
                </c:pt>
                <c:pt idx="5395">
                  <c:v>14.13793103448276</c:v>
                </c:pt>
                <c:pt idx="5396">
                  <c:v>12.925925925925924</c:v>
                </c:pt>
                <c:pt idx="5397">
                  <c:v>14.21875</c:v>
                </c:pt>
                <c:pt idx="5398">
                  <c:v>12.32258064516129</c:v>
                </c:pt>
                <c:pt idx="5399">
                  <c:v>13.538461538461538</c:v>
                </c:pt>
                <c:pt idx="5400">
                  <c:v>12.25</c:v>
                </c:pt>
                <c:pt idx="5401">
                  <c:v>14.206896551724139</c:v>
                </c:pt>
                <c:pt idx="5402">
                  <c:v>13.78125</c:v>
                </c:pt>
                <c:pt idx="5403">
                  <c:v>17.296296296296298</c:v>
                </c:pt>
                <c:pt idx="5404">
                  <c:v>12.5</c:v>
                </c:pt>
                <c:pt idx="5405">
                  <c:v>14.580645161290324</c:v>
                </c:pt>
                <c:pt idx="5407">
                  <c:v>12.428571428571429</c:v>
                </c:pt>
                <c:pt idx="5408">
                  <c:v>15.310344827586206</c:v>
                </c:pt>
                <c:pt idx="5409">
                  <c:v>12.195121951219512</c:v>
                </c:pt>
                <c:pt idx="5410">
                  <c:v>13.1</c:v>
                </c:pt>
                <c:pt idx="5411">
                  <c:v>16.782608695652176</c:v>
                </c:pt>
                <c:pt idx="5412">
                  <c:v>13.619047619047619</c:v>
                </c:pt>
                <c:pt idx="5433">
                  <c:v>2</c:v>
                </c:pt>
                <c:pt idx="5434">
                  <c:v>2.0714285714285716</c:v>
                </c:pt>
                <c:pt idx="5462">
                  <c:v>9.218009478672986</c:v>
                </c:pt>
                <c:pt idx="5464">
                  <c:v>8.6419753086419746</c:v>
                </c:pt>
                <c:pt idx="5466">
                  <c:v>9.7362110311750598</c:v>
                </c:pt>
                <c:pt idx="5467">
                  <c:v>10.167597765363128</c:v>
                </c:pt>
                <c:pt idx="5468">
                  <c:v>7.2764227642276422</c:v>
                </c:pt>
                <c:pt idx="5469">
                  <c:v>7.6534296028880862</c:v>
                </c:pt>
                <c:pt idx="5471">
                  <c:v>7.1040723981900449</c:v>
                </c:pt>
                <c:pt idx="5473">
                  <c:v>9.900497512437811</c:v>
                </c:pt>
                <c:pt idx="5476">
                  <c:v>10.47085201793722</c:v>
                </c:pt>
                <c:pt idx="5477">
                  <c:v>9.8168498168498175</c:v>
                </c:pt>
                <c:pt idx="5478">
                  <c:v>11.490825688073395</c:v>
                </c:pt>
                <c:pt idx="5479">
                  <c:v>11.774891774891774</c:v>
                </c:pt>
                <c:pt idx="5506">
                  <c:v>9.3095238095238102</c:v>
                </c:pt>
                <c:pt idx="5532">
                  <c:v>4.4761904761904763</c:v>
                </c:pt>
                <c:pt idx="5533">
                  <c:v>3.9047619047619042</c:v>
                </c:pt>
                <c:pt idx="5534">
                  <c:v>3.1308411214953269</c:v>
                </c:pt>
                <c:pt idx="5535">
                  <c:v>3.9170506912442398</c:v>
                </c:pt>
                <c:pt idx="5536">
                  <c:v>5.4090909090909092</c:v>
                </c:pt>
                <c:pt idx="5537">
                  <c:v>5.648148148148147</c:v>
                </c:pt>
                <c:pt idx="5538">
                  <c:v>5</c:v>
                </c:pt>
                <c:pt idx="5539">
                  <c:v>2.5789473684210531</c:v>
                </c:pt>
                <c:pt idx="5540">
                  <c:v>3.3333333333333335</c:v>
                </c:pt>
                <c:pt idx="5541">
                  <c:v>3.6097560975609762</c:v>
                </c:pt>
                <c:pt idx="5542">
                  <c:v>3.3173076923076925</c:v>
                </c:pt>
                <c:pt idx="5543">
                  <c:v>3.2994923857868019</c:v>
                </c:pt>
                <c:pt idx="5544">
                  <c:v>1.9696969696969697</c:v>
                </c:pt>
                <c:pt idx="5545">
                  <c:v>1.6666666666666667</c:v>
                </c:pt>
                <c:pt idx="5546">
                  <c:v>1.8987341772151898</c:v>
                </c:pt>
                <c:pt idx="5547">
                  <c:v>1.8674698795180724</c:v>
                </c:pt>
                <c:pt idx="5548">
                  <c:v>6.8306010928961749</c:v>
                </c:pt>
                <c:pt idx="5549">
                  <c:v>16.108108108108109</c:v>
                </c:pt>
                <c:pt idx="5550">
                  <c:v>6.3775510204081636</c:v>
                </c:pt>
                <c:pt idx="5551">
                  <c:v>4.5045045045045038</c:v>
                </c:pt>
                <c:pt idx="5552">
                  <c:v>3.6979166666666665</c:v>
                </c:pt>
                <c:pt idx="5553">
                  <c:v>5.7512953367875648</c:v>
                </c:pt>
                <c:pt idx="5554">
                  <c:v>6.5240641711229941</c:v>
                </c:pt>
                <c:pt idx="5555">
                  <c:v>4.537444933920705</c:v>
                </c:pt>
                <c:pt idx="5556">
                  <c:v>3.6893203883495143</c:v>
                </c:pt>
                <c:pt idx="5557">
                  <c:v>3.3613445378151261</c:v>
                </c:pt>
                <c:pt idx="5558">
                  <c:v>4.9115044247787614</c:v>
                </c:pt>
                <c:pt idx="5559">
                  <c:v>2.3113207547169812</c:v>
                </c:pt>
                <c:pt idx="5560">
                  <c:v>4.7445255474452548</c:v>
                </c:pt>
                <c:pt idx="5561">
                  <c:v>3.1372549019607847</c:v>
                </c:pt>
                <c:pt idx="5562">
                  <c:v>5.5092592592592586</c:v>
                </c:pt>
                <c:pt idx="5563">
                  <c:v>2.9056603773584908</c:v>
                </c:pt>
                <c:pt idx="5564">
                  <c:v>10.467836257309941</c:v>
                </c:pt>
                <c:pt idx="5565">
                  <c:v>11.961325966850827</c:v>
                </c:pt>
                <c:pt idx="5566">
                  <c:v>1.3529411764705881</c:v>
                </c:pt>
                <c:pt idx="5570">
                  <c:v>2.1428571428571428</c:v>
                </c:pt>
                <c:pt idx="5571">
                  <c:v>3.2105263157894735</c:v>
                </c:pt>
                <c:pt idx="5572">
                  <c:v>3.5238095238095237</c:v>
                </c:pt>
                <c:pt idx="5573">
                  <c:v>4.1818181818181808</c:v>
                </c:pt>
                <c:pt idx="5574">
                  <c:v>4.5909090909090899</c:v>
                </c:pt>
                <c:pt idx="5575">
                  <c:v>4.9130434782608701</c:v>
                </c:pt>
                <c:pt idx="5576">
                  <c:v>5.3636363636363633</c:v>
                </c:pt>
                <c:pt idx="5577">
                  <c:v>1.3673469387755102</c:v>
                </c:pt>
                <c:pt idx="5578">
                  <c:v>3.4761904761904758</c:v>
                </c:pt>
                <c:pt idx="5579">
                  <c:v>3.2857142857142856</c:v>
                </c:pt>
                <c:pt idx="5584">
                  <c:v>3.1363636363636362</c:v>
                </c:pt>
                <c:pt idx="5587">
                  <c:v>3.9473684210526319</c:v>
                </c:pt>
                <c:pt idx="5589">
                  <c:v>3.1818181818181817</c:v>
                </c:pt>
                <c:pt idx="5593">
                  <c:v>2.9130434782608701</c:v>
                </c:pt>
                <c:pt idx="5595">
                  <c:v>5.35</c:v>
                </c:pt>
                <c:pt idx="5598">
                  <c:v>5.32</c:v>
                </c:pt>
                <c:pt idx="5605">
                  <c:v>7.3</c:v>
                </c:pt>
                <c:pt idx="5613">
                  <c:v>5.7307692307692308</c:v>
                </c:pt>
                <c:pt idx="5618">
                  <c:v>6.1739130434782608</c:v>
                </c:pt>
                <c:pt idx="5624">
                  <c:v>6</c:v>
                </c:pt>
                <c:pt idx="5627">
                  <c:v>6.2608695652173916</c:v>
                </c:pt>
                <c:pt idx="5628">
                  <c:v>6.115384615384615</c:v>
                </c:pt>
                <c:pt idx="5629">
                  <c:v>6.9130434782608701</c:v>
                </c:pt>
                <c:pt idx="5631">
                  <c:v>6.2799999999999994</c:v>
                </c:pt>
                <c:pt idx="5633">
                  <c:v>5.1250000000000009</c:v>
                </c:pt>
                <c:pt idx="5639">
                  <c:v>5.6190476190476195</c:v>
                </c:pt>
                <c:pt idx="5649">
                  <c:v>5.3666666666666671</c:v>
                </c:pt>
                <c:pt idx="5666">
                  <c:v>6.7419354838709671</c:v>
                </c:pt>
                <c:pt idx="5677">
                  <c:v>6.7777777777777768</c:v>
                </c:pt>
                <c:pt idx="5682">
                  <c:v>8.3142857142857149</c:v>
                </c:pt>
                <c:pt idx="5687">
                  <c:v>7.7272727272727266</c:v>
                </c:pt>
                <c:pt idx="5692">
                  <c:v>8.48</c:v>
                </c:pt>
                <c:pt idx="5700">
                  <c:v>8.3333333333333339</c:v>
                </c:pt>
                <c:pt idx="5701">
                  <c:v>8.2272727272727266</c:v>
                </c:pt>
                <c:pt idx="5704">
                  <c:v>8.6363636363636349</c:v>
                </c:pt>
                <c:pt idx="5705">
                  <c:v>8.24</c:v>
                </c:pt>
                <c:pt idx="5709">
                  <c:v>9.0434782608695663</c:v>
                </c:pt>
                <c:pt idx="5713">
                  <c:v>7.9599999999999991</c:v>
                </c:pt>
                <c:pt idx="5719">
                  <c:v>7.9599999999999991</c:v>
                </c:pt>
                <c:pt idx="5728">
                  <c:v>0.3473684210526316</c:v>
                </c:pt>
                <c:pt idx="5729">
                  <c:v>3.2857142857142856</c:v>
                </c:pt>
                <c:pt idx="5730">
                  <c:v>3.1363636363636362</c:v>
                </c:pt>
                <c:pt idx="5731">
                  <c:v>3.75</c:v>
                </c:pt>
                <c:pt idx="5732">
                  <c:v>4.3157894736842106</c:v>
                </c:pt>
                <c:pt idx="5733">
                  <c:v>3.1818181818181817</c:v>
                </c:pt>
                <c:pt idx="5734">
                  <c:v>8.2272727272727266</c:v>
                </c:pt>
                <c:pt idx="5736">
                  <c:v>8.6363636363636349</c:v>
                </c:pt>
                <c:pt idx="5739">
                  <c:v>7.1599999999999993</c:v>
                </c:pt>
                <c:pt idx="5749">
                  <c:v>6.6538461538461542</c:v>
                </c:pt>
                <c:pt idx="5750">
                  <c:v>5.5862068965517242</c:v>
                </c:pt>
                <c:pt idx="5752">
                  <c:v>6.0384615384615383</c:v>
                </c:pt>
                <c:pt idx="5753">
                  <c:v>6.2692307692307692</c:v>
                </c:pt>
                <c:pt idx="5754">
                  <c:v>6</c:v>
                </c:pt>
                <c:pt idx="5755">
                  <c:v>6.1481481481481479</c:v>
                </c:pt>
                <c:pt idx="5759">
                  <c:v>6.8695652173913055</c:v>
                </c:pt>
                <c:pt idx="5760">
                  <c:v>6.32</c:v>
                </c:pt>
                <c:pt idx="5766">
                  <c:v>6.0714285714285721</c:v>
                </c:pt>
                <c:pt idx="5770">
                  <c:v>7.8260869565217401</c:v>
                </c:pt>
                <c:pt idx="5771">
                  <c:v>6.666666666666667</c:v>
                </c:pt>
                <c:pt idx="5772">
                  <c:v>5.416666666666667</c:v>
                </c:pt>
                <c:pt idx="5773">
                  <c:v>7.0833333333333339</c:v>
                </c:pt>
                <c:pt idx="5783">
                  <c:v>0.79365079365079361</c:v>
                </c:pt>
                <c:pt idx="5785">
                  <c:v>4.6491228070175445</c:v>
                </c:pt>
                <c:pt idx="5786">
                  <c:v>7.5666666666666664</c:v>
                </c:pt>
                <c:pt idx="5788">
                  <c:v>7.1641791044776113</c:v>
                </c:pt>
                <c:pt idx="5789">
                  <c:v>6.8367346938775517</c:v>
                </c:pt>
                <c:pt idx="5792">
                  <c:v>8.6554621848739508</c:v>
                </c:pt>
                <c:pt idx="5793">
                  <c:v>6.3374485596707819</c:v>
                </c:pt>
                <c:pt idx="5794">
                  <c:v>5.648148148148147</c:v>
                </c:pt>
                <c:pt idx="5795">
                  <c:v>7.3412698412698409</c:v>
                </c:pt>
                <c:pt idx="5796">
                  <c:v>6.6094420600858372</c:v>
                </c:pt>
                <c:pt idx="5797">
                  <c:v>6.3223140495867769</c:v>
                </c:pt>
                <c:pt idx="5798">
                  <c:v>6.5116279069767442</c:v>
                </c:pt>
                <c:pt idx="5799">
                  <c:v>6.4516129032258069</c:v>
                </c:pt>
                <c:pt idx="5800">
                  <c:v>6.3953488372093021</c:v>
                </c:pt>
                <c:pt idx="5801">
                  <c:v>6.1478599221789887</c:v>
                </c:pt>
                <c:pt idx="5802">
                  <c:v>6.1478599221789887</c:v>
                </c:pt>
                <c:pt idx="5804">
                  <c:v>6.1538461538461533</c:v>
                </c:pt>
                <c:pt idx="5805">
                  <c:v>6.2645914396887168</c:v>
                </c:pt>
                <c:pt idx="5806">
                  <c:v>6.2055335968379453</c:v>
                </c:pt>
                <c:pt idx="5807">
                  <c:v>6.2948207171314747</c:v>
                </c:pt>
                <c:pt idx="5808">
                  <c:v>6.1061946902654878</c:v>
                </c:pt>
                <c:pt idx="5813">
                  <c:v>8.8000000000000007</c:v>
                </c:pt>
                <c:pt idx="5814">
                  <c:v>7.3931623931623935</c:v>
                </c:pt>
                <c:pt idx="5815">
                  <c:v>7.8899082568807328</c:v>
                </c:pt>
                <c:pt idx="5816">
                  <c:v>7.3933649289099526</c:v>
                </c:pt>
                <c:pt idx="5817">
                  <c:v>7.0098039215686274</c:v>
                </c:pt>
                <c:pt idx="5818">
                  <c:v>8.7922705314009661</c:v>
                </c:pt>
                <c:pt idx="5819">
                  <c:v>6.5777777777777784</c:v>
                </c:pt>
                <c:pt idx="5820">
                  <c:v>6.3716814159292046</c:v>
                </c:pt>
                <c:pt idx="5821">
                  <c:v>5.4285714285714288</c:v>
                </c:pt>
                <c:pt idx="5822">
                  <c:v>5.1152073732718897</c:v>
                </c:pt>
                <c:pt idx="5823">
                  <c:v>5.6790123456790127</c:v>
                </c:pt>
                <c:pt idx="5824">
                  <c:v>6.5737051792828689</c:v>
                </c:pt>
                <c:pt idx="5825">
                  <c:v>6.9921874999999991</c:v>
                </c:pt>
                <c:pt idx="5826">
                  <c:v>4.5683060109289615</c:v>
                </c:pt>
                <c:pt idx="5827">
                  <c:v>4.9666666666666659</c:v>
                </c:pt>
                <c:pt idx="5828">
                  <c:v>4.3387978142076502</c:v>
                </c:pt>
                <c:pt idx="5829">
                  <c:v>6.0256410256410255</c:v>
                </c:pt>
                <c:pt idx="5830">
                  <c:v>6.3805970149253737</c:v>
                </c:pt>
                <c:pt idx="5831">
                  <c:v>8.4014869888475836</c:v>
                </c:pt>
                <c:pt idx="5832">
                  <c:v>5.9909909909909906</c:v>
                </c:pt>
                <c:pt idx="5833">
                  <c:v>7.0631970260223049</c:v>
                </c:pt>
                <c:pt idx="5834">
                  <c:v>8.7713310580204773</c:v>
                </c:pt>
                <c:pt idx="5835">
                  <c:v>8.2993197278911559</c:v>
                </c:pt>
                <c:pt idx="5836">
                  <c:v>9.4570135746606336</c:v>
                </c:pt>
                <c:pt idx="5837">
                  <c:v>9.6803652968036538</c:v>
                </c:pt>
                <c:pt idx="5838">
                  <c:v>8.4140969162995596</c:v>
                </c:pt>
                <c:pt idx="5839">
                  <c:v>8.9224137931034484</c:v>
                </c:pt>
                <c:pt idx="5840">
                  <c:v>9.4308943089430901</c:v>
                </c:pt>
                <c:pt idx="5841">
                  <c:v>10.230414746543779</c:v>
                </c:pt>
                <c:pt idx="5842">
                  <c:v>8.2661290322580641</c:v>
                </c:pt>
                <c:pt idx="5843">
                  <c:v>9.0456431535269708</c:v>
                </c:pt>
                <c:pt idx="5844">
                  <c:v>11.587982832618025</c:v>
                </c:pt>
                <c:pt idx="5845">
                  <c:v>6.345177664974619</c:v>
                </c:pt>
                <c:pt idx="5846">
                  <c:v>6.041666666666667</c:v>
                </c:pt>
                <c:pt idx="5847">
                  <c:v>7.4782608695652177</c:v>
                </c:pt>
                <c:pt idx="5848">
                  <c:v>7.2123893805309747</c:v>
                </c:pt>
                <c:pt idx="5849">
                  <c:v>7.1428571428571423</c:v>
                </c:pt>
                <c:pt idx="5850">
                  <c:v>7.5565610859728505</c:v>
                </c:pt>
                <c:pt idx="5851">
                  <c:v>5.8411214953271022</c:v>
                </c:pt>
                <c:pt idx="5912">
                  <c:v>7.5666666666666664</c:v>
                </c:pt>
                <c:pt idx="5913">
                  <c:v>7.3412698412698409</c:v>
                </c:pt>
                <c:pt idx="5914">
                  <c:v>4.0625</c:v>
                </c:pt>
                <c:pt idx="5916">
                  <c:v>5</c:v>
                </c:pt>
                <c:pt idx="5917">
                  <c:v>5.9952153110047846</c:v>
                </c:pt>
                <c:pt idx="5918">
                  <c:v>6.2747603833865817</c:v>
                </c:pt>
                <c:pt idx="5984">
                  <c:v>6.486486486486486</c:v>
                </c:pt>
                <c:pt idx="5985">
                  <c:v>6.6222222222222227</c:v>
                </c:pt>
                <c:pt idx="5986">
                  <c:v>6.4782608695652177</c:v>
                </c:pt>
                <c:pt idx="5987">
                  <c:v>6.266094420600858</c:v>
                </c:pt>
                <c:pt idx="5988">
                  <c:v>5.6018518518518512</c:v>
                </c:pt>
                <c:pt idx="5989">
                  <c:v>5.5399061032863859</c:v>
                </c:pt>
                <c:pt idx="5990">
                  <c:v>6.3948497854077253</c:v>
                </c:pt>
                <c:pt idx="5991">
                  <c:v>6.3362068965517242</c:v>
                </c:pt>
                <c:pt idx="5992">
                  <c:v>6.1434977578475332</c:v>
                </c:pt>
                <c:pt idx="5993">
                  <c:v>6.0352422907488981</c:v>
                </c:pt>
                <c:pt idx="5994">
                  <c:v>6.486486486486486</c:v>
                </c:pt>
                <c:pt idx="6010">
                  <c:v>1.3978494623655913</c:v>
                </c:pt>
                <c:pt idx="6011">
                  <c:v>1.9117647058823528</c:v>
                </c:pt>
                <c:pt idx="6012">
                  <c:v>2.4096385542168672</c:v>
                </c:pt>
                <c:pt idx="6013">
                  <c:v>1.9209039548022597</c:v>
                </c:pt>
                <c:pt idx="6014">
                  <c:v>1.8232044198895025</c:v>
                </c:pt>
                <c:pt idx="6015">
                  <c:v>4.1450777202072544</c:v>
                </c:pt>
                <c:pt idx="6016">
                  <c:v>1.6580310880829017</c:v>
                </c:pt>
                <c:pt idx="6017">
                  <c:v>2.418032786885246</c:v>
                </c:pt>
                <c:pt idx="6018">
                  <c:v>2.4210526315789473</c:v>
                </c:pt>
                <c:pt idx="6020">
                  <c:v>2.1538461538461537</c:v>
                </c:pt>
                <c:pt idx="6021">
                  <c:v>1.2666666666666666</c:v>
                </c:pt>
                <c:pt idx="6022">
                  <c:v>2.5252525252525251</c:v>
                </c:pt>
                <c:pt idx="6023">
                  <c:v>1.3125</c:v>
                </c:pt>
                <c:pt idx="6024">
                  <c:v>2.9411764705882355</c:v>
                </c:pt>
                <c:pt idx="6025">
                  <c:v>2.0797546012269943</c:v>
                </c:pt>
                <c:pt idx="6026">
                  <c:v>1.9793103448275864</c:v>
                </c:pt>
                <c:pt idx="6027">
                  <c:v>1.4782608695652173</c:v>
                </c:pt>
                <c:pt idx="6062">
                  <c:v>4.8484848484848486</c:v>
                </c:pt>
                <c:pt idx="6063">
                  <c:v>5.691056910569106</c:v>
                </c:pt>
                <c:pt idx="6064">
                  <c:v>3.2967032967032965</c:v>
                </c:pt>
                <c:pt idx="6065">
                  <c:v>6.1728395061728394</c:v>
                </c:pt>
                <c:pt idx="6066">
                  <c:v>5.625</c:v>
                </c:pt>
                <c:pt idx="6067">
                  <c:v>4.3062200956937806</c:v>
                </c:pt>
                <c:pt idx="6068">
                  <c:v>5.3380782918149468</c:v>
                </c:pt>
                <c:pt idx="6069">
                  <c:v>5.743243243243243</c:v>
                </c:pt>
                <c:pt idx="6070">
                  <c:v>6.1855670103092777</c:v>
                </c:pt>
                <c:pt idx="6071">
                  <c:v>6.1594202898550732</c:v>
                </c:pt>
                <c:pt idx="6115">
                  <c:v>5.1111111111111107</c:v>
                </c:pt>
                <c:pt idx="6116">
                  <c:v>3.4090909090909087</c:v>
                </c:pt>
                <c:pt idx="6118">
                  <c:v>2.8191489361702127</c:v>
                </c:pt>
                <c:pt idx="6120">
                  <c:v>1.524163568773234</c:v>
                </c:pt>
                <c:pt idx="6122">
                  <c:v>1.6326530612244896</c:v>
                </c:pt>
                <c:pt idx="6125">
                  <c:v>4.1484716157205241</c:v>
                </c:pt>
                <c:pt idx="6126">
                  <c:v>0.28185328185328185</c:v>
                </c:pt>
                <c:pt idx="6131">
                  <c:v>0.23616236162361626</c:v>
                </c:pt>
                <c:pt idx="6143">
                  <c:v>0.39639639639639634</c:v>
                </c:pt>
                <c:pt idx="6146">
                  <c:v>0.99099099099099097</c:v>
                </c:pt>
                <c:pt idx="6187">
                  <c:v>0.28158844765342961</c:v>
                </c:pt>
                <c:pt idx="6188">
                  <c:v>0.2638888888888889</c:v>
                </c:pt>
                <c:pt idx="6189">
                  <c:v>0.2608695652173913</c:v>
                </c:pt>
                <c:pt idx="6190">
                  <c:v>0.54421768707482998</c:v>
                </c:pt>
                <c:pt idx="6191">
                  <c:v>0.53146853146853146</c:v>
                </c:pt>
                <c:pt idx="6192">
                  <c:v>0.36603773584905663</c:v>
                </c:pt>
                <c:pt idx="6193">
                  <c:v>0.35807860262008728</c:v>
                </c:pt>
                <c:pt idx="6194">
                  <c:v>0.31645569620253161</c:v>
                </c:pt>
                <c:pt idx="6195">
                  <c:v>0.31168831168831168</c:v>
                </c:pt>
                <c:pt idx="6196">
                  <c:v>1.3977695167286246</c:v>
                </c:pt>
                <c:pt idx="6197">
                  <c:v>0.79999999999999993</c:v>
                </c:pt>
                <c:pt idx="6198">
                  <c:v>4.0882352941176467</c:v>
                </c:pt>
                <c:pt idx="6199">
                  <c:v>2</c:v>
                </c:pt>
                <c:pt idx="6200">
                  <c:v>3.8235294117647061</c:v>
                </c:pt>
                <c:pt idx="6201">
                  <c:v>4.1333333333333337</c:v>
                </c:pt>
                <c:pt idx="6202">
                  <c:v>8.545454545454545</c:v>
                </c:pt>
                <c:pt idx="6203">
                  <c:v>4.041666666666667</c:v>
                </c:pt>
                <c:pt idx="6204">
                  <c:v>3.9411764705882355</c:v>
                </c:pt>
                <c:pt idx="6205">
                  <c:v>3.2352941176470589</c:v>
                </c:pt>
                <c:pt idx="6206">
                  <c:v>3.9374999999999996</c:v>
                </c:pt>
                <c:pt idx="6207">
                  <c:v>4.0588235294117654</c:v>
                </c:pt>
                <c:pt idx="6208">
                  <c:v>1.8124999999999998</c:v>
                </c:pt>
                <c:pt idx="6209">
                  <c:v>3.333333333333333</c:v>
                </c:pt>
                <c:pt idx="6210">
                  <c:v>3.1428571428571423</c:v>
                </c:pt>
                <c:pt idx="6211">
                  <c:v>2.2352941176470589</c:v>
                </c:pt>
                <c:pt idx="6215">
                  <c:v>1.731733952832385</c:v>
                </c:pt>
                <c:pt idx="6216">
                  <c:v>2.0914374294426463</c:v>
                </c:pt>
                <c:pt idx="6217">
                  <c:v>2.4303881695548424</c:v>
                </c:pt>
                <c:pt idx="6222">
                  <c:v>2.4</c:v>
                </c:pt>
                <c:pt idx="6243">
                  <c:v>2.1265916220980432</c:v>
                </c:pt>
                <c:pt idx="6244">
                  <c:v>2.4639172390778388</c:v>
                </c:pt>
                <c:pt idx="6267">
                  <c:v>1.9598352872933495</c:v>
                </c:pt>
                <c:pt idx="6268">
                  <c:v>3.7604090896404938</c:v>
                </c:pt>
                <c:pt idx="6269">
                  <c:v>3.1781050278209868</c:v>
                </c:pt>
                <c:pt idx="6270">
                  <c:v>6.2861449489356458</c:v>
                </c:pt>
                <c:pt idx="6273">
                  <c:v>8.7369791666666661</c:v>
                </c:pt>
                <c:pt idx="6274">
                  <c:v>6.587622195407727</c:v>
                </c:pt>
                <c:pt idx="6275">
                  <c:v>5.6160664031816125</c:v>
                </c:pt>
                <c:pt idx="6294">
                  <c:v>4.9695121951219514</c:v>
                </c:pt>
                <c:pt idx="6295">
                  <c:v>19.572815533980581</c:v>
                </c:pt>
                <c:pt idx="6296">
                  <c:v>2.240506329113924</c:v>
                </c:pt>
                <c:pt idx="6297">
                  <c:v>1.3496932515337425</c:v>
                </c:pt>
                <c:pt idx="6298">
                  <c:v>1.292134831460674</c:v>
                </c:pt>
                <c:pt idx="6299">
                  <c:v>4.2541436464088394</c:v>
                </c:pt>
                <c:pt idx="6300">
                  <c:v>3.6507936507936511</c:v>
                </c:pt>
                <c:pt idx="6301">
                  <c:v>4.5108695652173916</c:v>
                </c:pt>
                <c:pt idx="6302">
                  <c:v>3.1226765799256508</c:v>
                </c:pt>
                <c:pt idx="6303">
                  <c:v>2.88</c:v>
                </c:pt>
                <c:pt idx="6304">
                  <c:v>2.3529411764705883</c:v>
                </c:pt>
                <c:pt idx="6305">
                  <c:v>1.6363636363636362</c:v>
                </c:pt>
                <c:pt idx="6306">
                  <c:v>1.5094339622641511</c:v>
                </c:pt>
                <c:pt idx="6307">
                  <c:v>1.8681318681318679</c:v>
                </c:pt>
                <c:pt idx="6308">
                  <c:v>2.635658914728682</c:v>
                </c:pt>
                <c:pt idx="6309">
                  <c:v>2.0744680851063833</c:v>
                </c:pt>
                <c:pt idx="6355">
                  <c:v>2.0408163265306123</c:v>
                </c:pt>
                <c:pt idx="6357">
                  <c:v>1.8121845058998372</c:v>
                </c:pt>
                <c:pt idx="6406">
                  <c:v>10.454545454545453</c:v>
                </c:pt>
                <c:pt idx="6408">
                  <c:v>13.981818181818181</c:v>
                </c:pt>
                <c:pt idx="6409">
                  <c:v>12.359550561797752</c:v>
                </c:pt>
                <c:pt idx="6416">
                  <c:v>4.276922779661672</c:v>
                </c:pt>
                <c:pt idx="6417">
                  <c:v>4.1041209872378701</c:v>
                </c:pt>
                <c:pt idx="6422">
                  <c:v>4.7663551401869153</c:v>
                </c:pt>
                <c:pt idx="6423">
                  <c:v>4.3080357142857144</c:v>
                </c:pt>
                <c:pt idx="6429">
                  <c:v>47.663551401869157</c:v>
                </c:pt>
                <c:pt idx="6430">
                  <c:v>20.901287553648068</c:v>
                </c:pt>
                <c:pt idx="6432">
                  <c:v>0.9370860927152318</c:v>
                </c:pt>
                <c:pt idx="6444">
                  <c:v>70.363645112660095</c:v>
                </c:pt>
                <c:pt idx="6446">
                  <c:v>67.796252532072927</c:v>
                </c:pt>
                <c:pt idx="6447">
                  <c:v>72.796780738979123</c:v>
                </c:pt>
                <c:pt idx="6448">
                  <c:v>37.583333333333336</c:v>
                </c:pt>
                <c:pt idx="6449">
                  <c:v>54.531995965484725</c:v>
                </c:pt>
                <c:pt idx="6450">
                  <c:v>48.940425531914897</c:v>
                </c:pt>
                <c:pt idx="6452">
                  <c:v>53.735461607648318</c:v>
                </c:pt>
                <c:pt idx="6453">
                  <c:v>53.656606977462182</c:v>
                </c:pt>
                <c:pt idx="6455">
                  <c:v>59.54545454545454</c:v>
                </c:pt>
                <c:pt idx="6456">
                  <c:v>63.054605445023675</c:v>
                </c:pt>
                <c:pt idx="6457">
                  <c:v>59.131455399061039</c:v>
                </c:pt>
                <c:pt idx="6461">
                  <c:v>66.844919786096256</c:v>
                </c:pt>
                <c:pt idx="6462">
                  <c:v>61.538461538461533</c:v>
                </c:pt>
                <c:pt idx="6469">
                  <c:v>64.766839378238345</c:v>
                </c:pt>
                <c:pt idx="6470">
                  <c:v>67.015706806282722</c:v>
                </c:pt>
                <c:pt idx="6472">
                  <c:v>62.559241706161139</c:v>
                </c:pt>
                <c:pt idx="6474">
                  <c:v>73.480662983425418</c:v>
                </c:pt>
                <c:pt idx="6475">
                  <c:v>79.213483146067418</c:v>
                </c:pt>
                <c:pt idx="6476">
                  <c:v>74.30167597765363</c:v>
                </c:pt>
                <c:pt idx="6477">
                  <c:v>61.415264259594935</c:v>
                </c:pt>
                <c:pt idx="6478">
                  <c:v>60.088434581707347</c:v>
                </c:pt>
                <c:pt idx="6480">
                  <c:v>55.714285714285715</c:v>
                </c:pt>
                <c:pt idx="6481">
                  <c:v>54.715435402195425</c:v>
                </c:pt>
                <c:pt idx="6482">
                  <c:v>49.490963556140684</c:v>
                </c:pt>
                <c:pt idx="6483">
                  <c:v>54.11392405063291</c:v>
                </c:pt>
                <c:pt idx="6491">
                  <c:v>46.294117647058826</c:v>
                </c:pt>
                <c:pt idx="6492">
                  <c:v>46.111111111111107</c:v>
                </c:pt>
                <c:pt idx="6493">
                  <c:v>57.464011723127321</c:v>
                </c:pt>
                <c:pt idx="6495">
                  <c:v>46.308554371629555</c:v>
                </c:pt>
                <c:pt idx="6497">
                  <c:v>44.057193143404163</c:v>
                </c:pt>
                <c:pt idx="6498">
                  <c:v>44.803770844466364</c:v>
                </c:pt>
                <c:pt idx="6499">
                  <c:v>42.666666666666664</c:v>
                </c:pt>
                <c:pt idx="6500">
                  <c:v>43.312101910828027</c:v>
                </c:pt>
                <c:pt idx="6501">
                  <c:v>38.379294963207251</c:v>
                </c:pt>
                <c:pt idx="6502">
                  <c:v>54.333324383079358</c:v>
                </c:pt>
                <c:pt idx="6505">
                  <c:v>33.782842239322548</c:v>
                </c:pt>
                <c:pt idx="6506">
                  <c:v>39.947556516148957</c:v>
                </c:pt>
                <c:pt idx="6507">
                  <c:v>41.24654272833191</c:v>
                </c:pt>
                <c:pt idx="6509">
                  <c:v>52.702985697861465</c:v>
                </c:pt>
                <c:pt idx="6510">
                  <c:v>67.016622922134729</c:v>
                </c:pt>
                <c:pt idx="6511">
                  <c:v>44.606153453338443</c:v>
                </c:pt>
                <c:pt idx="6540">
                  <c:v>65.306122448979593</c:v>
                </c:pt>
                <c:pt idx="6541">
                  <c:v>78.787878787878796</c:v>
                </c:pt>
                <c:pt idx="6542">
                  <c:v>58.695652173913039</c:v>
                </c:pt>
                <c:pt idx="6543">
                  <c:v>79.375</c:v>
                </c:pt>
                <c:pt idx="6544">
                  <c:v>67.307692307692307</c:v>
                </c:pt>
                <c:pt idx="6545">
                  <c:v>62</c:v>
                </c:pt>
                <c:pt idx="6546">
                  <c:v>79.310344827586206</c:v>
                </c:pt>
                <c:pt idx="6547">
                  <c:v>96.05263157894737</c:v>
                </c:pt>
                <c:pt idx="6548">
                  <c:v>65.957446808510639</c:v>
                </c:pt>
                <c:pt idx="6549">
                  <c:v>75</c:v>
                </c:pt>
                <c:pt idx="6550">
                  <c:v>96.491228070175453</c:v>
                </c:pt>
                <c:pt idx="6551">
                  <c:v>70.731707317073173</c:v>
                </c:pt>
                <c:pt idx="6552">
                  <c:v>81.065088757396452</c:v>
                </c:pt>
                <c:pt idx="6553">
                  <c:v>50.476190476190474</c:v>
                </c:pt>
                <c:pt idx="6555">
                  <c:v>63.366335350604786</c:v>
                </c:pt>
                <c:pt idx="6646">
                  <c:v>1.8778168989631729</c:v>
                </c:pt>
                <c:pt idx="6647">
                  <c:v>0.3667694926071694</c:v>
                </c:pt>
                <c:pt idx="6648">
                  <c:v>0.53855379188712516</c:v>
                </c:pt>
                <c:pt idx="6649">
                  <c:v>0.39682539682539675</c:v>
                </c:pt>
                <c:pt idx="6650">
                  <c:v>4.6732522796352578</c:v>
                </c:pt>
                <c:pt idx="6668">
                  <c:v>0.43859649122807021</c:v>
                </c:pt>
                <c:pt idx="6669">
                  <c:v>0.40404040404040409</c:v>
                </c:pt>
                <c:pt idx="6670">
                  <c:v>0.36979166666666669</c:v>
                </c:pt>
                <c:pt idx="6671">
                  <c:v>0.42613636363636365</c:v>
                </c:pt>
                <c:pt idx="6672">
                  <c:v>0.61499999999999999</c:v>
                </c:pt>
                <c:pt idx="6683">
                  <c:v>8.6746987951807214E-2</c:v>
                </c:pt>
                <c:pt idx="6684">
                  <c:v>0.39901477832512317</c:v>
                </c:pt>
                <c:pt idx="6685">
                  <c:v>0.16084275436793422</c:v>
                </c:pt>
                <c:pt idx="6686">
                  <c:v>0.19508105086640581</c:v>
                </c:pt>
                <c:pt idx="6689">
                  <c:v>0.16305469556243551</c:v>
                </c:pt>
                <c:pt idx="6693">
                  <c:v>7.5087310826542492E-2</c:v>
                </c:pt>
                <c:pt idx="6695">
                  <c:v>9.6754439681567661E-2</c:v>
                </c:pt>
                <c:pt idx="6702">
                  <c:v>11.19902840018319</c:v>
                </c:pt>
                <c:pt idx="6703">
                  <c:v>7.6526535603182886</c:v>
                </c:pt>
                <c:pt idx="6704">
                  <c:v>8.7473516047648552</c:v>
                </c:pt>
                <c:pt idx="6705">
                  <c:v>9.9668948493884422</c:v>
                </c:pt>
                <c:pt idx="6706">
                  <c:v>8.2852743010805607</c:v>
                </c:pt>
                <c:pt idx="6707">
                  <c:v>1.2779552715654952</c:v>
                </c:pt>
                <c:pt idx="6708">
                  <c:v>5.5392156862745106</c:v>
                </c:pt>
                <c:pt idx="6709">
                  <c:v>29.945054945054945</c:v>
                </c:pt>
                <c:pt idx="6712">
                  <c:v>31.118726389638422</c:v>
                </c:pt>
                <c:pt idx="6713">
                  <c:v>12.437290409121395</c:v>
                </c:pt>
                <c:pt idx="6715">
                  <c:v>0.5840707964601769</c:v>
                </c:pt>
                <c:pt idx="6720">
                  <c:v>0.20524872698785743</c:v>
                </c:pt>
                <c:pt idx="6721">
                  <c:v>0.18417476843637001</c:v>
                </c:pt>
                <c:pt idx="6722">
                  <c:v>0.30818755375738799</c:v>
                </c:pt>
                <c:pt idx="6723">
                  <c:v>0.18700885249476296</c:v>
                </c:pt>
                <c:pt idx="6724">
                  <c:v>0.37027037909081473</c:v>
                </c:pt>
                <c:pt idx="6726">
                  <c:v>0.34540064170981666</c:v>
                </c:pt>
                <c:pt idx="6727">
                  <c:v>0.40978593272171249</c:v>
                </c:pt>
                <c:pt idx="6728">
                  <c:v>0.35770061463341951</c:v>
                </c:pt>
                <c:pt idx="6729">
                  <c:v>0.36655470018764064</c:v>
                </c:pt>
                <c:pt idx="6730">
                  <c:v>6.1715930902111333</c:v>
                </c:pt>
                <c:pt idx="6731">
                  <c:v>7.8448275862068968</c:v>
                </c:pt>
                <c:pt idx="6733">
                  <c:v>0.19607843137254902</c:v>
                </c:pt>
                <c:pt idx="6734">
                  <c:v>0.2857142857142857</c:v>
                </c:pt>
                <c:pt idx="6736">
                  <c:v>5.5223880597014929</c:v>
                </c:pt>
                <c:pt idx="6737">
                  <c:v>1.25</c:v>
                </c:pt>
                <c:pt idx="6744">
                  <c:v>4.3779838601289089</c:v>
                </c:pt>
                <c:pt idx="6745">
                  <c:v>1.6631863407443797</c:v>
                </c:pt>
                <c:pt idx="6746">
                  <c:v>1.8553113553113554</c:v>
                </c:pt>
                <c:pt idx="6747">
                  <c:v>3.9797632515929329</c:v>
                </c:pt>
                <c:pt idx="6748">
                  <c:v>2.8354477373846363</c:v>
                </c:pt>
                <c:pt idx="6749">
                  <c:v>4.4984065663533901</c:v>
                </c:pt>
                <c:pt idx="6765">
                  <c:v>3.9555945077417465</c:v>
                </c:pt>
                <c:pt idx="6766">
                  <c:v>5.2362613851702431</c:v>
                </c:pt>
                <c:pt idx="6779">
                  <c:v>8.8346351326554284</c:v>
                </c:pt>
                <c:pt idx="6780">
                  <c:v>4.7823346431979576</c:v>
                </c:pt>
                <c:pt idx="6781">
                  <c:v>6.9170358112336006</c:v>
                </c:pt>
                <c:pt idx="6782">
                  <c:v>6.6829438960176732</c:v>
                </c:pt>
                <c:pt idx="6783">
                  <c:v>4.6260034176169924</c:v>
                </c:pt>
                <c:pt idx="6784">
                  <c:v>10.061167727570856</c:v>
                </c:pt>
                <c:pt idx="6785">
                  <c:v>8.085971027731782</c:v>
                </c:pt>
                <c:pt idx="6817">
                  <c:v>6.557377049180328</c:v>
                </c:pt>
                <c:pt idx="6842">
                  <c:v>6.4171122994652405</c:v>
                </c:pt>
                <c:pt idx="6843">
                  <c:v>7.8212290502793298</c:v>
                </c:pt>
                <c:pt idx="6844">
                  <c:v>2.6315789473684212</c:v>
                </c:pt>
                <c:pt idx="6845">
                  <c:v>2.7322404371584699</c:v>
                </c:pt>
                <c:pt idx="6849">
                  <c:v>5.7360406091370564</c:v>
                </c:pt>
                <c:pt idx="6852">
                  <c:v>3.7563451776649748</c:v>
                </c:pt>
                <c:pt idx="6853">
                  <c:v>4.0782122905027931</c:v>
                </c:pt>
                <c:pt idx="6854">
                  <c:v>3.9444444444444442</c:v>
                </c:pt>
                <c:pt idx="6858">
                  <c:v>4.8815165876777256</c:v>
                </c:pt>
                <c:pt idx="6864">
                  <c:v>7.4038461538461542</c:v>
                </c:pt>
                <c:pt idx="6867">
                  <c:v>13.087557603686635</c:v>
                </c:pt>
                <c:pt idx="6871">
                  <c:v>4.7980629539951574</c:v>
                </c:pt>
                <c:pt idx="6872">
                  <c:v>4.9425477847751633</c:v>
                </c:pt>
                <c:pt idx="6873">
                  <c:v>4.6565826330532216</c:v>
                </c:pt>
                <c:pt idx="6874">
                  <c:v>3.2264728314361846</c:v>
                </c:pt>
                <c:pt idx="6875">
                  <c:v>5.0867742024866915</c:v>
                </c:pt>
                <c:pt idx="6876">
                  <c:v>5.6381618666194129</c:v>
                </c:pt>
                <c:pt idx="6877">
                  <c:v>19.066496767190522</c:v>
                </c:pt>
                <c:pt idx="6927">
                  <c:v>6.557377049180328</c:v>
                </c:pt>
                <c:pt idx="6928">
                  <c:v>7.6729559748427665</c:v>
                </c:pt>
                <c:pt idx="6929">
                  <c:v>7.740112994350282</c:v>
                </c:pt>
                <c:pt idx="6930">
                  <c:v>5.8403361344537821</c:v>
                </c:pt>
                <c:pt idx="6931">
                  <c:v>5.1773049645390072</c:v>
                </c:pt>
                <c:pt idx="6932">
                  <c:v>6.1044176706827304</c:v>
                </c:pt>
                <c:pt idx="6938">
                  <c:v>0.20080321285140559</c:v>
                </c:pt>
                <c:pt idx="6939">
                  <c:v>1.3432835820895521</c:v>
                </c:pt>
                <c:pt idx="6940">
                  <c:v>9.0909090909090912E-2</c:v>
                </c:pt>
                <c:pt idx="6941">
                  <c:v>5.9414225941422592</c:v>
                </c:pt>
                <c:pt idx="6942">
                  <c:v>5.7823129251700678</c:v>
                </c:pt>
                <c:pt idx="6943">
                  <c:v>5.6048387096774199</c:v>
                </c:pt>
                <c:pt idx="6944">
                  <c:v>6.3768115942028984</c:v>
                </c:pt>
                <c:pt idx="6945">
                  <c:v>0.10183299389002036</c:v>
                </c:pt>
                <c:pt idx="6946">
                  <c:v>4.6808510638297873</c:v>
                </c:pt>
                <c:pt idx="6947">
                  <c:v>3.4267912772585669</c:v>
                </c:pt>
                <c:pt idx="6948">
                  <c:v>5.5405405405405403</c:v>
                </c:pt>
                <c:pt idx="6949">
                  <c:v>14.909090909090907</c:v>
                </c:pt>
                <c:pt idx="6950">
                  <c:v>8.9887640449438209</c:v>
                </c:pt>
                <c:pt idx="6951">
                  <c:v>19.62962962962963</c:v>
                </c:pt>
                <c:pt idx="6962">
                  <c:v>4.7252747252747245</c:v>
                </c:pt>
                <c:pt idx="6963">
                  <c:v>7.0802919708029188</c:v>
                </c:pt>
                <c:pt idx="6995">
                  <c:v>10.515151515151517</c:v>
                </c:pt>
                <c:pt idx="6996">
                  <c:v>46.4</c:v>
                </c:pt>
                <c:pt idx="6997">
                  <c:v>34.56</c:v>
                </c:pt>
                <c:pt idx="6998">
                  <c:v>34.96</c:v>
                </c:pt>
                <c:pt idx="6999">
                  <c:v>48.333333333333336</c:v>
                </c:pt>
                <c:pt idx="7000">
                  <c:v>44.166666666666671</c:v>
                </c:pt>
                <c:pt idx="7001">
                  <c:v>64.375</c:v>
                </c:pt>
                <c:pt idx="7002">
                  <c:v>1.5918367346938773</c:v>
                </c:pt>
                <c:pt idx="7003">
                  <c:v>2.0279720279720279</c:v>
                </c:pt>
                <c:pt idx="7004">
                  <c:v>1.595744680851064</c:v>
                </c:pt>
                <c:pt idx="7005">
                  <c:v>0.32727272727272727</c:v>
                </c:pt>
                <c:pt idx="7006">
                  <c:v>0.32727272727272727</c:v>
                </c:pt>
                <c:pt idx="7007">
                  <c:v>0.45751633986928103</c:v>
                </c:pt>
                <c:pt idx="7008">
                  <c:v>2.9629629629629628</c:v>
                </c:pt>
                <c:pt idx="7009">
                  <c:v>2.75</c:v>
                </c:pt>
                <c:pt idx="7010">
                  <c:v>1.6666666666666665</c:v>
                </c:pt>
                <c:pt idx="7011">
                  <c:v>0.7407407407407407</c:v>
                </c:pt>
                <c:pt idx="7012">
                  <c:v>0.68965517241379315</c:v>
                </c:pt>
                <c:pt idx="7013">
                  <c:v>14.957264957264957</c:v>
                </c:pt>
                <c:pt idx="7014">
                  <c:v>18.909090909090907</c:v>
                </c:pt>
                <c:pt idx="7015">
                  <c:v>21.182795698924728</c:v>
                </c:pt>
                <c:pt idx="7016">
                  <c:v>31.632653061224492</c:v>
                </c:pt>
                <c:pt idx="7017">
                  <c:v>1.5918367346938773</c:v>
                </c:pt>
                <c:pt idx="7018">
                  <c:v>23.305084745762713</c:v>
                </c:pt>
                <c:pt idx="7019">
                  <c:v>20</c:v>
                </c:pt>
                <c:pt idx="7021">
                  <c:v>1.5918367346938773</c:v>
                </c:pt>
                <c:pt idx="7022">
                  <c:v>9.3406593406593412</c:v>
                </c:pt>
                <c:pt idx="7023">
                  <c:v>5.1851851851851851</c:v>
                </c:pt>
                <c:pt idx="7024">
                  <c:v>2.622950819672131</c:v>
                </c:pt>
                <c:pt idx="7025">
                  <c:v>14.857142857142859</c:v>
                </c:pt>
                <c:pt idx="7026">
                  <c:v>2.1092233009708736</c:v>
                </c:pt>
                <c:pt idx="7027">
                  <c:v>2.1084656084656084</c:v>
                </c:pt>
                <c:pt idx="7030">
                  <c:v>3.3537117903930129</c:v>
                </c:pt>
                <c:pt idx="7031">
                  <c:v>3.459016393442623</c:v>
                </c:pt>
                <c:pt idx="7032">
                  <c:v>6.9934640522875808</c:v>
                </c:pt>
                <c:pt idx="7033">
                  <c:v>6.2295081967213113</c:v>
                </c:pt>
                <c:pt idx="7036">
                  <c:v>37.272727272727266</c:v>
                </c:pt>
                <c:pt idx="7037">
                  <c:v>29.268680445151034</c:v>
                </c:pt>
                <c:pt idx="7040">
                  <c:v>23.836477987421382</c:v>
                </c:pt>
                <c:pt idx="7041">
                  <c:v>4.2105263157894735</c:v>
                </c:pt>
                <c:pt idx="7042">
                  <c:v>4.6078431372549025</c:v>
                </c:pt>
                <c:pt idx="7043">
                  <c:v>0.7727272727272726</c:v>
                </c:pt>
                <c:pt idx="7044">
                  <c:v>3.0412371134020622</c:v>
                </c:pt>
                <c:pt idx="7056">
                  <c:v>4.2105263157894735</c:v>
                </c:pt>
                <c:pt idx="7057">
                  <c:v>0.6923076923076924</c:v>
                </c:pt>
                <c:pt idx="7058">
                  <c:v>3.0412371134020622</c:v>
                </c:pt>
                <c:pt idx="7062">
                  <c:v>1.173913043478261</c:v>
                </c:pt>
                <c:pt idx="7065">
                  <c:v>1.1000000000000001</c:v>
                </c:pt>
                <c:pt idx="7070">
                  <c:v>1.6</c:v>
                </c:pt>
                <c:pt idx="7071">
                  <c:v>1.1904761904761905</c:v>
                </c:pt>
                <c:pt idx="7074">
                  <c:v>0.90476190476190466</c:v>
                </c:pt>
                <c:pt idx="7078">
                  <c:v>1.5238095238095237</c:v>
                </c:pt>
                <c:pt idx="7079">
                  <c:v>0.43478260869565222</c:v>
                </c:pt>
                <c:pt idx="7080">
                  <c:v>0.59259259259259256</c:v>
                </c:pt>
                <c:pt idx="7083">
                  <c:v>2.8181818181818179</c:v>
                </c:pt>
                <c:pt idx="7085">
                  <c:v>2.3333333333333335</c:v>
                </c:pt>
                <c:pt idx="7087">
                  <c:v>2.9999999999999996</c:v>
                </c:pt>
                <c:pt idx="7088">
                  <c:v>2.9090909090909092</c:v>
                </c:pt>
                <c:pt idx="7110">
                  <c:v>0.25342465753424659</c:v>
                </c:pt>
                <c:pt idx="7175">
                  <c:v>1.264822134387352</c:v>
                </c:pt>
                <c:pt idx="7176">
                  <c:v>1.64</c:v>
                </c:pt>
                <c:pt idx="7177">
                  <c:v>2.4161073825503356</c:v>
                </c:pt>
                <c:pt idx="7178">
                  <c:v>2.4418604651162794</c:v>
                </c:pt>
                <c:pt idx="7179">
                  <c:v>1.5277777777777779</c:v>
                </c:pt>
                <c:pt idx="7180">
                  <c:v>3.0152671755725189</c:v>
                </c:pt>
                <c:pt idx="7181">
                  <c:v>2.5614035087719298</c:v>
                </c:pt>
                <c:pt idx="7182">
                  <c:v>3.1196581196581197</c:v>
                </c:pt>
                <c:pt idx="7183">
                  <c:v>3.2444444444444445</c:v>
                </c:pt>
                <c:pt idx="7184">
                  <c:v>2.5146198830409356</c:v>
                </c:pt>
                <c:pt idx="7185">
                  <c:v>2.2033898305084749</c:v>
                </c:pt>
                <c:pt idx="7186">
                  <c:v>2.5</c:v>
                </c:pt>
                <c:pt idx="7187">
                  <c:v>2.9375</c:v>
                </c:pt>
                <c:pt idx="7188">
                  <c:v>2.613065326633166</c:v>
                </c:pt>
                <c:pt idx="7189">
                  <c:v>0.71641791044776115</c:v>
                </c:pt>
                <c:pt idx="7190">
                  <c:v>1.9555555555555557</c:v>
                </c:pt>
                <c:pt idx="7191">
                  <c:v>4.7580645161290329</c:v>
                </c:pt>
                <c:pt idx="7192">
                  <c:v>2.5773195876288661</c:v>
                </c:pt>
                <c:pt idx="7193">
                  <c:v>2.3076923076923079</c:v>
                </c:pt>
                <c:pt idx="7194">
                  <c:v>4.5934959349593498</c:v>
                </c:pt>
                <c:pt idx="7195">
                  <c:v>2.2085889570552149</c:v>
                </c:pt>
                <c:pt idx="7196">
                  <c:v>2.1739130434782612</c:v>
                </c:pt>
                <c:pt idx="7197">
                  <c:v>2.6548672566371683</c:v>
                </c:pt>
                <c:pt idx="7198">
                  <c:v>2.8431372549019605</c:v>
                </c:pt>
                <c:pt idx="7200">
                  <c:v>1.9724770642201832</c:v>
                </c:pt>
                <c:pt idx="7201">
                  <c:v>2.1390374331550799</c:v>
                </c:pt>
                <c:pt idx="7202">
                  <c:v>2.6446280991735538</c:v>
                </c:pt>
                <c:pt idx="7203">
                  <c:v>2.3529411764705883</c:v>
                </c:pt>
                <c:pt idx="7204">
                  <c:v>1.5048543689320388</c:v>
                </c:pt>
                <c:pt idx="7207">
                  <c:v>1.484472049689441</c:v>
                </c:pt>
                <c:pt idx="7208">
                  <c:v>2.2267441860465116</c:v>
                </c:pt>
                <c:pt idx="7209">
                  <c:v>2.1034864416159382</c:v>
                </c:pt>
                <c:pt idx="7210">
                  <c:v>2.2198375870069604</c:v>
                </c:pt>
                <c:pt idx="7211">
                  <c:v>1.4832298136645961</c:v>
                </c:pt>
                <c:pt idx="7212">
                  <c:v>0.92307692307692302</c:v>
                </c:pt>
                <c:pt idx="7216">
                  <c:v>1.0191387559808613</c:v>
                </c:pt>
                <c:pt idx="7218">
                  <c:v>1.1281138790035588</c:v>
                </c:pt>
                <c:pt idx="7219">
                  <c:v>1.2333333333333334</c:v>
                </c:pt>
                <c:pt idx="7220">
                  <c:v>1.429553264604811</c:v>
                </c:pt>
                <c:pt idx="7224">
                  <c:v>1.1003236245954693</c:v>
                </c:pt>
                <c:pt idx="7225">
                  <c:v>1.3569553805774277</c:v>
                </c:pt>
                <c:pt idx="7226">
                  <c:v>0.79359430604982206</c:v>
                </c:pt>
                <c:pt idx="7227">
                  <c:v>1.6981132075471699</c:v>
                </c:pt>
                <c:pt idx="7229">
                  <c:v>1.187335092348285</c:v>
                </c:pt>
                <c:pt idx="7235">
                  <c:v>1.6514522821576763</c:v>
                </c:pt>
                <c:pt idx="7236">
                  <c:v>1.1134020618556701</c:v>
                </c:pt>
                <c:pt idx="7240">
                  <c:v>0.81481481481481488</c:v>
                </c:pt>
                <c:pt idx="7241">
                  <c:v>2.0915750915750917</c:v>
                </c:pt>
                <c:pt idx="7242">
                  <c:v>2</c:v>
                </c:pt>
                <c:pt idx="7285">
                  <c:v>2.1052631578947367</c:v>
                </c:pt>
                <c:pt idx="7286">
                  <c:v>3.3519553072625698</c:v>
                </c:pt>
                <c:pt idx="7287">
                  <c:v>2.0202020202020203</c:v>
                </c:pt>
                <c:pt idx="7288">
                  <c:v>5.1502145922746783</c:v>
                </c:pt>
                <c:pt idx="7290">
                  <c:v>2.6217228464419478</c:v>
                </c:pt>
                <c:pt idx="7296">
                  <c:v>2.2831050228310503</c:v>
                </c:pt>
                <c:pt idx="7300">
                  <c:v>2.7906976744186047</c:v>
                </c:pt>
                <c:pt idx="7371">
                  <c:v>1.6981132075471699</c:v>
                </c:pt>
                <c:pt idx="7376">
                  <c:v>1.7114093959731542</c:v>
                </c:pt>
                <c:pt idx="7381">
                  <c:v>2.1241830065359477</c:v>
                </c:pt>
                <c:pt idx="7382">
                  <c:v>2.5675675675675675</c:v>
                </c:pt>
                <c:pt idx="7384">
                  <c:v>1.2970711297071129</c:v>
                </c:pt>
                <c:pt idx="7390">
                  <c:v>0.84444444444444444</c:v>
                </c:pt>
                <c:pt idx="7391">
                  <c:v>1.1914893617021276</c:v>
                </c:pt>
                <c:pt idx="7392">
                  <c:v>1.0526315789473684</c:v>
                </c:pt>
                <c:pt idx="7393">
                  <c:v>1.28</c:v>
                </c:pt>
                <c:pt idx="7395">
                  <c:v>1.0317460317460319</c:v>
                </c:pt>
                <c:pt idx="7398">
                  <c:v>1.1313868613138685</c:v>
                </c:pt>
                <c:pt idx="7402">
                  <c:v>1.8604651162790697</c:v>
                </c:pt>
                <c:pt idx="7403">
                  <c:v>1.9642857142857142</c:v>
                </c:pt>
                <c:pt idx="7404">
                  <c:v>1.7142857142857142</c:v>
                </c:pt>
                <c:pt idx="7405">
                  <c:v>3.3538461538461539</c:v>
                </c:pt>
                <c:pt idx="7406">
                  <c:v>4.1489361702127656</c:v>
                </c:pt>
                <c:pt idx="7407">
                  <c:v>3.4687499999999996</c:v>
                </c:pt>
                <c:pt idx="7408">
                  <c:v>3.4177215189873418</c:v>
                </c:pt>
                <c:pt idx="7409">
                  <c:v>3.4230769230769229</c:v>
                </c:pt>
                <c:pt idx="7410">
                  <c:v>5.4615384615384617</c:v>
                </c:pt>
                <c:pt idx="7411">
                  <c:v>2.3561643835616439</c:v>
                </c:pt>
                <c:pt idx="7412">
                  <c:v>4.0196078431372548</c:v>
                </c:pt>
                <c:pt idx="7413">
                  <c:v>4.7317073170731705</c:v>
                </c:pt>
                <c:pt idx="7414">
                  <c:v>4.1875000000000009</c:v>
                </c:pt>
                <c:pt idx="7415">
                  <c:v>3.7681159420289854</c:v>
                </c:pt>
                <c:pt idx="7416">
                  <c:v>1.2916666666666667</c:v>
                </c:pt>
                <c:pt idx="7417">
                  <c:v>1.4347826086956521</c:v>
                </c:pt>
                <c:pt idx="7418">
                  <c:v>1.7826086956521738</c:v>
                </c:pt>
                <c:pt idx="7429">
                  <c:v>6.25</c:v>
                </c:pt>
                <c:pt idx="7430">
                  <c:v>5.2</c:v>
                </c:pt>
                <c:pt idx="7431">
                  <c:v>8.6666666666666661</c:v>
                </c:pt>
                <c:pt idx="7432">
                  <c:v>6.25</c:v>
                </c:pt>
                <c:pt idx="7433">
                  <c:v>8.3333333333333339</c:v>
                </c:pt>
                <c:pt idx="7434">
                  <c:v>13.5</c:v>
                </c:pt>
                <c:pt idx="7435">
                  <c:v>5.75</c:v>
                </c:pt>
                <c:pt idx="7436">
                  <c:v>8.6666666666666661</c:v>
                </c:pt>
                <c:pt idx="7443">
                  <c:v>6</c:v>
                </c:pt>
                <c:pt idx="7444">
                  <c:v>8.6666666666666661</c:v>
                </c:pt>
                <c:pt idx="7445">
                  <c:v>8.3333333333333339</c:v>
                </c:pt>
                <c:pt idx="7447">
                  <c:v>10.5</c:v>
                </c:pt>
                <c:pt idx="7450">
                  <c:v>2.800764275206709</c:v>
                </c:pt>
                <c:pt idx="7460">
                  <c:v>3.0394049120967348</c:v>
                </c:pt>
                <c:pt idx="7482">
                  <c:v>5.9923337972118462</c:v>
                </c:pt>
                <c:pt idx="7485">
                  <c:v>10.417647587384312</c:v>
                </c:pt>
                <c:pt idx="7495">
                  <c:v>3.2626954889831095</c:v>
                </c:pt>
                <c:pt idx="7512">
                  <c:v>2.3541891985180752</c:v>
                </c:pt>
                <c:pt idx="7513">
                  <c:v>4.0679764593984062</c:v>
                </c:pt>
                <c:pt idx="7514">
                  <c:v>4.3479717915840999</c:v>
                </c:pt>
                <c:pt idx="7515">
                  <c:v>4.9230682043580511</c:v>
                </c:pt>
                <c:pt idx="7519">
                  <c:v>5.492137838742055</c:v>
                </c:pt>
                <c:pt idx="7521">
                  <c:v>4.0826542491268913</c:v>
                </c:pt>
                <c:pt idx="7523">
                  <c:v>5.4898293068659001</c:v>
                </c:pt>
                <c:pt idx="7526">
                  <c:v>2.0491318099254388</c:v>
                </c:pt>
                <c:pt idx="7533">
                  <c:v>2.1034506181225376</c:v>
                </c:pt>
                <c:pt idx="7534">
                  <c:v>2.3916645123582372</c:v>
                </c:pt>
                <c:pt idx="7535">
                  <c:v>3.3870088901634636</c:v>
                </c:pt>
                <c:pt idx="7536">
                  <c:v>3.0654060927738156</c:v>
                </c:pt>
                <c:pt idx="7569">
                  <c:v>1.7279731054769576</c:v>
                </c:pt>
                <c:pt idx="7570">
                  <c:v>2.1995232103834184</c:v>
                </c:pt>
                <c:pt idx="7572">
                  <c:v>2.4361375221430897</c:v>
                </c:pt>
                <c:pt idx="7574">
                  <c:v>1.4948767153046816</c:v>
                </c:pt>
                <c:pt idx="7576">
                  <c:v>1.4018412242945959</c:v>
                </c:pt>
                <c:pt idx="7582">
                  <c:v>2.0850860780792848</c:v>
                </c:pt>
                <c:pt idx="7583">
                  <c:v>1.5034420639516177</c:v>
                </c:pt>
                <c:pt idx="7586">
                  <c:v>4.2608283959635314</c:v>
                </c:pt>
                <c:pt idx="7587">
                  <c:v>2.690845015877934</c:v>
                </c:pt>
                <c:pt idx="7589">
                  <c:v>2.4910210126816619</c:v>
                </c:pt>
                <c:pt idx="7591">
                  <c:v>3.5340971711976494</c:v>
                </c:pt>
                <c:pt idx="7592">
                  <c:v>8.8299538914504758</c:v>
                </c:pt>
                <c:pt idx="7593">
                  <c:v>3.0864631275691252</c:v>
                </c:pt>
                <c:pt idx="7594">
                  <c:v>4.7745186977119252</c:v>
                </c:pt>
                <c:pt idx="7595">
                  <c:v>8.6986350736519658</c:v>
                </c:pt>
                <c:pt idx="7596">
                  <c:v>7.4606530018400443</c:v>
                </c:pt>
                <c:pt idx="7597">
                  <c:v>2.5593869731800765</c:v>
                </c:pt>
                <c:pt idx="7598">
                  <c:v>4.9106293267998078</c:v>
                </c:pt>
                <c:pt idx="7599">
                  <c:v>6.7978726600763206</c:v>
                </c:pt>
                <c:pt idx="7600">
                  <c:v>4.3215620328849029</c:v>
                </c:pt>
                <c:pt idx="7602">
                  <c:v>4.3342229595700941</c:v>
                </c:pt>
                <c:pt idx="7604">
                  <c:v>4.8246068338280814</c:v>
                </c:pt>
                <c:pt idx="7605">
                  <c:v>8.2659650801243743</c:v>
                </c:pt>
                <c:pt idx="7606">
                  <c:v>3.1948378680581442</c:v>
                </c:pt>
                <c:pt idx="7640">
                  <c:v>7.1996323167328713</c:v>
                </c:pt>
                <c:pt idx="7641">
                  <c:v>6.5433216594060513</c:v>
                </c:pt>
                <c:pt idx="7642">
                  <c:v>6.2385581206966396</c:v>
                </c:pt>
                <c:pt idx="7643">
                  <c:v>1.1580606170147871</c:v>
                </c:pt>
                <c:pt idx="7647">
                  <c:v>3.9366692728694295</c:v>
                </c:pt>
                <c:pt idx="7651">
                  <c:v>2.5275643922277453</c:v>
                </c:pt>
                <c:pt idx="7652">
                  <c:v>4.1438979963570119</c:v>
                </c:pt>
                <c:pt idx="7656">
                  <c:v>1.7861021833093207</c:v>
                </c:pt>
                <c:pt idx="7657">
                  <c:v>3.0651550334653734</c:v>
                </c:pt>
                <c:pt idx="7658">
                  <c:v>8.476342857142857</c:v>
                </c:pt>
                <c:pt idx="7664">
                  <c:v>3.0067912608581202</c:v>
                </c:pt>
                <c:pt idx="7665">
                  <c:v>1.4451879620222119</c:v>
                </c:pt>
                <c:pt idx="7666">
                  <c:v>3.325138999944214</c:v>
                </c:pt>
                <c:pt idx="7667">
                  <c:v>3.7541538461538466</c:v>
                </c:pt>
                <c:pt idx="7673">
                  <c:v>4.2462310284541518</c:v>
                </c:pt>
                <c:pt idx="7675">
                  <c:v>1.782115913417472</c:v>
                </c:pt>
                <c:pt idx="7676">
                  <c:v>3.2693258372510061</c:v>
                </c:pt>
                <c:pt idx="7682">
                  <c:v>1.954742382469834</c:v>
                </c:pt>
                <c:pt idx="7683">
                  <c:v>4.3071252107760483</c:v>
                </c:pt>
                <c:pt idx="7686">
                  <c:v>4.0660683121416108</c:v>
                </c:pt>
                <c:pt idx="7688">
                  <c:v>6.0538080718002343</c:v>
                </c:pt>
                <c:pt idx="7692">
                  <c:v>3.1340577857325491</c:v>
                </c:pt>
                <c:pt idx="7693">
                  <c:v>13.646769495248556</c:v>
                </c:pt>
                <c:pt idx="7694">
                  <c:v>9.3226157140504018</c:v>
                </c:pt>
                <c:pt idx="7700">
                  <c:v>3.4922737306843259</c:v>
                </c:pt>
                <c:pt idx="7704">
                  <c:v>3.2955301422371468</c:v>
                </c:pt>
                <c:pt idx="7708">
                  <c:v>9.9675298962540602</c:v>
                </c:pt>
                <c:pt idx="7709">
                  <c:v>2.4467464254449953</c:v>
                </c:pt>
                <c:pt idx="7710">
                  <c:v>3.58714120658798</c:v>
                </c:pt>
                <c:pt idx="7711">
                  <c:v>2.5373965073401523</c:v>
                </c:pt>
                <c:pt idx="7714">
                  <c:v>3.7047408754383691</c:v>
                </c:pt>
                <c:pt idx="7721">
                  <c:v>1.3776510015605417</c:v>
                </c:pt>
                <c:pt idx="7723">
                  <c:v>1.5769230769230766</c:v>
                </c:pt>
                <c:pt idx="7753">
                  <c:v>2.9090909090909092</c:v>
                </c:pt>
                <c:pt idx="7757">
                  <c:v>0.95652173913043492</c:v>
                </c:pt>
                <c:pt idx="7758">
                  <c:v>4.3181818181818175</c:v>
                </c:pt>
                <c:pt idx="7765">
                  <c:v>1</c:v>
                </c:pt>
                <c:pt idx="7768">
                  <c:v>1.0454545454545452</c:v>
                </c:pt>
                <c:pt idx="7770">
                  <c:v>0.86363636363636354</c:v>
                </c:pt>
                <c:pt idx="7783">
                  <c:v>0.41379310344827586</c:v>
                </c:pt>
                <c:pt idx="7785">
                  <c:v>2.3333333333333335</c:v>
                </c:pt>
                <c:pt idx="7791">
                  <c:v>2.6111111111111112</c:v>
                </c:pt>
                <c:pt idx="7798">
                  <c:v>0.52085561497326194</c:v>
                </c:pt>
                <c:pt idx="7799">
                  <c:v>5.1071428571428577</c:v>
                </c:pt>
                <c:pt idx="7800">
                  <c:v>5.76</c:v>
                </c:pt>
                <c:pt idx="7801">
                  <c:v>4.3639846743295019</c:v>
                </c:pt>
                <c:pt idx="7802">
                  <c:v>2.1276595744680851</c:v>
                </c:pt>
                <c:pt idx="7803">
                  <c:v>1</c:v>
                </c:pt>
                <c:pt idx="7804">
                  <c:v>5.0714285714285712</c:v>
                </c:pt>
                <c:pt idx="7805">
                  <c:v>4</c:v>
                </c:pt>
                <c:pt idx="7806">
                  <c:v>2.3333333333333335</c:v>
                </c:pt>
                <c:pt idx="7807">
                  <c:v>2.6923076923076925</c:v>
                </c:pt>
                <c:pt idx="7809">
                  <c:v>5.9629629629629628</c:v>
                </c:pt>
                <c:pt idx="7812">
                  <c:v>5.76</c:v>
                </c:pt>
                <c:pt idx="7818">
                  <c:v>3.0869565217391304</c:v>
                </c:pt>
                <c:pt idx="7820">
                  <c:v>3.8333333333333335</c:v>
                </c:pt>
                <c:pt idx="7821">
                  <c:v>4.5185185185185182</c:v>
                </c:pt>
                <c:pt idx="7826">
                  <c:v>0.75</c:v>
                </c:pt>
                <c:pt idx="7827">
                  <c:v>1.7272727272727271</c:v>
                </c:pt>
                <c:pt idx="7857">
                  <c:v>3.4653465346534653</c:v>
                </c:pt>
                <c:pt idx="7858">
                  <c:v>2.121771217712177</c:v>
                </c:pt>
                <c:pt idx="7859">
                  <c:v>3.0157068062827226</c:v>
                </c:pt>
                <c:pt idx="7864">
                  <c:v>4.1181434599156113</c:v>
                </c:pt>
                <c:pt idx="7868">
                  <c:v>2.399103139013453</c:v>
                </c:pt>
                <c:pt idx="7869">
                  <c:v>5.406593406593406</c:v>
                </c:pt>
                <c:pt idx="7887">
                  <c:v>3.5187319884726227</c:v>
                </c:pt>
                <c:pt idx="7901">
                  <c:v>5.2592592592592595</c:v>
                </c:pt>
                <c:pt idx="7902">
                  <c:v>5.5815217391304346</c:v>
                </c:pt>
                <c:pt idx="7903">
                  <c:v>5.6276595744680851</c:v>
                </c:pt>
                <c:pt idx="7904">
                  <c:v>6.270142180094787</c:v>
                </c:pt>
                <c:pt idx="7905">
                  <c:v>6.3949579831932777</c:v>
                </c:pt>
                <c:pt idx="7919">
                  <c:v>7.9927007299270061</c:v>
                </c:pt>
                <c:pt idx="7920">
                  <c:v>8.0701754385964914</c:v>
                </c:pt>
                <c:pt idx="7921">
                  <c:v>6.5326633165829149</c:v>
                </c:pt>
                <c:pt idx="7948">
                  <c:v>5.0303030303030312</c:v>
                </c:pt>
                <c:pt idx="7953">
                  <c:v>2.6222222222222222</c:v>
                </c:pt>
                <c:pt idx="7960">
                  <c:v>3.71875</c:v>
                </c:pt>
                <c:pt idx="7961">
                  <c:v>0.77611940298507465</c:v>
                </c:pt>
                <c:pt idx="7966">
                  <c:v>1.5253164556962024</c:v>
                </c:pt>
                <c:pt idx="7967">
                  <c:v>0.51871657754010692</c:v>
                </c:pt>
                <c:pt idx="7975">
                  <c:v>1.0075471698113208</c:v>
                </c:pt>
                <c:pt idx="7976">
                  <c:v>1.5285532994923856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821-4032-A181-566ACE84372E}"/>
            </c:ext>
          </c:extLst>
        </c:ser>
        <c:ser>
          <c:idx val="1"/>
          <c:order val="1"/>
          <c:tx>
            <c:v>Anorogenic-type</c:v>
          </c:tx>
          <c:spPr>
            <a:ln w="28575">
              <a:noFill/>
            </a:ln>
          </c:spPr>
          <c:marker>
            <c:symbol val="circle"/>
            <c:size val="3"/>
            <c:spPr>
              <a:solidFill>
                <a:srgbClr val="FF0000">
                  <a:alpha val="30000"/>
                </a:srgbClr>
              </a:solidFill>
              <a:ln>
                <a:noFill/>
              </a:ln>
            </c:spPr>
          </c:marker>
          <c:xVal>
            <c:numRef>
              <c:f>Database!$DC$2:$DC$11170</c:f>
              <c:numCache>
                <c:formatCode>General</c:formatCode>
                <c:ptCount val="11169"/>
                <c:pt idx="39" formatCode="0.0">
                  <c:v>4.8785871964679908</c:v>
                </c:pt>
                <c:pt idx="40" formatCode="0.0">
                  <c:v>5.3497942386831276</c:v>
                </c:pt>
                <c:pt idx="41" formatCode="0.0">
                  <c:v>3.0370370370370368</c:v>
                </c:pt>
                <c:pt idx="42" formatCode="0.0">
                  <c:v>2.4509803921568629</c:v>
                </c:pt>
                <c:pt idx="43" formatCode="0.0">
                  <c:v>4.2384105960264904</c:v>
                </c:pt>
                <c:pt idx="44" formatCode="0.0">
                  <c:v>2.5</c:v>
                </c:pt>
                <c:pt idx="45" formatCode="0.0">
                  <c:v>3.2699619771863118</c:v>
                </c:pt>
                <c:pt idx="46" formatCode="0.0">
                  <c:v>3.6595744680851059</c:v>
                </c:pt>
                <c:pt idx="47" formatCode="0.0">
                  <c:v>2.9268292682926829</c:v>
                </c:pt>
                <c:pt idx="48" formatCode="0.0">
                  <c:v>2.0197044334975369</c:v>
                </c:pt>
                <c:pt idx="49" formatCode="0.0">
                  <c:v>2.5</c:v>
                </c:pt>
                <c:pt idx="50" formatCode="0.0">
                  <c:v>2.6063829787234045</c:v>
                </c:pt>
                <c:pt idx="51" formatCode="0.0">
                  <c:v>1.9473684210526319</c:v>
                </c:pt>
                <c:pt idx="52" formatCode="0.0">
                  <c:v>1.8867924528301885</c:v>
                </c:pt>
                <c:pt idx="53" formatCode="0.0">
                  <c:v>1.9780219780219781</c:v>
                </c:pt>
                <c:pt idx="54" formatCode="0.0">
                  <c:v>1.3989637305699483</c:v>
                </c:pt>
                <c:pt idx="55" formatCode="0.0">
                  <c:v>1.6770186335403727</c:v>
                </c:pt>
                <c:pt idx="56" formatCode="0.0">
                  <c:v>1.8877551020408165</c:v>
                </c:pt>
                <c:pt idx="204" formatCode="0.0">
                  <c:v>1.8333333333333335</c:v>
                </c:pt>
                <c:pt idx="205" formatCode="0.0">
                  <c:v>2.1379310344827589</c:v>
                </c:pt>
                <c:pt idx="207" formatCode="0.0">
                  <c:v>1.3015873015873014</c:v>
                </c:pt>
                <c:pt idx="218" formatCode="0.0">
                  <c:v>1.7073170731707319</c:v>
                </c:pt>
                <c:pt idx="223" formatCode="0.0">
                  <c:v>1.411764705882353</c:v>
                </c:pt>
                <c:pt idx="224" formatCode="0.0">
                  <c:v>1.1161290322580644</c:v>
                </c:pt>
                <c:pt idx="225" formatCode="0.0">
                  <c:v>1.9439655172413794</c:v>
                </c:pt>
                <c:pt idx="514" formatCode="0.0">
                  <c:v>1.5996677740863789</c:v>
                </c:pt>
                <c:pt idx="515" formatCode="0.0">
                  <c:v>2.2794117647058822</c:v>
                </c:pt>
                <c:pt idx="517" formatCode="0.0">
                  <c:v>1.9267605633802818</c:v>
                </c:pt>
                <c:pt idx="531" formatCode="0.0">
                  <c:v>1.236</c:v>
                </c:pt>
                <c:pt idx="595" formatCode="0.0">
                  <c:v>1.1688311688311688</c:v>
                </c:pt>
                <c:pt idx="596" formatCode="0.0">
                  <c:v>1.2516778523489933</c:v>
                </c:pt>
                <c:pt idx="597" formatCode="0.0">
                  <c:v>1.195364238410596</c:v>
                </c:pt>
                <c:pt idx="600" formatCode="0.0">
                  <c:v>2.0571428571428574</c:v>
                </c:pt>
                <c:pt idx="602" formatCode="0.0">
                  <c:v>2.5661375661375661</c:v>
                </c:pt>
                <c:pt idx="605" formatCode="0.0">
                  <c:v>2.1871345029239766</c:v>
                </c:pt>
                <c:pt idx="606" formatCode="0.0">
                  <c:v>1.3815028901734105</c:v>
                </c:pt>
                <c:pt idx="609" formatCode="0.0">
                  <c:v>1.1299435028248588</c:v>
                </c:pt>
                <c:pt idx="610" formatCode="0.0">
                  <c:v>1.276470588235294</c:v>
                </c:pt>
                <c:pt idx="611" formatCode="0.0">
                  <c:v>2.5277777777777777</c:v>
                </c:pt>
                <c:pt idx="614" formatCode="0.0">
                  <c:v>1.8221153846153846</c:v>
                </c:pt>
                <c:pt idx="616" formatCode="0.0">
                  <c:v>4.1714285714285717</c:v>
                </c:pt>
                <c:pt idx="618" formatCode="0.0">
                  <c:v>3.7142857142857144</c:v>
                </c:pt>
                <c:pt idx="620" formatCode="0.0">
                  <c:v>3.368983957219251</c:v>
                </c:pt>
                <c:pt idx="622" formatCode="0.0">
                  <c:v>2.976744186046512</c:v>
                </c:pt>
                <c:pt idx="623" formatCode="0.0">
                  <c:v>3.7765957446808511</c:v>
                </c:pt>
                <c:pt idx="624" formatCode="0.0">
                  <c:v>3.9411764705882355</c:v>
                </c:pt>
                <c:pt idx="625" formatCode="0.0">
                  <c:v>2.486486486486486</c:v>
                </c:pt>
                <c:pt idx="627" formatCode="0.0">
                  <c:v>1.9540229885057472</c:v>
                </c:pt>
                <c:pt idx="628" formatCode="0.0">
                  <c:v>1.1363636363636362</c:v>
                </c:pt>
                <c:pt idx="629" formatCode="0.0">
                  <c:v>1.2571428571428573</c:v>
                </c:pt>
                <c:pt idx="630" formatCode="0.0">
                  <c:v>1.3486842105263157</c:v>
                </c:pt>
                <c:pt idx="631" formatCode="0.0">
                  <c:v>1.8711340206185567</c:v>
                </c:pt>
                <c:pt idx="632" formatCode="0.0">
                  <c:v>1.7135416666666667</c:v>
                </c:pt>
                <c:pt idx="633" formatCode="0.0">
                  <c:v>1.3031674208144797</c:v>
                </c:pt>
                <c:pt idx="636" formatCode="0.0">
                  <c:v>1.4754098360655739</c:v>
                </c:pt>
                <c:pt idx="637" formatCode="0.0">
                  <c:v>3.0130718954248366</c:v>
                </c:pt>
                <c:pt idx="638" formatCode="0.0">
                  <c:v>2.784313725490196</c:v>
                </c:pt>
                <c:pt idx="639" formatCode="0.0">
                  <c:v>2.0560747663551404</c:v>
                </c:pt>
                <c:pt idx="640" formatCode="0.0">
                  <c:v>2.0942408376963351</c:v>
                </c:pt>
                <c:pt idx="641" formatCode="0.0">
                  <c:v>2.808139534883721</c:v>
                </c:pt>
                <c:pt idx="642" formatCode="0.0">
                  <c:v>2.4171779141104297</c:v>
                </c:pt>
                <c:pt idx="643" formatCode="0.0">
                  <c:v>2.8379888268156424</c:v>
                </c:pt>
                <c:pt idx="644" formatCode="0.0">
                  <c:v>2.670157068062827</c:v>
                </c:pt>
                <c:pt idx="645" formatCode="0.0">
                  <c:v>2.2173913043478262</c:v>
                </c:pt>
                <c:pt idx="646" formatCode="0.0">
                  <c:v>2.4873417721518987</c:v>
                </c:pt>
                <c:pt idx="647" formatCode="0.0">
                  <c:v>3.043478260869565</c:v>
                </c:pt>
                <c:pt idx="648" formatCode="0.0">
                  <c:v>2.8232044198895028</c:v>
                </c:pt>
                <c:pt idx="649" formatCode="0.0">
                  <c:v>2.7988165680473376</c:v>
                </c:pt>
                <c:pt idx="650" formatCode="0.0">
                  <c:v>3.8095238095238098</c:v>
                </c:pt>
                <c:pt idx="651" formatCode="0.0">
                  <c:v>3.3766233766233769</c:v>
                </c:pt>
                <c:pt idx="652" formatCode="0.0">
                  <c:v>2.6881720430107525</c:v>
                </c:pt>
                <c:pt idx="653" formatCode="0.0">
                  <c:v>1.775700934579439</c:v>
                </c:pt>
                <c:pt idx="654" formatCode="0.0">
                  <c:v>1.8309859154929577</c:v>
                </c:pt>
                <c:pt idx="655" formatCode="0.0">
                  <c:v>2.5714285714285716</c:v>
                </c:pt>
                <c:pt idx="656" formatCode="0.0">
                  <c:v>3.1624365482233503</c:v>
                </c:pt>
                <c:pt idx="1149" formatCode="0.0">
                  <c:v>2.2129963898916967</c:v>
                </c:pt>
                <c:pt idx="1150" formatCode="0.0">
                  <c:v>2.2925925925925927</c:v>
                </c:pt>
                <c:pt idx="1153" formatCode="0.0">
                  <c:v>2.2370370370370369</c:v>
                </c:pt>
                <c:pt idx="1154" formatCode="0.0">
                  <c:v>2.2841328413284137</c:v>
                </c:pt>
                <c:pt idx="1155" formatCode="0.0">
                  <c:v>1.7899543378995433</c:v>
                </c:pt>
                <c:pt idx="1158" formatCode="0.0">
                  <c:v>1.9365853658536587</c:v>
                </c:pt>
                <c:pt idx="1161" formatCode="0.0">
                  <c:v>3.3379790940766552</c:v>
                </c:pt>
                <c:pt idx="1163" formatCode="0.0">
                  <c:v>2.1272727272727274</c:v>
                </c:pt>
                <c:pt idx="1164" formatCode="0.0">
                  <c:v>2.5353260869565215</c:v>
                </c:pt>
                <c:pt idx="1169" formatCode="0.0">
                  <c:v>1.8468468468468466</c:v>
                </c:pt>
                <c:pt idx="1493" formatCode="0.0">
                  <c:v>1.962962962962963</c:v>
                </c:pt>
                <c:pt idx="1494" formatCode="0.0">
                  <c:v>1.5</c:v>
                </c:pt>
                <c:pt idx="1495" formatCode="0.0">
                  <c:v>1.7743589743589743</c:v>
                </c:pt>
                <c:pt idx="1496" formatCode="0.0">
                  <c:v>1.9235294117647059</c:v>
                </c:pt>
                <c:pt idx="1497" formatCode="0.0">
                  <c:v>1.71875</c:v>
                </c:pt>
                <c:pt idx="1498" formatCode="0.0">
                  <c:v>1.3148148148148147</c:v>
                </c:pt>
                <c:pt idx="1499" formatCode="0.0">
                  <c:v>1.662857142857143</c:v>
                </c:pt>
                <c:pt idx="1500" formatCode="0.0">
                  <c:v>1.5696202531645569</c:v>
                </c:pt>
                <c:pt idx="1501" formatCode="0.0">
                  <c:v>1.5320512820512822</c:v>
                </c:pt>
                <c:pt idx="1502" formatCode="0.0">
                  <c:v>2.4226804123711343</c:v>
                </c:pt>
                <c:pt idx="1504" formatCode="0.0">
                  <c:v>1.7068965517241381</c:v>
                </c:pt>
                <c:pt idx="1506" formatCode="0.0">
                  <c:v>1.5032258064516129</c:v>
                </c:pt>
                <c:pt idx="1507" formatCode="0.0">
                  <c:v>1.5771812080536913</c:v>
                </c:pt>
                <c:pt idx="1508" formatCode="0.0">
                  <c:v>1.5222929936305734</c:v>
                </c:pt>
                <c:pt idx="1510" formatCode="0.0">
                  <c:v>2.42</c:v>
                </c:pt>
                <c:pt idx="1511" formatCode="0.0">
                  <c:v>1.5818181818181818</c:v>
                </c:pt>
                <c:pt idx="1512" formatCode="0.0">
                  <c:v>1.3533333333333333</c:v>
                </c:pt>
                <c:pt idx="1513" formatCode="0.0">
                  <c:v>1.3877551020408163</c:v>
                </c:pt>
                <c:pt idx="1514" formatCode="0.0">
                  <c:v>1.4144736842105263</c:v>
                </c:pt>
                <c:pt idx="1515" formatCode="0.0">
                  <c:v>1.3466666666666667</c:v>
                </c:pt>
                <c:pt idx="1516" formatCode="0.0">
                  <c:v>2.168181818181818</c:v>
                </c:pt>
                <c:pt idx="1517" formatCode="0.0">
                  <c:v>2.1288888888888891</c:v>
                </c:pt>
                <c:pt idx="1518" formatCode="0.0">
                  <c:v>2.4</c:v>
                </c:pt>
                <c:pt idx="1519" formatCode="0.0">
                  <c:v>2.3935185185185182</c:v>
                </c:pt>
                <c:pt idx="1520" formatCode="0.0">
                  <c:v>2.2425742574257428</c:v>
                </c:pt>
                <c:pt idx="1604" formatCode="0.0">
                  <c:v>3.9714285714285715</c:v>
                </c:pt>
                <c:pt idx="1605" formatCode="0.0">
                  <c:v>5.6428571428571432</c:v>
                </c:pt>
                <c:pt idx="1606" formatCode="0.0">
                  <c:v>4.6428571428571423</c:v>
                </c:pt>
                <c:pt idx="1607" formatCode="0.0">
                  <c:v>4.8604651162790695</c:v>
                </c:pt>
                <c:pt idx="1608" formatCode="0.0">
                  <c:v>4.5869565217391308</c:v>
                </c:pt>
                <c:pt idx="1609" formatCode="0.0">
                  <c:v>4.1176470588235299</c:v>
                </c:pt>
                <c:pt idx="1610" formatCode="0.0">
                  <c:v>5.7894736842105265</c:v>
                </c:pt>
                <c:pt idx="1611" formatCode="0.0">
                  <c:v>5.0975609756097562</c:v>
                </c:pt>
                <c:pt idx="1659" formatCode="0.0">
                  <c:v>1.8870967741935483</c:v>
                </c:pt>
                <c:pt idx="1660" formatCode="0.0">
                  <c:v>1.6060606060606062</c:v>
                </c:pt>
                <c:pt idx="1661" formatCode="0.0">
                  <c:v>4.6956521739130439</c:v>
                </c:pt>
                <c:pt idx="1662" formatCode="0.0">
                  <c:v>2.3307692307692305</c:v>
                </c:pt>
                <c:pt idx="1663" formatCode="0.0">
                  <c:v>2.273076923076923</c:v>
                </c:pt>
                <c:pt idx="1664" formatCode="0.0">
                  <c:v>2.0238095238095237</c:v>
                </c:pt>
                <c:pt idx="1665" formatCode="0.0">
                  <c:v>1.7447916666666667</c:v>
                </c:pt>
                <c:pt idx="1666" formatCode="0.0">
                  <c:v>1.2588932806324111</c:v>
                </c:pt>
                <c:pt idx="1667" formatCode="0.0">
                  <c:v>1.6753926701570678</c:v>
                </c:pt>
                <c:pt idx="1668" formatCode="0.0">
                  <c:v>1.1763392857142856</c:v>
                </c:pt>
                <c:pt idx="1669" formatCode="0.0">
                  <c:v>2.1857142857142855</c:v>
                </c:pt>
                <c:pt idx="1670" formatCode="0.0">
                  <c:v>2.5</c:v>
                </c:pt>
                <c:pt idx="1671" formatCode="0.0">
                  <c:v>2.4115384615384614</c:v>
                </c:pt>
                <c:pt idx="1672" formatCode="0.0">
                  <c:v>2.5874999999999999</c:v>
                </c:pt>
                <c:pt idx="1673" formatCode="0.0">
                  <c:v>1.352549889135255</c:v>
                </c:pt>
                <c:pt idx="1674" formatCode="0.0">
                  <c:v>1.3409090909090908</c:v>
                </c:pt>
                <c:pt idx="1675" formatCode="0.0">
                  <c:v>2.6307692307692307</c:v>
                </c:pt>
                <c:pt idx="1676" formatCode="0.0">
                  <c:v>2.6730769230769229</c:v>
                </c:pt>
                <c:pt idx="1677" formatCode="0.0">
                  <c:v>1.2037037037037037</c:v>
                </c:pt>
                <c:pt idx="1678" formatCode="0.0">
                  <c:v>2.5636363636363635</c:v>
                </c:pt>
                <c:pt idx="1679" formatCode="0.0">
                  <c:v>2.1482758620689659</c:v>
                </c:pt>
                <c:pt idx="1680" formatCode="0.0">
                  <c:v>1.1857142857142857</c:v>
                </c:pt>
                <c:pt idx="1681" formatCode="0.0">
                  <c:v>1.7000000000000002</c:v>
                </c:pt>
                <c:pt idx="1682" formatCode="0.0">
                  <c:v>2.0857142857142854</c:v>
                </c:pt>
                <c:pt idx="1683" formatCode="0.0">
                  <c:v>1.665</c:v>
                </c:pt>
                <c:pt idx="1684" formatCode="0.0">
                  <c:v>1.7409090909090907</c:v>
                </c:pt>
                <c:pt idx="1685" formatCode="0.0">
                  <c:v>2.3952380952380952</c:v>
                </c:pt>
                <c:pt idx="1686" formatCode="0.0">
                  <c:v>0.9742120343839541</c:v>
                </c:pt>
                <c:pt idx="1687" formatCode="0.0">
                  <c:v>2.2434782608695656</c:v>
                </c:pt>
                <c:pt idx="1688" formatCode="0.0">
                  <c:v>2.4625000000000004</c:v>
                </c:pt>
                <c:pt idx="1689" formatCode="0.0">
                  <c:v>1.6735849056603773</c:v>
                </c:pt>
                <c:pt idx="1690" formatCode="0.0">
                  <c:v>2.9069767441860468</c:v>
                </c:pt>
                <c:pt idx="1691" formatCode="0.0">
                  <c:v>2.0238095238095237</c:v>
                </c:pt>
                <c:pt idx="1692" formatCode="0.0">
                  <c:v>1.2032332563510393</c:v>
                </c:pt>
                <c:pt idx="1693" formatCode="0.0">
                  <c:v>1.3200836820083681</c:v>
                </c:pt>
                <c:pt idx="1694" formatCode="0.0">
                  <c:v>1.2919254658385093</c:v>
                </c:pt>
                <c:pt idx="1695" formatCode="0.0">
                  <c:v>2.7913043478260873</c:v>
                </c:pt>
                <c:pt idx="1696" formatCode="0.0">
                  <c:v>3.0892857142857144</c:v>
                </c:pt>
                <c:pt idx="1697" formatCode="0.0">
                  <c:v>1.1521739130434783</c:v>
                </c:pt>
                <c:pt idx="1698" formatCode="0.0">
                  <c:v>2.5652173913043481</c:v>
                </c:pt>
                <c:pt idx="1699" formatCode="0.0">
                  <c:v>2.7166666666666668</c:v>
                </c:pt>
                <c:pt idx="1700" formatCode="0.0">
                  <c:v>1.98</c:v>
                </c:pt>
                <c:pt idx="1701" formatCode="0.0">
                  <c:v>1.1666666666666667</c:v>
                </c:pt>
                <c:pt idx="1702" formatCode="0.0">
                  <c:v>2.1111111111111112</c:v>
                </c:pt>
                <c:pt idx="1703" formatCode="0.0">
                  <c:v>1.3333333333333335</c:v>
                </c:pt>
                <c:pt idx="1850" formatCode="0.0">
                  <c:v>3.106159895150721</c:v>
                </c:pt>
                <c:pt idx="1851" formatCode="0.0">
                  <c:v>3.9139344262295084</c:v>
                </c:pt>
                <c:pt idx="1852" formatCode="0.0">
                  <c:v>3.264248704663212</c:v>
                </c:pt>
                <c:pt idx="1853" formatCode="0.0">
                  <c:v>3.935483870967742</c:v>
                </c:pt>
                <c:pt idx="1854" formatCode="0.0">
                  <c:v>3.5652173913043477</c:v>
                </c:pt>
                <c:pt idx="1855" formatCode="0.0">
                  <c:v>3.1323529411764706</c:v>
                </c:pt>
                <c:pt idx="1856" formatCode="0.0">
                  <c:v>5.2364864864864868</c:v>
                </c:pt>
                <c:pt idx="1858" formatCode="0.0">
                  <c:v>2.0040899795501024</c:v>
                </c:pt>
                <c:pt idx="1859" formatCode="0.0">
                  <c:v>1.544943820224719</c:v>
                </c:pt>
                <c:pt idx="1860" formatCode="0.0">
                  <c:v>1.2753036437246963</c:v>
                </c:pt>
                <c:pt idx="1861" formatCode="0.0">
                  <c:v>1.6730769230769229</c:v>
                </c:pt>
                <c:pt idx="1862" formatCode="0.0">
                  <c:v>1.3594040968342644</c:v>
                </c:pt>
                <c:pt idx="1863" formatCode="0.0">
                  <c:v>1.5541922290388548</c:v>
                </c:pt>
                <c:pt idx="1864" formatCode="0.0">
                  <c:v>0.57086614173228345</c:v>
                </c:pt>
                <c:pt idx="1865" formatCode="0.0">
                  <c:v>1.3582677165354331</c:v>
                </c:pt>
                <c:pt idx="1866" formatCode="0.0">
                  <c:v>2.8333333333333335</c:v>
                </c:pt>
                <c:pt idx="1867" formatCode="0.0">
                  <c:v>2.1475054229934925</c:v>
                </c:pt>
                <c:pt idx="1868" formatCode="0.0">
                  <c:v>2.8023598820058995</c:v>
                </c:pt>
                <c:pt idx="1869" formatCode="0.0">
                  <c:v>3.7888198757763969</c:v>
                </c:pt>
                <c:pt idx="1870" formatCode="0.0">
                  <c:v>2.2540983606557377</c:v>
                </c:pt>
                <c:pt idx="1871" formatCode="0.0">
                  <c:v>2.601626016260163</c:v>
                </c:pt>
                <c:pt idx="1872" formatCode="0.0">
                  <c:v>2.4017467248908297</c:v>
                </c:pt>
                <c:pt idx="1873" formatCode="0.0">
                  <c:v>2.3555555555555556</c:v>
                </c:pt>
                <c:pt idx="1874" formatCode="0.0">
                  <c:v>2.8993055555555554</c:v>
                </c:pt>
                <c:pt idx="1875" formatCode="0.0">
                  <c:v>3.2064128256513023</c:v>
                </c:pt>
                <c:pt idx="1876" formatCode="0.0">
                  <c:v>3.3894736842105266</c:v>
                </c:pt>
                <c:pt idx="1877" formatCode="0.0">
                  <c:v>3.7609329446064139</c:v>
                </c:pt>
                <c:pt idx="1878" formatCode="0.0">
                  <c:v>3.1775700934579438</c:v>
                </c:pt>
                <c:pt idx="1879" formatCode="0.0">
                  <c:v>3.3073929961089497</c:v>
                </c:pt>
                <c:pt idx="1880" formatCode="0.0">
                  <c:v>2.7559055118110236</c:v>
                </c:pt>
                <c:pt idx="1881" formatCode="0.0">
                  <c:v>2.2907488986784141</c:v>
                </c:pt>
                <c:pt idx="1882" formatCode="0.0">
                  <c:v>2.2935779816513762</c:v>
                </c:pt>
                <c:pt idx="1883" formatCode="0.0">
                  <c:v>2.3111111111111113</c:v>
                </c:pt>
                <c:pt idx="1884" formatCode="0.0">
                  <c:v>2.5471698113207548</c:v>
                </c:pt>
                <c:pt idx="1885" formatCode="0.0">
                  <c:v>2.5675675675675675</c:v>
                </c:pt>
                <c:pt idx="1886" formatCode="0.0">
                  <c:v>2.6422764227642275</c:v>
                </c:pt>
                <c:pt idx="1887" formatCode="0.0">
                  <c:v>3.191489361702128</c:v>
                </c:pt>
                <c:pt idx="1888" formatCode="0.0">
                  <c:v>3.2129963898916967</c:v>
                </c:pt>
                <c:pt idx="1889" formatCode="0.0">
                  <c:v>2.3045267489711931</c:v>
                </c:pt>
                <c:pt idx="1890" formatCode="0.0">
                  <c:v>2.8048780487804881</c:v>
                </c:pt>
                <c:pt idx="1891" formatCode="0.0">
                  <c:v>2.5531914893617018</c:v>
                </c:pt>
                <c:pt idx="1892" formatCode="0.0">
                  <c:v>2.5120772946859908</c:v>
                </c:pt>
                <c:pt idx="1893" formatCode="0.0">
                  <c:v>2.6271186440677967</c:v>
                </c:pt>
                <c:pt idx="1894" formatCode="0.0">
                  <c:v>2.6890756302521011</c:v>
                </c:pt>
                <c:pt idx="1895" formatCode="0.0">
                  <c:v>2.6637554585152836</c:v>
                </c:pt>
                <c:pt idx="1898" formatCode="0.0">
                  <c:v>2.5</c:v>
                </c:pt>
                <c:pt idx="1899" formatCode="0.0">
                  <c:v>3.6666666666666665</c:v>
                </c:pt>
                <c:pt idx="1903" formatCode="0.0">
                  <c:v>2</c:v>
                </c:pt>
                <c:pt idx="1938" formatCode="0.0">
                  <c:v>3.6893203883495147</c:v>
                </c:pt>
                <c:pt idx="1939" formatCode="0.0">
                  <c:v>2.8115942028985503</c:v>
                </c:pt>
                <c:pt idx="2185" formatCode="0.0">
                  <c:v>4.7111111111111112</c:v>
                </c:pt>
                <c:pt idx="2186" formatCode="0.0">
                  <c:v>5.1363636363636367</c:v>
                </c:pt>
                <c:pt idx="2187" formatCode="0.0">
                  <c:v>5.3095238095238093</c:v>
                </c:pt>
                <c:pt idx="2188" formatCode="0.0">
                  <c:v>5.5952380952380949</c:v>
                </c:pt>
                <c:pt idx="2449" formatCode="0.0">
                  <c:v>2.1052631578947367</c:v>
                </c:pt>
                <c:pt idx="2450" formatCode="0.0">
                  <c:v>1.8316831683168318</c:v>
                </c:pt>
                <c:pt idx="2451" formatCode="0.0">
                  <c:v>1.1764705882352942</c:v>
                </c:pt>
                <c:pt idx="2452" formatCode="0.0">
                  <c:v>2.721518987341772</c:v>
                </c:pt>
                <c:pt idx="2453" formatCode="0.0">
                  <c:v>1.5384615384615385</c:v>
                </c:pt>
                <c:pt idx="2454" formatCode="0.0">
                  <c:v>1.7297297297297298</c:v>
                </c:pt>
                <c:pt idx="2455" formatCode="0.0">
                  <c:v>1.2727272727272725</c:v>
                </c:pt>
                <c:pt idx="2456" formatCode="0.0">
                  <c:v>1.317365269461078</c:v>
                </c:pt>
                <c:pt idx="2457" formatCode="0.0">
                  <c:v>1.2048192771084338</c:v>
                </c:pt>
                <c:pt idx="2458" formatCode="0.0">
                  <c:v>0.95652173913043492</c:v>
                </c:pt>
                <c:pt idx="2459" formatCode="0.0">
                  <c:v>1.4583333333333333</c:v>
                </c:pt>
                <c:pt idx="2460" formatCode="0.0">
                  <c:v>1.25</c:v>
                </c:pt>
                <c:pt idx="2461" formatCode="0.0">
                  <c:v>1.7021276595744681</c:v>
                </c:pt>
                <c:pt idx="2462" formatCode="0.0">
                  <c:v>1.7796610169491527</c:v>
                </c:pt>
                <c:pt idx="2463" formatCode="0.0">
                  <c:v>2.0610687022900764</c:v>
                </c:pt>
                <c:pt idx="2464" formatCode="0.0">
                  <c:v>2.0108695652173911</c:v>
                </c:pt>
                <c:pt idx="2465" formatCode="0.0">
                  <c:v>1.5789473684210527</c:v>
                </c:pt>
                <c:pt idx="2466" formatCode="0.0">
                  <c:v>1.58</c:v>
                </c:pt>
                <c:pt idx="2467" formatCode="0.0">
                  <c:v>1.3333333333333333</c:v>
                </c:pt>
                <c:pt idx="2468" formatCode="0.0">
                  <c:v>1.6824644549763033</c:v>
                </c:pt>
                <c:pt idx="2469" formatCode="0.0">
                  <c:v>1.4974093264248707</c:v>
                </c:pt>
                <c:pt idx="2470" formatCode="0.0">
                  <c:v>1.5974025974025974</c:v>
                </c:pt>
                <c:pt idx="2471" formatCode="0.0">
                  <c:v>2.1048387096774195</c:v>
                </c:pt>
                <c:pt idx="2472" formatCode="0.0">
                  <c:v>1.2628865979381445</c:v>
                </c:pt>
                <c:pt idx="2473" formatCode="0.0">
                  <c:v>1.3284313725490196</c:v>
                </c:pt>
                <c:pt idx="2474" formatCode="0.0">
                  <c:v>1.2583732057416268</c:v>
                </c:pt>
                <c:pt idx="2475" formatCode="0.0">
                  <c:v>0.79324055666003979</c:v>
                </c:pt>
                <c:pt idx="2476" formatCode="0.0">
                  <c:v>1.8162393162393164</c:v>
                </c:pt>
                <c:pt idx="2477" formatCode="0.0">
                  <c:v>1.5179487179487179</c:v>
                </c:pt>
                <c:pt idx="2478" formatCode="0.0">
                  <c:v>1.541871921182266</c:v>
                </c:pt>
                <c:pt idx="2479" formatCode="0.0">
                  <c:v>1.1538461538461537</c:v>
                </c:pt>
                <c:pt idx="2480" formatCode="0.0">
                  <c:v>1.1620370370370368</c:v>
                </c:pt>
                <c:pt idx="2481" formatCode="0.0">
                  <c:v>1.72</c:v>
                </c:pt>
                <c:pt idx="2482" formatCode="0.0">
                  <c:v>1.9271255060728743</c:v>
                </c:pt>
                <c:pt idx="2483" formatCode="0.0">
                  <c:v>1.5017921146953406</c:v>
                </c:pt>
                <c:pt idx="2484" formatCode="0.0">
                  <c:v>1.3413461538461537</c:v>
                </c:pt>
                <c:pt idx="2485" formatCode="0.0">
                  <c:v>1.6550387596899223</c:v>
                </c:pt>
                <c:pt idx="2486" formatCode="0.0">
                  <c:v>2.4523809523809526</c:v>
                </c:pt>
                <c:pt idx="2487" formatCode="0.0">
                  <c:v>1.076502732240437</c:v>
                </c:pt>
                <c:pt idx="2488" formatCode="0.0">
                  <c:v>2.5660377358490565</c:v>
                </c:pt>
                <c:pt idx="2489" formatCode="0.0">
                  <c:v>1.2643171806167401</c:v>
                </c:pt>
                <c:pt idx="2490" formatCode="0.0">
                  <c:v>0.5116279069767441</c:v>
                </c:pt>
                <c:pt idx="2491" formatCode="0.0">
                  <c:v>1.5597484276729559</c:v>
                </c:pt>
                <c:pt idx="2492" formatCode="0.0">
                  <c:v>1.5602605863192183</c:v>
                </c:pt>
                <c:pt idx="2493" formatCode="0.0">
                  <c:v>1.3006134969325154</c:v>
                </c:pt>
                <c:pt idx="2494" formatCode="0.0">
                  <c:v>1.9369747899159666</c:v>
                </c:pt>
                <c:pt idx="2495" formatCode="0.0">
                  <c:v>2.2788461538461537</c:v>
                </c:pt>
                <c:pt idx="2496" formatCode="0.0">
                  <c:v>1.4324324324324325</c:v>
                </c:pt>
                <c:pt idx="2497" formatCode="0.0">
                  <c:v>1.7543859649122808</c:v>
                </c:pt>
                <c:pt idx="2498" formatCode="0.0">
                  <c:v>1.8055555555555556</c:v>
                </c:pt>
                <c:pt idx="2499" formatCode="0.0">
                  <c:v>1.437125748502994</c:v>
                </c:pt>
                <c:pt idx="2500" formatCode="0.0">
                  <c:v>1.4450867052023122</c:v>
                </c:pt>
                <c:pt idx="2501" formatCode="0.0">
                  <c:v>1.7721518987341771</c:v>
                </c:pt>
                <c:pt idx="2534" formatCode="0.0">
                  <c:v>1.1351351351351351</c:v>
                </c:pt>
                <c:pt idx="2535" formatCode="0.0">
                  <c:v>0.90497737556561086</c:v>
                </c:pt>
                <c:pt idx="2536" formatCode="0.0">
                  <c:v>1.5625</c:v>
                </c:pt>
                <c:pt idx="2537" formatCode="0.0">
                  <c:v>1.6312499999999999</c:v>
                </c:pt>
                <c:pt idx="2538" formatCode="0.0">
                  <c:v>1.6866666666666665</c:v>
                </c:pt>
                <c:pt idx="2539" formatCode="0.0">
                  <c:v>1.5714285714285712</c:v>
                </c:pt>
                <c:pt idx="2545" formatCode="0.0">
                  <c:v>1.6691176470588234</c:v>
                </c:pt>
                <c:pt idx="2547" formatCode="0.0">
                  <c:v>1.7472527472527473</c:v>
                </c:pt>
                <c:pt idx="2548" formatCode="0.0">
                  <c:v>1.7468354430379744</c:v>
                </c:pt>
                <c:pt idx="2553" formatCode="0.0">
                  <c:v>1.6882352941176471</c:v>
                </c:pt>
                <c:pt idx="2561" formatCode="0.0">
                  <c:v>1.3640350877192984</c:v>
                </c:pt>
                <c:pt idx="2562" formatCode="0.0">
                  <c:v>1.631578947368421</c:v>
                </c:pt>
                <c:pt idx="2564" formatCode="0.0">
                  <c:v>1.4090909090909092</c:v>
                </c:pt>
                <c:pt idx="2566" formatCode="0.0">
                  <c:v>1.3875598086124403</c:v>
                </c:pt>
                <c:pt idx="2568" formatCode="0.0">
                  <c:v>1.9488817891373802</c:v>
                </c:pt>
                <c:pt idx="2569" formatCode="0.0">
                  <c:v>1.3794871794871795</c:v>
                </c:pt>
                <c:pt idx="2576" formatCode="0.0">
                  <c:v>1.4453781512605042</c:v>
                </c:pt>
                <c:pt idx="2581" formatCode="0.0">
                  <c:v>1.7126865671641789</c:v>
                </c:pt>
                <c:pt idx="2582" formatCode="0.0">
                  <c:v>1.5282051282051283</c:v>
                </c:pt>
                <c:pt idx="2584" formatCode="0.0">
                  <c:v>1.5592417061611374</c:v>
                </c:pt>
                <c:pt idx="2589" formatCode="0.0">
                  <c:v>1.5339366515837105</c:v>
                </c:pt>
                <c:pt idx="2595" formatCode="0.0">
                  <c:v>1.5826446280991737</c:v>
                </c:pt>
                <c:pt idx="2596" formatCode="0.0">
                  <c:v>2.3378016085790887</c:v>
                </c:pt>
                <c:pt idx="2601" formatCode="0.0">
                  <c:v>1.847826086956522</c:v>
                </c:pt>
                <c:pt idx="2604" formatCode="0.0">
                  <c:v>1.3962264150943395</c:v>
                </c:pt>
                <c:pt idx="2608" formatCode="0.0">
                  <c:v>1.2719298245614037</c:v>
                </c:pt>
                <c:pt idx="2615" formatCode="0.0">
                  <c:v>1.3010204081632653</c:v>
                </c:pt>
                <c:pt idx="2618" formatCode="0.0">
                  <c:v>2.4647058823529413</c:v>
                </c:pt>
                <c:pt idx="2621" formatCode="0.0">
                  <c:v>1.9473684210526314</c:v>
                </c:pt>
                <c:pt idx="2624" formatCode="0.0">
                  <c:v>1.8282208588957056</c:v>
                </c:pt>
                <c:pt idx="2625" formatCode="0.0">
                  <c:v>1.6488095238095239</c:v>
                </c:pt>
                <c:pt idx="2628" formatCode="0.0">
                  <c:v>1.4462809917355373</c:v>
                </c:pt>
                <c:pt idx="2630" formatCode="0.0">
                  <c:v>1.1420765027322404</c:v>
                </c:pt>
                <c:pt idx="2631" formatCode="0.0">
                  <c:v>1.3578947368421053</c:v>
                </c:pt>
                <c:pt idx="2636" formatCode="0.0">
                  <c:v>1.0923076923076922</c:v>
                </c:pt>
                <c:pt idx="2638" formatCode="0.0">
                  <c:v>1.10625</c:v>
                </c:pt>
                <c:pt idx="2641" formatCode="0.0">
                  <c:v>0.84023668639053251</c:v>
                </c:pt>
                <c:pt idx="2642" formatCode="0.0">
                  <c:v>0.93</c:v>
                </c:pt>
                <c:pt idx="2643" formatCode="0.0">
                  <c:v>1.3990610328638498</c:v>
                </c:pt>
                <c:pt idx="2645" formatCode="0.0">
                  <c:v>1.1754385964912282</c:v>
                </c:pt>
                <c:pt idx="2648" formatCode="0.0">
                  <c:v>0.91747572815533973</c:v>
                </c:pt>
                <c:pt idx="2649" formatCode="0.0">
                  <c:v>1.5487364620938628</c:v>
                </c:pt>
                <c:pt idx="2657" formatCode="0.0">
                  <c:v>1.6596638655462186</c:v>
                </c:pt>
                <c:pt idx="2658" formatCode="0.0">
                  <c:v>0.99444444444444446</c:v>
                </c:pt>
                <c:pt idx="2662" formatCode="0.0">
                  <c:v>1.8260869565217392</c:v>
                </c:pt>
                <c:pt idx="2667" formatCode="0.0">
                  <c:v>4.4157894736842112</c:v>
                </c:pt>
                <c:pt idx="2670" formatCode="0.0">
                  <c:v>0.70618556701030932</c:v>
                </c:pt>
                <c:pt idx="2671" formatCode="0.0">
                  <c:v>0.92810457516339862</c:v>
                </c:pt>
                <c:pt idx="2673" formatCode="0.0">
                  <c:v>2.3367088607594937</c:v>
                </c:pt>
                <c:pt idx="2674" formatCode="0.0">
                  <c:v>1.6453900709219857</c:v>
                </c:pt>
                <c:pt idx="2675" formatCode="0.0">
                  <c:v>1.3090128755364805</c:v>
                </c:pt>
                <c:pt idx="2676" formatCode="0.0">
                  <c:v>0.84331797235023043</c:v>
                </c:pt>
                <c:pt idx="2678" formatCode="0.0">
                  <c:v>1.2885375494071147</c:v>
                </c:pt>
                <c:pt idx="2680" formatCode="0.0">
                  <c:v>1.3193548387096774</c:v>
                </c:pt>
                <c:pt idx="2681" formatCode="0.0">
                  <c:v>1.3420195439739415</c:v>
                </c:pt>
                <c:pt idx="2682" formatCode="0.0">
                  <c:v>1.1960000000000002</c:v>
                </c:pt>
                <c:pt idx="2683" formatCode="0.0">
                  <c:v>2.1593406593406592</c:v>
                </c:pt>
                <c:pt idx="2693" formatCode="0.0">
                  <c:v>1.1620370370370368</c:v>
                </c:pt>
                <c:pt idx="2694" formatCode="0.0">
                  <c:v>1.72</c:v>
                </c:pt>
                <c:pt idx="2695" formatCode="0.0">
                  <c:v>1.9271255060728743</c:v>
                </c:pt>
                <c:pt idx="2696" formatCode="0.0">
                  <c:v>1.5017921146953406</c:v>
                </c:pt>
                <c:pt idx="2697" formatCode="0.0">
                  <c:v>1.3413461538461537</c:v>
                </c:pt>
                <c:pt idx="2698" formatCode="0.0">
                  <c:v>1.6550387596899223</c:v>
                </c:pt>
                <c:pt idx="2699" formatCode="0.0">
                  <c:v>2.4523809523809526</c:v>
                </c:pt>
                <c:pt idx="2700" formatCode="0.0">
                  <c:v>1.9369747899159666</c:v>
                </c:pt>
                <c:pt idx="2701" formatCode="0.0">
                  <c:v>1.076502732240437</c:v>
                </c:pt>
                <c:pt idx="2702" formatCode="0.0">
                  <c:v>2.5660377358490565</c:v>
                </c:pt>
                <c:pt idx="2703" formatCode="0.0">
                  <c:v>1.2643171806167401</c:v>
                </c:pt>
                <c:pt idx="2704" formatCode="0.0">
                  <c:v>0.5116279069767441</c:v>
                </c:pt>
                <c:pt idx="2705" formatCode="0.0">
                  <c:v>1.5597484276729559</c:v>
                </c:pt>
                <c:pt idx="2706" formatCode="0.0">
                  <c:v>2.2788461538461537</c:v>
                </c:pt>
                <c:pt idx="2707" formatCode="0.0">
                  <c:v>1.4324324324324325</c:v>
                </c:pt>
                <c:pt idx="2708" formatCode="0.0">
                  <c:v>1.58</c:v>
                </c:pt>
                <c:pt idx="2709" formatCode="0.0">
                  <c:v>1.3333333333333333</c:v>
                </c:pt>
                <c:pt idx="2710" formatCode="0.0">
                  <c:v>1.6824644549763033</c:v>
                </c:pt>
                <c:pt idx="2711" formatCode="0.0">
                  <c:v>1.4974093264248707</c:v>
                </c:pt>
                <c:pt idx="2712" formatCode="0.0">
                  <c:v>1.5974025974025974</c:v>
                </c:pt>
                <c:pt idx="2713" formatCode="0.0">
                  <c:v>1.2628865979381445</c:v>
                </c:pt>
                <c:pt idx="2714" formatCode="0.0">
                  <c:v>1.3284313725490196</c:v>
                </c:pt>
                <c:pt idx="2715" formatCode="0.0">
                  <c:v>1.2583732057416268</c:v>
                </c:pt>
                <c:pt idx="2716" formatCode="0.0">
                  <c:v>2.1048387096774195</c:v>
                </c:pt>
                <c:pt idx="2718" formatCode="0.0">
                  <c:v>1.8162393162393164</c:v>
                </c:pt>
                <c:pt idx="2719" formatCode="0.0">
                  <c:v>1.5179487179487179</c:v>
                </c:pt>
                <c:pt idx="2720" formatCode="0.0">
                  <c:v>1.541871921182266</c:v>
                </c:pt>
                <c:pt idx="2721" formatCode="0.0">
                  <c:v>1.1538461538461537</c:v>
                </c:pt>
                <c:pt idx="2722" formatCode="0.0">
                  <c:v>1.4700460829493087</c:v>
                </c:pt>
                <c:pt idx="2723" formatCode="0.0">
                  <c:v>0.43253968253968256</c:v>
                </c:pt>
                <c:pt idx="2724" formatCode="0.0">
                  <c:v>1.5682656826568266</c:v>
                </c:pt>
                <c:pt idx="2725" formatCode="0.0">
                  <c:v>1.5464684014869889</c:v>
                </c:pt>
                <c:pt idx="2726" formatCode="0.0">
                  <c:v>1.6055045871559632</c:v>
                </c:pt>
                <c:pt idx="2727" formatCode="0.0">
                  <c:v>0.90689655172413797</c:v>
                </c:pt>
                <c:pt idx="2728" formatCode="0.0">
                  <c:v>0.90619469026548671</c:v>
                </c:pt>
                <c:pt idx="2729" formatCode="0.0">
                  <c:v>0.55048859934853422</c:v>
                </c:pt>
                <c:pt idx="2730" formatCode="0.0">
                  <c:v>0.65740740740740733</c:v>
                </c:pt>
                <c:pt idx="2731" formatCode="0.0">
                  <c:v>0.94274809160305351</c:v>
                </c:pt>
                <c:pt idx="2733" formatCode="0.0">
                  <c:v>1.2694300518134716</c:v>
                </c:pt>
                <c:pt idx="2735" formatCode="0.0">
                  <c:v>1.3848797250859106</c:v>
                </c:pt>
                <c:pt idx="2736" formatCode="0.0">
                  <c:v>1.3905325443786982</c:v>
                </c:pt>
                <c:pt idx="2737" formatCode="0.0">
                  <c:v>1.4455445544554455</c:v>
                </c:pt>
                <c:pt idx="2738" formatCode="0.0">
                  <c:v>1.25</c:v>
                </c:pt>
                <c:pt idx="2739" formatCode="0.0">
                  <c:v>1.4731543624161072</c:v>
                </c:pt>
                <c:pt idx="2740" formatCode="0.0">
                  <c:v>1.1160409556313993</c:v>
                </c:pt>
                <c:pt idx="2741" formatCode="0.0">
                  <c:v>1.2511848341232228</c:v>
                </c:pt>
                <c:pt idx="2742" formatCode="0.0">
                  <c:v>1.0810810810810809</c:v>
                </c:pt>
                <c:pt idx="2743" formatCode="0.0">
                  <c:v>1.2625</c:v>
                </c:pt>
                <c:pt idx="2744" formatCode="0.0">
                  <c:v>0.91849529780564265</c:v>
                </c:pt>
                <c:pt idx="2745" formatCode="0.0">
                  <c:v>1.0396475770925109</c:v>
                </c:pt>
                <c:pt idx="2746" formatCode="0.0">
                  <c:v>1.0926517571884984</c:v>
                </c:pt>
                <c:pt idx="2747" formatCode="0.0">
                  <c:v>0.40140845070422532</c:v>
                </c:pt>
                <c:pt idx="2750" formatCode="0.0">
                  <c:v>1.2742382271468145</c:v>
                </c:pt>
                <c:pt idx="2751" formatCode="0.0">
                  <c:v>1.8512585812356979</c:v>
                </c:pt>
                <c:pt idx="2752" formatCode="0.0">
                  <c:v>1.4293478260869563</c:v>
                </c:pt>
                <c:pt idx="2753" formatCode="0.0">
                  <c:v>2.8756756756756756</c:v>
                </c:pt>
                <c:pt idx="2754" formatCode="0.0">
                  <c:v>1.5362318840579712</c:v>
                </c:pt>
                <c:pt idx="2755" formatCode="0.0">
                  <c:v>1.2355769230769229</c:v>
                </c:pt>
                <c:pt idx="2756" formatCode="0.0">
                  <c:v>1.528</c:v>
                </c:pt>
                <c:pt idx="2815" formatCode="0.0">
                  <c:v>2.7491525423728809</c:v>
                </c:pt>
                <c:pt idx="2816" formatCode="0.0">
                  <c:v>3.0509383378016088</c:v>
                </c:pt>
                <c:pt idx="2817" formatCode="0.0">
                  <c:v>2.4900000000000002</c:v>
                </c:pt>
                <c:pt idx="2818" formatCode="0.0">
                  <c:v>2.5897435897435899</c:v>
                </c:pt>
                <c:pt idx="2819" formatCode="0.0">
                  <c:v>2.6510416666666665</c:v>
                </c:pt>
                <c:pt idx="2820" formatCode="0.0">
                  <c:v>2.2661290322580645</c:v>
                </c:pt>
                <c:pt idx="2821" formatCode="0.0">
                  <c:v>1.96875</c:v>
                </c:pt>
                <c:pt idx="2822" formatCode="0.0">
                  <c:v>1.9189189189189189</c:v>
                </c:pt>
                <c:pt idx="2823" formatCode="0.0">
                  <c:v>2.0116279069767442</c:v>
                </c:pt>
                <c:pt idx="2824" formatCode="0.0">
                  <c:v>2.0899280575539567</c:v>
                </c:pt>
                <c:pt idx="2825" formatCode="0.0">
                  <c:v>2.0323741007194247</c:v>
                </c:pt>
                <c:pt idx="2826" formatCode="0.0">
                  <c:v>5</c:v>
                </c:pt>
                <c:pt idx="2827" formatCode="0.0">
                  <c:v>3.0044052863436126</c:v>
                </c:pt>
                <c:pt idx="2828" formatCode="0.0">
                  <c:v>2.2651933701657456</c:v>
                </c:pt>
                <c:pt idx="2829" formatCode="0.0">
                  <c:v>2.8737864077669903</c:v>
                </c:pt>
                <c:pt idx="2830" formatCode="0.0">
                  <c:v>2.791666666666667</c:v>
                </c:pt>
                <c:pt idx="2855" formatCode="0.0">
                  <c:v>2.4285714285714288</c:v>
                </c:pt>
                <c:pt idx="2856" formatCode="0.0">
                  <c:v>2.3333333333333335</c:v>
                </c:pt>
                <c:pt idx="2857" formatCode="0.0">
                  <c:v>2.5714285714285716</c:v>
                </c:pt>
                <c:pt idx="2858" formatCode="0.0">
                  <c:v>3.2984002949428097</c:v>
                </c:pt>
                <c:pt idx="2859" formatCode="0.0">
                  <c:v>3.3132343873891825</c:v>
                </c:pt>
                <c:pt idx="2860" formatCode="0.0">
                  <c:v>3.1073669128519845</c:v>
                </c:pt>
                <c:pt idx="2865" formatCode="0.0">
                  <c:v>3.3571428571428577</c:v>
                </c:pt>
                <c:pt idx="2866" formatCode="0.0">
                  <c:v>2.2105263157894739</c:v>
                </c:pt>
                <c:pt idx="2867" formatCode="0.0">
                  <c:v>3.3846153846153846</c:v>
                </c:pt>
                <c:pt idx="2868" formatCode="0.0">
                  <c:v>4.166666666666667</c:v>
                </c:pt>
                <c:pt idx="2869" formatCode="0.0">
                  <c:v>3.7692307692307692</c:v>
                </c:pt>
                <c:pt idx="2870" formatCode="0.0">
                  <c:v>3.4999999999999996</c:v>
                </c:pt>
                <c:pt idx="2871" formatCode="0.0">
                  <c:v>3</c:v>
                </c:pt>
                <c:pt idx="2872" formatCode="0.0">
                  <c:v>2.2500000000000004</c:v>
                </c:pt>
                <c:pt idx="2873" formatCode="0.0">
                  <c:v>2.6</c:v>
                </c:pt>
                <c:pt idx="2874" formatCode="0.0">
                  <c:v>2.07981220657277</c:v>
                </c:pt>
                <c:pt idx="2876" formatCode="0.0">
                  <c:v>2.8070175438596494</c:v>
                </c:pt>
                <c:pt idx="2877" formatCode="0.0">
                  <c:v>2.9288702928870292</c:v>
                </c:pt>
                <c:pt idx="2878" formatCode="0.0">
                  <c:v>2.6693227091633469</c:v>
                </c:pt>
                <c:pt idx="2879" formatCode="0.0">
                  <c:v>2.0995260663507107</c:v>
                </c:pt>
                <c:pt idx="2880" formatCode="0.0">
                  <c:v>2.6027397260273974</c:v>
                </c:pt>
                <c:pt idx="2881" formatCode="0.0">
                  <c:v>2.7601809954751131</c:v>
                </c:pt>
                <c:pt idx="2882" formatCode="0.0">
                  <c:v>1.6524064171122992</c:v>
                </c:pt>
                <c:pt idx="2883" formatCode="0.0">
                  <c:v>2.0643564356435644</c:v>
                </c:pt>
                <c:pt idx="2884" formatCode="0.0">
                  <c:v>1.9317073170731709</c:v>
                </c:pt>
                <c:pt idx="2885" formatCode="0.0">
                  <c:v>1.9275362318840583</c:v>
                </c:pt>
                <c:pt idx="2886" formatCode="0.0">
                  <c:v>1.7656250000000002</c:v>
                </c:pt>
                <c:pt idx="2887" formatCode="0.0">
                  <c:v>1.7552083333333335</c:v>
                </c:pt>
                <c:pt idx="2888" formatCode="0.0">
                  <c:v>1.75</c:v>
                </c:pt>
                <c:pt idx="2889" formatCode="0.0">
                  <c:v>2.1354166666666665</c:v>
                </c:pt>
                <c:pt idx="2890" formatCode="0.0">
                  <c:v>2.41756579989725</c:v>
                </c:pt>
                <c:pt idx="2891" formatCode="0.0">
                  <c:v>2.3757152053462867</c:v>
                </c:pt>
                <c:pt idx="2926" formatCode="0.0">
                  <c:v>1.1621621621621621</c:v>
                </c:pt>
                <c:pt idx="2928" formatCode="0.0">
                  <c:v>1.7948717948717952</c:v>
                </c:pt>
                <c:pt idx="2929" formatCode="0.0">
                  <c:v>8.310249307479225</c:v>
                </c:pt>
                <c:pt idx="2930" formatCode="0.0">
                  <c:v>1.5384615384615383</c:v>
                </c:pt>
                <c:pt idx="2931" formatCode="0.0">
                  <c:v>3.2938388625592419</c:v>
                </c:pt>
                <c:pt idx="2932" formatCode="0.0">
                  <c:v>1.2780487804878051</c:v>
                </c:pt>
                <c:pt idx="2933" formatCode="0.0">
                  <c:v>2.2800000000000002</c:v>
                </c:pt>
                <c:pt idx="2934" formatCode="0.0">
                  <c:v>1.9634703196347032</c:v>
                </c:pt>
                <c:pt idx="2935" formatCode="0.0">
                  <c:v>1.9323671497584543</c:v>
                </c:pt>
                <c:pt idx="2936" formatCode="0.0">
                  <c:v>2.193877551020408</c:v>
                </c:pt>
                <c:pt idx="2937" formatCode="0.0">
                  <c:v>2.3497267759562841</c:v>
                </c:pt>
                <c:pt idx="2938" formatCode="0.0">
                  <c:v>2.09</c:v>
                </c:pt>
                <c:pt idx="2939" formatCode="0.0">
                  <c:v>1.9597989949748744</c:v>
                </c:pt>
                <c:pt idx="2940" formatCode="0.0">
                  <c:v>1.9230769230769229</c:v>
                </c:pt>
                <c:pt idx="2941" formatCode="0.0">
                  <c:v>1.9375</c:v>
                </c:pt>
                <c:pt idx="2942" formatCode="0.0">
                  <c:v>1.6853932584269662</c:v>
                </c:pt>
                <c:pt idx="2943" formatCode="0.0">
                  <c:v>2.75</c:v>
                </c:pt>
                <c:pt idx="2947" formatCode="0.0">
                  <c:v>2.3024691358024691</c:v>
                </c:pt>
                <c:pt idx="2948" formatCode="0.0">
                  <c:v>2.8974358974358969</c:v>
                </c:pt>
                <c:pt idx="2949" formatCode="0.0">
                  <c:v>2.5988372093023253</c:v>
                </c:pt>
                <c:pt idx="2950" formatCode="0.0">
                  <c:v>3.0170454545454541</c:v>
                </c:pt>
                <c:pt idx="2951" formatCode="0.0">
                  <c:v>3.0903954802259883</c:v>
                </c:pt>
                <c:pt idx="2952" formatCode="0.0">
                  <c:v>2.7619047619047619</c:v>
                </c:pt>
                <c:pt idx="2953" formatCode="0.0">
                  <c:v>3.2951807228915664</c:v>
                </c:pt>
                <c:pt idx="2954" formatCode="0.0">
                  <c:v>3.5635359116022101</c:v>
                </c:pt>
                <c:pt idx="2955" formatCode="0.0">
                  <c:v>3.0625</c:v>
                </c:pt>
                <c:pt idx="2956" formatCode="0.0">
                  <c:v>2.9248554913294798</c:v>
                </c:pt>
                <c:pt idx="2957" formatCode="0.0">
                  <c:v>3.293478260869565</c:v>
                </c:pt>
                <c:pt idx="2958" formatCode="0.0">
                  <c:v>2.6424242424242426</c:v>
                </c:pt>
                <c:pt idx="2959" formatCode="0.0">
                  <c:v>2.5087719298245617</c:v>
                </c:pt>
                <c:pt idx="2985" formatCode="0.0">
                  <c:v>2.8148148148148149</c:v>
                </c:pt>
                <c:pt idx="2986" formatCode="0.0">
                  <c:v>2.6134453781512605</c:v>
                </c:pt>
                <c:pt idx="2987" formatCode="0.0">
                  <c:v>2.8024691358024687</c:v>
                </c:pt>
                <c:pt idx="2988" formatCode="0.0">
                  <c:v>3.734375</c:v>
                </c:pt>
                <c:pt idx="3098" formatCode="0.0">
                  <c:v>2.1333333333333333</c:v>
                </c:pt>
                <c:pt idx="3099" formatCode="0.0">
                  <c:v>2.0900473933649293</c:v>
                </c:pt>
                <c:pt idx="3100" formatCode="0.0">
                  <c:v>1.94</c:v>
                </c:pt>
                <c:pt idx="3101" formatCode="0.0">
                  <c:v>2.3440366972477062</c:v>
                </c:pt>
                <c:pt idx="3102" formatCode="0.0">
                  <c:v>3.1758241758241756</c:v>
                </c:pt>
                <c:pt idx="3103" formatCode="0.0">
                  <c:v>2.5134099616858236</c:v>
                </c:pt>
                <c:pt idx="3104" formatCode="0.0">
                  <c:v>2.3333333333333335</c:v>
                </c:pt>
                <c:pt idx="3105" formatCode="0.0">
                  <c:v>1.6666666666666667</c:v>
                </c:pt>
                <c:pt idx="3106" formatCode="0.0">
                  <c:v>2.0555555555555558</c:v>
                </c:pt>
                <c:pt idx="3107" formatCode="0.0">
                  <c:v>1.4444444444444444</c:v>
                </c:pt>
                <c:pt idx="3108" formatCode="0.0">
                  <c:v>1.3333333333333333</c:v>
                </c:pt>
                <c:pt idx="3109" formatCode="0.0">
                  <c:v>2.3181818181818179</c:v>
                </c:pt>
                <c:pt idx="3110" formatCode="0.0">
                  <c:v>1.6</c:v>
                </c:pt>
                <c:pt idx="3111" formatCode="0.0">
                  <c:v>2.1578947368421053</c:v>
                </c:pt>
                <c:pt idx="3112" formatCode="0.0">
                  <c:v>2.4545454545454546</c:v>
                </c:pt>
                <c:pt idx="3113" formatCode="0.0">
                  <c:v>3.2083333333333335</c:v>
                </c:pt>
                <c:pt idx="3114" formatCode="0.0">
                  <c:v>2.6363636363636362</c:v>
                </c:pt>
                <c:pt idx="3115" formatCode="0.0">
                  <c:v>2.896551724137931</c:v>
                </c:pt>
                <c:pt idx="3116" formatCode="0.0">
                  <c:v>1.6666666666666665</c:v>
                </c:pt>
                <c:pt idx="3117" formatCode="0.0">
                  <c:v>1.736842105263158</c:v>
                </c:pt>
                <c:pt idx="3118" formatCode="0.0">
                  <c:v>2.5909090909090908</c:v>
                </c:pt>
                <c:pt idx="3119" formatCode="0.0">
                  <c:v>1.72</c:v>
                </c:pt>
                <c:pt idx="3120" formatCode="0.0">
                  <c:v>2.4</c:v>
                </c:pt>
                <c:pt idx="3121" formatCode="0.0">
                  <c:v>2.1379310344827589</c:v>
                </c:pt>
                <c:pt idx="3122" formatCode="0.0">
                  <c:v>2.4642857142857144</c:v>
                </c:pt>
                <c:pt idx="3123" formatCode="0.0">
                  <c:v>2.95</c:v>
                </c:pt>
                <c:pt idx="3124" formatCode="0.0">
                  <c:v>2.6470588235294117</c:v>
                </c:pt>
                <c:pt idx="3125" formatCode="0.0">
                  <c:v>3.103448275862069</c:v>
                </c:pt>
                <c:pt idx="3220" formatCode="0.0">
                  <c:v>1.601010101010101</c:v>
                </c:pt>
                <c:pt idx="3221" formatCode="0.0">
                  <c:v>1.8506493506493507</c:v>
                </c:pt>
                <c:pt idx="3222" formatCode="0.0">
                  <c:v>1.1383647798742138</c:v>
                </c:pt>
                <c:pt idx="3223" formatCode="0.0">
                  <c:v>2.736842105263158</c:v>
                </c:pt>
                <c:pt idx="3224" formatCode="0.0">
                  <c:v>4.5978260869565224</c:v>
                </c:pt>
                <c:pt idx="3225" formatCode="0.0">
                  <c:v>4.5765306122448983</c:v>
                </c:pt>
                <c:pt idx="3226" formatCode="0.0">
                  <c:v>2.5516224188790559</c:v>
                </c:pt>
                <c:pt idx="3227" formatCode="0.0">
                  <c:v>3.4487179487179489</c:v>
                </c:pt>
                <c:pt idx="3228" formatCode="0.0">
                  <c:v>3.4527559055118107</c:v>
                </c:pt>
                <c:pt idx="3229" formatCode="0.0">
                  <c:v>3.8423236514522818</c:v>
                </c:pt>
                <c:pt idx="3230" formatCode="0.0">
                  <c:v>3.531380753138075</c:v>
                </c:pt>
                <c:pt idx="3231" formatCode="0.0">
                  <c:v>2.3620689655172415</c:v>
                </c:pt>
                <c:pt idx="3240" formatCode="0.0">
                  <c:v>2.3786982248520707</c:v>
                </c:pt>
                <c:pt idx="3241" formatCode="0.0">
                  <c:v>1.3247282608695652</c:v>
                </c:pt>
                <c:pt idx="3242" formatCode="0.0">
                  <c:v>0.77560975609756111</c:v>
                </c:pt>
                <c:pt idx="3243" formatCode="0.0">
                  <c:v>1.597938144329897</c:v>
                </c:pt>
                <c:pt idx="3244" formatCode="0.0">
                  <c:v>1.3534482758620692</c:v>
                </c:pt>
                <c:pt idx="3245" formatCode="0.0">
                  <c:v>1.6010928961748634</c:v>
                </c:pt>
                <c:pt idx="3246" formatCode="0.0">
                  <c:v>1.2105263157894737</c:v>
                </c:pt>
                <c:pt idx="3253" formatCode="0.0">
                  <c:v>4.5621996796583018</c:v>
                </c:pt>
                <c:pt idx="3254" formatCode="0.0">
                  <c:v>4.4051956815114712</c:v>
                </c:pt>
                <c:pt idx="3257" formatCode="0.0">
                  <c:v>3.8670465337132005</c:v>
                </c:pt>
                <c:pt idx="3258" formatCode="0.0">
                  <c:v>3.3257012020606749</c:v>
                </c:pt>
                <c:pt idx="3260" formatCode="0.0">
                  <c:v>2.8304195804195804</c:v>
                </c:pt>
                <c:pt idx="3261" formatCode="0.0">
                  <c:v>3.4782152230971128</c:v>
                </c:pt>
                <c:pt idx="3263" formatCode="0.0">
                  <c:v>2.9429028815368192</c:v>
                </c:pt>
                <c:pt idx="3265" formatCode="0.0">
                  <c:v>2.631380977968834</c:v>
                </c:pt>
                <c:pt idx="3266" formatCode="0.0">
                  <c:v>3.5851893095768372</c:v>
                </c:pt>
                <c:pt idx="3267" formatCode="0.0">
                  <c:v>2.8202072538860103</c:v>
                </c:pt>
                <c:pt idx="3268" formatCode="0.0">
                  <c:v>2.3796821793416569</c:v>
                </c:pt>
                <c:pt idx="3269" formatCode="0.0">
                  <c:v>2.5117213663764231</c:v>
                </c:pt>
                <c:pt idx="3270" formatCode="0.0">
                  <c:v>1.7243355914538823</c:v>
                </c:pt>
                <c:pt idx="3272" formatCode="0.0">
                  <c:v>2.3781094527363185</c:v>
                </c:pt>
                <c:pt idx="3391" formatCode="0.0">
                  <c:v>4.0348837209302326</c:v>
                </c:pt>
                <c:pt idx="3392" formatCode="0.0">
                  <c:v>3.2989130434782608</c:v>
                </c:pt>
                <c:pt idx="3393" formatCode="0.0">
                  <c:v>2.9580419580419584</c:v>
                </c:pt>
                <c:pt idx="3419" formatCode="0.0">
                  <c:v>8.4615384615384617</c:v>
                </c:pt>
                <c:pt idx="3428" formatCode="0.0">
                  <c:v>5.343511450381679</c:v>
                </c:pt>
                <c:pt idx="3478" formatCode="0.0">
                  <c:v>2.5229275601428141</c:v>
                </c:pt>
                <c:pt idx="3570" formatCode="0.0">
                  <c:v>1.2</c:v>
                </c:pt>
                <c:pt idx="3571" formatCode="0.0">
                  <c:v>1.3333333333333333</c:v>
                </c:pt>
                <c:pt idx="3572" formatCode="0.0">
                  <c:v>1.4736842105263157</c:v>
                </c:pt>
                <c:pt idx="3573" formatCode="0.0">
                  <c:v>1.5416666666666667</c:v>
                </c:pt>
                <c:pt idx="3574" formatCode="0.0">
                  <c:v>1.3055555555555556</c:v>
                </c:pt>
                <c:pt idx="3618" formatCode="0.0">
                  <c:v>3.0370370370370368</c:v>
                </c:pt>
                <c:pt idx="3619" formatCode="0.0">
                  <c:v>2.5</c:v>
                </c:pt>
                <c:pt idx="3620" formatCode="0.0">
                  <c:v>1.375</c:v>
                </c:pt>
                <c:pt idx="3621" formatCode="0.0">
                  <c:v>1.0588235294117647</c:v>
                </c:pt>
                <c:pt idx="3622" formatCode="0.0">
                  <c:v>1.9166666666666665</c:v>
                </c:pt>
                <c:pt idx="3623" formatCode="0.0">
                  <c:v>2.3181818181818179</c:v>
                </c:pt>
                <c:pt idx="3624" formatCode="0.0">
                  <c:v>1.7647058823529411</c:v>
                </c:pt>
                <c:pt idx="3626" formatCode="0.0">
                  <c:v>1.9642857142857144</c:v>
                </c:pt>
                <c:pt idx="3627" formatCode="0.0">
                  <c:v>1.8636363636363633</c:v>
                </c:pt>
                <c:pt idx="3667" formatCode="0.0">
                  <c:v>3.2456140350877192</c:v>
                </c:pt>
                <c:pt idx="3668" formatCode="0.0">
                  <c:v>2.2039215686274511</c:v>
                </c:pt>
                <c:pt idx="3669" formatCode="0.0">
                  <c:v>2.4273504273504272</c:v>
                </c:pt>
                <c:pt idx="3670" formatCode="0.0">
                  <c:v>2.4087301587301586</c:v>
                </c:pt>
                <c:pt idx="3671" formatCode="0.0">
                  <c:v>2.3917050691244244</c:v>
                </c:pt>
                <c:pt idx="3672" formatCode="0.0">
                  <c:v>2.4298642533936654</c:v>
                </c:pt>
                <c:pt idx="3673" formatCode="0.0">
                  <c:v>2.3794871794871795</c:v>
                </c:pt>
                <c:pt idx="3674" formatCode="0.0">
                  <c:v>2.0503875968992249</c:v>
                </c:pt>
                <c:pt idx="3675" formatCode="0.0">
                  <c:v>2.3853211009174311</c:v>
                </c:pt>
                <c:pt idx="3676" formatCode="0.0">
                  <c:v>2.4058577405857737</c:v>
                </c:pt>
                <c:pt idx="3677" formatCode="0.0">
                  <c:v>2.4484536082474229</c:v>
                </c:pt>
                <c:pt idx="3679" formatCode="0.0">
                  <c:v>2.8620689655172415</c:v>
                </c:pt>
                <c:pt idx="3680" formatCode="0.0">
                  <c:v>3.2727272727272725</c:v>
                </c:pt>
                <c:pt idx="3681" formatCode="0.0">
                  <c:v>2.545454545454545</c:v>
                </c:pt>
                <c:pt idx="3682" formatCode="0.0">
                  <c:v>2.1578947368421053</c:v>
                </c:pt>
                <c:pt idx="3689" formatCode="0.0">
                  <c:v>3.1779661016949152</c:v>
                </c:pt>
                <c:pt idx="3690" formatCode="0.0">
                  <c:v>3.1318681318681318</c:v>
                </c:pt>
                <c:pt idx="3691" formatCode="0.0">
                  <c:v>3.6216216216216215</c:v>
                </c:pt>
                <c:pt idx="3692" formatCode="0.0">
                  <c:v>3.6538461538461537</c:v>
                </c:pt>
                <c:pt idx="3693" formatCode="0.0">
                  <c:v>3.125</c:v>
                </c:pt>
                <c:pt idx="3694" formatCode="0.0">
                  <c:v>3.8235294117647056</c:v>
                </c:pt>
                <c:pt idx="3695" formatCode="0.0">
                  <c:v>3.4567901234567899</c:v>
                </c:pt>
                <c:pt idx="3696" formatCode="0.0">
                  <c:v>3.4554973821989527</c:v>
                </c:pt>
                <c:pt idx="3697" formatCode="0.0">
                  <c:v>3.093220338983051</c:v>
                </c:pt>
                <c:pt idx="3698" formatCode="0.0">
                  <c:v>3.2478632478632479</c:v>
                </c:pt>
                <c:pt idx="3699" formatCode="0.0">
                  <c:v>2.6829268292682928</c:v>
                </c:pt>
                <c:pt idx="3700" formatCode="0.0">
                  <c:v>2.8301886792452828</c:v>
                </c:pt>
                <c:pt idx="3701" formatCode="0.0">
                  <c:v>2.7868852459016389</c:v>
                </c:pt>
                <c:pt idx="3702" formatCode="0.0">
                  <c:v>3.360655737704918</c:v>
                </c:pt>
                <c:pt idx="3703" formatCode="0.0">
                  <c:v>2.9166666666666665</c:v>
                </c:pt>
                <c:pt idx="3704" formatCode="0.0">
                  <c:v>1.9597989949748744</c:v>
                </c:pt>
                <c:pt idx="3705" formatCode="0.0">
                  <c:v>3.2158590308370041</c:v>
                </c:pt>
                <c:pt idx="3706" formatCode="0.0">
                  <c:v>2.610619469026549</c:v>
                </c:pt>
                <c:pt idx="3707" formatCode="0.0">
                  <c:v>2.722772277227723</c:v>
                </c:pt>
                <c:pt idx="3836" formatCode="0.0">
                  <c:v>3</c:v>
                </c:pt>
                <c:pt idx="3837" formatCode="0.0">
                  <c:v>2.7272727272727271</c:v>
                </c:pt>
                <c:pt idx="3838" formatCode="0.0">
                  <c:v>2.9620853080568721</c:v>
                </c:pt>
                <c:pt idx="3839" formatCode="0.0">
                  <c:v>3.0855614973262027</c:v>
                </c:pt>
                <c:pt idx="3840" formatCode="0.0">
                  <c:v>2.6596858638743459</c:v>
                </c:pt>
                <c:pt idx="3841" formatCode="0.0">
                  <c:v>2.8933333333333331</c:v>
                </c:pt>
                <c:pt idx="3842" formatCode="0.0">
                  <c:v>2.5901639344262297</c:v>
                </c:pt>
                <c:pt idx="3843" formatCode="0.0">
                  <c:v>2.5999999999999996</c:v>
                </c:pt>
                <c:pt idx="3844" formatCode="0.0">
                  <c:v>1.3636363636363635</c:v>
                </c:pt>
                <c:pt idx="3845" formatCode="0.0">
                  <c:v>0.76555023923444987</c:v>
                </c:pt>
                <c:pt idx="3846" formatCode="0.0">
                  <c:v>1.3017751479289943</c:v>
                </c:pt>
                <c:pt idx="3847" formatCode="0.0">
                  <c:v>1.317365269461078</c:v>
                </c:pt>
                <c:pt idx="3848" formatCode="0.0">
                  <c:v>1.2574850299401199</c:v>
                </c:pt>
                <c:pt idx="3849" formatCode="0.0">
                  <c:v>1.6161616161616164</c:v>
                </c:pt>
                <c:pt idx="3850" formatCode="0.0">
                  <c:v>1.9444444444444444</c:v>
                </c:pt>
                <c:pt idx="3851" formatCode="0.0">
                  <c:v>1.1766965428937259</c:v>
                </c:pt>
                <c:pt idx="3852" formatCode="0.0">
                  <c:v>1.4738262277388019</c:v>
                </c:pt>
                <c:pt idx="3853" formatCode="0.0">
                  <c:v>1.4668082846521509</c:v>
                </c:pt>
                <c:pt idx="3854" formatCode="0.0">
                  <c:v>1.8020151133501259</c:v>
                </c:pt>
                <c:pt idx="3855" formatCode="0.0">
                  <c:v>1.8939632545931759</c:v>
                </c:pt>
                <c:pt idx="3856" formatCode="0.0">
                  <c:v>3.3552631578947372</c:v>
                </c:pt>
                <c:pt idx="3857" formatCode="0.0">
                  <c:v>3.3217391304347825</c:v>
                </c:pt>
                <c:pt idx="3858" formatCode="0.0">
                  <c:v>3.0000000000000004</c:v>
                </c:pt>
                <c:pt idx="3859" formatCode="0.0">
                  <c:v>3.1318181818181814</c:v>
                </c:pt>
                <c:pt idx="3860" formatCode="0.0">
                  <c:v>3.1616161616161613</c:v>
                </c:pt>
                <c:pt idx="3861" formatCode="0.0">
                  <c:v>3.4901960784313726</c:v>
                </c:pt>
                <c:pt idx="3862" formatCode="0.0">
                  <c:v>2.3791469194312795</c:v>
                </c:pt>
                <c:pt idx="3863" formatCode="0.0">
                  <c:v>2.4719626168224296</c:v>
                </c:pt>
                <c:pt idx="3864" formatCode="0.0">
                  <c:v>2.7413897280966766</c:v>
                </c:pt>
                <c:pt idx="3865" formatCode="0.0">
                  <c:v>2.9620853080568721</c:v>
                </c:pt>
                <c:pt idx="3866" formatCode="0.0">
                  <c:v>2.1146971201588882</c:v>
                </c:pt>
                <c:pt idx="3867" formatCode="0.0">
                  <c:v>3.1753246753246751</c:v>
                </c:pt>
                <c:pt idx="3868" formatCode="0.0">
                  <c:v>2.6834170854271355</c:v>
                </c:pt>
                <c:pt idx="3870" formatCode="0.0">
                  <c:v>2.5999999999999996</c:v>
                </c:pt>
                <c:pt idx="3871" formatCode="0.0">
                  <c:v>2.7272727272727271</c:v>
                </c:pt>
                <c:pt idx="3872" formatCode="0.0">
                  <c:v>2.8933333333333331</c:v>
                </c:pt>
                <c:pt idx="3873" formatCode="0.0">
                  <c:v>3</c:v>
                </c:pt>
                <c:pt idx="3874" formatCode="0.0">
                  <c:v>3.0855614973262027</c:v>
                </c:pt>
                <c:pt idx="3875" formatCode="0.0">
                  <c:v>2.5901639344262297</c:v>
                </c:pt>
                <c:pt idx="3876" formatCode="0.0">
                  <c:v>2.6596858638743459</c:v>
                </c:pt>
                <c:pt idx="3877" formatCode="0.0">
                  <c:v>3.3821989528795813</c:v>
                </c:pt>
                <c:pt idx="3878" formatCode="0.0">
                  <c:v>2.9813691507798965</c:v>
                </c:pt>
                <c:pt idx="3879" formatCode="0.0">
                  <c:v>3.1566390041493779</c:v>
                </c:pt>
                <c:pt idx="3880" formatCode="0.0">
                  <c:v>3.0767553423462708</c:v>
                </c:pt>
                <c:pt idx="3881" formatCode="0.0">
                  <c:v>3.3033395176252318</c:v>
                </c:pt>
                <c:pt idx="3882" formatCode="0.0">
                  <c:v>3.1572164948453607</c:v>
                </c:pt>
                <c:pt idx="3883" formatCode="0.0">
                  <c:v>2.1826525929325382</c:v>
                </c:pt>
                <c:pt idx="3884" formatCode="0.0">
                  <c:v>2.1372549019607843</c:v>
                </c:pt>
                <c:pt idx="3885" formatCode="0.0">
                  <c:v>2.7468958930276983</c:v>
                </c:pt>
                <c:pt idx="3886" formatCode="0.0">
                  <c:v>3.2264150943396226</c:v>
                </c:pt>
                <c:pt idx="3887" formatCode="0.0">
                  <c:v>2.611814345991561</c:v>
                </c:pt>
                <c:pt idx="3888" formatCode="0.0">
                  <c:v>2.9763033175355451</c:v>
                </c:pt>
                <c:pt idx="3889" formatCode="0.0">
                  <c:v>2.8961038961038961</c:v>
                </c:pt>
                <c:pt idx="3890" formatCode="0.0">
                  <c:v>2.4024390243902438</c:v>
                </c:pt>
                <c:pt idx="3891" formatCode="0.0">
                  <c:v>3.1222707423580789</c:v>
                </c:pt>
                <c:pt idx="3892" formatCode="0.0">
                  <c:v>3.3421052631578947</c:v>
                </c:pt>
                <c:pt idx="3893" formatCode="0.0">
                  <c:v>4.168674698795181</c:v>
                </c:pt>
                <c:pt idx="3894" formatCode="0.0">
                  <c:v>4.1689189189189193</c:v>
                </c:pt>
                <c:pt idx="3895" formatCode="0.0">
                  <c:v>1.7577092511013217</c:v>
                </c:pt>
                <c:pt idx="3896" formatCode="0.0">
                  <c:v>1.8100832109642682</c:v>
                </c:pt>
                <c:pt idx="3897" formatCode="0.0">
                  <c:v>1.922377198302001</c:v>
                </c:pt>
                <c:pt idx="3898" formatCode="0.0">
                  <c:v>1.8905472636815921</c:v>
                </c:pt>
                <c:pt idx="3899" formatCode="0.0">
                  <c:v>1.8023952095808382</c:v>
                </c:pt>
                <c:pt idx="3900" formatCode="0.0">
                  <c:v>3.2091503267973858</c:v>
                </c:pt>
                <c:pt idx="3901" formatCode="0.0">
                  <c:v>2.1374999999999997</c:v>
                </c:pt>
                <c:pt idx="3902" formatCode="0.0">
                  <c:v>2.6434071222329165</c:v>
                </c:pt>
                <c:pt idx="3903" formatCode="0.0">
                  <c:v>2.0218765192027224</c:v>
                </c:pt>
                <c:pt idx="3904" formatCode="0.0">
                  <c:v>1.9419831223628692</c:v>
                </c:pt>
                <c:pt idx="3917" formatCode="0.0">
                  <c:v>2.4203821656050954</c:v>
                </c:pt>
                <c:pt idx="3918" formatCode="0.0">
                  <c:v>2.2839506172839505</c:v>
                </c:pt>
                <c:pt idx="3919" formatCode="0.0">
                  <c:v>2.5652173913043481</c:v>
                </c:pt>
                <c:pt idx="3920" formatCode="0.0">
                  <c:v>2.1405750798722045</c:v>
                </c:pt>
                <c:pt idx="3921" formatCode="0.0">
                  <c:v>2.1621621621621618</c:v>
                </c:pt>
                <c:pt idx="3922" formatCode="0.0">
                  <c:v>2.6436781609195403</c:v>
                </c:pt>
                <c:pt idx="3923" formatCode="0.0">
                  <c:v>2.9147982062780269</c:v>
                </c:pt>
                <c:pt idx="3924" formatCode="0.0">
                  <c:v>2.6457399103139014</c:v>
                </c:pt>
                <c:pt idx="3925" formatCode="0.0">
                  <c:v>2.0792079207920793</c:v>
                </c:pt>
                <c:pt idx="3926" formatCode="0.0">
                  <c:v>2.3364485981308412</c:v>
                </c:pt>
                <c:pt idx="3927" formatCode="0.0">
                  <c:v>2.1224489795918369</c:v>
                </c:pt>
                <c:pt idx="3928" formatCode="0.0">
                  <c:v>2.3919308357348705</c:v>
                </c:pt>
                <c:pt idx="3929" formatCode="0.0">
                  <c:v>2.4107142857142856</c:v>
                </c:pt>
                <c:pt idx="3930" formatCode="0.0">
                  <c:v>4.2216358839050132</c:v>
                </c:pt>
                <c:pt idx="3931" formatCode="0.0">
                  <c:v>3.151260504201681</c:v>
                </c:pt>
                <c:pt idx="3932" formatCode="0.0">
                  <c:v>3.1017369727047144</c:v>
                </c:pt>
                <c:pt idx="3933" formatCode="0.0">
                  <c:v>2.0615384615384618</c:v>
                </c:pt>
                <c:pt idx="3934" formatCode="0.0">
                  <c:v>2.6697530864197532</c:v>
                </c:pt>
                <c:pt idx="3935" formatCode="0.0">
                  <c:v>2.625</c:v>
                </c:pt>
                <c:pt idx="3936" formatCode="0.0">
                  <c:v>2.9696969696969693</c:v>
                </c:pt>
                <c:pt idx="4020" formatCode="0.0">
                  <c:v>0.21212121212121213</c:v>
                </c:pt>
                <c:pt idx="4021" formatCode="0.0">
                  <c:v>1.6470588235294117</c:v>
                </c:pt>
                <c:pt idx="4022" formatCode="0.0">
                  <c:v>1.5263157894736843</c:v>
                </c:pt>
                <c:pt idx="4023" formatCode="0.0">
                  <c:v>1.5</c:v>
                </c:pt>
                <c:pt idx="4043" formatCode="0.0">
                  <c:v>1.3879093198992443</c:v>
                </c:pt>
                <c:pt idx="4046" formatCode="0.0">
                  <c:v>2.1710526315789473</c:v>
                </c:pt>
                <c:pt idx="4050" formatCode="0.0">
                  <c:v>1.2589928057553958</c:v>
                </c:pt>
                <c:pt idx="4051" formatCode="0.0">
                  <c:v>2.2893401015228427</c:v>
                </c:pt>
                <c:pt idx="4052" formatCode="0.0">
                  <c:v>2.6507936507936507</c:v>
                </c:pt>
                <c:pt idx="4054" formatCode="0.0">
                  <c:v>2.6079820962327491</c:v>
                </c:pt>
                <c:pt idx="4055" formatCode="0.0">
                  <c:v>2.3072603289209788</c:v>
                </c:pt>
                <c:pt idx="4059" formatCode="0.0">
                  <c:v>2.7425101214574896</c:v>
                </c:pt>
                <c:pt idx="4063" formatCode="0.0">
                  <c:v>2.2890763765541746</c:v>
                </c:pt>
                <c:pt idx="4067" formatCode="0.0">
                  <c:v>3.3104517271922052</c:v>
                </c:pt>
                <c:pt idx="4072" formatCode="0.0">
                  <c:v>1.2589928057553958</c:v>
                </c:pt>
                <c:pt idx="4075" formatCode="0.0">
                  <c:v>2.8636363636363633</c:v>
                </c:pt>
                <c:pt idx="4076" formatCode="0.0">
                  <c:v>2.9024390243902443</c:v>
                </c:pt>
                <c:pt idx="4077" formatCode="0.0">
                  <c:v>2.6079820962327491</c:v>
                </c:pt>
                <c:pt idx="4078" formatCode="0.0">
                  <c:v>3.3104517271922052</c:v>
                </c:pt>
                <c:pt idx="4222" formatCode="0.0">
                  <c:v>1.3407821229050279</c:v>
                </c:pt>
                <c:pt idx="4231" formatCode="0.0">
                  <c:v>1.4285714285714286</c:v>
                </c:pt>
                <c:pt idx="4233" formatCode="0.0">
                  <c:v>1.2931034482758621</c:v>
                </c:pt>
                <c:pt idx="4235" formatCode="0.0">
                  <c:v>1.4569536423841061</c:v>
                </c:pt>
                <c:pt idx="4239" formatCode="0.0">
                  <c:v>2.3456790123456788</c:v>
                </c:pt>
                <c:pt idx="4250" formatCode="0.0">
                  <c:v>2.4205421977632513</c:v>
                </c:pt>
                <c:pt idx="4251" formatCode="0.0">
                  <c:v>1.1651943540290359</c:v>
                </c:pt>
                <c:pt idx="4252" formatCode="0.0">
                  <c:v>1.3043478260869565</c:v>
                </c:pt>
                <c:pt idx="4267" formatCode="0.0">
                  <c:v>2.0496453900709222</c:v>
                </c:pt>
                <c:pt idx="4268" formatCode="0.0">
                  <c:v>1.0344827586206897</c:v>
                </c:pt>
                <c:pt idx="4269" formatCode="0.0">
                  <c:v>2.1641791044776117</c:v>
                </c:pt>
                <c:pt idx="4270" formatCode="0.0">
                  <c:v>2.3609022556390977</c:v>
                </c:pt>
                <c:pt idx="4271" formatCode="0.0">
                  <c:v>1.325925925925926</c:v>
                </c:pt>
                <c:pt idx="4272" formatCode="0.0">
                  <c:v>2.8878504672897192</c:v>
                </c:pt>
                <c:pt idx="4273" formatCode="0.0">
                  <c:v>2.5462962962962963</c:v>
                </c:pt>
                <c:pt idx="4274" formatCode="0.0">
                  <c:v>2.6249999999999996</c:v>
                </c:pt>
                <c:pt idx="4275" formatCode="0.0">
                  <c:v>2.8725490196078431</c:v>
                </c:pt>
                <c:pt idx="4276" formatCode="0.0">
                  <c:v>2.5530303030303032</c:v>
                </c:pt>
                <c:pt idx="4277" formatCode="0.0">
                  <c:v>2.6521739130434785</c:v>
                </c:pt>
                <c:pt idx="4315" formatCode="0.0">
                  <c:v>2.5508474576271185</c:v>
                </c:pt>
                <c:pt idx="4317" formatCode="0.0">
                  <c:v>2.4666666666666668</c:v>
                </c:pt>
                <c:pt idx="4320" formatCode="0.0">
                  <c:v>2.1538461538461542</c:v>
                </c:pt>
                <c:pt idx="4323" formatCode="0.0">
                  <c:v>2.6480000000000001</c:v>
                </c:pt>
                <c:pt idx="4326" formatCode="0.0">
                  <c:v>0.85775709408698386</c:v>
                </c:pt>
                <c:pt idx="4327" formatCode="0.0">
                  <c:v>2.8986346316816065</c:v>
                </c:pt>
                <c:pt idx="4512" formatCode="0.0">
                  <c:v>3.067729083665339</c:v>
                </c:pt>
                <c:pt idx="4513" formatCode="0.0">
                  <c:v>2.6878506991262281</c:v>
                </c:pt>
                <c:pt idx="4514" formatCode="0.0">
                  <c:v>2.8003131921258344</c:v>
                </c:pt>
                <c:pt idx="4515" formatCode="0.0">
                  <c:v>1.3443604496086201</c:v>
                </c:pt>
                <c:pt idx="4516" formatCode="0.0">
                  <c:v>2.6377466462898798</c:v>
                </c:pt>
                <c:pt idx="4517" formatCode="0.0">
                  <c:v>2.934698318091816</c:v>
                </c:pt>
                <c:pt idx="4518" formatCode="0.0">
                  <c:v>1.1128386970624204</c:v>
                </c:pt>
                <c:pt idx="4519" formatCode="0.0">
                  <c:v>0.80786534788659969</c:v>
                </c:pt>
                <c:pt idx="4520" formatCode="0.0">
                  <c:v>2.1322338049789948</c:v>
                </c:pt>
                <c:pt idx="4521" formatCode="0.0">
                  <c:v>1.628717058249153</c:v>
                </c:pt>
                <c:pt idx="4522" formatCode="0.0">
                  <c:v>1.7499212959345183</c:v>
                </c:pt>
                <c:pt idx="4523" formatCode="0.0">
                  <c:v>3.1031077438527812</c:v>
                </c:pt>
                <c:pt idx="4524" formatCode="0.0">
                  <c:v>1.778338261753275</c:v>
                </c:pt>
                <c:pt idx="4525" formatCode="0.0">
                  <c:v>1.4507099355499919</c:v>
                </c:pt>
                <c:pt idx="4526" formatCode="0.0">
                  <c:v>2.6878506991262281</c:v>
                </c:pt>
                <c:pt idx="4527" formatCode="0.0">
                  <c:v>2.6377466462898798</c:v>
                </c:pt>
                <c:pt idx="4528" formatCode="0.0">
                  <c:v>2.8003131921258344</c:v>
                </c:pt>
                <c:pt idx="4529" formatCode="0.0">
                  <c:v>2.4013157894736841</c:v>
                </c:pt>
                <c:pt idx="4536" formatCode="0.0">
                  <c:v>1.3443604496086201</c:v>
                </c:pt>
                <c:pt idx="4541" formatCode="0.0">
                  <c:v>1.7499212959345183</c:v>
                </c:pt>
                <c:pt idx="4554" formatCode="0.0">
                  <c:v>2.2800000000000002</c:v>
                </c:pt>
                <c:pt idx="4555" formatCode="0.0">
                  <c:v>2.1680672268907566</c:v>
                </c:pt>
                <c:pt idx="4556" formatCode="0.0">
                  <c:v>1.778338261753275</c:v>
                </c:pt>
                <c:pt idx="4558" formatCode="0.0">
                  <c:v>1.4507099355499919</c:v>
                </c:pt>
                <c:pt idx="4565" formatCode="0.0">
                  <c:v>1.9166666666666663</c:v>
                </c:pt>
                <c:pt idx="4568" formatCode="0.0">
                  <c:v>2.1185185185185182</c:v>
                </c:pt>
                <c:pt idx="4571" formatCode="0.0">
                  <c:v>1.4152542372881356</c:v>
                </c:pt>
                <c:pt idx="4574" formatCode="0.0">
                  <c:v>3.0093457943925235</c:v>
                </c:pt>
                <c:pt idx="4585" formatCode="0.0">
                  <c:v>1.3636363636363635</c:v>
                </c:pt>
                <c:pt idx="4587" formatCode="0.0">
                  <c:v>1.7083333333333333</c:v>
                </c:pt>
                <c:pt idx="4591" formatCode="0.0">
                  <c:v>1.8306451612903225</c:v>
                </c:pt>
                <c:pt idx="4593" formatCode="0.0">
                  <c:v>2.1322338049789948</c:v>
                </c:pt>
                <c:pt idx="4598" formatCode="0.0">
                  <c:v>3.1031077438527812</c:v>
                </c:pt>
                <c:pt idx="4604" formatCode="0.0">
                  <c:v>2.9066666666666667</c:v>
                </c:pt>
                <c:pt idx="4606" formatCode="0.0">
                  <c:v>2.934698318091816</c:v>
                </c:pt>
                <c:pt idx="4607" formatCode="0.0">
                  <c:v>2.4752851711026618</c:v>
                </c:pt>
                <c:pt idx="4615" formatCode="0.0">
                  <c:v>1.1128386970624204</c:v>
                </c:pt>
                <c:pt idx="4616" formatCode="0.0">
                  <c:v>0.80786534788659969</c:v>
                </c:pt>
                <c:pt idx="4617" formatCode="0.0">
                  <c:v>0.55882352941176461</c:v>
                </c:pt>
                <c:pt idx="4622" formatCode="0.0">
                  <c:v>1.628717058249153</c:v>
                </c:pt>
                <c:pt idx="4626" formatCode="0.0">
                  <c:v>1.4962406015037593</c:v>
                </c:pt>
                <c:pt idx="4640" formatCode="0.0">
                  <c:v>0.74380165289256206</c:v>
                </c:pt>
                <c:pt idx="4641" formatCode="0.0">
                  <c:v>0.8571428571428571</c:v>
                </c:pt>
                <c:pt idx="4651" formatCode="0.0">
                  <c:v>0.48780487804878048</c:v>
                </c:pt>
                <c:pt idx="4661" formatCode="0.0">
                  <c:v>0.8270676691729324</c:v>
                </c:pt>
                <c:pt idx="4670" formatCode="0.0">
                  <c:v>0.88000000000000012</c:v>
                </c:pt>
                <c:pt idx="4672" formatCode="0.0">
                  <c:v>1.5686274509803921</c:v>
                </c:pt>
                <c:pt idx="4684" formatCode="0.0">
                  <c:v>1.8103448275862071</c:v>
                </c:pt>
                <c:pt idx="4698" formatCode="0.0">
                  <c:v>1.0294117647058822</c:v>
                </c:pt>
                <c:pt idx="4705" formatCode="0.0">
                  <c:v>1.6449275362318843</c:v>
                </c:pt>
                <c:pt idx="4722" formatCode="0.0">
                  <c:v>1.9316770186335401</c:v>
                </c:pt>
                <c:pt idx="4751" formatCode="0.0">
                  <c:v>1.5955882352941175</c:v>
                </c:pt>
                <c:pt idx="4757" formatCode="0.0">
                  <c:v>1.7577854671280275</c:v>
                </c:pt>
                <c:pt idx="4758" formatCode="0.0">
                  <c:v>1.78</c:v>
                </c:pt>
                <c:pt idx="4763" formatCode="0.0">
                  <c:v>0.8085106382978724</c:v>
                </c:pt>
                <c:pt idx="4791" formatCode="0.0">
                  <c:v>2.7818705035971223</c:v>
                </c:pt>
                <c:pt idx="4792" formatCode="0.0">
                  <c:v>0.54166666666666674</c:v>
                </c:pt>
                <c:pt idx="4793" formatCode="0.0">
                  <c:v>0.49952747066022368</c:v>
                </c:pt>
                <c:pt idx="4794" formatCode="0.0">
                  <c:v>2.4205421977632513</c:v>
                </c:pt>
                <c:pt idx="4795" formatCode="0.0">
                  <c:v>1.7737226277372262</c:v>
                </c:pt>
                <c:pt idx="4796" formatCode="0.0">
                  <c:v>3.1083333333333334</c:v>
                </c:pt>
                <c:pt idx="4797" formatCode="0.0">
                  <c:v>2.6358381502890174</c:v>
                </c:pt>
                <c:pt idx="4799" formatCode="0.0">
                  <c:v>2.8986346316816065</c:v>
                </c:pt>
                <c:pt idx="4805" formatCode="0.0">
                  <c:v>0.54166666666666674</c:v>
                </c:pt>
                <c:pt idx="4808" formatCode="0.0">
                  <c:v>3.1</c:v>
                </c:pt>
                <c:pt idx="4892" formatCode="0.0">
                  <c:v>1.0694626474442988</c:v>
                </c:pt>
                <c:pt idx="4893" formatCode="0.0">
                  <c:v>1.0629274965800273</c:v>
                </c:pt>
                <c:pt idx="4894" formatCode="0.0">
                  <c:v>1.0793388429752067</c:v>
                </c:pt>
                <c:pt idx="4895" formatCode="0.0">
                  <c:v>1.0649350649350648</c:v>
                </c:pt>
                <c:pt idx="4896" formatCode="0.0">
                  <c:v>1.0391304347826087</c:v>
                </c:pt>
                <c:pt idx="4897" formatCode="0.0">
                  <c:v>1.2357320099255584</c:v>
                </c:pt>
                <c:pt idx="4898" formatCode="0.0">
                  <c:v>1.1286644951140066</c:v>
                </c:pt>
                <c:pt idx="4899" formatCode="0.0">
                  <c:v>1.1614583333333335</c:v>
                </c:pt>
                <c:pt idx="4900" formatCode="0.0">
                  <c:v>1.6426116838487972</c:v>
                </c:pt>
                <c:pt idx="4901" formatCode="0.0">
                  <c:v>1.433116883116883</c:v>
                </c:pt>
                <c:pt idx="4902" formatCode="0.0">
                  <c:v>1.6062717770034844</c:v>
                </c:pt>
                <c:pt idx="4903" formatCode="0.0">
                  <c:v>2.7149758454106281</c:v>
                </c:pt>
                <c:pt idx="4904" formatCode="0.0">
                  <c:v>3.4177777777777778</c:v>
                </c:pt>
                <c:pt idx="4905" formatCode="0.0">
                  <c:v>3.6515837104072402</c:v>
                </c:pt>
                <c:pt idx="4906" formatCode="0.0">
                  <c:v>3.5072463768115942</c:v>
                </c:pt>
                <c:pt idx="4907" formatCode="0.0">
                  <c:v>2.8931623931623931</c:v>
                </c:pt>
                <c:pt idx="4908" formatCode="0.0">
                  <c:v>3.4792626728110601</c:v>
                </c:pt>
                <c:pt idx="4909" formatCode="0.0">
                  <c:v>3.2628865979381443</c:v>
                </c:pt>
                <c:pt idx="4910" formatCode="0.0">
                  <c:v>3.074349442379182</c:v>
                </c:pt>
                <c:pt idx="4911" formatCode="0.0">
                  <c:v>2.9117647058823533</c:v>
                </c:pt>
                <c:pt idx="4912" formatCode="0.0">
                  <c:v>3.2489626556016598</c:v>
                </c:pt>
                <c:pt idx="4913" formatCode="0.0">
                  <c:v>3.4227941176470589</c:v>
                </c:pt>
                <c:pt idx="4914" formatCode="0.0">
                  <c:v>3.5283018867924527</c:v>
                </c:pt>
                <c:pt idx="4915" formatCode="0.0">
                  <c:v>3.5921052631578947</c:v>
                </c:pt>
                <c:pt idx="4916" formatCode="0.0">
                  <c:v>3.065420560747663</c:v>
                </c:pt>
                <c:pt idx="4929" formatCode="0.0">
                  <c:v>2.6285714285714286</c:v>
                </c:pt>
                <c:pt idx="4974" formatCode="0.0">
                  <c:v>10.655737704918034</c:v>
                </c:pt>
                <c:pt idx="4975" formatCode="0.0">
                  <c:v>26.804123711340207</c:v>
                </c:pt>
                <c:pt idx="4976" formatCode="0.0">
                  <c:v>34.444444444444443</c:v>
                </c:pt>
                <c:pt idx="4977" formatCode="0.0">
                  <c:v>1.7142857142857142</c:v>
                </c:pt>
                <c:pt idx="4978" formatCode="0.0">
                  <c:v>0.76045627376425862</c:v>
                </c:pt>
                <c:pt idx="4979" formatCode="0.0">
                  <c:v>39.080459770114942</c:v>
                </c:pt>
                <c:pt idx="4980" formatCode="0.0">
                  <c:v>1.1695906432748537</c:v>
                </c:pt>
                <c:pt idx="4981" formatCode="0.0">
                  <c:v>11.83206106870229</c:v>
                </c:pt>
                <c:pt idx="4982" formatCode="0.0">
                  <c:v>6.3517915309446256</c:v>
                </c:pt>
                <c:pt idx="4983" formatCode="0.0">
                  <c:v>8.1545064377682408</c:v>
                </c:pt>
                <c:pt idx="4984" formatCode="0.0">
                  <c:v>2</c:v>
                </c:pt>
                <c:pt idx="4985" formatCode="0.0">
                  <c:v>1.8235294117647061</c:v>
                </c:pt>
                <c:pt idx="4997" formatCode="0.0">
                  <c:v>2.0708333333333333</c:v>
                </c:pt>
                <c:pt idx="4998" formatCode="0.0">
                  <c:v>1.8712446351931331</c:v>
                </c:pt>
                <c:pt idx="4999" formatCode="0.0">
                  <c:v>1.946078431372549</c:v>
                </c:pt>
                <c:pt idx="5000" formatCode="0.0">
                  <c:v>1.9305555555555554</c:v>
                </c:pt>
                <c:pt idx="5001" formatCode="0.0">
                  <c:v>2.1927710843373491</c:v>
                </c:pt>
                <c:pt idx="5002" formatCode="0.0">
                  <c:v>2.5252918287937747</c:v>
                </c:pt>
                <c:pt idx="5003" formatCode="0.0">
                  <c:v>2.0136986301369864</c:v>
                </c:pt>
                <c:pt idx="5004" formatCode="0.0">
                  <c:v>1.9085714285714286</c:v>
                </c:pt>
                <c:pt idx="5005" formatCode="0.0">
                  <c:v>2.3243243243243241</c:v>
                </c:pt>
                <c:pt idx="5006" formatCode="0.0">
                  <c:v>2.3461538461538458</c:v>
                </c:pt>
                <c:pt idx="5007" formatCode="0.0">
                  <c:v>2.4117647058823528</c:v>
                </c:pt>
                <c:pt idx="5008" formatCode="0.0">
                  <c:v>2.074074074074074</c:v>
                </c:pt>
                <c:pt idx="5009" formatCode="0.0">
                  <c:v>2.1428571428571428</c:v>
                </c:pt>
                <c:pt idx="5010" formatCode="0.0">
                  <c:v>2.3236514522821574</c:v>
                </c:pt>
                <c:pt idx="5011" formatCode="0.0">
                  <c:v>1.563380281690141</c:v>
                </c:pt>
                <c:pt idx="5012" formatCode="0.0">
                  <c:v>2.6736401673640167</c:v>
                </c:pt>
                <c:pt idx="5013" formatCode="0.0">
                  <c:v>2.2390572390572392</c:v>
                </c:pt>
                <c:pt idx="5014" formatCode="0.0">
                  <c:v>1.7616580310880829</c:v>
                </c:pt>
                <c:pt idx="5015" formatCode="0.0">
                  <c:v>2.6224066390041494</c:v>
                </c:pt>
                <c:pt idx="5016" formatCode="0.0">
                  <c:v>2.165</c:v>
                </c:pt>
                <c:pt idx="5017" formatCode="0.0">
                  <c:v>2.6911764705882355</c:v>
                </c:pt>
                <c:pt idx="5173" formatCode="0.0">
                  <c:v>3.2033898305084745</c:v>
                </c:pt>
                <c:pt idx="5227" formatCode="0.0">
                  <c:v>0.4210526315789474</c:v>
                </c:pt>
                <c:pt idx="5228" formatCode="0.0">
                  <c:v>2.1176470588235294</c:v>
                </c:pt>
                <c:pt idx="5229" formatCode="0.0">
                  <c:v>2.4210526315789473</c:v>
                </c:pt>
                <c:pt idx="5251" formatCode="0.0">
                  <c:v>2.7222222222222223</c:v>
                </c:pt>
                <c:pt idx="5252" formatCode="0.0">
                  <c:v>2.1428571428571428</c:v>
                </c:pt>
                <c:pt idx="5367" formatCode="0.0">
                  <c:v>2.5238095238095237</c:v>
                </c:pt>
                <c:pt idx="5368" formatCode="0.0">
                  <c:v>1.8095238095238093</c:v>
                </c:pt>
                <c:pt idx="5385" formatCode="0.0">
                  <c:v>2.0397727272727271</c:v>
                </c:pt>
                <c:pt idx="5386" formatCode="0.0">
                  <c:v>2.1869565217391309</c:v>
                </c:pt>
                <c:pt idx="5388" formatCode="0.0">
                  <c:v>2.7836257309941521</c:v>
                </c:pt>
                <c:pt idx="5390" formatCode="0.0">
                  <c:v>3.4870129870129869</c:v>
                </c:pt>
                <c:pt idx="5393" formatCode="0.0">
                  <c:v>2.1148148148148147</c:v>
                </c:pt>
                <c:pt idx="5395" formatCode="0.0">
                  <c:v>2.8411764705882354</c:v>
                </c:pt>
                <c:pt idx="5396" formatCode="0.0">
                  <c:v>2.3723404255319149</c:v>
                </c:pt>
                <c:pt idx="5398" formatCode="0.0">
                  <c:v>2.666666666666667</c:v>
                </c:pt>
                <c:pt idx="5399" formatCode="0.0">
                  <c:v>1.6944444444444442</c:v>
                </c:pt>
                <c:pt idx="5400" formatCode="0.0">
                  <c:v>2.2157894736842105</c:v>
                </c:pt>
                <c:pt idx="5402" formatCode="0.0">
                  <c:v>2.5300546448087431</c:v>
                </c:pt>
                <c:pt idx="5403" formatCode="0.0">
                  <c:v>1.7760416666666667</c:v>
                </c:pt>
                <c:pt idx="5404" formatCode="0.0">
                  <c:v>2.0750000000000002</c:v>
                </c:pt>
                <c:pt idx="5406" formatCode="0.0">
                  <c:v>2.0591397849462365</c:v>
                </c:pt>
                <c:pt idx="5407" formatCode="0.0">
                  <c:v>2.1578947368421053</c:v>
                </c:pt>
                <c:pt idx="5408" formatCode="0.0">
                  <c:v>1.9261363636363638</c:v>
                </c:pt>
                <c:pt idx="5409" formatCode="0.0">
                  <c:v>2.5810810810810811</c:v>
                </c:pt>
                <c:pt idx="5410" formatCode="0.0">
                  <c:v>1.869109947643979</c:v>
                </c:pt>
                <c:pt idx="5411" formatCode="0.0">
                  <c:v>2.8680203045685282</c:v>
                </c:pt>
                <c:pt idx="5414" formatCode="0.0">
                  <c:v>2.2421052631578946</c:v>
                </c:pt>
                <c:pt idx="5415" formatCode="0.0">
                  <c:v>2.0879629629629628</c:v>
                </c:pt>
                <c:pt idx="5433" formatCode="0.0">
                  <c:v>2.5238095238095237</c:v>
                </c:pt>
                <c:pt idx="5604" formatCode="0.0">
                  <c:v>1.7777777777777779</c:v>
                </c:pt>
                <c:pt idx="5605" formatCode="0.0">
                  <c:v>2.6315789473684212</c:v>
                </c:pt>
                <c:pt idx="5606" formatCode="0.0">
                  <c:v>2.7058823529411762</c:v>
                </c:pt>
                <c:pt idx="5607" formatCode="0.0">
                  <c:v>2.95</c:v>
                </c:pt>
                <c:pt idx="5608" formatCode="0.0">
                  <c:v>3.1578947368421053</c:v>
                </c:pt>
                <c:pt idx="5609" formatCode="0.0">
                  <c:v>1.736842105263158</c:v>
                </c:pt>
                <c:pt idx="5610" formatCode="0.0">
                  <c:v>2.6111111111111112</c:v>
                </c:pt>
                <c:pt idx="5611" formatCode="0.0">
                  <c:v>2.4418604651162794</c:v>
                </c:pt>
                <c:pt idx="5612" formatCode="0.0">
                  <c:v>2.4277456647398847</c:v>
                </c:pt>
                <c:pt idx="5613" formatCode="0.0">
                  <c:v>2.6086956521739131</c:v>
                </c:pt>
                <c:pt idx="5614" formatCode="0.0">
                  <c:v>1.9337016574585635</c:v>
                </c:pt>
                <c:pt idx="5615" formatCode="0.0">
                  <c:v>1.8779342723004695</c:v>
                </c:pt>
                <c:pt idx="5616" formatCode="0.0">
                  <c:v>1.9117647058823528</c:v>
                </c:pt>
                <c:pt idx="5617" formatCode="0.0">
                  <c:v>1.625615763546798</c:v>
                </c:pt>
                <c:pt idx="5618" formatCode="0.0">
                  <c:v>1.8902439024390245</c:v>
                </c:pt>
                <c:pt idx="5619" formatCode="0.0">
                  <c:v>3.0219780219780219</c:v>
                </c:pt>
                <c:pt idx="5620" formatCode="0.0">
                  <c:v>1.9433198380566798</c:v>
                </c:pt>
                <c:pt idx="5621" formatCode="0.0">
                  <c:v>2.0553359683794468</c:v>
                </c:pt>
                <c:pt idx="5622" formatCode="0.0">
                  <c:v>2.0220588235294117</c:v>
                </c:pt>
                <c:pt idx="5623" formatCode="0.0">
                  <c:v>1.4785992217898833</c:v>
                </c:pt>
                <c:pt idx="5624" formatCode="0.0">
                  <c:v>1.6733067729083668</c:v>
                </c:pt>
                <c:pt idx="5625" formatCode="0.0">
                  <c:v>1.9248826291079812</c:v>
                </c:pt>
                <c:pt idx="5626" formatCode="0.0">
                  <c:v>1.8877551020408165</c:v>
                </c:pt>
                <c:pt idx="5627" formatCode="0.0">
                  <c:v>1.8633540372670807</c:v>
                </c:pt>
                <c:pt idx="5684" formatCode="0.0">
                  <c:v>2</c:v>
                </c:pt>
                <c:pt idx="5732" formatCode="0.0">
                  <c:v>3.0312500000000004</c:v>
                </c:pt>
                <c:pt idx="5733" formatCode="0.0">
                  <c:v>2.586387434554974</c:v>
                </c:pt>
                <c:pt idx="5734" formatCode="0.0">
                  <c:v>2.5185185185185186</c:v>
                </c:pt>
                <c:pt idx="5735" formatCode="0.0">
                  <c:v>2.4849999999999999</c:v>
                </c:pt>
                <c:pt idx="5736" formatCode="0.0">
                  <c:v>2.0876288659793816</c:v>
                </c:pt>
                <c:pt idx="5737" formatCode="0.0">
                  <c:v>3.1111111111111112</c:v>
                </c:pt>
                <c:pt idx="5738" formatCode="0.0">
                  <c:v>2.4124293785310731</c:v>
                </c:pt>
                <c:pt idx="5739" formatCode="0.0">
                  <c:v>3.5054945054945055</c:v>
                </c:pt>
                <c:pt idx="5740" formatCode="0.0">
                  <c:v>2.9885714285714289</c:v>
                </c:pt>
                <c:pt idx="5741" formatCode="0.0">
                  <c:v>3.3653846153846154</c:v>
                </c:pt>
                <c:pt idx="5743" formatCode="0.0">
                  <c:v>2.2074468085106385</c:v>
                </c:pt>
                <c:pt idx="5744" formatCode="0.0">
                  <c:v>1.4152046783625731</c:v>
                </c:pt>
                <c:pt idx="5745" formatCode="0.0">
                  <c:v>1.7157894736842105</c:v>
                </c:pt>
                <c:pt idx="5746" formatCode="0.0">
                  <c:v>1.0098039215686274</c:v>
                </c:pt>
                <c:pt idx="5747" formatCode="0.0">
                  <c:v>1.2953367875647668</c:v>
                </c:pt>
                <c:pt idx="5748" formatCode="0.0">
                  <c:v>1.698019801980198</c:v>
                </c:pt>
                <c:pt idx="5749" formatCode="0.0">
                  <c:v>1.722543352601156</c:v>
                </c:pt>
                <c:pt idx="5751" formatCode="0.0">
                  <c:v>2.3391812865497075</c:v>
                </c:pt>
                <c:pt idx="5756" formatCode="0.0">
                  <c:v>1.0120481927710843</c:v>
                </c:pt>
                <c:pt idx="5757" formatCode="0.0">
                  <c:v>0.90476190476190477</c:v>
                </c:pt>
                <c:pt idx="5758" formatCode="0.0">
                  <c:v>0.43016759776536312</c:v>
                </c:pt>
                <c:pt idx="5759" formatCode="0.0">
                  <c:v>0.93750000000000011</c:v>
                </c:pt>
                <c:pt idx="5760" formatCode="0.0">
                  <c:v>0.69182389937106925</c:v>
                </c:pt>
                <c:pt idx="5764" formatCode="0.0">
                  <c:v>2.11</c:v>
                </c:pt>
                <c:pt idx="5765" formatCode="0.0">
                  <c:v>2</c:v>
                </c:pt>
                <c:pt idx="5766" formatCode="0.0">
                  <c:v>2.2093023255813953</c:v>
                </c:pt>
                <c:pt idx="5785" formatCode="0.0">
                  <c:v>1.8333333333333333</c:v>
                </c:pt>
                <c:pt idx="5802" formatCode="0.0">
                  <c:v>1.3</c:v>
                </c:pt>
                <c:pt idx="5803" formatCode="0.0">
                  <c:v>1.0766129032258065</c:v>
                </c:pt>
                <c:pt idx="5805" formatCode="0.0">
                  <c:v>1.6439393939393938</c:v>
                </c:pt>
                <c:pt idx="5806" formatCode="0.0">
                  <c:v>2.4093959731543624</c:v>
                </c:pt>
                <c:pt idx="5811" formatCode="0.0">
                  <c:v>2.3583815028901736</c:v>
                </c:pt>
                <c:pt idx="5813" formatCode="0.0">
                  <c:v>2.4492753623188408</c:v>
                </c:pt>
                <c:pt idx="5816" formatCode="0.0">
                  <c:v>2.0726256983240221</c:v>
                </c:pt>
                <c:pt idx="5822" formatCode="0.0">
                  <c:v>1.7614213197969544</c:v>
                </c:pt>
                <c:pt idx="5824" formatCode="0.0">
                  <c:v>2.6256983240223466</c:v>
                </c:pt>
                <c:pt idx="5827" formatCode="0.0">
                  <c:v>2.3727810650887573</c:v>
                </c:pt>
                <c:pt idx="5830" formatCode="0.0">
                  <c:v>2.3425925925925921</c:v>
                </c:pt>
                <c:pt idx="5831" formatCode="0.0">
                  <c:v>3.8689320388349513</c:v>
                </c:pt>
                <c:pt idx="5833" formatCode="0.0">
                  <c:v>2.1761363636363638</c:v>
                </c:pt>
                <c:pt idx="5836" formatCode="0.0">
                  <c:v>2.875</c:v>
                </c:pt>
                <c:pt idx="5839" formatCode="0.0">
                  <c:v>2.768041237113402</c:v>
                </c:pt>
                <c:pt idx="5840" formatCode="0.0">
                  <c:v>3.3351955307262569</c:v>
                </c:pt>
                <c:pt idx="5843" formatCode="0.0">
                  <c:v>3.0271739130434785</c:v>
                </c:pt>
                <c:pt idx="5846" formatCode="0.0">
                  <c:v>3.3219178082191778</c:v>
                </c:pt>
                <c:pt idx="5847" formatCode="0.0">
                  <c:v>2.5597484276729561</c:v>
                </c:pt>
                <c:pt idx="5849" formatCode="0.0">
                  <c:v>2.0066666666666664</c:v>
                </c:pt>
                <c:pt idx="5853" formatCode="0.0">
                  <c:v>1.948051948051948</c:v>
                </c:pt>
                <c:pt idx="5855" formatCode="0.0">
                  <c:v>2.1187499999999999</c:v>
                </c:pt>
                <c:pt idx="5857" formatCode="0.0">
                  <c:v>1.7049180327868851</c:v>
                </c:pt>
                <c:pt idx="5859" formatCode="0.0">
                  <c:v>1.4151624548736461</c:v>
                </c:pt>
                <c:pt idx="5869" formatCode="0.0">
                  <c:v>4.291666666666667</c:v>
                </c:pt>
                <c:pt idx="5871" formatCode="0.0">
                  <c:v>3.4708171206225682</c:v>
                </c:pt>
                <c:pt idx="5881" formatCode="0.0">
                  <c:v>1.8421052631578949</c:v>
                </c:pt>
                <c:pt idx="5882" formatCode="0.0">
                  <c:v>3</c:v>
                </c:pt>
                <c:pt idx="5883" formatCode="0.0">
                  <c:v>2.5263157894736841</c:v>
                </c:pt>
                <c:pt idx="5884" formatCode="0.0">
                  <c:v>3.4545454545454541</c:v>
                </c:pt>
                <c:pt idx="5885" formatCode="0.0">
                  <c:v>3.4210526315789473</c:v>
                </c:pt>
                <c:pt idx="5886" formatCode="0.0">
                  <c:v>3.25</c:v>
                </c:pt>
                <c:pt idx="5887" formatCode="0.0">
                  <c:v>3.5</c:v>
                </c:pt>
                <c:pt idx="5888" formatCode="0.0">
                  <c:v>3.2894736842105265</c:v>
                </c:pt>
                <c:pt idx="5889" formatCode="0.0">
                  <c:v>4.1794871794871797</c:v>
                </c:pt>
                <c:pt idx="5890" formatCode="0.0">
                  <c:v>4.3157894736842106</c:v>
                </c:pt>
                <c:pt idx="5891" formatCode="0.0">
                  <c:v>2.7</c:v>
                </c:pt>
                <c:pt idx="5892" formatCode="0.0">
                  <c:v>2.25</c:v>
                </c:pt>
                <c:pt idx="5893" formatCode="0.0">
                  <c:v>1.8888888888888888</c:v>
                </c:pt>
                <c:pt idx="5894" formatCode="0.0">
                  <c:v>7.4782608695652177</c:v>
                </c:pt>
                <c:pt idx="5895" formatCode="0.0">
                  <c:v>3.4583333333333339</c:v>
                </c:pt>
                <c:pt idx="5896" formatCode="0.0">
                  <c:v>1.8</c:v>
                </c:pt>
                <c:pt idx="5897" formatCode="0.0">
                  <c:v>4.5555555555555554</c:v>
                </c:pt>
                <c:pt idx="5898" formatCode="0.0">
                  <c:v>2.882352941176471</c:v>
                </c:pt>
                <c:pt idx="5899" formatCode="0.0">
                  <c:v>1.4000000000000001</c:v>
                </c:pt>
                <c:pt idx="5900" formatCode="0.0">
                  <c:v>2.9473684210526314</c:v>
                </c:pt>
                <c:pt idx="5901" formatCode="0.0">
                  <c:v>2.4375</c:v>
                </c:pt>
                <c:pt idx="5902" formatCode="0.0">
                  <c:v>3.2222222222222219</c:v>
                </c:pt>
                <c:pt idx="5903" formatCode="0.0">
                  <c:v>3.1578947368421053</c:v>
                </c:pt>
                <c:pt idx="5904" formatCode="0.0">
                  <c:v>3.5294117647058822</c:v>
                </c:pt>
                <c:pt idx="5905" formatCode="0.0">
                  <c:v>1.6666666666666667</c:v>
                </c:pt>
                <c:pt idx="5906" formatCode="0.0">
                  <c:v>3.4705882352941178</c:v>
                </c:pt>
                <c:pt idx="5907" formatCode="0.0">
                  <c:v>3.0333333333333332</c:v>
                </c:pt>
                <c:pt idx="5908" formatCode="0.0">
                  <c:v>3.5555555555555558</c:v>
                </c:pt>
                <c:pt idx="5909" formatCode="0.0">
                  <c:v>3</c:v>
                </c:pt>
                <c:pt idx="5910" formatCode="0.0">
                  <c:v>3.25</c:v>
                </c:pt>
                <c:pt idx="5911" formatCode="0.0">
                  <c:v>2.9870129870129869</c:v>
                </c:pt>
                <c:pt idx="5912" formatCode="0.0">
                  <c:v>2.8826815642458099</c:v>
                </c:pt>
                <c:pt idx="5913" formatCode="0.0">
                  <c:v>2.7903930131004366</c:v>
                </c:pt>
                <c:pt idx="5914" formatCode="0.0">
                  <c:v>2.3066037735849054</c:v>
                </c:pt>
                <c:pt idx="5915" formatCode="0.0">
                  <c:v>2.9157894736842107</c:v>
                </c:pt>
                <c:pt idx="5928" formatCode="0.0">
                  <c:v>3.1578947368421053</c:v>
                </c:pt>
                <c:pt idx="5929" formatCode="0.0">
                  <c:v>2.4210526315789473</c:v>
                </c:pt>
                <c:pt idx="5949" formatCode="0.0">
                  <c:v>2.15</c:v>
                </c:pt>
                <c:pt idx="5950" formatCode="0.0">
                  <c:v>2.1176470588235294</c:v>
                </c:pt>
                <c:pt idx="5959" formatCode="0.0">
                  <c:v>1.0479041916167666</c:v>
                </c:pt>
                <c:pt idx="5960" formatCode="0.0">
                  <c:v>1.5174825174825175</c:v>
                </c:pt>
                <c:pt idx="5961" formatCode="0.0">
                  <c:v>1.0072463768115942</c:v>
                </c:pt>
                <c:pt idx="5962" formatCode="0.0">
                  <c:v>1.1448598130841121</c:v>
                </c:pt>
                <c:pt idx="5963" formatCode="0.0">
                  <c:v>1.1950000000000001</c:v>
                </c:pt>
                <c:pt idx="5964" formatCode="0.0">
                  <c:v>1.1317073170731708</c:v>
                </c:pt>
                <c:pt idx="5965" formatCode="0.0">
                  <c:v>1.2298850574712645</c:v>
                </c:pt>
                <c:pt idx="5966" formatCode="0.0">
                  <c:v>1.1843575418994414</c:v>
                </c:pt>
                <c:pt idx="5967" formatCode="0.0">
                  <c:v>1.0273972602739727</c:v>
                </c:pt>
                <c:pt idx="5968" formatCode="0.0">
                  <c:v>1.0276497695852536</c:v>
                </c:pt>
                <c:pt idx="5973" formatCode="0.0">
                  <c:v>1.4977973568281937</c:v>
                </c:pt>
                <c:pt idx="5974" formatCode="0.0">
                  <c:v>1.2105263157894737</c:v>
                </c:pt>
                <c:pt idx="5975" formatCode="0.0">
                  <c:v>1.35</c:v>
                </c:pt>
                <c:pt idx="6112" formatCode="0.0">
                  <c:v>1.0659340659340659</c:v>
                </c:pt>
                <c:pt idx="6113" formatCode="0.0">
                  <c:v>0.71259842519685046</c:v>
                </c:pt>
                <c:pt idx="6114" formatCode="0.0">
                  <c:v>1.4572864321608039</c:v>
                </c:pt>
                <c:pt idx="6115" formatCode="0.0">
                  <c:v>1.8482142857142858</c:v>
                </c:pt>
                <c:pt idx="6116" formatCode="0.0">
                  <c:v>1.578125</c:v>
                </c:pt>
                <c:pt idx="6117" formatCode="0.0">
                  <c:v>1.2931818181818182</c:v>
                </c:pt>
                <c:pt idx="6118" formatCode="0.0">
                  <c:v>0.96614583333333337</c:v>
                </c:pt>
                <c:pt idx="6119" formatCode="0.0">
                  <c:v>1.2542056074766357</c:v>
                </c:pt>
                <c:pt idx="6120" formatCode="0.0">
                  <c:v>1.2400690846286702</c:v>
                </c:pt>
                <c:pt idx="6121" formatCode="0.0">
                  <c:v>0.89382239382239381</c:v>
                </c:pt>
                <c:pt idx="6163" formatCode="0.0">
                  <c:v>1.0869565217391306</c:v>
                </c:pt>
                <c:pt idx="6164" formatCode="0.0">
                  <c:v>1.5147058823529413</c:v>
                </c:pt>
                <c:pt idx="6165" formatCode="0.0">
                  <c:v>1.5165562913907285</c:v>
                </c:pt>
                <c:pt idx="6166" formatCode="0.0">
                  <c:v>1.5095541401273886</c:v>
                </c:pt>
                <c:pt idx="6167" formatCode="0.0">
                  <c:v>1.5506329113924049</c:v>
                </c:pt>
                <c:pt idx="6173" formatCode="0.0">
                  <c:v>1.0434782608695652</c:v>
                </c:pt>
                <c:pt idx="6175" formatCode="0.0">
                  <c:v>1.5502958579881658</c:v>
                </c:pt>
                <c:pt idx="6176" formatCode="0.0">
                  <c:v>1.5681818181818181</c:v>
                </c:pt>
                <c:pt idx="6177" formatCode="0.0">
                  <c:v>1.5147058823529411</c:v>
                </c:pt>
                <c:pt idx="6178" formatCode="0.0">
                  <c:v>1.5408163265306121</c:v>
                </c:pt>
                <c:pt idx="6179" formatCode="0.0">
                  <c:v>1.4966887417218544</c:v>
                </c:pt>
                <c:pt idx="6226" formatCode="0.0">
                  <c:v>1</c:v>
                </c:pt>
                <c:pt idx="6227" formatCode="0.0">
                  <c:v>0.55555555555555558</c:v>
                </c:pt>
                <c:pt idx="6228" formatCode="0.0">
                  <c:v>1.0714285714285714</c:v>
                </c:pt>
                <c:pt idx="6229" formatCode="0.0">
                  <c:v>0.68965517241379315</c:v>
                </c:pt>
                <c:pt idx="6252" formatCode="0.0">
                  <c:v>1.1208791208791209</c:v>
                </c:pt>
                <c:pt idx="6253" formatCode="0.0">
                  <c:v>1.0686274509803921</c:v>
                </c:pt>
                <c:pt idx="6255" formatCode="0.0">
                  <c:v>0.84153005464480868</c:v>
                </c:pt>
                <c:pt idx="6256" formatCode="0.0">
                  <c:v>1.6374622356495467</c:v>
                </c:pt>
                <c:pt idx="6257" formatCode="0.0">
                  <c:v>1.4984894259818731</c:v>
                </c:pt>
                <c:pt idx="6258" formatCode="0.0">
                  <c:v>1.786624203821656</c:v>
                </c:pt>
                <c:pt idx="6259" formatCode="0.0">
                  <c:v>1.1090909090909089</c:v>
                </c:pt>
                <c:pt idx="6260" formatCode="0.0">
                  <c:v>1.3895582329317269</c:v>
                </c:pt>
                <c:pt idx="6261" formatCode="0.0">
                  <c:v>1.668122270742358</c:v>
                </c:pt>
                <c:pt idx="6262" formatCode="0.0">
                  <c:v>1.7999999999999998</c:v>
                </c:pt>
                <c:pt idx="6263" formatCode="0.0">
                  <c:v>1.0966666666666667</c:v>
                </c:pt>
                <c:pt idx="6282" formatCode="0.0">
                  <c:v>1.9090909090909089</c:v>
                </c:pt>
                <c:pt idx="6284" formatCode="0.0">
                  <c:v>2.0499999999999998</c:v>
                </c:pt>
                <c:pt idx="6286" formatCode="0.0">
                  <c:v>3.0526315789473686</c:v>
                </c:pt>
                <c:pt idx="6288" formatCode="0.0">
                  <c:v>1.6666666666666665</c:v>
                </c:pt>
                <c:pt idx="6289" formatCode="0.0">
                  <c:v>1.5714285714285716</c:v>
                </c:pt>
                <c:pt idx="6290" formatCode="0.0">
                  <c:v>1.4545454545454546</c:v>
                </c:pt>
                <c:pt idx="6291" formatCode="0.0">
                  <c:v>1.6451612903225805</c:v>
                </c:pt>
                <c:pt idx="6292" formatCode="0.0">
                  <c:v>2.8947368421052633</c:v>
                </c:pt>
                <c:pt idx="6294" formatCode="0.0">
                  <c:v>2.8636363636363633</c:v>
                </c:pt>
                <c:pt idx="6295" formatCode="0.0">
                  <c:v>2.4761904761904763</c:v>
                </c:pt>
                <c:pt idx="6296" formatCode="0.0">
                  <c:v>0.81818181818181812</c:v>
                </c:pt>
                <c:pt idx="6301" formatCode="0.0">
                  <c:v>0.65217391304347827</c:v>
                </c:pt>
                <c:pt idx="6302" formatCode="0.0">
                  <c:v>1.2777777777777777</c:v>
                </c:pt>
                <c:pt idx="6307" formatCode="0.0">
                  <c:v>1.28</c:v>
                </c:pt>
                <c:pt idx="6308" formatCode="0.0">
                  <c:v>1.0526315789473684</c:v>
                </c:pt>
                <c:pt idx="6310" formatCode="0.0">
                  <c:v>0.7142857142857143</c:v>
                </c:pt>
                <c:pt idx="6313" formatCode="0.0">
                  <c:v>1.04</c:v>
                </c:pt>
                <c:pt idx="6317" formatCode="0.0">
                  <c:v>1.1904761904761905</c:v>
                </c:pt>
                <c:pt idx="6318" formatCode="0.0">
                  <c:v>0.68421052631578949</c:v>
                </c:pt>
                <c:pt idx="6319" formatCode="0.0">
                  <c:v>0.94444444444444442</c:v>
                </c:pt>
                <c:pt idx="6320" formatCode="0.0">
                  <c:v>0.42857142857142855</c:v>
                </c:pt>
                <c:pt idx="6321" formatCode="0.0">
                  <c:v>0.72727272727272729</c:v>
                </c:pt>
                <c:pt idx="6333" formatCode="0.0">
                  <c:v>0.94196428571428559</c:v>
                </c:pt>
                <c:pt idx="6334" formatCode="0.0">
                  <c:v>0.85238095238095235</c:v>
                </c:pt>
                <c:pt idx="6335" formatCode="0.0">
                  <c:v>0.73</c:v>
                </c:pt>
                <c:pt idx="6336" formatCode="0.0">
                  <c:v>0.66183574879227058</c:v>
                </c:pt>
                <c:pt idx="6337" formatCode="0.0">
                  <c:v>1.3648648648648647</c:v>
                </c:pt>
                <c:pt idx="6340" formatCode="0.0">
                  <c:v>0.42857142857142855</c:v>
                </c:pt>
                <c:pt idx="6341" formatCode="0.0">
                  <c:v>1.8947368421052633</c:v>
                </c:pt>
                <c:pt idx="6342" formatCode="0.0">
                  <c:v>0.82078853046594979</c:v>
                </c:pt>
                <c:pt idx="6343" formatCode="0.0">
                  <c:v>0.84469696969696961</c:v>
                </c:pt>
                <c:pt idx="6409" formatCode="0.0">
                  <c:v>1.7647058823529411</c:v>
                </c:pt>
                <c:pt idx="6440" formatCode="0.0">
                  <c:v>1.7412935323383087</c:v>
                </c:pt>
                <c:pt idx="6441" formatCode="0.0">
                  <c:v>1.7989417989417991</c:v>
                </c:pt>
                <c:pt idx="6452" formatCode="0.0">
                  <c:v>1.6279069767441861</c:v>
                </c:pt>
                <c:pt idx="6457" formatCode="0.0">
                  <c:v>1.5816326530612246</c:v>
                </c:pt>
                <c:pt idx="6458" formatCode="0.0">
                  <c:v>1.7647058823529413</c:v>
                </c:pt>
                <c:pt idx="6459" formatCode="0.0">
                  <c:v>2.188841201716738</c:v>
                </c:pt>
                <c:pt idx="6460" formatCode="0.0">
                  <c:v>2.1739130434782612</c:v>
                </c:pt>
                <c:pt idx="6462" formatCode="0.0">
                  <c:v>2.5714285714285716</c:v>
                </c:pt>
                <c:pt idx="6464" formatCode="0.0">
                  <c:v>1.4285714285714284</c:v>
                </c:pt>
                <c:pt idx="6468" formatCode="0.0">
                  <c:v>1.6746411483253589</c:v>
                </c:pt>
                <c:pt idx="6469" formatCode="0.0">
                  <c:v>1.4438502673796791</c:v>
                </c:pt>
                <c:pt idx="6470" formatCode="0.0">
                  <c:v>1.8592964824120604</c:v>
                </c:pt>
                <c:pt idx="6472" formatCode="0.0">
                  <c:v>1.7857142857142858</c:v>
                </c:pt>
                <c:pt idx="6473" formatCode="0.0">
                  <c:v>2.4267782426778242</c:v>
                </c:pt>
                <c:pt idx="6482" formatCode="0.0">
                  <c:v>2.0717131474103589</c:v>
                </c:pt>
                <c:pt idx="6483" formatCode="0.0">
                  <c:v>1.8589743589743588</c:v>
                </c:pt>
                <c:pt idx="6484" formatCode="0.0">
                  <c:v>2.0344827586206899</c:v>
                </c:pt>
                <c:pt idx="6485" formatCode="0.0">
                  <c:v>1.6718266253869971</c:v>
                </c:pt>
                <c:pt idx="6488" formatCode="0.0">
                  <c:v>1.8214285714285714</c:v>
                </c:pt>
                <c:pt idx="6491" formatCode="0.0">
                  <c:v>1.6279069767441863</c:v>
                </c:pt>
                <c:pt idx="6492" formatCode="0.0">
                  <c:v>1.4354066985645935</c:v>
                </c:pt>
                <c:pt idx="6493" formatCode="0.0">
                  <c:v>1.3615023474178405</c:v>
                </c:pt>
                <c:pt idx="6494" formatCode="0.0">
                  <c:v>1.6721311475409837</c:v>
                </c:pt>
                <c:pt idx="6595" formatCode="0.0">
                  <c:v>0.50285714285714289</c:v>
                </c:pt>
                <c:pt idx="6596" formatCode="0.0">
                  <c:v>1.0449438202247192</c:v>
                </c:pt>
                <c:pt idx="6597" formatCode="0.0">
                  <c:v>1.4152046783625731</c:v>
                </c:pt>
                <c:pt idx="6598" formatCode="0.0">
                  <c:v>1.4974874371859297</c:v>
                </c:pt>
                <c:pt idx="6599" formatCode="0.0">
                  <c:v>2.4267782426778242</c:v>
                </c:pt>
                <c:pt idx="6600" formatCode="0.0">
                  <c:v>2.0717131474103589</c:v>
                </c:pt>
                <c:pt idx="6601" formatCode="0.0">
                  <c:v>1.6718266253869971</c:v>
                </c:pt>
                <c:pt idx="6602" formatCode="0.0">
                  <c:v>0.73469387755102045</c:v>
                </c:pt>
                <c:pt idx="6603" formatCode="0.0">
                  <c:v>1.2660098522167489</c:v>
                </c:pt>
                <c:pt idx="6604" formatCode="0.0">
                  <c:v>1.2999999999999998</c:v>
                </c:pt>
                <c:pt idx="6605" formatCode="0.0">
                  <c:v>1.080568720379147</c:v>
                </c:pt>
                <c:pt idx="6606" formatCode="0.0">
                  <c:v>1.05607476635514</c:v>
                </c:pt>
                <c:pt idx="6677" formatCode="0.0">
                  <c:v>1.45</c:v>
                </c:pt>
                <c:pt idx="6682" formatCode="0.0">
                  <c:v>1.4379084967320261</c:v>
                </c:pt>
                <c:pt idx="6683" formatCode="0.0">
                  <c:v>1.4141414141414141</c:v>
                </c:pt>
                <c:pt idx="6684" formatCode="0.0">
                  <c:v>1.2195121951219512</c:v>
                </c:pt>
                <c:pt idx="6686" formatCode="0.0">
                  <c:v>1.3496932515337425</c:v>
                </c:pt>
                <c:pt idx="6691" formatCode="0.0">
                  <c:v>1.3043478260869563</c:v>
                </c:pt>
                <c:pt idx="6695" formatCode="0.0">
                  <c:v>1.1797752808988764</c:v>
                </c:pt>
                <c:pt idx="6701" formatCode="0.0">
                  <c:v>1.3368983957219251</c:v>
                </c:pt>
                <c:pt idx="6702" formatCode="0.0">
                  <c:v>1.4673913043478262</c:v>
                </c:pt>
                <c:pt idx="6705" formatCode="0.0">
                  <c:v>1.1675126903553299</c:v>
                </c:pt>
                <c:pt idx="6708" formatCode="0.0">
                  <c:v>1.2994350282485874</c:v>
                </c:pt>
                <c:pt idx="6712" formatCode="0.0">
                  <c:v>1.3089005235602096</c:v>
                </c:pt>
                <c:pt idx="6716" formatCode="0.0">
                  <c:v>1.2315270935960592</c:v>
                </c:pt>
                <c:pt idx="6719" formatCode="0.0">
                  <c:v>1.1046511627906976</c:v>
                </c:pt>
                <c:pt idx="6723" formatCode="0.0">
                  <c:v>1.1173184357541899</c:v>
                </c:pt>
                <c:pt idx="6736" formatCode="0.0">
                  <c:v>1.236559139784946</c:v>
                </c:pt>
                <c:pt idx="6741" formatCode="0.0">
                  <c:v>1.1413043478260869</c:v>
                </c:pt>
                <c:pt idx="6745" formatCode="0.0">
                  <c:v>1.021505376344086</c:v>
                </c:pt>
                <c:pt idx="6751" formatCode="0.0">
                  <c:v>1.4122137404580153</c:v>
                </c:pt>
                <c:pt idx="6756" formatCode="0.0">
                  <c:v>1.3089005235602096</c:v>
                </c:pt>
                <c:pt idx="6757" formatCode="0.0">
                  <c:v>1.3080168776371308</c:v>
                </c:pt>
                <c:pt idx="6761" formatCode="0.0">
                  <c:v>1.0975609756097562</c:v>
                </c:pt>
                <c:pt idx="6763" formatCode="0.0">
                  <c:v>1.4953271028037383</c:v>
                </c:pt>
                <c:pt idx="6765" formatCode="0.0">
                  <c:v>1.2195121951219512</c:v>
                </c:pt>
                <c:pt idx="6771" formatCode="0.0">
                  <c:v>1.3690476190476191</c:v>
                </c:pt>
                <c:pt idx="6773" formatCode="0.0">
                  <c:v>1.3452914798206279</c:v>
                </c:pt>
                <c:pt idx="6774" formatCode="0.0">
                  <c:v>1.3559322033898304</c:v>
                </c:pt>
                <c:pt idx="6775" formatCode="0.0">
                  <c:v>1.1170212765957448</c:v>
                </c:pt>
                <c:pt idx="6776" formatCode="0.0">
                  <c:v>1.3414634146341464</c:v>
                </c:pt>
                <c:pt idx="6778" formatCode="0.0">
                  <c:v>1.4285714285714288</c:v>
                </c:pt>
                <c:pt idx="6779" formatCode="0.0">
                  <c:v>1.437125748502994</c:v>
                </c:pt>
                <c:pt idx="6782" formatCode="0.0">
                  <c:v>1.4851485148514851</c:v>
                </c:pt>
                <c:pt idx="6783" formatCode="0.0">
                  <c:v>1.3186813186813187</c:v>
                </c:pt>
                <c:pt idx="6785" formatCode="0.0">
                  <c:v>1.3636363636363635</c:v>
                </c:pt>
                <c:pt idx="6786" formatCode="0.0">
                  <c:v>1.4054054054054055</c:v>
                </c:pt>
                <c:pt idx="6789" formatCode="0.0">
                  <c:v>1.160220994475138</c:v>
                </c:pt>
                <c:pt idx="6791" formatCode="0.0">
                  <c:v>1.2499999999999998</c:v>
                </c:pt>
                <c:pt idx="6794" formatCode="0.0">
                  <c:v>1.25</c:v>
                </c:pt>
                <c:pt idx="6798" formatCode="0.0">
                  <c:v>1.0169491525423728</c:v>
                </c:pt>
                <c:pt idx="6800" formatCode="0.0">
                  <c:v>1.2154696132596685</c:v>
                </c:pt>
                <c:pt idx="6804" formatCode="0.0">
                  <c:v>1.2376237623762376</c:v>
                </c:pt>
                <c:pt idx="6817" formatCode="0.0">
                  <c:v>1.3551401869158877</c:v>
                </c:pt>
                <c:pt idx="6819" formatCode="0.0">
                  <c:v>1.1874999999999998</c:v>
                </c:pt>
                <c:pt idx="6820" formatCode="0.0">
                  <c:v>1.1725663521560203</c:v>
                </c:pt>
                <c:pt idx="6821" formatCode="0.0">
                  <c:v>1.2790697674418605</c:v>
                </c:pt>
                <c:pt idx="6822" formatCode="0.0">
                  <c:v>1.9090909090909089</c:v>
                </c:pt>
                <c:pt idx="6823" formatCode="0.0">
                  <c:v>1.5816326530612246</c:v>
                </c:pt>
                <c:pt idx="6825" formatCode="0.0">
                  <c:v>2.0765027322404368</c:v>
                </c:pt>
                <c:pt idx="6826" formatCode="0.0">
                  <c:v>0.58823529411764708</c:v>
                </c:pt>
                <c:pt idx="6829" formatCode="0.0">
                  <c:v>1.285140562248996</c:v>
                </c:pt>
                <c:pt idx="6832" formatCode="0.0">
                  <c:v>0.98958333333333337</c:v>
                </c:pt>
                <c:pt idx="6835" formatCode="0.0">
                  <c:v>1.4465408805031446</c:v>
                </c:pt>
                <c:pt idx="6838" formatCode="0.0">
                  <c:v>1.5083798882681565</c:v>
                </c:pt>
                <c:pt idx="6839" formatCode="0.0">
                  <c:v>1.3917525773195878</c:v>
                </c:pt>
                <c:pt idx="6840" formatCode="0.0">
                  <c:v>1.5897435897435899</c:v>
                </c:pt>
                <c:pt idx="6842" formatCode="0.0">
                  <c:v>1.2972972972972971</c:v>
                </c:pt>
                <c:pt idx="6843" formatCode="0.0">
                  <c:v>1.243243243243243</c:v>
                </c:pt>
                <c:pt idx="6847" formatCode="0.0">
                  <c:v>0.98958333333333337</c:v>
                </c:pt>
                <c:pt idx="6848" formatCode="0.0">
                  <c:v>1.0471204188481675</c:v>
                </c:pt>
                <c:pt idx="6851" formatCode="0.0">
                  <c:v>1.3812154696132597</c:v>
                </c:pt>
                <c:pt idx="6853" formatCode="0.0">
                  <c:v>1.4361702127659577</c:v>
                </c:pt>
                <c:pt idx="6854" formatCode="0.0">
                  <c:v>1.3157894736842106</c:v>
                </c:pt>
                <c:pt idx="6856" formatCode="0.0">
                  <c:v>1.4594594594594594</c:v>
                </c:pt>
                <c:pt idx="6859" formatCode="0.0">
                  <c:v>1.3333333333333333</c:v>
                </c:pt>
                <c:pt idx="6861" formatCode="0.0">
                  <c:v>1.6346153846153846</c:v>
                </c:pt>
                <c:pt idx="6863" formatCode="0.0">
                  <c:v>1.576354679802956</c:v>
                </c:pt>
                <c:pt idx="6866" formatCode="0.0">
                  <c:v>1.256281407035176</c:v>
                </c:pt>
                <c:pt idx="6868" formatCode="0.0">
                  <c:v>1.4646464646464645</c:v>
                </c:pt>
                <c:pt idx="6870" formatCode="0.0">
                  <c:v>1.3368983957219251</c:v>
                </c:pt>
                <c:pt idx="6871" formatCode="0.0">
                  <c:v>1.4130434782608696</c:v>
                </c:pt>
                <c:pt idx="6876" formatCode="0.0">
                  <c:v>1.3924050632911393</c:v>
                </c:pt>
                <c:pt idx="6877" formatCode="0.0">
                  <c:v>1.5340909090909092</c:v>
                </c:pt>
                <c:pt idx="6878" formatCode="0.0">
                  <c:v>1.3095238095238098</c:v>
                </c:pt>
                <c:pt idx="6879" formatCode="0.0">
                  <c:v>1.4136125654450262</c:v>
                </c:pt>
                <c:pt idx="6880" formatCode="0.0">
                  <c:v>1.4606741573033708</c:v>
                </c:pt>
                <c:pt idx="6882" formatCode="0.0">
                  <c:v>0.94117647058823539</c:v>
                </c:pt>
                <c:pt idx="6883" formatCode="0.0">
                  <c:v>0.65088757396449715</c:v>
                </c:pt>
                <c:pt idx="6884" formatCode="0.0">
                  <c:v>1.1557788944723617</c:v>
                </c:pt>
                <c:pt idx="6959" formatCode="0.0">
                  <c:v>1.1862348178137652</c:v>
                </c:pt>
                <c:pt idx="6960" formatCode="0.0">
                  <c:v>1.1145374449339207</c:v>
                </c:pt>
                <c:pt idx="6961" formatCode="0.0">
                  <c:v>1.2638297872340425</c:v>
                </c:pt>
                <c:pt idx="6962" formatCode="0.0">
                  <c:v>1.1491228070175441</c:v>
                </c:pt>
                <c:pt idx="6963" formatCode="0.0">
                  <c:v>1.3027522935779814</c:v>
                </c:pt>
                <c:pt idx="6964" formatCode="0.0">
                  <c:v>1.225531914893617</c:v>
                </c:pt>
                <c:pt idx="6965" formatCode="0.0">
                  <c:v>1.2290748898678414</c:v>
                </c:pt>
                <c:pt idx="6966" formatCode="0.0">
                  <c:v>1.2085106382978723</c:v>
                </c:pt>
                <c:pt idx="6967" formatCode="0.0">
                  <c:v>1.2294372294372293</c:v>
                </c:pt>
                <c:pt idx="6968" formatCode="0.0">
                  <c:v>1.2266666666666666</c:v>
                </c:pt>
                <c:pt idx="6969" formatCode="0.0">
                  <c:v>1.2640692640692641</c:v>
                </c:pt>
                <c:pt idx="6970" formatCode="0.0">
                  <c:v>1.336405529953917</c:v>
                </c:pt>
                <c:pt idx="6971" formatCode="0.0">
                  <c:v>1.3594470046082952</c:v>
                </c:pt>
                <c:pt idx="6972" formatCode="0.0">
                  <c:v>1.3859903381642513</c:v>
                </c:pt>
                <c:pt idx="6973" formatCode="0.0">
                  <c:v>1.3904761904761904</c:v>
                </c:pt>
                <c:pt idx="6974" formatCode="0.0">
                  <c:v>1.313425925925926</c:v>
                </c:pt>
                <c:pt idx="6975" formatCode="0.0">
                  <c:v>1.3913875598086125</c:v>
                </c:pt>
                <c:pt idx="6976" formatCode="0.0">
                  <c:v>1.4261083743842367</c:v>
                </c:pt>
                <c:pt idx="6977" formatCode="0.0">
                  <c:v>1.4057416267942586</c:v>
                </c:pt>
                <c:pt idx="6978" formatCode="0.0">
                  <c:v>1.3935</c:v>
                </c:pt>
                <c:pt idx="6979" formatCode="0.0">
                  <c:v>1.3601895734597158</c:v>
                </c:pt>
                <c:pt idx="6980" formatCode="0.0">
                  <c:v>0.87729468599033822</c:v>
                </c:pt>
                <c:pt idx="6981" formatCode="0.0">
                  <c:v>1.3502392344497609</c:v>
                </c:pt>
                <c:pt idx="6982" formatCode="0.0">
                  <c:v>1.4043902439024392</c:v>
                </c:pt>
                <c:pt idx="6983" formatCode="0.0">
                  <c:v>1.3706730769230768</c:v>
                </c:pt>
                <c:pt idx="6984" formatCode="0.0">
                  <c:v>1.3888349514563108</c:v>
                </c:pt>
                <c:pt idx="6985" formatCode="0.0">
                  <c:v>1.4263414634146343</c:v>
                </c:pt>
                <c:pt idx="6986" formatCode="0.0">
                  <c:v>1.3885714285714286</c:v>
                </c:pt>
                <c:pt idx="6987" formatCode="0.0">
                  <c:v>1.3966824644549765</c:v>
                </c:pt>
                <c:pt idx="6988" formatCode="0.0">
                  <c:v>1.4063414634146343</c:v>
                </c:pt>
                <c:pt idx="6989" formatCode="0.0">
                  <c:v>1.304932735426009</c:v>
                </c:pt>
                <c:pt idx="6990" formatCode="0.0">
                  <c:v>1.2907488986784141</c:v>
                </c:pt>
                <c:pt idx="6991" formatCode="0.0">
                  <c:v>1.3257918552036201</c:v>
                </c:pt>
                <c:pt idx="6992" formatCode="0.0">
                  <c:v>1.3272727272727272</c:v>
                </c:pt>
                <c:pt idx="6993" formatCode="0.0">
                  <c:v>1.3710407239819005</c:v>
                </c:pt>
                <c:pt idx="6994" formatCode="0.0">
                  <c:v>1.3849557522123894</c:v>
                </c:pt>
                <c:pt idx="6995" formatCode="0.0">
                  <c:v>1.3183856502242153</c:v>
                </c:pt>
                <c:pt idx="6996" formatCode="0.0">
                  <c:v>1.3561643835616439</c:v>
                </c:pt>
                <c:pt idx="6997" formatCode="0.0">
                  <c:v>1.347826086956522</c:v>
                </c:pt>
                <c:pt idx="6998" formatCode="0.0">
                  <c:v>1.3107883817427384</c:v>
                </c:pt>
                <c:pt idx="6999" formatCode="0.0">
                  <c:v>1.3222222222222222</c:v>
                </c:pt>
                <c:pt idx="7000" formatCode="0.0">
                  <c:v>1.3119834710743801</c:v>
                </c:pt>
                <c:pt idx="7001" formatCode="0.0">
                  <c:v>1.4096916299559472</c:v>
                </c:pt>
                <c:pt idx="7002" formatCode="0.0">
                  <c:v>1.170995670995671</c:v>
                </c:pt>
                <c:pt idx="7003" formatCode="0.0">
                  <c:v>1.226923076923077</c:v>
                </c:pt>
                <c:pt idx="7004" formatCode="0.0">
                  <c:v>1.2344537815126051</c:v>
                </c:pt>
                <c:pt idx="7005" formatCode="0.0">
                  <c:v>1.3414634146341464</c:v>
                </c:pt>
                <c:pt idx="7006" formatCode="0.0">
                  <c:v>1.25</c:v>
                </c:pt>
                <c:pt idx="7007" formatCode="0.0">
                  <c:v>1.2499999999999998</c:v>
                </c:pt>
                <c:pt idx="7008" formatCode="0.0">
                  <c:v>1.0169491525423728</c:v>
                </c:pt>
                <c:pt idx="7009" formatCode="0.0">
                  <c:v>1.2154696132596685</c:v>
                </c:pt>
                <c:pt idx="7010" formatCode="0.0">
                  <c:v>1.1874999999999998</c:v>
                </c:pt>
                <c:pt idx="7011" formatCode="0.0">
                  <c:v>1.2376237623762376</c:v>
                </c:pt>
                <c:pt idx="7012" formatCode="0.0">
                  <c:v>1.3551401869158877</c:v>
                </c:pt>
                <c:pt idx="7013" formatCode="0.0">
                  <c:v>1.021505376344086</c:v>
                </c:pt>
                <c:pt idx="7014" formatCode="0.0">
                  <c:v>1.4122137404580153</c:v>
                </c:pt>
                <c:pt idx="7015" formatCode="0.0">
                  <c:v>1.0975609756097562</c:v>
                </c:pt>
                <c:pt idx="7016" formatCode="0.0">
                  <c:v>1.4953271028037383</c:v>
                </c:pt>
                <c:pt idx="7017" formatCode="0.0">
                  <c:v>1.2195121951219512</c:v>
                </c:pt>
                <c:pt idx="7018" formatCode="0.0">
                  <c:v>1.3452914798206279</c:v>
                </c:pt>
                <c:pt idx="7019" formatCode="0.0">
                  <c:v>1.3559322033898304</c:v>
                </c:pt>
                <c:pt idx="7020" formatCode="0.0">
                  <c:v>1.1170212765957448</c:v>
                </c:pt>
                <c:pt idx="7021" formatCode="0.0">
                  <c:v>1.4285714285714286</c:v>
                </c:pt>
                <c:pt idx="7022" formatCode="0.0">
                  <c:v>1.3664596273291927</c:v>
                </c:pt>
                <c:pt idx="7023" formatCode="0.0">
                  <c:v>1.5789473684210527</c:v>
                </c:pt>
                <c:pt idx="7024" formatCode="0.0">
                  <c:v>1.5527950310559004</c:v>
                </c:pt>
                <c:pt idx="7025" formatCode="0.0">
                  <c:v>1.4606741573033708</c:v>
                </c:pt>
                <c:pt idx="7026" formatCode="0.0">
                  <c:v>1.9428571428571428</c:v>
                </c:pt>
                <c:pt idx="7027" formatCode="0.0">
                  <c:v>1.3333333333333335</c:v>
                </c:pt>
                <c:pt idx="7028" formatCode="0.0">
                  <c:v>1.3679245283018866</c:v>
                </c:pt>
                <c:pt idx="7029" formatCode="0.0">
                  <c:v>2.0114942528735633</c:v>
                </c:pt>
                <c:pt idx="7030" formatCode="0.0">
                  <c:v>2.2905027932960893</c:v>
                </c:pt>
                <c:pt idx="7031" formatCode="0.0">
                  <c:v>1.524390243902439</c:v>
                </c:pt>
                <c:pt idx="7032" formatCode="0.0">
                  <c:v>1.2883435582822087</c:v>
                </c:pt>
                <c:pt idx="7033" formatCode="0.0">
                  <c:v>1.1176470588235294</c:v>
                </c:pt>
                <c:pt idx="7034" formatCode="0.0">
                  <c:v>1.142857142857143</c:v>
                </c:pt>
                <c:pt idx="7035" formatCode="0.0">
                  <c:v>1.3907284768211921</c:v>
                </c:pt>
                <c:pt idx="7036" formatCode="0.0">
                  <c:v>1.4285714285714286</c:v>
                </c:pt>
                <c:pt idx="7037" formatCode="0.0">
                  <c:v>1.8934911242603552</c:v>
                </c:pt>
                <c:pt idx="7038" formatCode="0.0">
                  <c:v>1.8235294117647061</c:v>
                </c:pt>
                <c:pt idx="7039" formatCode="0.0">
                  <c:v>1.2658227848101264</c:v>
                </c:pt>
                <c:pt idx="7040" formatCode="0.0">
                  <c:v>1.3714285714285714</c:v>
                </c:pt>
                <c:pt idx="7041" formatCode="0.0">
                  <c:v>2.0253164556962027</c:v>
                </c:pt>
                <c:pt idx="7042" formatCode="0.0">
                  <c:v>1.6101694915254237</c:v>
                </c:pt>
                <c:pt idx="7043" formatCode="0.0">
                  <c:v>1.6025641025641024</c:v>
                </c:pt>
                <c:pt idx="7044" formatCode="0.0">
                  <c:v>0.99378881987577639</c:v>
                </c:pt>
                <c:pt idx="7045" formatCode="0.0">
                  <c:v>0.74829931972789121</c:v>
                </c:pt>
                <c:pt idx="7046" formatCode="0.0">
                  <c:v>1.0843373493975905</c:v>
                </c:pt>
                <c:pt idx="7047" formatCode="0.0">
                  <c:v>1.3489736070381231</c:v>
                </c:pt>
                <c:pt idx="7048" formatCode="0.0">
                  <c:v>1.3861386138613863</c:v>
                </c:pt>
                <c:pt idx="7049" formatCode="0.0">
                  <c:v>1.3235294117647058</c:v>
                </c:pt>
                <c:pt idx="7050" formatCode="0.0">
                  <c:v>1.8235294117647061</c:v>
                </c:pt>
                <c:pt idx="7051" formatCode="0.0">
                  <c:v>1.4</c:v>
                </c:pt>
                <c:pt idx="7052" formatCode="0.0">
                  <c:v>1.1764705882352942</c:v>
                </c:pt>
                <c:pt idx="7053" formatCode="0.0">
                  <c:v>1.1974110032362462</c:v>
                </c:pt>
                <c:pt idx="7054" formatCode="0.0">
                  <c:v>1.1549295774647887</c:v>
                </c:pt>
                <c:pt idx="7055" formatCode="0.0">
                  <c:v>1.5116279069767442</c:v>
                </c:pt>
                <c:pt idx="7056" formatCode="0.0">
                  <c:v>1.5204678362573101</c:v>
                </c:pt>
                <c:pt idx="7057" formatCode="0.0">
                  <c:v>1.7391304347826086</c:v>
                </c:pt>
                <c:pt idx="7058" formatCode="0.0">
                  <c:v>1.3407821229050279</c:v>
                </c:pt>
                <c:pt idx="7059" formatCode="0.0">
                  <c:v>1.7058823529411764</c:v>
                </c:pt>
                <c:pt idx="7060" formatCode="0.0">
                  <c:v>1.5168539325842698</c:v>
                </c:pt>
                <c:pt idx="7061" formatCode="0.0">
                  <c:v>1.3131313131313131</c:v>
                </c:pt>
                <c:pt idx="7062" formatCode="0.0">
                  <c:v>1.2435233160621761</c:v>
                </c:pt>
                <c:pt idx="7063" formatCode="0.0">
                  <c:v>1.4594594594594594</c:v>
                </c:pt>
                <c:pt idx="7064" formatCode="0.0">
                  <c:v>1.2307692307692308</c:v>
                </c:pt>
                <c:pt idx="7065" formatCode="0.0">
                  <c:v>1.4201183431952662</c:v>
                </c:pt>
                <c:pt idx="7074" formatCode="0.0">
                  <c:v>1.6342857142857141</c:v>
                </c:pt>
                <c:pt idx="7121" formatCode="0.0">
                  <c:v>0.84000000000000008</c:v>
                </c:pt>
                <c:pt idx="7122" formatCode="0.0">
                  <c:v>0.86363636363636354</c:v>
                </c:pt>
                <c:pt idx="7123" formatCode="0.0">
                  <c:v>0.82608695652173914</c:v>
                </c:pt>
                <c:pt idx="7124" formatCode="0.0">
                  <c:v>0.79166666666666663</c:v>
                </c:pt>
                <c:pt idx="7125" formatCode="0.0">
                  <c:v>0.83333333333333337</c:v>
                </c:pt>
                <c:pt idx="7126" formatCode="0.0">
                  <c:v>0.86956521739130443</c:v>
                </c:pt>
                <c:pt idx="7127" formatCode="0.0">
                  <c:v>0.82608695652173914</c:v>
                </c:pt>
                <c:pt idx="7128" formatCode="0.0">
                  <c:v>0.79166666666666663</c:v>
                </c:pt>
                <c:pt idx="7129" formatCode="0.0">
                  <c:v>0.86956521739130443</c:v>
                </c:pt>
                <c:pt idx="7130" formatCode="0.0">
                  <c:v>0.86956521739130443</c:v>
                </c:pt>
                <c:pt idx="7131" formatCode="0.0">
                  <c:v>0.83333333333333337</c:v>
                </c:pt>
                <c:pt idx="7132" formatCode="0.0">
                  <c:v>0.83333333333333337</c:v>
                </c:pt>
                <c:pt idx="7133" formatCode="0.0">
                  <c:v>0.90909090909090906</c:v>
                </c:pt>
                <c:pt idx="7134" formatCode="0.0">
                  <c:v>0.75</c:v>
                </c:pt>
                <c:pt idx="7135" formatCode="0.0">
                  <c:v>0.86956521739130443</c:v>
                </c:pt>
                <c:pt idx="7136" formatCode="0.0">
                  <c:v>0.86956521739130443</c:v>
                </c:pt>
                <c:pt idx="7137" formatCode="0.0">
                  <c:v>0.82608695652173914</c:v>
                </c:pt>
                <c:pt idx="7138" formatCode="0.0">
                  <c:v>0.82608695652173914</c:v>
                </c:pt>
                <c:pt idx="7139" formatCode="0.0">
                  <c:v>0.90909090909090906</c:v>
                </c:pt>
                <c:pt idx="7140" formatCode="0.0">
                  <c:v>1.1818181818181817</c:v>
                </c:pt>
                <c:pt idx="7141" formatCode="0.0">
                  <c:v>1.173913043478261</c:v>
                </c:pt>
                <c:pt idx="7142" formatCode="0.0">
                  <c:v>1.0454545454545452</c:v>
                </c:pt>
                <c:pt idx="7143" formatCode="0.0">
                  <c:v>1.1304347826086958</c:v>
                </c:pt>
                <c:pt idx="7144" formatCode="0.0">
                  <c:v>1.1363636363636362</c:v>
                </c:pt>
                <c:pt idx="7145" formatCode="0.0">
                  <c:v>1.1363636363636362</c:v>
                </c:pt>
                <c:pt idx="7146" formatCode="0.0">
                  <c:v>1.0869565217391306</c:v>
                </c:pt>
                <c:pt idx="7147" formatCode="0.0">
                  <c:v>1.1250000000000002</c:v>
                </c:pt>
                <c:pt idx="7148" formatCode="0.0">
                  <c:v>1.173913043478261</c:v>
                </c:pt>
                <c:pt idx="7149" formatCode="0.0">
                  <c:v>1.1304347826086958</c:v>
                </c:pt>
                <c:pt idx="7150" formatCode="0.0">
                  <c:v>1.1250000000000002</c:v>
                </c:pt>
                <c:pt idx="7151" formatCode="0.0">
                  <c:v>1</c:v>
                </c:pt>
                <c:pt idx="7152" formatCode="0.0">
                  <c:v>1.0833333333333335</c:v>
                </c:pt>
                <c:pt idx="7153" formatCode="0.0">
                  <c:v>1.0869565217391306</c:v>
                </c:pt>
                <c:pt idx="7154" formatCode="0.0">
                  <c:v>1.1304347826086958</c:v>
                </c:pt>
                <c:pt idx="7155" formatCode="0.0">
                  <c:v>1.1904761904761905</c:v>
                </c:pt>
                <c:pt idx="7156" formatCode="0.0">
                  <c:v>1.1818181818181817</c:v>
                </c:pt>
                <c:pt idx="7157" formatCode="0.0">
                  <c:v>1.1428571428571428</c:v>
                </c:pt>
                <c:pt idx="7158" formatCode="0.0">
                  <c:v>1.1363636363636362</c:v>
                </c:pt>
                <c:pt idx="7159" formatCode="0.0">
                  <c:v>1.1250000000000002</c:v>
                </c:pt>
                <c:pt idx="7160" formatCode="0.0">
                  <c:v>1.0909090909090908</c:v>
                </c:pt>
                <c:pt idx="7161" formatCode="0.0">
                  <c:v>1.0869565217391306</c:v>
                </c:pt>
                <c:pt idx="7162" formatCode="0.0">
                  <c:v>1.0869565217391306</c:v>
                </c:pt>
                <c:pt idx="7163" formatCode="0.0">
                  <c:v>1.0869565217391306</c:v>
                </c:pt>
                <c:pt idx="7164" formatCode="0.0">
                  <c:v>1.0909090909090908</c:v>
                </c:pt>
                <c:pt idx="7165" formatCode="0.0">
                  <c:v>1</c:v>
                </c:pt>
                <c:pt idx="7166" formatCode="0.0">
                  <c:v>1.1304347826086958</c:v>
                </c:pt>
                <c:pt idx="7167" formatCode="0.0">
                  <c:v>1.04</c:v>
                </c:pt>
                <c:pt idx="7168" formatCode="0.0">
                  <c:v>1</c:v>
                </c:pt>
                <c:pt idx="7169" formatCode="0.0">
                  <c:v>1.0434782608695652</c:v>
                </c:pt>
                <c:pt idx="7170" formatCode="0.0">
                  <c:v>1.0909090909090908</c:v>
                </c:pt>
                <c:pt idx="7171" formatCode="0.0">
                  <c:v>1</c:v>
                </c:pt>
                <c:pt idx="7172" formatCode="0.0">
                  <c:v>1</c:v>
                </c:pt>
                <c:pt idx="7173" formatCode="0.0">
                  <c:v>1.0416666666666667</c:v>
                </c:pt>
                <c:pt idx="7174" formatCode="0.0">
                  <c:v>1.0869565217391306</c:v>
                </c:pt>
                <c:pt idx="7175" formatCode="0.0">
                  <c:v>1</c:v>
                </c:pt>
                <c:pt idx="7176" formatCode="0.0">
                  <c:v>1.0434782608695652</c:v>
                </c:pt>
                <c:pt idx="7177" formatCode="0.0">
                  <c:v>1</c:v>
                </c:pt>
                <c:pt idx="7178" formatCode="0.0">
                  <c:v>1.0434782608695652</c:v>
                </c:pt>
                <c:pt idx="7179" formatCode="0.0">
                  <c:v>1.0869565217391306</c:v>
                </c:pt>
                <c:pt idx="7180" formatCode="0.0">
                  <c:v>1</c:v>
                </c:pt>
                <c:pt idx="7181" formatCode="0.0">
                  <c:v>1.0434782608695652</c:v>
                </c:pt>
                <c:pt idx="7182" formatCode="0.0">
                  <c:v>1.0434782608695652</c:v>
                </c:pt>
                <c:pt idx="7183" formatCode="0.0">
                  <c:v>1.0869565217391306</c:v>
                </c:pt>
                <c:pt idx="7184" formatCode="0.0">
                  <c:v>1.0434782608695652</c:v>
                </c:pt>
                <c:pt idx="7185" formatCode="0.0">
                  <c:v>1.0833333333333335</c:v>
                </c:pt>
                <c:pt idx="7186" formatCode="0.0">
                  <c:v>1.0416666666666667</c:v>
                </c:pt>
                <c:pt idx="7187" formatCode="0.0">
                  <c:v>1.0833333333333335</c:v>
                </c:pt>
                <c:pt idx="7188" formatCode="0.0">
                  <c:v>1.0434782608695652</c:v>
                </c:pt>
                <c:pt idx="7189" formatCode="0.0">
                  <c:v>1.0416666666666667</c:v>
                </c:pt>
                <c:pt idx="7190" formatCode="0.0">
                  <c:v>0.84615384615384615</c:v>
                </c:pt>
                <c:pt idx="7191" formatCode="0.0">
                  <c:v>0.84000000000000008</c:v>
                </c:pt>
                <c:pt idx="7192" formatCode="0.0">
                  <c:v>0.85185185185185175</c:v>
                </c:pt>
                <c:pt idx="7193" formatCode="0.0">
                  <c:v>0.80769230769230771</c:v>
                </c:pt>
                <c:pt idx="7194" formatCode="0.0">
                  <c:v>0.81481481481481488</c:v>
                </c:pt>
                <c:pt idx="7195" formatCode="0.0">
                  <c:v>0.85185185185185175</c:v>
                </c:pt>
                <c:pt idx="7196" formatCode="0.0">
                  <c:v>0.91999999999999993</c:v>
                </c:pt>
                <c:pt idx="7197" formatCode="0.0">
                  <c:v>0.88461538461538447</c:v>
                </c:pt>
                <c:pt idx="7198" formatCode="0.0">
                  <c:v>0.80769230769230771</c:v>
                </c:pt>
                <c:pt idx="7199" formatCode="0.0">
                  <c:v>0.84615384615384615</c:v>
                </c:pt>
                <c:pt idx="7200" formatCode="0.0">
                  <c:v>0.84615384615384615</c:v>
                </c:pt>
                <c:pt idx="7201" formatCode="0.0">
                  <c:v>0.81481481481481488</c:v>
                </c:pt>
                <c:pt idx="7202" formatCode="0.0">
                  <c:v>0.8214285714285714</c:v>
                </c:pt>
                <c:pt idx="7203" formatCode="0.0">
                  <c:v>0.77777777777777779</c:v>
                </c:pt>
                <c:pt idx="7204" formatCode="0.0">
                  <c:v>0.81481481481481488</c:v>
                </c:pt>
                <c:pt idx="7205" formatCode="0.0">
                  <c:v>1.0434782608695652</c:v>
                </c:pt>
                <c:pt idx="7206" formatCode="0.0">
                  <c:v>1</c:v>
                </c:pt>
                <c:pt idx="7207" formatCode="0.0">
                  <c:v>1</c:v>
                </c:pt>
                <c:pt idx="7208" formatCode="0.0">
                  <c:v>0.96</c:v>
                </c:pt>
                <c:pt idx="7209" formatCode="0.0">
                  <c:v>1</c:v>
                </c:pt>
                <c:pt idx="7210" formatCode="0.0">
                  <c:v>0.91666666666666674</c:v>
                </c:pt>
                <c:pt idx="7211" formatCode="0.0">
                  <c:v>0.88000000000000012</c:v>
                </c:pt>
                <c:pt idx="7212" formatCode="0.0">
                  <c:v>1</c:v>
                </c:pt>
                <c:pt idx="7213" formatCode="0.0">
                  <c:v>0.91999999999999993</c:v>
                </c:pt>
                <c:pt idx="7214" formatCode="0.0">
                  <c:v>0.91999999999999993</c:v>
                </c:pt>
                <c:pt idx="7215" formatCode="0.0">
                  <c:v>0.96</c:v>
                </c:pt>
                <c:pt idx="7216" formatCode="0.0">
                  <c:v>0.92307692307692302</c:v>
                </c:pt>
                <c:pt idx="7217" formatCode="0.0">
                  <c:v>0.95833333333333326</c:v>
                </c:pt>
                <c:pt idx="7218" formatCode="0.0">
                  <c:v>0.95833333333333326</c:v>
                </c:pt>
                <c:pt idx="7219" formatCode="0.0">
                  <c:v>0.92307692307692302</c:v>
                </c:pt>
                <c:pt idx="7220" formatCode="0.0">
                  <c:v>0.84000000000000008</c:v>
                </c:pt>
                <c:pt idx="7221" formatCode="0.0">
                  <c:v>1</c:v>
                </c:pt>
                <c:pt idx="7222" formatCode="0.0">
                  <c:v>0.96</c:v>
                </c:pt>
                <c:pt idx="7223" formatCode="0.0">
                  <c:v>1</c:v>
                </c:pt>
                <c:pt idx="7224" formatCode="0.0">
                  <c:v>1</c:v>
                </c:pt>
                <c:pt idx="7225" formatCode="0.0">
                  <c:v>0.92307692307692302</c:v>
                </c:pt>
                <c:pt idx="7226" formatCode="0.0">
                  <c:v>1.0416666666666667</c:v>
                </c:pt>
                <c:pt idx="7227" formatCode="0.0">
                  <c:v>0.96</c:v>
                </c:pt>
                <c:pt idx="7228" formatCode="0.0">
                  <c:v>1.0416666666666667</c:v>
                </c:pt>
                <c:pt idx="7229" formatCode="0.0">
                  <c:v>1</c:v>
                </c:pt>
                <c:pt idx="7230" formatCode="0.0">
                  <c:v>0.96</c:v>
                </c:pt>
                <c:pt idx="7231" formatCode="0.0">
                  <c:v>0.76</c:v>
                </c:pt>
                <c:pt idx="7232" formatCode="0.0">
                  <c:v>0.73076923076923073</c:v>
                </c:pt>
                <c:pt idx="7233" formatCode="0.0">
                  <c:v>0.76</c:v>
                </c:pt>
                <c:pt idx="7234" formatCode="0.0">
                  <c:v>0.76923076923076916</c:v>
                </c:pt>
                <c:pt idx="7235" formatCode="0.0">
                  <c:v>0.83333333333333337</c:v>
                </c:pt>
                <c:pt idx="7236" formatCode="0.0">
                  <c:v>0.80769230769230771</c:v>
                </c:pt>
                <c:pt idx="7237" formatCode="0.0">
                  <c:v>0.76923076923076916</c:v>
                </c:pt>
                <c:pt idx="7238" formatCode="0.0">
                  <c:v>0.8</c:v>
                </c:pt>
                <c:pt idx="7239" formatCode="0.0">
                  <c:v>0.8</c:v>
                </c:pt>
                <c:pt idx="7240" formatCode="0.0">
                  <c:v>0.88461538461538447</c:v>
                </c:pt>
                <c:pt idx="7241" formatCode="0.0">
                  <c:v>0.84615384615384615</c:v>
                </c:pt>
                <c:pt idx="7242" formatCode="0.0">
                  <c:v>0.88461538461538447</c:v>
                </c:pt>
                <c:pt idx="7243" formatCode="0.0">
                  <c:v>0.80769230769230771</c:v>
                </c:pt>
                <c:pt idx="7244" formatCode="0.0">
                  <c:v>0.85185185185185175</c:v>
                </c:pt>
                <c:pt idx="7245" formatCode="0.0">
                  <c:v>0.88461538461538447</c:v>
                </c:pt>
                <c:pt idx="7246" formatCode="0.0">
                  <c:v>0.88461538461538447</c:v>
                </c:pt>
                <c:pt idx="7247" formatCode="0.0">
                  <c:v>0.91999999999999993</c:v>
                </c:pt>
                <c:pt idx="7248" formatCode="0.0">
                  <c:v>0.91999999999999993</c:v>
                </c:pt>
                <c:pt idx="7249" formatCode="0.0">
                  <c:v>0.91999999999999993</c:v>
                </c:pt>
                <c:pt idx="7250" formatCode="0.0">
                  <c:v>0.88461538461538447</c:v>
                </c:pt>
                <c:pt idx="7251" formatCode="0.0">
                  <c:v>0.91666666666666674</c:v>
                </c:pt>
                <c:pt idx="7252" formatCode="0.0">
                  <c:v>0.91666666666666674</c:v>
                </c:pt>
                <c:pt idx="7253" formatCode="0.0">
                  <c:v>1</c:v>
                </c:pt>
                <c:pt idx="7254" formatCode="0.0">
                  <c:v>0.88000000000000012</c:v>
                </c:pt>
                <c:pt idx="7255" formatCode="0.0">
                  <c:v>0.88000000000000012</c:v>
                </c:pt>
                <c:pt idx="7256" formatCode="0.0">
                  <c:v>0.88000000000000012</c:v>
                </c:pt>
                <c:pt idx="7257" formatCode="0.0">
                  <c:v>0.91999999999999993</c:v>
                </c:pt>
                <c:pt idx="7258" formatCode="0.0">
                  <c:v>0.95833333333333326</c:v>
                </c:pt>
                <c:pt idx="7259" formatCode="0.0">
                  <c:v>0.91999999999999993</c:v>
                </c:pt>
                <c:pt idx="7264" formatCode="0.0">
                  <c:v>1.1764705882352942</c:v>
                </c:pt>
                <c:pt idx="7265" formatCode="0.0">
                  <c:v>1.1707317073170733</c:v>
                </c:pt>
                <c:pt idx="7266" formatCode="0.0">
                  <c:v>1.1594202898550725</c:v>
                </c:pt>
                <c:pt idx="7267" formatCode="0.0">
                  <c:v>1.1538461538461537</c:v>
                </c:pt>
                <c:pt idx="7268" formatCode="0.0">
                  <c:v>1.1499999999999999</c:v>
                </c:pt>
                <c:pt idx="7269" formatCode="0.0">
                  <c:v>1.1320754716981132</c:v>
                </c:pt>
                <c:pt idx="7270" formatCode="0.0">
                  <c:v>1.1499999999999999</c:v>
                </c:pt>
                <c:pt idx="7271" formatCode="0.0">
                  <c:v>1.1538461538461537</c:v>
                </c:pt>
                <c:pt idx="7272" formatCode="0.0">
                  <c:v>1.2371134020618557</c:v>
                </c:pt>
                <c:pt idx="7273" formatCode="0.0">
                  <c:v>1.2307692307692308</c:v>
                </c:pt>
                <c:pt idx="7274" formatCode="0.0">
                  <c:v>1.2244897959183674</c:v>
                </c:pt>
                <c:pt idx="7275" formatCode="0.0">
                  <c:v>1.0526315789473686</c:v>
                </c:pt>
                <c:pt idx="7276" formatCode="0.0">
                  <c:v>1.0344827586206897</c:v>
                </c:pt>
                <c:pt idx="7277" formatCode="0.0">
                  <c:v>1.0900473933649288</c:v>
                </c:pt>
                <c:pt idx="7278" formatCode="0.0">
                  <c:v>1.0952380952380951</c:v>
                </c:pt>
                <c:pt idx="7279" formatCode="0.0">
                  <c:v>1.1574074074074074</c:v>
                </c:pt>
                <c:pt idx="7280" formatCode="0.0">
                  <c:v>1.1574074074074074</c:v>
                </c:pt>
                <c:pt idx="7281" formatCode="0.0">
                  <c:v>1.1374407582938388</c:v>
                </c:pt>
                <c:pt idx="7282" formatCode="0.0">
                  <c:v>1.2093023255813955</c:v>
                </c:pt>
                <c:pt idx="7283" formatCode="0.0">
                  <c:v>1.261261261261261</c:v>
                </c:pt>
                <c:pt idx="7284" formatCode="0.0">
                  <c:v>1.2053571428571428</c:v>
                </c:pt>
                <c:pt idx="7285" formatCode="0.0">
                  <c:v>1.1162790697674418</c:v>
                </c:pt>
                <c:pt idx="7286" formatCode="0.0">
                  <c:v>1.2444444444444445</c:v>
                </c:pt>
                <c:pt idx="7287" formatCode="0.0">
                  <c:v>1.222707423580786</c:v>
                </c:pt>
                <c:pt idx="7288" formatCode="0.0">
                  <c:v>1.2053571428571428</c:v>
                </c:pt>
                <c:pt idx="7289" formatCode="0.0">
                  <c:v>1.2107623318385652</c:v>
                </c:pt>
                <c:pt idx="7290" formatCode="0.0">
                  <c:v>1.2162162162162162</c:v>
                </c:pt>
                <c:pt idx="7291" formatCode="0.0">
                  <c:v>1.2217194570135748</c:v>
                </c:pt>
                <c:pt idx="7292" formatCode="0.0">
                  <c:v>1.2322274881516588</c:v>
                </c:pt>
                <c:pt idx="7293" formatCode="0.0">
                  <c:v>1.1682242990654206</c:v>
                </c:pt>
                <c:pt idx="7294" formatCode="0.0">
                  <c:v>1.0900473933649288</c:v>
                </c:pt>
                <c:pt idx="7295" formatCode="0.0">
                  <c:v>1.0952380952380951</c:v>
                </c:pt>
                <c:pt idx="7296" formatCode="0.0">
                  <c:v>1.1330049261083743</c:v>
                </c:pt>
                <c:pt idx="7297" formatCode="0.0">
                  <c:v>1.1219512195121952</c:v>
                </c:pt>
                <c:pt idx="7298" formatCode="0.0">
                  <c:v>1.1707317073170733</c:v>
                </c:pt>
                <c:pt idx="7299" formatCode="0.0">
                  <c:v>1.1442786069651742</c:v>
                </c:pt>
                <c:pt idx="7300" formatCode="0.0">
                  <c:v>1.116504854368932</c:v>
                </c:pt>
                <c:pt idx="7301" formatCode="0.0">
                  <c:v>1.1428571428571428</c:v>
                </c:pt>
                <c:pt idx="7302" formatCode="0.0">
                  <c:v>1.1214953271028036</c:v>
                </c:pt>
                <c:pt idx="7303" formatCode="0.0">
                  <c:v>1.0900473933649288</c:v>
                </c:pt>
                <c:pt idx="7304" formatCode="0.0">
                  <c:v>1.1111111111111112</c:v>
                </c:pt>
                <c:pt idx="7305" formatCode="0.0">
                  <c:v>1.0849056603773584</c:v>
                </c:pt>
                <c:pt idx="7306" formatCode="0.0">
                  <c:v>1.1162790697674418</c:v>
                </c:pt>
                <c:pt idx="7307" formatCode="0.0">
                  <c:v>1.0849056603773584</c:v>
                </c:pt>
                <c:pt idx="7308" formatCode="0.0">
                  <c:v>1.0900473933649288</c:v>
                </c:pt>
                <c:pt idx="7309" formatCode="0.0">
                  <c:v>1.1162790697674418</c:v>
                </c:pt>
                <c:pt idx="7310" formatCode="0.0">
                  <c:v>1.1594202898550725</c:v>
                </c:pt>
                <c:pt idx="7311" formatCode="0.0">
                  <c:v>1.1162790697674418</c:v>
                </c:pt>
                <c:pt idx="7312" formatCode="0.0">
                  <c:v>1.1483253588516746</c:v>
                </c:pt>
                <c:pt idx="7313" formatCode="0.0">
                  <c:v>1.1320754716981132</c:v>
                </c:pt>
                <c:pt idx="7314" formatCode="0.0">
                  <c:v>1.1267605633802817</c:v>
                </c:pt>
                <c:pt idx="7315" formatCode="0.0">
                  <c:v>1.1162790697674418</c:v>
                </c:pt>
                <c:pt idx="7316" formatCode="0.0">
                  <c:v>1.1111111111111109</c:v>
                </c:pt>
                <c:pt idx="7317" formatCode="0.0">
                  <c:v>1.1682242990654206</c:v>
                </c:pt>
                <c:pt idx="7318" formatCode="0.0">
                  <c:v>1.1737089201877935</c:v>
                </c:pt>
                <c:pt idx="7319" formatCode="0.0">
                  <c:v>1.1428571428571428</c:v>
                </c:pt>
                <c:pt idx="7320" formatCode="0.0">
                  <c:v>1.0869565217391306</c:v>
                </c:pt>
                <c:pt idx="7321" formatCode="0.0">
                  <c:v>1</c:v>
                </c:pt>
                <c:pt idx="7322" formatCode="0.0">
                  <c:v>1</c:v>
                </c:pt>
                <c:pt idx="7323" formatCode="0.0">
                  <c:v>1.0952380952380951</c:v>
                </c:pt>
                <c:pt idx="7324" formatCode="0.0">
                  <c:v>1.0434782608695652</c:v>
                </c:pt>
                <c:pt idx="7325" formatCode="0.0">
                  <c:v>1.0909090909090908</c:v>
                </c:pt>
                <c:pt idx="7326" formatCode="0.0">
                  <c:v>1.1339712918660287</c:v>
                </c:pt>
                <c:pt idx="7327" formatCode="0.0">
                  <c:v>1.1455399061032865</c:v>
                </c:pt>
                <c:pt idx="7328" formatCode="0.0">
                  <c:v>1.1394230769230769</c:v>
                </c:pt>
                <c:pt idx="7329" formatCode="0.0">
                  <c:v>1.1483253588516746</c:v>
                </c:pt>
                <c:pt idx="7330" formatCode="0.0">
                  <c:v>1.1523809523809523</c:v>
                </c:pt>
                <c:pt idx="7331" formatCode="0.0">
                  <c:v>1.1689497716894979</c:v>
                </c:pt>
                <c:pt idx="7332" formatCode="0.0">
                  <c:v>1.1562499999999998</c:v>
                </c:pt>
                <c:pt idx="7333" formatCode="0.0">
                  <c:v>1.2334801762114536</c:v>
                </c:pt>
                <c:pt idx="7334" formatCode="0.0">
                  <c:v>1.2380952380952379</c:v>
                </c:pt>
                <c:pt idx="7335" formatCode="0.0">
                  <c:v>1.2181818181818183</c:v>
                </c:pt>
                <c:pt idx="7336" formatCode="0.0">
                  <c:v>1.1422018348623852</c:v>
                </c:pt>
                <c:pt idx="7337" formatCode="0.0">
                  <c:v>1.1454545454545453</c:v>
                </c:pt>
                <c:pt idx="7338" formatCode="0.0">
                  <c:v>1.1688888888888889</c:v>
                </c:pt>
                <c:pt idx="7339" formatCode="0.0">
                  <c:v>1.1906976744186046</c:v>
                </c:pt>
                <c:pt idx="7340" formatCode="0.0">
                  <c:v>1.1990950226244343</c:v>
                </c:pt>
                <c:pt idx="7341" formatCode="0.0">
                  <c:v>1.1725663716814161</c:v>
                </c:pt>
                <c:pt idx="7342" formatCode="0.0">
                  <c:v>1.1805555555555554</c:v>
                </c:pt>
                <c:pt idx="7343" formatCode="0.0">
                  <c:v>1.1850220264317179</c:v>
                </c:pt>
                <c:pt idx="7344" formatCode="0.0">
                  <c:v>1.2202643171806167</c:v>
                </c:pt>
                <c:pt idx="7345" formatCode="0.0">
                  <c:v>1.2164502164502164</c:v>
                </c:pt>
                <c:pt idx="7346" formatCode="0.0">
                  <c:v>1.2168141592920354</c:v>
                </c:pt>
                <c:pt idx="7347" formatCode="0.0">
                  <c:v>1.251101321585903</c:v>
                </c:pt>
                <c:pt idx="7348" formatCode="0.0">
                  <c:v>1.1714285714285715</c:v>
                </c:pt>
                <c:pt idx="7349" formatCode="0.0">
                  <c:v>0.86266094420600847</c:v>
                </c:pt>
                <c:pt idx="7350" formatCode="0.0">
                  <c:v>1.2596153846153846</c:v>
                </c:pt>
                <c:pt idx="7351" formatCode="0.0">
                  <c:v>1.7412280701754388</c:v>
                </c:pt>
                <c:pt idx="7352" formatCode="0.0">
                  <c:v>0.5168539325842697</c:v>
                </c:pt>
                <c:pt idx="7353" formatCode="0.0">
                  <c:v>1.40625</c:v>
                </c:pt>
                <c:pt idx="7354" formatCode="0.0">
                  <c:v>1</c:v>
                </c:pt>
                <c:pt idx="7355" formatCode="0.0">
                  <c:v>0.95833333333333326</c:v>
                </c:pt>
                <c:pt idx="7356" formatCode="0.0">
                  <c:v>0.95833333333333326</c:v>
                </c:pt>
                <c:pt idx="7357" formatCode="0.0">
                  <c:v>0.95833333333333326</c:v>
                </c:pt>
                <c:pt idx="7358" formatCode="0.0">
                  <c:v>0.84000000000000008</c:v>
                </c:pt>
                <c:pt idx="7359" formatCode="0.0">
                  <c:v>0.88000000000000012</c:v>
                </c:pt>
                <c:pt idx="7360" formatCode="0.0">
                  <c:v>0.95652173913043492</c:v>
                </c:pt>
                <c:pt idx="7361" formatCode="0.0">
                  <c:v>0.91666666666666674</c:v>
                </c:pt>
                <c:pt idx="7362" formatCode="0.0">
                  <c:v>1</c:v>
                </c:pt>
                <c:pt idx="7363" formatCode="0.0">
                  <c:v>0.91304347826086962</c:v>
                </c:pt>
                <c:pt idx="7364" formatCode="0.0">
                  <c:v>0.91304347826086962</c:v>
                </c:pt>
                <c:pt idx="7365" formatCode="0.0">
                  <c:v>1.0434782608695652</c:v>
                </c:pt>
                <c:pt idx="7366" formatCode="0.0">
                  <c:v>1</c:v>
                </c:pt>
                <c:pt idx="7367" formatCode="0.0">
                  <c:v>0.95652173913043492</c:v>
                </c:pt>
                <c:pt idx="7368" formatCode="0.0">
                  <c:v>0.95454545454545447</c:v>
                </c:pt>
                <c:pt idx="7369" formatCode="0.0">
                  <c:v>0.86956521739130443</c:v>
                </c:pt>
                <c:pt idx="7370" formatCode="0.0">
                  <c:v>0.86956521739130443</c:v>
                </c:pt>
                <c:pt idx="7371" formatCode="0.0">
                  <c:v>1</c:v>
                </c:pt>
                <c:pt idx="7372" formatCode="0.0">
                  <c:v>0.95454545454545447</c:v>
                </c:pt>
                <c:pt idx="7373" formatCode="0.0">
                  <c:v>0.91666666666666674</c:v>
                </c:pt>
                <c:pt idx="7374" formatCode="0.0">
                  <c:v>0.95833333333333326</c:v>
                </c:pt>
                <c:pt idx="7386" formatCode="0.0">
                  <c:v>1.1547619047619049</c:v>
                </c:pt>
                <c:pt idx="7387" formatCode="0.0">
                  <c:v>0.6071428571428571</c:v>
                </c:pt>
                <c:pt idx="7388" formatCode="0.0">
                  <c:v>1.5222672064777325</c:v>
                </c:pt>
                <c:pt idx="7389" formatCode="0.0">
                  <c:v>1.6905660377358493</c:v>
                </c:pt>
                <c:pt idx="7390" formatCode="0.0">
                  <c:v>1.366795366795367</c:v>
                </c:pt>
                <c:pt idx="7391" formatCode="0.0">
                  <c:v>2.1172413793103448</c:v>
                </c:pt>
                <c:pt idx="7392" formatCode="0.0">
                  <c:v>2.0133333333333336</c:v>
                </c:pt>
                <c:pt idx="7393" formatCode="0.0">
                  <c:v>1.3884615384615384</c:v>
                </c:pt>
                <c:pt idx="7394" formatCode="0.0">
                  <c:v>1.2212765957446809</c:v>
                </c:pt>
                <c:pt idx="7395" formatCode="0.0">
                  <c:v>1.8320000000000001</c:v>
                </c:pt>
                <c:pt idx="7396" formatCode="0.0">
                  <c:v>2.1822660098522166</c:v>
                </c:pt>
                <c:pt idx="7397" formatCode="0.0">
                  <c:v>1.5576923076923075</c:v>
                </c:pt>
                <c:pt idx="7398" formatCode="0.0">
                  <c:v>0.4152542372881356</c:v>
                </c:pt>
                <c:pt idx="7399" formatCode="0.0">
                  <c:v>0.25888324873096447</c:v>
                </c:pt>
                <c:pt idx="7400" formatCode="0.0">
                  <c:v>0.36407766990291263</c:v>
                </c:pt>
                <c:pt idx="7401" formatCode="0.0">
                  <c:v>0.40909090909090912</c:v>
                </c:pt>
                <c:pt idx="7402" formatCode="0.0">
                  <c:v>0.3619047619047619</c:v>
                </c:pt>
                <c:pt idx="7403" formatCode="0.0">
                  <c:v>0.5696969696969697</c:v>
                </c:pt>
                <c:pt idx="7404" formatCode="0.0">
                  <c:v>0.47524752475247523</c:v>
                </c:pt>
                <c:pt idx="7405" formatCode="0.0">
                  <c:v>0.3034188034188034</c:v>
                </c:pt>
                <c:pt idx="7464" formatCode="0.0">
                  <c:v>0.43749999999999994</c:v>
                </c:pt>
                <c:pt idx="7465" formatCode="0.0">
                  <c:v>0.32666666666666666</c:v>
                </c:pt>
                <c:pt idx="7466" formatCode="0.0">
                  <c:v>0.72222222222222221</c:v>
                </c:pt>
                <c:pt idx="7467" formatCode="0.0">
                  <c:v>1.5285714285714287</c:v>
                </c:pt>
                <c:pt idx="7468" formatCode="0.0">
                  <c:v>1.8615384615384614</c:v>
                </c:pt>
                <c:pt idx="7469" formatCode="0.0">
                  <c:v>2.0913043478260871</c:v>
                </c:pt>
                <c:pt idx="7470" formatCode="0.0">
                  <c:v>0.75796178343949039</c:v>
                </c:pt>
                <c:pt idx="7471" formatCode="0.0">
                  <c:v>0.51666666666666672</c:v>
                </c:pt>
                <c:pt idx="7472" formatCode="0.0">
                  <c:v>0.28499999999999998</c:v>
                </c:pt>
                <c:pt idx="7473" formatCode="0.0">
                  <c:v>0.3666666666666667</c:v>
                </c:pt>
                <c:pt idx="7474" formatCode="0.0">
                  <c:v>0.24827586206896551</c:v>
                </c:pt>
                <c:pt idx="7475" formatCode="0.0">
                  <c:v>0.59565217391304359</c:v>
                </c:pt>
                <c:pt idx="7476" formatCode="0.0">
                  <c:v>0.47333333333333333</c:v>
                </c:pt>
                <c:pt idx="7477" formatCode="0.0">
                  <c:v>0.9</c:v>
                </c:pt>
                <c:pt idx="7478" formatCode="0.0">
                  <c:v>0.78</c:v>
                </c:pt>
                <c:pt idx="7479" formatCode="0.0">
                  <c:v>1.1142857142857141</c:v>
                </c:pt>
                <c:pt idx="7480" formatCode="0.0">
                  <c:v>1.342857142857143</c:v>
                </c:pt>
                <c:pt idx="7481" formatCode="0.0">
                  <c:v>1.209090909090909</c:v>
                </c:pt>
                <c:pt idx="7482" formatCode="0.0">
                  <c:v>2.0833333333333335</c:v>
                </c:pt>
                <c:pt idx="7483" formatCode="0.0">
                  <c:v>1.6559999999999999</c:v>
                </c:pt>
                <c:pt idx="7484" formatCode="0.0">
                  <c:v>1.7559999999999998</c:v>
                </c:pt>
                <c:pt idx="7485" formatCode="0.0">
                  <c:v>1.484</c:v>
                </c:pt>
                <c:pt idx="7486" formatCode="0.0">
                  <c:v>2.0260869565217394</c:v>
                </c:pt>
                <c:pt idx="7487" formatCode="0.0">
                  <c:v>2.8114285714285714</c:v>
                </c:pt>
                <c:pt idx="7488" formatCode="0.0">
                  <c:v>1.2285714285714286</c:v>
                </c:pt>
                <c:pt idx="7489" formatCode="0.0">
                  <c:v>1.2774193548387096</c:v>
                </c:pt>
                <c:pt idx="7490" formatCode="0.0">
                  <c:v>1.3241379310344827</c:v>
                </c:pt>
                <c:pt idx="7491" formatCode="0.0">
                  <c:v>2.3538461538461539</c:v>
                </c:pt>
                <c:pt idx="7492" formatCode="0.0">
                  <c:v>2.0321428571428575</c:v>
                </c:pt>
                <c:pt idx="7493" formatCode="0.0">
                  <c:v>1.6656249999999999</c:v>
                </c:pt>
                <c:pt idx="7498" formatCode="0.0">
                  <c:v>2.0333333333333332</c:v>
                </c:pt>
                <c:pt idx="7499" formatCode="0.0">
                  <c:v>2</c:v>
                </c:pt>
                <c:pt idx="7500" formatCode="0.0">
                  <c:v>1.6086956521739133</c:v>
                </c:pt>
                <c:pt idx="7501" formatCode="0.0">
                  <c:v>0.21111111111111108</c:v>
                </c:pt>
                <c:pt idx="7502" formatCode="0.0">
                  <c:v>0.47619047619047616</c:v>
                </c:pt>
                <c:pt idx="7566" formatCode="0.0">
                  <c:v>2.2453703703703702</c:v>
                </c:pt>
                <c:pt idx="7567" formatCode="0.0">
                  <c:v>1.3346613545816735</c:v>
                </c:pt>
                <c:pt idx="7568" formatCode="0.0">
                  <c:v>1.963855421686747</c:v>
                </c:pt>
                <c:pt idx="7569" formatCode="0.0">
                  <c:v>1.4307692307692308</c:v>
                </c:pt>
                <c:pt idx="7570" formatCode="0.0">
                  <c:v>1.5679611650485437</c:v>
                </c:pt>
                <c:pt idx="7571" formatCode="0.0">
                  <c:v>1.4127906976744187</c:v>
                </c:pt>
                <c:pt idx="7572" formatCode="0.0">
                  <c:v>1.4823529411764707</c:v>
                </c:pt>
                <c:pt idx="7573" formatCode="0.0">
                  <c:v>1.4127906976744187</c:v>
                </c:pt>
                <c:pt idx="7574" formatCode="0.0">
                  <c:v>1.3448275862068966</c:v>
                </c:pt>
                <c:pt idx="7575" formatCode="0.0">
                  <c:v>1.3708609271523178</c:v>
                </c:pt>
                <c:pt idx="7576" formatCode="0.0">
                  <c:v>1.264367816091954</c:v>
                </c:pt>
                <c:pt idx="7577" formatCode="0.0">
                  <c:v>1.3149606299212597</c:v>
                </c:pt>
                <c:pt idx="7578" formatCode="0.0">
                  <c:v>1.379746835443038</c:v>
                </c:pt>
                <c:pt idx="7627" formatCode="0.0">
                  <c:v>1.8965517241379313</c:v>
                </c:pt>
                <c:pt idx="7628" formatCode="0.0">
                  <c:v>1.7740384615384615</c:v>
                </c:pt>
                <c:pt idx="7629" formatCode="0.0">
                  <c:v>2</c:v>
                </c:pt>
                <c:pt idx="7630" formatCode="0.0">
                  <c:v>1.9605911330049264</c:v>
                </c:pt>
                <c:pt idx="7631" formatCode="0.0">
                  <c:v>1.5865384615384615</c:v>
                </c:pt>
                <c:pt idx="7632" formatCode="0.0">
                  <c:v>1.6888888888888889</c:v>
                </c:pt>
                <c:pt idx="7633" formatCode="0.0">
                  <c:v>1.596774193548387</c:v>
                </c:pt>
                <c:pt idx="7634" formatCode="0.0">
                  <c:v>1.6598984771573604</c:v>
                </c:pt>
                <c:pt idx="7677" formatCode="0.0">
                  <c:v>2.8156424581005588</c:v>
                </c:pt>
                <c:pt idx="7678" formatCode="0.0">
                  <c:v>3.0437499999999997</c:v>
                </c:pt>
                <c:pt idx="7679" formatCode="0.0">
                  <c:v>2.9122807017543861</c:v>
                </c:pt>
                <c:pt idx="7680" formatCode="0.0">
                  <c:v>2.9695121951219514</c:v>
                </c:pt>
                <c:pt idx="7709" formatCode="0.0">
                  <c:v>1.8453608247422681</c:v>
                </c:pt>
                <c:pt idx="7712" formatCode="0.0">
                  <c:v>1.3699421965317919</c:v>
                </c:pt>
                <c:pt idx="7713" formatCode="0.0">
                  <c:v>0.86585365853658536</c:v>
                </c:pt>
                <c:pt idx="7759" formatCode="0.0">
                  <c:v>2.9039548022598867</c:v>
                </c:pt>
                <c:pt idx="7760" formatCode="0.0">
                  <c:v>2.7888888888888888</c:v>
                </c:pt>
                <c:pt idx="7779" formatCode="0.0">
                  <c:v>3.0185185185185182</c:v>
                </c:pt>
                <c:pt idx="7780" formatCode="0.0">
                  <c:v>2.0801886792452828</c:v>
                </c:pt>
                <c:pt idx="7781" formatCode="0.0">
                  <c:v>0.93142857142857138</c:v>
                </c:pt>
                <c:pt idx="7782" formatCode="0.0">
                  <c:v>1.9444444444444444</c:v>
                </c:pt>
                <c:pt idx="7783" formatCode="0.0">
                  <c:v>1.9371069182389937</c:v>
                </c:pt>
                <c:pt idx="7784" formatCode="0.0">
                  <c:v>2.0368421052631582</c:v>
                </c:pt>
                <c:pt idx="7785" formatCode="0.0">
                  <c:v>2.2606635071090047</c:v>
                </c:pt>
                <c:pt idx="7786" formatCode="0.0">
                  <c:v>2.7923076923076922</c:v>
                </c:pt>
                <c:pt idx="7787" formatCode="0.0">
                  <c:v>2.4965517241379311</c:v>
                </c:pt>
                <c:pt idx="7788" formatCode="0.0">
                  <c:v>2.372670807453416</c:v>
                </c:pt>
                <c:pt idx="7789" formatCode="0.0">
                  <c:v>1.9502262443438914</c:v>
                </c:pt>
                <c:pt idx="7790" formatCode="0.0">
                  <c:v>2.6545454545454548</c:v>
                </c:pt>
                <c:pt idx="7791" formatCode="0.0">
                  <c:v>2.1122994652406417</c:v>
                </c:pt>
                <c:pt idx="7792" formatCode="0.0">
                  <c:v>1.8731707317073172</c:v>
                </c:pt>
                <c:pt idx="7793" formatCode="0.0">
                  <c:v>2.0314136125654452</c:v>
                </c:pt>
                <c:pt idx="7794" formatCode="0.0">
                  <c:v>3.418181818181818</c:v>
                </c:pt>
                <c:pt idx="7795" formatCode="0.0">
                  <c:v>3.0243902439024395</c:v>
                </c:pt>
                <c:pt idx="7796" formatCode="0.0">
                  <c:v>2.7819148936170217</c:v>
                </c:pt>
                <c:pt idx="7828" formatCode="0.0">
                  <c:v>4.3019801980198018</c:v>
                </c:pt>
                <c:pt idx="7829" formatCode="0.0">
                  <c:v>2.7395833333333335</c:v>
                </c:pt>
                <c:pt idx="7830" formatCode="0.0">
                  <c:v>2.0978260869565215</c:v>
                </c:pt>
                <c:pt idx="7831" formatCode="0.0">
                  <c:v>2.2268041237113403</c:v>
                </c:pt>
                <c:pt idx="7832" formatCode="0.0">
                  <c:v>2.1739130434782612</c:v>
                </c:pt>
                <c:pt idx="7833" formatCode="0.0">
                  <c:v>3.7089201877934275</c:v>
                </c:pt>
                <c:pt idx="7834" formatCode="0.0">
                  <c:v>4.2631578947368425</c:v>
                </c:pt>
                <c:pt idx="7835" formatCode="0.0">
                  <c:v>3.9839572192513368</c:v>
                </c:pt>
                <c:pt idx="7845" formatCode="0.0">
                  <c:v>2.1739130434782612</c:v>
                </c:pt>
                <c:pt idx="7846" formatCode="0.0">
                  <c:v>2.1952380952380954</c:v>
                </c:pt>
                <c:pt idx="7847" formatCode="0.0">
                  <c:v>3.0526315789473686</c:v>
                </c:pt>
                <c:pt idx="7848" formatCode="0.0">
                  <c:v>2.736842105263158</c:v>
                </c:pt>
                <c:pt idx="7849" formatCode="0.0">
                  <c:v>2.336363636363636</c:v>
                </c:pt>
                <c:pt idx="7850" formatCode="0.0">
                  <c:v>1.8289962825278812</c:v>
                </c:pt>
                <c:pt idx="7851" formatCode="0.0">
                  <c:v>1.989247311827957</c:v>
                </c:pt>
                <c:pt idx="7852" formatCode="0.0">
                  <c:v>2.8372093023255816</c:v>
                </c:pt>
                <c:pt idx="7853" formatCode="0.0">
                  <c:v>3.1058823529411765</c:v>
                </c:pt>
                <c:pt idx="7854" formatCode="0.0">
                  <c:v>2.1309523809523809</c:v>
                </c:pt>
                <c:pt idx="7855" formatCode="0.0">
                  <c:v>3.2831325301204823</c:v>
                </c:pt>
                <c:pt idx="7856" formatCode="0.0">
                  <c:v>2.1407766990291264</c:v>
                </c:pt>
                <c:pt idx="7857" formatCode="0.0">
                  <c:v>2.2687224669603525</c:v>
                </c:pt>
                <c:pt idx="7858" formatCode="0.0">
                  <c:v>2.632183908045977</c:v>
                </c:pt>
                <c:pt idx="7859" formatCode="0.0">
                  <c:v>0.90754716981132066</c:v>
                </c:pt>
                <c:pt idx="7860" formatCode="0.0">
                  <c:v>2.1016949152542375</c:v>
                </c:pt>
                <c:pt idx="7861" formatCode="0.0">
                  <c:v>2.3081081081081076</c:v>
                </c:pt>
                <c:pt idx="7862" formatCode="0.0">
                  <c:v>2.4824561403508776</c:v>
                </c:pt>
                <c:pt idx="7863" formatCode="0.0">
                  <c:v>2.6284403669724772</c:v>
                </c:pt>
                <c:pt idx="7864" formatCode="0.0">
                  <c:v>1.1991247264770242</c:v>
                </c:pt>
                <c:pt idx="7865" formatCode="0.0">
                  <c:v>3.0802469135802468</c:v>
                </c:pt>
                <c:pt idx="7866" formatCode="0.0">
                  <c:v>2.654822335025381</c:v>
                </c:pt>
                <c:pt idx="7867" formatCode="0.0">
                  <c:v>1.4556962025316453</c:v>
                </c:pt>
                <c:pt idx="7868" formatCode="0.0">
                  <c:v>2.4104477611940296</c:v>
                </c:pt>
                <c:pt idx="7869" formatCode="0.0">
                  <c:v>0.79814814814814805</c:v>
                </c:pt>
                <c:pt idx="7871" formatCode="0.0">
                  <c:v>1.991189427312775</c:v>
                </c:pt>
                <c:pt idx="7872" formatCode="0.0">
                  <c:v>1.9416666666666669</c:v>
                </c:pt>
                <c:pt idx="7873" formatCode="0.0">
                  <c:v>3.0731707317073171</c:v>
                </c:pt>
                <c:pt idx="7874" formatCode="0.0">
                  <c:v>2.9295774647887325</c:v>
                </c:pt>
                <c:pt idx="7875" formatCode="0.0">
                  <c:v>0.58980891719745221</c:v>
                </c:pt>
                <c:pt idx="7876" formatCode="0.0">
                  <c:v>0.95591182364729443</c:v>
                </c:pt>
                <c:pt idx="7877" formatCode="0.0">
                  <c:v>2.4151624548736463</c:v>
                </c:pt>
                <c:pt idx="7878" formatCode="0.0">
                  <c:v>2.2958801498127341</c:v>
                </c:pt>
                <c:pt idx="7879" formatCode="0.0">
                  <c:v>2.1755485893416928</c:v>
                </c:pt>
                <c:pt idx="7880" formatCode="0.0">
                  <c:v>2.7409326424870466</c:v>
                </c:pt>
                <c:pt idx="7881" formatCode="0.0">
                  <c:v>3.1117318435754191</c:v>
                </c:pt>
                <c:pt idx="7882" formatCode="0.0">
                  <c:v>1.2933333333333334</c:v>
                </c:pt>
                <c:pt idx="7883" formatCode="0.0">
                  <c:v>2.477064220183486</c:v>
                </c:pt>
                <c:pt idx="7884" formatCode="0.0">
                  <c:v>1.1820652173913042</c:v>
                </c:pt>
                <c:pt idx="7885" formatCode="0.0">
                  <c:v>0.91162029459901806</c:v>
                </c:pt>
                <c:pt idx="7914" formatCode="0.0">
                  <c:v>3.0625181790792739</c:v>
                </c:pt>
                <c:pt idx="7915" formatCode="0.0">
                  <c:v>2.563435859993823</c:v>
                </c:pt>
                <c:pt idx="7916" formatCode="0.0">
                  <c:v>2.5482835604658307</c:v>
                </c:pt>
                <c:pt idx="7959" formatCode="0.0">
                  <c:v>3.4157894736842107</c:v>
                </c:pt>
                <c:pt idx="7960" formatCode="0.0">
                  <c:v>3.120967741935484</c:v>
                </c:pt>
                <c:pt idx="7961" formatCode="0.0">
                  <c:v>2.3333333333333335</c:v>
                </c:pt>
                <c:pt idx="7962" formatCode="0.0">
                  <c:v>3.0769230769230766</c:v>
                </c:pt>
                <c:pt idx="7963" formatCode="0.0">
                  <c:v>3.3200000000000003</c:v>
                </c:pt>
                <c:pt idx="7964" formatCode="0.0">
                  <c:v>2.8816568047337281</c:v>
                </c:pt>
                <c:pt idx="7965" formatCode="0.0">
                  <c:v>2.5260115606936417</c:v>
                </c:pt>
                <c:pt idx="7966" formatCode="0.0">
                  <c:v>2.968152866242038</c:v>
                </c:pt>
                <c:pt idx="7970" formatCode="0.0">
                  <c:v>3.6464088397790051</c:v>
                </c:pt>
                <c:pt idx="7972" formatCode="0.0">
                  <c:v>3.2887700534759357</c:v>
                </c:pt>
                <c:pt idx="7973" formatCode="0.0">
                  <c:v>3.1989528795811522</c:v>
                </c:pt>
                <c:pt idx="7974" formatCode="0.0">
                  <c:v>2.5489130434782608</c:v>
                </c:pt>
                <c:pt idx="7976" formatCode="0.0">
                  <c:v>2.4947368421052634</c:v>
                </c:pt>
                <c:pt idx="7977" formatCode="0.0">
                  <c:v>3.0962566844919786</c:v>
                </c:pt>
                <c:pt idx="7979" formatCode="0.0">
                  <c:v>2.5141700404858298</c:v>
                </c:pt>
                <c:pt idx="7982" formatCode="0.0">
                  <c:v>2.8286852589641436</c:v>
                </c:pt>
                <c:pt idx="7985" formatCode="0.0">
                  <c:v>2.8156424581005588</c:v>
                </c:pt>
                <c:pt idx="7987" formatCode="0.0">
                  <c:v>3.2941176470588234</c:v>
                </c:pt>
                <c:pt idx="7988" formatCode="0.0">
                  <c:v>3.4519774011299438</c:v>
                </c:pt>
                <c:pt idx="7989" formatCode="0.0">
                  <c:v>3.0061728395061729</c:v>
                </c:pt>
                <c:pt idx="7990" formatCode="0.0">
                  <c:v>3.2849740932642488</c:v>
                </c:pt>
                <c:pt idx="7991" formatCode="0.0">
                  <c:v>3.0451612903225804</c:v>
                </c:pt>
                <c:pt idx="7993" formatCode="0.0">
                  <c:v>2.6529411764705881</c:v>
                </c:pt>
                <c:pt idx="7994" formatCode="0.0">
                  <c:v>4.1180124223602483</c:v>
                </c:pt>
                <c:pt idx="7995" formatCode="0.0">
                  <c:v>2.6568047337278107</c:v>
                </c:pt>
                <c:pt idx="7996" formatCode="0.0">
                  <c:v>2.1963190184049082</c:v>
                </c:pt>
                <c:pt idx="7997" formatCode="0.0">
                  <c:v>0.46710526315789469</c:v>
                </c:pt>
                <c:pt idx="7998" formatCode="0.0">
                  <c:v>2.7531645569620249</c:v>
                </c:pt>
                <c:pt idx="8000" formatCode="0.0">
                  <c:v>3.3480662983425411</c:v>
                </c:pt>
                <c:pt idx="8001" formatCode="0.0">
                  <c:v>3.4152542372881358</c:v>
                </c:pt>
                <c:pt idx="8003" formatCode="0.0">
                  <c:v>0.64835164835164827</c:v>
                </c:pt>
                <c:pt idx="8006" formatCode="0.0">
                  <c:v>3.7530864197530862</c:v>
                </c:pt>
                <c:pt idx="8008" formatCode="0.0">
                  <c:v>2.3096446700507616</c:v>
                </c:pt>
                <c:pt idx="8009" formatCode="0.0">
                  <c:v>3.6928104575163401</c:v>
                </c:pt>
                <c:pt idx="8011" formatCode="0.0">
                  <c:v>4.1282051282051286</c:v>
                </c:pt>
                <c:pt idx="8012" formatCode="0.0">
                  <c:v>4.0548523206751055</c:v>
                </c:pt>
                <c:pt idx="8013" formatCode="0.0">
                  <c:v>2.4051724137931036</c:v>
                </c:pt>
                <c:pt idx="8015" formatCode="0.0">
                  <c:v>4.2975206611570247</c:v>
                </c:pt>
                <c:pt idx="8018" formatCode="0.0">
                  <c:v>3.8141025641025639</c:v>
                </c:pt>
                <c:pt idx="8022" formatCode="0.0">
                  <c:v>1.181159420289855</c:v>
                </c:pt>
                <c:pt idx="8023" formatCode="0.0">
                  <c:v>0.84357541899441335</c:v>
                </c:pt>
                <c:pt idx="8024" formatCode="0.0">
                  <c:v>0.67938931297709926</c:v>
                </c:pt>
                <c:pt idx="8025" formatCode="0.0">
                  <c:v>1.5508684863523572</c:v>
                </c:pt>
                <c:pt idx="8026" formatCode="0.0">
                  <c:v>2.0532319391634983</c:v>
                </c:pt>
                <c:pt idx="8027" formatCode="0.0">
                  <c:v>1.8375634517766499</c:v>
                </c:pt>
                <c:pt idx="8028" formatCode="0.0">
                  <c:v>1.3299492385786802</c:v>
                </c:pt>
                <c:pt idx="8029" formatCode="0.0">
                  <c:v>2.1764705882352944</c:v>
                </c:pt>
                <c:pt idx="8030" formatCode="0.0">
                  <c:v>1.4812286689419794</c:v>
                </c:pt>
                <c:pt idx="8031" formatCode="0.0">
                  <c:v>0.84513274336283195</c:v>
                </c:pt>
                <c:pt idx="8032" formatCode="0.0">
                  <c:v>1.6404958677685952</c:v>
                </c:pt>
                <c:pt idx="8033" formatCode="0.0">
                  <c:v>2.0991735537190084</c:v>
                </c:pt>
                <c:pt idx="8034" formatCode="0.0">
                  <c:v>1.8606060606060606</c:v>
                </c:pt>
                <c:pt idx="8035" formatCode="0.0">
                  <c:v>3.1346153846153846</c:v>
                </c:pt>
                <c:pt idx="8036" formatCode="0.0">
                  <c:v>2.0480769230769229</c:v>
                </c:pt>
                <c:pt idx="8037" formatCode="0.0">
                  <c:v>1.5490909090909091</c:v>
                </c:pt>
                <c:pt idx="8038" formatCode="0.0">
                  <c:v>1.8274111675126905</c:v>
                </c:pt>
                <c:pt idx="8039" formatCode="0.0">
                  <c:v>3.5818181818181816</c:v>
                </c:pt>
                <c:pt idx="8040" formatCode="0.0">
                  <c:v>1.3319148936170211</c:v>
                </c:pt>
                <c:pt idx="8041" formatCode="0.0">
                  <c:v>2.1553398058252426</c:v>
                </c:pt>
                <c:pt idx="8042" formatCode="0.0">
                  <c:v>1.1155378486055778</c:v>
                </c:pt>
                <c:pt idx="8043" formatCode="0.0">
                  <c:v>0.75652173913043486</c:v>
                </c:pt>
                <c:pt idx="8044" formatCode="0.0">
                  <c:v>1.629242819843342</c:v>
                </c:pt>
                <c:pt idx="8045" formatCode="0.0">
                  <c:v>2.9639639639639639</c:v>
                </c:pt>
                <c:pt idx="8046" formatCode="0.0">
                  <c:v>1.3283582089552237</c:v>
                </c:pt>
                <c:pt idx="8047" formatCode="0.0">
                  <c:v>3.3654822335025383</c:v>
                </c:pt>
                <c:pt idx="8048" formatCode="0.0">
                  <c:v>2.1800000000000002</c:v>
                </c:pt>
                <c:pt idx="8049" formatCode="0.0">
                  <c:v>0.58974358974358976</c:v>
                </c:pt>
                <c:pt idx="8050" formatCode="0.0">
                  <c:v>2.3952569169960474</c:v>
                </c:pt>
                <c:pt idx="8051" formatCode="0.0">
                  <c:v>2.2519685039370079</c:v>
                </c:pt>
                <c:pt idx="8052" formatCode="0.0">
                  <c:v>2.087301587301587</c:v>
                </c:pt>
                <c:pt idx="8053" formatCode="0.0">
                  <c:v>2.3333333333333335</c:v>
                </c:pt>
                <c:pt idx="8054" formatCode="0.0">
                  <c:v>1.6760000000000002</c:v>
                </c:pt>
                <c:pt idx="8055" formatCode="0.0">
                  <c:v>1.4045454545454543</c:v>
                </c:pt>
                <c:pt idx="8056" formatCode="0.0">
                  <c:v>1.3429951690821256</c:v>
                </c:pt>
                <c:pt idx="8057" formatCode="0.0">
                  <c:v>1.4017094017094016</c:v>
                </c:pt>
                <c:pt idx="8058" formatCode="0.0">
                  <c:v>1.153846153846154</c:v>
                </c:pt>
                <c:pt idx="8059" formatCode="0.0">
                  <c:v>1.6560509554140128</c:v>
                </c:pt>
                <c:pt idx="8060" formatCode="0.0">
                  <c:v>0.97211155378486058</c:v>
                </c:pt>
                <c:pt idx="8061" formatCode="0.0">
                  <c:v>3.2648648648648648</c:v>
                </c:pt>
                <c:pt idx="8062" formatCode="0.0">
                  <c:v>1.5180722891566265</c:v>
                </c:pt>
                <c:pt idx="8063" formatCode="0.0">
                  <c:v>0.82969432314410474</c:v>
                </c:pt>
                <c:pt idx="8064" formatCode="0.0">
                  <c:v>2.1858736059479553</c:v>
                </c:pt>
                <c:pt idx="8065" formatCode="0.0">
                  <c:v>2.5070921985815606</c:v>
                </c:pt>
                <c:pt idx="8066" formatCode="0.0">
                  <c:v>1</c:v>
                </c:pt>
                <c:pt idx="8067" formatCode="0.0">
                  <c:v>0.92857142857142849</c:v>
                </c:pt>
                <c:pt idx="8068" formatCode="0.0">
                  <c:v>2.9722222222222223</c:v>
                </c:pt>
                <c:pt idx="8069" formatCode="0.0">
                  <c:v>1.8702702702702703</c:v>
                </c:pt>
                <c:pt idx="8070" formatCode="0.0">
                  <c:v>1.1049180327868853</c:v>
                </c:pt>
                <c:pt idx="8071" formatCode="0.0">
                  <c:v>1.3383458646616542</c:v>
                </c:pt>
                <c:pt idx="8072" formatCode="0.0">
                  <c:v>1.5999999999999999</c:v>
                </c:pt>
                <c:pt idx="8073" formatCode="0.0">
                  <c:v>1.4285714285714286</c:v>
                </c:pt>
                <c:pt idx="8074" formatCode="0.0">
                  <c:v>2.7272727272727271</c:v>
                </c:pt>
                <c:pt idx="8075" formatCode="0.0">
                  <c:v>2.1640000000000001</c:v>
                </c:pt>
                <c:pt idx="8076" formatCode="0.0">
                  <c:v>2.3760000000000003</c:v>
                </c:pt>
                <c:pt idx="8077" formatCode="0.0">
                  <c:v>1.8157894736842106</c:v>
                </c:pt>
                <c:pt idx="8078" formatCode="0.0">
                  <c:v>2.2962962962962963</c:v>
                </c:pt>
                <c:pt idx="8079" formatCode="0.0">
                  <c:v>1.9234972677595628</c:v>
                </c:pt>
                <c:pt idx="8080" formatCode="0.0">
                  <c:v>1.3402489626556016</c:v>
                </c:pt>
                <c:pt idx="8081" formatCode="0.0">
                  <c:v>4.6046511627906979</c:v>
                </c:pt>
                <c:pt idx="8082" formatCode="0.0">
                  <c:v>2.3276595744680848</c:v>
                </c:pt>
                <c:pt idx="8083" formatCode="0.0">
                  <c:v>1.295774647887324</c:v>
                </c:pt>
                <c:pt idx="8084" formatCode="0.0">
                  <c:v>2.0138888888888884</c:v>
                </c:pt>
                <c:pt idx="8085" formatCode="0.0">
                  <c:v>3.9454545454545453</c:v>
                </c:pt>
                <c:pt idx="8086" formatCode="0.0">
                  <c:v>1.6967741935483869</c:v>
                </c:pt>
                <c:pt idx="8087" formatCode="0.0">
                  <c:v>1.5972222222222221</c:v>
                </c:pt>
                <c:pt idx="8088" formatCode="0.0">
                  <c:v>1.2464285714285717</c:v>
                </c:pt>
                <c:pt idx="8089" formatCode="0.0">
                  <c:v>0.72067039106145248</c:v>
                </c:pt>
                <c:pt idx="8090" formatCode="0.0">
                  <c:v>2.4</c:v>
                </c:pt>
                <c:pt idx="8091" formatCode="0.0">
                  <c:v>3.246031746031746</c:v>
                </c:pt>
                <c:pt idx="8092" formatCode="0.0">
                  <c:v>2.0406976744186047</c:v>
                </c:pt>
                <c:pt idx="8093" formatCode="0.0">
                  <c:v>2.481012658227848</c:v>
                </c:pt>
                <c:pt idx="8094" formatCode="0.0">
                  <c:v>2.1832669322709166</c:v>
                </c:pt>
                <c:pt idx="8095" formatCode="0.0">
                  <c:v>2.9351535836177471</c:v>
                </c:pt>
                <c:pt idx="8096" formatCode="0.0">
                  <c:v>2.5029940119760479</c:v>
                </c:pt>
                <c:pt idx="8097" formatCode="0.0">
                  <c:v>2.7454545454545456</c:v>
                </c:pt>
                <c:pt idx="8098" formatCode="0.0">
                  <c:v>2.9655172413793105</c:v>
                </c:pt>
                <c:pt idx="8099" formatCode="0.0">
                  <c:v>2.5818181818181816</c:v>
                </c:pt>
                <c:pt idx="8100" formatCode="0.0">
                  <c:v>2.7527675276752768</c:v>
                </c:pt>
                <c:pt idx="8101" formatCode="0.0">
                  <c:v>2.6849816849816852</c:v>
                </c:pt>
                <c:pt idx="8102" formatCode="0.0">
                  <c:v>1.5022026431718063</c:v>
                </c:pt>
                <c:pt idx="8103" formatCode="0.0">
                  <c:v>3.2834645669291338</c:v>
                </c:pt>
                <c:pt idx="8104" formatCode="0.0">
                  <c:v>2.5792507204610948</c:v>
                </c:pt>
                <c:pt idx="8105" formatCode="0.0">
                  <c:v>2.5000000000000004</c:v>
                </c:pt>
                <c:pt idx="8106" formatCode="0.0">
                  <c:v>2.9636363636363638</c:v>
                </c:pt>
                <c:pt idx="8107" formatCode="0.0">
                  <c:v>2.4092827004219406</c:v>
                </c:pt>
                <c:pt idx="8108" formatCode="0.0">
                  <c:v>0.87553648068669532</c:v>
                </c:pt>
                <c:pt idx="8109" formatCode="0.0">
                  <c:v>2.2045454545454541</c:v>
                </c:pt>
                <c:pt idx="8110" formatCode="0.0">
                  <c:v>1.98</c:v>
                </c:pt>
                <c:pt idx="8111" formatCode="0.0">
                  <c:v>2.8740740740740738</c:v>
                </c:pt>
                <c:pt idx="8112" formatCode="0.0">
                  <c:v>2.7427536231884062</c:v>
                </c:pt>
                <c:pt idx="8113" formatCode="0.0">
                  <c:v>2.9864406779661015</c:v>
                </c:pt>
                <c:pt idx="8114" formatCode="0.0">
                  <c:v>3.209125475285171</c:v>
                </c:pt>
                <c:pt idx="8115" formatCode="0.0">
                  <c:v>3.0469798657718119</c:v>
                </c:pt>
                <c:pt idx="8116" formatCode="0.0">
                  <c:v>1.1752136752136753</c:v>
                </c:pt>
                <c:pt idx="8117" formatCode="0.0">
                  <c:v>5.5200000000000005</c:v>
                </c:pt>
                <c:pt idx="8118" formatCode="0.0">
                  <c:v>2.3772241992882561</c:v>
                </c:pt>
                <c:pt idx="8119" formatCode="0.0">
                  <c:v>3.0140056022408963</c:v>
                </c:pt>
                <c:pt idx="8120" formatCode="0.0">
                  <c:v>2.3513513513513509</c:v>
                </c:pt>
                <c:pt idx="8121" formatCode="0.0">
                  <c:v>2.7567567567567566</c:v>
                </c:pt>
                <c:pt idx="8122" formatCode="0.0">
                  <c:v>2.9354838709677415</c:v>
                </c:pt>
                <c:pt idx="8123" formatCode="0.0">
                  <c:v>3.6206896551724137</c:v>
                </c:pt>
                <c:pt idx="8124" formatCode="0.0">
                  <c:v>2.5897435897435899</c:v>
                </c:pt>
                <c:pt idx="8125" formatCode="0.0">
                  <c:v>1.9743589743589745</c:v>
                </c:pt>
                <c:pt idx="8126" formatCode="0.0">
                  <c:v>2.7058823529411762</c:v>
                </c:pt>
                <c:pt idx="8127" formatCode="0.0">
                  <c:v>2.0265780730897012</c:v>
                </c:pt>
                <c:pt idx="8128" formatCode="0.0">
                  <c:v>2.2489959839357425</c:v>
                </c:pt>
                <c:pt idx="8129" formatCode="0.0">
                  <c:v>1.8666666666666665</c:v>
                </c:pt>
                <c:pt idx="8130" formatCode="0.0">
                  <c:v>2.4596774193548385</c:v>
                </c:pt>
                <c:pt idx="8131" formatCode="0.0">
                  <c:v>3.407821229050279</c:v>
                </c:pt>
                <c:pt idx="8132" formatCode="0.0">
                  <c:v>5.2163742690058479</c:v>
                </c:pt>
                <c:pt idx="8133" formatCode="0.0">
                  <c:v>4.9821428571428568</c:v>
                </c:pt>
                <c:pt idx="8134" formatCode="0.0">
                  <c:v>4.8957055214723928</c:v>
                </c:pt>
                <c:pt idx="8135" formatCode="0.0">
                  <c:v>5.2426035502958577</c:v>
                </c:pt>
                <c:pt idx="8136" formatCode="0.0">
                  <c:v>5.1658031088082907</c:v>
                </c:pt>
                <c:pt idx="8137" formatCode="0.0">
                  <c:v>5.3469387755102042</c:v>
                </c:pt>
                <c:pt idx="8138" formatCode="0.0">
                  <c:v>3.5763688760806915</c:v>
                </c:pt>
                <c:pt idx="8139" formatCode="0.0">
                  <c:v>3.6784660766961652</c:v>
                </c:pt>
                <c:pt idx="8140" formatCode="0.0">
                  <c:v>3.8661971830985919</c:v>
                </c:pt>
                <c:pt idx="8141" formatCode="0.0">
                  <c:v>3.9876543209876538</c:v>
                </c:pt>
                <c:pt idx="8142" formatCode="0.0">
                  <c:v>3.4802259887005649</c:v>
                </c:pt>
                <c:pt idx="8143" formatCode="0.0">
                  <c:v>3.6851851851851847</c:v>
                </c:pt>
                <c:pt idx="8144" formatCode="0.0">
                  <c:v>4.0234375</c:v>
                </c:pt>
                <c:pt idx="8145" formatCode="0.0">
                  <c:v>3.8137931034482762</c:v>
                </c:pt>
                <c:pt idx="8146" formatCode="0.0">
                  <c:v>4.0176470588235293</c:v>
                </c:pt>
                <c:pt idx="8147" formatCode="0.0">
                  <c:v>4.2312925170068025</c:v>
                </c:pt>
                <c:pt idx="8148" formatCode="0.0">
                  <c:v>2.0780487804878049</c:v>
                </c:pt>
                <c:pt idx="8149" formatCode="0.0">
                  <c:v>2.1</c:v>
                </c:pt>
                <c:pt idx="8150" formatCode="0.0">
                  <c:v>1.9320987654320985</c:v>
                </c:pt>
                <c:pt idx="8151" formatCode="0.0">
                  <c:v>3.4031413612565444</c:v>
                </c:pt>
                <c:pt idx="8152" formatCode="0.0">
                  <c:v>2.8551401869158877</c:v>
                </c:pt>
                <c:pt idx="8153" formatCode="0.0">
                  <c:v>3.2406417112299462</c:v>
                </c:pt>
                <c:pt idx="8154" formatCode="0.0">
                  <c:v>2.3625730994152048</c:v>
                </c:pt>
                <c:pt idx="8155" formatCode="0.0">
                  <c:v>2.3194444444444446</c:v>
                </c:pt>
                <c:pt idx="8156" formatCode="0.0">
                  <c:v>2.2356687898089169</c:v>
                </c:pt>
                <c:pt idx="8157" formatCode="0.0">
                  <c:v>2.0187499999999998</c:v>
                </c:pt>
                <c:pt idx="8166" formatCode="0.0">
                  <c:v>3.5757575757575761</c:v>
                </c:pt>
                <c:pt idx="8167" formatCode="0.0">
                  <c:v>2.7600000000000002</c:v>
                </c:pt>
                <c:pt idx="8168" formatCode="0.0">
                  <c:v>2.44</c:v>
                </c:pt>
                <c:pt idx="8169" formatCode="0.0">
                  <c:v>3.419354838709677</c:v>
                </c:pt>
                <c:pt idx="8170" formatCode="0.0">
                  <c:v>6.1379310344827589</c:v>
                </c:pt>
                <c:pt idx="8176" formatCode="0.0">
                  <c:v>2.5</c:v>
                </c:pt>
                <c:pt idx="8178" formatCode="0.0">
                  <c:v>2.903225806451613</c:v>
                </c:pt>
                <c:pt idx="8179" formatCode="0.0">
                  <c:v>3.172413793103448</c:v>
                </c:pt>
                <c:pt idx="8180" formatCode="0.0">
                  <c:v>2.5945945945945943</c:v>
                </c:pt>
                <c:pt idx="8181" formatCode="0.0">
                  <c:v>2.358974358974359</c:v>
                </c:pt>
                <c:pt idx="8183" formatCode="0.0">
                  <c:v>2.9655172413793105</c:v>
                </c:pt>
                <c:pt idx="8184" formatCode="0.0">
                  <c:v>2.9729729729729728</c:v>
                </c:pt>
                <c:pt idx="8185" formatCode="0.0">
                  <c:v>2.666666666666667</c:v>
                </c:pt>
                <c:pt idx="8186" formatCode="0.0">
                  <c:v>2.606060606060606</c:v>
                </c:pt>
                <c:pt idx="8187" formatCode="0.0">
                  <c:v>1.7777777777777777</c:v>
                </c:pt>
                <c:pt idx="8192" formatCode="0.0">
                  <c:v>1.7582417582417582</c:v>
                </c:pt>
                <c:pt idx="8193" formatCode="0.0">
                  <c:v>2.2764227642276422</c:v>
                </c:pt>
                <c:pt idx="8194" formatCode="0.0">
                  <c:v>2.4812030075187965</c:v>
                </c:pt>
                <c:pt idx="8195" formatCode="0.0">
                  <c:v>1.1570247933884297</c:v>
                </c:pt>
                <c:pt idx="8196" formatCode="0.0">
                  <c:v>1.6111111111111109</c:v>
                </c:pt>
                <c:pt idx="8197" formatCode="0.0">
                  <c:v>2.1875</c:v>
                </c:pt>
                <c:pt idx="8198" formatCode="0.0">
                  <c:v>1.0563380281690142</c:v>
                </c:pt>
                <c:pt idx="8199" formatCode="0.0">
                  <c:v>4.2272727272727275</c:v>
                </c:pt>
                <c:pt idx="8201" formatCode="0.0">
                  <c:v>1.2272727272727273</c:v>
                </c:pt>
                <c:pt idx="8203" formatCode="0.0">
                  <c:v>1.8888888888888886</c:v>
                </c:pt>
                <c:pt idx="8204" formatCode="0.0">
                  <c:v>1.1515151515151516</c:v>
                </c:pt>
                <c:pt idx="8205" formatCode="0.0">
                  <c:v>1.0606060606060606</c:v>
                </c:pt>
                <c:pt idx="8208" formatCode="0.0">
                  <c:v>1.0512820512820513</c:v>
                </c:pt>
                <c:pt idx="8210" formatCode="0.0">
                  <c:v>2.1746031746031749</c:v>
                </c:pt>
                <c:pt idx="8211" formatCode="0.0">
                  <c:v>2.3513513513513509</c:v>
                </c:pt>
                <c:pt idx="8212" formatCode="0.0">
                  <c:v>2.7567567567567566</c:v>
                </c:pt>
                <c:pt idx="8213" formatCode="0.0">
                  <c:v>2.9354838709677415</c:v>
                </c:pt>
                <c:pt idx="8214" formatCode="0.0">
                  <c:v>3.6206896551724137</c:v>
                </c:pt>
                <c:pt idx="8216" formatCode="0.0">
                  <c:v>2.7058823529411762</c:v>
                </c:pt>
                <c:pt idx="8217" formatCode="0.0">
                  <c:v>2.6153846153846154</c:v>
                </c:pt>
                <c:pt idx="8221" formatCode="0.0">
                  <c:v>2.9655172413793105</c:v>
                </c:pt>
                <c:pt idx="8222" formatCode="0.0">
                  <c:v>2.3513513513513509</c:v>
                </c:pt>
                <c:pt idx="8223" formatCode="0.0">
                  <c:v>5.3684210526315788</c:v>
                </c:pt>
                <c:pt idx="8224" formatCode="0.0">
                  <c:v>2.9655172413793105</c:v>
                </c:pt>
                <c:pt idx="8225" formatCode="0.0">
                  <c:v>1.0666666666666667</c:v>
                </c:pt>
                <c:pt idx="8226" formatCode="0.0">
                  <c:v>3.7826086956521738</c:v>
                </c:pt>
                <c:pt idx="8246" formatCode="0.0">
                  <c:v>3.132530120481928</c:v>
                </c:pt>
                <c:pt idx="8248" formatCode="0.0">
                  <c:v>2.7710843373493974</c:v>
                </c:pt>
                <c:pt idx="8249" formatCode="0.0">
                  <c:v>2.0911528150134049</c:v>
                </c:pt>
                <c:pt idx="8250" formatCode="0.0">
                  <c:v>2.6855123674911661</c:v>
                </c:pt>
                <c:pt idx="8251" formatCode="0.0">
                  <c:v>3.5567010309278353</c:v>
                </c:pt>
                <c:pt idx="8252" formatCode="0.0">
                  <c:v>3.2738095238095237</c:v>
                </c:pt>
                <c:pt idx="8253" formatCode="0.0">
                  <c:v>1.5121951219512197</c:v>
                </c:pt>
                <c:pt idx="8254" formatCode="0.0">
                  <c:v>1.7836257309941519</c:v>
                </c:pt>
                <c:pt idx="8256" formatCode="0.0">
                  <c:v>3.2162162162162162</c:v>
                </c:pt>
                <c:pt idx="8257" formatCode="0.0">
                  <c:v>3.1842105263157894</c:v>
                </c:pt>
                <c:pt idx="8258" formatCode="0.0">
                  <c:v>3.1282051282051282</c:v>
                </c:pt>
                <c:pt idx="8259" formatCode="0.0">
                  <c:v>3.0000000000000004</c:v>
                </c:pt>
                <c:pt idx="8261" formatCode="0.0">
                  <c:v>3.2325581395348841</c:v>
                </c:pt>
                <c:pt idx="8263" formatCode="0.0">
                  <c:v>1.8974358974358976</c:v>
                </c:pt>
                <c:pt idx="8264" formatCode="0.0">
                  <c:v>1.8846153846153846</c:v>
                </c:pt>
                <c:pt idx="8265" formatCode="0.0">
                  <c:v>2.4583333333333335</c:v>
                </c:pt>
                <c:pt idx="8266" formatCode="0.0">
                  <c:v>2.7894736842105265</c:v>
                </c:pt>
                <c:pt idx="8267" formatCode="0.0">
                  <c:v>2.88</c:v>
                </c:pt>
                <c:pt idx="8269" formatCode="0.0">
                  <c:v>7.7777777777777777</c:v>
                </c:pt>
                <c:pt idx="8271" formatCode="0.0">
                  <c:v>2.2222222222222223</c:v>
                </c:pt>
                <c:pt idx="8272" formatCode="0.0">
                  <c:v>4.416666666666667</c:v>
                </c:pt>
                <c:pt idx="8273" formatCode="0.0">
                  <c:v>5.5</c:v>
                </c:pt>
                <c:pt idx="8275" formatCode="0.0">
                  <c:v>0.66666666666666663</c:v>
                </c:pt>
                <c:pt idx="8277" formatCode="0.0">
                  <c:v>2.2746781115879826</c:v>
                </c:pt>
                <c:pt idx="8278" formatCode="0.0">
                  <c:v>2.6571428571428575</c:v>
                </c:pt>
                <c:pt idx="8280" formatCode="0.0">
                  <c:v>2.7391304347826089</c:v>
                </c:pt>
                <c:pt idx="8281" formatCode="0.0">
                  <c:v>1.3043478260869565</c:v>
                </c:pt>
                <c:pt idx="8283" formatCode="0.0">
                  <c:v>1.3225806451612903</c:v>
                </c:pt>
                <c:pt idx="8285" formatCode="0.0">
                  <c:v>3.8793103448275863</c:v>
                </c:pt>
                <c:pt idx="8286" formatCode="0.0">
                  <c:v>3.0863095238095237</c:v>
                </c:pt>
                <c:pt idx="8287" formatCode="0.0">
                  <c:v>3.0956521739130434</c:v>
                </c:pt>
                <c:pt idx="8288" formatCode="0.0">
                  <c:v>3.2694610778443116</c:v>
                </c:pt>
                <c:pt idx="8289" formatCode="0.0">
                  <c:v>3.2066869300911858</c:v>
                </c:pt>
                <c:pt idx="8290" formatCode="0.0">
                  <c:v>2.245762711864407</c:v>
                </c:pt>
                <c:pt idx="8291" formatCode="0.0">
                  <c:v>1.9038461538461537</c:v>
                </c:pt>
                <c:pt idx="8292" formatCode="0.0">
                  <c:v>1.9545454545454544</c:v>
                </c:pt>
                <c:pt idx="8293" formatCode="0.0">
                  <c:v>2.4848484848484849</c:v>
                </c:pt>
                <c:pt idx="8294" formatCode="0.0">
                  <c:v>2.9292929292929291</c:v>
                </c:pt>
                <c:pt idx="8295" formatCode="0.0">
                  <c:v>3</c:v>
                </c:pt>
                <c:pt idx="8296" formatCode="0.0">
                  <c:v>2.85</c:v>
                </c:pt>
                <c:pt idx="8297" formatCode="0.0">
                  <c:v>2.4050632911392404</c:v>
                </c:pt>
                <c:pt idx="8298" formatCode="0.0">
                  <c:v>1.4666666666666668</c:v>
                </c:pt>
                <c:pt idx="8299" formatCode="0.0">
                  <c:v>2.5116279069767447</c:v>
                </c:pt>
                <c:pt idx="8300" formatCode="0.0">
                  <c:v>3.5185185185185186</c:v>
                </c:pt>
                <c:pt idx="8301" formatCode="0.0">
                  <c:v>3.8650306748466261</c:v>
                </c:pt>
                <c:pt idx="8302" formatCode="0.0">
                  <c:v>3.0243902439024395</c:v>
                </c:pt>
                <c:pt idx="8303" formatCode="0.0">
                  <c:v>2.1383647798742138</c:v>
                </c:pt>
                <c:pt idx="8304" formatCode="0.0">
                  <c:v>2.5624999999999996</c:v>
                </c:pt>
                <c:pt idx="8305" formatCode="0.0">
                  <c:v>2.2282608695652173</c:v>
                </c:pt>
                <c:pt idx="8306" formatCode="0.0">
                  <c:v>1.9444444444444444</c:v>
                </c:pt>
                <c:pt idx="8307" formatCode="0.0">
                  <c:v>3.2558139534883721</c:v>
                </c:pt>
                <c:pt idx="8308" formatCode="0.0">
                  <c:v>3.0303030303030303</c:v>
                </c:pt>
                <c:pt idx="8309" formatCode="0.0">
                  <c:v>3</c:v>
                </c:pt>
                <c:pt idx="8310" formatCode="0.0">
                  <c:v>2.2485207100591715</c:v>
                </c:pt>
                <c:pt idx="8311" formatCode="0.0">
                  <c:v>2.9824561403508771</c:v>
                </c:pt>
                <c:pt idx="8312" formatCode="0.0">
                  <c:v>2</c:v>
                </c:pt>
                <c:pt idx="8313" formatCode="0.0">
                  <c:v>2.6037735849056607</c:v>
                </c:pt>
                <c:pt idx="8314" formatCode="0.0">
                  <c:v>2.9213483146067416</c:v>
                </c:pt>
                <c:pt idx="8315" formatCode="0.0">
                  <c:v>3.0303030303030303</c:v>
                </c:pt>
                <c:pt idx="8316" formatCode="0.0">
                  <c:v>3.125</c:v>
                </c:pt>
                <c:pt idx="8317" formatCode="0.0">
                  <c:v>2.9333333333333336</c:v>
                </c:pt>
                <c:pt idx="8318" formatCode="0.0">
                  <c:v>2.4050632911392404</c:v>
                </c:pt>
                <c:pt idx="8319" formatCode="0.0">
                  <c:v>5.9210526315789469</c:v>
                </c:pt>
                <c:pt idx="8353" formatCode="0.0">
                  <c:v>4.3090909090909095</c:v>
                </c:pt>
                <c:pt idx="8354" formatCode="0.0">
                  <c:v>4.1396396396396389</c:v>
                </c:pt>
                <c:pt idx="8355" formatCode="0.0">
                  <c:v>4.4057971014492745</c:v>
                </c:pt>
                <c:pt idx="8356" formatCode="0.0">
                  <c:v>4.0550458715596323</c:v>
                </c:pt>
                <c:pt idx="8357" formatCode="0.0">
                  <c:v>4.1179487179487175</c:v>
                </c:pt>
                <c:pt idx="8358" formatCode="0.0">
                  <c:v>3.7944444444444443</c:v>
                </c:pt>
                <c:pt idx="8359" formatCode="0.0">
                  <c:v>3.901734104046243</c:v>
                </c:pt>
                <c:pt idx="8360" formatCode="0.0">
                  <c:v>4.7098765432098766</c:v>
                </c:pt>
                <c:pt idx="8361" formatCode="0.0">
                  <c:v>4.6864864864864861</c:v>
                </c:pt>
                <c:pt idx="8362" formatCode="0.0">
                  <c:v>4.2906403940886708</c:v>
                </c:pt>
                <c:pt idx="8363" formatCode="0.0">
                  <c:v>4.295774647887324</c:v>
                </c:pt>
                <c:pt idx="8364" formatCode="0.0">
                  <c:v>3.3574297188755016</c:v>
                </c:pt>
                <c:pt idx="8365" formatCode="0.0">
                  <c:v>3.6513157894736841</c:v>
                </c:pt>
                <c:pt idx="8366" formatCode="0.0">
                  <c:v>4.5813953488372094</c:v>
                </c:pt>
                <c:pt idx="8367" formatCode="0.0">
                  <c:v>4.536585365853659</c:v>
                </c:pt>
                <c:pt idx="8368" formatCode="0.0">
                  <c:v>4.6590909090909083</c:v>
                </c:pt>
                <c:pt idx="8369" formatCode="0.0">
                  <c:v>3.9698795180722892</c:v>
                </c:pt>
                <c:pt idx="8370" formatCode="0.0">
                  <c:v>3.3451957295373664</c:v>
                </c:pt>
                <c:pt idx="8371" formatCode="0.0">
                  <c:v>4.3933054393305433</c:v>
                </c:pt>
                <c:pt idx="8372" formatCode="0.0">
                  <c:v>2.8717948717948718</c:v>
                </c:pt>
                <c:pt idx="8373" formatCode="0.0">
                  <c:v>4.2361111111111107</c:v>
                </c:pt>
                <c:pt idx="8374" formatCode="0.0">
                  <c:v>3.8205128205128207</c:v>
                </c:pt>
                <c:pt idx="8375" formatCode="0.0">
                  <c:v>12.287234042553193</c:v>
                </c:pt>
                <c:pt idx="8376" formatCode="0.0">
                  <c:v>14.909090909090907</c:v>
                </c:pt>
                <c:pt idx="8377" formatCode="0.0">
                  <c:v>1.5476190476190477</c:v>
                </c:pt>
                <c:pt idx="8378" formatCode="0.0">
                  <c:v>3.3004291845493561</c:v>
                </c:pt>
                <c:pt idx="8379" formatCode="0.0">
                  <c:v>2.0818965517241379</c:v>
                </c:pt>
                <c:pt idx="8380" formatCode="0.0">
                  <c:v>3.541666666666667</c:v>
                </c:pt>
                <c:pt idx="8381" formatCode="0.0">
                  <c:v>3.4969325153374236</c:v>
                </c:pt>
                <c:pt idx="8382" formatCode="0.0">
                  <c:v>3.504823151125402</c:v>
                </c:pt>
                <c:pt idx="8383" formatCode="0.0">
                  <c:v>3.125</c:v>
                </c:pt>
                <c:pt idx="8384" formatCode="0.0">
                  <c:v>4.8325358851674647</c:v>
                </c:pt>
                <c:pt idx="8385" formatCode="0.0">
                  <c:v>3.451776649746193</c:v>
                </c:pt>
                <c:pt idx="8386" formatCode="0.0">
                  <c:v>2.5726141078838172</c:v>
                </c:pt>
                <c:pt idx="8387" formatCode="0.0">
                  <c:v>1.9574468085106382</c:v>
                </c:pt>
                <c:pt idx="8388" formatCode="0.0">
                  <c:v>2.2387096774193549</c:v>
                </c:pt>
                <c:pt idx="8389" formatCode="0.0">
                  <c:v>2.46</c:v>
                </c:pt>
                <c:pt idx="8390" formatCode="0.0">
                  <c:v>2.0397350993377485</c:v>
                </c:pt>
                <c:pt idx="8391" formatCode="0.0">
                  <c:v>2.0725388601036272</c:v>
                </c:pt>
                <c:pt idx="8392" formatCode="0.0">
                  <c:v>3.6144578313253013</c:v>
                </c:pt>
                <c:pt idx="8393" formatCode="0.0">
                  <c:v>3.1111111111111107</c:v>
                </c:pt>
                <c:pt idx="8394" formatCode="0.0">
                  <c:v>3.2941176470588234</c:v>
                </c:pt>
                <c:pt idx="8395" formatCode="0.0">
                  <c:v>3.2777777777777777</c:v>
                </c:pt>
                <c:pt idx="8396" formatCode="0.0">
                  <c:v>3.8461538461538458</c:v>
                </c:pt>
                <c:pt idx="8397" formatCode="0.0">
                  <c:v>2.3513513513513509</c:v>
                </c:pt>
                <c:pt idx="8401" formatCode="0.0">
                  <c:v>2.7567567567567566</c:v>
                </c:pt>
                <c:pt idx="8402" formatCode="0.0">
                  <c:v>2.9354838709677415</c:v>
                </c:pt>
                <c:pt idx="8403" formatCode="0.0">
                  <c:v>3.1428571428571432</c:v>
                </c:pt>
                <c:pt idx="8404" formatCode="0.0">
                  <c:v>3.6206896551724137</c:v>
                </c:pt>
                <c:pt idx="8405" formatCode="0.0">
                  <c:v>2.5897435897435899</c:v>
                </c:pt>
                <c:pt idx="8406" formatCode="0.0">
                  <c:v>1.9743589743589745</c:v>
                </c:pt>
                <c:pt idx="8407" formatCode="0.0">
                  <c:v>2.7058823529411762</c:v>
                </c:pt>
                <c:pt idx="8408" formatCode="0.0">
                  <c:v>2.6153846153846154</c:v>
                </c:pt>
                <c:pt idx="8409" formatCode="0.0">
                  <c:v>2.4657534246575343</c:v>
                </c:pt>
                <c:pt idx="8410" formatCode="0.0">
                  <c:v>2.0265780730897012</c:v>
                </c:pt>
                <c:pt idx="8411" formatCode="0.0">
                  <c:v>1.5777777777777777</c:v>
                </c:pt>
                <c:pt idx="8412" formatCode="0.0">
                  <c:v>2.5333333333333332</c:v>
                </c:pt>
                <c:pt idx="8413" formatCode="0.0">
                  <c:v>1.8181818181818183</c:v>
                </c:pt>
                <c:pt idx="8414" formatCode="0.0">
                  <c:v>1.7142857142857142</c:v>
                </c:pt>
                <c:pt idx="8415" formatCode="0.0">
                  <c:v>2.2489959839357425</c:v>
                </c:pt>
                <c:pt idx="8416" formatCode="0.0">
                  <c:v>2.2891566265060241</c:v>
                </c:pt>
                <c:pt idx="8417" formatCode="0.0">
                  <c:v>2.2314049586776861</c:v>
                </c:pt>
                <c:pt idx="8418" formatCode="0.0">
                  <c:v>2.6315789473684208</c:v>
                </c:pt>
                <c:pt idx="8419" formatCode="0.0">
                  <c:v>2.1993127147766325</c:v>
                </c:pt>
                <c:pt idx="8420" formatCode="0.0">
                  <c:v>1.8666666666666665</c:v>
                </c:pt>
                <c:pt idx="8421" formatCode="0.0">
                  <c:v>2.1925133689839571</c:v>
                </c:pt>
                <c:pt idx="8422" formatCode="0.0">
                  <c:v>2.0833333333333335</c:v>
                </c:pt>
                <c:pt idx="8423" formatCode="0.0">
                  <c:v>2.4596774193548385</c:v>
                </c:pt>
                <c:pt idx="8424" formatCode="0.0">
                  <c:v>3.132530120481928</c:v>
                </c:pt>
                <c:pt idx="8425" formatCode="0.0">
                  <c:v>2.7710843373493974</c:v>
                </c:pt>
                <c:pt idx="8426" formatCode="0.0">
                  <c:v>3.801169590643275</c:v>
                </c:pt>
                <c:pt idx="8427" formatCode="0.0">
                  <c:v>3.407821229050279</c:v>
                </c:pt>
                <c:pt idx="8477" formatCode="0.0">
                  <c:v>1.181159420289855</c:v>
                </c:pt>
                <c:pt idx="8478" formatCode="0.0">
                  <c:v>0.84357541899441335</c:v>
                </c:pt>
                <c:pt idx="8479" formatCode="0.0">
                  <c:v>0.67938931297709926</c:v>
                </c:pt>
                <c:pt idx="8480" formatCode="0.0">
                  <c:v>1.5508684863523572</c:v>
                </c:pt>
                <c:pt idx="8481" formatCode="0.0">
                  <c:v>2.0532319391634983</c:v>
                </c:pt>
                <c:pt idx="8482" formatCode="0.0">
                  <c:v>1.8375634517766499</c:v>
                </c:pt>
                <c:pt idx="8483" formatCode="0.0">
                  <c:v>1.3299492385786802</c:v>
                </c:pt>
                <c:pt idx="8484" formatCode="0.0">
                  <c:v>2.1764705882352944</c:v>
                </c:pt>
                <c:pt idx="8485" formatCode="0.0">
                  <c:v>1.4812286689419794</c:v>
                </c:pt>
                <c:pt idx="8486" formatCode="0.0">
                  <c:v>0.84513274336283195</c:v>
                </c:pt>
                <c:pt idx="8487" formatCode="0.0">
                  <c:v>1.6404958677685952</c:v>
                </c:pt>
                <c:pt idx="8488" formatCode="0.0">
                  <c:v>2.0991735537190084</c:v>
                </c:pt>
                <c:pt idx="8489" formatCode="0.0">
                  <c:v>1.8606060606060606</c:v>
                </c:pt>
                <c:pt idx="8490" formatCode="0.0">
                  <c:v>3.1346153846153846</c:v>
                </c:pt>
                <c:pt idx="8491" formatCode="0.0">
                  <c:v>2.0480769230769229</c:v>
                </c:pt>
                <c:pt idx="8492" formatCode="0.0">
                  <c:v>1.5490909090909091</c:v>
                </c:pt>
                <c:pt idx="8493" formatCode="0.0">
                  <c:v>1.8274111675126905</c:v>
                </c:pt>
                <c:pt idx="8494" formatCode="0.0">
                  <c:v>3.5818181818181816</c:v>
                </c:pt>
                <c:pt idx="8495" formatCode="0.0">
                  <c:v>1.3319148936170211</c:v>
                </c:pt>
                <c:pt idx="8496" formatCode="0.0">
                  <c:v>2.1553398058252426</c:v>
                </c:pt>
                <c:pt idx="8497" formatCode="0.0">
                  <c:v>1.1155378486055778</c:v>
                </c:pt>
                <c:pt idx="8498" formatCode="0.0">
                  <c:v>0.75652173913043486</c:v>
                </c:pt>
                <c:pt idx="8499" formatCode="0.0">
                  <c:v>1.629242819843342</c:v>
                </c:pt>
                <c:pt idx="8500" formatCode="0.0">
                  <c:v>2.9639639639639639</c:v>
                </c:pt>
                <c:pt idx="8501" formatCode="0.0">
                  <c:v>1.3283582089552237</c:v>
                </c:pt>
                <c:pt idx="8502" formatCode="0.0">
                  <c:v>3.3654822335025383</c:v>
                </c:pt>
                <c:pt idx="8503" formatCode="0.0">
                  <c:v>2.1800000000000002</c:v>
                </c:pt>
                <c:pt idx="8504" formatCode="0.0">
                  <c:v>0.58974358974358976</c:v>
                </c:pt>
                <c:pt idx="8505" formatCode="0.0">
                  <c:v>2.3952569169960474</c:v>
                </c:pt>
                <c:pt idx="8506" formatCode="0.0">
                  <c:v>2.2519685039370079</c:v>
                </c:pt>
                <c:pt idx="8507" formatCode="0.0">
                  <c:v>2.087301587301587</c:v>
                </c:pt>
                <c:pt idx="8508" formatCode="0.0">
                  <c:v>2.3333333333333335</c:v>
                </c:pt>
                <c:pt idx="8509" formatCode="0.0">
                  <c:v>1.5180722891566265</c:v>
                </c:pt>
                <c:pt idx="8510" formatCode="0.0">
                  <c:v>2.1858736059479553</c:v>
                </c:pt>
                <c:pt idx="8511" formatCode="0.0">
                  <c:v>2.5070921985815606</c:v>
                </c:pt>
                <c:pt idx="8512" formatCode="0.0">
                  <c:v>1</c:v>
                </c:pt>
                <c:pt idx="8513" formatCode="0.0">
                  <c:v>0.92857142857142849</c:v>
                </c:pt>
                <c:pt idx="8514" formatCode="0.0">
                  <c:v>2.9722222222222223</c:v>
                </c:pt>
                <c:pt idx="8515" formatCode="0.0">
                  <c:v>1.8702702702702703</c:v>
                </c:pt>
                <c:pt idx="8516" formatCode="0.0">
                  <c:v>1.1049180327868853</c:v>
                </c:pt>
                <c:pt idx="8517" formatCode="0.0">
                  <c:v>1.3383458646616542</c:v>
                </c:pt>
                <c:pt idx="8518" formatCode="0.0">
                  <c:v>1.5999999999999999</c:v>
                </c:pt>
                <c:pt idx="8519" formatCode="0.0">
                  <c:v>1.4285714285714286</c:v>
                </c:pt>
                <c:pt idx="8520" formatCode="0.0">
                  <c:v>2.7272727272727271</c:v>
                </c:pt>
                <c:pt idx="8521" formatCode="0.0">
                  <c:v>2.1640000000000001</c:v>
                </c:pt>
                <c:pt idx="8522" formatCode="0.0">
                  <c:v>2.3760000000000003</c:v>
                </c:pt>
                <c:pt idx="8523" formatCode="0.0">
                  <c:v>1.8157894736842106</c:v>
                </c:pt>
                <c:pt idx="8524" formatCode="0.0">
                  <c:v>2.2962962962962963</c:v>
                </c:pt>
                <c:pt idx="8525" formatCode="0.0">
                  <c:v>1.9234972677595628</c:v>
                </c:pt>
                <c:pt idx="8526" formatCode="0.0">
                  <c:v>1.3402489626556016</c:v>
                </c:pt>
                <c:pt idx="8527" formatCode="0.0">
                  <c:v>4.6046511627906979</c:v>
                </c:pt>
                <c:pt idx="8528" formatCode="0.0">
                  <c:v>2.3276595744680848</c:v>
                </c:pt>
                <c:pt idx="8529" formatCode="0.0">
                  <c:v>1.295774647887324</c:v>
                </c:pt>
                <c:pt idx="8530" formatCode="0.0">
                  <c:v>2.0138888888888884</c:v>
                </c:pt>
                <c:pt idx="8531" formatCode="0.0">
                  <c:v>3.9454545454545453</c:v>
                </c:pt>
                <c:pt idx="8532" formatCode="0.0">
                  <c:v>1.6967741935483869</c:v>
                </c:pt>
                <c:pt idx="8533" formatCode="0.0">
                  <c:v>1.5972222222222221</c:v>
                </c:pt>
                <c:pt idx="8534" formatCode="0.0">
                  <c:v>1.2464285714285717</c:v>
                </c:pt>
                <c:pt idx="8535" formatCode="0.0">
                  <c:v>0.72067039106145248</c:v>
                </c:pt>
                <c:pt idx="8536" formatCode="0.0">
                  <c:v>2.4</c:v>
                </c:pt>
                <c:pt idx="8537" formatCode="0.0">
                  <c:v>3.246031746031746</c:v>
                </c:pt>
                <c:pt idx="8538" formatCode="0.0">
                  <c:v>2.0406976744186047</c:v>
                </c:pt>
                <c:pt idx="8539" formatCode="0.0">
                  <c:v>2.481012658227848</c:v>
                </c:pt>
                <c:pt idx="8540" formatCode="0.0">
                  <c:v>2.1832669322709166</c:v>
                </c:pt>
                <c:pt idx="8541" formatCode="0.0">
                  <c:v>2.5029940119760479</c:v>
                </c:pt>
                <c:pt idx="8542" formatCode="0.0">
                  <c:v>2.7454545454545456</c:v>
                </c:pt>
                <c:pt idx="8543" formatCode="0.0">
                  <c:v>2.9655172413793105</c:v>
                </c:pt>
                <c:pt idx="8544" formatCode="0.0">
                  <c:v>2.5818181818181816</c:v>
                </c:pt>
                <c:pt idx="8545" formatCode="0.0">
                  <c:v>2.7527675276752768</c:v>
                </c:pt>
                <c:pt idx="8546" formatCode="0.0">
                  <c:v>2.6849816849816852</c:v>
                </c:pt>
                <c:pt idx="8547" formatCode="0.0">
                  <c:v>1.5022026431718063</c:v>
                </c:pt>
                <c:pt idx="8548" formatCode="0.0">
                  <c:v>3.2834645669291338</c:v>
                </c:pt>
                <c:pt idx="8549" formatCode="0.0">
                  <c:v>2.5792507204610948</c:v>
                </c:pt>
                <c:pt idx="8550" formatCode="0.0">
                  <c:v>2.5000000000000004</c:v>
                </c:pt>
                <c:pt idx="8551" formatCode="0.0">
                  <c:v>2.9636363636363638</c:v>
                </c:pt>
                <c:pt idx="8552" formatCode="0.0">
                  <c:v>2.4092827004219406</c:v>
                </c:pt>
                <c:pt idx="8553" formatCode="0.0">
                  <c:v>0.87553648068669532</c:v>
                </c:pt>
                <c:pt idx="8554" formatCode="0.0">
                  <c:v>2.2045454545454541</c:v>
                </c:pt>
                <c:pt idx="8555" formatCode="0.0">
                  <c:v>1.98</c:v>
                </c:pt>
                <c:pt idx="8556" formatCode="0.0">
                  <c:v>2.8740740740740738</c:v>
                </c:pt>
                <c:pt idx="8557" formatCode="0.0">
                  <c:v>2.7427536231884062</c:v>
                </c:pt>
                <c:pt idx="8558" formatCode="0.0">
                  <c:v>2.9864406779661015</c:v>
                </c:pt>
                <c:pt idx="8559" formatCode="0.0">
                  <c:v>3.209125475285171</c:v>
                </c:pt>
                <c:pt idx="8560" formatCode="0.0">
                  <c:v>3.0469798657718119</c:v>
                </c:pt>
                <c:pt idx="8561" formatCode="0.0">
                  <c:v>5.5200000000000005</c:v>
                </c:pt>
                <c:pt idx="8562" formatCode="0.0">
                  <c:v>2.3772241992882561</c:v>
                </c:pt>
                <c:pt idx="8563" formatCode="0.0">
                  <c:v>3.0140056022408963</c:v>
                </c:pt>
                <c:pt idx="8564" formatCode="0.0">
                  <c:v>1.1752136752136753</c:v>
                </c:pt>
                <c:pt idx="8679" formatCode="0.0">
                  <c:v>3.4876033057851239</c:v>
                </c:pt>
                <c:pt idx="8680" formatCode="0.0">
                  <c:v>3.0282485875706215</c:v>
                </c:pt>
                <c:pt idx="8681" formatCode="0.0">
                  <c:v>4.1933333333333334</c:v>
                </c:pt>
                <c:pt idx="8682" formatCode="0.0">
                  <c:v>8.2470119521912348</c:v>
                </c:pt>
                <c:pt idx="8683" formatCode="0.0">
                  <c:v>2.6318407960199006</c:v>
                </c:pt>
                <c:pt idx="8684" formatCode="0.0">
                  <c:v>2.5794392523364484</c:v>
                </c:pt>
                <c:pt idx="8685" formatCode="0.0">
                  <c:v>3.0984455958549226</c:v>
                </c:pt>
                <c:pt idx="8686" formatCode="0.0">
                  <c:v>2.9291044776119399</c:v>
                </c:pt>
                <c:pt idx="8687" formatCode="0.0">
                  <c:v>2.8586387434554976</c:v>
                </c:pt>
                <c:pt idx="8688" formatCode="0.0">
                  <c:v>3.1818181818181817</c:v>
                </c:pt>
                <c:pt idx="8689" formatCode="0.0">
                  <c:v>3.4502923976608191</c:v>
                </c:pt>
                <c:pt idx="8690" formatCode="0.0">
                  <c:v>3.6074766355140184</c:v>
                </c:pt>
                <c:pt idx="8691" formatCode="0.0">
                  <c:v>3.0301204819277112</c:v>
                </c:pt>
                <c:pt idx="8692" formatCode="0.0">
                  <c:v>4.3508771929824563</c:v>
                </c:pt>
                <c:pt idx="8854" formatCode="0.0">
                  <c:v>1.2960493761279179</c:v>
                </c:pt>
                <c:pt idx="8855" formatCode="0.0">
                  <c:v>1.3232424558322946</c:v>
                </c:pt>
                <c:pt idx="8856" formatCode="0.0">
                  <c:v>2.4850584206753688</c:v>
                </c:pt>
                <c:pt idx="8857" formatCode="0.0">
                  <c:v>1.3232424558322946</c:v>
                </c:pt>
                <c:pt idx="8858" formatCode="0.0">
                  <c:v>1.2960493761279179</c:v>
                </c:pt>
                <c:pt idx="8859" formatCode="0.0">
                  <c:v>1.9562962774272468</c:v>
                </c:pt>
                <c:pt idx="8860" formatCode="0.0">
                  <c:v>1.6811874960565338</c:v>
                </c:pt>
                <c:pt idx="8861" formatCode="0.0">
                  <c:v>2.6587973416296093</c:v>
                </c:pt>
                <c:pt idx="8862" formatCode="0.0">
                  <c:v>3.331706347714261</c:v>
                </c:pt>
                <c:pt idx="8863" formatCode="0.0">
                  <c:v>3.3368709106057213</c:v>
                </c:pt>
                <c:pt idx="8864" formatCode="0.0">
                  <c:v>3.3616131402645157</c:v>
                </c:pt>
                <c:pt idx="8865" formatCode="0.0">
                  <c:v>2.7083423536143343</c:v>
                </c:pt>
                <c:pt idx="8866" formatCode="0.0">
                  <c:v>2.7513655969595141</c:v>
                </c:pt>
                <c:pt idx="8867" formatCode="0.0">
                  <c:v>2.4192749066386341</c:v>
                </c:pt>
                <c:pt idx="8868" formatCode="0.0">
                  <c:v>2.3667842313585492</c:v>
                </c:pt>
                <c:pt idx="8869" formatCode="0.0">
                  <c:v>2.4615304524004289</c:v>
                </c:pt>
                <c:pt idx="8870" formatCode="0.0">
                  <c:v>2.3694997931850925</c:v>
                </c:pt>
                <c:pt idx="8871" formatCode="0.0">
                  <c:v>2.6580416131615996</c:v>
                </c:pt>
                <c:pt idx="8872" formatCode="0.0">
                  <c:v>2.6888701201229721</c:v>
                </c:pt>
                <c:pt idx="8873" formatCode="0.0">
                  <c:v>2.8281547971176919</c:v>
                </c:pt>
                <c:pt idx="8874" formatCode="0.0">
                  <c:v>2.6853178907871511</c:v>
                </c:pt>
                <c:pt idx="8875" formatCode="0.0">
                  <c:v>2.2758906486548547</c:v>
                </c:pt>
                <c:pt idx="8876" formatCode="0.0">
                  <c:v>2.0032610651642457</c:v>
                </c:pt>
                <c:pt idx="8877" formatCode="0.0">
                  <c:v>1.9066723091115449</c:v>
                </c:pt>
                <c:pt idx="8878" formatCode="0.0">
                  <c:v>1.9634932645870253</c:v>
                </c:pt>
                <c:pt idx="8879" formatCode="0.0">
                  <c:v>1.8926075015946984</c:v>
                </c:pt>
                <c:pt idx="8880" formatCode="0.0">
                  <c:v>1.8174673058735282</c:v>
                </c:pt>
                <c:pt idx="8881" formatCode="0.0">
                  <c:v>1.9422670702918003</c:v>
                </c:pt>
                <c:pt idx="8882" formatCode="0.0">
                  <c:v>1.9356317535783978</c:v>
                </c:pt>
                <c:pt idx="8883" formatCode="0.0">
                  <c:v>2.2002957914251882</c:v>
                </c:pt>
                <c:pt idx="8884" formatCode="0.0">
                  <c:v>2.6390328595292036</c:v>
                </c:pt>
                <c:pt idx="8885" formatCode="0.0">
                  <c:v>2.8137685080732684</c:v>
                </c:pt>
                <c:pt idx="8886" formatCode="0.0">
                  <c:v>2.9231199303324926</c:v>
                </c:pt>
                <c:pt idx="8887" formatCode="0.0">
                  <c:v>3.0329392977668101</c:v>
                </c:pt>
                <c:pt idx="8888" formatCode="0.0">
                  <c:v>2.9588855245779389</c:v>
                </c:pt>
                <c:pt idx="8889" formatCode="0.0">
                  <c:v>3.1342738116837965</c:v>
                </c:pt>
                <c:pt idx="8890" formatCode="0.0">
                  <c:v>3.0191065321993866</c:v>
                </c:pt>
                <c:pt idx="8891" formatCode="0.0">
                  <c:v>2.7367788923592902</c:v>
                </c:pt>
                <c:pt idx="8892" formatCode="0.0">
                  <c:v>2.9375000000000004</c:v>
                </c:pt>
                <c:pt idx="8894" formatCode="0.0">
                  <c:v>1.4404761904761905</c:v>
                </c:pt>
                <c:pt idx="8921" formatCode="0.0">
                  <c:v>3.5935483870967744</c:v>
                </c:pt>
                <c:pt idx="8922" formatCode="0.0">
                  <c:v>2.1666666666666665</c:v>
                </c:pt>
                <c:pt idx="8923" formatCode="0.0">
                  <c:v>0.95424836601307184</c:v>
                </c:pt>
                <c:pt idx="8924" formatCode="0.0">
                  <c:v>2.0210526315789474</c:v>
                </c:pt>
                <c:pt idx="8925" formatCode="0.0">
                  <c:v>1.334928229665072</c:v>
                </c:pt>
                <c:pt idx="8928" formatCode="0.0">
                  <c:v>0.95364238410596025</c:v>
                </c:pt>
                <c:pt idx="8929" formatCode="0.0">
                  <c:v>2.3230769230769233</c:v>
                </c:pt>
                <c:pt idx="8933" formatCode="0.0">
                  <c:v>1.6516129032258065</c:v>
                </c:pt>
                <c:pt idx="8934" formatCode="0.0">
                  <c:v>1.8952702702702704</c:v>
                </c:pt>
                <c:pt idx="8935" formatCode="0.0">
                  <c:v>2.3281853281853282</c:v>
                </c:pt>
                <c:pt idx="8936" formatCode="0.0">
                  <c:v>1.8754863813229574</c:v>
                </c:pt>
                <c:pt idx="8961" formatCode="0.0">
                  <c:v>1.220125786163522</c:v>
                </c:pt>
                <c:pt idx="8962" formatCode="0.0">
                  <c:v>1.4593023255813953</c:v>
                </c:pt>
                <c:pt idx="8963" formatCode="0.0">
                  <c:v>2.2807881773399017</c:v>
                </c:pt>
                <c:pt idx="8964" formatCode="0.0">
                  <c:v>1.6795580110497237</c:v>
                </c:pt>
                <c:pt idx="8965" formatCode="0.0">
                  <c:v>1.7407407407407405</c:v>
                </c:pt>
                <c:pt idx="8966" formatCode="0.0">
                  <c:v>1.4708994708994709</c:v>
                </c:pt>
                <c:pt idx="8967" formatCode="0.0">
                  <c:v>1.2152777777777779</c:v>
                </c:pt>
                <c:pt idx="8968" formatCode="0.0">
                  <c:v>1.3550724637681162</c:v>
                </c:pt>
                <c:pt idx="8969" formatCode="0.0">
                  <c:v>1.784313725490196</c:v>
                </c:pt>
                <c:pt idx="8970" formatCode="0.0">
                  <c:v>1.8645161290322581</c:v>
                </c:pt>
                <c:pt idx="8971" formatCode="0.0">
                  <c:v>1.896551724137931</c:v>
                </c:pt>
                <c:pt idx="8972" formatCode="0.0">
                  <c:v>1.9308176100628929</c:v>
                </c:pt>
                <c:pt idx="8973" formatCode="0.0">
                  <c:v>1.1951219512195121</c:v>
                </c:pt>
                <c:pt idx="8974" formatCode="0.0">
                  <c:v>0.75547445255474455</c:v>
                </c:pt>
                <c:pt idx="8975" formatCode="0.0">
                  <c:v>1.1681818181818182</c:v>
                </c:pt>
                <c:pt idx="8976" formatCode="0.0">
                  <c:v>2.0735009671179885</c:v>
                </c:pt>
                <c:pt idx="8996" formatCode="0.0">
                  <c:v>0.72289156626506024</c:v>
                </c:pt>
                <c:pt idx="8997" formatCode="0.0">
                  <c:v>0.76470588235294124</c:v>
                </c:pt>
                <c:pt idx="8998" formatCode="0.0">
                  <c:v>1.1464968152866242</c:v>
                </c:pt>
                <c:pt idx="8999" formatCode="0.0">
                  <c:v>2.8873239436619715</c:v>
                </c:pt>
                <c:pt idx="9000" formatCode="0.0">
                  <c:v>0.58441558441558439</c:v>
                </c:pt>
                <c:pt idx="9001" formatCode="0.0">
                  <c:v>0.69182389937106925</c:v>
                </c:pt>
                <c:pt idx="9002" formatCode="0.0">
                  <c:v>0.62893081761006286</c:v>
                </c:pt>
                <c:pt idx="9003" formatCode="0.0">
                  <c:v>1.048951048951049</c:v>
                </c:pt>
                <c:pt idx="9004" formatCode="0.0">
                  <c:v>0.65088757396449715</c:v>
                </c:pt>
                <c:pt idx="9005" formatCode="0.0">
                  <c:v>0.54216867469879526</c:v>
                </c:pt>
                <c:pt idx="9006" formatCode="0.0">
                  <c:v>0.67484662576687127</c:v>
                </c:pt>
                <c:pt idx="9007" formatCode="0.0">
                  <c:v>0.76433121019108274</c:v>
                </c:pt>
                <c:pt idx="9008" formatCode="0.0">
                  <c:v>0.58823529411764708</c:v>
                </c:pt>
                <c:pt idx="9009" formatCode="0.0">
                  <c:v>0.72727272727272729</c:v>
                </c:pt>
                <c:pt idx="9010" formatCode="0.0">
                  <c:v>0.58064516129032262</c:v>
                </c:pt>
                <c:pt idx="9011" formatCode="0.0">
                  <c:v>0.84415584415584421</c:v>
                </c:pt>
                <c:pt idx="9012" formatCode="0.0">
                  <c:v>0.59523809523809523</c:v>
                </c:pt>
                <c:pt idx="9013" formatCode="0.0">
                  <c:v>0.63694267515923564</c:v>
                </c:pt>
                <c:pt idx="9014" formatCode="0.0">
                  <c:v>0.7100591715976331</c:v>
                </c:pt>
                <c:pt idx="9015" formatCode="0.0">
                  <c:v>0.68322981366459634</c:v>
                </c:pt>
                <c:pt idx="9016" formatCode="0.0">
                  <c:v>1.6129032258064515</c:v>
                </c:pt>
                <c:pt idx="9017" formatCode="0.0">
                  <c:v>1.4473684210526316</c:v>
                </c:pt>
                <c:pt idx="9018" formatCode="0.0">
                  <c:v>0.75949367088607589</c:v>
                </c:pt>
                <c:pt idx="9019" formatCode="0.0">
                  <c:v>0.86419753086419737</c:v>
                </c:pt>
                <c:pt idx="9020" formatCode="0.0">
                  <c:v>0.625</c:v>
                </c:pt>
                <c:pt idx="9021" formatCode="0.0">
                  <c:v>0.53254437869822491</c:v>
                </c:pt>
                <c:pt idx="9022" formatCode="0.0">
                  <c:v>0.5714285714285714</c:v>
                </c:pt>
                <c:pt idx="9023" formatCode="0.0">
                  <c:v>0.77922077922077915</c:v>
                </c:pt>
                <c:pt idx="9024" formatCode="0.0">
                  <c:v>0.61349693251533743</c:v>
                </c:pt>
                <c:pt idx="9025" formatCode="0.0">
                  <c:v>3.7499999999999996</c:v>
                </c:pt>
                <c:pt idx="9026" formatCode="0.0">
                  <c:v>1.4634146341463417</c:v>
                </c:pt>
                <c:pt idx="9027" formatCode="0.0">
                  <c:v>4.1428571428571423</c:v>
                </c:pt>
                <c:pt idx="9028" formatCode="0.0">
                  <c:v>3.4615384615384617</c:v>
                </c:pt>
                <c:pt idx="9029" formatCode="0.0">
                  <c:v>3.6585365853658538</c:v>
                </c:pt>
                <c:pt idx="9030" formatCode="0.0">
                  <c:v>2.7142857142857144</c:v>
                </c:pt>
                <c:pt idx="9031" formatCode="0.0">
                  <c:v>3.1860465116279069</c:v>
                </c:pt>
                <c:pt idx="9032" formatCode="0.0">
                  <c:v>1.7317073170731707</c:v>
                </c:pt>
                <c:pt idx="9033" formatCode="0.0">
                  <c:v>11.666666666666666</c:v>
                </c:pt>
                <c:pt idx="9034" formatCode="0.0">
                  <c:v>3.6428571428571428</c:v>
                </c:pt>
                <c:pt idx="9035" formatCode="0.0">
                  <c:v>4.261904761904761</c:v>
                </c:pt>
                <c:pt idx="9036" formatCode="0.0">
                  <c:v>3.780487804878049</c:v>
                </c:pt>
                <c:pt idx="9037" formatCode="0.0">
                  <c:v>2.5499999999999998</c:v>
                </c:pt>
                <c:pt idx="9038" formatCode="0.0">
                  <c:v>3.0750000000000002</c:v>
                </c:pt>
                <c:pt idx="9039" formatCode="0.0">
                  <c:v>3.35</c:v>
                </c:pt>
                <c:pt idx="9040" formatCode="0.0">
                  <c:v>1.8461538461538463</c:v>
                </c:pt>
                <c:pt idx="9041" formatCode="0.0">
                  <c:v>3.8292682926829271</c:v>
                </c:pt>
                <c:pt idx="9042" formatCode="0.0">
                  <c:v>3.85</c:v>
                </c:pt>
                <c:pt idx="9043" formatCode="0.0">
                  <c:v>2.6923076923076925</c:v>
                </c:pt>
                <c:pt idx="9044" formatCode="0.0">
                  <c:v>3.0750000000000002</c:v>
                </c:pt>
                <c:pt idx="9045" formatCode="0.0">
                  <c:v>4.1463414634146343</c:v>
                </c:pt>
                <c:pt idx="9046" formatCode="0.0">
                  <c:v>3.2307692307692308</c:v>
                </c:pt>
                <c:pt idx="9047" formatCode="0.0">
                  <c:v>4</c:v>
                </c:pt>
                <c:pt idx="9048" formatCode="0.0">
                  <c:v>3.8048780487804881</c:v>
                </c:pt>
                <c:pt idx="9049" formatCode="0.0">
                  <c:v>4.7560975609756104</c:v>
                </c:pt>
                <c:pt idx="9050" formatCode="0.0">
                  <c:v>2.6904761904761907</c:v>
                </c:pt>
                <c:pt idx="9051" formatCode="0.0">
                  <c:v>3.4999999999999996</c:v>
                </c:pt>
                <c:pt idx="9052" formatCode="0.0">
                  <c:v>7.1190476190476186</c:v>
                </c:pt>
                <c:pt idx="9053" formatCode="0.0">
                  <c:v>5.5853658536585371</c:v>
                </c:pt>
                <c:pt idx="9054" formatCode="0.0">
                  <c:v>1.025974025974026</c:v>
                </c:pt>
                <c:pt idx="9055" formatCode="0.0">
                  <c:v>1.0273972602739727</c:v>
                </c:pt>
                <c:pt idx="9056" formatCode="0.0">
                  <c:v>1.1578947368421053</c:v>
                </c:pt>
                <c:pt idx="9057" formatCode="0.0">
                  <c:v>1.0576540755467199</c:v>
                </c:pt>
                <c:pt idx="9058" formatCode="0.0">
                  <c:v>1.3679245283018868</c:v>
                </c:pt>
                <c:pt idx="9059" formatCode="0.0">
                  <c:v>0.86723910171730512</c:v>
                </c:pt>
                <c:pt idx="9060" formatCode="0.0">
                  <c:v>1.2987711213517665</c:v>
                </c:pt>
                <c:pt idx="9061" formatCode="0.0">
                  <c:v>1.8325652841781874</c:v>
                </c:pt>
                <c:pt idx="9062" formatCode="0.0">
                  <c:v>1.7767441860465116</c:v>
                </c:pt>
                <c:pt idx="9063" formatCode="0.0">
                  <c:v>3.6437499999999998</c:v>
                </c:pt>
                <c:pt idx="9064" formatCode="0.0">
                  <c:v>0.49968334388853708</c:v>
                </c:pt>
                <c:pt idx="9065" formatCode="0.0">
                  <c:v>0.42794486215538846</c:v>
                </c:pt>
                <c:pt idx="9066" formatCode="0.0">
                  <c:v>0.76535541752933056</c:v>
                </c:pt>
                <c:pt idx="9067" formatCode="0.0">
                  <c:v>0.63411458333333326</c:v>
                </c:pt>
                <c:pt idx="9068" formatCode="0.0">
                  <c:v>0.69870801033591734</c:v>
                </c:pt>
                <c:pt idx="9069" formatCode="0.0">
                  <c:v>0.52253280091272114</c:v>
                </c:pt>
                <c:pt idx="9070" formatCode="0.0">
                  <c:v>0.57588805166846069</c:v>
                </c:pt>
                <c:pt idx="9071" formatCode="0.0">
                  <c:v>0.45106162610046607</c:v>
                </c:pt>
                <c:pt idx="9072" formatCode="0.0">
                  <c:v>1.9797297297297298</c:v>
                </c:pt>
                <c:pt idx="9073" formatCode="0.0">
                  <c:v>0.57999999999999996</c:v>
                </c:pt>
                <c:pt idx="9074" formatCode="0.0">
                  <c:v>0.61249999999999993</c:v>
                </c:pt>
                <c:pt idx="9075" formatCode="0.0">
                  <c:v>0.57471264367816088</c:v>
                </c:pt>
                <c:pt idx="9076" formatCode="0.0">
                  <c:v>1.2857142857142856</c:v>
                </c:pt>
                <c:pt idx="9078" formatCode="0.0">
                  <c:v>0.76582278481012656</c:v>
                </c:pt>
                <c:pt idx="9079" formatCode="0.0">
                  <c:v>0.71376242804814238</c:v>
                </c:pt>
                <c:pt idx="9080" formatCode="0.0">
                  <c:v>2.3404255319148937</c:v>
                </c:pt>
                <c:pt idx="9082" formatCode="0.0">
                  <c:v>0.50283911671924297</c:v>
                </c:pt>
                <c:pt idx="9083" formatCode="0.0">
                  <c:v>0.53521126760563376</c:v>
                </c:pt>
                <c:pt idx="9084" formatCode="0.0">
                  <c:v>0.70307167235494883</c:v>
                </c:pt>
                <c:pt idx="9085" formatCode="0.0">
                  <c:v>1.003684210526316</c:v>
                </c:pt>
                <c:pt idx="9086" formatCode="0.0">
                  <c:v>0.94264795607077478</c:v>
                </c:pt>
                <c:pt idx="9087" formatCode="0.0">
                  <c:v>0.94221105527638183</c:v>
                </c:pt>
                <c:pt idx="9088" formatCode="0.0">
                  <c:v>0.90855649902024826</c:v>
                </c:pt>
                <c:pt idx="9089" formatCode="0.0">
                  <c:v>0.60974358974358978</c:v>
                </c:pt>
                <c:pt idx="9090" formatCode="0.0">
                  <c:v>0.63311849281110555</c:v>
                </c:pt>
                <c:pt idx="9091" formatCode="0.0">
                  <c:v>1.2957937584803256</c:v>
                </c:pt>
                <c:pt idx="9092" formatCode="0.0">
                  <c:v>1.2648913805185704</c:v>
                </c:pt>
                <c:pt idx="9095" formatCode="0.0">
                  <c:v>0.96491228070175439</c:v>
                </c:pt>
                <c:pt idx="9096" formatCode="0.0">
                  <c:v>0.70958904109589049</c:v>
                </c:pt>
                <c:pt idx="9097" formatCode="0.0">
                  <c:v>0.64</c:v>
                </c:pt>
                <c:pt idx="9098" formatCode="0.0">
                  <c:v>0.54363207547169812</c:v>
                </c:pt>
                <c:pt idx="9099" formatCode="0.0">
                  <c:v>0.58864488484199251</c:v>
                </c:pt>
                <c:pt idx="9100" formatCode="0.0">
                  <c:v>0.66014669926650371</c:v>
                </c:pt>
                <c:pt idx="9101" formatCode="0.0">
                  <c:v>0.78445747800586507</c:v>
                </c:pt>
                <c:pt idx="9103" formatCode="0.0">
                  <c:v>0.60944976076555024</c:v>
                </c:pt>
                <c:pt idx="9107" formatCode="0.0">
                  <c:v>0.61376896149358229</c:v>
                </c:pt>
                <c:pt idx="9108" formatCode="0.0">
                  <c:v>1.0416956219596942</c:v>
                </c:pt>
                <c:pt idx="9109" formatCode="0.0">
                  <c:v>0.64480874316939885</c:v>
                </c:pt>
                <c:pt idx="9112" formatCode="0.0">
                  <c:v>0.8189806678383128</c:v>
                </c:pt>
                <c:pt idx="9113" formatCode="0.0">
                  <c:v>0.75837742504409167</c:v>
                </c:pt>
                <c:pt idx="9114" formatCode="0.0">
                  <c:v>0.77993079584775082</c:v>
                </c:pt>
                <c:pt idx="9115" formatCode="0.0">
                  <c:v>0.56830941983780414</c:v>
                </c:pt>
                <c:pt idx="9116" formatCode="0.0">
                  <c:v>0.57418988061398524</c:v>
                </c:pt>
                <c:pt idx="9117" formatCode="0.0">
                  <c:v>0.57427652733118972</c:v>
                </c:pt>
                <c:pt idx="9118" formatCode="0.0">
                  <c:v>0.52254791431792558</c:v>
                </c:pt>
                <c:pt idx="9119" formatCode="0.0">
                  <c:v>0.65105963528831934</c:v>
                </c:pt>
                <c:pt idx="9120" formatCode="0.0">
                  <c:v>0.53558718861209964</c:v>
                </c:pt>
                <c:pt idx="9121" formatCode="0.0">
                  <c:v>0.55797933409873712</c:v>
                </c:pt>
                <c:pt idx="9122" formatCode="0.0">
                  <c:v>0.55530085959885378</c:v>
                </c:pt>
                <c:pt idx="9123" formatCode="0.0">
                  <c:v>0.54919908466819223</c:v>
                </c:pt>
                <c:pt idx="9124" formatCode="0.0">
                  <c:v>0.55213764337851923</c:v>
                </c:pt>
                <c:pt idx="9125" formatCode="0.0">
                  <c:v>0.56599552572706935</c:v>
                </c:pt>
                <c:pt idx="9126" formatCode="0.0">
                  <c:v>0.51109963861641716</c:v>
                </c:pt>
                <c:pt idx="9127" formatCode="0.0">
                  <c:v>0.54335260115606931</c:v>
                </c:pt>
                <c:pt idx="9128" formatCode="0.0">
                  <c:v>0.5714285714285714</c:v>
                </c:pt>
                <c:pt idx="9129" formatCode="0.0">
                  <c:v>1.8148698884758363</c:v>
                </c:pt>
                <c:pt idx="9130" formatCode="0.0">
                  <c:v>1.8246346555323589</c:v>
                </c:pt>
                <c:pt idx="9131" formatCode="0.0">
                  <c:v>1.8321579689703809</c:v>
                </c:pt>
                <c:pt idx="9132" formatCode="0.0">
                  <c:v>0.66299019607843146</c:v>
                </c:pt>
                <c:pt idx="9133" formatCode="0.0">
                  <c:v>0.94008986520219662</c:v>
                </c:pt>
                <c:pt idx="9134" formatCode="0.0">
                  <c:v>0.95940594059405937</c:v>
                </c:pt>
                <c:pt idx="9135" formatCode="0.0">
                  <c:v>0.96940262263234567</c:v>
                </c:pt>
                <c:pt idx="9136" formatCode="0.0">
                  <c:v>0.97864077669902916</c:v>
                </c:pt>
                <c:pt idx="9137" formatCode="0.0">
                  <c:v>0.96913887506222007</c:v>
                </c:pt>
                <c:pt idx="9138" formatCode="0.0">
                  <c:v>1.1690140845070423</c:v>
                </c:pt>
                <c:pt idx="9139" formatCode="0.0">
                  <c:v>1.4013206162876009</c:v>
                </c:pt>
                <c:pt idx="9140" formatCode="0.0">
                  <c:v>1.0565247732030705</c:v>
                </c:pt>
                <c:pt idx="9141" formatCode="0.0">
                  <c:v>1.0614754098360657</c:v>
                </c:pt>
                <c:pt idx="9142" formatCode="0.0">
                  <c:v>0.66998011928429424</c:v>
                </c:pt>
                <c:pt idx="9143" formatCode="0.0">
                  <c:v>0.6757493188010899</c:v>
                </c:pt>
                <c:pt idx="9144" formatCode="0.0">
                  <c:v>0.69740437158469937</c:v>
                </c:pt>
                <c:pt idx="9145" formatCode="0.0">
                  <c:v>0.70240549828178689</c:v>
                </c:pt>
                <c:pt idx="9146" formatCode="0.0">
                  <c:v>1.1858839972047519</c:v>
                </c:pt>
                <c:pt idx="9147" formatCode="0.0">
                  <c:v>0.92008196721311475</c:v>
                </c:pt>
                <c:pt idx="9148" formatCode="0.0">
                  <c:v>1.0383165829145728</c:v>
                </c:pt>
                <c:pt idx="9149" formatCode="0.0">
                  <c:v>1.0796460176991149</c:v>
                </c:pt>
                <c:pt idx="9150" formatCode="0.0">
                  <c:v>0.55791829882484612</c:v>
                </c:pt>
                <c:pt idx="9151" formatCode="0.0">
                  <c:v>0.5479074889867841</c:v>
                </c:pt>
                <c:pt idx="9152" formatCode="0.0">
                  <c:v>0.56881781838949175</c:v>
                </c:pt>
                <c:pt idx="9153" formatCode="0.0">
                  <c:v>0.98700410396716831</c:v>
                </c:pt>
                <c:pt idx="9154" formatCode="0.0">
                  <c:v>0.65091553455404605</c:v>
                </c:pt>
                <c:pt idx="9155" formatCode="0.0">
                  <c:v>0.88577827547592392</c:v>
                </c:pt>
                <c:pt idx="9156" formatCode="0.0">
                  <c:v>0.90271132376395535</c:v>
                </c:pt>
                <c:pt idx="9157" formatCode="0.0">
                  <c:v>0.70976394849785407</c:v>
                </c:pt>
                <c:pt idx="9158" formatCode="0.0">
                  <c:v>0.6549971767363072</c:v>
                </c:pt>
                <c:pt idx="9159" formatCode="0.0">
                  <c:v>2.1780821917808222</c:v>
                </c:pt>
                <c:pt idx="9160" formatCode="0.0">
                  <c:v>1.1146496815286624</c:v>
                </c:pt>
                <c:pt idx="9161" formatCode="0.0">
                  <c:v>1.4683544303797467</c:v>
                </c:pt>
                <c:pt idx="9162" formatCode="0.0">
                  <c:v>1.4423076923076923</c:v>
                </c:pt>
                <c:pt idx="9163" formatCode="0.0">
                  <c:v>1.3515151515151516</c:v>
                </c:pt>
                <c:pt idx="9164" formatCode="0.0">
                  <c:v>1.3536585365853659</c:v>
                </c:pt>
                <c:pt idx="9165" formatCode="0.0">
                  <c:v>2.1986301369863015</c:v>
                </c:pt>
                <c:pt idx="9166" formatCode="0.0">
                  <c:v>3.7658227848101267</c:v>
                </c:pt>
                <c:pt idx="9168" formatCode="0.0">
                  <c:v>2.7583333333333333</c:v>
                </c:pt>
                <c:pt idx="9169" formatCode="0.0">
                  <c:v>1.2158273381294964</c:v>
                </c:pt>
                <c:pt idx="9170" formatCode="0.0">
                  <c:v>1.1044776119402984</c:v>
                </c:pt>
                <c:pt idx="9171" formatCode="0.0">
                  <c:v>0.26415094339622641</c:v>
                </c:pt>
                <c:pt idx="9172" formatCode="0.0">
                  <c:v>0.92258064516129024</c:v>
                </c:pt>
                <c:pt idx="9173" formatCode="0.0">
                  <c:v>0.98837209302325579</c:v>
                </c:pt>
                <c:pt idx="9174" formatCode="0.0">
                  <c:v>0.82424242424242433</c:v>
                </c:pt>
                <c:pt idx="9175" formatCode="0.0">
                  <c:v>1.2884615384615383</c:v>
                </c:pt>
                <c:pt idx="9176" formatCode="0.0">
                  <c:v>0.86206896551724144</c:v>
                </c:pt>
                <c:pt idx="9177" formatCode="0.0">
                  <c:v>0.78980891719745216</c:v>
                </c:pt>
                <c:pt idx="9178" formatCode="0.0">
                  <c:v>0.82629107981220662</c:v>
                </c:pt>
                <c:pt idx="9179" formatCode="0.0">
                  <c:v>1.1575757575757575</c:v>
                </c:pt>
                <c:pt idx="9180" formatCode="0.0">
                  <c:v>1.1265822784810127</c:v>
                </c:pt>
                <c:pt idx="9181" formatCode="0.0">
                  <c:v>2.0121212121212122</c:v>
                </c:pt>
                <c:pt idx="9182" formatCode="0.0">
                  <c:v>1.6949152542372883</c:v>
                </c:pt>
                <c:pt idx="9183" formatCode="0.0">
                  <c:v>0.91999999999999993</c:v>
                </c:pt>
                <c:pt idx="9184" formatCode="0.0">
                  <c:v>0.823943661971831</c:v>
                </c:pt>
                <c:pt idx="9185" formatCode="0.0">
                  <c:v>0.93421052631578938</c:v>
                </c:pt>
                <c:pt idx="9186" formatCode="0.0">
                  <c:v>1.1623036649214662</c:v>
                </c:pt>
                <c:pt idx="9187" formatCode="0.0">
                  <c:v>0.90909090909090917</c:v>
                </c:pt>
                <c:pt idx="9188" formatCode="0.0">
                  <c:v>2.2683823529411762</c:v>
                </c:pt>
                <c:pt idx="9189" formatCode="0.0">
                  <c:v>5.0048780487804878</c:v>
                </c:pt>
                <c:pt idx="9190" formatCode="0.0">
                  <c:v>2.6984126984126982</c:v>
                </c:pt>
                <c:pt idx="9191" formatCode="0.0">
                  <c:v>2.1675675675675672</c:v>
                </c:pt>
                <c:pt idx="9192" formatCode="0.0">
                  <c:v>3.5311004784688995</c:v>
                </c:pt>
                <c:pt idx="9193" formatCode="0.0">
                  <c:v>1.2178770949720672</c:v>
                </c:pt>
                <c:pt idx="9194" formatCode="0.0">
                  <c:v>2.6951219512195124</c:v>
                </c:pt>
                <c:pt idx="9195" formatCode="0.0">
                  <c:v>2.349514563106796</c:v>
                </c:pt>
                <c:pt idx="9196" formatCode="0.0">
                  <c:v>2.5903614457831328</c:v>
                </c:pt>
                <c:pt idx="9197" formatCode="0.0">
                  <c:v>2.8877551020408165</c:v>
                </c:pt>
                <c:pt idx="9198" formatCode="0.0">
                  <c:v>3.0056179775280896</c:v>
                </c:pt>
                <c:pt idx="9199" formatCode="0.0">
                  <c:v>1.8717948717948716</c:v>
                </c:pt>
                <c:pt idx="9200" formatCode="0.0">
                  <c:v>2.4444444444444446</c:v>
                </c:pt>
                <c:pt idx="9202" formatCode="0.0">
                  <c:v>2.4172932330827064</c:v>
                </c:pt>
                <c:pt idx="9203" formatCode="0.0">
                  <c:v>1.4695121951219514</c:v>
                </c:pt>
                <c:pt idx="9204" formatCode="0.0">
                  <c:v>1.3675213675213678</c:v>
                </c:pt>
                <c:pt idx="9205" formatCode="0.0">
                  <c:v>1.6352201257861636</c:v>
                </c:pt>
                <c:pt idx="9206" formatCode="0.0">
                  <c:v>1.8045112781954886</c:v>
                </c:pt>
                <c:pt idx="9207" formatCode="0.0">
                  <c:v>1.2994350282485874</c:v>
                </c:pt>
                <c:pt idx="9208" formatCode="0.0">
                  <c:v>1.0144927536231885</c:v>
                </c:pt>
                <c:pt idx="9209" formatCode="0.0">
                  <c:v>0.8029197080291971</c:v>
                </c:pt>
                <c:pt idx="9210" formatCode="0.0">
                  <c:v>0.86956521739130443</c:v>
                </c:pt>
                <c:pt idx="9211" formatCode="0.0">
                  <c:v>1.0843373493975905</c:v>
                </c:pt>
                <c:pt idx="9212" formatCode="0.0">
                  <c:v>1.0948905109489051</c:v>
                </c:pt>
                <c:pt idx="9213" formatCode="0.0">
                  <c:v>1.8055555555555556</c:v>
                </c:pt>
                <c:pt idx="9214" formatCode="0.0">
                  <c:v>1.2820512820512819</c:v>
                </c:pt>
                <c:pt idx="9215" formatCode="0.0">
                  <c:v>1.3599999999999999</c:v>
                </c:pt>
                <c:pt idx="9216" formatCode="0.0">
                  <c:v>1.6216216216216215</c:v>
                </c:pt>
                <c:pt idx="9217" formatCode="0.0">
                  <c:v>1.2949640287769786</c:v>
                </c:pt>
                <c:pt idx="9218" formatCode="0.0">
                  <c:v>1.2307692307692308</c:v>
                </c:pt>
                <c:pt idx="9219" formatCode="0.0">
                  <c:v>1.5714285714285716</c:v>
                </c:pt>
                <c:pt idx="9220" formatCode="0.0">
                  <c:v>1.118881118881119</c:v>
                </c:pt>
                <c:pt idx="9221" formatCode="0.0">
                  <c:v>1</c:v>
                </c:pt>
                <c:pt idx="9222" formatCode="0.0">
                  <c:v>0.8270676691729324</c:v>
                </c:pt>
                <c:pt idx="9223" formatCode="0.0">
                  <c:v>1.2173913043478262</c:v>
                </c:pt>
                <c:pt idx="9224" formatCode="0.0">
                  <c:v>0.87591240875912402</c:v>
                </c:pt>
                <c:pt idx="9225" formatCode="0.0">
                  <c:v>0.81632653061224492</c:v>
                </c:pt>
                <c:pt idx="9226" formatCode="0.0">
                  <c:v>1</c:v>
                </c:pt>
                <c:pt idx="9227" formatCode="0.0">
                  <c:v>1.1111111111111109</c:v>
                </c:pt>
                <c:pt idx="9228" formatCode="0.0">
                  <c:v>0.78313253012048201</c:v>
                </c:pt>
                <c:pt idx="9229" formatCode="0.0">
                  <c:v>1.3812154696132597</c:v>
                </c:pt>
                <c:pt idx="9230" formatCode="0.0">
                  <c:v>1.0679611650485437</c:v>
                </c:pt>
                <c:pt idx="9231" formatCode="0.0">
                  <c:v>0.83333333333333326</c:v>
                </c:pt>
                <c:pt idx="9232" formatCode="0.0">
                  <c:v>1.7177914110429449</c:v>
                </c:pt>
                <c:pt idx="9233" formatCode="0.0">
                  <c:v>1.2345679012345678</c:v>
                </c:pt>
                <c:pt idx="9234" formatCode="0.0">
                  <c:v>1.1038961038961039</c:v>
                </c:pt>
                <c:pt idx="9235" formatCode="0.0">
                  <c:v>1.4136125654450262</c:v>
                </c:pt>
                <c:pt idx="9236" formatCode="0.0">
                  <c:v>1.4184397163120568</c:v>
                </c:pt>
                <c:pt idx="9237" formatCode="0.0">
                  <c:v>1.0810810810810811</c:v>
                </c:pt>
                <c:pt idx="9238" formatCode="0.0">
                  <c:v>1.1564625850340136</c:v>
                </c:pt>
                <c:pt idx="9239" formatCode="0.0">
                  <c:v>1.3709677419354838</c:v>
                </c:pt>
                <c:pt idx="9240" formatCode="0.0">
                  <c:v>0.7006369426751593</c:v>
                </c:pt>
                <c:pt idx="9241" formatCode="0.0">
                  <c:v>1.1564625850340136</c:v>
                </c:pt>
                <c:pt idx="9242" formatCode="0.0">
                  <c:v>1.0791366906474822</c:v>
                </c:pt>
                <c:pt idx="9243" formatCode="0.0">
                  <c:v>0.74380165289256206</c:v>
                </c:pt>
                <c:pt idx="9244" formatCode="0.0">
                  <c:v>0.87301587301587313</c:v>
                </c:pt>
                <c:pt idx="9245" formatCode="0.0">
                  <c:v>0.83333333333333337</c:v>
                </c:pt>
                <c:pt idx="9246" formatCode="0.0">
                  <c:v>0.85271317829457371</c:v>
                </c:pt>
                <c:pt idx="9247" formatCode="0.0">
                  <c:v>0.95890410958904104</c:v>
                </c:pt>
                <c:pt idx="9248" formatCode="0.0">
                  <c:v>1.0638297872340425</c:v>
                </c:pt>
                <c:pt idx="9249" formatCode="0.0">
                  <c:v>0.88235294117647045</c:v>
                </c:pt>
                <c:pt idx="9250" formatCode="0.0">
                  <c:v>0.80536912751677847</c:v>
                </c:pt>
                <c:pt idx="9251" formatCode="0.0">
                  <c:v>0.79999999999999993</c:v>
                </c:pt>
                <c:pt idx="9252" formatCode="0.0">
                  <c:v>0.86956521739130443</c:v>
                </c:pt>
                <c:pt idx="9253" formatCode="0.0">
                  <c:v>0.98484848484848486</c:v>
                </c:pt>
                <c:pt idx="9254" formatCode="0.0">
                  <c:v>1.1538461538461537</c:v>
                </c:pt>
                <c:pt idx="9255" formatCode="0.0">
                  <c:v>1.5116279069767442</c:v>
                </c:pt>
                <c:pt idx="9256" formatCode="0.0">
                  <c:v>1.3253012048192774</c:v>
                </c:pt>
                <c:pt idx="9257" formatCode="0.0">
                  <c:v>1.1864406779661016</c:v>
                </c:pt>
                <c:pt idx="9258" formatCode="0.0">
                  <c:v>2.7428571428571429</c:v>
                </c:pt>
                <c:pt idx="9259" formatCode="0.0">
                  <c:v>2.65</c:v>
                </c:pt>
                <c:pt idx="9260" formatCode="0.0">
                  <c:v>2.4</c:v>
                </c:pt>
                <c:pt idx="9261" formatCode="0.0">
                  <c:v>2.3863636363636362</c:v>
                </c:pt>
                <c:pt idx="9262" formatCode="0.0">
                  <c:v>2.4157303370786516</c:v>
                </c:pt>
                <c:pt idx="9263" formatCode="0.0">
                  <c:v>2.0915032679738563</c:v>
                </c:pt>
                <c:pt idx="9264" formatCode="0.0">
                  <c:v>1.9607843137254901</c:v>
                </c:pt>
                <c:pt idx="9265" formatCode="0.0">
                  <c:v>2.6881720430107525</c:v>
                </c:pt>
                <c:pt idx="9266" formatCode="0.0">
                  <c:v>2.2872340425531914</c:v>
                </c:pt>
                <c:pt idx="9318" formatCode="0.0">
                  <c:v>3.7426900584795324</c:v>
                </c:pt>
                <c:pt idx="9319" formatCode="0.0">
                  <c:v>4.3125</c:v>
                </c:pt>
                <c:pt idx="9320" formatCode="0.0">
                  <c:v>3.9361702127659579</c:v>
                </c:pt>
                <c:pt idx="9321" formatCode="0.0">
                  <c:v>3.6666666666666665</c:v>
                </c:pt>
                <c:pt idx="9322" formatCode="0.0">
                  <c:v>3.8333333333333335</c:v>
                </c:pt>
                <c:pt idx="9324" formatCode="0.0">
                  <c:v>2.2885572139303485</c:v>
                </c:pt>
                <c:pt idx="9327" formatCode="0.0">
                  <c:v>3.5975765306122449</c:v>
                </c:pt>
                <c:pt idx="9328" formatCode="0.0">
                  <c:v>3.6233766233766231</c:v>
                </c:pt>
                <c:pt idx="9329" formatCode="0.0">
                  <c:v>3.3959731543624159</c:v>
                </c:pt>
                <c:pt idx="9330" formatCode="0.0">
                  <c:v>1.9797297297297298</c:v>
                </c:pt>
                <c:pt idx="9331" formatCode="0.0">
                  <c:v>4.0972222222222223</c:v>
                </c:pt>
                <c:pt idx="9332" formatCode="0.0">
                  <c:v>0.96554657592513826</c:v>
                </c:pt>
                <c:pt idx="9333" formatCode="0.0">
                  <c:v>1.2070452911574407</c:v>
                </c:pt>
                <c:pt idx="9334" formatCode="0.0">
                  <c:v>1.2736842105263158</c:v>
                </c:pt>
                <c:pt idx="9335" formatCode="0.0">
                  <c:v>1.7498781082398829</c:v>
                </c:pt>
                <c:pt idx="9336" formatCode="0.0">
                  <c:v>0.95166747220879655</c:v>
                </c:pt>
                <c:pt idx="9337" formatCode="0.0">
                  <c:v>0.33371913580246915</c:v>
                </c:pt>
                <c:pt idx="9338" formatCode="0.0">
                  <c:v>1.3714285714285714</c:v>
                </c:pt>
                <c:pt idx="9339" formatCode="0.0">
                  <c:v>1.4625468164794007</c:v>
                </c:pt>
                <c:pt idx="9340" formatCode="0.0">
                  <c:v>1.1702127659574471</c:v>
                </c:pt>
                <c:pt idx="9341" formatCode="0.0">
                  <c:v>1.4072398190045248</c:v>
                </c:pt>
                <c:pt idx="9342" formatCode="0.0">
                  <c:v>1.7335526315789471</c:v>
                </c:pt>
                <c:pt idx="9343" formatCode="0.0">
                  <c:v>1.6043956043956045</c:v>
                </c:pt>
                <c:pt idx="9344" formatCode="0.0">
                  <c:v>0.8529411764705882</c:v>
                </c:pt>
                <c:pt idx="9345" formatCode="0.0">
                  <c:v>1.38671875</c:v>
                </c:pt>
                <c:pt idx="9346" formatCode="0.0">
                  <c:v>1.433098591549296</c:v>
                </c:pt>
                <c:pt idx="9347" formatCode="0.0">
                  <c:v>0.80693069306930687</c:v>
                </c:pt>
                <c:pt idx="9348" formatCode="0.0">
                  <c:v>1.380281690140845</c:v>
                </c:pt>
                <c:pt idx="9349" formatCode="0.0">
                  <c:v>1.3779904306220097</c:v>
                </c:pt>
                <c:pt idx="9350" formatCode="0.0">
                  <c:v>0.95075757575757558</c:v>
                </c:pt>
                <c:pt idx="9351" formatCode="0.0">
                  <c:v>1.2512562814070354</c:v>
                </c:pt>
                <c:pt idx="9352" formatCode="0.0">
                  <c:v>0.75287356321839083</c:v>
                </c:pt>
                <c:pt idx="9353" formatCode="0.0">
                  <c:v>0.86813186813186816</c:v>
                </c:pt>
                <c:pt idx="9354" formatCode="0.0">
                  <c:v>1.078125</c:v>
                </c:pt>
                <c:pt idx="9355" formatCode="0.0">
                  <c:v>0.93248945147679319</c:v>
                </c:pt>
                <c:pt idx="9356" formatCode="0.0">
                  <c:v>1.0490566037735849</c:v>
                </c:pt>
                <c:pt idx="9357" formatCode="0.0">
                  <c:v>0.81881533101045301</c:v>
                </c:pt>
                <c:pt idx="9358" formatCode="0.0">
                  <c:v>0.87845303867403313</c:v>
                </c:pt>
                <c:pt idx="9359" formatCode="0.0">
                  <c:v>0.73006134969325154</c:v>
                </c:pt>
                <c:pt idx="9360" formatCode="0.0">
                  <c:v>0.77042801556420237</c:v>
                </c:pt>
                <c:pt idx="9361" formatCode="0.0">
                  <c:v>0.73195876288659789</c:v>
                </c:pt>
                <c:pt idx="9362" formatCode="0.0">
                  <c:v>0.8076923076923076</c:v>
                </c:pt>
                <c:pt idx="9363" formatCode="0.0">
                  <c:v>0.78773584905660365</c:v>
                </c:pt>
                <c:pt idx="9364" formatCode="0.0">
                  <c:v>0.60481099656357384</c:v>
                </c:pt>
                <c:pt idx="9365" formatCode="0.0">
                  <c:v>1.453125</c:v>
                </c:pt>
                <c:pt idx="9366" formatCode="0.0">
                  <c:v>1.3238866396761133</c:v>
                </c:pt>
                <c:pt idx="9367" formatCode="0.0">
                  <c:v>1.8019323671497587</c:v>
                </c:pt>
                <c:pt idx="9368" formatCode="0.0">
                  <c:v>2.2527472527472523</c:v>
                </c:pt>
                <c:pt idx="9369" formatCode="0.0">
                  <c:v>3.9411764705882355</c:v>
                </c:pt>
                <c:pt idx="9370" formatCode="0.0">
                  <c:v>4.1752577319587632</c:v>
                </c:pt>
                <c:pt idx="9371" formatCode="0.0">
                  <c:v>4.6745562130177518</c:v>
                </c:pt>
                <c:pt idx="9372" formatCode="0.0">
                  <c:v>3.057324840764331</c:v>
                </c:pt>
                <c:pt idx="9373" formatCode="0.0">
                  <c:v>2.9801324503311259</c:v>
                </c:pt>
                <c:pt idx="9374" formatCode="0.0">
                  <c:v>4.0170940170940179</c:v>
                </c:pt>
                <c:pt idx="9375" formatCode="0.0">
                  <c:v>3.1034482758620694</c:v>
                </c:pt>
                <c:pt idx="9391" formatCode="0.0">
                  <c:v>0.46808510638297879</c:v>
                </c:pt>
                <c:pt idx="9392" formatCode="0.0">
                  <c:v>0.46619217081850534</c:v>
                </c:pt>
                <c:pt idx="9393" formatCode="0.0">
                  <c:v>0.42452830188679247</c:v>
                </c:pt>
                <c:pt idx="9395" formatCode="0.0">
                  <c:v>0.50204081632653053</c:v>
                </c:pt>
                <c:pt idx="9396" formatCode="0.0">
                  <c:v>0.44491525423728817</c:v>
                </c:pt>
                <c:pt idx="9397" formatCode="0.0">
                  <c:v>0.47859922178988329</c:v>
                </c:pt>
                <c:pt idx="9399" formatCode="0.0">
                  <c:v>0.44318181818181812</c:v>
                </c:pt>
                <c:pt idx="9401" formatCode="0.0">
                  <c:v>0.4181034482758621</c:v>
                </c:pt>
                <c:pt idx="9402" formatCode="0.0">
                  <c:v>0.45106382978723403</c:v>
                </c:pt>
                <c:pt idx="9403" formatCode="0.0">
                  <c:v>0.45739910313901344</c:v>
                </c:pt>
                <c:pt idx="9404" formatCode="0.0">
                  <c:v>0.40740740740740738</c:v>
                </c:pt>
                <c:pt idx="9405" formatCode="0.0">
                  <c:v>0.46724890829694327</c:v>
                </c:pt>
                <c:pt idx="9406" formatCode="0.0">
                  <c:v>0.47385620915032678</c:v>
                </c:pt>
                <c:pt idx="9407" formatCode="0.0">
                  <c:v>0.47169811320754712</c:v>
                </c:pt>
                <c:pt idx="9408" formatCode="0.0">
                  <c:v>0.51624548736462095</c:v>
                </c:pt>
                <c:pt idx="9409" formatCode="0.0">
                  <c:v>0.47266881028938906</c:v>
                </c:pt>
                <c:pt idx="9410" formatCode="0.0">
                  <c:v>0.47468354430379744</c:v>
                </c:pt>
                <c:pt idx="9411" formatCode="0.0">
                  <c:v>0.45911949685534587</c:v>
                </c:pt>
                <c:pt idx="9412" formatCode="0.0">
                  <c:v>0.47678018575851394</c:v>
                </c:pt>
                <c:pt idx="9413" formatCode="0.0">
                  <c:v>0.48059701492537316</c:v>
                </c:pt>
                <c:pt idx="9414" formatCode="0.0">
                  <c:v>0.48192771084337355</c:v>
                </c:pt>
                <c:pt idx="9415" formatCode="0.0">
                  <c:v>0.48125000000000001</c:v>
                </c:pt>
                <c:pt idx="9416" formatCode="0.0">
                  <c:v>0.83223684210526305</c:v>
                </c:pt>
                <c:pt idx="9417" formatCode="0.0">
                  <c:v>0.4197860962566845</c:v>
                </c:pt>
                <c:pt idx="9418" formatCode="0.0">
                  <c:v>0.53465346534653468</c:v>
                </c:pt>
                <c:pt idx="9419" formatCode="0.0">
                  <c:v>0.54752851711026618</c:v>
                </c:pt>
                <c:pt idx="9427" formatCode="0.0">
                  <c:v>1.0294117647058825</c:v>
                </c:pt>
                <c:pt idx="9435" formatCode="0.0">
                  <c:v>0.93500000000000005</c:v>
                </c:pt>
                <c:pt idx="9436" formatCode="0.0">
                  <c:v>0.85263157894736852</c:v>
                </c:pt>
                <c:pt idx="9439" formatCode="0.0">
                  <c:v>0.7109004739336493</c:v>
                </c:pt>
                <c:pt idx="9444" formatCode="0.0">
                  <c:v>0.78947368421052633</c:v>
                </c:pt>
                <c:pt idx="9446" formatCode="0.0">
                  <c:v>0.61250000000000004</c:v>
                </c:pt>
                <c:pt idx="9447" formatCode="0.0">
                  <c:v>0.3503649635036496</c:v>
                </c:pt>
                <c:pt idx="9448" formatCode="0.0">
                  <c:v>1.75</c:v>
                </c:pt>
                <c:pt idx="9449" formatCode="0.0">
                  <c:v>0.88481675392670156</c:v>
                </c:pt>
                <c:pt idx="9450" formatCode="0.0">
                  <c:v>1.0707964601769913</c:v>
                </c:pt>
                <c:pt idx="9453" formatCode="0.0">
                  <c:v>1.6368421052631579</c:v>
                </c:pt>
                <c:pt idx="9456" formatCode="0.0">
                  <c:v>1.542056074766355</c:v>
                </c:pt>
                <c:pt idx="9457" formatCode="0.0">
                  <c:v>1.5338345864661653</c:v>
                </c:pt>
                <c:pt idx="9467" formatCode="0.0">
                  <c:v>1.51</c:v>
                </c:pt>
                <c:pt idx="9470" formatCode="0.0">
                  <c:v>1.2350427350427351</c:v>
                </c:pt>
                <c:pt idx="9471" formatCode="0.0">
                  <c:v>1.2483660130718954</c:v>
                </c:pt>
                <c:pt idx="9474" formatCode="0.0">
                  <c:v>1.2852564102564101</c:v>
                </c:pt>
                <c:pt idx="9476" formatCode="0.0">
                  <c:v>1.31993006993007</c:v>
                </c:pt>
                <c:pt idx="9480" formatCode="0.0">
                  <c:v>1.3511586452762923</c:v>
                </c:pt>
                <c:pt idx="9482" formatCode="0.0">
                  <c:v>1.1241997439180538</c:v>
                </c:pt>
                <c:pt idx="9488" formatCode="0.0">
                  <c:v>1.3913913913913913</c:v>
                </c:pt>
                <c:pt idx="9489" formatCode="0.0">
                  <c:v>0.85258525852585265</c:v>
                </c:pt>
                <c:pt idx="9490" formatCode="0.0">
                  <c:v>1.3578124999999999</c:v>
                </c:pt>
                <c:pt idx="9491" formatCode="0.0">
                  <c:v>1.9075144508670518</c:v>
                </c:pt>
                <c:pt idx="9492" formatCode="0.0">
                  <c:v>3.780487804878049</c:v>
                </c:pt>
                <c:pt idx="9493" formatCode="0.0">
                  <c:v>3.8815789473684212</c:v>
                </c:pt>
                <c:pt idx="9494" formatCode="0.0">
                  <c:v>1.6666666666666667</c:v>
                </c:pt>
                <c:pt idx="9495" formatCode="0.0">
                  <c:v>3.6111111111111112</c:v>
                </c:pt>
                <c:pt idx="9496" formatCode="0.0">
                  <c:v>2.8773584905660372</c:v>
                </c:pt>
                <c:pt idx="9497" formatCode="0.0">
                  <c:v>3.0693069306930694</c:v>
                </c:pt>
                <c:pt idx="9498" formatCode="0.0">
                  <c:v>3.333333333333333</c:v>
                </c:pt>
                <c:pt idx="9499" formatCode="0.0">
                  <c:v>2.6415094339622645</c:v>
                </c:pt>
                <c:pt idx="9500" formatCode="0.0">
                  <c:v>2.604166666666667</c:v>
                </c:pt>
                <c:pt idx="9501" formatCode="0.0">
                  <c:v>3.8636363636363633</c:v>
                </c:pt>
                <c:pt idx="9502" formatCode="0.0">
                  <c:v>3.6254980079681278</c:v>
                </c:pt>
                <c:pt idx="9503" formatCode="0.0">
                  <c:v>1.35</c:v>
                </c:pt>
                <c:pt idx="9504" formatCode="0.0">
                  <c:v>3.4415584415584415</c:v>
                </c:pt>
                <c:pt idx="9505" formatCode="0.0">
                  <c:v>2.5264124942581532</c:v>
                </c:pt>
                <c:pt idx="9506" formatCode="0.0">
                  <c:v>3.2446808510638299</c:v>
                </c:pt>
                <c:pt idx="9507" formatCode="0.0">
                  <c:v>2.5080385852090035</c:v>
                </c:pt>
                <c:pt idx="9508" formatCode="0.0">
                  <c:v>1.5254237288135595</c:v>
                </c:pt>
                <c:pt idx="9509" formatCode="0.0">
                  <c:v>4.1860465116279073</c:v>
                </c:pt>
                <c:pt idx="9510" formatCode="0.0">
                  <c:v>4.010416666666667</c:v>
                </c:pt>
                <c:pt idx="9511" formatCode="0.0">
                  <c:v>4.8314606741573032</c:v>
                </c:pt>
                <c:pt idx="9512" formatCode="0.0">
                  <c:v>3.7640449438202248</c:v>
                </c:pt>
                <c:pt idx="9513" formatCode="0.0">
                  <c:v>4.2384105960264904</c:v>
                </c:pt>
                <c:pt idx="9514" formatCode="0.0">
                  <c:v>3.6413043478260869</c:v>
                </c:pt>
                <c:pt idx="9515" formatCode="0.0">
                  <c:v>3.5742971887550201</c:v>
                </c:pt>
                <c:pt idx="9516" formatCode="0.0">
                  <c:v>2.6589595375722541</c:v>
                </c:pt>
                <c:pt idx="9517" formatCode="0.0">
                  <c:v>2.6114649681528661</c:v>
                </c:pt>
                <c:pt idx="9518" formatCode="0.0">
                  <c:v>2.7840909090909092</c:v>
                </c:pt>
                <c:pt idx="9519" formatCode="0.0">
                  <c:v>2.6404494382022472</c:v>
                </c:pt>
                <c:pt idx="9520" formatCode="0.0">
                  <c:v>2.8323699421965318</c:v>
                </c:pt>
                <c:pt idx="9521" formatCode="0.0">
                  <c:v>2.3717948717948718</c:v>
                </c:pt>
                <c:pt idx="9522" formatCode="0.0">
                  <c:v>2.3870967741935485</c:v>
                </c:pt>
                <c:pt idx="9523" formatCode="0.0">
                  <c:v>2.5624999999999996</c:v>
                </c:pt>
                <c:pt idx="9524" formatCode="0.0">
                  <c:v>1.9259259259259258</c:v>
                </c:pt>
                <c:pt idx="9525" formatCode="0.0">
                  <c:v>0.49019607843137253</c:v>
                </c:pt>
                <c:pt idx="9526" formatCode="0.0">
                  <c:v>0.21759259259259256</c:v>
                </c:pt>
                <c:pt idx="9527" formatCode="0.0">
                  <c:v>0.59090909090909083</c:v>
                </c:pt>
                <c:pt idx="9528" formatCode="0.0">
                  <c:v>1.3526570048309179</c:v>
                </c:pt>
                <c:pt idx="9529" formatCode="0.0">
                  <c:v>1.2149532710280373</c:v>
                </c:pt>
                <c:pt idx="9530" formatCode="0.0">
                  <c:v>0.47619047619047622</c:v>
                </c:pt>
                <c:pt idx="9531" formatCode="0.0">
                  <c:v>0.30150753768844218</c:v>
                </c:pt>
                <c:pt idx="9532" formatCode="0.0">
                  <c:v>4.5238095238095237</c:v>
                </c:pt>
                <c:pt idx="9533" formatCode="0.0">
                  <c:v>4.2307692307692308</c:v>
                </c:pt>
                <c:pt idx="9534" formatCode="0.0">
                  <c:v>3.4199134199134198</c:v>
                </c:pt>
                <c:pt idx="9540" formatCode="0.0">
                  <c:v>2.4509803921568629</c:v>
                </c:pt>
                <c:pt idx="9541" formatCode="0.0">
                  <c:v>2.8703703703703702</c:v>
                </c:pt>
                <c:pt idx="9542" formatCode="0.0">
                  <c:v>2.3353293413173652</c:v>
                </c:pt>
                <c:pt idx="9550" formatCode="0.0">
                  <c:v>3.6274509803921569</c:v>
                </c:pt>
                <c:pt idx="9551" formatCode="0.0">
                  <c:v>3.4343434343434343</c:v>
                </c:pt>
                <c:pt idx="9552" formatCode="0.0">
                  <c:v>4.5714285714285712</c:v>
                </c:pt>
                <c:pt idx="9553" formatCode="0.0">
                  <c:v>3.4659090909090908</c:v>
                </c:pt>
                <c:pt idx="9604" formatCode="0.0">
                  <c:v>1.9170984455958551</c:v>
                </c:pt>
                <c:pt idx="9605" formatCode="0.0">
                  <c:v>3.8372093023255811</c:v>
                </c:pt>
                <c:pt idx="9606" formatCode="0.0">
                  <c:v>2.6219512195121952</c:v>
                </c:pt>
                <c:pt idx="9607" formatCode="0.0">
                  <c:v>3.0718954248366015</c:v>
                </c:pt>
                <c:pt idx="9616" formatCode="0.0">
                  <c:v>3.3200000000000003</c:v>
                </c:pt>
                <c:pt idx="9617" formatCode="0.0">
                  <c:v>3.0384615384615383</c:v>
                </c:pt>
                <c:pt idx="9621" formatCode="0.0">
                  <c:v>1.5294117647058825</c:v>
                </c:pt>
                <c:pt idx="9625" formatCode="0.0">
                  <c:v>3.3333333333333335</c:v>
                </c:pt>
                <c:pt idx="9630" formatCode="0.0">
                  <c:v>1.7692307692307689</c:v>
                </c:pt>
                <c:pt idx="9631" formatCode="0.0">
                  <c:v>1.8749999999999998</c:v>
                </c:pt>
                <c:pt idx="9632" formatCode="0.0">
                  <c:v>1.7368421052631577</c:v>
                </c:pt>
                <c:pt idx="9677" formatCode="0.0">
                  <c:v>2.3632013792788298</c:v>
                </c:pt>
                <c:pt idx="9678" formatCode="0.0">
                  <c:v>1.3887173546904354</c:v>
                </c:pt>
                <c:pt idx="9679" formatCode="0.0">
                  <c:v>1.7948633859954508</c:v>
                </c:pt>
                <c:pt idx="9680" formatCode="0.0">
                  <c:v>1.462359169667889</c:v>
                </c:pt>
                <c:pt idx="9681" formatCode="0.0">
                  <c:v>1.9357050237063904</c:v>
                </c:pt>
                <c:pt idx="9682" formatCode="0.0">
                  <c:v>4.0962701393152914</c:v>
                </c:pt>
                <c:pt idx="9683" formatCode="0.0">
                  <c:v>1.9423635982222489</c:v>
                </c:pt>
                <c:pt idx="9684" formatCode="0.0">
                  <c:v>1.5284301563309537</c:v>
                </c:pt>
                <c:pt idx="9685" formatCode="0.0">
                  <c:v>1.6274132471390699</c:v>
                </c:pt>
                <c:pt idx="9686" formatCode="0.0">
                  <c:v>2.3175230840133456</c:v>
                </c:pt>
                <c:pt idx="9687" formatCode="0.0">
                  <c:v>1.4659683891428821</c:v>
                </c:pt>
                <c:pt idx="9688" formatCode="0.0">
                  <c:v>2.1068643144458266</c:v>
                </c:pt>
                <c:pt idx="9689" formatCode="0.0">
                  <c:v>1.4989277295210826</c:v>
                </c:pt>
                <c:pt idx="9690" formatCode="0.0">
                  <c:v>1.4101291186400136</c:v>
                </c:pt>
                <c:pt idx="9691" formatCode="0.0">
                  <c:v>1.7528721348350196</c:v>
                </c:pt>
                <c:pt idx="9692" formatCode="0.0">
                  <c:v>1.6785714285714288</c:v>
                </c:pt>
                <c:pt idx="9693" formatCode="0.0">
                  <c:v>2.4</c:v>
                </c:pt>
                <c:pt idx="9698" formatCode="0.0">
                  <c:v>1.7916666666666667</c:v>
                </c:pt>
                <c:pt idx="9699" formatCode="0.0">
                  <c:v>1.4285714285714286</c:v>
                </c:pt>
                <c:pt idx="9700" formatCode="0.0">
                  <c:v>2.2399999999999998</c:v>
                </c:pt>
                <c:pt idx="9701" formatCode="0.0">
                  <c:v>1.8695652173913044</c:v>
                </c:pt>
                <c:pt idx="9702" formatCode="0.0">
                  <c:v>2.2941176470588234</c:v>
                </c:pt>
                <c:pt idx="9703" formatCode="0.0">
                  <c:v>1.7391304347826089</c:v>
                </c:pt>
                <c:pt idx="9705" formatCode="0.0">
                  <c:v>1.2403846153846154</c:v>
                </c:pt>
                <c:pt idx="9706" formatCode="0.0">
                  <c:v>1.3701923076923077</c:v>
                </c:pt>
                <c:pt idx="9707" formatCode="0.0">
                  <c:v>0.9951219512195123</c:v>
                </c:pt>
                <c:pt idx="9709" formatCode="0.0">
                  <c:v>2.3762376237623761</c:v>
                </c:pt>
                <c:pt idx="9710" formatCode="0.0">
                  <c:v>2.2185792349726774</c:v>
                </c:pt>
                <c:pt idx="9739" formatCode="0.0">
                  <c:v>1.85</c:v>
                </c:pt>
                <c:pt idx="9743" formatCode="0.0">
                  <c:v>2.263157894736842</c:v>
                </c:pt>
                <c:pt idx="9751" formatCode="0.0">
                  <c:v>3.2941176470588234</c:v>
                </c:pt>
                <c:pt idx="9755" formatCode="0.0">
                  <c:v>3.05</c:v>
                </c:pt>
                <c:pt idx="9778" formatCode="0.0">
                  <c:v>1.85</c:v>
                </c:pt>
                <c:pt idx="9779" formatCode="0.0">
                  <c:v>2.263157894736842</c:v>
                </c:pt>
                <c:pt idx="9780" formatCode="0.0">
                  <c:v>3.05</c:v>
                </c:pt>
                <c:pt idx="9781" formatCode="0.0">
                  <c:v>3.2941176470588234</c:v>
                </c:pt>
                <c:pt idx="9782" formatCode="0.0">
                  <c:v>1.7142857142857142</c:v>
                </c:pt>
                <c:pt idx="9783" formatCode="0.0">
                  <c:v>2.0348837209302326</c:v>
                </c:pt>
                <c:pt idx="9784" formatCode="0.0">
                  <c:v>2.011173184357542</c:v>
                </c:pt>
                <c:pt idx="9785" formatCode="0.0">
                  <c:v>1.8817204301075268</c:v>
                </c:pt>
                <c:pt idx="9786" formatCode="0.0">
                  <c:v>1.65</c:v>
                </c:pt>
                <c:pt idx="9787" formatCode="0.0">
                  <c:v>1.6037735849056602</c:v>
                </c:pt>
                <c:pt idx="9788" formatCode="0.0">
                  <c:v>1.4583333333333333</c:v>
                </c:pt>
                <c:pt idx="9789" formatCode="0.0">
                  <c:v>1.6167664670658684</c:v>
                </c:pt>
                <c:pt idx="9790" formatCode="0.0">
                  <c:v>1.5508021390374329</c:v>
                </c:pt>
                <c:pt idx="9791" formatCode="0.0">
                  <c:v>1.4136125654450262</c:v>
                </c:pt>
                <c:pt idx="9807" formatCode="0.0">
                  <c:v>0.98837209302325579</c:v>
                </c:pt>
                <c:pt idx="9808" formatCode="0.0">
                  <c:v>0.80459770114942519</c:v>
                </c:pt>
                <c:pt idx="9809" formatCode="0.0">
                  <c:v>0.87719298245614041</c:v>
                </c:pt>
                <c:pt idx="9810" formatCode="0.0">
                  <c:v>0.81632653061224492</c:v>
                </c:pt>
                <c:pt idx="9811" formatCode="0.0">
                  <c:v>0.88235294117647056</c:v>
                </c:pt>
                <c:pt idx="9812" formatCode="0.0">
                  <c:v>0.80213903743315507</c:v>
                </c:pt>
                <c:pt idx="9813" formatCode="0.0">
                  <c:v>0.86206896551724144</c:v>
                </c:pt>
                <c:pt idx="9814" formatCode="0.0">
                  <c:v>0.8875739644970414</c:v>
                </c:pt>
                <c:pt idx="9815" formatCode="0.0">
                  <c:v>0.51546391752577325</c:v>
                </c:pt>
                <c:pt idx="9816" formatCode="0.0">
                  <c:v>0.51546391752577325</c:v>
                </c:pt>
                <c:pt idx="9817" formatCode="0.0">
                  <c:v>2.4347826086956523</c:v>
                </c:pt>
                <c:pt idx="9830" formatCode="0.0">
                  <c:v>2.3043478260869565</c:v>
                </c:pt>
                <c:pt idx="9842" formatCode="0.0">
                  <c:v>2.6086956521739131</c:v>
                </c:pt>
                <c:pt idx="9847" formatCode="0.0">
                  <c:v>2.6</c:v>
                </c:pt>
                <c:pt idx="9861" formatCode="0.0">
                  <c:v>2.7619047619047619</c:v>
                </c:pt>
                <c:pt idx="9865" formatCode="0.0">
                  <c:v>1.9387755102040816</c:v>
                </c:pt>
                <c:pt idx="9866" formatCode="0.0">
                  <c:v>2.6382978723404253</c:v>
                </c:pt>
                <c:pt idx="9867" formatCode="0.0">
                  <c:v>2.4122807017543861</c:v>
                </c:pt>
                <c:pt idx="9875" formatCode="0.0">
                  <c:v>2.2083919611975942</c:v>
                </c:pt>
                <c:pt idx="9876" formatCode="0.0">
                  <c:v>3.1310344827586207</c:v>
                </c:pt>
                <c:pt idx="9877" formatCode="0.0">
                  <c:v>2.6743295019157092</c:v>
                </c:pt>
                <c:pt idx="9878" formatCode="0.0">
                  <c:v>2.8156862745098041</c:v>
                </c:pt>
                <c:pt idx="9879" formatCode="0.0">
                  <c:v>2.9434782608695653</c:v>
                </c:pt>
                <c:pt idx="9880" formatCode="0.0">
                  <c:v>2.5737051792828689</c:v>
                </c:pt>
                <c:pt idx="9881" formatCode="0.0">
                  <c:v>2.6707317073170733</c:v>
                </c:pt>
                <c:pt idx="9882" formatCode="0.0">
                  <c:v>2.3623853211009176</c:v>
                </c:pt>
                <c:pt idx="9883" formatCode="0.0">
                  <c:v>2.454954954954955</c:v>
                </c:pt>
                <c:pt idx="9884" formatCode="0.0">
                  <c:v>2.5767441860465117</c:v>
                </c:pt>
                <c:pt idx="9885" formatCode="0.0">
                  <c:v>2.068807339449541</c:v>
                </c:pt>
                <c:pt idx="9886" formatCode="0.0">
                  <c:v>2.5483870967741939</c:v>
                </c:pt>
                <c:pt idx="9887" formatCode="0.0">
                  <c:v>1.9866071428571428</c:v>
                </c:pt>
                <c:pt idx="9888" formatCode="0.0">
                  <c:v>1.8918918918918919</c:v>
                </c:pt>
                <c:pt idx="9889" formatCode="0.0">
                  <c:v>1.8812785388127855</c:v>
                </c:pt>
                <c:pt idx="9890" formatCode="0.0">
                  <c:v>2.0777202072538858</c:v>
                </c:pt>
                <c:pt idx="9892" formatCode="0.0">
                  <c:v>2.7713004484304933</c:v>
                </c:pt>
                <c:pt idx="9893" formatCode="0.0">
                  <c:v>2.3872549019607843</c:v>
                </c:pt>
                <c:pt idx="9894" formatCode="0.0">
                  <c:v>2.5045045045045042</c:v>
                </c:pt>
                <c:pt idx="9895" formatCode="0.0">
                  <c:v>2.2666666666666666</c:v>
                </c:pt>
                <c:pt idx="9909" formatCode="0.0">
                  <c:v>2.8185654008438816</c:v>
                </c:pt>
                <c:pt idx="9910" formatCode="0.0">
                  <c:v>2.8154506437768236</c:v>
                </c:pt>
                <c:pt idx="9911" formatCode="0.0">
                  <c:v>2.8076923076923079</c:v>
                </c:pt>
                <c:pt idx="9912" formatCode="0.0">
                  <c:v>2.729468599033817</c:v>
                </c:pt>
                <c:pt idx="9913" formatCode="0.0">
                  <c:v>2.3625730994152048</c:v>
                </c:pt>
                <c:pt idx="9914" formatCode="0.0">
                  <c:v>2.1173184357541901</c:v>
                </c:pt>
                <c:pt idx="9915" formatCode="0.0">
                  <c:v>2.4371584699453552</c:v>
                </c:pt>
                <c:pt idx="9916" formatCode="0.0">
                  <c:v>1.435374149659864</c:v>
                </c:pt>
                <c:pt idx="9917" formatCode="0.0">
                  <c:v>1.4693877551020409</c:v>
                </c:pt>
                <c:pt idx="9941" formatCode="0.0">
                  <c:v>1.1347517730496455</c:v>
                </c:pt>
                <c:pt idx="9942" formatCode="0.0">
                  <c:v>1.1382113821138211</c:v>
                </c:pt>
                <c:pt idx="9943" formatCode="0.0">
                  <c:v>0.74556213017751483</c:v>
                </c:pt>
                <c:pt idx="9945" formatCode="0.0">
                  <c:v>1.5942028985507248</c:v>
                </c:pt>
                <c:pt idx="9946" formatCode="0.0">
                  <c:v>1.2374999999999998</c:v>
                </c:pt>
                <c:pt idx="9947" formatCode="0.0">
                  <c:v>1.38</c:v>
                </c:pt>
                <c:pt idx="9948" formatCode="0.0">
                  <c:v>1.5902777777777779</c:v>
                </c:pt>
                <c:pt idx="9949" formatCode="0.0">
                  <c:v>0.90116279069767447</c:v>
                </c:pt>
                <c:pt idx="9950" formatCode="0.0">
                  <c:v>1.7251461988304095</c:v>
                </c:pt>
                <c:pt idx="9951" formatCode="0.0">
                  <c:v>3.3055555555555554</c:v>
                </c:pt>
                <c:pt idx="9952" formatCode="0.0">
                  <c:v>0.66091954022988497</c:v>
                </c:pt>
                <c:pt idx="9953" formatCode="0.0">
                  <c:v>1.2251655629139073</c:v>
                </c:pt>
                <c:pt idx="9954" formatCode="0.0">
                  <c:v>1.051948051948052</c:v>
                </c:pt>
                <c:pt idx="9955" formatCode="0.0">
                  <c:v>0.99415204678362568</c:v>
                </c:pt>
                <c:pt idx="9956" formatCode="0.0">
                  <c:v>1.0329670329670328</c:v>
                </c:pt>
                <c:pt idx="9957" formatCode="0.0">
                  <c:v>1.1355932203389829</c:v>
                </c:pt>
                <c:pt idx="9958" formatCode="0.0">
                  <c:v>1.3291139240506329</c:v>
                </c:pt>
                <c:pt idx="9959" formatCode="0.0">
                  <c:v>0.37804878048780488</c:v>
                </c:pt>
                <c:pt idx="9960" formatCode="0.0">
                  <c:v>1.6733333333333331</c:v>
                </c:pt>
                <c:pt idx="9978" formatCode="0.0">
                  <c:v>0.625</c:v>
                </c:pt>
                <c:pt idx="9981" formatCode="0.0">
                  <c:v>1.2142857142857144</c:v>
                </c:pt>
                <c:pt idx="9984" formatCode="0.0">
                  <c:v>0.47368421052631582</c:v>
                </c:pt>
                <c:pt idx="9992" formatCode="0.0">
                  <c:v>1.103448275862069</c:v>
                </c:pt>
                <c:pt idx="9995" formatCode="0.0">
                  <c:v>0.88888888888888895</c:v>
                </c:pt>
                <c:pt idx="9997" formatCode="0.0">
                  <c:v>3.4285714285714288</c:v>
                </c:pt>
                <c:pt idx="10000" formatCode="0.0">
                  <c:v>2.2727272727272725</c:v>
                </c:pt>
                <c:pt idx="10010" formatCode="0.0">
                  <c:v>1.1538461538461537</c:v>
                </c:pt>
                <c:pt idx="10011" formatCode="0.0">
                  <c:v>1</c:v>
                </c:pt>
                <c:pt idx="10025" formatCode="0.0">
                  <c:v>1.0225563909774436</c:v>
                </c:pt>
                <c:pt idx="10028" formatCode="0.0">
                  <c:v>0.8928571428571429</c:v>
                </c:pt>
                <c:pt idx="10032" formatCode="0.0">
                  <c:v>1.034965034965035</c:v>
                </c:pt>
                <c:pt idx="10036" formatCode="0.0">
                  <c:v>0.76027397260273977</c:v>
                </c:pt>
                <c:pt idx="10037" formatCode="0.0">
                  <c:v>2.395833333333333</c:v>
                </c:pt>
                <c:pt idx="10039" formatCode="0.0">
                  <c:v>1.1045364891518739</c:v>
                </c:pt>
                <c:pt idx="10042" formatCode="0.0">
                  <c:v>2.1278825995807127</c:v>
                </c:pt>
                <c:pt idx="10043" formatCode="0.0">
                  <c:v>0.57894736842105265</c:v>
                </c:pt>
                <c:pt idx="10046" formatCode="0.0">
                  <c:v>5.4615384615384608</c:v>
                </c:pt>
                <c:pt idx="10047" formatCode="0.0">
                  <c:v>1.875</c:v>
                </c:pt>
                <c:pt idx="10048" formatCode="0.0">
                  <c:v>2.3507462686567164</c:v>
                </c:pt>
                <c:pt idx="10049" formatCode="0.0">
                  <c:v>1.0714285714285714</c:v>
                </c:pt>
                <c:pt idx="10051" formatCode="0.0">
                  <c:v>2.916666666666667</c:v>
                </c:pt>
                <c:pt idx="10052" formatCode="0.0">
                  <c:v>5.5</c:v>
                </c:pt>
                <c:pt idx="10056" formatCode="0.0">
                  <c:v>1.4675052410901468</c:v>
                </c:pt>
                <c:pt idx="10057" formatCode="0.0">
                  <c:v>1.8823529411764708</c:v>
                </c:pt>
                <c:pt idx="10062" formatCode="0.0">
                  <c:v>1.4141414141414141</c:v>
                </c:pt>
                <c:pt idx="10065" formatCode="0.0">
                  <c:v>1.2</c:v>
                </c:pt>
                <c:pt idx="10066" formatCode="0.0">
                  <c:v>2.2307692307692308</c:v>
                </c:pt>
                <c:pt idx="10071" formatCode="0.0">
                  <c:v>1.2</c:v>
                </c:pt>
                <c:pt idx="10073" formatCode="0.0">
                  <c:v>2.7692307692307692</c:v>
                </c:pt>
                <c:pt idx="10075" formatCode="0.0">
                  <c:v>1.9166666666666665</c:v>
                </c:pt>
                <c:pt idx="10076" formatCode="0.0">
                  <c:v>1.1986301369863013</c:v>
                </c:pt>
                <c:pt idx="10081" formatCode="0.0">
                  <c:v>0.61728395061728403</c:v>
                </c:pt>
                <c:pt idx="10086" formatCode="0.0">
                  <c:v>1</c:v>
                </c:pt>
                <c:pt idx="10094" formatCode="0.0">
                  <c:v>1.2307692307692308</c:v>
                </c:pt>
                <c:pt idx="10097" formatCode="0.0">
                  <c:v>2.0526315789473686</c:v>
                </c:pt>
                <c:pt idx="10099" formatCode="0.0">
                  <c:v>2.4305555555555554</c:v>
                </c:pt>
                <c:pt idx="10102" formatCode="0.0">
                  <c:v>2</c:v>
                </c:pt>
                <c:pt idx="10103" formatCode="0.0">
                  <c:v>3.4375</c:v>
                </c:pt>
                <c:pt idx="10104" formatCode="0.0">
                  <c:v>2.0114942528735633</c:v>
                </c:pt>
                <c:pt idx="10106" formatCode="0.0">
                  <c:v>1.5294117647058825</c:v>
                </c:pt>
                <c:pt idx="10108" formatCode="0.0">
                  <c:v>1.4000000000000001</c:v>
                </c:pt>
                <c:pt idx="10110" formatCode="0.0">
                  <c:v>1.3529411764705881</c:v>
                </c:pt>
                <c:pt idx="10115" formatCode="0.0">
                  <c:v>1.5555555555555554</c:v>
                </c:pt>
                <c:pt idx="10116" formatCode="0.0">
                  <c:v>1.1038961038961039</c:v>
                </c:pt>
                <c:pt idx="10117" formatCode="0.0">
                  <c:v>0.55000000000000004</c:v>
                </c:pt>
                <c:pt idx="10118" formatCode="0.0">
                  <c:v>0.54347826086956519</c:v>
                </c:pt>
                <c:pt idx="10119" formatCode="0.0">
                  <c:v>0.69518716577540107</c:v>
                </c:pt>
                <c:pt idx="10120" formatCode="0.0">
                  <c:v>0.76023391812865504</c:v>
                </c:pt>
                <c:pt idx="10121" formatCode="0.0">
                  <c:v>0.61538461538461542</c:v>
                </c:pt>
                <c:pt idx="10122" formatCode="0.0">
                  <c:v>0.54726368159203986</c:v>
                </c:pt>
                <c:pt idx="10123" formatCode="0.0">
                  <c:v>0.44776119402985082</c:v>
                </c:pt>
                <c:pt idx="10124" formatCode="0.0">
                  <c:v>0.40723981900452488</c:v>
                </c:pt>
                <c:pt idx="10125" formatCode="0.0">
                  <c:v>0.52083333333333337</c:v>
                </c:pt>
                <c:pt idx="10126" formatCode="0.0">
                  <c:v>0.43689320388349512</c:v>
                </c:pt>
                <c:pt idx="10127" formatCode="0.0">
                  <c:v>0.63583815028901736</c:v>
                </c:pt>
                <c:pt idx="10128" formatCode="0.0">
                  <c:v>0.78212290502793291</c:v>
                </c:pt>
                <c:pt idx="10129" formatCode="0.0">
                  <c:v>0.64327485380116967</c:v>
                </c:pt>
                <c:pt idx="10130" formatCode="0.0">
                  <c:v>0.59139784946236562</c:v>
                </c:pt>
                <c:pt idx="10131" formatCode="0.0">
                  <c:v>0.5376344086021505</c:v>
                </c:pt>
                <c:pt idx="10132" formatCode="0.0">
                  <c:v>0.52356020942408377</c:v>
                </c:pt>
                <c:pt idx="10133" formatCode="0.0">
                  <c:v>0.52884615384615385</c:v>
                </c:pt>
                <c:pt idx="10134" formatCode="0.0">
                  <c:v>0.72222222222222221</c:v>
                </c:pt>
                <c:pt idx="10135" formatCode="0.0">
                  <c:v>0.67961165048543681</c:v>
                </c:pt>
                <c:pt idx="10136" formatCode="0.0">
                  <c:v>0.63157894736842102</c:v>
                </c:pt>
                <c:pt idx="10137" formatCode="0.0">
                  <c:v>0.50251256281407031</c:v>
                </c:pt>
                <c:pt idx="10138" formatCode="0.0">
                  <c:v>0.47619047619047622</c:v>
                </c:pt>
                <c:pt idx="10139" formatCode="0.0">
                  <c:v>0.60301507537688437</c:v>
                </c:pt>
                <c:pt idx="10140" formatCode="0.0">
                  <c:v>0.78313253012048201</c:v>
                </c:pt>
                <c:pt idx="10141" formatCode="0.0">
                  <c:v>0.58139534883720934</c:v>
                </c:pt>
                <c:pt idx="10142" formatCode="0.0">
                  <c:v>0.77720207253886009</c:v>
                </c:pt>
                <c:pt idx="10143" formatCode="0.0">
                  <c:v>0.76530612244897955</c:v>
                </c:pt>
                <c:pt idx="10144" formatCode="0.0">
                  <c:v>0.45977011494252878</c:v>
                </c:pt>
                <c:pt idx="10145" formatCode="0.0">
                  <c:v>0.64327485380116967</c:v>
                </c:pt>
                <c:pt idx="10146" formatCode="0.0">
                  <c:v>0.58139534883720934</c:v>
                </c:pt>
                <c:pt idx="10147" formatCode="0.0">
                  <c:v>0.57324840764331209</c:v>
                </c:pt>
                <c:pt idx="10148" formatCode="0.0">
                  <c:v>0.74999999999999989</c:v>
                </c:pt>
                <c:pt idx="10149" formatCode="0.0">
                  <c:v>0.43010752688172044</c:v>
                </c:pt>
                <c:pt idx="10150" formatCode="0.0">
                  <c:v>0.46783625730994155</c:v>
                </c:pt>
                <c:pt idx="10151" formatCode="0.0">
                  <c:v>0.69182389937106925</c:v>
                </c:pt>
                <c:pt idx="10152" formatCode="0.0">
                  <c:v>0.6211180124223602</c:v>
                </c:pt>
                <c:pt idx="10153" formatCode="0.0">
                  <c:v>0.51136363636363635</c:v>
                </c:pt>
                <c:pt idx="10154" formatCode="0.0">
                  <c:v>0.5988023952095809</c:v>
                </c:pt>
                <c:pt idx="10155" formatCode="0.0">
                  <c:v>0.63694267515923564</c:v>
                </c:pt>
                <c:pt idx="10156" formatCode="0.0">
                  <c:v>0.64516129032258063</c:v>
                </c:pt>
                <c:pt idx="10157" formatCode="0.0">
                  <c:v>0.59210526315789469</c:v>
                </c:pt>
                <c:pt idx="10158" formatCode="0.0">
                  <c:v>0.4705882352941177</c:v>
                </c:pt>
                <c:pt idx="10159" formatCode="0.0">
                  <c:v>0.68965517241379315</c:v>
                </c:pt>
                <c:pt idx="10160" formatCode="0.0">
                  <c:v>0.55555555555555558</c:v>
                </c:pt>
                <c:pt idx="10161" formatCode="0.0">
                  <c:v>0.44692737430167601</c:v>
                </c:pt>
                <c:pt idx="10162" formatCode="0.0">
                  <c:v>0.38888888888888884</c:v>
                </c:pt>
                <c:pt idx="10163" formatCode="0.0">
                  <c:v>0.37037037037037035</c:v>
                </c:pt>
                <c:pt idx="10164" formatCode="0.0">
                  <c:v>0.72289156626506024</c:v>
                </c:pt>
                <c:pt idx="10165" formatCode="0.0">
                  <c:v>0.54545454545454553</c:v>
                </c:pt>
                <c:pt idx="10166" formatCode="0.0">
                  <c:v>0.42424242424242425</c:v>
                </c:pt>
                <c:pt idx="10167" formatCode="0.0">
                  <c:v>0.5625</c:v>
                </c:pt>
                <c:pt idx="10168" formatCode="0.0">
                  <c:v>0.53691275167785235</c:v>
                </c:pt>
                <c:pt idx="10169" formatCode="0.0">
                  <c:v>0.47297297297297297</c:v>
                </c:pt>
                <c:pt idx="10170" formatCode="0.0">
                  <c:v>0.65693430656934304</c:v>
                </c:pt>
                <c:pt idx="10171" formatCode="0.0">
                  <c:v>0.51948051948051954</c:v>
                </c:pt>
                <c:pt idx="10172" formatCode="0.0">
                  <c:v>1.8124999999999998</c:v>
                </c:pt>
                <c:pt idx="10173" formatCode="0.0">
                  <c:v>1.8666666666666665</c:v>
                </c:pt>
                <c:pt idx="10174" formatCode="0.0">
                  <c:v>1.9333333333333333</c:v>
                </c:pt>
                <c:pt idx="10175" formatCode="0.0">
                  <c:v>1.5999999999999999</c:v>
                </c:pt>
                <c:pt idx="10176" formatCode="0.0">
                  <c:v>1.5333333333333332</c:v>
                </c:pt>
                <c:pt idx="10177" formatCode="0.0">
                  <c:v>1.5999999999999999</c:v>
                </c:pt>
                <c:pt idx="10178" formatCode="0.0">
                  <c:v>2.1538461538461537</c:v>
                </c:pt>
                <c:pt idx="10179" formatCode="0.0">
                  <c:v>1.9333333333333333</c:v>
                </c:pt>
                <c:pt idx="10180" formatCode="0.0">
                  <c:v>2</c:v>
                </c:pt>
                <c:pt idx="10181" formatCode="0.0">
                  <c:v>2.0714285714285716</c:v>
                </c:pt>
                <c:pt idx="10182" formatCode="0.0">
                  <c:v>2.0666666666666669</c:v>
                </c:pt>
                <c:pt idx="10183" formatCode="0.0">
                  <c:v>2.0666666666666669</c:v>
                </c:pt>
                <c:pt idx="10184" formatCode="0.0">
                  <c:v>2.1428571428571428</c:v>
                </c:pt>
                <c:pt idx="10185" formatCode="0.0">
                  <c:v>1.4000000000000001</c:v>
                </c:pt>
                <c:pt idx="10186" formatCode="0.0">
                  <c:v>1.5625</c:v>
                </c:pt>
                <c:pt idx="10187" formatCode="0.0">
                  <c:v>1.5625</c:v>
                </c:pt>
                <c:pt idx="10188" formatCode="0.0">
                  <c:v>3.3892617449664431</c:v>
                </c:pt>
                <c:pt idx="10189" formatCode="0.0">
                  <c:v>3.3877551020408165</c:v>
                </c:pt>
                <c:pt idx="10190" formatCode="0.0">
                  <c:v>3.0629370629370629</c:v>
                </c:pt>
                <c:pt idx="10191" formatCode="0.0">
                  <c:v>3.0139860139860137</c:v>
                </c:pt>
                <c:pt idx="10192" formatCode="0.0">
                  <c:v>2.97887323943662</c:v>
                </c:pt>
                <c:pt idx="10193" formatCode="0.0">
                  <c:v>3</c:v>
                </c:pt>
                <c:pt idx="10194" formatCode="0.0">
                  <c:v>3.0857142857142863</c:v>
                </c:pt>
                <c:pt idx="10195" formatCode="0.0">
                  <c:v>2.9929078014184398</c:v>
                </c:pt>
                <c:pt idx="10196" formatCode="0.0">
                  <c:v>2.956834532374101</c:v>
                </c:pt>
                <c:pt idx="10197" formatCode="0.0">
                  <c:v>2.8848920863309351</c:v>
                </c:pt>
                <c:pt idx="10198" formatCode="0.0">
                  <c:v>2.7080291970802919</c:v>
                </c:pt>
                <c:pt idx="10199" formatCode="0.0">
                  <c:v>2.5227272727272725</c:v>
                </c:pt>
                <c:pt idx="10200" formatCode="0.0">
                  <c:v>2.4999999999999996</c:v>
                </c:pt>
                <c:pt idx="10201" formatCode="0.0">
                  <c:v>2.2748091603053435</c:v>
                </c:pt>
                <c:pt idx="10202" formatCode="0.0">
                  <c:v>2.2230769230769232</c:v>
                </c:pt>
                <c:pt idx="10205" formatCode="0.0">
                  <c:v>2.766798418972332</c:v>
                </c:pt>
                <c:pt idx="10206" formatCode="0.0">
                  <c:v>2.900414937759336</c:v>
                </c:pt>
                <c:pt idx="10207" formatCode="0.0">
                  <c:v>2.9113924050632911</c:v>
                </c:pt>
                <c:pt idx="10208" formatCode="0.0">
                  <c:v>2.8154506437768236</c:v>
                </c:pt>
                <c:pt idx="10209" formatCode="0.0">
                  <c:v>2.8076923076923079</c:v>
                </c:pt>
                <c:pt idx="10210" formatCode="0.0">
                  <c:v>2.8185654008438816</c:v>
                </c:pt>
                <c:pt idx="10211" formatCode="0.0">
                  <c:v>2.804347826086957</c:v>
                </c:pt>
                <c:pt idx="10212" formatCode="0.0">
                  <c:v>2.8133333333333335</c:v>
                </c:pt>
                <c:pt idx="10213" formatCode="0.0">
                  <c:v>2.6396396396396398</c:v>
                </c:pt>
                <c:pt idx="10214" formatCode="0.0">
                  <c:v>2.6619047619047618</c:v>
                </c:pt>
                <c:pt idx="10215" formatCode="0.0">
                  <c:v>2.729468599033817</c:v>
                </c:pt>
                <c:pt idx="10216" formatCode="0.0">
                  <c:v>2.2762430939226519</c:v>
                </c:pt>
                <c:pt idx="10217" formatCode="0.0">
                  <c:v>2.4371584699453552</c:v>
                </c:pt>
                <c:pt idx="10218" formatCode="0.0">
                  <c:v>2.3625730994152048</c:v>
                </c:pt>
                <c:pt idx="10219" formatCode="0.0">
                  <c:v>2.1173184357541901</c:v>
                </c:pt>
                <c:pt idx="10220" formatCode="0.0">
                  <c:v>2.128654970760234</c:v>
                </c:pt>
                <c:pt idx="10221" formatCode="0.0">
                  <c:v>2.0279329608938546</c:v>
                </c:pt>
                <c:pt idx="10222" formatCode="0.0">
                  <c:v>2.0479041916167664</c:v>
                </c:pt>
                <c:pt idx="10223" formatCode="0.0">
                  <c:v>1.7928994082840235</c:v>
                </c:pt>
                <c:pt idx="10224" formatCode="0.0">
                  <c:v>1.5194805194805194</c:v>
                </c:pt>
                <c:pt idx="10225" formatCode="0.0">
                  <c:v>1.435374149659864</c:v>
                </c:pt>
                <c:pt idx="10226" formatCode="0.0">
                  <c:v>1.517241379310345</c:v>
                </c:pt>
                <c:pt idx="10227" formatCode="0.0">
                  <c:v>1.4693877551020409</c:v>
                </c:pt>
                <c:pt idx="10228" formatCode="0.0">
                  <c:v>2.0463576158940397</c:v>
                </c:pt>
                <c:pt idx="10229" formatCode="0.0">
                  <c:v>2.9547511312217196</c:v>
                </c:pt>
                <c:pt idx="10230" formatCode="0.0">
                  <c:v>2.3571428571428572</c:v>
                </c:pt>
                <c:pt idx="10231" formatCode="0.0">
                  <c:v>2.1497326203208553</c:v>
                </c:pt>
                <c:pt idx="10232" formatCode="0.0">
                  <c:v>2.8537735849056602</c:v>
                </c:pt>
                <c:pt idx="10233" formatCode="0.0">
                  <c:v>1.9746835443037976</c:v>
                </c:pt>
                <c:pt idx="10234" formatCode="0.0">
                  <c:v>0.4179166153499389</c:v>
                </c:pt>
                <c:pt idx="10235" formatCode="0.0">
                  <c:v>0.39546813614798959</c:v>
                </c:pt>
                <c:pt idx="10238" formatCode="0.0">
                  <c:v>0.77348066298342533</c:v>
                </c:pt>
                <c:pt idx="10327" formatCode="0.0">
                  <c:v>0.6026200873362445</c:v>
                </c:pt>
                <c:pt idx="10338" formatCode="0.0">
                  <c:v>0.51769911504424782</c:v>
                </c:pt>
                <c:pt idx="10342" formatCode="0.0">
                  <c:v>0.52569169960474316</c:v>
                </c:pt>
                <c:pt idx="10345" formatCode="0.0">
                  <c:v>0.54852320675105481</c:v>
                </c:pt>
                <c:pt idx="10346" formatCode="0.0">
                  <c:v>0.63677130044843044</c:v>
                </c:pt>
                <c:pt idx="10349" formatCode="0.0">
                  <c:v>1.18</c:v>
                </c:pt>
                <c:pt idx="10350" formatCode="0.0">
                  <c:v>0.625</c:v>
                </c:pt>
                <c:pt idx="10351" formatCode="0.0">
                  <c:v>0.66504854368932043</c:v>
                </c:pt>
                <c:pt idx="10353" formatCode="0.0">
                  <c:v>0.38618925831202044</c:v>
                </c:pt>
                <c:pt idx="10354" formatCode="0.0">
                  <c:v>0.37414965986394561</c:v>
                </c:pt>
                <c:pt idx="10355" formatCode="0.0">
                  <c:v>0.29032258064516125</c:v>
                </c:pt>
                <c:pt idx="10356" formatCode="0.0">
                  <c:v>0.30278884462151395</c:v>
                </c:pt>
                <c:pt idx="10357" formatCode="0.0">
                  <c:v>0.51086956521739124</c:v>
                </c:pt>
                <c:pt idx="10358" formatCode="0.0">
                  <c:v>1.3154761904761905</c:v>
                </c:pt>
                <c:pt idx="10359" formatCode="0.0">
                  <c:v>1.2380952380952381</c:v>
                </c:pt>
                <c:pt idx="10360" formatCode="0.0">
                  <c:v>2.7566371681415935</c:v>
                </c:pt>
                <c:pt idx="10361" formatCode="0.0">
                  <c:v>2.7409090909090907</c:v>
                </c:pt>
                <c:pt idx="10362" formatCode="0.0">
                  <c:v>2.6711711711711708</c:v>
                </c:pt>
                <c:pt idx="10363" formatCode="0.0">
                  <c:v>2.6279069767441863</c:v>
                </c:pt>
                <c:pt idx="10364" formatCode="0.0">
                  <c:v>2.6763285024154593</c:v>
                </c:pt>
                <c:pt idx="10365" formatCode="0.0">
                  <c:v>2.3977900552486187</c:v>
                </c:pt>
                <c:pt idx="10366" formatCode="0.0">
                  <c:v>2.3516483516483517</c:v>
                </c:pt>
                <c:pt idx="10367" formatCode="0.0">
                  <c:v>2.2513661202185791</c:v>
                </c:pt>
                <c:pt idx="10368" formatCode="0.0">
                  <c:v>2.2185792349726774</c:v>
                </c:pt>
                <c:pt idx="10369" formatCode="0.0">
                  <c:v>2.2197802197802199</c:v>
                </c:pt>
                <c:pt idx="10370" formatCode="0.0">
                  <c:v>2.3139534883720931</c:v>
                </c:pt>
                <c:pt idx="10371" formatCode="0.0">
                  <c:v>2.3216374269005851</c:v>
                </c:pt>
                <c:pt idx="10372" formatCode="0.0">
                  <c:v>2.1173184357541901</c:v>
                </c:pt>
                <c:pt idx="10373" formatCode="0.0">
                  <c:v>2.128654970760234</c:v>
                </c:pt>
                <c:pt idx="10374" formatCode="0.0">
                  <c:v>2.0279329608938546</c:v>
                </c:pt>
                <c:pt idx="10375" formatCode="0.0">
                  <c:v>2.0718562874251498</c:v>
                </c:pt>
                <c:pt idx="10376" formatCode="0.0">
                  <c:v>2.0344827586206895</c:v>
                </c:pt>
                <c:pt idx="10377" formatCode="0.0">
                  <c:v>1.8520710059171597</c:v>
                </c:pt>
                <c:pt idx="10378" formatCode="0.0">
                  <c:v>1.9878787878787878</c:v>
                </c:pt>
                <c:pt idx="10379" formatCode="0.0">
                  <c:v>1.9079754601226995</c:v>
                </c:pt>
                <c:pt idx="10380" formatCode="0.0">
                  <c:v>2</c:v>
                </c:pt>
                <c:pt idx="10381" formatCode="0.0">
                  <c:v>1.551948051948052</c:v>
                </c:pt>
                <c:pt idx="10382" formatCode="0.0">
                  <c:v>1.6066666666666667</c:v>
                </c:pt>
                <c:pt idx="10383" formatCode="0.0">
                  <c:v>1.4829931972789117</c:v>
                </c:pt>
                <c:pt idx="10384" formatCode="0.0">
                  <c:v>1.5448275862068968</c:v>
                </c:pt>
                <c:pt idx="10385" formatCode="0.0">
                  <c:v>1.6993006993006994</c:v>
                </c:pt>
                <c:pt idx="10606" formatCode="0.0">
                  <c:v>0.96078431372549011</c:v>
                </c:pt>
                <c:pt idx="10608" formatCode="0.0">
                  <c:v>1.7873563218390804</c:v>
                </c:pt>
                <c:pt idx="10613" formatCode="0.0">
                  <c:v>0.95180722891566272</c:v>
                </c:pt>
                <c:pt idx="10615" formatCode="0.0">
                  <c:v>0.90109890109890101</c:v>
                </c:pt>
                <c:pt idx="10620" formatCode="0.0">
                  <c:v>1.5774058577405856</c:v>
                </c:pt>
                <c:pt idx="10622" formatCode="0.0">
                  <c:v>1.5020746887966805</c:v>
                </c:pt>
                <c:pt idx="10624" formatCode="0.0">
                  <c:v>1.8323353293413174</c:v>
                </c:pt>
                <c:pt idx="10625" formatCode="0.0">
                  <c:v>1.2757009345794392</c:v>
                </c:pt>
                <c:pt idx="10626" formatCode="0.0">
                  <c:v>0.96052631578947367</c:v>
                </c:pt>
                <c:pt idx="10628" formatCode="0.0">
                  <c:v>0.91216216216216228</c:v>
                </c:pt>
                <c:pt idx="10631" formatCode="0.0">
                  <c:v>1.0779220779220779</c:v>
                </c:pt>
                <c:pt idx="10632" formatCode="0.0">
                  <c:v>2.3177570093457942</c:v>
                </c:pt>
                <c:pt idx="10636" formatCode="0.0">
                  <c:v>0.80203045685279195</c:v>
                </c:pt>
                <c:pt idx="10638" formatCode="0.0">
                  <c:v>2.1699346405228757</c:v>
                </c:pt>
                <c:pt idx="10639" formatCode="0.0">
                  <c:v>0.69430051813471505</c:v>
                </c:pt>
                <c:pt idx="10640" formatCode="0.0">
                  <c:v>0.82564102564102571</c:v>
                </c:pt>
                <c:pt idx="10644" formatCode="0.0">
                  <c:v>1.6198830409356726</c:v>
                </c:pt>
                <c:pt idx="10646" formatCode="0.0">
                  <c:v>1.3278688524590165</c:v>
                </c:pt>
                <c:pt idx="10651" formatCode="0.0">
                  <c:v>0.85093167701863359</c:v>
                </c:pt>
                <c:pt idx="10652" formatCode="0.0">
                  <c:v>0.67164179104477628</c:v>
                </c:pt>
                <c:pt idx="10653" formatCode="0.0">
                  <c:v>1.5896860986547086</c:v>
                </c:pt>
                <c:pt idx="10654" formatCode="0.0">
                  <c:v>1.5879732739420935</c:v>
                </c:pt>
                <c:pt idx="10657" formatCode="0.0">
                  <c:v>1.598901098901099</c:v>
                </c:pt>
                <c:pt idx="10659" formatCode="0.0">
                  <c:v>0.85849056603773588</c:v>
                </c:pt>
                <c:pt idx="10660" formatCode="0.0">
                  <c:v>0.8666666666666667</c:v>
                </c:pt>
                <c:pt idx="10661" formatCode="0.0">
                  <c:v>0.96721311475409832</c:v>
                </c:pt>
                <c:pt idx="10663" formatCode="0.0">
                  <c:v>2.6896551724137931</c:v>
                </c:pt>
                <c:pt idx="10715" formatCode="0.0">
                  <c:v>1.1639549436795995</c:v>
                </c:pt>
                <c:pt idx="10716" formatCode="0.0">
                  <c:v>2.2096069868995629</c:v>
                </c:pt>
                <c:pt idx="10725" formatCode="0.0">
                  <c:v>1.3571428571428572</c:v>
                </c:pt>
                <c:pt idx="10726" formatCode="0.0">
                  <c:v>1.9285714285714288</c:v>
                </c:pt>
                <c:pt idx="10727" formatCode="0.0">
                  <c:v>1.3076923076923077</c:v>
                </c:pt>
                <c:pt idx="10728" formatCode="0.0">
                  <c:v>2.2666666666666666</c:v>
                </c:pt>
                <c:pt idx="10729" formatCode="0.0">
                  <c:v>1.1578947368421053</c:v>
                </c:pt>
                <c:pt idx="10730" formatCode="0.0">
                  <c:v>1</c:v>
                </c:pt>
                <c:pt idx="10731" formatCode="0.0">
                  <c:v>1.3636363636363635</c:v>
                </c:pt>
                <c:pt idx="10732" formatCode="0.0">
                  <c:v>0.95238095238095233</c:v>
                </c:pt>
                <c:pt idx="10733" formatCode="0.0">
                  <c:v>0.7142857142857143</c:v>
                </c:pt>
                <c:pt idx="10734" formatCode="0.0">
                  <c:v>0.66666666666666663</c:v>
                </c:pt>
                <c:pt idx="10735" formatCode="0.0">
                  <c:v>1.3888888888888888</c:v>
                </c:pt>
                <c:pt idx="10736" formatCode="0.0">
                  <c:v>1.7777777777777779</c:v>
                </c:pt>
                <c:pt idx="10737" formatCode="0.0">
                  <c:v>1.263157894736842</c:v>
                </c:pt>
                <c:pt idx="10738" formatCode="0.0">
                  <c:v>0.61111111111111116</c:v>
                </c:pt>
                <c:pt idx="10739" formatCode="0.0">
                  <c:v>0.5625</c:v>
                </c:pt>
                <c:pt idx="10740" formatCode="0.0">
                  <c:v>3</c:v>
                </c:pt>
                <c:pt idx="10741" formatCode="0.0">
                  <c:v>1.6875</c:v>
                </c:pt>
                <c:pt idx="10742" formatCode="0.0">
                  <c:v>1.9285714285714288</c:v>
                </c:pt>
                <c:pt idx="10743" formatCode="0.0">
                  <c:v>2.0769230769230771</c:v>
                </c:pt>
                <c:pt idx="10744" formatCode="0.0">
                  <c:v>1.6666666666666667</c:v>
                </c:pt>
                <c:pt idx="10745" formatCode="0.0">
                  <c:v>3.2857142857142856</c:v>
                </c:pt>
                <c:pt idx="10746" formatCode="0.0">
                  <c:v>1.846153846153846</c:v>
                </c:pt>
                <c:pt idx="10747" formatCode="0.0">
                  <c:v>3.1333333333333333</c:v>
                </c:pt>
                <c:pt idx="10748" formatCode="0.0">
                  <c:v>1.7500000000000002</c:v>
                </c:pt>
                <c:pt idx="10749" formatCode="0.0">
                  <c:v>1.9333333333333333</c:v>
                </c:pt>
                <c:pt idx="10760" formatCode="0.0">
                  <c:v>0.87005649717514122</c:v>
                </c:pt>
                <c:pt idx="10763" formatCode="0.0">
                  <c:v>0.59330143540669855</c:v>
                </c:pt>
                <c:pt idx="10766" formatCode="0.0">
                  <c:v>0.84263959390862941</c:v>
                </c:pt>
                <c:pt idx="10771" formatCode="0.0">
                  <c:v>0.32758620689655171</c:v>
                </c:pt>
                <c:pt idx="10774" formatCode="0.0">
                  <c:v>0.25862068965517243</c:v>
                </c:pt>
                <c:pt idx="10851" formatCode="0.0">
                  <c:v>0.59115185332801912</c:v>
                </c:pt>
                <c:pt idx="10856" formatCode="0.0">
                  <c:v>0.78946469248291584</c:v>
                </c:pt>
                <c:pt idx="10859" formatCode="0.0">
                  <c:v>0.52397141201468034</c:v>
                </c:pt>
                <c:pt idx="10860" formatCode="0.0">
                  <c:v>0.58520429219975234</c:v>
                </c:pt>
                <c:pt idx="10871" formatCode="0.0">
                  <c:v>0.42481834057795437</c:v>
                </c:pt>
                <c:pt idx="10872" formatCode="0.0">
                  <c:v>0.29786585365853663</c:v>
                </c:pt>
                <c:pt idx="10873" formatCode="0.0">
                  <c:v>0.41636289995949782</c:v>
                </c:pt>
                <c:pt idx="10877" formatCode="0.0">
                  <c:v>0.93950749464668093</c:v>
                </c:pt>
                <c:pt idx="10878" formatCode="0.0">
                  <c:v>0.97465502675302718</c:v>
                </c:pt>
                <c:pt idx="10879" formatCode="0.0">
                  <c:v>0.98839050131926132</c:v>
                </c:pt>
                <c:pt idx="10881" formatCode="0.0">
                  <c:v>0.62105436686660642</c:v>
                </c:pt>
                <c:pt idx="10883" formatCode="0.0">
                  <c:v>0.65863976570126914</c:v>
                </c:pt>
                <c:pt idx="10884" formatCode="0.0">
                  <c:v>0.8383668903803132</c:v>
                </c:pt>
                <c:pt idx="10885" formatCode="0.0">
                  <c:v>0.77934158864391445</c:v>
                </c:pt>
                <c:pt idx="10886" formatCode="0.0">
                  <c:v>0.48753976670201488</c:v>
                </c:pt>
                <c:pt idx="10888" formatCode="0.0">
                  <c:v>0.58485804416403786</c:v>
                </c:pt>
                <c:pt idx="10894" formatCode="0.0">
                  <c:v>0.34650068161739844</c:v>
                </c:pt>
                <c:pt idx="10895" formatCode="0.0">
                  <c:v>0.6608744394618834</c:v>
                </c:pt>
                <c:pt idx="10900" formatCode="0.0">
                  <c:v>0.50750323415265197</c:v>
                </c:pt>
                <c:pt idx="10902" formatCode="0.0">
                  <c:v>0.51950795228628222</c:v>
                </c:pt>
                <c:pt idx="10904" formatCode="0.0">
                  <c:v>0.8265613243039881</c:v>
                </c:pt>
                <c:pt idx="10907" formatCode="0.0">
                  <c:v>0.49701848539057841</c:v>
                </c:pt>
                <c:pt idx="10910" formatCode="0.0">
                  <c:v>1.9718356527501657</c:v>
                </c:pt>
                <c:pt idx="10911" formatCode="0.0">
                  <c:v>0.79500000000000004</c:v>
                </c:pt>
                <c:pt idx="10912" formatCode="0.0">
                  <c:v>0.5260869565217392</c:v>
                </c:pt>
                <c:pt idx="10913" formatCode="0.0">
                  <c:v>0.43540669856459335</c:v>
                </c:pt>
                <c:pt idx="10914" formatCode="0.0">
                  <c:v>0.41118421052631576</c:v>
                </c:pt>
                <c:pt idx="10915" formatCode="0.0">
                  <c:v>0.72340425531914898</c:v>
                </c:pt>
                <c:pt idx="10916" formatCode="0.0">
                  <c:v>0.49791666666666667</c:v>
                </c:pt>
                <c:pt idx="10917" formatCode="0.0">
                  <c:v>1.9608938547486032</c:v>
                </c:pt>
                <c:pt idx="10918" formatCode="0.0">
                  <c:v>0.6113989637305699</c:v>
                </c:pt>
                <c:pt idx="10919" formatCode="0.0">
                  <c:v>0.92146596858638752</c:v>
                </c:pt>
                <c:pt idx="10920" formatCode="0.0">
                  <c:v>0.41081081081081078</c:v>
                </c:pt>
                <c:pt idx="10921" formatCode="0.0">
                  <c:v>1.9357142857142857</c:v>
                </c:pt>
                <c:pt idx="10925" formatCode="0.0">
                  <c:v>1.2306028656393617</c:v>
                </c:pt>
                <c:pt idx="10926" formatCode="0.0">
                  <c:v>1.096551724137931</c:v>
                </c:pt>
                <c:pt idx="10928" formatCode="0.0">
                  <c:v>2.8871287128712875</c:v>
                </c:pt>
                <c:pt idx="10933" formatCode="0.0">
                  <c:v>2.6155799245276778</c:v>
                </c:pt>
                <c:pt idx="10934" formatCode="0.0">
                  <c:v>3.0456680761992816</c:v>
                </c:pt>
                <c:pt idx="10937" formatCode="0.0">
                  <c:v>2.1274052906204513</c:v>
                </c:pt>
                <c:pt idx="10940" formatCode="0.0">
                  <c:v>3.0640965004665879</c:v>
                </c:pt>
                <c:pt idx="10943" formatCode="0.0">
                  <c:v>2.707688994682492</c:v>
                </c:pt>
                <c:pt idx="10944" formatCode="0.0">
                  <c:v>2.2936046511627906</c:v>
                </c:pt>
                <c:pt idx="10947" formatCode="0.0">
                  <c:v>1.0594635627530364</c:v>
                </c:pt>
                <c:pt idx="10952" formatCode="0.0">
                  <c:v>1.8192668278037136</c:v>
                </c:pt>
                <c:pt idx="10954" formatCode="0.0">
                  <c:v>1.4087822245664936</c:v>
                </c:pt>
                <c:pt idx="10956" formatCode="0.0">
                  <c:v>1.3773968622893664</c:v>
                </c:pt>
                <c:pt idx="10957" formatCode="0.0">
                  <c:v>2.9144442073821204</c:v>
                </c:pt>
                <c:pt idx="10958" formatCode="0.0">
                  <c:v>0.85514485514485505</c:v>
                </c:pt>
                <c:pt idx="10960" formatCode="0.0">
                  <c:v>1.7491513018337113</c:v>
                </c:pt>
                <c:pt idx="10962" formatCode="0.0">
                  <c:v>1.1004993757802746</c:v>
                </c:pt>
                <c:pt idx="10966" formatCode="0.0">
                  <c:v>0.58305896438192151</c:v>
                </c:pt>
                <c:pt idx="10968" formatCode="0.0">
                  <c:v>0.54060392846672534</c:v>
                </c:pt>
                <c:pt idx="10969" formatCode="0.0">
                  <c:v>2.6884848484848485</c:v>
                </c:pt>
                <c:pt idx="10972" formatCode="0.0">
                  <c:v>2.7507580351728316</c:v>
                </c:pt>
                <c:pt idx="10973" formatCode="0.0">
                  <c:v>2.833040759302063</c:v>
                </c:pt>
                <c:pt idx="10976" formatCode="0.0">
                  <c:v>1.8300835654596102</c:v>
                </c:pt>
                <c:pt idx="10977" formatCode="0.0">
                  <c:v>1.003858024691358</c:v>
                </c:pt>
                <c:pt idx="10979" formatCode="0.0">
                  <c:v>1.2084965972365438</c:v>
                </c:pt>
                <c:pt idx="10981" formatCode="0.0">
                  <c:v>2.7859613167670032</c:v>
                </c:pt>
                <c:pt idx="10982" formatCode="0.0">
                  <c:v>3.2345446417900376</c:v>
                </c:pt>
                <c:pt idx="10983" formatCode="0.0">
                  <c:v>3.3393368808841588</c:v>
                </c:pt>
                <c:pt idx="10984" formatCode="0.0">
                  <c:v>1.639916854968775</c:v>
                </c:pt>
                <c:pt idx="10987" formatCode="0.0">
                  <c:v>3.4991796554552916</c:v>
                </c:pt>
                <c:pt idx="10990" formatCode="0.0">
                  <c:v>0.95606218390511333</c:v>
                </c:pt>
                <c:pt idx="10991" formatCode="0.0">
                  <c:v>1.0368056498709763</c:v>
                </c:pt>
                <c:pt idx="10992" formatCode="0.0">
                  <c:v>1.7813607370659108</c:v>
                </c:pt>
                <c:pt idx="10993" formatCode="0.0">
                  <c:v>1.8878220186521915</c:v>
                </c:pt>
                <c:pt idx="10994" formatCode="0.0">
                  <c:v>2.0937340804890474</c:v>
                </c:pt>
                <c:pt idx="10997" formatCode="0.0">
                  <c:v>0.93884263655997569</c:v>
                </c:pt>
                <c:pt idx="10998" formatCode="0.0">
                  <c:v>0.9301047364449232</c:v>
                </c:pt>
                <c:pt idx="10999" formatCode="0.0">
                  <c:v>1.0500468325202039</c:v>
                </c:pt>
                <c:pt idx="11000" formatCode="0.0">
                  <c:v>0.66492783312005543</c:v>
                </c:pt>
                <c:pt idx="11001" formatCode="0.0">
                  <c:v>0.36975944073687306</c:v>
                </c:pt>
                <c:pt idx="11002" formatCode="0.0">
                  <c:v>0.60132771791217132</c:v>
                </c:pt>
                <c:pt idx="11003" formatCode="0.0">
                  <c:v>1.2197601709041375</c:v>
                </c:pt>
                <c:pt idx="11004" formatCode="0.0">
                  <c:v>1.1848225767339173</c:v>
                </c:pt>
                <c:pt idx="11006" formatCode="0.0">
                  <c:v>0.41388861949414413</c:v>
                </c:pt>
                <c:pt idx="11007" formatCode="0.0">
                  <c:v>0.83757008894908569</c:v>
                </c:pt>
                <c:pt idx="11008" formatCode="0.0">
                  <c:v>0.91040587338243162</c:v>
                </c:pt>
                <c:pt idx="11009" formatCode="0.0">
                  <c:v>0.37818318243691351</c:v>
                </c:pt>
                <c:pt idx="11010" formatCode="0.0">
                  <c:v>3.0976241952672434</c:v>
                </c:pt>
                <c:pt idx="11011" formatCode="0.0">
                  <c:v>1.3924050632911393</c:v>
                </c:pt>
                <c:pt idx="11014" formatCode="0.0">
                  <c:v>1.4716981132075471</c:v>
                </c:pt>
                <c:pt idx="11015" formatCode="0.0">
                  <c:v>1.2767295597484274</c:v>
                </c:pt>
                <c:pt idx="11016" formatCode="0.0">
                  <c:v>1.2580645161290323</c:v>
                </c:pt>
                <c:pt idx="11022" formatCode="0.0">
                  <c:v>1.423728813559322</c:v>
                </c:pt>
                <c:pt idx="11024" formatCode="0.0">
                  <c:v>3.7703703703703701</c:v>
                </c:pt>
                <c:pt idx="11031" formatCode="0.0">
                  <c:v>0.57558139534883723</c:v>
                </c:pt>
                <c:pt idx="11038" formatCode="0.0">
                  <c:v>1.3253012048192774</c:v>
                </c:pt>
                <c:pt idx="11040" formatCode="0.0">
                  <c:v>1.5695364238410596</c:v>
                </c:pt>
                <c:pt idx="11041" formatCode="0.0">
                  <c:v>1.5855263157894737</c:v>
                </c:pt>
                <c:pt idx="11044" formatCode="0.0">
                  <c:v>3.5217391304347831</c:v>
                </c:pt>
                <c:pt idx="11049" formatCode="0.0">
                  <c:v>0.93984962406015038</c:v>
                </c:pt>
                <c:pt idx="11050" formatCode="0.0">
                  <c:v>1</c:v>
                </c:pt>
                <c:pt idx="11051" formatCode="0.0">
                  <c:v>1.7046979865771812</c:v>
                </c:pt>
                <c:pt idx="11052" formatCode="0.0">
                  <c:v>1.6578947368421053</c:v>
                </c:pt>
                <c:pt idx="11053" formatCode="0.0">
                  <c:v>1.8188976377952757</c:v>
                </c:pt>
                <c:pt idx="11054" formatCode="0.0">
                  <c:v>1.7898550724637683</c:v>
                </c:pt>
                <c:pt idx="11055" formatCode="0.0">
                  <c:v>2.8230769230769228</c:v>
                </c:pt>
                <c:pt idx="11057" formatCode="0.0">
                  <c:v>2.1721854304635762</c:v>
                </c:pt>
                <c:pt idx="11058" formatCode="0.0">
                  <c:v>1.4161490683229812</c:v>
                </c:pt>
                <c:pt idx="11059" formatCode="0.0">
                  <c:v>1.6445783132530121</c:v>
                </c:pt>
                <c:pt idx="11067" formatCode="0.0">
                  <c:v>2.4714285714285715</c:v>
                </c:pt>
                <c:pt idx="11068" formatCode="0.0">
                  <c:v>2.0202702702702706</c:v>
                </c:pt>
                <c:pt idx="11069" formatCode="0.0">
                  <c:v>1.6148648648648649</c:v>
                </c:pt>
                <c:pt idx="11070" formatCode="0.0">
                  <c:v>1.040983606557377</c:v>
                </c:pt>
                <c:pt idx="11071" formatCode="0.0">
                  <c:v>2.3214285714285716</c:v>
                </c:pt>
                <c:pt idx="11072" formatCode="0.0">
                  <c:v>1.710344827586207</c:v>
                </c:pt>
                <c:pt idx="11073" formatCode="0.0">
                  <c:v>0.77464788732394374</c:v>
                </c:pt>
                <c:pt idx="11074" formatCode="0.0">
                  <c:v>1.0902777777777779</c:v>
                </c:pt>
                <c:pt idx="11075" formatCode="0.0">
                  <c:v>1.4122137404580153</c:v>
                </c:pt>
                <c:pt idx="11076" formatCode="0.0">
                  <c:v>0.88617886178861793</c:v>
                </c:pt>
                <c:pt idx="11077" formatCode="0.0">
                  <c:v>0.90517241379310354</c:v>
                </c:pt>
                <c:pt idx="11078" formatCode="0.0">
                  <c:v>1.5472972972972974</c:v>
                </c:pt>
                <c:pt idx="11079" formatCode="0.0">
                  <c:v>2.4360465116279073</c:v>
                </c:pt>
                <c:pt idx="11082" formatCode="0.0">
                  <c:v>2.2090395480225991</c:v>
                </c:pt>
                <c:pt idx="11083" formatCode="0.0">
                  <c:v>1.2585365853658539</c:v>
                </c:pt>
                <c:pt idx="11084" formatCode="0.0">
                  <c:v>1.4580152671755724</c:v>
                </c:pt>
                <c:pt idx="11085" formatCode="0.0">
                  <c:v>1.2706766917293233</c:v>
                </c:pt>
                <c:pt idx="11086" formatCode="0.0">
                  <c:v>0.94262295081967207</c:v>
                </c:pt>
                <c:pt idx="11087" formatCode="0.0">
                  <c:v>0.9242424242424242</c:v>
                </c:pt>
                <c:pt idx="11093" formatCode="0.0">
                  <c:v>3.0121212121212122</c:v>
                </c:pt>
                <c:pt idx="11094" formatCode="0.0">
                  <c:v>2.7888198757763973</c:v>
                </c:pt>
                <c:pt idx="11096" formatCode="0.0">
                  <c:v>2.8741721854304636</c:v>
                </c:pt>
                <c:pt idx="11097" formatCode="0.0">
                  <c:v>1.6580310880829017</c:v>
                </c:pt>
                <c:pt idx="11098" formatCode="0.0">
                  <c:v>2.0683229813664594</c:v>
                </c:pt>
                <c:pt idx="11099" formatCode="0.0">
                  <c:v>2.714285714285714</c:v>
                </c:pt>
                <c:pt idx="11101" formatCode="0.0">
                  <c:v>2.8909090909090907</c:v>
                </c:pt>
                <c:pt idx="11102" formatCode="0.0">
                  <c:v>2.1061452513966481</c:v>
                </c:pt>
                <c:pt idx="11103" formatCode="0.0">
                  <c:v>2.3846153846153846</c:v>
                </c:pt>
                <c:pt idx="11104" formatCode="0.0">
                  <c:v>0.84285714285714286</c:v>
                </c:pt>
                <c:pt idx="11105" formatCode="0.0">
                  <c:v>0.89677419354838706</c:v>
                </c:pt>
                <c:pt idx="11108" formatCode="0.0">
                  <c:v>2.2035398230088501</c:v>
                </c:pt>
                <c:pt idx="11109" formatCode="0.0">
                  <c:v>2.1848739495798322</c:v>
                </c:pt>
                <c:pt idx="11110" formatCode="0.0">
                  <c:v>2.0695652173913044</c:v>
                </c:pt>
                <c:pt idx="11111" formatCode="0.0">
                  <c:v>2.4406779661016951</c:v>
                </c:pt>
                <c:pt idx="11112" formatCode="0.0">
                  <c:v>2.2682926829268295</c:v>
                </c:pt>
                <c:pt idx="11113" formatCode="0.0">
                  <c:v>2.1920000000000002</c:v>
                </c:pt>
                <c:pt idx="11114" formatCode="0.0">
                  <c:v>2.2155172413793105</c:v>
                </c:pt>
                <c:pt idx="11115" formatCode="0.0">
                  <c:v>1.6428571428571428</c:v>
                </c:pt>
                <c:pt idx="11116" formatCode="0.0">
                  <c:v>1.1221374045801527</c:v>
                </c:pt>
                <c:pt idx="11117" formatCode="0.0">
                  <c:v>1.3307086614173227</c:v>
                </c:pt>
                <c:pt idx="11118" formatCode="0.0">
                  <c:v>4.1287128712871288</c:v>
                </c:pt>
                <c:pt idx="11119" formatCode="0.0">
                  <c:v>2.1</c:v>
                </c:pt>
                <c:pt idx="11120" formatCode="0.0">
                  <c:v>4.08411214953271</c:v>
                </c:pt>
                <c:pt idx="11121" formatCode="0.0">
                  <c:v>1.7519379844961238</c:v>
                </c:pt>
                <c:pt idx="11122" formatCode="0.0">
                  <c:v>1.6439393939393938</c:v>
                </c:pt>
                <c:pt idx="11123" formatCode="0.0">
                  <c:v>1.6736111111111114</c:v>
                </c:pt>
                <c:pt idx="11124" formatCode="0.0">
                  <c:v>1.7153284671532847</c:v>
                </c:pt>
                <c:pt idx="11125" formatCode="0.0">
                  <c:v>3.1242236024844718</c:v>
                </c:pt>
                <c:pt idx="11126" formatCode="0.0">
                  <c:v>2.9337748344370858</c:v>
                </c:pt>
                <c:pt idx="11127" formatCode="0.0">
                  <c:v>2.3202247191011236</c:v>
                </c:pt>
                <c:pt idx="11128" formatCode="0.0">
                  <c:v>2.9050279329608939</c:v>
                </c:pt>
                <c:pt idx="11129" formatCode="0.0">
                  <c:v>2.5875706214689265</c:v>
                </c:pt>
                <c:pt idx="11130" formatCode="0.0">
                  <c:v>2.5081081081081078</c:v>
                </c:pt>
                <c:pt idx="11131" formatCode="0.0">
                  <c:v>2.7794871794871794</c:v>
                </c:pt>
                <c:pt idx="11132" formatCode="0.0">
                  <c:v>2.6722222222222221</c:v>
                </c:pt>
                <c:pt idx="11133" formatCode="0.0">
                  <c:v>3.1556886227544907</c:v>
                </c:pt>
                <c:pt idx="11134" formatCode="0.0">
                  <c:v>3.0538461538461541</c:v>
                </c:pt>
                <c:pt idx="11135" formatCode="0.0">
                  <c:v>3.0430622009569381</c:v>
                </c:pt>
                <c:pt idx="11136" formatCode="0.0">
                  <c:v>2.8120805369127519</c:v>
                </c:pt>
                <c:pt idx="11137" formatCode="0.0">
                  <c:v>3.4394904458598727</c:v>
                </c:pt>
                <c:pt idx="11138" formatCode="0.0">
                  <c:v>3.1076923076923078</c:v>
                </c:pt>
                <c:pt idx="11139" formatCode="0.0">
                  <c:v>2.9127906976744184</c:v>
                </c:pt>
                <c:pt idx="11140" formatCode="0.0">
                  <c:v>2.9225806451612906</c:v>
                </c:pt>
                <c:pt idx="11141" formatCode="0.0">
                  <c:v>3.216049382716049</c:v>
                </c:pt>
                <c:pt idx="11142" formatCode="0.0">
                  <c:v>3.0687500000000001</c:v>
                </c:pt>
                <c:pt idx="11143" formatCode="0.0">
                  <c:v>1.8451612903225805</c:v>
                </c:pt>
                <c:pt idx="11144" formatCode="0.0">
                  <c:v>1.7878787878787881</c:v>
                </c:pt>
                <c:pt idx="11145" formatCode="0.0">
                  <c:v>1.7951807228915664</c:v>
                </c:pt>
                <c:pt idx="11146" formatCode="0.0">
                  <c:v>1.7483870967741935</c:v>
                </c:pt>
                <c:pt idx="11147" formatCode="0.0">
                  <c:v>2.8442211055276383</c:v>
                </c:pt>
                <c:pt idx="11148" formatCode="0.0">
                  <c:v>1.9580419580419579</c:v>
                </c:pt>
                <c:pt idx="11149" formatCode="0.0">
                  <c:v>1.6800000000000002</c:v>
                </c:pt>
                <c:pt idx="11150" formatCode="0.0">
                  <c:v>2.1925465838509313</c:v>
                </c:pt>
                <c:pt idx="11151" formatCode="0.0">
                  <c:v>2.916666666666667</c:v>
                </c:pt>
                <c:pt idx="11152" formatCode="0.0">
                  <c:v>3.1266666666666669</c:v>
                </c:pt>
                <c:pt idx="11153" formatCode="0.0">
                  <c:v>2.4329268292682928</c:v>
                </c:pt>
                <c:pt idx="11154" formatCode="0.0">
                  <c:v>3.3636363636363638</c:v>
                </c:pt>
                <c:pt idx="11155" formatCode="0.0">
                  <c:v>1.7533333333333332</c:v>
                </c:pt>
                <c:pt idx="11156" formatCode="0.0">
                  <c:v>0.59602649006622521</c:v>
                </c:pt>
                <c:pt idx="11157" formatCode="0.0">
                  <c:v>1.6255707762557079</c:v>
                </c:pt>
                <c:pt idx="11158" formatCode="0.0">
                  <c:v>1.4022346368715082</c:v>
                </c:pt>
                <c:pt idx="11159" formatCode="0.0">
                  <c:v>1.032258064516129</c:v>
                </c:pt>
                <c:pt idx="11160" formatCode="0.0">
                  <c:v>1.7537313432835822</c:v>
                </c:pt>
                <c:pt idx="11161" formatCode="0.0">
                  <c:v>1.4411764705882355</c:v>
                </c:pt>
                <c:pt idx="11162" formatCode="0.0">
                  <c:v>0.85353535353535348</c:v>
                </c:pt>
                <c:pt idx="11163" formatCode="0.0">
                  <c:v>0.75428571428571434</c:v>
                </c:pt>
                <c:pt idx="11164" formatCode="0.0">
                  <c:v>0.85443037974683544</c:v>
                </c:pt>
                <c:pt idx="11165" formatCode="0.0">
                  <c:v>0.72784810126582267</c:v>
                </c:pt>
                <c:pt idx="11166" formatCode="0.0">
                  <c:v>1.04375</c:v>
                </c:pt>
                <c:pt idx="11167" formatCode="0.0">
                  <c:v>0.64583333333333337</c:v>
                </c:pt>
                <c:pt idx="11168" formatCode="0.0">
                  <c:v>1.3872549019607843</c:v>
                </c:pt>
              </c:numCache>
            </c:numRef>
          </c:xVal>
          <c:yVal>
            <c:numRef>
              <c:f>Database!$DD$2:$DD$11170</c:f>
              <c:numCache>
                <c:formatCode>General</c:formatCode>
                <c:ptCount val="11169"/>
                <c:pt idx="39" formatCode="0.0">
                  <c:v>5.3863134657836635</c:v>
                </c:pt>
                <c:pt idx="40" formatCode="0.0">
                  <c:v>4.1152263374485596</c:v>
                </c:pt>
                <c:pt idx="41" formatCode="0.0">
                  <c:v>2.8148148148148144</c:v>
                </c:pt>
                <c:pt idx="42" formatCode="0.0">
                  <c:v>2.8431372549019605</c:v>
                </c:pt>
                <c:pt idx="43" formatCode="0.0">
                  <c:v>4.1721854304635757</c:v>
                </c:pt>
                <c:pt idx="44" formatCode="0.0">
                  <c:v>2.2222222222222219</c:v>
                </c:pt>
                <c:pt idx="45" formatCode="0.0">
                  <c:v>3.5741444866920156</c:v>
                </c:pt>
                <c:pt idx="46" formatCode="0.0">
                  <c:v>2.8936170212765955</c:v>
                </c:pt>
                <c:pt idx="47" formatCode="0.0">
                  <c:v>2.8658536585365857</c:v>
                </c:pt>
                <c:pt idx="48" formatCode="0.0">
                  <c:v>1.7733990147783254</c:v>
                </c:pt>
                <c:pt idx="49" formatCode="0.0">
                  <c:v>2.604166666666667</c:v>
                </c:pt>
                <c:pt idx="50" formatCode="0.0">
                  <c:v>3.2446808510638299</c:v>
                </c:pt>
                <c:pt idx="51" formatCode="0.0">
                  <c:v>2.1052631578947367</c:v>
                </c:pt>
                <c:pt idx="52" formatCode="0.0">
                  <c:v>0.14150943396226415</c:v>
                </c:pt>
                <c:pt idx="53" formatCode="0.0">
                  <c:v>2.1978021978021975</c:v>
                </c:pt>
                <c:pt idx="54" formatCode="0.0">
                  <c:v>1.4507772020725389</c:v>
                </c:pt>
                <c:pt idx="55" formatCode="0.0">
                  <c:v>1.6770186335403727</c:v>
                </c:pt>
                <c:pt idx="56" formatCode="0.0">
                  <c:v>1.8367346938775511</c:v>
                </c:pt>
                <c:pt idx="204" formatCode="0.0">
                  <c:v>3.854166666666667</c:v>
                </c:pt>
                <c:pt idx="205" formatCode="0.0">
                  <c:v>6.4482758620689653</c:v>
                </c:pt>
                <c:pt idx="207" formatCode="0.0">
                  <c:v>1.746031746031746</c:v>
                </c:pt>
                <c:pt idx="218" formatCode="0.0">
                  <c:v>2.3902439024390247</c:v>
                </c:pt>
                <c:pt idx="223" formatCode="0.0">
                  <c:v>1.0294117647058825</c:v>
                </c:pt>
                <c:pt idx="224" formatCode="0.0">
                  <c:v>0.97419354838709671</c:v>
                </c:pt>
                <c:pt idx="225" formatCode="0.0">
                  <c:v>1.7758620689655173</c:v>
                </c:pt>
                <c:pt idx="236" formatCode="0.0">
                  <c:v>2.5641025641025639</c:v>
                </c:pt>
                <c:pt idx="237" formatCode="0.0">
                  <c:v>2.7088036117381491</c:v>
                </c:pt>
                <c:pt idx="239" formatCode="0.0">
                  <c:v>1.8779342723004695</c:v>
                </c:pt>
                <c:pt idx="241" formatCode="0.0">
                  <c:v>2.7137042062415198</c:v>
                </c:pt>
                <c:pt idx="242" formatCode="0.0">
                  <c:v>4.5009784735812133</c:v>
                </c:pt>
                <c:pt idx="245" formatCode="0.0">
                  <c:v>4.6641791044776113</c:v>
                </c:pt>
                <c:pt idx="246" formatCode="0.0">
                  <c:v>4.3795620437956204</c:v>
                </c:pt>
                <c:pt idx="514" formatCode="0.0">
                  <c:v>2.3803986710963456</c:v>
                </c:pt>
                <c:pt idx="515" formatCode="0.0">
                  <c:v>3.1846405228758168</c:v>
                </c:pt>
                <c:pt idx="517" formatCode="0.0">
                  <c:v>2.6112676056338029</c:v>
                </c:pt>
                <c:pt idx="531" formatCode="0.0">
                  <c:v>1.3320000000000001</c:v>
                </c:pt>
                <c:pt idx="595" formatCode="0.0">
                  <c:v>1.5584415584415585</c:v>
                </c:pt>
                <c:pt idx="596" formatCode="0.0">
                  <c:v>2.1040268456375837</c:v>
                </c:pt>
                <c:pt idx="597" formatCode="0.0">
                  <c:v>1.6092715231788079</c:v>
                </c:pt>
                <c:pt idx="600" formatCode="0.0">
                  <c:v>2.3428571428571425</c:v>
                </c:pt>
                <c:pt idx="602" formatCode="0.0">
                  <c:v>2.0052910052910056</c:v>
                </c:pt>
                <c:pt idx="605" formatCode="0.0">
                  <c:v>2.3216374269005851</c:v>
                </c:pt>
                <c:pt idx="606" formatCode="0.0">
                  <c:v>1.277456647398844</c:v>
                </c:pt>
                <c:pt idx="609" formatCode="0.0">
                  <c:v>1.1864406779661016</c:v>
                </c:pt>
                <c:pt idx="610" formatCode="0.0">
                  <c:v>1.3176470588235296</c:v>
                </c:pt>
                <c:pt idx="611" formatCode="0.0">
                  <c:v>3.0222222222222221</c:v>
                </c:pt>
                <c:pt idx="614" formatCode="0.0">
                  <c:v>1.4230769230769229</c:v>
                </c:pt>
                <c:pt idx="616" formatCode="0.0">
                  <c:v>4.7428571428571429</c:v>
                </c:pt>
                <c:pt idx="618" formatCode="0.0">
                  <c:v>4.5142857142857142</c:v>
                </c:pt>
                <c:pt idx="620" formatCode="0.0">
                  <c:v>5.5080213903743314</c:v>
                </c:pt>
                <c:pt idx="621" formatCode="0.0">
                  <c:v>2.9477611940298507</c:v>
                </c:pt>
                <c:pt idx="622" formatCode="0.0">
                  <c:v>4.4186046511627906</c:v>
                </c:pt>
                <c:pt idx="623" formatCode="0.0">
                  <c:v>5.6382978723404253</c:v>
                </c:pt>
                <c:pt idx="624" formatCode="0.0">
                  <c:v>6.5294117647058822</c:v>
                </c:pt>
                <c:pt idx="625" formatCode="0.0">
                  <c:v>2.7567567567567566</c:v>
                </c:pt>
                <c:pt idx="627" formatCode="0.0">
                  <c:v>2.5287356321839081</c:v>
                </c:pt>
                <c:pt idx="628" formatCode="0.0">
                  <c:v>1.2651515151515151</c:v>
                </c:pt>
                <c:pt idx="629" formatCode="0.0">
                  <c:v>1.3485714285714285</c:v>
                </c:pt>
                <c:pt idx="630" formatCode="0.0">
                  <c:v>1.25</c:v>
                </c:pt>
                <c:pt idx="631" formatCode="0.0">
                  <c:v>1.4123711340206186</c:v>
                </c:pt>
                <c:pt idx="632" formatCode="0.0">
                  <c:v>1.5208333333333333</c:v>
                </c:pt>
                <c:pt idx="633" formatCode="0.0">
                  <c:v>1.2805429864253395</c:v>
                </c:pt>
                <c:pt idx="636" formatCode="0.0">
                  <c:v>1.4672131147540983</c:v>
                </c:pt>
                <c:pt idx="637" formatCode="0.0">
                  <c:v>2.4248366013071894</c:v>
                </c:pt>
                <c:pt idx="638" formatCode="0.0">
                  <c:v>3.3725490196078431</c:v>
                </c:pt>
                <c:pt idx="639" formatCode="0.0">
                  <c:v>2.6682242990654204</c:v>
                </c:pt>
                <c:pt idx="640" formatCode="0.0">
                  <c:v>2.6806282722513091</c:v>
                </c:pt>
                <c:pt idx="641" formatCode="0.0">
                  <c:v>3.7325581395348837</c:v>
                </c:pt>
                <c:pt idx="642" formatCode="0.0">
                  <c:v>2.6748466257668717</c:v>
                </c:pt>
                <c:pt idx="643" formatCode="0.0">
                  <c:v>3.7094972067039103</c:v>
                </c:pt>
                <c:pt idx="644" formatCode="0.0">
                  <c:v>3.424083769633508</c:v>
                </c:pt>
                <c:pt idx="645" formatCode="0.0">
                  <c:v>1.918478260869565</c:v>
                </c:pt>
                <c:pt idx="646" formatCode="0.0">
                  <c:v>2.3987341772151898</c:v>
                </c:pt>
                <c:pt idx="647" formatCode="0.0">
                  <c:v>3.9673913043478257</c:v>
                </c:pt>
                <c:pt idx="648" formatCode="0.0">
                  <c:v>2.2486187845303869</c:v>
                </c:pt>
                <c:pt idx="649" formatCode="0.0">
                  <c:v>2.8520710059171601</c:v>
                </c:pt>
                <c:pt idx="650" formatCode="0.0">
                  <c:v>11.417261904761906</c:v>
                </c:pt>
                <c:pt idx="651" formatCode="0.0">
                  <c:v>3.4999999999999996</c:v>
                </c:pt>
                <c:pt idx="652" formatCode="0.0">
                  <c:v>3.043010752688172</c:v>
                </c:pt>
                <c:pt idx="653" formatCode="0.0">
                  <c:v>2.2523364485981308</c:v>
                </c:pt>
                <c:pt idx="654" formatCode="0.0">
                  <c:v>2.0657276995305165</c:v>
                </c:pt>
                <c:pt idx="655" formatCode="0.0">
                  <c:v>4.5238095238095237</c:v>
                </c:pt>
                <c:pt idx="656" formatCode="0.0">
                  <c:v>3.7005076142131981</c:v>
                </c:pt>
                <c:pt idx="1149" formatCode="0.0">
                  <c:v>4.5667870036101084</c:v>
                </c:pt>
                <c:pt idx="1150" formatCode="0.0">
                  <c:v>4.6740740740740732</c:v>
                </c:pt>
                <c:pt idx="1153" formatCode="0.0">
                  <c:v>4.5925925925925926</c:v>
                </c:pt>
                <c:pt idx="1154" formatCode="0.0">
                  <c:v>4.6346863468634689</c:v>
                </c:pt>
                <c:pt idx="1155" formatCode="0.0">
                  <c:v>2.7899543378995437</c:v>
                </c:pt>
                <c:pt idx="1158" formatCode="0.0">
                  <c:v>3.6195121951219513</c:v>
                </c:pt>
                <c:pt idx="1161" formatCode="0.0">
                  <c:v>9.3379790940766547</c:v>
                </c:pt>
                <c:pt idx="1163" formatCode="0.0">
                  <c:v>5.0393939393939391</c:v>
                </c:pt>
                <c:pt idx="1164" formatCode="0.0">
                  <c:v>5.0108695652173916</c:v>
                </c:pt>
                <c:pt idx="1169" formatCode="0.0">
                  <c:v>2.9054054054054053</c:v>
                </c:pt>
                <c:pt idx="1493" formatCode="0.0">
                  <c:v>2.4973544973544972</c:v>
                </c:pt>
                <c:pt idx="1494" formatCode="0.0">
                  <c:v>2.7096774193548385</c:v>
                </c:pt>
                <c:pt idx="1495" formatCode="0.0">
                  <c:v>2.1743589743589746</c:v>
                </c:pt>
                <c:pt idx="1496" formatCode="0.0">
                  <c:v>2.888235294117647</c:v>
                </c:pt>
                <c:pt idx="1497" formatCode="0.0">
                  <c:v>1.7916666666666667</c:v>
                </c:pt>
                <c:pt idx="1498" formatCode="0.0">
                  <c:v>1.3148148148148147</c:v>
                </c:pt>
                <c:pt idx="1499" formatCode="0.0">
                  <c:v>1.44</c:v>
                </c:pt>
                <c:pt idx="1500" formatCode="0.0">
                  <c:v>1.2025316455696202</c:v>
                </c:pt>
                <c:pt idx="1501" formatCode="0.0">
                  <c:v>1.2115384615384615</c:v>
                </c:pt>
                <c:pt idx="1506" formatCode="0.0">
                  <c:v>1.129032258064516</c:v>
                </c:pt>
                <c:pt idx="1507" formatCode="0.0">
                  <c:v>1.2416107382550337</c:v>
                </c:pt>
                <c:pt idx="1508" formatCode="0.0">
                  <c:v>1.3375796178343948</c:v>
                </c:pt>
                <c:pt idx="1510" formatCode="0.0">
                  <c:v>1.57</c:v>
                </c:pt>
                <c:pt idx="1511" formatCode="0.0">
                  <c:v>1.6545454545454545</c:v>
                </c:pt>
                <c:pt idx="1512" formatCode="0.0">
                  <c:v>1.2466666666666668</c:v>
                </c:pt>
                <c:pt idx="1513" formatCode="0.0">
                  <c:v>1.2517006802721089</c:v>
                </c:pt>
                <c:pt idx="1514" formatCode="0.0">
                  <c:v>1.2302631578947369</c:v>
                </c:pt>
                <c:pt idx="1515" formatCode="0.0">
                  <c:v>1.2466666666666668</c:v>
                </c:pt>
                <c:pt idx="1517" formatCode="0.0">
                  <c:v>3.342222222222222</c:v>
                </c:pt>
                <c:pt idx="1518" formatCode="0.0">
                  <c:v>3.157142857142857</c:v>
                </c:pt>
                <c:pt idx="1519" formatCode="0.0">
                  <c:v>3.5185185185185182</c:v>
                </c:pt>
                <c:pt idx="1553" formatCode="0.0">
                  <c:v>6.5</c:v>
                </c:pt>
                <c:pt idx="1554" formatCode="0.0">
                  <c:v>8.4848484848484844</c:v>
                </c:pt>
                <c:pt idx="1556" formatCode="0.0">
                  <c:v>5.418719211822661</c:v>
                </c:pt>
                <c:pt idx="1557" formatCode="0.0">
                  <c:v>6.6390041493775929</c:v>
                </c:pt>
                <c:pt idx="1604" formatCode="0.0">
                  <c:v>8.7142857142857135</c:v>
                </c:pt>
                <c:pt idx="1605" formatCode="0.0">
                  <c:v>4.3214285714285712</c:v>
                </c:pt>
                <c:pt idx="1606" formatCode="0.0">
                  <c:v>4.8571428571428568</c:v>
                </c:pt>
                <c:pt idx="1607" formatCode="0.0">
                  <c:v>4.0930232558139537</c:v>
                </c:pt>
                <c:pt idx="1608" formatCode="0.0">
                  <c:v>6.6739130434782616</c:v>
                </c:pt>
                <c:pt idx="1609" formatCode="0.0">
                  <c:v>6.666666666666667</c:v>
                </c:pt>
                <c:pt idx="1610" formatCode="0.0">
                  <c:v>6.2631578947368425</c:v>
                </c:pt>
                <c:pt idx="1611" formatCode="0.0">
                  <c:v>4.3414634146341466</c:v>
                </c:pt>
                <c:pt idx="1659" formatCode="0.0">
                  <c:v>1.8709677419354838</c:v>
                </c:pt>
                <c:pt idx="1660" formatCode="0.0">
                  <c:v>1.8242424242424242</c:v>
                </c:pt>
                <c:pt idx="1661" formatCode="0.0">
                  <c:v>10</c:v>
                </c:pt>
                <c:pt idx="1662" formatCode="0.0">
                  <c:v>4.2692307692307692</c:v>
                </c:pt>
                <c:pt idx="1663" formatCode="0.0">
                  <c:v>3.2307692307692308</c:v>
                </c:pt>
                <c:pt idx="1664" formatCode="0.0">
                  <c:v>2.2809523809523808</c:v>
                </c:pt>
                <c:pt idx="1665" formatCode="0.0">
                  <c:v>2.734375</c:v>
                </c:pt>
                <c:pt idx="1666" formatCode="0.0">
                  <c:v>1.383399209486166</c:v>
                </c:pt>
                <c:pt idx="1667" formatCode="0.0">
                  <c:v>2.2687609075043627</c:v>
                </c:pt>
                <c:pt idx="1668" formatCode="0.0">
                  <c:v>0.89285714285714279</c:v>
                </c:pt>
                <c:pt idx="1669" formatCode="0.0">
                  <c:v>2.2857142857142856</c:v>
                </c:pt>
                <c:pt idx="1670" formatCode="0.0">
                  <c:v>3.0833333333333335</c:v>
                </c:pt>
                <c:pt idx="1671" formatCode="0.0">
                  <c:v>2.1923076923076925</c:v>
                </c:pt>
                <c:pt idx="1672" formatCode="0.0">
                  <c:v>2.4583333333333335</c:v>
                </c:pt>
                <c:pt idx="1673" formatCode="0.0">
                  <c:v>1.6186252771618626</c:v>
                </c:pt>
                <c:pt idx="1674" formatCode="0.0">
                  <c:v>1.6590909090909089</c:v>
                </c:pt>
                <c:pt idx="1675" formatCode="0.0">
                  <c:v>2.8846153846153846</c:v>
                </c:pt>
                <c:pt idx="1676" formatCode="0.0">
                  <c:v>2.9230769230769229</c:v>
                </c:pt>
                <c:pt idx="1677" formatCode="0.0">
                  <c:v>1.4814814814814814</c:v>
                </c:pt>
                <c:pt idx="1678" formatCode="0.0">
                  <c:v>3.545454545454545</c:v>
                </c:pt>
                <c:pt idx="1679" formatCode="0.0">
                  <c:v>3.4827586206896552</c:v>
                </c:pt>
                <c:pt idx="1680" formatCode="0.0">
                  <c:v>1.4428571428571431</c:v>
                </c:pt>
                <c:pt idx="1681" formatCode="0.0">
                  <c:v>1.8333333333333335</c:v>
                </c:pt>
                <c:pt idx="1682" formatCode="0.0">
                  <c:v>2.2380952380952381</c:v>
                </c:pt>
                <c:pt idx="1683" formatCode="0.0">
                  <c:v>2.42</c:v>
                </c:pt>
                <c:pt idx="1684" formatCode="0.0">
                  <c:v>2.9681818181818183</c:v>
                </c:pt>
                <c:pt idx="1685" formatCode="0.0">
                  <c:v>2.1047619047619048</c:v>
                </c:pt>
                <c:pt idx="1686" formatCode="0.0">
                  <c:v>1.0315186246418337</c:v>
                </c:pt>
                <c:pt idx="1687" formatCode="0.0">
                  <c:v>2.7739130434782608</c:v>
                </c:pt>
                <c:pt idx="1688" formatCode="0.0">
                  <c:v>3.2083333333333335</c:v>
                </c:pt>
                <c:pt idx="1689" formatCode="0.0">
                  <c:v>3.2075471698113209</c:v>
                </c:pt>
                <c:pt idx="1690" formatCode="0.0">
                  <c:v>6.2953488372093025</c:v>
                </c:pt>
                <c:pt idx="1691" formatCode="0.0">
                  <c:v>2.2809523809523808</c:v>
                </c:pt>
                <c:pt idx="1692" formatCode="0.0">
                  <c:v>1.1547344110854503</c:v>
                </c:pt>
                <c:pt idx="1693" formatCode="0.0">
                  <c:v>1.4644351464435146</c:v>
                </c:pt>
                <c:pt idx="1694" formatCode="0.0">
                  <c:v>1.8633540372670807</c:v>
                </c:pt>
                <c:pt idx="1695" formatCode="0.0">
                  <c:v>3.3913043478260874</c:v>
                </c:pt>
                <c:pt idx="1696" formatCode="0.0">
                  <c:v>4.6428571428571432</c:v>
                </c:pt>
                <c:pt idx="1697" formatCode="0.0">
                  <c:v>1.3913043478260871</c:v>
                </c:pt>
                <c:pt idx="1698" formatCode="0.0">
                  <c:v>3.2608695652173916</c:v>
                </c:pt>
                <c:pt idx="1699" formatCode="0.0">
                  <c:v>3.9583333333333335</c:v>
                </c:pt>
                <c:pt idx="1700" formatCode="0.0">
                  <c:v>3.4359999999999999</c:v>
                </c:pt>
                <c:pt idx="1701" formatCode="0.0">
                  <c:v>1.4583333333333335</c:v>
                </c:pt>
                <c:pt idx="1702" formatCode="0.0">
                  <c:v>2.7407407407407405</c:v>
                </c:pt>
                <c:pt idx="1703" formatCode="0.0">
                  <c:v>1.9019607843137254</c:v>
                </c:pt>
                <c:pt idx="1704" formatCode="0.0">
                  <c:v>2.3153252480705624</c:v>
                </c:pt>
                <c:pt idx="1706" formatCode="0.0">
                  <c:v>1.8173122907699664</c:v>
                </c:pt>
                <c:pt idx="1709" formatCode="0.0">
                  <c:v>2.7173913043478262</c:v>
                </c:pt>
                <c:pt idx="1710" formatCode="0.0">
                  <c:v>1.925925925925926</c:v>
                </c:pt>
                <c:pt idx="1714" formatCode="0.0">
                  <c:v>2.1586931155192532</c:v>
                </c:pt>
                <c:pt idx="1724" formatCode="0.0">
                  <c:v>2.1561338289962824</c:v>
                </c:pt>
                <c:pt idx="1727" formatCode="0.0">
                  <c:v>2.731958762886598</c:v>
                </c:pt>
                <c:pt idx="1730" formatCode="0.0">
                  <c:v>2.7422680412371139</c:v>
                </c:pt>
                <c:pt idx="1731" formatCode="0.0">
                  <c:v>2.4536205864751643</c:v>
                </c:pt>
                <c:pt idx="1733" formatCode="0.0">
                  <c:v>2.2764227642276422</c:v>
                </c:pt>
                <c:pt idx="1736" formatCode="0.0">
                  <c:v>2.4858757062146895</c:v>
                </c:pt>
                <c:pt idx="1737" formatCode="0.0">
                  <c:v>2.3581899298916511</c:v>
                </c:pt>
                <c:pt idx="1738" formatCode="0.0">
                  <c:v>3.1317494600431961</c:v>
                </c:pt>
                <c:pt idx="1741" formatCode="0.0">
                  <c:v>2.268308489954634</c:v>
                </c:pt>
                <c:pt idx="1742" formatCode="0.0">
                  <c:v>3.6144578313253009</c:v>
                </c:pt>
                <c:pt idx="1743" formatCode="0.0">
                  <c:v>2.5783619817997976</c:v>
                </c:pt>
                <c:pt idx="1748" formatCode="0.0">
                  <c:v>2.2671568627450984</c:v>
                </c:pt>
                <c:pt idx="1750" formatCode="0.0">
                  <c:v>3.0728996404053612</c:v>
                </c:pt>
                <c:pt idx="1752" formatCode="0.0">
                  <c:v>1.7431725740848343</c:v>
                </c:pt>
                <c:pt idx="1755" formatCode="0.0">
                  <c:v>2.7878787878787876</c:v>
                </c:pt>
                <c:pt idx="1757" formatCode="0.0">
                  <c:v>2.72108843537415</c:v>
                </c:pt>
                <c:pt idx="1758" formatCode="0.0">
                  <c:v>2.3960216998191677</c:v>
                </c:pt>
                <c:pt idx="1762" formatCode="0.0">
                  <c:v>2.9258098223615465</c:v>
                </c:pt>
                <c:pt idx="1766" formatCode="0.0">
                  <c:v>3.0987394957983199</c:v>
                </c:pt>
                <c:pt idx="1767" formatCode="0.0">
                  <c:v>2.4247867085765606</c:v>
                </c:pt>
                <c:pt idx="1768" formatCode="0.0">
                  <c:v>3.869523504956828</c:v>
                </c:pt>
                <c:pt idx="1772" formatCode="0.0">
                  <c:v>4.401913875598086</c:v>
                </c:pt>
                <c:pt idx="1775" formatCode="0.0">
                  <c:v>1.7614494212380472</c:v>
                </c:pt>
                <c:pt idx="1779" formatCode="0.0">
                  <c:v>1.4954172696575012</c:v>
                </c:pt>
                <c:pt idx="1784" formatCode="0.0">
                  <c:v>2.6580035440047252</c:v>
                </c:pt>
                <c:pt idx="1787" formatCode="0.0">
                  <c:v>3.0233884768967485</c:v>
                </c:pt>
                <c:pt idx="1791" formatCode="0.0">
                  <c:v>1.9673974142776842</c:v>
                </c:pt>
                <c:pt idx="1793" formatCode="0.0">
                  <c:v>2.4728362682652678</c:v>
                </c:pt>
                <c:pt idx="1794" formatCode="0.0">
                  <c:v>3.3552631578947367</c:v>
                </c:pt>
                <c:pt idx="1795" formatCode="0.0">
                  <c:v>1.6210739614994936</c:v>
                </c:pt>
                <c:pt idx="1796" formatCode="0.0">
                  <c:v>1.7006802721088436</c:v>
                </c:pt>
                <c:pt idx="1799" formatCode="0.0">
                  <c:v>2.7345393352965925</c:v>
                </c:pt>
                <c:pt idx="1803" formatCode="0.0">
                  <c:v>1.6698473282442747</c:v>
                </c:pt>
                <c:pt idx="1807" formatCode="0.0">
                  <c:v>1.9112874143526866</c:v>
                </c:pt>
                <c:pt idx="1815" formatCode="0.0">
                  <c:v>3.1286549707602336</c:v>
                </c:pt>
                <c:pt idx="1816" formatCode="0.0">
                  <c:v>2.4101864483856299</c:v>
                </c:pt>
                <c:pt idx="1850" formatCode="0.0">
                  <c:v>3.8663171690694629</c:v>
                </c:pt>
                <c:pt idx="1851" formatCode="0.0">
                  <c:v>5.7172131147540979</c:v>
                </c:pt>
                <c:pt idx="1852" formatCode="0.0">
                  <c:v>5.7512953367875639</c:v>
                </c:pt>
                <c:pt idx="1853" formatCode="0.0">
                  <c:v>5.2473118279569881</c:v>
                </c:pt>
                <c:pt idx="1854" formatCode="0.0">
                  <c:v>6.3260869565217401</c:v>
                </c:pt>
                <c:pt idx="1855" formatCode="0.0">
                  <c:v>5.9411764705882355</c:v>
                </c:pt>
                <c:pt idx="1856" formatCode="0.0">
                  <c:v>4.8310810810810816</c:v>
                </c:pt>
                <c:pt idx="1858" formatCode="0.0">
                  <c:v>6.4008179959100211</c:v>
                </c:pt>
                <c:pt idx="1859" formatCode="0.0">
                  <c:v>6.882022471910112</c:v>
                </c:pt>
                <c:pt idx="1860" formatCode="0.0">
                  <c:v>11.933198380566802</c:v>
                </c:pt>
                <c:pt idx="1861" formatCode="0.0">
                  <c:v>12.596153846153845</c:v>
                </c:pt>
                <c:pt idx="1862" formatCode="0.0">
                  <c:v>14.599627560521416</c:v>
                </c:pt>
                <c:pt idx="1863" formatCode="0.0">
                  <c:v>11.820040899795501</c:v>
                </c:pt>
                <c:pt idx="1864" formatCode="0.0">
                  <c:v>1.2893700787401574</c:v>
                </c:pt>
                <c:pt idx="1865" formatCode="0.0">
                  <c:v>6.7322834645669296</c:v>
                </c:pt>
                <c:pt idx="1866" formatCode="0.0">
                  <c:v>10.833333333333334</c:v>
                </c:pt>
                <c:pt idx="1867" formatCode="0.0">
                  <c:v>14.034707158351409</c:v>
                </c:pt>
                <c:pt idx="1868" formatCode="0.0">
                  <c:v>9.1445427728613566</c:v>
                </c:pt>
                <c:pt idx="1869" formatCode="0.0">
                  <c:v>5.0931677018633534</c:v>
                </c:pt>
                <c:pt idx="1870" formatCode="0.0">
                  <c:v>11.352459016393443</c:v>
                </c:pt>
                <c:pt idx="1871" formatCode="0.0">
                  <c:v>9.3902439024390247</c:v>
                </c:pt>
                <c:pt idx="1872" formatCode="0.0">
                  <c:v>11.441048034934497</c:v>
                </c:pt>
                <c:pt idx="1873" formatCode="0.0">
                  <c:v>9.7333333333333325</c:v>
                </c:pt>
                <c:pt idx="1874" formatCode="0.0">
                  <c:v>7.2222222222222223</c:v>
                </c:pt>
                <c:pt idx="1875" formatCode="0.0">
                  <c:v>7.1342685370741483</c:v>
                </c:pt>
                <c:pt idx="1876" formatCode="0.0">
                  <c:v>6.2736842105263158</c:v>
                </c:pt>
                <c:pt idx="1877" formatCode="0.0">
                  <c:v>4.1982507288629733</c:v>
                </c:pt>
                <c:pt idx="1878" formatCode="0.0">
                  <c:v>3.551401869158878</c:v>
                </c:pt>
                <c:pt idx="1879" formatCode="0.0">
                  <c:v>5.0194552529182888</c:v>
                </c:pt>
                <c:pt idx="1880" formatCode="0.0">
                  <c:v>3.1102362204724412</c:v>
                </c:pt>
                <c:pt idx="1881" formatCode="0.0">
                  <c:v>2.1145374449339207</c:v>
                </c:pt>
                <c:pt idx="1882" formatCode="0.0">
                  <c:v>2.0642201834862384</c:v>
                </c:pt>
                <c:pt idx="1883" formatCode="0.0">
                  <c:v>2.0444444444444443</c:v>
                </c:pt>
                <c:pt idx="1884" formatCode="0.0">
                  <c:v>2.1698113207547167</c:v>
                </c:pt>
                <c:pt idx="1885" formatCode="0.0">
                  <c:v>2.2522522522522519</c:v>
                </c:pt>
                <c:pt idx="1886" formatCode="0.0">
                  <c:v>2.1951219512195124</c:v>
                </c:pt>
                <c:pt idx="1887" formatCode="0.0">
                  <c:v>4.0070921985815611</c:v>
                </c:pt>
                <c:pt idx="1888" formatCode="0.0">
                  <c:v>4.1516245487364625</c:v>
                </c:pt>
                <c:pt idx="1889" formatCode="0.0">
                  <c:v>2.2633744855967075</c:v>
                </c:pt>
                <c:pt idx="1890" formatCode="0.0">
                  <c:v>2.5203252032520327</c:v>
                </c:pt>
                <c:pt idx="1891" formatCode="0.0">
                  <c:v>2.6382978723404253</c:v>
                </c:pt>
                <c:pt idx="1892" formatCode="0.0">
                  <c:v>2.5120772946859908</c:v>
                </c:pt>
                <c:pt idx="1893" formatCode="0.0">
                  <c:v>2.7542372881355934</c:v>
                </c:pt>
                <c:pt idx="1894" formatCode="0.0">
                  <c:v>2.7731092436974789</c:v>
                </c:pt>
                <c:pt idx="1895" formatCode="0.0">
                  <c:v>2.7510917030567685</c:v>
                </c:pt>
                <c:pt idx="1898" formatCode="0.0">
                  <c:v>2</c:v>
                </c:pt>
                <c:pt idx="1899" formatCode="0.0">
                  <c:v>4.333333333333333</c:v>
                </c:pt>
                <c:pt idx="1903" formatCode="0.0">
                  <c:v>1.5</c:v>
                </c:pt>
                <c:pt idx="1938" formatCode="0.0">
                  <c:v>5.825242718446602</c:v>
                </c:pt>
                <c:pt idx="1939" formatCode="0.0">
                  <c:v>8.7536231884057969</c:v>
                </c:pt>
                <c:pt idx="1941" formatCode="0.0">
                  <c:v>6.0975609756097562</c:v>
                </c:pt>
                <c:pt idx="1942" formatCode="0.0">
                  <c:v>2.2058823529411762</c:v>
                </c:pt>
                <c:pt idx="1943" formatCode="0.0">
                  <c:v>3.883495145631068</c:v>
                </c:pt>
                <c:pt idx="1949" formatCode="0.0">
                  <c:v>9.787234042553191</c:v>
                </c:pt>
                <c:pt idx="1951" formatCode="0.0">
                  <c:v>4.3478260869565224</c:v>
                </c:pt>
                <c:pt idx="1952" formatCode="0.0">
                  <c:v>3.5087719298245617</c:v>
                </c:pt>
                <c:pt idx="1953" formatCode="0.0">
                  <c:v>7.0539419087136928</c:v>
                </c:pt>
                <c:pt idx="1956" formatCode="0.0">
                  <c:v>13.333333333333332</c:v>
                </c:pt>
                <c:pt idx="1957" formatCode="0.0">
                  <c:v>12.608695652173914</c:v>
                </c:pt>
                <c:pt idx="1958" formatCode="0.0">
                  <c:v>9.2024539877300615</c:v>
                </c:pt>
                <c:pt idx="1960" formatCode="0.0">
                  <c:v>10.878661087866108</c:v>
                </c:pt>
                <c:pt idx="2185" formatCode="0.0">
                  <c:v>6.0666666666666664</c:v>
                </c:pt>
                <c:pt idx="2186" formatCode="0.0">
                  <c:v>5.9318181818181817</c:v>
                </c:pt>
                <c:pt idx="2187" formatCode="0.0">
                  <c:v>7.2142857142857144</c:v>
                </c:pt>
                <c:pt idx="2188" formatCode="0.0">
                  <c:v>7.4761904761904754</c:v>
                </c:pt>
                <c:pt idx="2189" formatCode="0.0">
                  <c:v>6.3218390804597702</c:v>
                </c:pt>
                <c:pt idx="2190" formatCode="0.0">
                  <c:v>5.7377049180327866</c:v>
                </c:pt>
                <c:pt idx="2191" formatCode="0.0">
                  <c:v>5.7034220532319395</c:v>
                </c:pt>
                <c:pt idx="2198" formatCode="0.0">
                  <c:v>2.6178010471204192</c:v>
                </c:pt>
                <c:pt idx="2249" formatCode="0.0">
                  <c:v>2.766798418972332</c:v>
                </c:pt>
                <c:pt idx="2250" formatCode="0.0">
                  <c:v>3.2258064516129035</c:v>
                </c:pt>
                <c:pt idx="2251" formatCode="0.0">
                  <c:v>2.1834061135371177</c:v>
                </c:pt>
                <c:pt idx="2252" formatCode="0.0">
                  <c:v>3.0434782608695654</c:v>
                </c:pt>
                <c:pt idx="2253" formatCode="0.0">
                  <c:v>2.1459227467811157</c:v>
                </c:pt>
                <c:pt idx="2449" formatCode="0.0">
                  <c:v>1.9548872180451127</c:v>
                </c:pt>
                <c:pt idx="2450" formatCode="0.0">
                  <c:v>3.3168316831683167</c:v>
                </c:pt>
                <c:pt idx="2451" formatCode="0.0">
                  <c:v>1.8181818181818181</c:v>
                </c:pt>
                <c:pt idx="2452" formatCode="0.0">
                  <c:v>2.4050632911392404</c:v>
                </c:pt>
                <c:pt idx="2453" formatCode="0.0">
                  <c:v>1.5976331360946747</c:v>
                </c:pt>
                <c:pt idx="2454" formatCode="0.0">
                  <c:v>2.9729729729729728</c:v>
                </c:pt>
                <c:pt idx="2455" formatCode="0.0">
                  <c:v>1.9545454545454544</c:v>
                </c:pt>
                <c:pt idx="2456" formatCode="0.0">
                  <c:v>1.5568862275449102</c:v>
                </c:pt>
                <c:pt idx="2457" formatCode="0.0">
                  <c:v>1.3855421686746987</c:v>
                </c:pt>
                <c:pt idx="2458" formatCode="0.0">
                  <c:v>1.4782608695652175</c:v>
                </c:pt>
                <c:pt idx="2459" formatCode="0.0">
                  <c:v>1.7708333333333333</c:v>
                </c:pt>
                <c:pt idx="2460" formatCode="0.0">
                  <c:v>2.25</c:v>
                </c:pt>
                <c:pt idx="2461" formatCode="0.0">
                  <c:v>2.9078014184397163</c:v>
                </c:pt>
                <c:pt idx="2462" formatCode="0.0">
                  <c:v>2.2033898305084749</c:v>
                </c:pt>
                <c:pt idx="2463" formatCode="0.0">
                  <c:v>2.5190839694656488</c:v>
                </c:pt>
                <c:pt idx="2464" formatCode="0.0">
                  <c:v>2.6630434782608696</c:v>
                </c:pt>
                <c:pt idx="2465" formatCode="0.0">
                  <c:v>2.4736842105263159</c:v>
                </c:pt>
                <c:pt idx="2466" formatCode="0.0">
                  <c:v>1.615</c:v>
                </c:pt>
                <c:pt idx="2467" formatCode="0.0">
                  <c:v>1.21256038647343</c:v>
                </c:pt>
                <c:pt idx="2468" formatCode="0.0">
                  <c:v>1.6303317535545025</c:v>
                </c:pt>
                <c:pt idx="2469" formatCode="0.0">
                  <c:v>1.471502590673575</c:v>
                </c:pt>
                <c:pt idx="2470" formatCode="0.0">
                  <c:v>1.554112554112554</c:v>
                </c:pt>
                <c:pt idx="2471" formatCode="0.0">
                  <c:v>1.9274193548387097</c:v>
                </c:pt>
                <c:pt idx="2472" formatCode="0.0">
                  <c:v>1.2783505154639176</c:v>
                </c:pt>
                <c:pt idx="2473" formatCode="0.0">
                  <c:v>1.3235294117647058</c:v>
                </c:pt>
                <c:pt idx="2474" formatCode="0.0">
                  <c:v>1.3062200956937799</c:v>
                </c:pt>
                <c:pt idx="2475" formatCode="0.0">
                  <c:v>0.91848906560636179</c:v>
                </c:pt>
                <c:pt idx="2476" formatCode="0.0">
                  <c:v>2.3632478632478633</c:v>
                </c:pt>
                <c:pt idx="2477" formatCode="0.0">
                  <c:v>1.7897435897435898</c:v>
                </c:pt>
                <c:pt idx="2478" formatCode="0.0">
                  <c:v>1.6305418719211824</c:v>
                </c:pt>
                <c:pt idx="2479" formatCode="0.0">
                  <c:v>1.2403846153846154</c:v>
                </c:pt>
                <c:pt idx="2480" formatCode="0.0">
                  <c:v>1.449074074074074</c:v>
                </c:pt>
                <c:pt idx="2481" formatCode="0.0">
                  <c:v>1.822222222222222</c:v>
                </c:pt>
                <c:pt idx="2482" formatCode="0.0">
                  <c:v>2.3076923076923075</c:v>
                </c:pt>
                <c:pt idx="2483" formatCode="0.0">
                  <c:v>1.7956989247311828</c:v>
                </c:pt>
                <c:pt idx="2484" formatCode="0.0">
                  <c:v>1.3557692307692306</c:v>
                </c:pt>
                <c:pt idx="2485" formatCode="0.0">
                  <c:v>1.806201550387597</c:v>
                </c:pt>
                <c:pt idx="2486" formatCode="0.0">
                  <c:v>3.693877551020408</c:v>
                </c:pt>
                <c:pt idx="2487" formatCode="0.0">
                  <c:v>1.680327868852459</c:v>
                </c:pt>
                <c:pt idx="2488" formatCode="0.0">
                  <c:v>3.6163522012578615</c:v>
                </c:pt>
                <c:pt idx="2489" formatCode="0.0">
                  <c:v>2.7356828193832601</c:v>
                </c:pt>
                <c:pt idx="2490" formatCode="0.0">
                  <c:v>0.62367864693446085</c:v>
                </c:pt>
                <c:pt idx="2491" formatCode="0.0">
                  <c:v>1.8679245283018868</c:v>
                </c:pt>
                <c:pt idx="2492" formatCode="0.0">
                  <c:v>1.954397394136808</c:v>
                </c:pt>
                <c:pt idx="2493" formatCode="0.0">
                  <c:v>2.0766871165644174</c:v>
                </c:pt>
                <c:pt idx="2494" formatCode="0.0">
                  <c:v>2.0630252100840338</c:v>
                </c:pt>
                <c:pt idx="2495" formatCode="0.0">
                  <c:v>1.9182692307692308</c:v>
                </c:pt>
                <c:pt idx="2496" formatCode="0.0">
                  <c:v>1.9729729729729728</c:v>
                </c:pt>
                <c:pt idx="2497" formatCode="0.0">
                  <c:v>2.5877192982456143</c:v>
                </c:pt>
                <c:pt idx="2498" formatCode="0.0">
                  <c:v>1.9444444444444444</c:v>
                </c:pt>
                <c:pt idx="2499" formatCode="0.0">
                  <c:v>2.2754491017964074</c:v>
                </c:pt>
                <c:pt idx="2500" formatCode="0.0">
                  <c:v>2.4277456647398847</c:v>
                </c:pt>
                <c:pt idx="2501" formatCode="0.0">
                  <c:v>1.6455696202531644</c:v>
                </c:pt>
                <c:pt idx="2534" formatCode="0.0">
                  <c:v>1.7342342342342341</c:v>
                </c:pt>
                <c:pt idx="2535" formatCode="0.0">
                  <c:v>1.6131221719457014</c:v>
                </c:pt>
                <c:pt idx="2536" formatCode="0.0">
                  <c:v>2.0078125</c:v>
                </c:pt>
                <c:pt idx="2537" formatCode="0.0">
                  <c:v>2.7374999999999998</c:v>
                </c:pt>
                <c:pt idx="2538" formatCode="0.0">
                  <c:v>2.2666666666666666</c:v>
                </c:pt>
                <c:pt idx="2539" formatCode="0.0">
                  <c:v>1.9849624060150375</c:v>
                </c:pt>
                <c:pt idx="2545" formatCode="0.0">
                  <c:v>2.3088235294117645</c:v>
                </c:pt>
                <c:pt idx="2547" formatCode="0.0">
                  <c:v>2.5164835164835164</c:v>
                </c:pt>
                <c:pt idx="2548" formatCode="0.0">
                  <c:v>2.4303797468354427</c:v>
                </c:pt>
                <c:pt idx="2553" formatCode="0.0">
                  <c:v>2.9294117647058826</c:v>
                </c:pt>
                <c:pt idx="2561" formatCode="0.0">
                  <c:v>2.4385964912280702</c:v>
                </c:pt>
                <c:pt idx="2562" formatCode="0.0">
                  <c:v>2.4280701754385965</c:v>
                </c:pt>
                <c:pt idx="2564" formatCode="0.0">
                  <c:v>2.1988636363636362</c:v>
                </c:pt>
                <c:pt idx="2566" formatCode="0.0">
                  <c:v>1.9043062200956939</c:v>
                </c:pt>
                <c:pt idx="2568" formatCode="0.0">
                  <c:v>2.0862619808306713</c:v>
                </c:pt>
                <c:pt idx="2569" formatCode="0.0">
                  <c:v>1.6666666666666667</c:v>
                </c:pt>
                <c:pt idx="2576" formatCode="0.0">
                  <c:v>1.9537815126050422</c:v>
                </c:pt>
                <c:pt idx="2581" formatCode="0.0">
                  <c:v>2.83955223880597</c:v>
                </c:pt>
                <c:pt idx="2582" formatCode="0.0">
                  <c:v>2.2512820512820513</c:v>
                </c:pt>
                <c:pt idx="2584" formatCode="0.0">
                  <c:v>2.5213270142180098</c:v>
                </c:pt>
                <c:pt idx="2589" formatCode="0.0">
                  <c:v>2.2398190045248869</c:v>
                </c:pt>
                <c:pt idx="2595" formatCode="0.0">
                  <c:v>2.6487603305785123</c:v>
                </c:pt>
                <c:pt idx="2596" formatCode="0.0">
                  <c:v>5.8713136729222519</c:v>
                </c:pt>
                <c:pt idx="2601" formatCode="0.0">
                  <c:v>2.9521739130434783</c:v>
                </c:pt>
                <c:pt idx="2604" formatCode="0.0">
                  <c:v>2.5754716981132075</c:v>
                </c:pt>
                <c:pt idx="2608" formatCode="0.0">
                  <c:v>1.7807017543859649</c:v>
                </c:pt>
                <c:pt idx="2615" formatCode="0.0">
                  <c:v>1.9744897959183674</c:v>
                </c:pt>
                <c:pt idx="2618" formatCode="0.0">
                  <c:v>1.411764705882353</c:v>
                </c:pt>
                <c:pt idx="2621" formatCode="0.0">
                  <c:v>3.4962406015037595</c:v>
                </c:pt>
                <c:pt idx="2624" formatCode="0.0">
                  <c:v>1.8466257668711656</c:v>
                </c:pt>
                <c:pt idx="2625" formatCode="0.0">
                  <c:v>2.0119047619047619</c:v>
                </c:pt>
                <c:pt idx="2628" formatCode="0.0">
                  <c:v>2.9586776859504136</c:v>
                </c:pt>
                <c:pt idx="2630" formatCode="0.0">
                  <c:v>1.53551912568306</c:v>
                </c:pt>
                <c:pt idx="2631" formatCode="0.0">
                  <c:v>1.8578947368421053</c:v>
                </c:pt>
                <c:pt idx="2636" formatCode="0.0">
                  <c:v>1.3846153846153848</c:v>
                </c:pt>
                <c:pt idx="2638" formatCode="0.0">
                  <c:v>1.4437499999999999</c:v>
                </c:pt>
                <c:pt idx="2641" formatCode="0.0">
                  <c:v>1.544378698224852</c:v>
                </c:pt>
                <c:pt idx="2642" formatCode="0.0">
                  <c:v>2.02</c:v>
                </c:pt>
                <c:pt idx="2643" formatCode="0.0">
                  <c:v>1.5164319248826292</c:v>
                </c:pt>
                <c:pt idx="2645" formatCode="0.0">
                  <c:v>1.4605263157894739</c:v>
                </c:pt>
                <c:pt idx="2648" formatCode="0.0">
                  <c:v>1.587378640776699</c:v>
                </c:pt>
                <c:pt idx="2649" formatCode="0.0">
                  <c:v>1.0830324909747293</c:v>
                </c:pt>
                <c:pt idx="2657" formatCode="0.0">
                  <c:v>2.2899159663865549</c:v>
                </c:pt>
                <c:pt idx="2658" formatCode="0.0">
                  <c:v>1.0888888888888888</c:v>
                </c:pt>
                <c:pt idx="2662" formatCode="0.0">
                  <c:v>2.9202898550724643</c:v>
                </c:pt>
                <c:pt idx="2667" formatCode="0.0">
                  <c:v>8.2105263157894743</c:v>
                </c:pt>
                <c:pt idx="2670" formatCode="0.0">
                  <c:v>0.94845360824742275</c:v>
                </c:pt>
                <c:pt idx="2671" formatCode="0.0">
                  <c:v>1.2418300653594772</c:v>
                </c:pt>
                <c:pt idx="2673" formatCode="0.0">
                  <c:v>2.2759493670886077</c:v>
                </c:pt>
                <c:pt idx="2674" formatCode="0.0">
                  <c:v>2.4007092198581561</c:v>
                </c:pt>
                <c:pt idx="2675" formatCode="0.0">
                  <c:v>2.025751072961373</c:v>
                </c:pt>
                <c:pt idx="2676" formatCode="0.0">
                  <c:v>1.1290322580645162</c:v>
                </c:pt>
                <c:pt idx="2678" formatCode="0.0">
                  <c:v>0.92094861660079064</c:v>
                </c:pt>
                <c:pt idx="2680" formatCode="0.0">
                  <c:v>1.8225806451612905</c:v>
                </c:pt>
                <c:pt idx="2681" formatCode="0.0">
                  <c:v>1.781758957654723</c:v>
                </c:pt>
                <c:pt idx="2682" formatCode="0.0">
                  <c:v>2.12</c:v>
                </c:pt>
                <c:pt idx="2683" formatCode="0.0">
                  <c:v>1.7087912087912087</c:v>
                </c:pt>
                <c:pt idx="2693" formatCode="0.0">
                  <c:v>1.449074074074074</c:v>
                </c:pt>
                <c:pt idx="2694" formatCode="0.0">
                  <c:v>1.822222222222222</c:v>
                </c:pt>
                <c:pt idx="2695" formatCode="0.0">
                  <c:v>2.3076923076923075</c:v>
                </c:pt>
                <c:pt idx="2696" formatCode="0.0">
                  <c:v>1.7956989247311828</c:v>
                </c:pt>
                <c:pt idx="2697" formatCode="0.0">
                  <c:v>1.3557692307692306</c:v>
                </c:pt>
                <c:pt idx="2698" formatCode="0.0">
                  <c:v>1.806201550387597</c:v>
                </c:pt>
                <c:pt idx="2699" formatCode="0.0">
                  <c:v>3.693877551020408</c:v>
                </c:pt>
                <c:pt idx="2700" formatCode="0.0">
                  <c:v>2.0630252100840338</c:v>
                </c:pt>
                <c:pt idx="2701" formatCode="0.0">
                  <c:v>1.680327868852459</c:v>
                </c:pt>
                <c:pt idx="2702" formatCode="0.0">
                  <c:v>3.6163522012578615</c:v>
                </c:pt>
                <c:pt idx="2703" formatCode="0.0">
                  <c:v>2.7356828193832601</c:v>
                </c:pt>
                <c:pt idx="2704" formatCode="0.0">
                  <c:v>0.62367864693446085</c:v>
                </c:pt>
                <c:pt idx="2705" formatCode="0.0">
                  <c:v>1.8679245283018868</c:v>
                </c:pt>
                <c:pt idx="2706" formatCode="0.0">
                  <c:v>1.9182692307692308</c:v>
                </c:pt>
                <c:pt idx="2707" formatCode="0.0">
                  <c:v>1.9729729729729728</c:v>
                </c:pt>
                <c:pt idx="2708" formatCode="0.0">
                  <c:v>1.63</c:v>
                </c:pt>
                <c:pt idx="2709" formatCode="0.0">
                  <c:v>1.21256038647343</c:v>
                </c:pt>
                <c:pt idx="2710" formatCode="0.0">
                  <c:v>1.6303317535545025</c:v>
                </c:pt>
                <c:pt idx="2711" formatCode="0.0">
                  <c:v>1.471502590673575</c:v>
                </c:pt>
                <c:pt idx="2712" formatCode="0.0">
                  <c:v>1.554112554112554</c:v>
                </c:pt>
                <c:pt idx="2713" formatCode="0.0">
                  <c:v>1.2783505154639176</c:v>
                </c:pt>
                <c:pt idx="2714" formatCode="0.0">
                  <c:v>1.3235294117647058</c:v>
                </c:pt>
                <c:pt idx="2715" formatCode="0.0">
                  <c:v>1.3062200956937799</c:v>
                </c:pt>
                <c:pt idx="2716" formatCode="0.0">
                  <c:v>1.9274193548387097</c:v>
                </c:pt>
                <c:pt idx="2718" formatCode="0.0">
                  <c:v>2.3632478632478633</c:v>
                </c:pt>
                <c:pt idx="2719" formatCode="0.0">
                  <c:v>1.7897435897435898</c:v>
                </c:pt>
                <c:pt idx="2720" formatCode="0.0">
                  <c:v>1.6305418719211824</c:v>
                </c:pt>
                <c:pt idx="2721" formatCode="0.0">
                  <c:v>1.2403846153846154</c:v>
                </c:pt>
                <c:pt idx="2722" formatCode="0.0">
                  <c:v>1.7465437788018434</c:v>
                </c:pt>
                <c:pt idx="2723" formatCode="0.0">
                  <c:v>2.003968253968254</c:v>
                </c:pt>
                <c:pt idx="2724" formatCode="0.0">
                  <c:v>2.103321033210332</c:v>
                </c:pt>
                <c:pt idx="2725" formatCode="0.0">
                  <c:v>2.0446096654275094</c:v>
                </c:pt>
                <c:pt idx="2726" formatCode="0.0">
                  <c:v>2.122324159021407</c:v>
                </c:pt>
                <c:pt idx="2727" formatCode="0.0">
                  <c:v>1.5344827586206897</c:v>
                </c:pt>
                <c:pt idx="2728" formatCode="0.0">
                  <c:v>1.2017699115044247</c:v>
                </c:pt>
                <c:pt idx="2729" formatCode="0.0">
                  <c:v>0.73941368078175895</c:v>
                </c:pt>
                <c:pt idx="2730" formatCode="0.0">
                  <c:v>0.77777777777777768</c:v>
                </c:pt>
                <c:pt idx="2731" formatCode="0.0">
                  <c:v>1.1832061068702291</c:v>
                </c:pt>
                <c:pt idx="2733" formatCode="0.0">
                  <c:v>1.5647668393782384</c:v>
                </c:pt>
                <c:pt idx="2735" formatCode="0.0">
                  <c:v>2.0240549828178693</c:v>
                </c:pt>
                <c:pt idx="2736" formatCode="0.0">
                  <c:v>2.2366863905325443</c:v>
                </c:pt>
                <c:pt idx="2737" formatCode="0.0">
                  <c:v>1.6633663366336633</c:v>
                </c:pt>
                <c:pt idx="2738" formatCode="0.0">
                  <c:v>1.5833333333333335</c:v>
                </c:pt>
                <c:pt idx="2739" formatCode="0.0">
                  <c:v>1.9899328859060401</c:v>
                </c:pt>
                <c:pt idx="2740" formatCode="0.0">
                  <c:v>1.4709897610921499</c:v>
                </c:pt>
                <c:pt idx="2741" formatCode="0.0">
                  <c:v>1.5165876777251186</c:v>
                </c:pt>
                <c:pt idx="2742" formatCode="0.0">
                  <c:v>1.2864864864864864</c:v>
                </c:pt>
                <c:pt idx="2743" formatCode="0.0">
                  <c:v>1.5833333333333333</c:v>
                </c:pt>
                <c:pt idx="2744" formatCode="0.0">
                  <c:v>1.1003134796238243</c:v>
                </c:pt>
                <c:pt idx="2745" formatCode="0.0">
                  <c:v>1.3171806167400881</c:v>
                </c:pt>
                <c:pt idx="2746" formatCode="0.0">
                  <c:v>1.3865814696485623</c:v>
                </c:pt>
                <c:pt idx="2747" formatCode="0.0">
                  <c:v>1.7676056338028168</c:v>
                </c:pt>
                <c:pt idx="2750" formatCode="0.0">
                  <c:v>1.8919667590027702</c:v>
                </c:pt>
                <c:pt idx="2751" formatCode="0.0">
                  <c:v>2.1967963386727689</c:v>
                </c:pt>
                <c:pt idx="2752" formatCode="0.0">
                  <c:v>1.7391304347826086</c:v>
                </c:pt>
                <c:pt idx="2753" formatCode="0.0">
                  <c:v>2.3081081081081076</c:v>
                </c:pt>
                <c:pt idx="2754" formatCode="0.0">
                  <c:v>1.8985507246376814</c:v>
                </c:pt>
                <c:pt idx="2755" formatCode="0.0">
                  <c:v>1.6201923076923077</c:v>
                </c:pt>
                <c:pt idx="2756" formatCode="0.0">
                  <c:v>2.1399999999999997</c:v>
                </c:pt>
                <c:pt idx="2757" formatCode="0.0">
                  <c:v>8.6363636363636349</c:v>
                </c:pt>
                <c:pt idx="2758" formatCode="0.0">
                  <c:v>4.7368421052631584</c:v>
                </c:pt>
                <c:pt idx="2759" formatCode="0.0">
                  <c:v>7.2033898305084749</c:v>
                </c:pt>
                <c:pt idx="2760" formatCode="0.0">
                  <c:v>10.612244897959183</c:v>
                </c:pt>
                <c:pt idx="2761" formatCode="0.0">
                  <c:v>4.4585987261146496</c:v>
                </c:pt>
                <c:pt idx="2762" formatCode="0.0">
                  <c:v>7.1748878923766819</c:v>
                </c:pt>
                <c:pt idx="2763" formatCode="0.0">
                  <c:v>12.5</c:v>
                </c:pt>
                <c:pt idx="2764" formatCode="0.0">
                  <c:v>7.2033898305084749</c:v>
                </c:pt>
                <c:pt idx="2765" formatCode="0.0">
                  <c:v>10.784313725490195</c:v>
                </c:pt>
                <c:pt idx="2766" formatCode="0.0">
                  <c:v>29.310344827586206</c:v>
                </c:pt>
                <c:pt idx="2767" formatCode="0.0">
                  <c:v>16.509433962264151</c:v>
                </c:pt>
                <c:pt idx="2768" formatCode="0.0">
                  <c:v>14.285714285714286</c:v>
                </c:pt>
                <c:pt idx="2769" formatCode="0.0">
                  <c:v>1.2345679012345678</c:v>
                </c:pt>
                <c:pt idx="2770" formatCode="0.0">
                  <c:v>9.6525096525096536</c:v>
                </c:pt>
                <c:pt idx="2771" formatCode="0.0">
                  <c:v>8.1355932203389827</c:v>
                </c:pt>
                <c:pt idx="2772" formatCode="0.0">
                  <c:v>6.5116279069767442</c:v>
                </c:pt>
                <c:pt idx="2773" formatCode="0.0">
                  <c:v>7.9470198675496686</c:v>
                </c:pt>
                <c:pt idx="2803" formatCode="0.0">
                  <c:v>3.8976377952755907</c:v>
                </c:pt>
                <c:pt idx="2804" formatCode="0.0">
                  <c:v>3.6931818181818183</c:v>
                </c:pt>
                <c:pt idx="2806" formatCode="0.0">
                  <c:v>2.8313253012048194</c:v>
                </c:pt>
                <c:pt idx="2807" formatCode="0.0">
                  <c:v>3.4182692307692308</c:v>
                </c:pt>
                <c:pt idx="2808" formatCode="0.0">
                  <c:v>5.741935483870968</c:v>
                </c:pt>
                <c:pt idx="2810" formatCode="0.0">
                  <c:v>3.7850467289719623</c:v>
                </c:pt>
                <c:pt idx="2811" formatCode="0.0">
                  <c:v>3.5169491525423733</c:v>
                </c:pt>
                <c:pt idx="2815" formatCode="0.0">
                  <c:v>2.2406779661016949</c:v>
                </c:pt>
                <c:pt idx="2816" formatCode="0.0">
                  <c:v>5.0428954423592494</c:v>
                </c:pt>
                <c:pt idx="2817" formatCode="0.0">
                  <c:v>3.165</c:v>
                </c:pt>
                <c:pt idx="2818" formatCode="0.0">
                  <c:v>3.1948717948717951</c:v>
                </c:pt>
                <c:pt idx="2819" formatCode="0.0">
                  <c:v>3.3072916666666665</c:v>
                </c:pt>
                <c:pt idx="2820" formatCode="0.0">
                  <c:v>3.2298387096774195</c:v>
                </c:pt>
                <c:pt idx="2821" formatCode="0.0">
                  <c:v>2.80859375</c:v>
                </c:pt>
                <c:pt idx="2822" formatCode="0.0">
                  <c:v>2.8957528957528957</c:v>
                </c:pt>
                <c:pt idx="2823" formatCode="0.0">
                  <c:v>2.8720930232558137</c:v>
                </c:pt>
                <c:pt idx="2824" formatCode="0.0">
                  <c:v>3.0395683453237408</c:v>
                </c:pt>
                <c:pt idx="2825" formatCode="0.0">
                  <c:v>3.2625899280575541</c:v>
                </c:pt>
                <c:pt idx="2826" formatCode="0.0">
                  <c:v>3.4304347826086956</c:v>
                </c:pt>
                <c:pt idx="2827" formatCode="0.0">
                  <c:v>5.9471365638766516</c:v>
                </c:pt>
                <c:pt idx="2828" formatCode="0.0">
                  <c:v>2.4419889502762429</c:v>
                </c:pt>
                <c:pt idx="2829" formatCode="0.0">
                  <c:v>2.7475728155339807</c:v>
                </c:pt>
                <c:pt idx="2830" formatCode="0.0">
                  <c:v>2.890625</c:v>
                </c:pt>
                <c:pt idx="2855" formatCode="0.0">
                  <c:v>29.071428571428577</c:v>
                </c:pt>
                <c:pt idx="2856" formatCode="0.0">
                  <c:v>28.444444444444446</c:v>
                </c:pt>
                <c:pt idx="2857" formatCode="0.0">
                  <c:v>29.5</c:v>
                </c:pt>
                <c:pt idx="2858" formatCode="0.0">
                  <c:v>3.8342969930220847</c:v>
                </c:pt>
                <c:pt idx="2859" formatCode="0.0">
                  <c:v>3.8134286468316314</c:v>
                </c:pt>
                <c:pt idx="2860" formatCode="0.0">
                  <c:v>3.5650942054161523</c:v>
                </c:pt>
                <c:pt idx="2865" formatCode="0.0">
                  <c:v>5.7857142857142856</c:v>
                </c:pt>
                <c:pt idx="2866" formatCode="0.0">
                  <c:v>3.8421052631578947</c:v>
                </c:pt>
                <c:pt idx="2867" formatCode="0.0">
                  <c:v>5.9230769230769234</c:v>
                </c:pt>
                <c:pt idx="2868" formatCode="0.0">
                  <c:v>8.5833333333333339</c:v>
                </c:pt>
                <c:pt idx="2869" formatCode="0.0">
                  <c:v>6.6923076923076916</c:v>
                </c:pt>
                <c:pt idx="2870" formatCode="0.0">
                  <c:v>6.0624999999999991</c:v>
                </c:pt>
                <c:pt idx="2871" formatCode="0.0">
                  <c:v>5.2222222222222223</c:v>
                </c:pt>
                <c:pt idx="2872" formatCode="0.0">
                  <c:v>3.916666666666667</c:v>
                </c:pt>
                <c:pt idx="2873" formatCode="0.0">
                  <c:v>5.5333333333333341</c:v>
                </c:pt>
                <c:pt idx="2874" formatCode="0.0">
                  <c:v>2.629107981220657</c:v>
                </c:pt>
                <c:pt idx="2876" formatCode="0.0">
                  <c:v>3.5087719298245617</c:v>
                </c:pt>
                <c:pt idx="2877" formatCode="0.0">
                  <c:v>3.7238493723849371</c:v>
                </c:pt>
                <c:pt idx="2878" formatCode="0.0">
                  <c:v>3.7051792828685266</c:v>
                </c:pt>
                <c:pt idx="2879" formatCode="0.0">
                  <c:v>2.4170616113744074</c:v>
                </c:pt>
                <c:pt idx="2880" formatCode="0.0">
                  <c:v>2.9223744292237446</c:v>
                </c:pt>
                <c:pt idx="2881" formatCode="0.0">
                  <c:v>2.9411764705882355</c:v>
                </c:pt>
                <c:pt idx="2882" formatCode="0.0">
                  <c:v>1.5561497326203209</c:v>
                </c:pt>
                <c:pt idx="2883" formatCode="0.0">
                  <c:v>2.1237623762376239</c:v>
                </c:pt>
                <c:pt idx="2884" formatCode="0.0">
                  <c:v>1.7951219512195125</c:v>
                </c:pt>
                <c:pt idx="2885" formatCode="0.0">
                  <c:v>1.9903381642512079</c:v>
                </c:pt>
                <c:pt idx="2886" formatCode="0.0">
                  <c:v>1.9270833333333335</c:v>
                </c:pt>
                <c:pt idx="2887" formatCode="0.0">
                  <c:v>1.9479166666666667</c:v>
                </c:pt>
                <c:pt idx="2888" formatCode="0.0">
                  <c:v>1.9322916666666667</c:v>
                </c:pt>
                <c:pt idx="2889" formatCode="0.0">
                  <c:v>2.3072916666666665</c:v>
                </c:pt>
                <c:pt idx="2890" formatCode="0.0">
                  <c:v>3.1985849888559437</c:v>
                </c:pt>
                <c:pt idx="2891" formatCode="0.0">
                  <c:v>3.1141371611085771</c:v>
                </c:pt>
                <c:pt idx="2926" formatCode="0.0">
                  <c:v>1.0810810810810809</c:v>
                </c:pt>
                <c:pt idx="2928" formatCode="0.0">
                  <c:v>2.8076923076923079</c:v>
                </c:pt>
                <c:pt idx="2929" formatCode="0.0">
                  <c:v>4.986149584487535</c:v>
                </c:pt>
                <c:pt idx="2930" formatCode="0.0">
                  <c:v>2.3461538461538458</c:v>
                </c:pt>
                <c:pt idx="2931" formatCode="0.0">
                  <c:v>1.6943127962085309</c:v>
                </c:pt>
                <c:pt idx="2932" formatCode="0.0">
                  <c:v>1.4000000000000001</c:v>
                </c:pt>
                <c:pt idx="2933" formatCode="0.0">
                  <c:v>2.8839999999999999</c:v>
                </c:pt>
                <c:pt idx="2934" formatCode="0.0">
                  <c:v>3.7579908675799087</c:v>
                </c:pt>
                <c:pt idx="2935" formatCode="0.0">
                  <c:v>3.1787439613526574</c:v>
                </c:pt>
                <c:pt idx="2936" formatCode="0.0">
                  <c:v>4.591836734693878</c:v>
                </c:pt>
                <c:pt idx="2937" formatCode="0.0">
                  <c:v>4.2021857923497272</c:v>
                </c:pt>
                <c:pt idx="2938" formatCode="0.0">
                  <c:v>3.76</c:v>
                </c:pt>
                <c:pt idx="2939" formatCode="0.0">
                  <c:v>3.9246231155778895</c:v>
                </c:pt>
                <c:pt idx="2940" formatCode="0.0">
                  <c:v>2.7451923076923075</c:v>
                </c:pt>
                <c:pt idx="2941" formatCode="0.0">
                  <c:v>2.65625</c:v>
                </c:pt>
                <c:pt idx="2942" formatCode="0.0">
                  <c:v>3.2247191011235956</c:v>
                </c:pt>
                <c:pt idx="2943" formatCode="0.0">
                  <c:v>12.808035714285714</c:v>
                </c:pt>
                <c:pt idx="2947" formatCode="0.0">
                  <c:v>9.4444444444444446</c:v>
                </c:pt>
                <c:pt idx="2948" formatCode="0.0">
                  <c:v>8.6538461538461533</c:v>
                </c:pt>
                <c:pt idx="2949" formatCode="0.0">
                  <c:v>7.6162790697674421</c:v>
                </c:pt>
                <c:pt idx="2950" formatCode="0.0">
                  <c:v>14.034090909090908</c:v>
                </c:pt>
                <c:pt idx="2951" formatCode="0.0">
                  <c:v>14.011299435028249</c:v>
                </c:pt>
                <c:pt idx="2952" formatCode="0.0">
                  <c:v>10.423280423280424</c:v>
                </c:pt>
                <c:pt idx="2953" formatCode="0.0">
                  <c:v>8.6144578313253017</c:v>
                </c:pt>
                <c:pt idx="2954" formatCode="0.0">
                  <c:v>18.342541436464089</c:v>
                </c:pt>
                <c:pt idx="2955" formatCode="0.0">
                  <c:v>9.375</c:v>
                </c:pt>
                <c:pt idx="2956" formatCode="0.0">
                  <c:v>10.404624277456648</c:v>
                </c:pt>
                <c:pt idx="2957" formatCode="0.0">
                  <c:v>11.413043478260869</c:v>
                </c:pt>
                <c:pt idx="2958" formatCode="0.0">
                  <c:v>9.0909090909090917</c:v>
                </c:pt>
                <c:pt idx="2959" formatCode="0.0">
                  <c:v>8.7719298245614041</c:v>
                </c:pt>
                <c:pt idx="2985" formatCode="0.0">
                  <c:v>3.2731481481481479</c:v>
                </c:pt>
                <c:pt idx="2986" formatCode="0.0">
                  <c:v>2.8151260504201683</c:v>
                </c:pt>
                <c:pt idx="2987" formatCode="0.0">
                  <c:v>3.5802469135802464</c:v>
                </c:pt>
                <c:pt idx="2988" formatCode="0.0">
                  <c:v>4.65625</c:v>
                </c:pt>
                <c:pt idx="2989" formatCode="0.0">
                  <c:v>2.625</c:v>
                </c:pt>
                <c:pt idx="2994" formatCode="0.0">
                  <c:v>3.5240174672489082</c:v>
                </c:pt>
                <c:pt idx="3061" formatCode="0.0">
                  <c:v>2.6926612232924274</c:v>
                </c:pt>
                <c:pt idx="3062" formatCode="0.0">
                  <c:v>2.9321323463836619</c:v>
                </c:pt>
                <c:pt idx="3063" formatCode="0.0">
                  <c:v>3.098090602770498</c:v>
                </c:pt>
                <c:pt idx="3064" formatCode="0.0">
                  <c:v>2.9980309423347395</c:v>
                </c:pt>
                <c:pt idx="3065" formatCode="0.0">
                  <c:v>3.2290808098906996</c:v>
                </c:pt>
                <c:pt idx="3066" formatCode="0.0">
                  <c:v>2.2094671082973463</c:v>
                </c:pt>
                <c:pt idx="3067" formatCode="0.0">
                  <c:v>3.0680875991348238</c:v>
                </c:pt>
                <c:pt idx="3068" formatCode="0.0">
                  <c:v>3.3075927124757238</c:v>
                </c:pt>
                <c:pt idx="3069" formatCode="0.0">
                  <c:v>2.1819852173549923</c:v>
                </c:pt>
                <c:pt idx="3070" formatCode="0.0">
                  <c:v>2.1387570041490229</c:v>
                </c:pt>
                <c:pt idx="3071" formatCode="0.0">
                  <c:v>2.1743527995183629</c:v>
                </c:pt>
                <c:pt idx="3072" formatCode="0.0">
                  <c:v>2.7796941099902375</c:v>
                </c:pt>
                <c:pt idx="3073" formatCode="0.0">
                  <c:v>2.68220161252738</c:v>
                </c:pt>
                <c:pt idx="3074" formatCode="0.0">
                  <c:v>2.3842723767940912</c:v>
                </c:pt>
                <c:pt idx="3075" formatCode="0.0">
                  <c:v>2.1567577061561432</c:v>
                </c:pt>
                <c:pt idx="3076" formatCode="0.0">
                  <c:v>2.1562691399072529</c:v>
                </c:pt>
                <c:pt idx="3077" formatCode="0.0">
                  <c:v>3.609441260077356</c:v>
                </c:pt>
                <c:pt idx="3078" formatCode="0.0">
                  <c:v>2.8233700642791559</c:v>
                </c:pt>
                <c:pt idx="3079" formatCode="0.0">
                  <c:v>3.1076728499156832</c:v>
                </c:pt>
                <c:pt idx="3080" formatCode="0.0">
                  <c:v>3.0622186698077489</c:v>
                </c:pt>
                <c:pt idx="3081" formatCode="0.0">
                  <c:v>1.9396714371174821</c:v>
                </c:pt>
                <c:pt idx="3082" formatCode="0.0">
                  <c:v>2.9961750771504327</c:v>
                </c:pt>
                <c:pt idx="3083" formatCode="0.0">
                  <c:v>3.063414634146342</c:v>
                </c:pt>
                <c:pt idx="3084" formatCode="0.0">
                  <c:v>1.7608718994953292</c:v>
                </c:pt>
                <c:pt idx="3085" formatCode="0.0">
                  <c:v>2.0153649796279023</c:v>
                </c:pt>
                <c:pt idx="3086" formatCode="0.0">
                  <c:v>2.097156296771435</c:v>
                </c:pt>
                <c:pt idx="3087" formatCode="0.0">
                  <c:v>3.0975823475524757</c:v>
                </c:pt>
                <c:pt idx="3092" formatCode="0.0">
                  <c:v>2.0830174686882001</c:v>
                </c:pt>
                <c:pt idx="3093" formatCode="0.0">
                  <c:v>2.1616379310344827</c:v>
                </c:pt>
                <c:pt idx="3098" formatCode="0.0">
                  <c:v>2.0952380952380953</c:v>
                </c:pt>
                <c:pt idx="3099" formatCode="0.0">
                  <c:v>2.3696682464454977</c:v>
                </c:pt>
                <c:pt idx="3100" formatCode="0.0">
                  <c:v>4.4249999999999998</c:v>
                </c:pt>
                <c:pt idx="3101" formatCode="0.0">
                  <c:v>2.7522935779816513</c:v>
                </c:pt>
                <c:pt idx="3102" formatCode="0.0">
                  <c:v>3.3516483516483513</c:v>
                </c:pt>
                <c:pt idx="3103" formatCode="0.0">
                  <c:v>2.9003831417624522</c:v>
                </c:pt>
                <c:pt idx="3104" formatCode="0.0">
                  <c:v>4.2222222222222223</c:v>
                </c:pt>
                <c:pt idx="3105" formatCode="0.0">
                  <c:v>5.5</c:v>
                </c:pt>
                <c:pt idx="3106" formatCode="0.0">
                  <c:v>3.1666666666666665</c:v>
                </c:pt>
                <c:pt idx="3107" formatCode="0.0">
                  <c:v>4.2962962962962958</c:v>
                </c:pt>
                <c:pt idx="3108" formatCode="0.0">
                  <c:v>3.9444444444444442</c:v>
                </c:pt>
                <c:pt idx="3109" formatCode="0.0">
                  <c:v>3.1363636363636362</c:v>
                </c:pt>
                <c:pt idx="3110" formatCode="0.0">
                  <c:v>4.25</c:v>
                </c:pt>
                <c:pt idx="3111" formatCode="0.0">
                  <c:v>3.4210526315789473</c:v>
                </c:pt>
                <c:pt idx="3112" formatCode="0.0">
                  <c:v>3.4090909090909087</c:v>
                </c:pt>
                <c:pt idx="3113" formatCode="0.0">
                  <c:v>4.041666666666667</c:v>
                </c:pt>
                <c:pt idx="3114" formatCode="0.0">
                  <c:v>3.4090909090909087</c:v>
                </c:pt>
                <c:pt idx="3115" formatCode="0.0">
                  <c:v>5.6206896551724146</c:v>
                </c:pt>
                <c:pt idx="3116" formatCode="0.0">
                  <c:v>2.1111111111111112</c:v>
                </c:pt>
                <c:pt idx="3117" formatCode="0.0">
                  <c:v>1.9473684210526319</c:v>
                </c:pt>
                <c:pt idx="3118" formatCode="0.0">
                  <c:v>2.7272727272727271</c:v>
                </c:pt>
                <c:pt idx="3119" formatCode="0.0">
                  <c:v>3.6799999999999997</c:v>
                </c:pt>
                <c:pt idx="3120" formatCode="0.0">
                  <c:v>3.6</c:v>
                </c:pt>
                <c:pt idx="3121" formatCode="0.0">
                  <c:v>3.2758620689655173</c:v>
                </c:pt>
                <c:pt idx="3122" formatCode="0.0">
                  <c:v>3.2857142857142856</c:v>
                </c:pt>
                <c:pt idx="3123" formatCode="0.0">
                  <c:v>2.7</c:v>
                </c:pt>
                <c:pt idx="3124" formatCode="0.0">
                  <c:v>4</c:v>
                </c:pt>
                <c:pt idx="3125" formatCode="0.0">
                  <c:v>5.8965517241379315</c:v>
                </c:pt>
                <c:pt idx="3218" formatCode="0.0">
                  <c:v>2.5641025641025643</c:v>
                </c:pt>
                <c:pt idx="3220" formatCode="0.0">
                  <c:v>2.202020202020202</c:v>
                </c:pt>
                <c:pt idx="3221" formatCode="0.0">
                  <c:v>3.6558441558441559</c:v>
                </c:pt>
                <c:pt idx="3222" formatCode="0.0">
                  <c:v>4.3962264150943398</c:v>
                </c:pt>
                <c:pt idx="3223" formatCode="0.0">
                  <c:v>4.4327485380116958</c:v>
                </c:pt>
                <c:pt idx="3224" formatCode="0.0">
                  <c:v>4.2989130434782608</c:v>
                </c:pt>
                <c:pt idx="3225" formatCode="0.0">
                  <c:v>4.2602040816326525</c:v>
                </c:pt>
                <c:pt idx="3226" formatCode="0.0">
                  <c:v>2.4955752212389384</c:v>
                </c:pt>
                <c:pt idx="3227" formatCode="0.0">
                  <c:v>3.1111111111111116</c:v>
                </c:pt>
                <c:pt idx="3228" formatCode="0.0">
                  <c:v>3.4409448818897639</c:v>
                </c:pt>
                <c:pt idx="3229" formatCode="0.0">
                  <c:v>3.3360995850622399</c:v>
                </c:pt>
                <c:pt idx="3230" formatCode="0.0">
                  <c:v>3.3933054393305437</c:v>
                </c:pt>
                <c:pt idx="3231" formatCode="0.0">
                  <c:v>2.6847290640394093</c:v>
                </c:pt>
                <c:pt idx="3237" formatCode="0.0">
                  <c:v>4.4652406417112296</c:v>
                </c:pt>
                <c:pt idx="3238" formatCode="0.0">
                  <c:v>2.5174825174825175</c:v>
                </c:pt>
                <c:pt idx="3239" formatCode="0.0">
                  <c:v>1.7045454545454546</c:v>
                </c:pt>
                <c:pt idx="3240" formatCode="0.0">
                  <c:v>3.6153846153846159</c:v>
                </c:pt>
                <c:pt idx="3241" formatCode="0.0">
                  <c:v>1.6508152173913044</c:v>
                </c:pt>
                <c:pt idx="3242" formatCode="0.0">
                  <c:v>1.1804878048780489</c:v>
                </c:pt>
                <c:pt idx="3243" formatCode="0.0">
                  <c:v>2.4484536082474229</c:v>
                </c:pt>
                <c:pt idx="3244" formatCode="0.0">
                  <c:v>1.5991379310344829</c:v>
                </c:pt>
                <c:pt idx="3245" formatCode="0.0">
                  <c:v>2.7103825136612021</c:v>
                </c:pt>
                <c:pt idx="3246" formatCode="0.0">
                  <c:v>1.8640350877192984</c:v>
                </c:pt>
                <c:pt idx="3253" formatCode="0.0">
                  <c:v>7.8163374265883609</c:v>
                </c:pt>
                <c:pt idx="3254" formatCode="0.0">
                  <c:v>13.795546558704453</c:v>
                </c:pt>
                <c:pt idx="3257" formatCode="0.0">
                  <c:v>5.7649572649572649</c:v>
                </c:pt>
                <c:pt idx="3258" formatCode="0.0">
                  <c:v>5.5821408128219803</c:v>
                </c:pt>
                <c:pt idx="3260" formatCode="0.0">
                  <c:v>4.6532634032634039</c:v>
                </c:pt>
                <c:pt idx="3261" formatCode="0.0">
                  <c:v>5.5406824146981624</c:v>
                </c:pt>
                <c:pt idx="3263" formatCode="0.0">
                  <c:v>5.0779082177161152</c:v>
                </c:pt>
                <c:pt idx="3265" formatCode="0.0">
                  <c:v>4.4363245566899518</c:v>
                </c:pt>
                <c:pt idx="3266" formatCode="0.0">
                  <c:v>4.1881959910913142</c:v>
                </c:pt>
                <c:pt idx="3267" formatCode="0.0">
                  <c:v>3.7797927461139897</c:v>
                </c:pt>
                <c:pt idx="3268" formatCode="0.0">
                  <c:v>3.4994324631101024</c:v>
                </c:pt>
                <c:pt idx="3269" formatCode="0.0">
                  <c:v>3.1547220361687875</c:v>
                </c:pt>
                <c:pt idx="3270" formatCode="0.0">
                  <c:v>2.4377279833246481</c:v>
                </c:pt>
                <c:pt idx="3272" formatCode="0.0">
                  <c:v>4.3980099502487562</c:v>
                </c:pt>
                <c:pt idx="3391" formatCode="0.0">
                  <c:v>3.2616279069767442</c:v>
                </c:pt>
                <c:pt idx="3392" formatCode="0.0">
                  <c:v>3.7336956521739131</c:v>
                </c:pt>
                <c:pt idx="3393" formatCode="0.0">
                  <c:v>3.2027972027972029</c:v>
                </c:pt>
                <c:pt idx="3394" formatCode="0.0">
                  <c:v>5.882352941176471</c:v>
                </c:pt>
                <c:pt idx="3395" formatCode="0.0">
                  <c:v>3.4536082474226806</c:v>
                </c:pt>
                <c:pt idx="3396" formatCode="0.0">
                  <c:v>5.4455445544554459</c:v>
                </c:pt>
                <c:pt idx="3397" formatCode="0.0">
                  <c:v>6.958333333333333</c:v>
                </c:pt>
                <c:pt idx="3398" formatCode="0.0">
                  <c:v>6.8181818181818183</c:v>
                </c:pt>
                <c:pt idx="3399" formatCode="0.0">
                  <c:v>4.3798449612403099</c:v>
                </c:pt>
                <c:pt idx="3400" formatCode="0.0">
                  <c:v>6.1309523809523814</c:v>
                </c:pt>
                <c:pt idx="3401" formatCode="0.0">
                  <c:v>0.2616609783845279</c:v>
                </c:pt>
                <c:pt idx="3402" formatCode="0.0">
                  <c:v>2.554112554112554</c:v>
                </c:pt>
                <c:pt idx="3403" formatCode="0.0">
                  <c:v>19.787234042553195</c:v>
                </c:pt>
                <c:pt idx="3404" formatCode="0.0">
                  <c:v>39.344262295081968</c:v>
                </c:pt>
                <c:pt idx="3405" formatCode="0.0">
                  <c:v>5.6037151702786385</c:v>
                </c:pt>
                <c:pt idx="3406" formatCode="0.0">
                  <c:v>17.571428571428569</c:v>
                </c:pt>
                <c:pt idx="3407" formatCode="0.0">
                  <c:v>16.47058823529412</c:v>
                </c:pt>
                <c:pt idx="3408" formatCode="0.0">
                  <c:v>16.675257731958766</c:v>
                </c:pt>
                <c:pt idx="3409" formatCode="0.0">
                  <c:v>16.797752808988761</c:v>
                </c:pt>
                <c:pt idx="3410" formatCode="0.0">
                  <c:v>11.086956521739129</c:v>
                </c:pt>
                <c:pt idx="3413" formatCode="0.0">
                  <c:v>6.0583941605839415</c:v>
                </c:pt>
                <c:pt idx="3418" formatCode="0.0">
                  <c:v>11.139240506329115</c:v>
                </c:pt>
                <c:pt idx="3419" formatCode="0.0">
                  <c:v>8.8461538461538467</c:v>
                </c:pt>
                <c:pt idx="3420" formatCode="0.0">
                  <c:v>7.5675675675675675</c:v>
                </c:pt>
                <c:pt idx="3421" formatCode="0.0">
                  <c:v>8.085106382978724</c:v>
                </c:pt>
                <c:pt idx="3422" formatCode="0.0">
                  <c:v>5.7396449704142007</c:v>
                </c:pt>
                <c:pt idx="3428" formatCode="0.0">
                  <c:v>3.5114503816793889</c:v>
                </c:pt>
                <c:pt idx="3432" formatCode="0.0">
                  <c:v>3.3011363636363633</c:v>
                </c:pt>
                <c:pt idx="3433" formatCode="0.0">
                  <c:v>10.321100917431192</c:v>
                </c:pt>
                <c:pt idx="3434" formatCode="0.0">
                  <c:v>1.6052631578947365</c:v>
                </c:pt>
                <c:pt idx="3435" formatCode="0.0">
                  <c:v>1.8809523809523809</c:v>
                </c:pt>
                <c:pt idx="3436" formatCode="0.0">
                  <c:v>3.5794701986754967</c:v>
                </c:pt>
                <c:pt idx="3437" formatCode="0.0">
                  <c:v>9.9118387909319896</c:v>
                </c:pt>
                <c:pt idx="3438" formatCode="0.0">
                  <c:v>4.6298701298701301</c:v>
                </c:pt>
                <c:pt idx="3439" formatCode="0.0">
                  <c:v>4.613793103448276</c:v>
                </c:pt>
                <c:pt idx="3440" formatCode="0.0">
                  <c:v>9.6648648648648638</c:v>
                </c:pt>
                <c:pt idx="3441" formatCode="0.0">
                  <c:v>5.3464566929133861</c:v>
                </c:pt>
                <c:pt idx="3442" formatCode="0.0">
                  <c:v>10.426829268292684</c:v>
                </c:pt>
                <c:pt idx="3443" formatCode="0.0">
                  <c:v>5.416666666666667</c:v>
                </c:pt>
                <c:pt idx="3444" formatCode="0.0">
                  <c:v>5.5898617511520738</c:v>
                </c:pt>
                <c:pt idx="3445" formatCode="0.0">
                  <c:v>6.8793103448275872</c:v>
                </c:pt>
                <c:pt idx="3467" formatCode="0.0">
                  <c:v>3.3809523809523805</c:v>
                </c:pt>
                <c:pt idx="3468" formatCode="0.0">
                  <c:v>3.0909090909090904</c:v>
                </c:pt>
                <c:pt idx="3469" formatCode="0.0">
                  <c:v>2.8235294117647061</c:v>
                </c:pt>
                <c:pt idx="3470" formatCode="0.0">
                  <c:v>2.6666666666666665</c:v>
                </c:pt>
                <c:pt idx="3471" formatCode="0.0">
                  <c:v>2</c:v>
                </c:pt>
                <c:pt idx="3472" formatCode="0.0">
                  <c:v>3.541666666666667</c:v>
                </c:pt>
                <c:pt idx="3473" formatCode="0.0">
                  <c:v>5.9655172413793105</c:v>
                </c:pt>
                <c:pt idx="3475" formatCode="0.0">
                  <c:v>3.625</c:v>
                </c:pt>
                <c:pt idx="3476" formatCode="0.0">
                  <c:v>3.3043478260869565</c:v>
                </c:pt>
                <c:pt idx="3478" formatCode="0.0">
                  <c:v>3.1738604206045564</c:v>
                </c:pt>
                <c:pt idx="3479" formatCode="0.0">
                  <c:v>2.9850746268656718</c:v>
                </c:pt>
                <c:pt idx="3480" formatCode="0.0">
                  <c:v>4.477611940298508</c:v>
                </c:pt>
                <c:pt idx="3481" formatCode="0.0">
                  <c:v>5.6074766355140184</c:v>
                </c:pt>
                <c:pt idx="3482" formatCode="0.0">
                  <c:v>3.2388663967611335</c:v>
                </c:pt>
                <c:pt idx="3483" formatCode="0.0">
                  <c:v>4.6728971962616823</c:v>
                </c:pt>
                <c:pt idx="3484" formatCode="0.0">
                  <c:v>3.2388663967611335</c:v>
                </c:pt>
                <c:pt idx="3485" formatCode="0.0">
                  <c:v>4.5283018867924527</c:v>
                </c:pt>
                <c:pt idx="3486" formatCode="0.0">
                  <c:v>3.6231884057971016</c:v>
                </c:pt>
                <c:pt idx="3487" formatCode="0.0">
                  <c:v>4.8780487804878048</c:v>
                </c:pt>
                <c:pt idx="3488" formatCode="0.0">
                  <c:v>4.477611940298508</c:v>
                </c:pt>
                <c:pt idx="3489" formatCode="0.0">
                  <c:v>3.8043478260869565</c:v>
                </c:pt>
                <c:pt idx="3490" formatCode="0.0">
                  <c:v>3.1088082901554404</c:v>
                </c:pt>
                <c:pt idx="3491" formatCode="0.0">
                  <c:v>3.3707865168539324</c:v>
                </c:pt>
                <c:pt idx="3492" formatCode="0.0">
                  <c:v>2.9850746268656718</c:v>
                </c:pt>
                <c:pt idx="3493" formatCode="0.0">
                  <c:v>7.1428571428571423</c:v>
                </c:pt>
                <c:pt idx="3494" formatCode="0.0">
                  <c:v>7.6388888888888893</c:v>
                </c:pt>
                <c:pt idx="3495" formatCode="0.0">
                  <c:v>8.5616438356164384</c:v>
                </c:pt>
                <c:pt idx="3497" formatCode="0.0">
                  <c:v>6.0402684563758386</c:v>
                </c:pt>
                <c:pt idx="3498" formatCode="0.0">
                  <c:v>4.2253521126760569</c:v>
                </c:pt>
                <c:pt idx="3499" formatCode="0.0">
                  <c:v>6.6666666666666661</c:v>
                </c:pt>
                <c:pt idx="3500" formatCode="0.0">
                  <c:v>6.1433447098976108</c:v>
                </c:pt>
                <c:pt idx="3501" formatCode="0.0">
                  <c:v>8.074534161490682</c:v>
                </c:pt>
                <c:pt idx="3502" formatCode="0.0">
                  <c:v>18.677042801556421</c:v>
                </c:pt>
                <c:pt idx="3503" formatCode="0.0">
                  <c:v>21.285140562248994</c:v>
                </c:pt>
                <c:pt idx="3504" formatCode="0.0">
                  <c:v>20.767888307155321</c:v>
                </c:pt>
                <c:pt idx="3505" formatCode="0.0">
                  <c:v>17.114093959731544</c:v>
                </c:pt>
                <c:pt idx="3506" formatCode="0.0">
                  <c:v>22.702702702702702</c:v>
                </c:pt>
                <c:pt idx="3507" formatCode="0.0">
                  <c:v>18.877551020408163</c:v>
                </c:pt>
                <c:pt idx="3508" formatCode="0.0">
                  <c:v>19.148936170212767</c:v>
                </c:pt>
                <c:pt idx="3509" formatCode="0.0">
                  <c:v>12.149532710280374</c:v>
                </c:pt>
                <c:pt idx="3510" formatCode="0.0">
                  <c:v>13.703703703703702</c:v>
                </c:pt>
                <c:pt idx="3511" formatCode="0.0">
                  <c:v>14.285714285714286</c:v>
                </c:pt>
                <c:pt idx="3512" formatCode="0.0">
                  <c:v>11.311053984575835</c:v>
                </c:pt>
                <c:pt idx="3513" formatCode="0.0">
                  <c:v>16.326530612244898</c:v>
                </c:pt>
                <c:pt idx="3514" formatCode="0.0">
                  <c:v>10.64516129032258</c:v>
                </c:pt>
                <c:pt idx="3515" formatCode="0.0">
                  <c:v>7.6923076923076925</c:v>
                </c:pt>
                <c:pt idx="3516" formatCode="0.0">
                  <c:v>8.3665338645418341</c:v>
                </c:pt>
                <c:pt idx="3517" formatCode="0.0">
                  <c:v>11.926605504587155</c:v>
                </c:pt>
                <c:pt idx="3518" formatCode="0.0">
                  <c:v>10.687022900763358</c:v>
                </c:pt>
                <c:pt idx="3519" formatCode="0.0">
                  <c:v>22.262773722627735</c:v>
                </c:pt>
                <c:pt idx="3520" formatCode="0.0">
                  <c:v>8.545454545454545</c:v>
                </c:pt>
                <c:pt idx="3521" formatCode="0.0">
                  <c:v>9.5617529880478092</c:v>
                </c:pt>
                <c:pt idx="3522" formatCode="0.0">
                  <c:v>19.558359621451103</c:v>
                </c:pt>
                <c:pt idx="3570" formatCode="0.0">
                  <c:v>2.0666666666666669</c:v>
                </c:pt>
                <c:pt idx="3571" formatCode="0.0">
                  <c:v>3.0666666666666664</c:v>
                </c:pt>
                <c:pt idx="3572" formatCode="0.0">
                  <c:v>3.4210526315789473</c:v>
                </c:pt>
                <c:pt idx="3573" formatCode="0.0">
                  <c:v>4.458333333333333</c:v>
                </c:pt>
                <c:pt idx="3574" formatCode="0.0">
                  <c:v>4.4444444444444446</c:v>
                </c:pt>
                <c:pt idx="3575" formatCode="0.0">
                  <c:v>3.025641025641026</c:v>
                </c:pt>
                <c:pt idx="3576" formatCode="0.0">
                  <c:v>3.5175879396984926</c:v>
                </c:pt>
                <c:pt idx="3577" formatCode="0.0">
                  <c:v>4.0865384615384617</c:v>
                </c:pt>
                <c:pt idx="3578" formatCode="0.0">
                  <c:v>2.85024154589372</c:v>
                </c:pt>
                <c:pt idx="3579" formatCode="0.0">
                  <c:v>3.1140350877192984</c:v>
                </c:pt>
                <c:pt idx="3581" formatCode="0.0">
                  <c:v>2.4555160142348753</c:v>
                </c:pt>
                <c:pt idx="3582" formatCode="0.0">
                  <c:v>4.6946564885496187</c:v>
                </c:pt>
                <c:pt idx="3583" formatCode="0.0">
                  <c:v>2.7272727272727271</c:v>
                </c:pt>
                <c:pt idx="3584" formatCode="0.0">
                  <c:v>2.3622047244094486</c:v>
                </c:pt>
                <c:pt idx="3585" formatCode="0.0">
                  <c:v>2.4999999999999996</c:v>
                </c:pt>
                <c:pt idx="3586" formatCode="0.0">
                  <c:v>2.3872679045092839</c:v>
                </c:pt>
                <c:pt idx="3589" formatCode="0.0">
                  <c:v>5.9649122807017552</c:v>
                </c:pt>
                <c:pt idx="3590" formatCode="0.0">
                  <c:v>9.5238095238095237</c:v>
                </c:pt>
                <c:pt idx="3591" formatCode="0.0">
                  <c:v>4.6644295302013425</c:v>
                </c:pt>
                <c:pt idx="3592" formatCode="0.0">
                  <c:v>4.8432055749128917</c:v>
                </c:pt>
                <c:pt idx="3595" formatCode="0.0">
                  <c:v>9.8393574297188753</c:v>
                </c:pt>
                <c:pt idx="3596" formatCode="0.0">
                  <c:v>5.5128205128205128</c:v>
                </c:pt>
                <c:pt idx="3598" formatCode="0.0">
                  <c:v>9.2142857142857153</c:v>
                </c:pt>
                <c:pt idx="3600" formatCode="0.0">
                  <c:v>17.110091743119263</c:v>
                </c:pt>
                <c:pt idx="3601" formatCode="0.0">
                  <c:v>15.52486187845304</c:v>
                </c:pt>
                <c:pt idx="3602" formatCode="0.0">
                  <c:v>28.197674418604652</c:v>
                </c:pt>
                <c:pt idx="3603" formatCode="0.0">
                  <c:v>19.787234042553195</c:v>
                </c:pt>
                <c:pt idx="3604" formatCode="0.0">
                  <c:v>10.86021505376344</c:v>
                </c:pt>
                <c:pt idx="3605" formatCode="0.0">
                  <c:v>8.6746987951807224</c:v>
                </c:pt>
                <c:pt idx="3606" formatCode="0.0">
                  <c:v>7.5899280575539576</c:v>
                </c:pt>
                <c:pt idx="3607" formatCode="0.0">
                  <c:v>20.34090909090909</c:v>
                </c:pt>
                <c:pt idx="3608" formatCode="0.0">
                  <c:v>21.798941798941801</c:v>
                </c:pt>
                <c:pt idx="3609" formatCode="0.0">
                  <c:v>9.9230769230769234</c:v>
                </c:pt>
                <c:pt idx="3618" formatCode="0.0">
                  <c:v>6.7777777777777777</c:v>
                </c:pt>
                <c:pt idx="3619" formatCode="0.0">
                  <c:v>11.277777777777779</c:v>
                </c:pt>
                <c:pt idx="3620" formatCode="0.0">
                  <c:v>23.687499999999996</c:v>
                </c:pt>
                <c:pt idx="3621" formatCode="0.0">
                  <c:v>15.352941176470589</c:v>
                </c:pt>
                <c:pt idx="3622" formatCode="0.0">
                  <c:v>30.166666666666671</c:v>
                </c:pt>
                <c:pt idx="3623" formatCode="0.0">
                  <c:v>12.954545454545453</c:v>
                </c:pt>
                <c:pt idx="3624" formatCode="0.0">
                  <c:v>13.529411764705882</c:v>
                </c:pt>
                <c:pt idx="3626" formatCode="0.0">
                  <c:v>6.7857142857142865</c:v>
                </c:pt>
                <c:pt idx="3627" formatCode="0.0">
                  <c:v>6.3636363636363633</c:v>
                </c:pt>
                <c:pt idx="3652" formatCode="0.0">
                  <c:v>2.546875</c:v>
                </c:pt>
                <c:pt idx="3653" formatCode="0.0">
                  <c:v>2.6666666666666665</c:v>
                </c:pt>
                <c:pt idx="3654" formatCode="0.0">
                  <c:v>2.6120689655172415</c:v>
                </c:pt>
                <c:pt idx="3655" formatCode="0.0">
                  <c:v>2.90521327014218</c:v>
                </c:pt>
                <c:pt idx="3656" formatCode="0.0">
                  <c:v>2.8136363636363635</c:v>
                </c:pt>
                <c:pt idx="3657" formatCode="0.0">
                  <c:v>2.9070796460176993</c:v>
                </c:pt>
                <c:pt idx="3658" formatCode="0.0">
                  <c:v>2.8069498069498069</c:v>
                </c:pt>
                <c:pt idx="3659" formatCode="0.0">
                  <c:v>2.9304029304029302</c:v>
                </c:pt>
                <c:pt idx="3660" formatCode="0.0">
                  <c:v>3.1080139372822297</c:v>
                </c:pt>
                <c:pt idx="3661" formatCode="0.0">
                  <c:v>3.5493827160493825</c:v>
                </c:pt>
                <c:pt idx="3662" formatCode="0.0">
                  <c:v>3.7781065088757395</c:v>
                </c:pt>
                <c:pt idx="3663" formatCode="0.0">
                  <c:v>4.1242236024844718</c:v>
                </c:pt>
                <c:pt idx="3664" formatCode="0.0">
                  <c:v>4.1569230769230767</c:v>
                </c:pt>
                <c:pt idx="3665" formatCode="0.0">
                  <c:v>4.3961218836565097</c:v>
                </c:pt>
                <c:pt idx="3666" formatCode="0.0">
                  <c:v>6.0561056105610573</c:v>
                </c:pt>
                <c:pt idx="3667" formatCode="0.0">
                  <c:v>6.3391812865497075</c:v>
                </c:pt>
                <c:pt idx="3668" formatCode="0.0">
                  <c:v>3.607843137254902</c:v>
                </c:pt>
                <c:pt idx="3669" formatCode="0.0">
                  <c:v>3.8247863247863245</c:v>
                </c:pt>
                <c:pt idx="3670" formatCode="0.0">
                  <c:v>3.5714285714285716</c:v>
                </c:pt>
                <c:pt idx="3671" formatCode="0.0">
                  <c:v>4.3917050691244235</c:v>
                </c:pt>
                <c:pt idx="3672" formatCode="0.0">
                  <c:v>4.0814479638009047</c:v>
                </c:pt>
                <c:pt idx="3673" formatCode="0.0">
                  <c:v>3.1743589743589746</c:v>
                </c:pt>
                <c:pt idx="3674" formatCode="0.0">
                  <c:v>3.1511627906976747</c:v>
                </c:pt>
                <c:pt idx="3675" formatCode="0.0">
                  <c:v>3.9908256880733939</c:v>
                </c:pt>
                <c:pt idx="3676" formatCode="0.0">
                  <c:v>4.3430962343096233</c:v>
                </c:pt>
                <c:pt idx="3677" formatCode="0.0">
                  <c:v>3.6752577319587632</c:v>
                </c:pt>
                <c:pt idx="3679" formatCode="0.0">
                  <c:v>3.6206896551724137</c:v>
                </c:pt>
                <c:pt idx="3680" formatCode="0.0">
                  <c:v>4.545454545454545</c:v>
                </c:pt>
                <c:pt idx="3681" formatCode="0.0">
                  <c:v>2.7727272727272725</c:v>
                </c:pt>
                <c:pt idx="3682" formatCode="0.0">
                  <c:v>2.1578947368421053</c:v>
                </c:pt>
                <c:pt idx="3685" formatCode="0.0">
                  <c:v>4.0833333333333339</c:v>
                </c:pt>
                <c:pt idx="3686" formatCode="0.0">
                  <c:v>3</c:v>
                </c:pt>
                <c:pt idx="3687" formatCode="0.0">
                  <c:v>4.0869565217391308</c:v>
                </c:pt>
                <c:pt idx="3688" formatCode="0.0">
                  <c:v>7.8260869565217401</c:v>
                </c:pt>
                <c:pt idx="3689" formatCode="0.0">
                  <c:v>3.9830508474576276</c:v>
                </c:pt>
                <c:pt idx="3690" formatCode="0.0">
                  <c:v>2.5274725274725274</c:v>
                </c:pt>
                <c:pt idx="3691" formatCode="0.0">
                  <c:v>3.4594594594594597</c:v>
                </c:pt>
                <c:pt idx="3692" formatCode="0.0">
                  <c:v>3.7019230769230771</c:v>
                </c:pt>
                <c:pt idx="3693" formatCode="0.0">
                  <c:v>2.8977272727272725</c:v>
                </c:pt>
                <c:pt idx="3694" formatCode="0.0">
                  <c:v>4.215686274509804</c:v>
                </c:pt>
                <c:pt idx="3695" formatCode="0.0">
                  <c:v>4.3209876543209873</c:v>
                </c:pt>
                <c:pt idx="3696" formatCode="0.0">
                  <c:v>4.1361256544502618</c:v>
                </c:pt>
                <c:pt idx="3697" formatCode="0.0">
                  <c:v>4.1525423728813564</c:v>
                </c:pt>
                <c:pt idx="3698" formatCode="0.0">
                  <c:v>4.0598290598290605</c:v>
                </c:pt>
                <c:pt idx="3699" formatCode="0.0">
                  <c:v>2.7317073170731709</c:v>
                </c:pt>
                <c:pt idx="3700" formatCode="0.0">
                  <c:v>3.0817610062893084</c:v>
                </c:pt>
                <c:pt idx="3701" formatCode="0.0">
                  <c:v>3.1147540983606556</c:v>
                </c:pt>
                <c:pt idx="3702" formatCode="0.0">
                  <c:v>4.5081967213114753</c:v>
                </c:pt>
                <c:pt idx="3703" formatCode="0.0">
                  <c:v>3.4895833333333335</c:v>
                </c:pt>
                <c:pt idx="3704" formatCode="0.0">
                  <c:v>2.613065326633166</c:v>
                </c:pt>
                <c:pt idx="3705" formatCode="0.0">
                  <c:v>4.4052863436123344</c:v>
                </c:pt>
                <c:pt idx="3706" formatCode="0.0">
                  <c:v>3.6725663716814165</c:v>
                </c:pt>
                <c:pt idx="3707" formatCode="0.0">
                  <c:v>4.4059405940594063</c:v>
                </c:pt>
                <c:pt idx="3708" formatCode="0.0">
                  <c:v>5.6701030927835054</c:v>
                </c:pt>
                <c:pt idx="3709" formatCode="0.0">
                  <c:v>6.4516129032258069</c:v>
                </c:pt>
                <c:pt idx="3710" formatCode="0.0">
                  <c:v>6.5502183406113534</c:v>
                </c:pt>
                <c:pt idx="3715" formatCode="0.0">
                  <c:v>3.8722667025983286</c:v>
                </c:pt>
                <c:pt idx="3726" formatCode="0.0">
                  <c:v>7.6727442232637273</c:v>
                </c:pt>
                <c:pt idx="3727" formatCode="0.0">
                  <c:v>3.8791398694353925</c:v>
                </c:pt>
                <c:pt idx="3729" formatCode="0.0">
                  <c:v>4.8771911379172135</c:v>
                </c:pt>
                <c:pt idx="3730" formatCode="0.0">
                  <c:v>5.0936595370201694</c:v>
                </c:pt>
                <c:pt idx="3731" formatCode="0.0">
                  <c:v>5.8328622800668626</c:v>
                </c:pt>
                <c:pt idx="3732" formatCode="0.0">
                  <c:v>4.9061895798509711</c:v>
                </c:pt>
                <c:pt idx="3736" formatCode="0.0">
                  <c:v>4.5148803594867992</c:v>
                </c:pt>
                <c:pt idx="3740" formatCode="0.0">
                  <c:v>3.6699429543060926</c:v>
                </c:pt>
                <c:pt idx="3745" formatCode="0.0">
                  <c:v>4.7346468017968544</c:v>
                </c:pt>
                <c:pt idx="3749" formatCode="0.0">
                  <c:v>3.408126424524561</c:v>
                </c:pt>
                <c:pt idx="3754" formatCode="0.0">
                  <c:v>5.1752424268926998</c:v>
                </c:pt>
                <c:pt idx="3755" formatCode="0.0">
                  <c:v>6.0503247861961693</c:v>
                </c:pt>
                <c:pt idx="3756" formatCode="0.0">
                  <c:v>11.375174411338328</c:v>
                </c:pt>
                <c:pt idx="3757" formatCode="0.0">
                  <c:v>6.4490043502145236</c:v>
                </c:pt>
                <c:pt idx="3758" formatCode="0.0">
                  <c:v>7.3716633541764294</c:v>
                </c:pt>
                <c:pt idx="3759" formatCode="0.0">
                  <c:v>7.1172786635089968</c:v>
                </c:pt>
                <c:pt idx="3760" formatCode="0.0">
                  <c:v>7.8824946672428533</c:v>
                </c:pt>
                <c:pt idx="3761" formatCode="0.0">
                  <c:v>8.0810247092339775</c:v>
                </c:pt>
                <c:pt idx="3764" formatCode="0.0">
                  <c:v>4.3251034656732443</c:v>
                </c:pt>
                <c:pt idx="3766" formatCode="0.0">
                  <c:v>5.2504100981364497</c:v>
                </c:pt>
                <c:pt idx="3769" formatCode="0.0">
                  <c:v>5.4782570455143498</c:v>
                </c:pt>
                <c:pt idx="3770" formatCode="0.0">
                  <c:v>6.8168979891996866</c:v>
                </c:pt>
                <c:pt idx="3774" formatCode="0.0">
                  <c:v>7.7092444877259423</c:v>
                </c:pt>
                <c:pt idx="3777" formatCode="0.0">
                  <c:v>6.0808438665521765</c:v>
                </c:pt>
                <c:pt idx="3778" formatCode="0.0">
                  <c:v>5.8985961898912569</c:v>
                </c:pt>
                <c:pt idx="3779" formatCode="0.0">
                  <c:v>7.2754130067716529</c:v>
                </c:pt>
                <c:pt idx="3784" formatCode="0.0">
                  <c:v>5.0697762097205281</c:v>
                </c:pt>
                <c:pt idx="3785" formatCode="0.0">
                  <c:v>9.8022085329343902</c:v>
                </c:pt>
                <c:pt idx="3790" formatCode="0.0">
                  <c:v>5.0425157619583389</c:v>
                </c:pt>
                <c:pt idx="3797" formatCode="0.0">
                  <c:v>5.4057269123158038</c:v>
                </c:pt>
                <c:pt idx="3801" formatCode="0.0">
                  <c:v>6.1578365700230151</c:v>
                </c:pt>
                <c:pt idx="3804" formatCode="0.0">
                  <c:v>4.258360884770358</c:v>
                </c:pt>
                <c:pt idx="3808" formatCode="0.0">
                  <c:v>6.8367636102829605</c:v>
                </c:pt>
                <c:pt idx="3809" formatCode="0.0">
                  <c:v>2.5</c:v>
                </c:pt>
                <c:pt idx="3810" formatCode="0.0">
                  <c:v>6.1233760798440429</c:v>
                </c:pt>
                <c:pt idx="3811" formatCode="0.0">
                  <c:v>7.3845436827156368</c:v>
                </c:pt>
                <c:pt idx="3812" formatCode="0.0">
                  <c:v>4.5934069548949639</c:v>
                </c:pt>
                <c:pt idx="3813" formatCode="0.0">
                  <c:v>7.8488937491981225</c:v>
                </c:pt>
                <c:pt idx="3814" formatCode="0.0">
                  <c:v>4.6080035569338529</c:v>
                </c:pt>
                <c:pt idx="3815" formatCode="0.0">
                  <c:v>5.4992900035600556</c:v>
                </c:pt>
                <c:pt idx="3818" formatCode="0.0">
                  <c:v>5.5900621118012417</c:v>
                </c:pt>
                <c:pt idx="3819" formatCode="0.0">
                  <c:v>5.361432766289969</c:v>
                </c:pt>
                <c:pt idx="3830" formatCode="0.0">
                  <c:v>9.8039215686274517</c:v>
                </c:pt>
                <c:pt idx="3831" formatCode="0.0">
                  <c:v>5.6390977443609023</c:v>
                </c:pt>
                <c:pt idx="3832" formatCode="0.0">
                  <c:v>2.5</c:v>
                </c:pt>
                <c:pt idx="3834" formatCode="0.0">
                  <c:v>5.4878048780487809</c:v>
                </c:pt>
                <c:pt idx="3835" formatCode="0.0">
                  <c:v>6.2068965517241379</c:v>
                </c:pt>
                <c:pt idx="3836" formatCode="0.0">
                  <c:v>4.3511111111111109</c:v>
                </c:pt>
                <c:pt idx="3837" formatCode="0.0">
                  <c:v>3.7909090909090906</c:v>
                </c:pt>
                <c:pt idx="3838" formatCode="0.0">
                  <c:v>4.8388625592417069</c:v>
                </c:pt>
                <c:pt idx="3839" formatCode="0.0">
                  <c:v>4</c:v>
                </c:pt>
                <c:pt idx="3840" formatCode="0.0">
                  <c:v>3.9895287958115184</c:v>
                </c:pt>
                <c:pt idx="3841" formatCode="0.0">
                  <c:v>3.862222222222222</c:v>
                </c:pt>
                <c:pt idx="3842" formatCode="0.0">
                  <c:v>4.0655737704918034</c:v>
                </c:pt>
                <c:pt idx="3843" formatCode="0.0">
                  <c:v>3.7222222222222223</c:v>
                </c:pt>
                <c:pt idx="3844" formatCode="0.0">
                  <c:v>2.3636363636363633</c:v>
                </c:pt>
                <c:pt idx="3845" formatCode="0.0">
                  <c:v>1.2440191387559809</c:v>
                </c:pt>
                <c:pt idx="3846" formatCode="0.0">
                  <c:v>2.0118343195266273</c:v>
                </c:pt>
                <c:pt idx="3847" formatCode="0.0">
                  <c:v>2.0359281437125749</c:v>
                </c:pt>
                <c:pt idx="3848" formatCode="0.0">
                  <c:v>1.9760479041916168</c:v>
                </c:pt>
                <c:pt idx="3849" formatCode="0.0">
                  <c:v>3.333333333333333</c:v>
                </c:pt>
                <c:pt idx="3850" formatCode="0.0">
                  <c:v>3.5416666666666665</c:v>
                </c:pt>
                <c:pt idx="3851" formatCode="0.0">
                  <c:v>2.2644046094750321</c:v>
                </c:pt>
                <c:pt idx="3852" formatCode="0.0">
                  <c:v>3.6017269293038319</c:v>
                </c:pt>
                <c:pt idx="3853" formatCode="0.0">
                  <c:v>3.6946362187997877</c:v>
                </c:pt>
                <c:pt idx="3854" formatCode="0.0">
                  <c:v>3.8816120906801004</c:v>
                </c:pt>
                <c:pt idx="3855" formatCode="0.0">
                  <c:v>3.8944881889763776</c:v>
                </c:pt>
                <c:pt idx="3856" formatCode="0.0">
                  <c:v>6.8728070175438605</c:v>
                </c:pt>
                <c:pt idx="3857" formatCode="0.0">
                  <c:v>7.4739130434782624</c:v>
                </c:pt>
                <c:pt idx="3858" formatCode="0.0">
                  <c:v>4.91044776119403</c:v>
                </c:pt>
                <c:pt idx="3859" formatCode="0.0">
                  <c:v>4.627272727272727</c:v>
                </c:pt>
                <c:pt idx="3860" formatCode="0.0">
                  <c:v>4.3030303030303028</c:v>
                </c:pt>
                <c:pt idx="3861" formatCode="0.0">
                  <c:v>5.534313725490196</c:v>
                </c:pt>
                <c:pt idx="3862" formatCode="0.0">
                  <c:v>4.6540284360189581</c:v>
                </c:pt>
                <c:pt idx="3863" formatCode="0.0">
                  <c:v>4.5794392523364484</c:v>
                </c:pt>
                <c:pt idx="3864" formatCode="0.0">
                  <c:v>4.5969788519637458</c:v>
                </c:pt>
                <c:pt idx="3865" formatCode="0.0">
                  <c:v>4.8388625592417069</c:v>
                </c:pt>
                <c:pt idx="3866" formatCode="0.0">
                  <c:v>4.6971201588877864</c:v>
                </c:pt>
                <c:pt idx="3867" formatCode="0.0">
                  <c:v>4.0714285714285712</c:v>
                </c:pt>
                <c:pt idx="3868" formatCode="0.0">
                  <c:v>4.3869346733668344</c:v>
                </c:pt>
                <c:pt idx="3869" formatCode="0.0">
                  <c:v>3.5374149659863949</c:v>
                </c:pt>
                <c:pt idx="3870" formatCode="0.0">
                  <c:v>3.7222222222222223</c:v>
                </c:pt>
                <c:pt idx="3871" formatCode="0.0">
                  <c:v>3.7909090909090906</c:v>
                </c:pt>
                <c:pt idx="3872" formatCode="0.0">
                  <c:v>3.862222222222222</c:v>
                </c:pt>
                <c:pt idx="3873" formatCode="0.0">
                  <c:v>4.3511111111111109</c:v>
                </c:pt>
                <c:pt idx="3874" formatCode="0.0">
                  <c:v>4</c:v>
                </c:pt>
                <c:pt idx="3875" formatCode="0.0">
                  <c:v>4.0655737704918034</c:v>
                </c:pt>
                <c:pt idx="3876" formatCode="0.0">
                  <c:v>3.9895287958115184</c:v>
                </c:pt>
                <c:pt idx="3877" formatCode="0.0">
                  <c:v>4.2984293193717287</c:v>
                </c:pt>
                <c:pt idx="3878" formatCode="0.0">
                  <c:v>4.5667244367417679</c:v>
                </c:pt>
                <c:pt idx="3879" formatCode="0.0">
                  <c:v>5.1073651452282158</c:v>
                </c:pt>
                <c:pt idx="3880" formatCode="0.0">
                  <c:v>4.6794592237243782</c:v>
                </c:pt>
                <c:pt idx="3881" formatCode="0.0">
                  <c:v>5.8024118738404447</c:v>
                </c:pt>
                <c:pt idx="3882" formatCode="0.0">
                  <c:v>5.4939862542955327</c:v>
                </c:pt>
                <c:pt idx="3883" formatCode="0.0">
                  <c:v>4.6213859568609461</c:v>
                </c:pt>
                <c:pt idx="3884" formatCode="0.0">
                  <c:v>4.1982570806100217</c:v>
                </c:pt>
                <c:pt idx="3885" formatCode="0.0">
                  <c:v>4.0749761222540588</c:v>
                </c:pt>
                <c:pt idx="3886" formatCode="0.0">
                  <c:v>5.9245283018867925</c:v>
                </c:pt>
                <c:pt idx="3887" formatCode="0.0">
                  <c:v>3.8565400843881856</c:v>
                </c:pt>
                <c:pt idx="3888" formatCode="0.0">
                  <c:v>4.8388625592417069</c:v>
                </c:pt>
                <c:pt idx="3889" formatCode="0.0">
                  <c:v>4.0086580086580081</c:v>
                </c:pt>
                <c:pt idx="3890" formatCode="0.0">
                  <c:v>4.678861788617886</c:v>
                </c:pt>
                <c:pt idx="3891" formatCode="0.0">
                  <c:v>4.3144104803493448</c:v>
                </c:pt>
                <c:pt idx="3892" formatCode="0.0">
                  <c:v>5.1947368421052627</c:v>
                </c:pt>
                <c:pt idx="3893" formatCode="0.0">
                  <c:v>4.6265060240963853</c:v>
                </c:pt>
                <c:pt idx="3894" formatCode="0.0">
                  <c:v>4.5270270270270272</c:v>
                </c:pt>
                <c:pt idx="3895" formatCode="0.0">
                  <c:v>2.8061674008810571</c:v>
                </c:pt>
                <c:pt idx="3896" formatCode="0.0">
                  <c:v>2.9221732745961817</c:v>
                </c:pt>
                <c:pt idx="3897" formatCode="0.0">
                  <c:v>2.7556094602789565</c:v>
                </c:pt>
                <c:pt idx="3898" formatCode="0.0">
                  <c:v>2.7556661138750695</c:v>
                </c:pt>
                <c:pt idx="3899" formatCode="0.0">
                  <c:v>3.6167664670658684</c:v>
                </c:pt>
                <c:pt idx="3900" formatCode="0.0">
                  <c:v>5.4640522875816986</c:v>
                </c:pt>
                <c:pt idx="3901" formatCode="0.0">
                  <c:v>3.8</c:v>
                </c:pt>
                <c:pt idx="3902" formatCode="0.0">
                  <c:v>3.9456207892204045</c:v>
                </c:pt>
                <c:pt idx="3903" formatCode="0.0">
                  <c:v>2.3777345649003405</c:v>
                </c:pt>
                <c:pt idx="3904" formatCode="0.0">
                  <c:v>3.4351265822784813</c:v>
                </c:pt>
                <c:pt idx="3905" formatCode="0.0">
                  <c:v>4.2788461538461542</c:v>
                </c:pt>
                <c:pt idx="3906" formatCode="0.0">
                  <c:v>3.0875576036866361</c:v>
                </c:pt>
                <c:pt idx="3907" formatCode="0.0">
                  <c:v>3.4497816593886466</c:v>
                </c:pt>
                <c:pt idx="3908" formatCode="0.0">
                  <c:v>3.5907335907335911</c:v>
                </c:pt>
                <c:pt idx="3909" formatCode="0.0">
                  <c:v>3.2960893854748603</c:v>
                </c:pt>
                <c:pt idx="3910" formatCode="0.0">
                  <c:v>3.2338308457711444</c:v>
                </c:pt>
                <c:pt idx="3911" formatCode="0.0">
                  <c:v>2.9999999999999996</c:v>
                </c:pt>
                <c:pt idx="3912" formatCode="0.0">
                  <c:v>2.1834061135371177</c:v>
                </c:pt>
                <c:pt idx="3913" formatCode="0.0">
                  <c:v>2.0772946859903381</c:v>
                </c:pt>
                <c:pt idx="3914" formatCode="0.0">
                  <c:v>2.6315789473684212</c:v>
                </c:pt>
                <c:pt idx="3915" formatCode="0.0">
                  <c:v>3.4883720930232558</c:v>
                </c:pt>
                <c:pt idx="3916" formatCode="0.0">
                  <c:v>3.2420091324200913</c:v>
                </c:pt>
                <c:pt idx="3917" formatCode="0.0">
                  <c:v>2.9299363057324839</c:v>
                </c:pt>
                <c:pt idx="3918" formatCode="0.0">
                  <c:v>2.7777777777777777</c:v>
                </c:pt>
                <c:pt idx="3919" formatCode="0.0">
                  <c:v>3.8260869565217397</c:v>
                </c:pt>
                <c:pt idx="3920" formatCode="0.0">
                  <c:v>2.7476038338658149</c:v>
                </c:pt>
                <c:pt idx="3921" formatCode="0.0">
                  <c:v>3.0630630630630629</c:v>
                </c:pt>
                <c:pt idx="3922" formatCode="0.0">
                  <c:v>3.4099616858237551</c:v>
                </c:pt>
                <c:pt idx="3923" formatCode="0.0">
                  <c:v>3.9910313901345291</c:v>
                </c:pt>
                <c:pt idx="3924" formatCode="0.0">
                  <c:v>2.600896860986547</c:v>
                </c:pt>
                <c:pt idx="3928" formatCode="0.0">
                  <c:v>6.6858789625360222</c:v>
                </c:pt>
                <c:pt idx="3929" formatCode="0.0">
                  <c:v>8.6160714285714288</c:v>
                </c:pt>
                <c:pt idx="3930" formatCode="0.0">
                  <c:v>9.6042216358839045</c:v>
                </c:pt>
                <c:pt idx="3931" formatCode="0.0">
                  <c:v>7.6680672268907566</c:v>
                </c:pt>
                <c:pt idx="3932" formatCode="0.0">
                  <c:v>6.9975186104218352</c:v>
                </c:pt>
                <c:pt idx="3933" formatCode="0.0">
                  <c:v>7.7846153846153845</c:v>
                </c:pt>
                <c:pt idx="3934" formatCode="0.0">
                  <c:v>7.1296296296296298</c:v>
                </c:pt>
                <c:pt idx="3935" formatCode="0.0">
                  <c:v>7.5250000000000004</c:v>
                </c:pt>
                <c:pt idx="3936" formatCode="0.0">
                  <c:v>6.4848484848484853</c:v>
                </c:pt>
                <c:pt idx="3940" formatCode="0.0">
                  <c:v>4.1884816753926701</c:v>
                </c:pt>
                <c:pt idx="3943" formatCode="0.0">
                  <c:v>5.882352941176471</c:v>
                </c:pt>
                <c:pt idx="3944" formatCode="0.0">
                  <c:v>5.9971857381154869</c:v>
                </c:pt>
                <c:pt idx="3945" formatCode="0.0">
                  <c:v>4.918032786885246</c:v>
                </c:pt>
                <c:pt idx="3946" formatCode="0.0">
                  <c:v>6.7796610169491531</c:v>
                </c:pt>
                <c:pt idx="3948" formatCode="0.0">
                  <c:v>5.6390977443609023</c:v>
                </c:pt>
                <c:pt idx="3952" formatCode="0.0">
                  <c:v>5.46875</c:v>
                </c:pt>
                <c:pt idx="3953" formatCode="0.0">
                  <c:v>6.0606060606060606</c:v>
                </c:pt>
                <c:pt idx="3954" formatCode="0.0">
                  <c:v>6.3926940639269407</c:v>
                </c:pt>
                <c:pt idx="3955" formatCode="0.0">
                  <c:v>4.7826086956521747</c:v>
                </c:pt>
                <c:pt idx="3956" formatCode="0.0">
                  <c:v>4.6106855570707959</c:v>
                </c:pt>
                <c:pt idx="3958" formatCode="0.0">
                  <c:v>5.1637284243235406</c:v>
                </c:pt>
                <c:pt idx="3961" formatCode="0.0">
                  <c:v>5.0257550312581376</c:v>
                </c:pt>
                <c:pt idx="3963" formatCode="0.0">
                  <c:v>7.2170195850872627</c:v>
                </c:pt>
                <c:pt idx="3967" formatCode="0.0">
                  <c:v>3.7113170216862068</c:v>
                </c:pt>
                <c:pt idx="3971" formatCode="0.0">
                  <c:v>5.0378925089943287</c:v>
                </c:pt>
                <c:pt idx="3974" formatCode="0.0">
                  <c:v>3.0272677863133195</c:v>
                </c:pt>
                <c:pt idx="3982" formatCode="0.0">
                  <c:v>7.1819031178787576</c:v>
                </c:pt>
                <c:pt idx="3995" formatCode="0.0">
                  <c:v>4.4843049327354256</c:v>
                </c:pt>
                <c:pt idx="3996" formatCode="0.0">
                  <c:v>6.9148936170212769</c:v>
                </c:pt>
                <c:pt idx="4002" formatCode="0.0">
                  <c:v>4.7317840995597251</c:v>
                </c:pt>
                <c:pt idx="4004" formatCode="0.0">
                  <c:v>5.2133051711769376</c:v>
                </c:pt>
                <c:pt idx="4005" formatCode="0.0">
                  <c:v>4.8236758355641234</c:v>
                </c:pt>
                <c:pt idx="4006" formatCode="0.0">
                  <c:v>4.1235552143383041</c:v>
                </c:pt>
                <c:pt idx="4007" formatCode="0.0">
                  <c:v>5.5992078523180249</c:v>
                </c:pt>
                <c:pt idx="4011" formatCode="0.0">
                  <c:v>5.2380314314517245</c:v>
                </c:pt>
                <c:pt idx="4012" formatCode="0.0">
                  <c:v>4.738688395434445</c:v>
                </c:pt>
                <c:pt idx="4014" formatCode="0.0">
                  <c:v>5.2327544930071364</c:v>
                </c:pt>
                <c:pt idx="4016" formatCode="0.0">
                  <c:v>5.1943959528585859</c:v>
                </c:pt>
                <c:pt idx="4020" formatCode="0.0">
                  <c:v>0.48484848484848492</c:v>
                </c:pt>
                <c:pt idx="4021" formatCode="0.0">
                  <c:v>2.1176470588235294</c:v>
                </c:pt>
                <c:pt idx="4022" formatCode="0.0">
                  <c:v>2</c:v>
                </c:pt>
                <c:pt idx="4023" formatCode="0.0">
                  <c:v>1.8888888888888888</c:v>
                </c:pt>
                <c:pt idx="4043" formatCode="0.0">
                  <c:v>3.7531486146095716</c:v>
                </c:pt>
                <c:pt idx="4046" formatCode="0.0">
                  <c:v>6.6118421052631584</c:v>
                </c:pt>
                <c:pt idx="4050" formatCode="0.0">
                  <c:v>2.8057553956834536</c:v>
                </c:pt>
                <c:pt idx="4051" formatCode="0.0">
                  <c:v>2.9949238578680206</c:v>
                </c:pt>
                <c:pt idx="4052" formatCode="0.0">
                  <c:v>3.3386243386243386</c:v>
                </c:pt>
                <c:pt idx="4054" formatCode="0.0">
                  <c:v>3.9276389406937708</c:v>
                </c:pt>
                <c:pt idx="4055" formatCode="0.0">
                  <c:v>3.7581227436823106</c:v>
                </c:pt>
                <c:pt idx="4059" formatCode="0.0">
                  <c:v>4.9311740890688256</c:v>
                </c:pt>
                <c:pt idx="4063" formatCode="0.0">
                  <c:v>6.1034635879218477</c:v>
                </c:pt>
                <c:pt idx="4067" formatCode="0.0">
                  <c:v>8.5296722763507535</c:v>
                </c:pt>
                <c:pt idx="4072" formatCode="0.0">
                  <c:v>2.8057553956834536</c:v>
                </c:pt>
                <c:pt idx="4075" formatCode="0.0">
                  <c:v>6.2045454545454541</c:v>
                </c:pt>
                <c:pt idx="4076" formatCode="0.0">
                  <c:v>6.4878048780487818</c:v>
                </c:pt>
                <c:pt idx="4077" formatCode="0.0">
                  <c:v>3.9276389406937708</c:v>
                </c:pt>
                <c:pt idx="4078" formatCode="0.0">
                  <c:v>8.5296722763507535</c:v>
                </c:pt>
                <c:pt idx="4220" formatCode="0.0">
                  <c:v>15.337423312883436</c:v>
                </c:pt>
                <c:pt idx="4222" formatCode="0.0">
                  <c:v>15.64245810055866</c:v>
                </c:pt>
                <c:pt idx="4223" formatCode="0.0">
                  <c:v>5.5214723926380369</c:v>
                </c:pt>
                <c:pt idx="4228" formatCode="0.0">
                  <c:v>5.7471264367816088</c:v>
                </c:pt>
                <c:pt idx="4229" formatCode="0.0">
                  <c:v>6.0109289617486334</c:v>
                </c:pt>
                <c:pt idx="4231" formatCode="0.0">
                  <c:v>14.732142857142856</c:v>
                </c:pt>
                <c:pt idx="4233" formatCode="0.0">
                  <c:v>6.8965517241379315</c:v>
                </c:pt>
                <c:pt idx="4235" formatCode="0.0">
                  <c:v>6.9536423841059598</c:v>
                </c:pt>
                <c:pt idx="4239" formatCode="0.0">
                  <c:v>10.802469135802468</c:v>
                </c:pt>
                <c:pt idx="4240" formatCode="0.0">
                  <c:v>12.244897959183673</c:v>
                </c:pt>
                <c:pt idx="4250" formatCode="0.0">
                  <c:v>4.3988769485252703</c:v>
                </c:pt>
                <c:pt idx="4251" formatCode="0.0">
                  <c:v>11.432807934309839</c:v>
                </c:pt>
                <c:pt idx="4252" formatCode="0.0">
                  <c:v>15.527950310559005</c:v>
                </c:pt>
                <c:pt idx="4267" formatCode="0.0">
                  <c:v>4.0780141843971638</c:v>
                </c:pt>
                <c:pt idx="4268" formatCode="0.0">
                  <c:v>3.0344827586206899</c:v>
                </c:pt>
                <c:pt idx="4269" formatCode="0.0">
                  <c:v>4.7388059701492535</c:v>
                </c:pt>
                <c:pt idx="4270" formatCode="0.0">
                  <c:v>3.8796992481203008</c:v>
                </c:pt>
                <c:pt idx="4271" formatCode="0.0">
                  <c:v>2.8148148148148144</c:v>
                </c:pt>
                <c:pt idx="4272" formatCode="0.0">
                  <c:v>6.2990654205607477</c:v>
                </c:pt>
                <c:pt idx="4273" formatCode="0.0">
                  <c:v>4.9259259259259256</c:v>
                </c:pt>
                <c:pt idx="4274" formatCode="0.0">
                  <c:v>5.5514705882352935</c:v>
                </c:pt>
                <c:pt idx="4275" formatCode="0.0">
                  <c:v>5.0882352941176476</c:v>
                </c:pt>
                <c:pt idx="4276" formatCode="0.0">
                  <c:v>5.8030303030303028</c:v>
                </c:pt>
                <c:pt idx="4277" formatCode="0.0">
                  <c:v>6.1043478260869568</c:v>
                </c:pt>
                <c:pt idx="4309" formatCode="0.0">
                  <c:v>3.7862068965517244</c:v>
                </c:pt>
                <c:pt idx="4311" formatCode="0.0">
                  <c:v>3.7142857142857149</c:v>
                </c:pt>
                <c:pt idx="4312" formatCode="0.0">
                  <c:v>4.778625954198473</c:v>
                </c:pt>
                <c:pt idx="4315" formatCode="0.0">
                  <c:v>4.5593220338983054</c:v>
                </c:pt>
                <c:pt idx="4316" formatCode="0.0">
                  <c:v>5.3140495867768598</c:v>
                </c:pt>
                <c:pt idx="4317" formatCode="0.0">
                  <c:v>4.3333333333333339</c:v>
                </c:pt>
                <c:pt idx="4318" formatCode="0.0">
                  <c:v>6.193548387096774</c:v>
                </c:pt>
                <c:pt idx="4320" formatCode="0.0">
                  <c:v>3.8531468531468533</c:v>
                </c:pt>
                <c:pt idx="4321" formatCode="0.0">
                  <c:v>6.4388489208633093</c:v>
                </c:pt>
                <c:pt idx="4323" formatCode="0.0">
                  <c:v>4.8159999999999998</c:v>
                </c:pt>
                <c:pt idx="4326" formatCode="0.0">
                  <c:v>1.9415546553246905</c:v>
                </c:pt>
                <c:pt idx="4327" formatCode="0.0">
                  <c:v>6.0061001875112643</c:v>
                </c:pt>
                <c:pt idx="4512" formatCode="0.0">
                  <c:v>5.378486055776893</c:v>
                </c:pt>
                <c:pt idx="4513" formatCode="0.0">
                  <c:v>5.2802740833167103</c:v>
                </c:pt>
                <c:pt idx="4514" formatCode="0.0">
                  <c:v>5.488380583194493</c:v>
                </c:pt>
                <c:pt idx="4515" formatCode="0.0">
                  <c:v>1.7535790655402799</c:v>
                </c:pt>
                <c:pt idx="4516" formatCode="0.0">
                  <c:v>4.3752672427608816</c:v>
                </c:pt>
                <c:pt idx="4517" formatCode="0.0">
                  <c:v>6.8176708203962066</c:v>
                </c:pt>
                <c:pt idx="4518" formatCode="0.0">
                  <c:v>2.0345093836982087</c:v>
                </c:pt>
                <c:pt idx="4519" formatCode="0.0">
                  <c:v>1.462133418795893</c:v>
                </c:pt>
                <c:pt idx="4520" formatCode="0.0">
                  <c:v>4.671576955542462</c:v>
                </c:pt>
                <c:pt idx="4521" formatCode="0.0">
                  <c:v>2.3004214829412502</c:v>
                </c:pt>
                <c:pt idx="4522" formatCode="0.0">
                  <c:v>3.0372732608349251</c:v>
                </c:pt>
                <c:pt idx="4523" formatCode="0.0">
                  <c:v>4.8882188079059308</c:v>
                </c:pt>
                <c:pt idx="4524" formatCode="0.0">
                  <c:v>3.4382851811637853</c:v>
                </c:pt>
                <c:pt idx="4525" formatCode="0.0">
                  <c:v>2.5064654099742758</c:v>
                </c:pt>
                <c:pt idx="4526" formatCode="0.0">
                  <c:v>5.2802740833167103</c:v>
                </c:pt>
                <c:pt idx="4527" formatCode="0.0">
                  <c:v>4.3752672427608816</c:v>
                </c:pt>
                <c:pt idx="4528" formatCode="0.0">
                  <c:v>5.488380583194493</c:v>
                </c:pt>
                <c:pt idx="4529" formatCode="0.0">
                  <c:v>3.8355263157894739</c:v>
                </c:pt>
                <c:pt idx="4536" formatCode="0.0">
                  <c:v>1.7535790655402799</c:v>
                </c:pt>
                <c:pt idx="4541" formatCode="0.0">
                  <c:v>3.0372732608349251</c:v>
                </c:pt>
                <c:pt idx="4554" formatCode="0.0">
                  <c:v>3.6079999999999997</c:v>
                </c:pt>
                <c:pt idx="4555" formatCode="0.0">
                  <c:v>3.9411764705882359</c:v>
                </c:pt>
                <c:pt idx="4556" formatCode="0.0">
                  <c:v>3.4382851811637853</c:v>
                </c:pt>
                <c:pt idx="4558" formatCode="0.0">
                  <c:v>2.5064654099742758</c:v>
                </c:pt>
                <c:pt idx="4565" formatCode="0.0">
                  <c:v>2.9074074074074074</c:v>
                </c:pt>
                <c:pt idx="4568" formatCode="0.0">
                  <c:v>3.8814814814814813</c:v>
                </c:pt>
                <c:pt idx="4571" formatCode="0.0">
                  <c:v>2.347457627118644</c:v>
                </c:pt>
                <c:pt idx="4574" formatCode="0.0">
                  <c:v>5.2710280373831768</c:v>
                </c:pt>
                <c:pt idx="4585" formatCode="0.0">
                  <c:v>2.1487603305785123</c:v>
                </c:pt>
                <c:pt idx="4587" formatCode="0.0">
                  <c:v>2.9583333333333335</c:v>
                </c:pt>
                <c:pt idx="4591" formatCode="0.0">
                  <c:v>3.8870967741935485</c:v>
                </c:pt>
                <c:pt idx="4593" formatCode="0.0">
                  <c:v>4.671576955542462</c:v>
                </c:pt>
                <c:pt idx="4598" formatCode="0.0">
                  <c:v>4.8882188079059308</c:v>
                </c:pt>
                <c:pt idx="4604" formatCode="0.0">
                  <c:v>10.515555555555556</c:v>
                </c:pt>
                <c:pt idx="4606" formatCode="0.0">
                  <c:v>6.8176708203962066</c:v>
                </c:pt>
                <c:pt idx="4607" formatCode="0.0">
                  <c:v>14.193916349809886</c:v>
                </c:pt>
                <c:pt idx="4615" formatCode="0.0">
                  <c:v>2.0345093836982087</c:v>
                </c:pt>
                <c:pt idx="4616" formatCode="0.0">
                  <c:v>1.462133418795893</c:v>
                </c:pt>
                <c:pt idx="4617" formatCode="0.0">
                  <c:v>1.5196078431372548</c:v>
                </c:pt>
                <c:pt idx="4622" formatCode="0.0">
                  <c:v>2.3004214829412502</c:v>
                </c:pt>
                <c:pt idx="4626" formatCode="0.0">
                  <c:v>2.9323308270676689</c:v>
                </c:pt>
                <c:pt idx="4640" formatCode="0.0">
                  <c:v>1.5702479338842974</c:v>
                </c:pt>
                <c:pt idx="4641" formatCode="0.0">
                  <c:v>2.0952380952380953</c:v>
                </c:pt>
                <c:pt idx="4651" formatCode="0.0">
                  <c:v>1.2195121951219512</c:v>
                </c:pt>
                <c:pt idx="4661" formatCode="0.0">
                  <c:v>1.7293233082706765</c:v>
                </c:pt>
                <c:pt idx="4670" formatCode="0.0">
                  <c:v>2.16</c:v>
                </c:pt>
                <c:pt idx="4672" formatCode="0.0">
                  <c:v>3.1372549019607843</c:v>
                </c:pt>
                <c:pt idx="4684" formatCode="0.0">
                  <c:v>2.931034482758621</c:v>
                </c:pt>
                <c:pt idx="4698" formatCode="0.0">
                  <c:v>2.1323529411764706</c:v>
                </c:pt>
                <c:pt idx="4705" formatCode="0.0">
                  <c:v>3.2608695652173916</c:v>
                </c:pt>
                <c:pt idx="4722" formatCode="0.0">
                  <c:v>4.5341614906832293</c:v>
                </c:pt>
                <c:pt idx="4751" formatCode="0.0">
                  <c:v>2.7941176470588234</c:v>
                </c:pt>
                <c:pt idx="4757" formatCode="0.0">
                  <c:v>2.9065743944636679</c:v>
                </c:pt>
                <c:pt idx="4758" formatCode="0.0">
                  <c:v>3.1999999999999997</c:v>
                </c:pt>
                <c:pt idx="4763" formatCode="0.0">
                  <c:v>1.8404255319148937</c:v>
                </c:pt>
                <c:pt idx="4791" formatCode="0.0">
                  <c:v>4.19136690647482</c:v>
                </c:pt>
                <c:pt idx="4792" formatCode="0.0">
                  <c:v>1.3333333333333335</c:v>
                </c:pt>
                <c:pt idx="4793" formatCode="0.0">
                  <c:v>1.7644522382617029</c:v>
                </c:pt>
                <c:pt idx="4794" formatCode="0.0">
                  <c:v>4.3988769485252703</c:v>
                </c:pt>
                <c:pt idx="4795" formatCode="0.0">
                  <c:v>3.4306569343065694</c:v>
                </c:pt>
                <c:pt idx="4796" formatCode="0.0">
                  <c:v>4.875</c:v>
                </c:pt>
                <c:pt idx="4797" formatCode="0.0">
                  <c:v>4.3930635838150289</c:v>
                </c:pt>
                <c:pt idx="4799" formatCode="0.0">
                  <c:v>6.0061001875112643</c:v>
                </c:pt>
                <c:pt idx="4805" formatCode="0.0">
                  <c:v>1.3333333333333335</c:v>
                </c:pt>
                <c:pt idx="4808" formatCode="0.0">
                  <c:v>6.1</c:v>
                </c:pt>
                <c:pt idx="4892" formatCode="0.0">
                  <c:v>15.07208387942333</c:v>
                </c:pt>
                <c:pt idx="4893" formatCode="0.0">
                  <c:v>14.774281805745554</c:v>
                </c:pt>
                <c:pt idx="4894" formatCode="0.0">
                  <c:v>15.487603305785125</c:v>
                </c:pt>
                <c:pt idx="4895" formatCode="0.0">
                  <c:v>15.38961038961039</c:v>
                </c:pt>
                <c:pt idx="4896" formatCode="0.0">
                  <c:v>15.072463768115941</c:v>
                </c:pt>
                <c:pt idx="4897" formatCode="0.0">
                  <c:v>12.803970223325061</c:v>
                </c:pt>
                <c:pt idx="4898" formatCode="0.0">
                  <c:v>15.06514657980456</c:v>
                </c:pt>
                <c:pt idx="4899" formatCode="0.0">
                  <c:v>15.190972222222223</c:v>
                </c:pt>
                <c:pt idx="4900" formatCode="0.0">
                  <c:v>9.6219931271477659</c:v>
                </c:pt>
                <c:pt idx="4901" formatCode="0.0">
                  <c:v>8.4415584415584419</c:v>
                </c:pt>
                <c:pt idx="4902" formatCode="0.0">
                  <c:v>11.0801393728223</c:v>
                </c:pt>
                <c:pt idx="4903" formatCode="0.0">
                  <c:v>7.2946859903381647</c:v>
                </c:pt>
                <c:pt idx="4904" formatCode="0.0">
                  <c:v>5.0222222222222221</c:v>
                </c:pt>
                <c:pt idx="4905" formatCode="0.0">
                  <c:v>5.2941176470588234</c:v>
                </c:pt>
                <c:pt idx="4906" formatCode="0.0">
                  <c:v>5.7971014492753632</c:v>
                </c:pt>
                <c:pt idx="4907" formatCode="0.0">
                  <c:v>5.5555555555555562</c:v>
                </c:pt>
                <c:pt idx="4908" formatCode="0.0">
                  <c:v>5.2995391705069128</c:v>
                </c:pt>
                <c:pt idx="4909" formatCode="0.0">
                  <c:v>4.0979381443298974</c:v>
                </c:pt>
                <c:pt idx="4910" formatCode="0.0">
                  <c:v>3.7174721189591078</c:v>
                </c:pt>
                <c:pt idx="4911" formatCode="0.0">
                  <c:v>4.7107843137254894</c:v>
                </c:pt>
                <c:pt idx="4912" formatCode="0.0">
                  <c:v>4.1908713692946051</c:v>
                </c:pt>
                <c:pt idx="4913" formatCode="0.0">
                  <c:v>3.7316176470588234</c:v>
                </c:pt>
                <c:pt idx="4914" formatCode="0.0">
                  <c:v>3.3849056603773588</c:v>
                </c:pt>
                <c:pt idx="4915" formatCode="0.0">
                  <c:v>3.7982456140350882</c:v>
                </c:pt>
                <c:pt idx="4916" formatCode="0.0">
                  <c:v>3.4766355140186915</c:v>
                </c:pt>
                <c:pt idx="4929" formatCode="0.0">
                  <c:v>3.2571428571428571</c:v>
                </c:pt>
                <c:pt idx="4974" formatCode="0.0">
                  <c:v>27.868852459016395</c:v>
                </c:pt>
                <c:pt idx="4975" formatCode="0.0">
                  <c:v>56.701030927835056</c:v>
                </c:pt>
                <c:pt idx="4976" formatCode="0.0">
                  <c:v>62.222222222222221</c:v>
                </c:pt>
                <c:pt idx="4977" formatCode="0.0">
                  <c:v>4</c:v>
                </c:pt>
                <c:pt idx="4978" formatCode="0.0">
                  <c:v>1.5209125475285172</c:v>
                </c:pt>
                <c:pt idx="4979" formatCode="0.0">
                  <c:v>42.52873563218391</c:v>
                </c:pt>
                <c:pt idx="4980" formatCode="0.0">
                  <c:v>5.2631578947368425</c:v>
                </c:pt>
                <c:pt idx="4981" formatCode="0.0">
                  <c:v>26.335877862595417</c:v>
                </c:pt>
                <c:pt idx="4982" formatCode="0.0">
                  <c:v>10.097719869706841</c:v>
                </c:pt>
                <c:pt idx="4983" formatCode="0.0">
                  <c:v>13.304721030042918</c:v>
                </c:pt>
                <c:pt idx="4984" formatCode="0.0">
                  <c:v>2.2999999999999998</c:v>
                </c:pt>
                <c:pt idx="4985" formatCode="0.0">
                  <c:v>2</c:v>
                </c:pt>
                <c:pt idx="4997" formatCode="0.0">
                  <c:v>3.6208333333333331</c:v>
                </c:pt>
                <c:pt idx="4998" formatCode="0.0">
                  <c:v>3.296137339055794</c:v>
                </c:pt>
                <c:pt idx="4999" formatCode="0.0">
                  <c:v>2.725490196078431</c:v>
                </c:pt>
                <c:pt idx="5000" formatCode="0.0">
                  <c:v>3.2916666666666665</c:v>
                </c:pt>
                <c:pt idx="5001" formatCode="0.0">
                  <c:v>7.831325301204819</c:v>
                </c:pt>
                <c:pt idx="5002" formatCode="0.0">
                  <c:v>4.2879377431906613</c:v>
                </c:pt>
                <c:pt idx="5003" formatCode="0.0">
                  <c:v>3.9817351598173518</c:v>
                </c:pt>
                <c:pt idx="5004" formatCode="0.0">
                  <c:v>2.5828571428571427</c:v>
                </c:pt>
                <c:pt idx="5005" formatCode="0.0">
                  <c:v>3.6396396396396393</c:v>
                </c:pt>
                <c:pt idx="5006" formatCode="0.0">
                  <c:v>4.5721153846153841</c:v>
                </c:pt>
                <c:pt idx="5007" formatCode="0.0">
                  <c:v>3.4570135746606332</c:v>
                </c:pt>
                <c:pt idx="5008" formatCode="0.0">
                  <c:v>2.4179894179894181</c:v>
                </c:pt>
                <c:pt idx="5009" formatCode="0.0">
                  <c:v>4.4599303135888499</c:v>
                </c:pt>
                <c:pt idx="5010" formatCode="0.0">
                  <c:v>3.3775933609958506</c:v>
                </c:pt>
                <c:pt idx="5011" formatCode="0.0">
                  <c:v>3.3755868544600944</c:v>
                </c:pt>
                <c:pt idx="5012" formatCode="0.0">
                  <c:v>5.4476987447698741</c:v>
                </c:pt>
                <c:pt idx="5013" formatCode="0.0">
                  <c:v>5.2525252525252517</c:v>
                </c:pt>
                <c:pt idx="5014" formatCode="0.0">
                  <c:v>2.8031088082901556</c:v>
                </c:pt>
                <c:pt idx="5015" formatCode="0.0">
                  <c:v>11.452282157676349</c:v>
                </c:pt>
                <c:pt idx="5016" formatCode="0.0">
                  <c:v>2.93</c:v>
                </c:pt>
                <c:pt idx="5017" formatCode="0.0">
                  <c:v>3.6715686274509802</c:v>
                </c:pt>
                <c:pt idx="5018" formatCode="0.0">
                  <c:v>5.3061224489795915</c:v>
                </c:pt>
                <c:pt idx="5019" formatCode="0.0">
                  <c:v>2.1834061135371177</c:v>
                </c:pt>
                <c:pt idx="5020" formatCode="0.0">
                  <c:v>3.1963470319634704</c:v>
                </c:pt>
                <c:pt idx="5034" formatCode="0.0">
                  <c:v>4.6296296296296298</c:v>
                </c:pt>
                <c:pt idx="5035" formatCode="0.0">
                  <c:v>1.7621145374449338</c:v>
                </c:pt>
                <c:pt idx="5039" formatCode="0.0">
                  <c:v>3.0927835051546393</c:v>
                </c:pt>
                <c:pt idx="5040" formatCode="0.0">
                  <c:v>3.191489361702128</c:v>
                </c:pt>
                <c:pt idx="5041" formatCode="0.0">
                  <c:v>1.0695187165775399</c:v>
                </c:pt>
                <c:pt idx="5042" formatCode="0.0">
                  <c:v>7.0270270270270263</c:v>
                </c:pt>
                <c:pt idx="5043" formatCode="0.0">
                  <c:v>3.4722222222222223</c:v>
                </c:pt>
                <c:pt idx="5044" formatCode="0.0">
                  <c:v>3.7837837837837838</c:v>
                </c:pt>
                <c:pt idx="5052" formatCode="0.0">
                  <c:v>3.191489361702128</c:v>
                </c:pt>
                <c:pt idx="5053" formatCode="0.0">
                  <c:v>2.0100502512562812</c:v>
                </c:pt>
                <c:pt idx="5059" formatCode="0.0">
                  <c:v>4.2328042328042335</c:v>
                </c:pt>
                <c:pt idx="5060" formatCode="0.0">
                  <c:v>2.2222222222222223</c:v>
                </c:pt>
                <c:pt idx="5069" formatCode="0.0">
                  <c:v>1.0256410256410258</c:v>
                </c:pt>
                <c:pt idx="5070" formatCode="0.0">
                  <c:v>5.7591623036649215</c:v>
                </c:pt>
                <c:pt idx="5071" formatCode="0.0">
                  <c:v>2.4691358024691357</c:v>
                </c:pt>
                <c:pt idx="5073" formatCode="0.0">
                  <c:v>3.2142857142857144</c:v>
                </c:pt>
                <c:pt idx="5074" formatCode="0.0">
                  <c:v>8.4870848708487081</c:v>
                </c:pt>
                <c:pt idx="5173" formatCode="0.0">
                  <c:v>5.9322033898305087</c:v>
                </c:pt>
                <c:pt idx="5227" formatCode="0.0">
                  <c:v>0.73684210526315785</c:v>
                </c:pt>
                <c:pt idx="5228" formatCode="0.0">
                  <c:v>4.1176470588235299</c:v>
                </c:pt>
                <c:pt idx="5229" formatCode="0.0">
                  <c:v>4.1578947368421053</c:v>
                </c:pt>
                <c:pt idx="5251" formatCode="0.0">
                  <c:v>3.8333333333333335</c:v>
                </c:pt>
                <c:pt idx="5252" formatCode="0.0">
                  <c:v>3.2857142857142856</c:v>
                </c:pt>
                <c:pt idx="5253" formatCode="0.0">
                  <c:v>3.0454545454545454</c:v>
                </c:pt>
                <c:pt idx="5367" formatCode="0.0">
                  <c:v>3.8571428571428568</c:v>
                </c:pt>
                <c:pt idx="5385" formatCode="0.0">
                  <c:v>11.25</c:v>
                </c:pt>
                <c:pt idx="5386" formatCode="0.0">
                  <c:v>7.1739130434782616</c:v>
                </c:pt>
                <c:pt idx="5388" formatCode="0.0">
                  <c:v>6.3157894736842115</c:v>
                </c:pt>
                <c:pt idx="5390" formatCode="0.0">
                  <c:v>10.681818181818182</c:v>
                </c:pt>
                <c:pt idx="5393" formatCode="0.0">
                  <c:v>5.177777777777778</c:v>
                </c:pt>
                <c:pt idx="5395" formatCode="0.0">
                  <c:v>4.4058823529411768</c:v>
                </c:pt>
                <c:pt idx="5396" formatCode="0.0">
                  <c:v>3.2234042553191489</c:v>
                </c:pt>
                <c:pt idx="5398" formatCode="0.0">
                  <c:v>4.125</c:v>
                </c:pt>
                <c:pt idx="5399" formatCode="0.0">
                  <c:v>1.9722222222222221</c:v>
                </c:pt>
                <c:pt idx="5400" formatCode="0.0">
                  <c:v>3.7157894736842105</c:v>
                </c:pt>
                <c:pt idx="5402" formatCode="0.0">
                  <c:v>4.1038251366120218</c:v>
                </c:pt>
                <c:pt idx="5403" formatCode="0.0">
                  <c:v>2.776041666666667</c:v>
                </c:pt>
                <c:pt idx="5404" formatCode="0.0">
                  <c:v>3.1549999999999998</c:v>
                </c:pt>
                <c:pt idx="5406" formatCode="0.0">
                  <c:v>3.0591397849462365</c:v>
                </c:pt>
                <c:pt idx="5407" formatCode="0.0">
                  <c:v>3.0105263157894737</c:v>
                </c:pt>
                <c:pt idx="5408" formatCode="0.0">
                  <c:v>2.4545454545454546</c:v>
                </c:pt>
                <c:pt idx="5409" formatCode="0.0">
                  <c:v>3.4414414414414409</c:v>
                </c:pt>
                <c:pt idx="5410" formatCode="0.0">
                  <c:v>2.9214659685863875</c:v>
                </c:pt>
                <c:pt idx="5411" formatCode="0.0">
                  <c:v>2.1319796954314723</c:v>
                </c:pt>
                <c:pt idx="5414" formatCode="0.0">
                  <c:v>3.6578947368421053</c:v>
                </c:pt>
                <c:pt idx="5415" formatCode="0.0">
                  <c:v>3.4537037037037033</c:v>
                </c:pt>
                <c:pt idx="5433" formatCode="0.0">
                  <c:v>3.8571428571428568</c:v>
                </c:pt>
                <c:pt idx="5604" formatCode="0.0">
                  <c:v>2.7777777777777777</c:v>
                </c:pt>
                <c:pt idx="5605" formatCode="0.0">
                  <c:v>4.3157894736842106</c:v>
                </c:pt>
                <c:pt idx="5606" formatCode="0.0">
                  <c:v>5</c:v>
                </c:pt>
                <c:pt idx="5607" formatCode="0.0">
                  <c:v>4.1500000000000004</c:v>
                </c:pt>
                <c:pt idx="5608" formatCode="0.0">
                  <c:v>4.052631578947369</c:v>
                </c:pt>
                <c:pt idx="5609" formatCode="0.0">
                  <c:v>3.4210526315789473</c:v>
                </c:pt>
                <c:pt idx="5610" formatCode="0.0">
                  <c:v>4.833333333333333</c:v>
                </c:pt>
                <c:pt idx="5611" formatCode="0.0">
                  <c:v>4.0116279069767442</c:v>
                </c:pt>
                <c:pt idx="5612" formatCode="0.0">
                  <c:v>4.3930635838150289</c:v>
                </c:pt>
                <c:pt idx="5613" formatCode="0.0">
                  <c:v>3.9751552795031055</c:v>
                </c:pt>
                <c:pt idx="5614" formatCode="0.0">
                  <c:v>3.5911602209944751</c:v>
                </c:pt>
                <c:pt idx="5615" formatCode="0.0">
                  <c:v>3.23943661971831</c:v>
                </c:pt>
                <c:pt idx="5616" formatCode="0.0">
                  <c:v>3.6274509803921569</c:v>
                </c:pt>
                <c:pt idx="5617" formatCode="0.0">
                  <c:v>3.4482758620689657</c:v>
                </c:pt>
                <c:pt idx="5618" formatCode="0.0">
                  <c:v>2.7439024390243905</c:v>
                </c:pt>
                <c:pt idx="5619" formatCode="0.0">
                  <c:v>7.9120879120879124</c:v>
                </c:pt>
                <c:pt idx="5620" formatCode="0.0">
                  <c:v>6.1943319838056681</c:v>
                </c:pt>
                <c:pt idx="5621" formatCode="0.0">
                  <c:v>6.2845849802371552</c:v>
                </c:pt>
                <c:pt idx="5622" formatCode="0.0">
                  <c:v>7.7205882352941169</c:v>
                </c:pt>
                <c:pt idx="5623" formatCode="0.0">
                  <c:v>6.3813229571984431</c:v>
                </c:pt>
                <c:pt idx="5624" formatCode="0.0">
                  <c:v>6.9322709163346614</c:v>
                </c:pt>
                <c:pt idx="5625" formatCode="0.0">
                  <c:v>8.8262910798122078</c:v>
                </c:pt>
                <c:pt idx="5626" formatCode="0.0">
                  <c:v>10.408163265306122</c:v>
                </c:pt>
                <c:pt idx="5627" formatCode="0.0">
                  <c:v>12.608695652173912</c:v>
                </c:pt>
                <c:pt idx="5635" formatCode="0.0">
                  <c:v>6.6887417218543046</c:v>
                </c:pt>
                <c:pt idx="5636" formatCode="0.0">
                  <c:v>11.8796992481203</c:v>
                </c:pt>
                <c:pt idx="5637" formatCode="0.0">
                  <c:v>8.3464566929133852</c:v>
                </c:pt>
                <c:pt idx="5638" formatCode="0.0">
                  <c:v>12.127659574468087</c:v>
                </c:pt>
                <c:pt idx="5640" formatCode="0.0">
                  <c:v>7.916666666666667</c:v>
                </c:pt>
                <c:pt idx="5641" formatCode="0.0">
                  <c:v>10.373134328358208</c:v>
                </c:pt>
                <c:pt idx="5642" formatCode="0.0">
                  <c:v>11.278195488721805</c:v>
                </c:pt>
                <c:pt idx="5643" formatCode="0.0">
                  <c:v>10.714285714285715</c:v>
                </c:pt>
                <c:pt idx="5644" formatCode="0.0">
                  <c:v>4.3715846994535514</c:v>
                </c:pt>
                <c:pt idx="5674" formatCode="0.0">
                  <c:v>9.6551724137931032</c:v>
                </c:pt>
                <c:pt idx="5675" formatCode="0.0">
                  <c:v>8.2125603864734309</c:v>
                </c:pt>
                <c:pt idx="5684" formatCode="0.0">
                  <c:v>2.75</c:v>
                </c:pt>
                <c:pt idx="5732" formatCode="0.0">
                  <c:v>4.151041666666667</c:v>
                </c:pt>
                <c:pt idx="5733" formatCode="0.0">
                  <c:v>3.7853403141361261</c:v>
                </c:pt>
                <c:pt idx="5734" formatCode="0.0">
                  <c:v>3.2314814814814814</c:v>
                </c:pt>
                <c:pt idx="5735" formatCode="0.0">
                  <c:v>3.42</c:v>
                </c:pt>
                <c:pt idx="5736" formatCode="0.0">
                  <c:v>3.1752577319587632</c:v>
                </c:pt>
                <c:pt idx="5737" formatCode="0.0">
                  <c:v>4.4736842105263159</c:v>
                </c:pt>
                <c:pt idx="5738" formatCode="0.0">
                  <c:v>3.5197740112994351</c:v>
                </c:pt>
                <c:pt idx="5739" formatCode="0.0">
                  <c:v>4.5329670329670328</c:v>
                </c:pt>
                <c:pt idx="5740" formatCode="0.0">
                  <c:v>4</c:v>
                </c:pt>
                <c:pt idx="5741" formatCode="0.0">
                  <c:v>3.7692307692307692</c:v>
                </c:pt>
                <c:pt idx="5742" formatCode="0.0">
                  <c:v>3.0650887573964498</c:v>
                </c:pt>
                <c:pt idx="5743" formatCode="0.0">
                  <c:v>2.792553191489362</c:v>
                </c:pt>
                <c:pt idx="5744" formatCode="0.0">
                  <c:v>1.8947368421052633</c:v>
                </c:pt>
                <c:pt idx="5745" formatCode="0.0">
                  <c:v>2.1368421052631579</c:v>
                </c:pt>
                <c:pt idx="5746" formatCode="0.0">
                  <c:v>1.3970588235294117</c:v>
                </c:pt>
                <c:pt idx="5747" formatCode="0.0">
                  <c:v>1.5544041450777202</c:v>
                </c:pt>
                <c:pt idx="5748" formatCode="0.0">
                  <c:v>3.4257425742574257</c:v>
                </c:pt>
                <c:pt idx="5749" formatCode="0.0">
                  <c:v>1.7167630057803469</c:v>
                </c:pt>
                <c:pt idx="5750" formatCode="0.0">
                  <c:v>2.1754385964912282</c:v>
                </c:pt>
                <c:pt idx="5751" formatCode="0.0">
                  <c:v>2.3333333333333335</c:v>
                </c:pt>
                <c:pt idx="5752" formatCode="0.0">
                  <c:v>1.4327731092436975</c:v>
                </c:pt>
                <c:pt idx="5753" formatCode="0.0">
                  <c:v>3.6013513513513513</c:v>
                </c:pt>
                <c:pt idx="5755" formatCode="0.0">
                  <c:v>4.0628930817610058</c:v>
                </c:pt>
                <c:pt idx="5756" formatCode="0.0">
                  <c:v>1.2951807228915664</c:v>
                </c:pt>
                <c:pt idx="5757" formatCode="0.0">
                  <c:v>1.2261904761904763</c:v>
                </c:pt>
                <c:pt idx="5759" formatCode="0.0">
                  <c:v>0.88020833333333337</c:v>
                </c:pt>
                <c:pt idx="5760" formatCode="0.0">
                  <c:v>0.79874213836477981</c:v>
                </c:pt>
                <c:pt idx="5762" formatCode="0.0">
                  <c:v>0.97267759562841527</c:v>
                </c:pt>
                <c:pt idx="5764" formatCode="0.0">
                  <c:v>2.5</c:v>
                </c:pt>
                <c:pt idx="5765" formatCode="0.0">
                  <c:v>1.7234042553191491</c:v>
                </c:pt>
                <c:pt idx="5766" formatCode="0.0">
                  <c:v>1.9360465116279071</c:v>
                </c:pt>
                <c:pt idx="5767" formatCode="0.0">
                  <c:v>2.9672897196261681</c:v>
                </c:pt>
                <c:pt idx="5768" formatCode="0.0">
                  <c:v>7.959090909090909</c:v>
                </c:pt>
                <c:pt idx="5785" formatCode="0.0">
                  <c:v>2.833333333333333</c:v>
                </c:pt>
                <c:pt idx="5802" formatCode="0.0">
                  <c:v>15.385714285714286</c:v>
                </c:pt>
                <c:pt idx="5803" formatCode="0.0">
                  <c:v>6.9193548387096779</c:v>
                </c:pt>
                <c:pt idx="5804" formatCode="0.0">
                  <c:v>4.3975903614457827</c:v>
                </c:pt>
                <c:pt idx="5805" formatCode="0.0">
                  <c:v>4.6439393939393936</c:v>
                </c:pt>
                <c:pt idx="5806" formatCode="0.0">
                  <c:v>2.6241610738255035</c:v>
                </c:pt>
                <c:pt idx="5811" formatCode="0.0">
                  <c:v>3.0115606936416186</c:v>
                </c:pt>
                <c:pt idx="5813" formatCode="0.0">
                  <c:v>2.5144927536231889</c:v>
                </c:pt>
                <c:pt idx="5816" formatCode="0.0">
                  <c:v>3.0614525139664805</c:v>
                </c:pt>
                <c:pt idx="5822" formatCode="0.0">
                  <c:v>2.4771573604060912</c:v>
                </c:pt>
                <c:pt idx="5824" formatCode="0.0">
                  <c:v>3.5195530726256981</c:v>
                </c:pt>
                <c:pt idx="5827" formatCode="0.0">
                  <c:v>3.1301775147928996</c:v>
                </c:pt>
                <c:pt idx="5830" formatCode="0.0">
                  <c:v>3.5972222222222219</c:v>
                </c:pt>
                <c:pt idx="5831" formatCode="0.0">
                  <c:v>4.9029126213592233</c:v>
                </c:pt>
                <c:pt idx="5833" formatCode="0.0">
                  <c:v>2.8011363636363633</c:v>
                </c:pt>
                <c:pt idx="5836" formatCode="0.0">
                  <c:v>3.9114583333333335</c:v>
                </c:pt>
                <c:pt idx="5839" formatCode="0.0">
                  <c:v>3.0206185567010313</c:v>
                </c:pt>
                <c:pt idx="5840" formatCode="0.0">
                  <c:v>3.7709497206703908</c:v>
                </c:pt>
                <c:pt idx="5843" formatCode="0.0">
                  <c:v>4.4945652173913038</c:v>
                </c:pt>
                <c:pt idx="5846" formatCode="0.0">
                  <c:v>3.1986301369863015</c:v>
                </c:pt>
                <c:pt idx="5847" formatCode="0.0">
                  <c:v>3.3836477987421381</c:v>
                </c:pt>
                <c:pt idx="5849" formatCode="0.0">
                  <c:v>2.4066666666666667</c:v>
                </c:pt>
                <c:pt idx="5853" formatCode="0.0">
                  <c:v>2.5454545454545454</c:v>
                </c:pt>
                <c:pt idx="5855" formatCode="0.0">
                  <c:v>1.6312499999999999</c:v>
                </c:pt>
                <c:pt idx="5857" formatCode="0.0">
                  <c:v>1.6612021857923496</c:v>
                </c:pt>
                <c:pt idx="5859" formatCode="0.0">
                  <c:v>2.1805054151624548</c:v>
                </c:pt>
                <c:pt idx="5869" formatCode="0.0">
                  <c:v>6.791666666666667</c:v>
                </c:pt>
                <c:pt idx="5871" formatCode="0.0">
                  <c:v>6.8482490272373546</c:v>
                </c:pt>
                <c:pt idx="5881" formatCode="0.0">
                  <c:v>5</c:v>
                </c:pt>
                <c:pt idx="5882" formatCode="0.0">
                  <c:v>4.3499999999999996</c:v>
                </c:pt>
                <c:pt idx="5883" formatCode="0.0">
                  <c:v>3.5789473684210527</c:v>
                </c:pt>
                <c:pt idx="5884" formatCode="0.0">
                  <c:v>4.9090909090909092</c:v>
                </c:pt>
                <c:pt idx="5885" formatCode="0.0">
                  <c:v>4.7894736842105265</c:v>
                </c:pt>
                <c:pt idx="5886" formatCode="0.0">
                  <c:v>4.45</c:v>
                </c:pt>
                <c:pt idx="5887" formatCode="0.0">
                  <c:v>4.5</c:v>
                </c:pt>
                <c:pt idx="5888" formatCode="0.0">
                  <c:v>5.7631578947368416</c:v>
                </c:pt>
                <c:pt idx="5889" formatCode="0.0">
                  <c:v>3.5128205128205128</c:v>
                </c:pt>
                <c:pt idx="5890" formatCode="0.0">
                  <c:v>3.6842105263157898</c:v>
                </c:pt>
                <c:pt idx="5891" formatCode="0.0">
                  <c:v>3.95</c:v>
                </c:pt>
                <c:pt idx="5892" formatCode="0.0">
                  <c:v>3.3124999999999996</c:v>
                </c:pt>
                <c:pt idx="5893" formatCode="0.0">
                  <c:v>2.4444444444444446</c:v>
                </c:pt>
                <c:pt idx="5894" formatCode="0.0">
                  <c:v>4.8260869565217392</c:v>
                </c:pt>
                <c:pt idx="5895" formatCode="0.0">
                  <c:v>5.625</c:v>
                </c:pt>
                <c:pt idx="5896" formatCode="0.0">
                  <c:v>2.8000000000000003</c:v>
                </c:pt>
                <c:pt idx="5897" formatCode="0.0">
                  <c:v>6</c:v>
                </c:pt>
                <c:pt idx="5898" formatCode="0.0">
                  <c:v>3.4705882352941178</c:v>
                </c:pt>
                <c:pt idx="5899" formatCode="0.0">
                  <c:v>2</c:v>
                </c:pt>
                <c:pt idx="5900" formatCode="0.0">
                  <c:v>4.1052631578947372</c:v>
                </c:pt>
                <c:pt idx="5901" formatCode="0.0">
                  <c:v>2.8749999999999996</c:v>
                </c:pt>
                <c:pt idx="5902" formatCode="0.0">
                  <c:v>4.4444444444444446</c:v>
                </c:pt>
                <c:pt idx="5903" formatCode="0.0">
                  <c:v>4.5263157894736841</c:v>
                </c:pt>
                <c:pt idx="5904" formatCode="0.0">
                  <c:v>4.882352941176471</c:v>
                </c:pt>
                <c:pt idx="5905" formatCode="0.0">
                  <c:v>2.6666666666666665</c:v>
                </c:pt>
                <c:pt idx="5906" formatCode="0.0">
                  <c:v>4.882352941176471</c:v>
                </c:pt>
                <c:pt idx="5907" formatCode="0.0">
                  <c:v>4.1000000000000005</c:v>
                </c:pt>
                <c:pt idx="5908" formatCode="0.0">
                  <c:v>4.5555555555555554</c:v>
                </c:pt>
                <c:pt idx="5909" formatCode="0.0">
                  <c:v>4.0555555555555554</c:v>
                </c:pt>
                <c:pt idx="5910" formatCode="0.0">
                  <c:v>4.8499999999999996</c:v>
                </c:pt>
                <c:pt idx="5911" formatCode="0.0">
                  <c:v>3.9805194805194803</c:v>
                </c:pt>
                <c:pt idx="5912" formatCode="0.0">
                  <c:v>3.4860335195530725</c:v>
                </c:pt>
                <c:pt idx="5913" formatCode="0.0">
                  <c:v>5.8515283842794759</c:v>
                </c:pt>
                <c:pt idx="5914" formatCode="0.0">
                  <c:v>4.3066037735849054</c:v>
                </c:pt>
                <c:pt idx="5915" formatCode="0.0">
                  <c:v>4.0842105263157897</c:v>
                </c:pt>
                <c:pt idx="5928" formatCode="0.0">
                  <c:v>5.2631578947368425</c:v>
                </c:pt>
                <c:pt idx="5929" formatCode="0.0">
                  <c:v>4.1578947368421053</c:v>
                </c:pt>
                <c:pt idx="5935" formatCode="0.0">
                  <c:v>4.3918918918918921</c:v>
                </c:pt>
                <c:pt idx="5949" formatCode="0.0">
                  <c:v>2.7</c:v>
                </c:pt>
                <c:pt idx="5950" formatCode="0.0">
                  <c:v>2.6470588235294117</c:v>
                </c:pt>
                <c:pt idx="5959" formatCode="0.0">
                  <c:v>1.1197604790419162</c:v>
                </c:pt>
                <c:pt idx="5960" formatCode="0.0">
                  <c:v>2.5664335664335667</c:v>
                </c:pt>
                <c:pt idx="5961" formatCode="0.0">
                  <c:v>0.91666666666666663</c:v>
                </c:pt>
                <c:pt idx="5962" formatCode="0.0">
                  <c:v>1.1261682242990654</c:v>
                </c:pt>
                <c:pt idx="5963" formatCode="0.0">
                  <c:v>1.0900000000000001</c:v>
                </c:pt>
                <c:pt idx="5964" formatCode="0.0">
                  <c:v>1.1219512195121952</c:v>
                </c:pt>
                <c:pt idx="5965" formatCode="0.0">
                  <c:v>1.2528735632183909</c:v>
                </c:pt>
                <c:pt idx="5966" formatCode="0.0">
                  <c:v>1.1675977653631284</c:v>
                </c:pt>
                <c:pt idx="5967" formatCode="0.0">
                  <c:v>1.0547945205479452</c:v>
                </c:pt>
                <c:pt idx="5968" formatCode="0.0">
                  <c:v>1.0737327188940093</c:v>
                </c:pt>
                <c:pt idx="5969" formatCode="0.0">
                  <c:v>2.5887445887445888</c:v>
                </c:pt>
                <c:pt idx="5970" formatCode="0.0">
                  <c:v>1.5517241379310347</c:v>
                </c:pt>
                <c:pt idx="5971" formatCode="0.0">
                  <c:v>1.5939849624060149</c:v>
                </c:pt>
                <c:pt idx="5973" formatCode="0.0">
                  <c:v>1.9030837004405288</c:v>
                </c:pt>
                <c:pt idx="5975" formatCode="0.0">
                  <c:v>1.22</c:v>
                </c:pt>
                <c:pt idx="5976" formatCode="0.0">
                  <c:v>1.2264150943396226</c:v>
                </c:pt>
                <c:pt idx="5977" formatCode="0.0">
                  <c:v>1.0179211469534049</c:v>
                </c:pt>
                <c:pt idx="6112" formatCode="0.0">
                  <c:v>1.7912087912087913</c:v>
                </c:pt>
                <c:pt idx="6113" formatCode="0.0">
                  <c:v>1.4330708661417324</c:v>
                </c:pt>
                <c:pt idx="6114" formatCode="0.0">
                  <c:v>0.81407035175879405</c:v>
                </c:pt>
                <c:pt idx="6115" formatCode="0.0">
                  <c:v>1.6071428571428572</c:v>
                </c:pt>
                <c:pt idx="6116" formatCode="0.0">
                  <c:v>0.96614583333333337</c:v>
                </c:pt>
                <c:pt idx="6117" formatCode="0.0">
                  <c:v>1.9477272727272725</c:v>
                </c:pt>
                <c:pt idx="6118" formatCode="0.0">
                  <c:v>0.52083333333333337</c:v>
                </c:pt>
                <c:pt idx="6119" formatCode="0.0">
                  <c:v>0.95140186915887859</c:v>
                </c:pt>
                <c:pt idx="6120" formatCode="0.0">
                  <c:v>1.5630397236614855</c:v>
                </c:pt>
                <c:pt idx="6121" formatCode="0.0">
                  <c:v>0.83783783783783783</c:v>
                </c:pt>
                <c:pt idx="6122" formatCode="0.0">
                  <c:v>1.0045662100456623</c:v>
                </c:pt>
                <c:pt idx="6123" formatCode="0.0">
                  <c:v>1.0824742268041239</c:v>
                </c:pt>
                <c:pt idx="6124" formatCode="0.0">
                  <c:v>1.8971631205673758</c:v>
                </c:pt>
                <c:pt idx="6125" formatCode="0.0">
                  <c:v>1.5775510204081633</c:v>
                </c:pt>
                <c:pt idx="6126" formatCode="0.0">
                  <c:v>1.661631419939577</c:v>
                </c:pt>
                <c:pt idx="6127" formatCode="0.0">
                  <c:v>1.839904420549582</c:v>
                </c:pt>
                <c:pt idx="6128" formatCode="0.0">
                  <c:v>2.1495327102803738</c:v>
                </c:pt>
                <c:pt idx="6129" formatCode="0.0">
                  <c:v>2.358490566037736</c:v>
                </c:pt>
                <c:pt idx="6130" formatCode="0.0">
                  <c:v>2.0965517241379308</c:v>
                </c:pt>
                <c:pt idx="6131" formatCode="0.0">
                  <c:v>2.1417910447761193</c:v>
                </c:pt>
                <c:pt idx="6132" formatCode="0.0">
                  <c:v>2.3076923076923075</c:v>
                </c:pt>
                <c:pt idx="6133" formatCode="0.0">
                  <c:v>2.2071428571428569</c:v>
                </c:pt>
                <c:pt idx="6134" formatCode="0.0">
                  <c:v>2.226950354609929</c:v>
                </c:pt>
                <c:pt idx="6135" formatCode="0.0">
                  <c:v>2.1538461538461537</c:v>
                </c:pt>
                <c:pt idx="6136" formatCode="0.0">
                  <c:v>2.107843137254902</c:v>
                </c:pt>
                <c:pt idx="6137" formatCode="0.0">
                  <c:v>2.2352941176470589</c:v>
                </c:pt>
                <c:pt idx="6138" formatCode="0.0">
                  <c:v>2.4277456647398843</c:v>
                </c:pt>
                <c:pt idx="6139" formatCode="0.0">
                  <c:v>1.0862187932870642</c:v>
                </c:pt>
                <c:pt idx="6140" formatCode="0.0">
                  <c:v>1.578823344832637</c:v>
                </c:pt>
                <c:pt idx="6163" formatCode="0.0">
                  <c:v>1.0869565217391306</c:v>
                </c:pt>
                <c:pt idx="6164" formatCode="0.0">
                  <c:v>2.1838235294117645</c:v>
                </c:pt>
                <c:pt idx="6165" formatCode="0.0">
                  <c:v>2.0993377483443707</c:v>
                </c:pt>
                <c:pt idx="6166" formatCode="0.0">
                  <c:v>2.1082802547770703</c:v>
                </c:pt>
                <c:pt idx="6167" formatCode="0.0">
                  <c:v>2.2658227848101262</c:v>
                </c:pt>
                <c:pt idx="6180" formatCode="0.0">
                  <c:v>1.0948905109489051</c:v>
                </c:pt>
                <c:pt idx="6181" formatCode="0.0">
                  <c:v>1.1111111111111109</c:v>
                </c:pt>
                <c:pt idx="6182" formatCode="0.0">
                  <c:v>1.1857707509881423</c:v>
                </c:pt>
                <c:pt idx="6183" formatCode="0.0">
                  <c:v>1.1194029850746268</c:v>
                </c:pt>
                <c:pt idx="6184" formatCode="0.0">
                  <c:v>1.1976047904191618</c:v>
                </c:pt>
                <c:pt idx="6185" formatCode="0.0">
                  <c:v>1.098901098901099</c:v>
                </c:pt>
                <c:pt idx="6186" formatCode="0.0">
                  <c:v>1.098901098901099</c:v>
                </c:pt>
                <c:pt idx="6187" formatCode="0.0">
                  <c:v>1.1194029850746268</c:v>
                </c:pt>
                <c:pt idx="6188" formatCode="0.0">
                  <c:v>0.73800738007380073</c:v>
                </c:pt>
                <c:pt idx="6189" formatCode="0.0">
                  <c:v>1.098901098901099</c:v>
                </c:pt>
                <c:pt idx="6226" formatCode="0.0">
                  <c:v>1.05</c:v>
                </c:pt>
                <c:pt idx="6227" formatCode="0.0">
                  <c:v>0.88888888888888895</c:v>
                </c:pt>
                <c:pt idx="6228" formatCode="0.0">
                  <c:v>0.96428571428571441</c:v>
                </c:pt>
                <c:pt idx="6229" formatCode="0.0">
                  <c:v>1.4137931034482758</c:v>
                </c:pt>
                <c:pt idx="6252" formatCode="0.0">
                  <c:v>1.2857142857142856</c:v>
                </c:pt>
                <c:pt idx="6253" formatCode="0.0">
                  <c:v>1.2303921568627449</c:v>
                </c:pt>
                <c:pt idx="6255" formatCode="0.0">
                  <c:v>0.86885245901639341</c:v>
                </c:pt>
                <c:pt idx="6256" formatCode="0.0">
                  <c:v>2.0211480362537766</c:v>
                </c:pt>
                <c:pt idx="6257" formatCode="0.0">
                  <c:v>2.0181268882175227</c:v>
                </c:pt>
                <c:pt idx="6258" formatCode="0.0">
                  <c:v>2.515923566878981</c:v>
                </c:pt>
                <c:pt idx="6259" formatCode="0.0">
                  <c:v>1.2454545454545454</c:v>
                </c:pt>
                <c:pt idx="6260" formatCode="0.0">
                  <c:v>1.7108433734939756</c:v>
                </c:pt>
                <c:pt idx="6261" formatCode="0.0">
                  <c:v>2.0218340611353711</c:v>
                </c:pt>
                <c:pt idx="6262" formatCode="0.0">
                  <c:v>2.1955555555555559</c:v>
                </c:pt>
                <c:pt idx="6263" formatCode="0.0">
                  <c:v>1.2833333333333334</c:v>
                </c:pt>
                <c:pt idx="6282" formatCode="0.0">
                  <c:v>3.4545454545454541</c:v>
                </c:pt>
                <c:pt idx="6284" formatCode="0.0">
                  <c:v>3.35</c:v>
                </c:pt>
                <c:pt idx="6286" formatCode="0.0">
                  <c:v>3.8421052631578947</c:v>
                </c:pt>
                <c:pt idx="6288" formatCode="0.0">
                  <c:v>2.6666666666666665</c:v>
                </c:pt>
                <c:pt idx="6289" formatCode="0.0">
                  <c:v>2.6428571428571432</c:v>
                </c:pt>
                <c:pt idx="6290" formatCode="0.0">
                  <c:v>2.4090909090909087</c:v>
                </c:pt>
                <c:pt idx="6291" formatCode="0.0">
                  <c:v>2.709677419354839</c:v>
                </c:pt>
                <c:pt idx="6292" formatCode="0.0">
                  <c:v>3.1052631578947372</c:v>
                </c:pt>
                <c:pt idx="6294" formatCode="0.0">
                  <c:v>2.7272727272727271</c:v>
                </c:pt>
                <c:pt idx="6295" formatCode="0.0">
                  <c:v>2.4285714285714284</c:v>
                </c:pt>
                <c:pt idx="6296" formatCode="0.0">
                  <c:v>0.90909090909090906</c:v>
                </c:pt>
                <c:pt idx="6301" formatCode="0.0">
                  <c:v>2.7391304347826089</c:v>
                </c:pt>
                <c:pt idx="6302" formatCode="0.0">
                  <c:v>3.4444444444444446</c:v>
                </c:pt>
                <c:pt idx="6307" formatCode="0.0">
                  <c:v>4.6399999999999997</c:v>
                </c:pt>
                <c:pt idx="6308" formatCode="0.0">
                  <c:v>2.4210526315789473</c:v>
                </c:pt>
                <c:pt idx="6310" formatCode="0.0">
                  <c:v>2.2380952380952381</c:v>
                </c:pt>
                <c:pt idx="6313" formatCode="0.0">
                  <c:v>3</c:v>
                </c:pt>
                <c:pt idx="6317" formatCode="0.0">
                  <c:v>3.7619047619047619</c:v>
                </c:pt>
                <c:pt idx="6318" formatCode="0.0">
                  <c:v>2.263157894736842</c:v>
                </c:pt>
                <c:pt idx="6319" formatCode="0.0">
                  <c:v>2.6666666666666665</c:v>
                </c:pt>
                <c:pt idx="6320" formatCode="0.0">
                  <c:v>1.4285714285714286</c:v>
                </c:pt>
                <c:pt idx="6321" formatCode="0.0">
                  <c:v>2.9545454545454541</c:v>
                </c:pt>
                <c:pt idx="6333" formatCode="0.0">
                  <c:v>3.2589285714285712</c:v>
                </c:pt>
                <c:pt idx="6334" formatCode="0.0">
                  <c:v>3.0476190476190474</c:v>
                </c:pt>
                <c:pt idx="6335" formatCode="0.0">
                  <c:v>2.25</c:v>
                </c:pt>
                <c:pt idx="6336" formatCode="0.0">
                  <c:v>1.8840579710144929</c:v>
                </c:pt>
                <c:pt idx="6337" formatCode="0.0">
                  <c:v>4.9999999999999991</c:v>
                </c:pt>
                <c:pt idx="6340" formatCode="0.0">
                  <c:v>1.4285714285714286</c:v>
                </c:pt>
                <c:pt idx="6341" formatCode="0.0">
                  <c:v>9.7894736842105274</c:v>
                </c:pt>
                <c:pt idx="6342" formatCode="0.0">
                  <c:v>3.225806451612903</c:v>
                </c:pt>
                <c:pt idx="6343" formatCode="0.0">
                  <c:v>3.143939393939394</c:v>
                </c:pt>
                <c:pt idx="6399" formatCode="0.0">
                  <c:v>3.6776859504132235</c:v>
                </c:pt>
                <c:pt idx="6402" formatCode="0.0">
                  <c:v>3.9090909090909087</c:v>
                </c:pt>
                <c:pt idx="6404" formatCode="0.0">
                  <c:v>4.0909090909090908</c:v>
                </c:pt>
                <c:pt idx="6405" formatCode="0.0">
                  <c:v>4.2608695652173916</c:v>
                </c:pt>
                <c:pt idx="6409" formatCode="0.0">
                  <c:v>4.0271493212669682</c:v>
                </c:pt>
                <c:pt idx="6440" formatCode="0.0">
                  <c:v>5.5721393034825875</c:v>
                </c:pt>
                <c:pt idx="6441" formatCode="0.0">
                  <c:v>6.1375661375661377</c:v>
                </c:pt>
                <c:pt idx="6452" formatCode="0.0">
                  <c:v>5.2558139534883725</c:v>
                </c:pt>
                <c:pt idx="6457" formatCode="0.0">
                  <c:v>6.2244897959183669</c:v>
                </c:pt>
                <c:pt idx="6458" formatCode="0.0">
                  <c:v>7.7124183006535949</c:v>
                </c:pt>
                <c:pt idx="6459" formatCode="0.0">
                  <c:v>6.3519313304721035</c:v>
                </c:pt>
                <c:pt idx="6460" formatCode="0.0">
                  <c:v>6.5652173913043486</c:v>
                </c:pt>
                <c:pt idx="6462" formatCode="0.0">
                  <c:v>7.4761904761904754</c:v>
                </c:pt>
                <c:pt idx="6464" formatCode="0.0">
                  <c:v>5.9006211180124222</c:v>
                </c:pt>
                <c:pt idx="6468" formatCode="0.0">
                  <c:v>5.6459330143540676</c:v>
                </c:pt>
                <c:pt idx="6469" formatCode="0.0">
                  <c:v>5.7754010695187166</c:v>
                </c:pt>
                <c:pt idx="6470" formatCode="0.0">
                  <c:v>5.4773869346733672</c:v>
                </c:pt>
                <c:pt idx="6472" formatCode="0.0">
                  <c:v>6.2244897959183669</c:v>
                </c:pt>
                <c:pt idx="6473" formatCode="0.0">
                  <c:v>7.3221757322175725</c:v>
                </c:pt>
                <c:pt idx="6482" formatCode="0.0">
                  <c:v>6.4940239043824706</c:v>
                </c:pt>
                <c:pt idx="6483" formatCode="0.0">
                  <c:v>6.2179487179487172</c:v>
                </c:pt>
                <c:pt idx="6484" formatCode="0.0">
                  <c:v>8.7586206896551726</c:v>
                </c:pt>
                <c:pt idx="6485" formatCode="0.0">
                  <c:v>6.4396284829721369</c:v>
                </c:pt>
                <c:pt idx="6488" formatCode="0.0">
                  <c:v>7.8571428571428577</c:v>
                </c:pt>
                <c:pt idx="6491" formatCode="0.0">
                  <c:v>6.2458471760797352</c:v>
                </c:pt>
                <c:pt idx="6492" formatCode="0.0">
                  <c:v>5.6937799043062203</c:v>
                </c:pt>
                <c:pt idx="6493" formatCode="0.0">
                  <c:v>5.5399061032863859</c:v>
                </c:pt>
                <c:pt idx="6494" formatCode="0.0">
                  <c:v>6.6229508196721314</c:v>
                </c:pt>
                <c:pt idx="6595" formatCode="0.0">
                  <c:v>1.2685714285714287</c:v>
                </c:pt>
                <c:pt idx="6596" formatCode="0.0">
                  <c:v>2.4157303370786516</c:v>
                </c:pt>
                <c:pt idx="6598" formatCode="0.0">
                  <c:v>5.1256281407035171</c:v>
                </c:pt>
                <c:pt idx="6599" formatCode="0.0">
                  <c:v>7.3221757322175725</c:v>
                </c:pt>
                <c:pt idx="6600" formatCode="0.0">
                  <c:v>6.4940239043824706</c:v>
                </c:pt>
                <c:pt idx="6601" formatCode="0.0">
                  <c:v>6.4396284829721369</c:v>
                </c:pt>
                <c:pt idx="6602" formatCode="0.0">
                  <c:v>2.7551020408163267</c:v>
                </c:pt>
                <c:pt idx="6603" formatCode="0.0">
                  <c:v>4.9261083743842367</c:v>
                </c:pt>
                <c:pt idx="6604" formatCode="0.0">
                  <c:v>4.2272727272727275</c:v>
                </c:pt>
                <c:pt idx="6605" formatCode="0.0">
                  <c:v>3.4123222748815167</c:v>
                </c:pt>
                <c:pt idx="6606" formatCode="0.0">
                  <c:v>3.2710280373831773</c:v>
                </c:pt>
                <c:pt idx="6677" formatCode="0.0">
                  <c:v>6</c:v>
                </c:pt>
                <c:pt idx="6682" formatCode="0.0">
                  <c:v>5.9477124183006529</c:v>
                </c:pt>
                <c:pt idx="6683" formatCode="0.0">
                  <c:v>6.0606060606060606</c:v>
                </c:pt>
                <c:pt idx="6684" formatCode="0.0">
                  <c:v>6.0975609756097562</c:v>
                </c:pt>
                <c:pt idx="6686" formatCode="0.0">
                  <c:v>6.0122699386503076</c:v>
                </c:pt>
                <c:pt idx="6691" formatCode="0.0">
                  <c:v>5.9782608695652169</c:v>
                </c:pt>
                <c:pt idx="6695" formatCode="0.0">
                  <c:v>5.5617977528089888</c:v>
                </c:pt>
                <c:pt idx="6701" formatCode="0.0">
                  <c:v>6.4171122994652405</c:v>
                </c:pt>
                <c:pt idx="6702" formatCode="0.0">
                  <c:v>6.5217391304347823</c:v>
                </c:pt>
                <c:pt idx="6705" formatCode="0.0">
                  <c:v>6.5989847715736039</c:v>
                </c:pt>
                <c:pt idx="6708" formatCode="0.0">
                  <c:v>5.1412429378531073</c:v>
                </c:pt>
                <c:pt idx="6712" formatCode="0.0">
                  <c:v>4.5026178010471201</c:v>
                </c:pt>
                <c:pt idx="6716" formatCode="0.0">
                  <c:v>4.0886699507389173</c:v>
                </c:pt>
                <c:pt idx="6719" formatCode="0.0">
                  <c:v>4.5348837209302326</c:v>
                </c:pt>
                <c:pt idx="6723" formatCode="0.0">
                  <c:v>4.1899441340782122</c:v>
                </c:pt>
                <c:pt idx="6736" formatCode="0.0">
                  <c:v>4.247311827956989</c:v>
                </c:pt>
                <c:pt idx="6741" formatCode="0.0">
                  <c:v>4.1304347826086953</c:v>
                </c:pt>
                <c:pt idx="6745" formatCode="0.0">
                  <c:v>6.4516129032258061</c:v>
                </c:pt>
                <c:pt idx="6751" formatCode="0.0">
                  <c:v>7.2519083969465647</c:v>
                </c:pt>
                <c:pt idx="6756" formatCode="0.0">
                  <c:v>6.8062827225130889</c:v>
                </c:pt>
                <c:pt idx="6757" formatCode="0.0">
                  <c:v>5.9071729957805905</c:v>
                </c:pt>
                <c:pt idx="6761" formatCode="0.0">
                  <c:v>5.3658536585365857</c:v>
                </c:pt>
                <c:pt idx="6763" formatCode="0.0">
                  <c:v>6.0747663551401869</c:v>
                </c:pt>
                <c:pt idx="6765" formatCode="0.0">
                  <c:v>5.7926829268292686</c:v>
                </c:pt>
                <c:pt idx="6771" formatCode="0.0">
                  <c:v>5.8333333333333339</c:v>
                </c:pt>
                <c:pt idx="6773" formatCode="0.0">
                  <c:v>6.2780269058295968</c:v>
                </c:pt>
                <c:pt idx="6774" formatCode="0.0">
                  <c:v>6.2146892655367232</c:v>
                </c:pt>
                <c:pt idx="6775" formatCode="0.0">
                  <c:v>6.3829787234042561</c:v>
                </c:pt>
                <c:pt idx="6776" formatCode="0.0">
                  <c:v>6.0975609756097562</c:v>
                </c:pt>
                <c:pt idx="6778" formatCode="0.0">
                  <c:v>5.8201058201058204</c:v>
                </c:pt>
                <c:pt idx="6779" formatCode="0.0">
                  <c:v>6.5868263473053892</c:v>
                </c:pt>
                <c:pt idx="6782" formatCode="0.0">
                  <c:v>6.435643564356436</c:v>
                </c:pt>
                <c:pt idx="6783" formatCode="0.0">
                  <c:v>6.0439560439560438</c:v>
                </c:pt>
                <c:pt idx="6785" formatCode="0.0">
                  <c:v>6.8181818181818183</c:v>
                </c:pt>
                <c:pt idx="6786" formatCode="0.0">
                  <c:v>6.486486486486486</c:v>
                </c:pt>
                <c:pt idx="6789" formatCode="0.0">
                  <c:v>6.0773480662983426</c:v>
                </c:pt>
                <c:pt idx="6791" formatCode="0.0">
                  <c:v>7.0652173913043477</c:v>
                </c:pt>
                <c:pt idx="6794" formatCode="0.0">
                  <c:v>5.7738095238095237</c:v>
                </c:pt>
                <c:pt idx="6798" formatCode="0.0">
                  <c:v>5.6497175141242941</c:v>
                </c:pt>
                <c:pt idx="6800" formatCode="0.0">
                  <c:v>6.6298342541436464</c:v>
                </c:pt>
                <c:pt idx="6804" formatCode="0.0">
                  <c:v>6.435643564356436</c:v>
                </c:pt>
                <c:pt idx="6817" formatCode="0.0">
                  <c:v>6.0747663551401869</c:v>
                </c:pt>
                <c:pt idx="6819" formatCode="0.0">
                  <c:v>5.7499999999999991</c:v>
                </c:pt>
                <c:pt idx="6820" formatCode="0.0">
                  <c:v>4.2339166680640341</c:v>
                </c:pt>
                <c:pt idx="6821" formatCode="0.0">
                  <c:v>5.8139534883720927</c:v>
                </c:pt>
                <c:pt idx="6822" formatCode="0.0">
                  <c:v>6.8181818181818175</c:v>
                </c:pt>
                <c:pt idx="6823" formatCode="0.0">
                  <c:v>6.1224489795918364</c:v>
                </c:pt>
                <c:pt idx="6825" formatCode="0.0">
                  <c:v>8.7431693989071029</c:v>
                </c:pt>
                <c:pt idx="6826" formatCode="0.0">
                  <c:v>1.411764705882353</c:v>
                </c:pt>
                <c:pt idx="6829" formatCode="0.0">
                  <c:v>6.0240963855421681</c:v>
                </c:pt>
                <c:pt idx="6832" formatCode="0.0">
                  <c:v>4.21875</c:v>
                </c:pt>
                <c:pt idx="6835" formatCode="0.0">
                  <c:v>5.2201257861635222</c:v>
                </c:pt>
                <c:pt idx="6838" formatCode="0.0">
                  <c:v>4.5251396648044686</c:v>
                </c:pt>
                <c:pt idx="6839" formatCode="0.0">
                  <c:v>4.587628865979382</c:v>
                </c:pt>
                <c:pt idx="6840" formatCode="0.0">
                  <c:v>4.7692307692307701</c:v>
                </c:pt>
                <c:pt idx="6842" formatCode="0.0">
                  <c:v>4.1621621621621623</c:v>
                </c:pt>
                <c:pt idx="6843" formatCode="0.0">
                  <c:v>4</c:v>
                </c:pt>
                <c:pt idx="6847" formatCode="0.0">
                  <c:v>3.0208333333333335</c:v>
                </c:pt>
                <c:pt idx="6848" formatCode="0.0">
                  <c:v>2.8272251308900525</c:v>
                </c:pt>
                <c:pt idx="6851" formatCode="0.0">
                  <c:v>6.6298342541436464</c:v>
                </c:pt>
                <c:pt idx="6853" formatCode="0.0">
                  <c:v>5.8510638297872344</c:v>
                </c:pt>
                <c:pt idx="6854" formatCode="0.0">
                  <c:v>5.7894736842105265</c:v>
                </c:pt>
                <c:pt idx="6856" formatCode="0.0">
                  <c:v>6.486486486486486</c:v>
                </c:pt>
                <c:pt idx="6859" formatCode="0.0">
                  <c:v>6.3157894736842106</c:v>
                </c:pt>
                <c:pt idx="6861" formatCode="0.0">
                  <c:v>6.7307692307692308</c:v>
                </c:pt>
                <c:pt idx="6863" formatCode="0.0">
                  <c:v>8.8669950738916263</c:v>
                </c:pt>
                <c:pt idx="6866" formatCode="0.0">
                  <c:v>3.1658291457286429</c:v>
                </c:pt>
                <c:pt idx="6868" formatCode="0.0">
                  <c:v>4.0909090909090908</c:v>
                </c:pt>
                <c:pt idx="6870" formatCode="0.0">
                  <c:v>4.8128342245989302</c:v>
                </c:pt>
                <c:pt idx="6871" formatCode="0.0">
                  <c:v>3.6413043478260869</c:v>
                </c:pt>
                <c:pt idx="6876" formatCode="0.0">
                  <c:v>5.2531645569620258</c:v>
                </c:pt>
                <c:pt idx="6877" formatCode="0.0">
                  <c:v>3.75</c:v>
                </c:pt>
                <c:pt idx="6878" formatCode="0.0">
                  <c:v>4.1071428571428577</c:v>
                </c:pt>
                <c:pt idx="6879" formatCode="0.0">
                  <c:v>3.8743455497382202</c:v>
                </c:pt>
                <c:pt idx="6880" formatCode="0.0">
                  <c:v>4.1573033707865168</c:v>
                </c:pt>
                <c:pt idx="6882" formatCode="0.0">
                  <c:v>2.5882352941176472</c:v>
                </c:pt>
                <c:pt idx="6883" formatCode="0.0">
                  <c:v>1.834319526627219</c:v>
                </c:pt>
                <c:pt idx="6884" formatCode="0.0">
                  <c:v>2.3618090452261309</c:v>
                </c:pt>
                <c:pt idx="6959" formatCode="0.0">
                  <c:v>3.234817813765182</c:v>
                </c:pt>
                <c:pt idx="6960" formatCode="0.0">
                  <c:v>3.0044052863436126</c:v>
                </c:pt>
                <c:pt idx="6961" formatCode="0.0">
                  <c:v>3.6085106382978722</c:v>
                </c:pt>
                <c:pt idx="6962" formatCode="0.0">
                  <c:v>3.2675438596491233</c:v>
                </c:pt>
                <c:pt idx="6963" formatCode="0.0">
                  <c:v>3.6605504587155964</c:v>
                </c:pt>
                <c:pt idx="6964" formatCode="0.0">
                  <c:v>3.3234042553191485</c:v>
                </c:pt>
                <c:pt idx="6965" formatCode="0.0">
                  <c:v>3.2687224669603525</c:v>
                </c:pt>
                <c:pt idx="6966" formatCode="0.0">
                  <c:v>3.2425531914893617</c:v>
                </c:pt>
                <c:pt idx="6967" formatCode="0.0">
                  <c:v>3.3160173160173159</c:v>
                </c:pt>
                <c:pt idx="6968" formatCode="0.0">
                  <c:v>3.3244444444444445</c:v>
                </c:pt>
                <c:pt idx="6969" formatCode="0.0">
                  <c:v>3.4025974025974026</c:v>
                </c:pt>
                <c:pt idx="6970" formatCode="0.0">
                  <c:v>3.8894009216589862</c:v>
                </c:pt>
                <c:pt idx="6971" formatCode="0.0">
                  <c:v>3.9124423963133643</c:v>
                </c:pt>
                <c:pt idx="6972" formatCode="0.0">
                  <c:v>3.835748792270532</c:v>
                </c:pt>
                <c:pt idx="6973" formatCode="0.0">
                  <c:v>3.9761904761904758</c:v>
                </c:pt>
                <c:pt idx="6974" formatCode="0.0">
                  <c:v>3.6203703703703702</c:v>
                </c:pt>
                <c:pt idx="6975" formatCode="0.0">
                  <c:v>3.8373205741626797</c:v>
                </c:pt>
                <c:pt idx="6976" formatCode="0.0">
                  <c:v>3.9113300492610845</c:v>
                </c:pt>
                <c:pt idx="6977" formatCode="0.0">
                  <c:v>3.8708133971291869</c:v>
                </c:pt>
                <c:pt idx="6978" formatCode="0.0">
                  <c:v>3.97</c:v>
                </c:pt>
                <c:pt idx="6979" formatCode="0.0">
                  <c:v>3.8957345971563986</c:v>
                </c:pt>
                <c:pt idx="6980" formatCode="0.0">
                  <c:v>3.8067632850241546</c:v>
                </c:pt>
                <c:pt idx="6981" formatCode="0.0">
                  <c:v>3.8373205741626797</c:v>
                </c:pt>
                <c:pt idx="6982" formatCode="0.0">
                  <c:v>3.9609756097560975</c:v>
                </c:pt>
                <c:pt idx="6983" formatCode="0.0">
                  <c:v>3.8701923076923079</c:v>
                </c:pt>
                <c:pt idx="6984" formatCode="0.0">
                  <c:v>3.9174757281553396</c:v>
                </c:pt>
                <c:pt idx="6985" formatCode="0.0">
                  <c:v>4.0195121951219512</c:v>
                </c:pt>
                <c:pt idx="6986" formatCode="0.0">
                  <c:v>3.9142857142857146</c:v>
                </c:pt>
                <c:pt idx="6987" formatCode="0.0">
                  <c:v>3.9810426540284363</c:v>
                </c:pt>
                <c:pt idx="6988" formatCode="0.0">
                  <c:v>4.024390243902439</c:v>
                </c:pt>
                <c:pt idx="6989" formatCode="0.0">
                  <c:v>3.7892376681614346</c:v>
                </c:pt>
                <c:pt idx="6990" formatCode="0.0">
                  <c:v>3.7621145374449334</c:v>
                </c:pt>
                <c:pt idx="6991" formatCode="0.0">
                  <c:v>3.8461538461538463</c:v>
                </c:pt>
                <c:pt idx="6992" formatCode="0.0">
                  <c:v>3.8681818181818177</c:v>
                </c:pt>
                <c:pt idx="6993" formatCode="0.0">
                  <c:v>4.0135746606334841</c:v>
                </c:pt>
                <c:pt idx="6994" formatCode="0.0">
                  <c:v>4.110619469026549</c:v>
                </c:pt>
                <c:pt idx="6995" formatCode="0.0">
                  <c:v>3.8699551569506729</c:v>
                </c:pt>
                <c:pt idx="6996" formatCode="0.0">
                  <c:v>4.0045662100456623</c:v>
                </c:pt>
                <c:pt idx="6997" formatCode="0.0">
                  <c:v>4.0217391304347831</c:v>
                </c:pt>
                <c:pt idx="6998" formatCode="0.0">
                  <c:v>4.0497925311203318</c:v>
                </c:pt>
                <c:pt idx="6999" formatCode="0.0">
                  <c:v>4.1111111111111107</c:v>
                </c:pt>
                <c:pt idx="7000" formatCode="0.0">
                  <c:v>4.0082644628099171</c:v>
                </c:pt>
                <c:pt idx="7001" formatCode="0.0">
                  <c:v>4.3436123348017617</c:v>
                </c:pt>
                <c:pt idx="7002" formatCode="0.0">
                  <c:v>3.3809523809523805</c:v>
                </c:pt>
                <c:pt idx="7003" formatCode="0.0">
                  <c:v>3.5555555555555558</c:v>
                </c:pt>
                <c:pt idx="7004" formatCode="0.0">
                  <c:v>3.5504201680672267</c:v>
                </c:pt>
                <c:pt idx="7005" formatCode="0.0">
                  <c:v>6.0975609756097562</c:v>
                </c:pt>
                <c:pt idx="7006" formatCode="0.0">
                  <c:v>5.7738095238095237</c:v>
                </c:pt>
                <c:pt idx="7007" formatCode="0.0">
                  <c:v>7.0652173913043477</c:v>
                </c:pt>
                <c:pt idx="7008" formatCode="0.0">
                  <c:v>5.6497175141242941</c:v>
                </c:pt>
                <c:pt idx="7009" formatCode="0.0">
                  <c:v>6.6298342541436464</c:v>
                </c:pt>
                <c:pt idx="7010" formatCode="0.0">
                  <c:v>5.7499999999999991</c:v>
                </c:pt>
                <c:pt idx="7011" formatCode="0.0">
                  <c:v>6.435643564356436</c:v>
                </c:pt>
                <c:pt idx="7012" formatCode="0.0">
                  <c:v>6.0747663551401869</c:v>
                </c:pt>
                <c:pt idx="7013" formatCode="0.0">
                  <c:v>6.4516129032258061</c:v>
                </c:pt>
                <c:pt idx="7014" formatCode="0.0">
                  <c:v>7.2519083969465647</c:v>
                </c:pt>
                <c:pt idx="7015" formatCode="0.0">
                  <c:v>5.3658536585365857</c:v>
                </c:pt>
                <c:pt idx="7016" formatCode="0.0">
                  <c:v>6.0747663551401869</c:v>
                </c:pt>
                <c:pt idx="7017" formatCode="0.0">
                  <c:v>5.7926829268292686</c:v>
                </c:pt>
                <c:pt idx="7018" formatCode="0.0">
                  <c:v>6.2780269058295968</c:v>
                </c:pt>
                <c:pt idx="7019" formatCode="0.0">
                  <c:v>6.2146892655367232</c:v>
                </c:pt>
                <c:pt idx="7020" formatCode="0.0">
                  <c:v>6.3829787234042561</c:v>
                </c:pt>
                <c:pt idx="7021" formatCode="0.0">
                  <c:v>6.1224489795918364</c:v>
                </c:pt>
                <c:pt idx="7022" formatCode="0.0">
                  <c:v>5.0310559006211175</c:v>
                </c:pt>
                <c:pt idx="7023" formatCode="0.0">
                  <c:v>4.3421052631578947</c:v>
                </c:pt>
                <c:pt idx="7024" formatCode="0.0">
                  <c:v>4.9068322981366457</c:v>
                </c:pt>
                <c:pt idx="7025" formatCode="0.0">
                  <c:v>5.6179775280898872</c:v>
                </c:pt>
                <c:pt idx="7026" formatCode="0.0">
                  <c:v>8.5714285714285712</c:v>
                </c:pt>
                <c:pt idx="7027" formatCode="0.0">
                  <c:v>5</c:v>
                </c:pt>
                <c:pt idx="7028" formatCode="0.0">
                  <c:v>6.6037735849056602</c:v>
                </c:pt>
                <c:pt idx="7029" formatCode="0.0">
                  <c:v>7.4712643678160919</c:v>
                </c:pt>
                <c:pt idx="7030" formatCode="0.0">
                  <c:v>7.2625698324022343</c:v>
                </c:pt>
                <c:pt idx="7031" formatCode="0.0">
                  <c:v>3.5975609756097566</c:v>
                </c:pt>
                <c:pt idx="7032" formatCode="0.0">
                  <c:v>3.2515337423312887</c:v>
                </c:pt>
                <c:pt idx="7033" formatCode="0.0">
                  <c:v>2.8235294117647061</c:v>
                </c:pt>
                <c:pt idx="7034" formatCode="0.0">
                  <c:v>4.5714285714285721</c:v>
                </c:pt>
                <c:pt idx="7035" formatCode="0.0">
                  <c:v>3.9072847682119209</c:v>
                </c:pt>
                <c:pt idx="7036" formatCode="0.0">
                  <c:v>3.9285714285714284</c:v>
                </c:pt>
                <c:pt idx="7037" formatCode="0.0">
                  <c:v>7.6923076923076925</c:v>
                </c:pt>
                <c:pt idx="7038" formatCode="0.0">
                  <c:v>7.6470588235294121</c:v>
                </c:pt>
                <c:pt idx="7039" formatCode="0.0">
                  <c:v>5.2531645569620258</c:v>
                </c:pt>
                <c:pt idx="7040" formatCode="0.0">
                  <c:v>2.8000000000000003</c:v>
                </c:pt>
                <c:pt idx="7041" formatCode="0.0">
                  <c:v>7.5949367088607591</c:v>
                </c:pt>
                <c:pt idx="7042" formatCode="0.0">
                  <c:v>5.6779661016949161</c:v>
                </c:pt>
                <c:pt idx="7043" formatCode="0.0">
                  <c:v>5.9615384615384617</c:v>
                </c:pt>
                <c:pt idx="7044" formatCode="0.0">
                  <c:v>2.6086956521739131</c:v>
                </c:pt>
                <c:pt idx="7045" formatCode="0.0">
                  <c:v>1.4965986394557824</c:v>
                </c:pt>
                <c:pt idx="7046" formatCode="0.0">
                  <c:v>5.7831325301204819</c:v>
                </c:pt>
                <c:pt idx="7047" formatCode="0.0">
                  <c:v>6.4516129032258061</c:v>
                </c:pt>
                <c:pt idx="7048" formatCode="0.0">
                  <c:v>5.9405940594059405</c:v>
                </c:pt>
                <c:pt idx="7049" formatCode="0.0">
                  <c:v>6.4705882352941178</c:v>
                </c:pt>
                <c:pt idx="7050" formatCode="0.0">
                  <c:v>7.6470588235294121</c:v>
                </c:pt>
                <c:pt idx="7051" formatCode="0.0">
                  <c:v>5.5</c:v>
                </c:pt>
                <c:pt idx="7052" formatCode="0.0">
                  <c:v>5.5555555555555554</c:v>
                </c:pt>
                <c:pt idx="7053" formatCode="0.0">
                  <c:v>5.5016181229773462</c:v>
                </c:pt>
                <c:pt idx="7054" formatCode="0.0">
                  <c:v>5.6338028169014089</c:v>
                </c:pt>
                <c:pt idx="7055" formatCode="0.0">
                  <c:v>9.3023255813953494</c:v>
                </c:pt>
                <c:pt idx="7056" formatCode="0.0">
                  <c:v>8.7719298245614041</c:v>
                </c:pt>
                <c:pt idx="7057" formatCode="0.0">
                  <c:v>8.1521739130434785</c:v>
                </c:pt>
                <c:pt idx="7058" formatCode="0.0">
                  <c:v>8.938547486033519</c:v>
                </c:pt>
                <c:pt idx="7059" formatCode="0.0">
                  <c:v>7.0588235294117645</c:v>
                </c:pt>
                <c:pt idx="7060" formatCode="0.0">
                  <c:v>6.179775280898876</c:v>
                </c:pt>
                <c:pt idx="7061" formatCode="0.0">
                  <c:v>5.0505050505050502</c:v>
                </c:pt>
                <c:pt idx="7062" formatCode="0.0">
                  <c:v>8.8082901554404156</c:v>
                </c:pt>
                <c:pt idx="7063" formatCode="0.0">
                  <c:v>7.5675675675675675</c:v>
                </c:pt>
                <c:pt idx="7064" formatCode="0.0">
                  <c:v>5.1282051282051286</c:v>
                </c:pt>
                <c:pt idx="7065" formatCode="0.0">
                  <c:v>8.2840236686390529</c:v>
                </c:pt>
                <c:pt idx="7074" formatCode="0.0">
                  <c:v>4.1714285714285717</c:v>
                </c:pt>
                <c:pt idx="7107" formatCode="0.0">
                  <c:v>4.5197740112994351</c:v>
                </c:pt>
                <c:pt idx="7108" formatCode="0.0">
                  <c:v>4.0201005025125625</c:v>
                </c:pt>
                <c:pt idx="7109" formatCode="0.0">
                  <c:v>3.0042918454935621</c:v>
                </c:pt>
                <c:pt idx="7110" formatCode="0.0">
                  <c:v>5.025125628140704</c:v>
                </c:pt>
                <c:pt idx="7111" formatCode="0.0">
                  <c:v>3.8135593220338984</c:v>
                </c:pt>
                <c:pt idx="7112" formatCode="0.0">
                  <c:v>2.2388059701492535</c:v>
                </c:pt>
                <c:pt idx="7113" formatCode="0.0">
                  <c:v>3.3333333333333335</c:v>
                </c:pt>
                <c:pt idx="7114" formatCode="0.0">
                  <c:v>3.755868544600939</c:v>
                </c:pt>
                <c:pt idx="7115" formatCode="0.0">
                  <c:v>3.4782608695652177</c:v>
                </c:pt>
                <c:pt idx="7116" formatCode="0.0">
                  <c:v>4.7297297297297298</c:v>
                </c:pt>
                <c:pt idx="7117" formatCode="0.0">
                  <c:v>4.6242774566473992</c:v>
                </c:pt>
                <c:pt idx="7118" formatCode="0.0">
                  <c:v>3.8251366120218577</c:v>
                </c:pt>
                <c:pt idx="7119" formatCode="0.0">
                  <c:v>4.2328042328042335</c:v>
                </c:pt>
                <c:pt idx="7120" formatCode="0.0">
                  <c:v>3.3175355450236967</c:v>
                </c:pt>
                <c:pt idx="7121" formatCode="0.0">
                  <c:v>3.8</c:v>
                </c:pt>
                <c:pt idx="7122" formatCode="0.0">
                  <c:v>4.0909090909090908</c:v>
                </c:pt>
                <c:pt idx="7123" formatCode="0.0">
                  <c:v>4.0434782608695654</c:v>
                </c:pt>
                <c:pt idx="7124" formatCode="0.0">
                  <c:v>3.625</c:v>
                </c:pt>
                <c:pt idx="7125" formatCode="0.0">
                  <c:v>3.75</c:v>
                </c:pt>
                <c:pt idx="7126" formatCode="0.0">
                  <c:v>3.8695652173913047</c:v>
                </c:pt>
                <c:pt idx="7127" formatCode="0.0">
                  <c:v>3.9130434782608701</c:v>
                </c:pt>
                <c:pt idx="7128" formatCode="0.0">
                  <c:v>3.833333333333333</c:v>
                </c:pt>
                <c:pt idx="7129" formatCode="0.0">
                  <c:v>4.1304347826086962</c:v>
                </c:pt>
                <c:pt idx="7130" formatCode="0.0">
                  <c:v>3.956521739130435</c:v>
                </c:pt>
                <c:pt idx="7131" formatCode="0.0">
                  <c:v>3.916666666666667</c:v>
                </c:pt>
                <c:pt idx="7132" formatCode="0.0">
                  <c:v>3.833333333333333</c:v>
                </c:pt>
                <c:pt idx="7133" formatCode="0.0">
                  <c:v>4.1363636363636358</c:v>
                </c:pt>
                <c:pt idx="7134" formatCode="0.0">
                  <c:v>3.75</c:v>
                </c:pt>
                <c:pt idx="7135" formatCode="0.0">
                  <c:v>3.956521739130435</c:v>
                </c:pt>
                <c:pt idx="7136" formatCode="0.0">
                  <c:v>3.8695652173913047</c:v>
                </c:pt>
                <c:pt idx="7137" formatCode="0.0">
                  <c:v>3.6521739130434785</c:v>
                </c:pt>
                <c:pt idx="7138" formatCode="0.0">
                  <c:v>3.7826086956521738</c:v>
                </c:pt>
                <c:pt idx="7139" formatCode="0.0">
                  <c:v>4.1363636363636358</c:v>
                </c:pt>
                <c:pt idx="7140" formatCode="0.0">
                  <c:v>4.8181818181818175</c:v>
                </c:pt>
                <c:pt idx="7141" formatCode="0.0">
                  <c:v>4.7391304347826093</c:v>
                </c:pt>
                <c:pt idx="7142" formatCode="0.0">
                  <c:v>4.6818181818181817</c:v>
                </c:pt>
                <c:pt idx="7143" formatCode="0.0">
                  <c:v>4.7826086956521747</c:v>
                </c:pt>
                <c:pt idx="7144" formatCode="0.0">
                  <c:v>4.7272727272727266</c:v>
                </c:pt>
                <c:pt idx="7145" formatCode="0.0">
                  <c:v>4.7727272727272725</c:v>
                </c:pt>
                <c:pt idx="7146" formatCode="0.0">
                  <c:v>4.6521739130434785</c:v>
                </c:pt>
                <c:pt idx="7147" formatCode="0.0">
                  <c:v>4.666666666666667</c:v>
                </c:pt>
                <c:pt idx="7148" formatCode="0.0">
                  <c:v>4.8695652173913047</c:v>
                </c:pt>
                <c:pt idx="7149" formatCode="0.0">
                  <c:v>4.9130434782608701</c:v>
                </c:pt>
                <c:pt idx="7150" formatCode="0.0">
                  <c:v>4.625</c:v>
                </c:pt>
                <c:pt idx="7151" formatCode="0.0">
                  <c:v>4.25</c:v>
                </c:pt>
                <c:pt idx="7152" formatCode="0.0">
                  <c:v>4.625</c:v>
                </c:pt>
                <c:pt idx="7153" formatCode="0.0">
                  <c:v>4.6521739130434785</c:v>
                </c:pt>
                <c:pt idx="7154" formatCode="0.0">
                  <c:v>4.6086956521739131</c:v>
                </c:pt>
                <c:pt idx="7155" formatCode="0.0">
                  <c:v>4.7142857142857144</c:v>
                </c:pt>
                <c:pt idx="7156" formatCode="0.0">
                  <c:v>4.8181818181818175</c:v>
                </c:pt>
                <c:pt idx="7157" formatCode="0.0">
                  <c:v>4.7619047619047619</c:v>
                </c:pt>
                <c:pt idx="7158" formatCode="0.0">
                  <c:v>4.8181818181818175</c:v>
                </c:pt>
                <c:pt idx="7159" formatCode="0.0">
                  <c:v>4.5833333333333339</c:v>
                </c:pt>
                <c:pt idx="7160" formatCode="0.0">
                  <c:v>4.6818181818181817</c:v>
                </c:pt>
                <c:pt idx="7161" formatCode="0.0">
                  <c:v>4.5652173913043486</c:v>
                </c:pt>
                <c:pt idx="7162" formatCode="0.0">
                  <c:v>4.4347826086956523</c:v>
                </c:pt>
                <c:pt idx="7163" formatCode="0.0">
                  <c:v>4.6521739130434785</c:v>
                </c:pt>
                <c:pt idx="7164" formatCode="0.0">
                  <c:v>4.6818181818181817</c:v>
                </c:pt>
                <c:pt idx="7165" formatCode="0.0">
                  <c:v>4.4782608695652177</c:v>
                </c:pt>
                <c:pt idx="7166" formatCode="0.0">
                  <c:v>4.6956521739130439</c:v>
                </c:pt>
                <c:pt idx="7167" formatCode="0.0">
                  <c:v>4.4000000000000004</c:v>
                </c:pt>
                <c:pt idx="7168" formatCode="0.0">
                  <c:v>4.2608695652173916</c:v>
                </c:pt>
                <c:pt idx="7169" formatCode="0.0">
                  <c:v>4.2608695652173916</c:v>
                </c:pt>
                <c:pt idx="7170" formatCode="0.0">
                  <c:v>4.7272727272727266</c:v>
                </c:pt>
                <c:pt idx="7171" formatCode="0.0">
                  <c:v>4.25</c:v>
                </c:pt>
                <c:pt idx="7172" formatCode="0.0">
                  <c:v>4.291666666666667</c:v>
                </c:pt>
                <c:pt idx="7173" formatCode="0.0">
                  <c:v>4.208333333333333</c:v>
                </c:pt>
                <c:pt idx="7174" formatCode="0.0">
                  <c:v>4.4347826086956523</c:v>
                </c:pt>
                <c:pt idx="7175" formatCode="0.0">
                  <c:v>4.3913043478260869</c:v>
                </c:pt>
                <c:pt idx="7176" formatCode="0.0">
                  <c:v>4.3913043478260869</c:v>
                </c:pt>
                <c:pt idx="7177" formatCode="0.0">
                  <c:v>4.5652173913043486</c:v>
                </c:pt>
                <c:pt idx="7178" formatCode="0.0">
                  <c:v>4.5652173913043486</c:v>
                </c:pt>
                <c:pt idx="7179" formatCode="0.0">
                  <c:v>4.5217391304347831</c:v>
                </c:pt>
                <c:pt idx="7180" formatCode="0.0">
                  <c:v>4.291666666666667</c:v>
                </c:pt>
                <c:pt idx="7181" formatCode="0.0">
                  <c:v>4.6086956521739131</c:v>
                </c:pt>
                <c:pt idx="7182" formatCode="0.0">
                  <c:v>4.304347826086957</c:v>
                </c:pt>
                <c:pt idx="7183" formatCode="0.0">
                  <c:v>4.4782608695652177</c:v>
                </c:pt>
                <c:pt idx="7184" formatCode="0.0">
                  <c:v>4.4782608695652177</c:v>
                </c:pt>
                <c:pt idx="7185" formatCode="0.0">
                  <c:v>4.25</c:v>
                </c:pt>
                <c:pt idx="7186" formatCode="0.0">
                  <c:v>4.3333333333333339</c:v>
                </c:pt>
                <c:pt idx="7187" formatCode="0.0">
                  <c:v>4.291666666666667</c:v>
                </c:pt>
                <c:pt idx="7188" formatCode="0.0">
                  <c:v>4.4782608695652177</c:v>
                </c:pt>
                <c:pt idx="7189" formatCode="0.0">
                  <c:v>4.416666666666667</c:v>
                </c:pt>
                <c:pt idx="7190" formatCode="0.0">
                  <c:v>3.8461538461538458</c:v>
                </c:pt>
                <c:pt idx="7191" formatCode="0.0">
                  <c:v>3.9200000000000004</c:v>
                </c:pt>
                <c:pt idx="7192" formatCode="0.0">
                  <c:v>3.8888888888888888</c:v>
                </c:pt>
                <c:pt idx="7193" formatCode="0.0">
                  <c:v>3.8076923076923075</c:v>
                </c:pt>
                <c:pt idx="7194" formatCode="0.0">
                  <c:v>3.7777777777777772</c:v>
                </c:pt>
                <c:pt idx="7195" formatCode="0.0">
                  <c:v>3.8888888888888888</c:v>
                </c:pt>
                <c:pt idx="7196" formatCode="0.0">
                  <c:v>4.04</c:v>
                </c:pt>
                <c:pt idx="7197" formatCode="0.0">
                  <c:v>4.0384615384615383</c:v>
                </c:pt>
                <c:pt idx="7198" formatCode="0.0">
                  <c:v>3.9615384615384617</c:v>
                </c:pt>
                <c:pt idx="7199" formatCode="0.0">
                  <c:v>4.0769230769230766</c:v>
                </c:pt>
                <c:pt idx="7200" formatCode="0.0">
                  <c:v>3.8846153846153841</c:v>
                </c:pt>
                <c:pt idx="7201" formatCode="0.0">
                  <c:v>3.8148148148148149</c:v>
                </c:pt>
                <c:pt idx="7202" formatCode="0.0">
                  <c:v>3.785714285714286</c:v>
                </c:pt>
                <c:pt idx="7203" formatCode="0.0">
                  <c:v>3.8148148148148149</c:v>
                </c:pt>
                <c:pt idx="7204" formatCode="0.0">
                  <c:v>3.8518518518518516</c:v>
                </c:pt>
                <c:pt idx="7205" formatCode="0.0">
                  <c:v>4.1739130434782608</c:v>
                </c:pt>
                <c:pt idx="7206" formatCode="0.0">
                  <c:v>4</c:v>
                </c:pt>
                <c:pt idx="7207" formatCode="0.0">
                  <c:v>4</c:v>
                </c:pt>
                <c:pt idx="7208" formatCode="0.0">
                  <c:v>3.9200000000000004</c:v>
                </c:pt>
                <c:pt idx="7209" formatCode="0.0">
                  <c:v>3.84</c:v>
                </c:pt>
                <c:pt idx="7210" formatCode="0.0">
                  <c:v>3.666666666666667</c:v>
                </c:pt>
                <c:pt idx="7211" formatCode="0.0">
                  <c:v>3.4799999999999995</c:v>
                </c:pt>
                <c:pt idx="7212" formatCode="0.0">
                  <c:v>3.84</c:v>
                </c:pt>
                <c:pt idx="7213" formatCode="0.0">
                  <c:v>3.5200000000000005</c:v>
                </c:pt>
                <c:pt idx="7214" formatCode="0.0">
                  <c:v>3.8</c:v>
                </c:pt>
                <c:pt idx="7215" formatCode="0.0">
                  <c:v>3.6399999999999997</c:v>
                </c:pt>
                <c:pt idx="7216" formatCode="0.0">
                  <c:v>3.4999999999999996</c:v>
                </c:pt>
                <c:pt idx="7217" formatCode="0.0">
                  <c:v>3.75</c:v>
                </c:pt>
                <c:pt idx="7218" formatCode="0.0">
                  <c:v>3.75</c:v>
                </c:pt>
                <c:pt idx="7219" formatCode="0.0">
                  <c:v>3.5769230769230771</c:v>
                </c:pt>
                <c:pt idx="7220" formatCode="0.0">
                  <c:v>3.4799999999999995</c:v>
                </c:pt>
                <c:pt idx="7221" formatCode="0.0">
                  <c:v>3.8695652173913047</c:v>
                </c:pt>
                <c:pt idx="7222" formatCode="0.0">
                  <c:v>3.72</c:v>
                </c:pt>
                <c:pt idx="7223" formatCode="0.0">
                  <c:v>3.7307692307692304</c:v>
                </c:pt>
                <c:pt idx="7224" formatCode="0.0">
                  <c:v>3.8750000000000004</c:v>
                </c:pt>
                <c:pt idx="7225" formatCode="0.0">
                  <c:v>3.6538461538461537</c:v>
                </c:pt>
                <c:pt idx="7226" formatCode="0.0">
                  <c:v>4</c:v>
                </c:pt>
                <c:pt idx="7227" formatCode="0.0">
                  <c:v>3.7600000000000002</c:v>
                </c:pt>
                <c:pt idx="7228" formatCode="0.0">
                  <c:v>3.916666666666667</c:v>
                </c:pt>
                <c:pt idx="7229" formatCode="0.0">
                  <c:v>3.6538461538461537</c:v>
                </c:pt>
                <c:pt idx="7230" formatCode="0.0">
                  <c:v>3.72</c:v>
                </c:pt>
                <c:pt idx="7231" formatCode="0.0">
                  <c:v>3.5200000000000005</c:v>
                </c:pt>
                <c:pt idx="7232" formatCode="0.0">
                  <c:v>3.3076923076923075</c:v>
                </c:pt>
                <c:pt idx="7233" formatCode="0.0">
                  <c:v>3.4</c:v>
                </c:pt>
                <c:pt idx="7234" formatCode="0.0">
                  <c:v>3.4999999999999996</c:v>
                </c:pt>
                <c:pt idx="7235" formatCode="0.0">
                  <c:v>3.625</c:v>
                </c:pt>
                <c:pt idx="7236" formatCode="0.0">
                  <c:v>3.6923076923076921</c:v>
                </c:pt>
                <c:pt idx="7237" formatCode="0.0">
                  <c:v>3.4230769230769229</c:v>
                </c:pt>
                <c:pt idx="7238" formatCode="0.0">
                  <c:v>3.6799999999999997</c:v>
                </c:pt>
                <c:pt idx="7239" formatCode="0.0">
                  <c:v>3.72</c:v>
                </c:pt>
                <c:pt idx="7240" formatCode="0.0">
                  <c:v>3.8846153846153841</c:v>
                </c:pt>
                <c:pt idx="7241" formatCode="0.0">
                  <c:v>3.8846153846153841</c:v>
                </c:pt>
                <c:pt idx="7242" formatCode="0.0">
                  <c:v>4.0384615384615383</c:v>
                </c:pt>
                <c:pt idx="7243" formatCode="0.0">
                  <c:v>3.8076923076923075</c:v>
                </c:pt>
                <c:pt idx="7244" formatCode="0.0">
                  <c:v>3.8148148148148149</c:v>
                </c:pt>
                <c:pt idx="7245" formatCode="0.0">
                  <c:v>3.3846153846153846</c:v>
                </c:pt>
                <c:pt idx="7246" formatCode="0.0">
                  <c:v>3.3461538461538458</c:v>
                </c:pt>
                <c:pt idx="7247" formatCode="0.0">
                  <c:v>3.5200000000000005</c:v>
                </c:pt>
                <c:pt idx="7248" formatCode="0.0">
                  <c:v>3.5200000000000005</c:v>
                </c:pt>
                <c:pt idx="7249" formatCode="0.0">
                  <c:v>3.56</c:v>
                </c:pt>
                <c:pt idx="7250" formatCode="0.0">
                  <c:v>3.3846153846153846</c:v>
                </c:pt>
                <c:pt idx="7251" formatCode="0.0">
                  <c:v>3.5833333333333335</c:v>
                </c:pt>
                <c:pt idx="7252" formatCode="0.0">
                  <c:v>3.541666666666667</c:v>
                </c:pt>
                <c:pt idx="7253" formatCode="0.0">
                  <c:v>3.4</c:v>
                </c:pt>
                <c:pt idx="7254" formatCode="0.0">
                  <c:v>3.4</c:v>
                </c:pt>
                <c:pt idx="7255" formatCode="0.0">
                  <c:v>3.4799999999999995</c:v>
                </c:pt>
                <c:pt idx="7256" formatCode="0.0">
                  <c:v>3.56</c:v>
                </c:pt>
                <c:pt idx="7257" formatCode="0.0">
                  <c:v>3.6399999999999997</c:v>
                </c:pt>
                <c:pt idx="7258" formatCode="0.0">
                  <c:v>3.7916666666666665</c:v>
                </c:pt>
                <c:pt idx="7259" formatCode="0.0">
                  <c:v>3.6</c:v>
                </c:pt>
                <c:pt idx="7264" formatCode="0.0">
                  <c:v>3.5294117647058822</c:v>
                </c:pt>
                <c:pt idx="7265" formatCode="0.0">
                  <c:v>3.51219512195122</c:v>
                </c:pt>
                <c:pt idx="7266" formatCode="0.0">
                  <c:v>3.5265700483091789</c:v>
                </c:pt>
                <c:pt idx="7267" formatCode="0.0">
                  <c:v>3.4615384615384617</c:v>
                </c:pt>
                <c:pt idx="7268" formatCode="0.0">
                  <c:v>3.5</c:v>
                </c:pt>
                <c:pt idx="7269" formatCode="0.0">
                  <c:v>3.3962264150943398</c:v>
                </c:pt>
                <c:pt idx="7270" formatCode="0.0">
                  <c:v>3.5</c:v>
                </c:pt>
                <c:pt idx="7271" formatCode="0.0">
                  <c:v>3.4134615384615383</c:v>
                </c:pt>
                <c:pt idx="7272" formatCode="0.0">
                  <c:v>3.6597938144329896</c:v>
                </c:pt>
                <c:pt idx="7273" formatCode="0.0">
                  <c:v>3.5384615384615388</c:v>
                </c:pt>
                <c:pt idx="7274" formatCode="0.0">
                  <c:v>3.6734693877551021</c:v>
                </c:pt>
                <c:pt idx="7275" formatCode="0.0">
                  <c:v>3.2057416267942589</c:v>
                </c:pt>
                <c:pt idx="7276" formatCode="0.0">
                  <c:v>3.0049261083743843</c:v>
                </c:pt>
                <c:pt idx="7277" formatCode="0.0">
                  <c:v>3.1279620853080567</c:v>
                </c:pt>
                <c:pt idx="7278" formatCode="0.0">
                  <c:v>3.1428571428571423</c:v>
                </c:pt>
                <c:pt idx="7279" formatCode="0.0">
                  <c:v>3.1944444444444442</c:v>
                </c:pt>
                <c:pt idx="7280" formatCode="0.0">
                  <c:v>3.3796296296296293</c:v>
                </c:pt>
                <c:pt idx="7281" formatCode="0.0">
                  <c:v>3.4597156398104265</c:v>
                </c:pt>
                <c:pt idx="7282" formatCode="0.0">
                  <c:v>3.6279069767441863</c:v>
                </c:pt>
                <c:pt idx="7283" formatCode="0.0">
                  <c:v>3.9189189189189184</c:v>
                </c:pt>
                <c:pt idx="7284" formatCode="0.0">
                  <c:v>4.0178571428571423</c:v>
                </c:pt>
                <c:pt idx="7285" formatCode="0.0">
                  <c:v>3.2558139534883721</c:v>
                </c:pt>
                <c:pt idx="7286" formatCode="0.0">
                  <c:v>3.822222222222222</c:v>
                </c:pt>
                <c:pt idx="7287" formatCode="0.0">
                  <c:v>3.7554585152838427</c:v>
                </c:pt>
                <c:pt idx="7288" formatCode="0.0">
                  <c:v>3.7053571428571428</c:v>
                </c:pt>
                <c:pt idx="7289" formatCode="0.0">
                  <c:v>4.1704035874439462</c:v>
                </c:pt>
                <c:pt idx="7290" formatCode="0.0">
                  <c:v>3.9639639639639639</c:v>
                </c:pt>
                <c:pt idx="7291" formatCode="0.0">
                  <c:v>3.8009049773755659</c:v>
                </c:pt>
                <c:pt idx="7292" formatCode="0.0">
                  <c:v>3.8388625592417061</c:v>
                </c:pt>
                <c:pt idx="7293" formatCode="0.0">
                  <c:v>3.7383177570093458</c:v>
                </c:pt>
                <c:pt idx="7294" formatCode="0.0">
                  <c:v>3.175355450236967</c:v>
                </c:pt>
                <c:pt idx="7295" formatCode="0.0">
                  <c:v>3.1904761904761902</c:v>
                </c:pt>
                <c:pt idx="7296" formatCode="0.0">
                  <c:v>3.2512315270935961</c:v>
                </c:pt>
                <c:pt idx="7297" formatCode="0.0">
                  <c:v>3.3170731707317076</c:v>
                </c:pt>
                <c:pt idx="7298" formatCode="0.0">
                  <c:v>3.3658536585365857</c:v>
                </c:pt>
                <c:pt idx="7299" formatCode="0.0">
                  <c:v>3.383084577114428</c:v>
                </c:pt>
                <c:pt idx="7300" formatCode="0.0">
                  <c:v>3.2524271844660193</c:v>
                </c:pt>
                <c:pt idx="7301" formatCode="0.0">
                  <c:v>3.333333333333333</c:v>
                </c:pt>
                <c:pt idx="7302" formatCode="0.0">
                  <c:v>3.2242990654205608</c:v>
                </c:pt>
                <c:pt idx="7303" formatCode="0.0">
                  <c:v>3.175355450236967</c:v>
                </c:pt>
                <c:pt idx="7304" formatCode="0.0">
                  <c:v>3.2367149758454108</c:v>
                </c:pt>
                <c:pt idx="7305" formatCode="0.0">
                  <c:v>3.0660377358490565</c:v>
                </c:pt>
                <c:pt idx="7306" formatCode="0.0">
                  <c:v>3.2558139534883721</c:v>
                </c:pt>
                <c:pt idx="7307" formatCode="0.0">
                  <c:v>3.0660377358490565</c:v>
                </c:pt>
                <c:pt idx="7308" formatCode="0.0">
                  <c:v>3.270142180094787</c:v>
                </c:pt>
                <c:pt idx="7309" formatCode="0.0">
                  <c:v>3.2558139534883721</c:v>
                </c:pt>
                <c:pt idx="7310" formatCode="0.0">
                  <c:v>3.2367149758454108</c:v>
                </c:pt>
                <c:pt idx="7311" formatCode="0.0">
                  <c:v>3.3023255813953489</c:v>
                </c:pt>
                <c:pt idx="7312" formatCode="0.0">
                  <c:v>3.3492822966507179</c:v>
                </c:pt>
                <c:pt idx="7313" formatCode="0.0">
                  <c:v>3.3018867924528301</c:v>
                </c:pt>
                <c:pt idx="7314" formatCode="0.0">
                  <c:v>3.286384976525822</c:v>
                </c:pt>
                <c:pt idx="7315" formatCode="0.0">
                  <c:v>3.2558139534883721</c:v>
                </c:pt>
                <c:pt idx="7316" formatCode="0.0">
                  <c:v>3.1944444444444442</c:v>
                </c:pt>
                <c:pt idx="7317" formatCode="0.0">
                  <c:v>3.7383177570093458</c:v>
                </c:pt>
                <c:pt idx="7318" formatCode="0.0">
                  <c:v>3.615023474178404</c:v>
                </c:pt>
                <c:pt idx="7319" formatCode="0.0">
                  <c:v>4.0952380952380949</c:v>
                </c:pt>
                <c:pt idx="7320" formatCode="0.0">
                  <c:v>3.7391304347826089</c:v>
                </c:pt>
                <c:pt idx="7321" formatCode="0.0">
                  <c:v>3.545454545454545</c:v>
                </c:pt>
                <c:pt idx="7322" formatCode="0.0">
                  <c:v>3.6956521739130439</c:v>
                </c:pt>
                <c:pt idx="7323" formatCode="0.0">
                  <c:v>3.7619047619047619</c:v>
                </c:pt>
                <c:pt idx="7324" formatCode="0.0">
                  <c:v>3.6086956521739135</c:v>
                </c:pt>
                <c:pt idx="7325" formatCode="0.0">
                  <c:v>3.7727272727272729</c:v>
                </c:pt>
                <c:pt idx="7326" formatCode="0.0">
                  <c:v>3.3397129186602874</c:v>
                </c:pt>
                <c:pt idx="7327" formatCode="0.0">
                  <c:v>3.4366197183098595</c:v>
                </c:pt>
                <c:pt idx="7328" formatCode="0.0">
                  <c:v>3.4086538461538458</c:v>
                </c:pt>
                <c:pt idx="7329" formatCode="0.0">
                  <c:v>3.5645933014354072</c:v>
                </c:pt>
                <c:pt idx="7330" formatCode="0.0">
                  <c:v>3.4857142857142858</c:v>
                </c:pt>
                <c:pt idx="7331" formatCode="0.0">
                  <c:v>3.4018264840182648</c:v>
                </c:pt>
                <c:pt idx="7332" formatCode="0.0">
                  <c:v>3.4732142857142856</c:v>
                </c:pt>
                <c:pt idx="7333" formatCode="0.0">
                  <c:v>3.7180616740088102</c:v>
                </c:pt>
                <c:pt idx="7334" formatCode="0.0">
                  <c:v>3.6969696969696964</c:v>
                </c:pt>
                <c:pt idx="7335" formatCode="0.0">
                  <c:v>3.7363636363636363</c:v>
                </c:pt>
                <c:pt idx="7336" formatCode="0.0">
                  <c:v>3.4587155963302751</c:v>
                </c:pt>
                <c:pt idx="7337" formatCode="0.0">
                  <c:v>3.3272727272727272</c:v>
                </c:pt>
                <c:pt idx="7338" formatCode="0.0">
                  <c:v>3.4133333333333331</c:v>
                </c:pt>
                <c:pt idx="7339" formatCode="0.0">
                  <c:v>3.4697674418604652</c:v>
                </c:pt>
                <c:pt idx="7340" formatCode="0.0">
                  <c:v>3.4208144796380089</c:v>
                </c:pt>
                <c:pt idx="7341" formatCode="0.0">
                  <c:v>3.4601769911504427</c:v>
                </c:pt>
                <c:pt idx="7342" formatCode="0.0">
                  <c:v>3.5416666666666665</c:v>
                </c:pt>
                <c:pt idx="7343" formatCode="0.0">
                  <c:v>3.4625550660792954</c:v>
                </c:pt>
                <c:pt idx="7344" formatCode="0.0">
                  <c:v>3.5374449339207046</c:v>
                </c:pt>
                <c:pt idx="7345" formatCode="0.0">
                  <c:v>3.5887445887445883</c:v>
                </c:pt>
                <c:pt idx="7346" formatCode="0.0">
                  <c:v>3.5663716814159296</c:v>
                </c:pt>
                <c:pt idx="7347" formatCode="0.0">
                  <c:v>3.6740088105726869</c:v>
                </c:pt>
                <c:pt idx="7348" formatCode="0.0">
                  <c:v>3.3265306122448979</c:v>
                </c:pt>
                <c:pt idx="7349" formatCode="0.0">
                  <c:v>3.2274678111587982</c:v>
                </c:pt>
                <c:pt idx="7350" formatCode="0.0">
                  <c:v>2.9134615384615383</c:v>
                </c:pt>
                <c:pt idx="7351" formatCode="0.0">
                  <c:v>5.219298245614036</c:v>
                </c:pt>
                <c:pt idx="7352" formatCode="0.0">
                  <c:v>1.898876404494382</c:v>
                </c:pt>
                <c:pt idx="7353" formatCode="0.0">
                  <c:v>5.078125</c:v>
                </c:pt>
                <c:pt idx="7354" formatCode="0.0">
                  <c:v>3.8260869565217397</c:v>
                </c:pt>
                <c:pt idx="7355" formatCode="0.0">
                  <c:v>3.666666666666667</c:v>
                </c:pt>
                <c:pt idx="7356" formatCode="0.0">
                  <c:v>3.833333333333333</c:v>
                </c:pt>
                <c:pt idx="7357" formatCode="0.0">
                  <c:v>3.833333333333333</c:v>
                </c:pt>
                <c:pt idx="7358" formatCode="0.0">
                  <c:v>3.4</c:v>
                </c:pt>
                <c:pt idx="7359" formatCode="0.0">
                  <c:v>3.4</c:v>
                </c:pt>
                <c:pt idx="7360" formatCode="0.0">
                  <c:v>3.6956521739130439</c:v>
                </c:pt>
                <c:pt idx="7361" formatCode="0.0">
                  <c:v>3.5833333333333335</c:v>
                </c:pt>
                <c:pt idx="7362" formatCode="0.0">
                  <c:v>4</c:v>
                </c:pt>
                <c:pt idx="7363" formatCode="0.0">
                  <c:v>3.5217391304347827</c:v>
                </c:pt>
                <c:pt idx="7364" formatCode="0.0">
                  <c:v>3.7826086956521738</c:v>
                </c:pt>
                <c:pt idx="7365" formatCode="0.0">
                  <c:v>3.8695652173913047</c:v>
                </c:pt>
                <c:pt idx="7366" formatCode="0.0">
                  <c:v>4.041666666666667</c:v>
                </c:pt>
                <c:pt idx="7367" formatCode="0.0">
                  <c:v>3.4782608695652177</c:v>
                </c:pt>
                <c:pt idx="7368" formatCode="0.0">
                  <c:v>3.545454545454545</c:v>
                </c:pt>
                <c:pt idx="7369" formatCode="0.0">
                  <c:v>3.3043478260869565</c:v>
                </c:pt>
                <c:pt idx="7370" formatCode="0.0">
                  <c:v>3.3913043478260874</c:v>
                </c:pt>
                <c:pt idx="7371" formatCode="0.0">
                  <c:v>3.5714285714285712</c:v>
                </c:pt>
                <c:pt idx="7372" formatCode="0.0">
                  <c:v>3.5</c:v>
                </c:pt>
                <c:pt idx="7373" formatCode="0.0">
                  <c:v>3.291666666666667</c:v>
                </c:pt>
                <c:pt idx="7374" formatCode="0.0">
                  <c:v>3.4583333333333339</c:v>
                </c:pt>
                <c:pt idx="7386" formatCode="0.0">
                  <c:v>2.3174603174603172</c:v>
                </c:pt>
                <c:pt idx="7387" formatCode="0.0">
                  <c:v>2.7936507936507935</c:v>
                </c:pt>
                <c:pt idx="7388" formatCode="0.0">
                  <c:v>2.0404858299595139</c:v>
                </c:pt>
                <c:pt idx="7389" formatCode="0.0">
                  <c:v>2.120754716981132</c:v>
                </c:pt>
                <c:pt idx="7390" formatCode="0.0">
                  <c:v>2.2355212355212357</c:v>
                </c:pt>
                <c:pt idx="7391" formatCode="0.0">
                  <c:v>3.7586206896551726</c:v>
                </c:pt>
                <c:pt idx="7392" formatCode="0.0">
                  <c:v>1.8533333333333333</c:v>
                </c:pt>
                <c:pt idx="7393" formatCode="0.0">
                  <c:v>1.6192307692307693</c:v>
                </c:pt>
                <c:pt idx="7394" formatCode="0.0">
                  <c:v>1.1914893617021276</c:v>
                </c:pt>
                <c:pt idx="7395" formatCode="0.0">
                  <c:v>1.6960000000000002</c:v>
                </c:pt>
                <c:pt idx="7396" formatCode="0.0">
                  <c:v>2.0591133004926108</c:v>
                </c:pt>
                <c:pt idx="7397" formatCode="0.0">
                  <c:v>1.9269230769230767</c:v>
                </c:pt>
                <c:pt idx="7398" formatCode="0.0">
                  <c:v>0.65254237288135597</c:v>
                </c:pt>
                <c:pt idx="7399" formatCode="0.0">
                  <c:v>0.34010152284263961</c:v>
                </c:pt>
                <c:pt idx="7400" formatCode="0.0">
                  <c:v>0.4854368932038835</c:v>
                </c:pt>
                <c:pt idx="7401" formatCode="0.0">
                  <c:v>0.24242424242424243</c:v>
                </c:pt>
                <c:pt idx="7402" formatCode="0.0">
                  <c:v>0.47619047619047616</c:v>
                </c:pt>
                <c:pt idx="7403" formatCode="0.0">
                  <c:v>0.89696969696969697</c:v>
                </c:pt>
                <c:pt idx="7404" formatCode="0.0">
                  <c:v>0.86138613861386137</c:v>
                </c:pt>
                <c:pt idx="7405" formatCode="0.0">
                  <c:v>0.80341880341880345</c:v>
                </c:pt>
                <c:pt idx="7413" formatCode="0.0">
                  <c:v>1.2987012987012987</c:v>
                </c:pt>
                <c:pt idx="7414" formatCode="0.0">
                  <c:v>1.2658227848101264</c:v>
                </c:pt>
                <c:pt idx="7415" formatCode="0.0">
                  <c:v>0.64935064935064934</c:v>
                </c:pt>
                <c:pt idx="7416" formatCode="0.0">
                  <c:v>0.74626865671641784</c:v>
                </c:pt>
                <c:pt idx="7418" formatCode="0.0">
                  <c:v>1.4814814814814814</c:v>
                </c:pt>
                <c:pt idx="7419" formatCode="0.0">
                  <c:v>0.69444444444444442</c:v>
                </c:pt>
                <c:pt idx="7429" formatCode="0.0">
                  <c:v>2.5510204081632653</c:v>
                </c:pt>
                <c:pt idx="7430" formatCode="0.0">
                  <c:v>1.7441860465116279</c:v>
                </c:pt>
                <c:pt idx="7431" formatCode="0.0">
                  <c:v>1.8292682926829269</c:v>
                </c:pt>
                <c:pt idx="7432" formatCode="0.0">
                  <c:v>1.5706806282722514</c:v>
                </c:pt>
                <c:pt idx="7434" formatCode="0.0">
                  <c:v>2.8248587570621471</c:v>
                </c:pt>
                <c:pt idx="7435" formatCode="0.0">
                  <c:v>2.1276595744680851</c:v>
                </c:pt>
                <c:pt idx="7443" formatCode="0.0">
                  <c:v>3.867403314917127</c:v>
                </c:pt>
                <c:pt idx="7444" formatCode="0.0">
                  <c:v>4.1025641025641031</c:v>
                </c:pt>
                <c:pt idx="7445" formatCode="0.0">
                  <c:v>2.5773195876288661</c:v>
                </c:pt>
                <c:pt idx="7446" formatCode="0.0">
                  <c:v>2.512562814070352</c:v>
                </c:pt>
                <c:pt idx="7450" formatCode="0.0">
                  <c:v>3.7209302325581395</c:v>
                </c:pt>
                <c:pt idx="7464" formatCode="0.0">
                  <c:v>0.51874999999999993</c:v>
                </c:pt>
                <c:pt idx="7465" formatCode="0.0">
                  <c:v>0.38666666666666666</c:v>
                </c:pt>
                <c:pt idx="7466" formatCode="0.0">
                  <c:v>3.1111111111111107</c:v>
                </c:pt>
                <c:pt idx="7467" formatCode="0.0">
                  <c:v>3.0000000000000004</c:v>
                </c:pt>
                <c:pt idx="7468" formatCode="0.0">
                  <c:v>2.8076923076923075</c:v>
                </c:pt>
                <c:pt idx="7469" formatCode="0.0">
                  <c:v>2.8260869565217392</c:v>
                </c:pt>
                <c:pt idx="7470" formatCode="0.0">
                  <c:v>1.0955414012738853</c:v>
                </c:pt>
                <c:pt idx="7471" formatCode="0.0">
                  <c:v>0.87777777777777777</c:v>
                </c:pt>
                <c:pt idx="7472" formatCode="0.0">
                  <c:v>0.45500000000000002</c:v>
                </c:pt>
                <c:pt idx="7473" formatCode="0.0">
                  <c:v>0.45333333333333337</c:v>
                </c:pt>
                <c:pt idx="7474" formatCode="0.0">
                  <c:v>0.41379310344827586</c:v>
                </c:pt>
                <c:pt idx="7475" formatCode="0.0">
                  <c:v>0.91304347826086962</c:v>
                </c:pt>
                <c:pt idx="7476" formatCode="0.0">
                  <c:v>0.73333333333333339</c:v>
                </c:pt>
                <c:pt idx="7477" formatCode="0.0">
                  <c:v>2.347826086956522</c:v>
                </c:pt>
                <c:pt idx="7478" formatCode="0.0">
                  <c:v>1.2</c:v>
                </c:pt>
                <c:pt idx="7479" formatCode="0.0">
                  <c:v>2.1428571428571428</c:v>
                </c:pt>
                <c:pt idx="7480" formatCode="0.0">
                  <c:v>1.4285714285714286</c:v>
                </c:pt>
                <c:pt idx="7481" formatCode="0.0">
                  <c:v>2.6818181818181817</c:v>
                </c:pt>
                <c:pt idx="7482" formatCode="0.0">
                  <c:v>3</c:v>
                </c:pt>
                <c:pt idx="7483" formatCode="0.0">
                  <c:v>2.48</c:v>
                </c:pt>
                <c:pt idx="7484" formatCode="0.0">
                  <c:v>2.04</c:v>
                </c:pt>
                <c:pt idx="7485" formatCode="0.0">
                  <c:v>3.6399999999999997</c:v>
                </c:pt>
                <c:pt idx="7486" formatCode="0.0">
                  <c:v>5.0434782608695654</c:v>
                </c:pt>
                <c:pt idx="7487" formatCode="0.0">
                  <c:v>3.5428571428571431</c:v>
                </c:pt>
                <c:pt idx="7488" formatCode="0.0">
                  <c:v>8.4642857142857153</c:v>
                </c:pt>
                <c:pt idx="7489" formatCode="0.0">
                  <c:v>8.2258064516129021</c:v>
                </c:pt>
                <c:pt idx="7490" formatCode="0.0">
                  <c:v>8.4137931034482758</c:v>
                </c:pt>
                <c:pt idx="7491" formatCode="0.0">
                  <c:v>4.8076923076923075</c:v>
                </c:pt>
                <c:pt idx="7492" formatCode="0.0">
                  <c:v>4.9642857142857144</c:v>
                </c:pt>
                <c:pt idx="7493" formatCode="0.0">
                  <c:v>4.8125</c:v>
                </c:pt>
                <c:pt idx="7498" formatCode="0.0">
                  <c:v>4.333333333333333</c:v>
                </c:pt>
                <c:pt idx="7499" formatCode="0.0">
                  <c:v>2.1851851851851851</c:v>
                </c:pt>
                <c:pt idx="7500" formatCode="0.0">
                  <c:v>2.6956521739130439</c:v>
                </c:pt>
                <c:pt idx="7501" formatCode="0.0">
                  <c:v>0.26296296296296295</c:v>
                </c:pt>
                <c:pt idx="7502" formatCode="0.0">
                  <c:v>0.66666666666666663</c:v>
                </c:pt>
                <c:pt idx="7566" formatCode="0.0">
                  <c:v>2.5462962962962963</c:v>
                </c:pt>
                <c:pt idx="7567" formatCode="0.0">
                  <c:v>2.2231075697211158</c:v>
                </c:pt>
                <c:pt idx="7568" formatCode="0.0">
                  <c:v>2.0180722891566267</c:v>
                </c:pt>
                <c:pt idx="7569" formatCode="0.0">
                  <c:v>1.4256410256410257</c:v>
                </c:pt>
                <c:pt idx="7570" formatCode="0.0">
                  <c:v>1.645631067961165</c:v>
                </c:pt>
                <c:pt idx="7571" formatCode="0.0">
                  <c:v>2.5</c:v>
                </c:pt>
                <c:pt idx="7572" formatCode="0.0">
                  <c:v>1.5529411764705883</c:v>
                </c:pt>
                <c:pt idx="7573" formatCode="0.0">
                  <c:v>1.5697674418604652</c:v>
                </c:pt>
                <c:pt idx="7574" formatCode="0.0">
                  <c:v>4.0246305418719217</c:v>
                </c:pt>
                <c:pt idx="7575" formatCode="0.0">
                  <c:v>1.3973509933774833</c:v>
                </c:pt>
                <c:pt idx="7576" formatCode="0.0">
                  <c:v>1.3275862068965518</c:v>
                </c:pt>
                <c:pt idx="7577" formatCode="0.0">
                  <c:v>1.3858267716535433</c:v>
                </c:pt>
                <c:pt idx="7578" formatCode="0.0">
                  <c:v>1.4303797468354429</c:v>
                </c:pt>
                <c:pt idx="7627" formatCode="0.0">
                  <c:v>4.9113300492610845</c:v>
                </c:pt>
                <c:pt idx="7628" formatCode="0.0">
                  <c:v>4.9038461538461533</c:v>
                </c:pt>
                <c:pt idx="7629" formatCode="0.0">
                  <c:v>5.1674641148325362</c:v>
                </c:pt>
                <c:pt idx="7630" formatCode="0.0">
                  <c:v>4.8423645320197046</c:v>
                </c:pt>
                <c:pt idx="7631" formatCode="0.0">
                  <c:v>2.8701923076923075</c:v>
                </c:pt>
                <c:pt idx="7632" formatCode="0.0">
                  <c:v>2.6722222222222221</c:v>
                </c:pt>
                <c:pt idx="7633" formatCode="0.0">
                  <c:v>2.704301075268817</c:v>
                </c:pt>
                <c:pt idx="7634" formatCode="0.0">
                  <c:v>2.9187817258883251</c:v>
                </c:pt>
                <c:pt idx="7635" formatCode="0.0">
                  <c:v>4.8203592814371268</c:v>
                </c:pt>
                <c:pt idx="7636" formatCode="0.0">
                  <c:v>4.2919254658385091</c:v>
                </c:pt>
                <c:pt idx="7637" formatCode="0.0">
                  <c:v>3.4455445544554455</c:v>
                </c:pt>
                <c:pt idx="7638" formatCode="0.0">
                  <c:v>2.87431693989071</c:v>
                </c:pt>
                <c:pt idx="7639" formatCode="0.0">
                  <c:v>3.6411483253588521</c:v>
                </c:pt>
                <c:pt idx="7640" formatCode="0.0">
                  <c:v>3.405263157894737</c:v>
                </c:pt>
                <c:pt idx="7641" formatCode="0.0">
                  <c:v>2.907407407407407</c:v>
                </c:pt>
                <c:pt idx="7642" formatCode="0.0">
                  <c:v>2.704663212435233</c:v>
                </c:pt>
                <c:pt idx="7643" formatCode="0.0">
                  <c:v>8.3750000000000018</c:v>
                </c:pt>
                <c:pt idx="7644" formatCode="0.0">
                  <c:v>6.197916666666667</c:v>
                </c:pt>
                <c:pt idx="7645" formatCode="0.0">
                  <c:v>3.8360655737704916</c:v>
                </c:pt>
                <c:pt idx="7646" formatCode="0.0">
                  <c:v>3.9081632653061225</c:v>
                </c:pt>
                <c:pt idx="7647" formatCode="0.0">
                  <c:v>4.0838323353293413</c:v>
                </c:pt>
                <c:pt idx="7648" formatCode="0.0">
                  <c:v>3.5345911949685536</c:v>
                </c:pt>
                <c:pt idx="7649" formatCode="0.0">
                  <c:v>3.6628571428571428</c:v>
                </c:pt>
                <c:pt idx="7650" formatCode="0.0">
                  <c:v>3.6</c:v>
                </c:pt>
                <c:pt idx="7653" formatCode="0.0">
                  <c:v>2.1927710843373496</c:v>
                </c:pt>
                <c:pt idx="7655" formatCode="0.0">
                  <c:v>3.1176470588235294</c:v>
                </c:pt>
                <c:pt idx="7656" formatCode="0.0">
                  <c:v>2.8643216080402012</c:v>
                </c:pt>
                <c:pt idx="7657" formatCode="0.0">
                  <c:v>2.7914691943127963</c:v>
                </c:pt>
                <c:pt idx="7658" formatCode="0.0">
                  <c:v>1.9469696969696968</c:v>
                </c:pt>
                <c:pt idx="7677" formatCode="0.0">
                  <c:v>4.5865921787709505</c:v>
                </c:pt>
                <c:pt idx="7678" formatCode="0.0">
                  <c:v>4.5812499999999998</c:v>
                </c:pt>
                <c:pt idx="7679" formatCode="0.0">
                  <c:v>4.3391812865497075</c:v>
                </c:pt>
                <c:pt idx="7680" formatCode="0.0">
                  <c:v>4.5548780487804876</c:v>
                </c:pt>
                <c:pt idx="7681" formatCode="0.0">
                  <c:v>4.3151515151515154</c:v>
                </c:pt>
                <c:pt idx="7682" formatCode="0.0">
                  <c:v>4.0975609756097562</c:v>
                </c:pt>
                <c:pt idx="7683" formatCode="0.0">
                  <c:v>2.9607843137254903</c:v>
                </c:pt>
                <c:pt idx="7684" formatCode="0.0">
                  <c:v>2.1666666666666665</c:v>
                </c:pt>
                <c:pt idx="7685" formatCode="0.0">
                  <c:v>2.6298701298701297</c:v>
                </c:pt>
                <c:pt idx="7686" formatCode="0.0">
                  <c:v>1.2486772486772486</c:v>
                </c:pt>
                <c:pt idx="7687" formatCode="0.0">
                  <c:v>1.4751773049645391</c:v>
                </c:pt>
                <c:pt idx="7688" formatCode="0.0">
                  <c:v>1.2663316582914572</c:v>
                </c:pt>
                <c:pt idx="7709" formatCode="0.0">
                  <c:v>2.768041237113402</c:v>
                </c:pt>
                <c:pt idx="7712" formatCode="0.0">
                  <c:v>1.953757225433526</c:v>
                </c:pt>
                <c:pt idx="7713" formatCode="0.0">
                  <c:v>1.6829268292682926</c:v>
                </c:pt>
                <c:pt idx="7715" formatCode="0.0">
                  <c:v>4.4621212121212119</c:v>
                </c:pt>
                <c:pt idx="7716" formatCode="0.0">
                  <c:v>3.13768115942029</c:v>
                </c:pt>
                <c:pt idx="7717" formatCode="0.0">
                  <c:v>3.9632352941176467</c:v>
                </c:pt>
                <c:pt idx="7718" formatCode="0.0">
                  <c:v>2.3157894736842106</c:v>
                </c:pt>
                <c:pt idx="7719" formatCode="0.0">
                  <c:v>3.2205128205128206</c:v>
                </c:pt>
                <c:pt idx="7729" formatCode="0.0">
                  <c:v>3.9735099337748343</c:v>
                </c:pt>
                <c:pt idx="7736" formatCode="0.0">
                  <c:v>2.5316455696202529</c:v>
                </c:pt>
                <c:pt idx="7738" formatCode="0.0">
                  <c:v>3.2407407407407405</c:v>
                </c:pt>
                <c:pt idx="7740" formatCode="0.0">
                  <c:v>3.8297872340425529</c:v>
                </c:pt>
                <c:pt idx="7742" formatCode="0.0">
                  <c:v>7.8534031413612571</c:v>
                </c:pt>
                <c:pt idx="7747" formatCode="0.0">
                  <c:v>13.333333333333334</c:v>
                </c:pt>
                <c:pt idx="7749" formatCode="0.0">
                  <c:v>10.756972111553786</c:v>
                </c:pt>
                <c:pt idx="7753" formatCode="0.0">
                  <c:v>2.4844720496894408</c:v>
                </c:pt>
                <c:pt idx="7759" formatCode="0.0">
                  <c:v>7.0395480225988702</c:v>
                </c:pt>
                <c:pt idx="7760" formatCode="0.0">
                  <c:v>6.6333333333333329</c:v>
                </c:pt>
                <c:pt idx="7761" formatCode="0.0">
                  <c:v>4.0898876404494384</c:v>
                </c:pt>
                <c:pt idx="7762" formatCode="0.0">
                  <c:v>3.2711864406779663</c:v>
                </c:pt>
                <c:pt idx="7763" formatCode="0.0">
                  <c:v>2</c:v>
                </c:pt>
                <c:pt idx="7764" formatCode="0.0">
                  <c:v>2.104895104895105</c:v>
                </c:pt>
                <c:pt idx="7765" formatCode="0.0">
                  <c:v>2.6643356643356646</c:v>
                </c:pt>
                <c:pt idx="7766" formatCode="0.0">
                  <c:v>1.8724832214765101</c:v>
                </c:pt>
                <c:pt idx="7767" formatCode="0.0">
                  <c:v>2.5921787709497206</c:v>
                </c:pt>
                <c:pt idx="7769" formatCode="0.0">
                  <c:v>4.3422459893048124</c:v>
                </c:pt>
                <c:pt idx="7770" formatCode="0.0">
                  <c:v>4.5649717514124291</c:v>
                </c:pt>
                <c:pt idx="7771" formatCode="0.0">
                  <c:v>3.4279069767441861</c:v>
                </c:pt>
                <c:pt idx="7772" formatCode="0.0">
                  <c:v>3.6453488372093021</c:v>
                </c:pt>
                <c:pt idx="7773" formatCode="0.0">
                  <c:v>3.1460674157303368</c:v>
                </c:pt>
                <c:pt idx="7774" formatCode="0.0">
                  <c:v>2.78125</c:v>
                </c:pt>
                <c:pt idx="7775" formatCode="0.0">
                  <c:v>3.1221374045801524</c:v>
                </c:pt>
                <c:pt idx="7776" formatCode="0.0">
                  <c:v>2.1165644171779143</c:v>
                </c:pt>
                <c:pt idx="7777" formatCode="0.0">
                  <c:v>1.9366197183098592</c:v>
                </c:pt>
                <c:pt idx="7778" formatCode="0.0">
                  <c:v>1.9090909090909089</c:v>
                </c:pt>
                <c:pt idx="7779" formatCode="0.0">
                  <c:v>4.1527777777777777</c:v>
                </c:pt>
                <c:pt idx="7780" formatCode="0.0">
                  <c:v>3.4905660377358489</c:v>
                </c:pt>
                <c:pt idx="7781" formatCode="0.0">
                  <c:v>2.08</c:v>
                </c:pt>
                <c:pt idx="7782" formatCode="0.0">
                  <c:v>2.8958333333333335</c:v>
                </c:pt>
                <c:pt idx="7783" formatCode="0.0">
                  <c:v>2.8679245283018866</c:v>
                </c:pt>
                <c:pt idx="7784" formatCode="0.0">
                  <c:v>5.2789473684210524</c:v>
                </c:pt>
                <c:pt idx="7785" formatCode="0.0">
                  <c:v>5.9336492890995265</c:v>
                </c:pt>
                <c:pt idx="7786" formatCode="0.0">
                  <c:v>4.6538461538461533</c:v>
                </c:pt>
                <c:pt idx="7787" formatCode="0.0">
                  <c:v>3.3379310344827586</c:v>
                </c:pt>
                <c:pt idx="7788" formatCode="0.0">
                  <c:v>3.2670807453416146</c:v>
                </c:pt>
                <c:pt idx="7789" formatCode="0.0">
                  <c:v>3.9276018099547509</c:v>
                </c:pt>
                <c:pt idx="7790" formatCode="0.0">
                  <c:v>3.2363636363636363</c:v>
                </c:pt>
                <c:pt idx="7791" formatCode="0.0">
                  <c:v>3.5401069518716577</c:v>
                </c:pt>
                <c:pt idx="7792" formatCode="0.0">
                  <c:v>5.1853658536585376</c:v>
                </c:pt>
                <c:pt idx="7793" formatCode="0.0">
                  <c:v>5.2460732984293195</c:v>
                </c:pt>
                <c:pt idx="7794" formatCode="0.0">
                  <c:v>4.6303030303030299</c:v>
                </c:pt>
                <c:pt idx="7795" formatCode="0.0">
                  <c:v>4.1902439024390246</c:v>
                </c:pt>
                <c:pt idx="7796" formatCode="0.0">
                  <c:v>4.5159574468085113</c:v>
                </c:pt>
                <c:pt idx="7828" formatCode="0.0">
                  <c:v>5.4455445544554459</c:v>
                </c:pt>
                <c:pt idx="7829" formatCode="0.0">
                  <c:v>5.729166666666667</c:v>
                </c:pt>
                <c:pt idx="7830" formatCode="0.0">
                  <c:v>3.043478260869565</c:v>
                </c:pt>
                <c:pt idx="7831" formatCode="0.0">
                  <c:v>3.0927835051546393</c:v>
                </c:pt>
                <c:pt idx="7832" formatCode="0.0">
                  <c:v>2.4396135265700485</c:v>
                </c:pt>
                <c:pt idx="7833" formatCode="0.0">
                  <c:v>5.164319248826291</c:v>
                </c:pt>
                <c:pt idx="7834" formatCode="0.0">
                  <c:v>5.6842105263157903</c:v>
                </c:pt>
                <c:pt idx="7835" formatCode="0.0">
                  <c:v>4.6524064171122985</c:v>
                </c:pt>
                <c:pt idx="7836" formatCode="0.0">
                  <c:v>4.3935185185185182</c:v>
                </c:pt>
                <c:pt idx="7837" formatCode="0.0">
                  <c:v>4.5631067961165046</c:v>
                </c:pt>
                <c:pt idx="7838" formatCode="0.0">
                  <c:v>3.6363636363636367</c:v>
                </c:pt>
                <c:pt idx="7839" formatCode="0.0">
                  <c:v>5.177142857142857</c:v>
                </c:pt>
                <c:pt idx="7840" formatCode="0.0">
                  <c:v>3.5090909090909093</c:v>
                </c:pt>
                <c:pt idx="7845" formatCode="0.0">
                  <c:v>2.4637681159420288</c:v>
                </c:pt>
                <c:pt idx="7846" formatCode="0.0">
                  <c:v>4.333333333333333</c:v>
                </c:pt>
                <c:pt idx="7847" formatCode="0.0">
                  <c:v>4.4736842105263159</c:v>
                </c:pt>
                <c:pt idx="7848" formatCode="0.0">
                  <c:v>3.5263157894736845</c:v>
                </c:pt>
                <c:pt idx="7849" formatCode="0.0">
                  <c:v>2.7863636363636362</c:v>
                </c:pt>
                <c:pt idx="7850" formatCode="0.0">
                  <c:v>2.5613382899628254</c:v>
                </c:pt>
                <c:pt idx="7851" formatCode="0.0">
                  <c:v>2.4551971326164872</c:v>
                </c:pt>
                <c:pt idx="7852" formatCode="0.0">
                  <c:v>3.9651162790697678</c:v>
                </c:pt>
                <c:pt idx="7853" formatCode="0.0">
                  <c:v>5.170588235294117</c:v>
                </c:pt>
                <c:pt idx="7854" formatCode="0.0">
                  <c:v>2.5833333333333335</c:v>
                </c:pt>
                <c:pt idx="7855" formatCode="0.0">
                  <c:v>3.9156626506024099</c:v>
                </c:pt>
                <c:pt idx="7856" formatCode="0.0">
                  <c:v>2.8009708737864076</c:v>
                </c:pt>
                <c:pt idx="7857" formatCode="0.0">
                  <c:v>1.3788546255506606</c:v>
                </c:pt>
                <c:pt idx="7858" formatCode="0.0">
                  <c:v>4.9137931034482767</c:v>
                </c:pt>
                <c:pt idx="7859" formatCode="0.0">
                  <c:v>1.0339622641509436</c:v>
                </c:pt>
                <c:pt idx="7860" formatCode="0.0">
                  <c:v>3.0282485875706215</c:v>
                </c:pt>
                <c:pt idx="7861" formatCode="0.0">
                  <c:v>2.9027027027027028</c:v>
                </c:pt>
                <c:pt idx="7862" formatCode="0.0">
                  <c:v>3.0921052631578951</c:v>
                </c:pt>
                <c:pt idx="7863" formatCode="0.0">
                  <c:v>4.0091743119266052</c:v>
                </c:pt>
                <c:pt idx="7864" formatCode="0.0">
                  <c:v>1.6695842450765863</c:v>
                </c:pt>
                <c:pt idx="7865" formatCode="0.0">
                  <c:v>3.6111111111111107</c:v>
                </c:pt>
                <c:pt idx="7866" formatCode="0.0">
                  <c:v>3.5532994923857868</c:v>
                </c:pt>
                <c:pt idx="7867" formatCode="0.0">
                  <c:v>1.5759493670886076</c:v>
                </c:pt>
                <c:pt idx="7868" formatCode="0.0">
                  <c:v>3.8246268656716418</c:v>
                </c:pt>
                <c:pt idx="7869" formatCode="0.0">
                  <c:v>1.2</c:v>
                </c:pt>
                <c:pt idx="7871" formatCode="0.0">
                  <c:v>2.3744493392070485</c:v>
                </c:pt>
                <c:pt idx="7872" formatCode="0.0">
                  <c:v>2.7833333333333332</c:v>
                </c:pt>
                <c:pt idx="7873" formatCode="0.0">
                  <c:v>3.678048780487805</c:v>
                </c:pt>
                <c:pt idx="7874" formatCode="0.0">
                  <c:v>6.0140845070422539</c:v>
                </c:pt>
                <c:pt idx="7875" formatCode="0.0">
                  <c:v>1.2522292993630575</c:v>
                </c:pt>
                <c:pt idx="7876" formatCode="0.0">
                  <c:v>2.1763527054108214</c:v>
                </c:pt>
                <c:pt idx="7877" formatCode="0.0">
                  <c:v>4.9205776173285205</c:v>
                </c:pt>
                <c:pt idx="7878" formatCode="0.0">
                  <c:v>6.3595505617977528</c:v>
                </c:pt>
                <c:pt idx="7879" formatCode="0.0">
                  <c:v>4.3824451410658307</c:v>
                </c:pt>
                <c:pt idx="7880" formatCode="0.0">
                  <c:v>4.9637305699481864</c:v>
                </c:pt>
                <c:pt idx="7881" formatCode="0.0">
                  <c:v>5.3016759776536313</c:v>
                </c:pt>
                <c:pt idx="7882" formatCode="0.0">
                  <c:v>2.8288888888888888</c:v>
                </c:pt>
                <c:pt idx="7883" formatCode="0.0">
                  <c:v>3.6559633027522933</c:v>
                </c:pt>
                <c:pt idx="7884" formatCode="0.0">
                  <c:v>2.4211956521739131</c:v>
                </c:pt>
                <c:pt idx="7885" formatCode="0.0">
                  <c:v>1.3453355155482816</c:v>
                </c:pt>
                <c:pt idx="7914" formatCode="0.0">
                  <c:v>3.6950958330388723</c:v>
                </c:pt>
                <c:pt idx="7915" formatCode="0.0">
                  <c:v>4.0057857682924807</c:v>
                </c:pt>
                <c:pt idx="7916" formatCode="0.0">
                  <c:v>4.0193298040583727</c:v>
                </c:pt>
                <c:pt idx="7917" formatCode="0.0">
                  <c:v>7</c:v>
                </c:pt>
                <c:pt idx="7918" formatCode="0.0">
                  <c:v>1.75</c:v>
                </c:pt>
                <c:pt idx="7919" formatCode="0.0">
                  <c:v>7</c:v>
                </c:pt>
                <c:pt idx="7920" formatCode="0.0">
                  <c:v>1.1666666666666667</c:v>
                </c:pt>
                <c:pt idx="7921" formatCode="0.0">
                  <c:v>3.5</c:v>
                </c:pt>
                <c:pt idx="7922" formatCode="0.0">
                  <c:v>3</c:v>
                </c:pt>
                <c:pt idx="7923" formatCode="0.0">
                  <c:v>1.3333333333333333</c:v>
                </c:pt>
                <c:pt idx="7924" formatCode="0.0">
                  <c:v>2</c:v>
                </c:pt>
                <c:pt idx="7925" formatCode="0.0">
                  <c:v>6</c:v>
                </c:pt>
                <c:pt idx="7926" formatCode="0.0">
                  <c:v>3</c:v>
                </c:pt>
                <c:pt idx="7927" formatCode="0.0">
                  <c:v>2.5</c:v>
                </c:pt>
                <c:pt idx="7928" formatCode="0.0">
                  <c:v>2.75</c:v>
                </c:pt>
                <c:pt idx="7929" formatCode="0.0">
                  <c:v>3</c:v>
                </c:pt>
                <c:pt idx="7930" formatCode="0.0">
                  <c:v>4.5</c:v>
                </c:pt>
                <c:pt idx="7931" formatCode="0.0">
                  <c:v>2.6666666666666665</c:v>
                </c:pt>
                <c:pt idx="7932" formatCode="0.0">
                  <c:v>3</c:v>
                </c:pt>
                <c:pt idx="7933" formatCode="0.0">
                  <c:v>2</c:v>
                </c:pt>
                <c:pt idx="7934" formatCode="0.0">
                  <c:v>5</c:v>
                </c:pt>
                <c:pt idx="7935" formatCode="0.0">
                  <c:v>4.5</c:v>
                </c:pt>
                <c:pt idx="7936" formatCode="0.0">
                  <c:v>2</c:v>
                </c:pt>
                <c:pt idx="7937" formatCode="0.0">
                  <c:v>3.1666666666666665</c:v>
                </c:pt>
                <c:pt idx="7938" formatCode="0.0">
                  <c:v>2.25</c:v>
                </c:pt>
                <c:pt idx="7939" formatCode="0.0">
                  <c:v>2.1428571428571428</c:v>
                </c:pt>
                <c:pt idx="7940" formatCode="0.0">
                  <c:v>2.8571428571428572</c:v>
                </c:pt>
                <c:pt idx="7941" formatCode="0.0">
                  <c:v>2.5555555555555554</c:v>
                </c:pt>
                <c:pt idx="7942" formatCode="0.0">
                  <c:v>1.3</c:v>
                </c:pt>
                <c:pt idx="7943" formatCode="0.0">
                  <c:v>1.3529411764705883</c:v>
                </c:pt>
                <c:pt idx="7944" formatCode="0.0">
                  <c:v>1.3636363636363635</c:v>
                </c:pt>
                <c:pt idx="7945" formatCode="0.0">
                  <c:v>1.3809523809523809</c:v>
                </c:pt>
                <c:pt idx="7946" formatCode="0.0">
                  <c:v>1.2083333333333333</c:v>
                </c:pt>
                <c:pt idx="7947" formatCode="0.0">
                  <c:v>1.25</c:v>
                </c:pt>
                <c:pt idx="7959" formatCode="0.0">
                  <c:v>5.3263157894736839</c:v>
                </c:pt>
                <c:pt idx="7960" formatCode="0.0">
                  <c:v>4.07258064516129</c:v>
                </c:pt>
                <c:pt idx="7961" formatCode="0.0">
                  <c:v>3.1702127659574466</c:v>
                </c:pt>
                <c:pt idx="7962" formatCode="0.0">
                  <c:v>4.3974358974358978</c:v>
                </c:pt>
                <c:pt idx="7963" formatCode="0.0">
                  <c:v>3.6880000000000002</c:v>
                </c:pt>
                <c:pt idx="7964" formatCode="0.0">
                  <c:v>3.6094674556213016</c:v>
                </c:pt>
                <c:pt idx="7965" formatCode="0.0">
                  <c:v>4.0346820809248554</c:v>
                </c:pt>
                <c:pt idx="7966" formatCode="0.0">
                  <c:v>4.4203821656050959</c:v>
                </c:pt>
                <c:pt idx="7970" formatCode="0.0">
                  <c:v>2.2265193370165748</c:v>
                </c:pt>
                <c:pt idx="7972" formatCode="0.0">
                  <c:v>4.0160427807486627</c:v>
                </c:pt>
                <c:pt idx="7973" formatCode="0.0">
                  <c:v>4.1413612565445028</c:v>
                </c:pt>
                <c:pt idx="7974" formatCode="0.0">
                  <c:v>3.695652173913043</c:v>
                </c:pt>
                <c:pt idx="7976" formatCode="0.0">
                  <c:v>3.3842105263157896</c:v>
                </c:pt>
                <c:pt idx="7977" formatCode="0.0">
                  <c:v>2.7272727272727271</c:v>
                </c:pt>
                <c:pt idx="7979" formatCode="0.0">
                  <c:v>3.6801619433198378</c:v>
                </c:pt>
                <c:pt idx="7982" formatCode="0.0">
                  <c:v>2.5378486055776897</c:v>
                </c:pt>
                <c:pt idx="7985" formatCode="0.0">
                  <c:v>4.8324022346368718</c:v>
                </c:pt>
                <c:pt idx="7987" formatCode="0.0">
                  <c:v>3.8411764705882354</c:v>
                </c:pt>
                <c:pt idx="7988" formatCode="0.0">
                  <c:v>3.3389830508474576</c:v>
                </c:pt>
                <c:pt idx="7989" formatCode="0.0">
                  <c:v>4.6296296296296298</c:v>
                </c:pt>
                <c:pt idx="7990" formatCode="0.0">
                  <c:v>3.7305699481865289</c:v>
                </c:pt>
                <c:pt idx="7991" formatCode="0.0">
                  <c:v>6.5354838709677425</c:v>
                </c:pt>
                <c:pt idx="7993" formatCode="0.0">
                  <c:v>2.7117647058823531</c:v>
                </c:pt>
                <c:pt idx="7994" formatCode="0.0">
                  <c:v>5.2173913043478262</c:v>
                </c:pt>
                <c:pt idx="7995" formatCode="0.0">
                  <c:v>4.4201183431952664</c:v>
                </c:pt>
                <c:pt idx="7996" formatCode="0.0">
                  <c:v>4.773006134969326</c:v>
                </c:pt>
                <c:pt idx="7997" formatCode="0.0">
                  <c:v>1.1907894736842106</c:v>
                </c:pt>
                <c:pt idx="7998" formatCode="0.0">
                  <c:v>4.9746835443037973</c:v>
                </c:pt>
                <c:pt idx="8000" formatCode="0.0">
                  <c:v>4.0773480662983426</c:v>
                </c:pt>
                <c:pt idx="8001" formatCode="0.0">
                  <c:v>5.3305084745762716</c:v>
                </c:pt>
                <c:pt idx="8003" formatCode="0.0">
                  <c:v>0.47802197802197799</c:v>
                </c:pt>
                <c:pt idx="8006" formatCode="0.0">
                  <c:v>2.8395061728395059</c:v>
                </c:pt>
                <c:pt idx="8008" formatCode="0.0">
                  <c:v>5.030456852791878</c:v>
                </c:pt>
                <c:pt idx="8009" formatCode="0.0">
                  <c:v>5.9411764705882355</c:v>
                </c:pt>
                <c:pt idx="8011" formatCode="0.0">
                  <c:v>3.0897435897435903</c:v>
                </c:pt>
                <c:pt idx="8012" formatCode="0.0">
                  <c:v>4.5991561181434601</c:v>
                </c:pt>
                <c:pt idx="8013" formatCode="0.0">
                  <c:v>3.4224137931034488</c:v>
                </c:pt>
                <c:pt idx="8015" formatCode="0.0">
                  <c:v>3.9669421487603307</c:v>
                </c:pt>
                <c:pt idx="8018" formatCode="0.0">
                  <c:v>5.1923076923076916</c:v>
                </c:pt>
                <c:pt idx="8022" formatCode="0.0">
                  <c:v>15.072463768115943</c:v>
                </c:pt>
                <c:pt idx="8023" formatCode="0.0">
                  <c:v>14.050279329608937</c:v>
                </c:pt>
                <c:pt idx="8024" formatCode="0.0">
                  <c:v>16.564885496183205</c:v>
                </c:pt>
                <c:pt idx="8025" formatCode="0.0">
                  <c:v>9.2555831265508672</c:v>
                </c:pt>
                <c:pt idx="8026" formatCode="0.0">
                  <c:v>5.4372623574144487</c:v>
                </c:pt>
                <c:pt idx="8027" formatCode="0.0">
                  <c:v>9.4416243654822338</c:v>
                </c:pt>
                <c:pt idx="8028" formatCode="0.0">
                  <c:v>8.8020304568527923</c:v>
                </c:pt>
                <c:pt idx="8029" formatCode="0.0">
                  <c:v>7.0784313725490193</c:v>
                </c:pt>
                <c:pt idx="8030" formatCode="0.0">
                  <c:v>10.457337883959044</c:v>
                </c:pt>
                <c:pt idx="8031" formatCode="0.0">
                  <c:v>20.044247787610619</c:v>
                </c:pt>
                <c:pt idx="8032" formatCode="0.0">
                  <c:v>10.909090909090908</c:v>
                </c:pt>
                <c:pt idx="8033" formatCode="0.0">
                  <c:v>12.314049586776861</c:v>
                </c:pt>
                <c:pt idx="8034" formatCode="0.0">
                  <c:v>11.272727272727273</c:v>
                </c:pt>
                <c:pt idx="8035" formatCode="0.0">
                  <c:v>15.876068376068377</c:v>
                </c:pt>
                <c:pt idx="8036" formatCode="0.0">
                  <c:v>8.6057692307692299</c:v>
                </c:pt>
                <c:pt idx="8037" formatCode="0.0">
                  <c:v>6.5090909090909088</c:v>
                </c:pt>
                <c:pt idx="8038" formatCode="0.0">
                  <c:v>7.309644670050762</c:v>
                </c:pt>
                <c:pt idx="8039" formatCode="0.0">
                  <c:v>18.363636363636363</c:v>
                </c:pt>
                <c:pt idx="8040" formatCode="0.0">
                  <c:v>5.5957446808510634</c:v>
                </c:pt>
                <c:pt idx="8041" formatCode="0.0">
                  <c:v>7.0485436893203879</c:v>
                </c:pt>
                <c:pt idx="8042" formatCode="0.0">
                  <c:v>5.0996015936254988</c:v>
                </c:pt>
                <c:pt idx="8043" formatCode="0.0">
                  <c:v>15.65217391304348</c:v>
                </c:pt>
                <c:pt idx="8044" formatCode="0.0">
                  <c:v>11.409921671018278</c:v>
                </c:pt>
                <c:pt idx="8045" formatCode="0.0">
                  <c:v>5.3603603603603602</c:v>
                </c:pt>
                <c:pt idx="8046" formatCode="0.0">
                  <c:v>33.134328358208954</c:v>
                </c:pt>
                <c:pt idx="8047" formatCode="0.0">
                  <c:v>6.7005076142131976</c:v>
                </c:pt>
                <c:pt idx="8048" formatCode="0.0">
                  <c:v>10.68</c:v>
                </c:pt>
                <c:pt idx="8049" formatCode="0.0">
                  <c:v>17.014652014652015</c:v>
                </c:pt>
                <c:pt idx="8050" formatCode="0.0">
                  <c:v>9.6837944664031621</c:v>
                </c:pt>
                <c:pt idx="8051" formatCode="0.0">
                  <c:v>9.3307086614173222</c:v>
                </c:pt>
                <c:pt idx="8052" formatCode="0.0">
                  <c:v>15.873015873015873</c:v>
                </c:pt>
                <c:pt idx="8053" formatCode="0.0">
                  <c:v>5.9111111111111114</c:v>
                </c:pt>
                <c:pt idx="8054" formatCode="0.0">
                  <c:v>9.7200000000000006</c:v>
                </c:pt>
                <c:pt idx="8055" formatCode="0.0">
                  <c:v>9.4545454545454533</c:v>
                </c:pt>
                <c:pt idx="8056" formatCode="0.0">
                  <c:v>10.144927536231885</c:v>
                </c:pt>
                <c:pt idx="8057" formatCode="0.0">
                  <c:v>9.7863247863247871</c:v>
                </c:pt>
                <c:pt idx="8058" formatCode="0.0">
                  <c:v>11.837606837606838</c:v>
                </c:pt>
                <c:pt idx="8059" formatCode="0.0">
                  <c:v>15.414012738853502</c:v>
                </c:pt>
                <c:pt idx="8060" formatCode="0.0">
                  <c:v>5.4980079681274905</c:v>
                </c:pt>
                <c:pt idx="8061" formatCode="0.0">
                  <c:v>6.3783783783783781</c:v>
                </c:pt>
                <c:pt idx="8062" formatCode="0.0">
                  <c:v>12.620481927710843</c:v>
                </c:pt>
                <c:pt idx="8063" formatCode="0.0">
                  <c:v>10.829694323144105</c:v>
                </c:pt>
                <c:pt idx="8064" formatCode="0.0">
                  <c:v>7.3085501858736057</c:v>
                </c:pt>
                <c:pt idx="8065" formatCode="0.0">
                  <c:v>6.5886524822695032</c:v>
                </c:pt>
                <c:pt idx="8066" formatCode="0.0">
                  <c:v>9.253731343283583</c:v>
                </c:pt>
                <c:pt idx="8067" formatCode="0.0">
                  <c:v>8.0357142857142847</c:v>
                </c:pt>
                <c:pt idx="8068" formatCode="0.0">
                  <c:v>5.3472222222222223</c:v>
                </c:pt>
                <c:pt idx="8069" formatCode="0.0">
                  <c:v>8.7567567567567561</c:v>
                </c:pt>
                <c:pt idx="8070" formatCode="0.0">
                  <c:v>4.9639344262295086</c:v>
                </c:pt>
                <c:pt idx="8071" formatCode="0.0">
                  <c:v>5.9022556390977439</c:v>
                </c:pt>
                <c:pt idx="8072" formatCode="0.0">
                  <c:v>14.524137931034483</c:v>
                </c:pt>
                <c:pt idx="8073" formatCode="0.0">
                  <c:v>17</c:v>
                </c:pt>
                <c:pt idx="8074" formatCode="0.0">
                  <c:v>9.5454545454545467</c:v>
                </c:pt>
                <c:pt idx="8075" formatCode="0.0">
                  <c:v>6.76</c:v>
                </c:pt>
                <c:pt idx="8076" formatCode="0.0">
                  <c:v>12.48</c:v>
                </c:pt>
                <c:pt idx="8077" formatCode="0.0">
                  <c:v>7.4561403508771935</c:v>
                </c:pt>
                <c:pt idx="8078" formatCode="0.0">
                  <c:v>7.2016460905349788</c:v>
                </c:pt>
                <c:pt idx="8079" formatCode="0.0">
                  <c:v>12.73224043715847</c:v>
                </c:pt>
                <c:pt idx="8080" formatCode="0.0">
                  <c:v>7.9668049792531113</c:v>
                </c:pt>
                <c:pt idx="8081" formatCode="0.0">
                  <c:v>11.395348837209301</c:v>
                </c:pt>
                <c:pt idx="8082" formatCode="0.0">
                  <c:v>5.5319148936170208</c:v>
                </c:pt>
                <c:pt idx="8083" formatCode="0.0">
                  <c:v>5.140845070422535</c:v>
                </c:pt>
                <c:pt idx="8084" formatCode="0.0">
                  <c:v>7.916666666666667</c:v>
                </c:pt>
                <c:pt idx="8085" formatCode="0.0">
                  <c:v>7.8181818181818192</c:v>
                </c:pt>
                <c:pt idx="8086" formatCode="0.0">
                  <c:v>7.8064516129032251</c:v>
                </c:pt>
                <c:pt idx="8087" formatCode="0.0">
                  <c:v>7.9629629629629619</c:v>
                </c:pt>
                <c:pt idx="8088" formatCode="0.0">
                  <c:v>5</c:v>
                </c:pt>
                <c:pt idx="8089" formatCode="0.0">
                  <c:v>10.167597765363128</c:v>
                </c:pt>
                <c:pt idx="8090" formatCode="0.0">
                  <c:v>5.7058823529411766</c:v>
                </c:pt>
                <c:pt idx="8091" formatCode="0.0">
                  <c:v>9.2857142857142847</c:v>
                </c:pt>
                <c:pt idx="8092" formatCode="0.0">
                  <c:v>9.5348837209302317</c:v>
                </c:pt>
                <c:pt idx="8093" formatCode="0.0">
                  <c:v>8.8607594936708853</c:v>
                </c:pt>
                <c:pt idx="8094" formatCode="0.0">
                  <c:v>4.9402390438247021</c:v>
                </c:pt>
                <c:pt idx="8095" formatCode="0.0">
                  <c:v>5.6313993174061432</c:v>
                </c:pt>
                <c:pt idx="8096" formatCode="0.0">
                  <c:v>10.419161676646706</c:v>
                </c:pt>
                <c:pt idx="8097" formatCode="0.0">
                  <c:v>12.060606060606061</c:v>
                </c:pt>
                <c:pt idx="8098" formatCode="0.0">
                  <c:v>5.6896551724137936</c:v>
                </c:pt>
                <c:pt idx="8099" formatCode="0.0">
                  <c:v>6.1454545454545446</c:v>
                </c:pt>
                <c:pt idx="8100" formatCode="0.0">
                  <c:v>6.1549815498154983</c:v>
                </c:pt>
                <c:pt idx="8101" formatCode="0.0">
                  <c:v>5.8241758241758239</c:v>
                </c:pt>
                <c:pt idx="8102" formatCode="0.0">
                  <c:v>6.9603524229074889</c:v>
                </c:pt>
                <c:pt idx="8103" formatCode="0.0">
                  <c:v>5.984251968503937</c:v>
                </c:pt>
                <c:pt idx="8104" formatCode="0.0">
                  <c:v>4.4956772334293946</c:v>
                </c:pt>
                <c:pt idx="8105" formatCode="0.0">
                  <c:v>8.026315789473685</c:v>
                </c:pt>
                <c:pt idx="8106" formatCode="0.0">
                  <c:v>6</c:v>
                </c:pt>
                <c:pt idx="8107" formatCode="0.0">
                  <c:v>5.5274261603375523</c:v>
                </c:pt>
                <c:pt idx="8108" formatCode="0.0">
                  <c:v>8.4291845493562239</c:v>
                </c:pt>
                <c:pt idx="8109" formatCode="0.0">
                  <c:v>6.3636363636363633</c:v>
                </c:pt>
                <c:pt idx="8110" formatCode="0.0">
                  <c:v>6.16</c:v>
                </c:pt>
                <c:pt idx="8111" formatCode="0.0">
                  <c:v>6.7037037037037042</c:v>
                </c:pt>
                <c:pt idx="8112" formatCode="0.0">
                  <c:v>5.1086956521739131</c:v>
                </c:pt>
                <c:pt idx="8113" formatCode="0.0">
                  <c:v>5.7288135593220328</c:v>
                </c:pt>
                <c:pt idx="8114" formatCode="0.0">
                  <c:v>6.5019011406844118</c:v>
                </c:pt>
                <c:pt idx="8115" formatCode="0.0">
                  <c:v>5.8053691275167791</c:v>
                </c:pt>
                <c:pt idx="8116" formatCode="0.0">
                  <c:v>7.051282051282052</c:v>
                </c:pt>
                <c:pt idx="8117" formatCode="0.0">
                  <c:v>6.6400000000000006</c:v>
                </c:pt>
                <c:pt idx="8118" formatCode="0.0">
                  <c:v>9.3594306049822062</c:v>
                </c:pt>
                <c:pt idx="8119" formatCode="0.0">
                  <c:v>5.9383753501400562</c:v>
                </c:pt>
                <c:pt idx="8120" formatCode="0.0">
                  <c:v>19.54054054054054</c:v>
                </c:pt>
                <c:pt idx="8121" formatCode="0.0">
                  <c:v>7.1081081081081079</c:v>
                </c:pt>
                <c:pt idx="8122" formatCode="0.0">
                  <c:v>6.9032258064516121</c:v>
                </c:pt>
                <c:pt idx="8123" formatCode="0.0">
                  <c:v>5.3793103448275863</c:v>
                </c:pt>
                <c:pt idx="8124" formatCode="0.0">
                  <c:v>3.6153846153846154</c:v>
                </c:pt>
                <c:pt idx="8125" formatCode="0.0">
                  <c:v>4.0769230769230775</c:v>
                </c:pt>
                <c:pt idx="8126" formatCode="0.0">
                  <c:v>4.1176470588235299</c:v>
                </c:pt>
                <c:pt idx="8127" formatCode="0.0">
                  <c:v>3.322259136212625</c:v>
                </c:pt>
                <c:pt idx="8128" formatCode="0.0">
                  <c:v>3.7751004016064256</c:v>
                </c:pt>
                <c:pt idx="8129" formatCode="0.0">
                  <c:v>3.3333333333333335</c:v>
                </c:pt>
                <c:pt idx="8130" formatCode="0.0">
                  <c:v>3.2661290322580645</c:v>
                </c:pt>
                <c:pt idx="8131" formatCode="0.0">
                  <c:v>7.8212290502793298</c:v>
                </c:pt>
                <c:pt idx="8132" formatCode="0.0">
                  <c:v>5.5555555555555554</c:v>
                </c:pt>
                <c:pt idx="8133" formatCode="0.0">
                  <c:v>5.738095238095239</c:v>
                </c:pt>
                <c:pt idx="8134" formatCode="0.0">
                  <c:v>6.2453987730061353</c:v>
                </c:pt>
                <c:pt idx="8135" formatCode="0.0">
                  <c:v>5.8165680473372783</c:v>
                </c:pt>
                <c:pt idx="8136" formatCode="0.0">
                  <c:v>6.1139896373056999</c:v>
                </c:pt>
                <c:pt idx="8137" formatCode="0.0">
                  <c:v>6.3571428571428577</c:v>
                </c:pt>
                <c:pt idx="8138" formatCode="0.0">
                  <c:v>4.2017291066282416</c:v>
                </c:pt>
                <c:pt idx="8139" formatCode="0.0">
                  <c:v>4.3362831858407072</c:v>
                </c:pt>
                <c:pt idx="8140" formatCode="0.0">
                  <c:v>4.644366197183099</c:v>
                </c:pt>
                <c:pt idx="8141" formatCode="0.0">
                  <c:v>4.8683127572016458</c:v>
                </c:pt>
                <c:pt idx="8142" formatCode="0.0">
                  <c:v>5.8135593220338979</c:v>
                </c:pt>
                <c:pt idx="8143" formatCode="0.0">
                  <c:v>4.5185185185185182</c:v>
                </c:pt>
                <c:pt idx="8144" formatCode="0.0">
                  <c:v>4.515625</c:v>
                </c:pt>
                <c:pt idx="8145" formatCode="0.0">
                  <c:v>3.9517241379310351</c:v>
                </c:pt>
                <c:pt idx="8146" formatCode="0.0">
                  <c:v>4.0176470588235293</c:v>
                </c:pt>
                <c:pt idx="8147" formatCode="0.0">
                  <c:v>5.3877551020408161</c:v>
                </c:pt>
                <c:pt idx="8148" formatCode="0.0">
                  <c:v>4.1512195121951221</c:v>
                </c:pt>
                <c:pt idx="8149" formatCode="0.0">
                  <c:v>4.1349999999999998</c:v>
                </c:pt>
                <c:pt idx="8150" formatCode="0.0">
                  <c:v>3.2592592592592591</c:v>
                </c:pt>
                <c:pt idx="8151" formatCode="0.0">
                  <c:v>7.5287958115183251</c:v>
                </c:pt>
                <c:pt idx="8152" formatCode="0.0">
                  <c:v>7.8738317757009346</c:v>
                </c:pt>
                <c:pt idx="8153" formatCode="0.0">
                  <c:v>7.262032085561497</c:v>
                </c:pt>
                <c:pt idx="8154" formatCode="0.0">
                  <c:v>4.1052631578947363</c:v>
                </c:pt>
                <c:pt idx="8155" formatCode="0.0">
                  <c:v>3.6458333333333335</c:v>
                </c:pt>
                <c:pt idx="8156" formatCode="0.0">
                  <c:v>3.6815286624203822</c:v>
                </c:pt>
                <c:pt idx="8157" formatCode="0.0">
                  <c:v>3.5375000000000001</c:v>
                </c:pt>
                <c:pt idx="8166" formatCode="0.0">
                  <c:v>6.0000000000000009</c:v>
                </c:pt>
                <c:pt idx="8167" formatCode="0.0">
                  <c:v>4.16</c:v>
                </c:pt>
                <c:pt idx="8168" formatCode="0.0">
                  <c:v>4.3600000000000003</c:v>
                </c:pt>
                <c:pt idx="8169" formatCode="0.0">
                  <c:v>5.9354838709677411</c:v>
                </c:pt>
                <c:pt idx="8170" formatCode="0.0">
                  <c:v>10.620689655172415</c:v>
                </c:pt>
                <c:pt idx="8176" formatCode="0.0">
                  <c:v>2.4166666666666665</c:v>
                </c:pt>
                <c:pt idx="8178" formatCode="0.0">
                  <c:v>4.193548387096774</c:v>
                </c:pt>
                <c:pt idx="8179" formatCode="0.0">
                  <c:v>4.8965517241379306</c:v>
                </c:pt>
                <c:pt idx="8180" formatCode="0.0">
                  <c:v>3.4054054054054053</c:v>
                </c:pt>
                <c:pt idx="8181" formatCode="0.0">
                  <c:v>3.4358974358974361</c:v>
                </c:pt>
                <c:pt idx="8183" formatCode="0.0">
                  <c:v>7.0344827586206895</c:v>
                </c:pt>
                <c:pt idx="8184" formatCode="0.0">
                  <c:v>5.2972972972972974</c:v>
                </c:pt>
                <c:pt idx="8185" formatCode="0.0">
                  <c:v>6.1818181818181817</c:v>
                </c:pt>
                <c:pt idx="8186" formatCode="0.0">
                  <c:v>4.3030303030303028</c:v>
                </c:pt>
                <c:pt idx="8187" formatCode="0.0">
                  <c:v>2.8</c:v>
                </c:pt>
                <c:pt idx="8192" formatCode="0.0">
                  <c:v>2.6373626373626373</c:v>
                </c:pt>
                <c:pt idx="8193" formatCode="0.0">
                  <c:v>6.6666666666666661</c:v>
                </c:pt>
                <c:pt idx="8194" formatCode="0.0">
                  <c:v>5.7894736842105265</c:v>
                </c:pt>
                <c:pt idx="8195" formatCode="0.0">
                  <c:v>2.5619834710743805</c:v>
                </c:pt>
                <c:pt idx="8196" formatCode="0.0">
                  <c:v>2.833333333333333</c:v>
                </c:pt>
                <c:pt idx="8197" formatCode="0.0">
                  <c:v>3.875</c:v>
                </c:pt>
                <c:pt idx="8198" formatCode="0.0">
                  <c:v>3.6619718309859159</c:v>
                </c:pt>
                <c:pt idx="8199" formatCode="0.0">
                  <c:v>14</c:v>
                </c:pt>
                <c:pt idx="8201" formatCode="0.0">
                  <c:v>8.9545454545454533</c:v>
                </c:pt>
                <c:pt idx="8202" formatCode="0.0">
                  <c:v>12.366666666666667</c:v>
                </c:pt>
                <c:pt idx="8203" formatCode="0.0">
                  <c:v>9.9259259259259256</c:v>
                </c:pt>
                <c:pt idx="8204" formatCode="0.0">
                  <c:v>14.212121212121213</c:v>
                </c:pt>
                <c:pt idx="8205" formatCode="0.0">
                  <c:v>8.1818181818181817</c:v>
                </c:pt>
                <c:pt idx="8206" formatCode="0.0">
                  <c:v>8.7941176470588225</c:v>
                </c:pt>
                <c:pt idx="8207" formatCode="0.0">
                  <c:v>12.892857142857144</c:v>
                </c:pt>
                <c:pt idx="8208" formatCode="0.0">
                  <c:v>10.256410256410257</c:v>
                </c:pt>
                <c:pt idx="8209" formatCode="0.0">
                  <c:v>5.557377049180328</c:v>
                </c:pt>
                <c:pt idx="8210" formatCode="0.0">
                  <c:v>4.7142857142857144</c:v>
                </c:pt>
                <c:pt idx="8211" formatCode="0.0">
                  <c:v>19.54054054054054</c:v>
                </c:pt>
                <c:pt idx="8212" formatCode="0.0">
                  <c:v>7.1081081081081079</c:v>
                </c:pt>
                <c:pt idx="8213" formatCode="0.0">
                  <c:v>6.9032258064516121</c:v>
                </c:pt>
                <c:pt idx="8214" formatCode="0.0">
                  <c:v>5.3793103448275863</c:v>
                </c:pt>
                <c:pt idx="8216" formatCode="0.0">
                  <c:v>4.1176470588235299</c:v>
                </c:pt>
                <c:pt idx="8217" formatCode="0.0">
                  <c:v>3.9230769230769225</c:v>
                </c:pt>
                <c:pt idx="8221" formatCode="0.0">
                  <c:v>5.6896551724137936</c:v>
                </c:pt>
                <c:pt idx="8222" formatCode="0.0">
                  <c:v>19.54054054054054</c:v>
                </c:pt>
                <c:pt idx="8223" formatCode="0.0">
                  <c:v>13.842105263157896</c:v>
                </c:pt>
                <c:pt idx="8224" formatCode="0.0">
                  <c:v>5.6896551724137936</c:v>
                </c:pt>
                <c:pt idx="8225" formatCode="0.0">
                  <c:v>6.7</c:v>
                </c:pt>
                <c:pt idx="8226" formatCode="0.0">
                  <c:v>5.4782608695652177</c:v>
                </c:pt>
                <c:pt idx="8246" formatCode="0.0">
                  <c:v>6.3253012048192776</c:v>
                </c:pt>
                <c:pt idx="8248" formatCode="0.0">
                  <c:v>5.6024096385542173</c:v>
                </c:pt>
                <c:pt idx="8249" formatCode="0.0">
                  <c:v>4.0750670241286864</c:v>
                </c:pt>
                <c:pt idx="8250" formatCode="0.0">
                  <c:v>5.5477031802120136</c:v>
                </c:pt>
                <c:pt idx="8251" formatCode="0.0">
                  <c:v>7.268041237113402</c:v>
                </c:pt>
                <c:pt idx="8252" formatCode="0.0">
                  <c:v>7.7380952380952381</c:v>
                </c:pt>
                <c:pt idx="8253" formatCode="0.0">
                  <c:v>2.4146341463414638</c:v>
                </c:pt>
                <c:pt idx="8254" formatCode="0.0">
                  <c:v>2.9824561403508771</c:v>
                </c:pt>
                <c:pt idx="8256" formatCode="0.0">
                  <c:v>3.9189189189189189</c:v>
                </c:pt>
                <c:pt idx="8257" formatCode="0.0">
                  <c:v>4.5263157894736841</c:v>
                </c:pt>
                <c:pt idx="8258" formatCode="0.0">
                  <c:v>3.8717948717948718</c:v>
                </c:pt>
                <c:pt idx="8259" formatCode="0.0">
                  <c:v>3.8048780487804881</c:v>
                </c:pt>
                <c:pt idx="8261" formatCode="0.0">
                  <c:v>4.1162790697674421</c:v>
                </c:pt>
                <c:pt idx="8263" formatCode="0.0">
                  <c:v>2.6153846153846154</c:v>
                </c:pt>
                <c:pt idx="8264" formatCode="0.0">
                  <c:v>3.2307692307692308</c:v>
                </c:pt>
                <c:pt idx="8265" formatCode="0.0">
                  <c:v>4.625</c:v>
                </c:pt>
                <c:pt idx="8266" formatCode="0.0">
                  <c:v>3.736842105263158</c:v>
                </c:pt>
                <c:pt idx="8267" formatCode="0.0">
                  <c:v>4.08</c:v>
                </c:pt>
                <c:pt idx="8269" formatCode="0.0">
                  <c:v>6.8888888888888893</c:v>
                </c:pt>
                <c:pt idx="8271" formatCode="0.0">
                  <c:v>6.3888888888888884</c:v>
                </c:pt>
                <c:pt idx="8272" formatCode="0.0">
                  <c:v>13.191666666666666</c:v>
                </c:pt>
                <c:pt idx="8273" formatCode="0.0">
                  <c:v>14.8</c:v>
                </c:pt>
                <c:pt idx="8275" formatCode="0.0">
                  <c:v>30</c:v>
                </c:pt>
                <c:pt idx="8277" formatCode="0.0">
                  <c:v>4.9356223175965663</c:v>
                </c:pt>
                <c:pt idx="8278" formatCode="0.0">
                  <c:v>7.4285714285714288</c:v>
                </c:pt>
                <c:pt idx="8280" formatCode="0.0">
                  <c:v>6.9565217391304355</c:v>
                </c:pt>
                <c:pt idx="8281" formatCode="0.0">
                  <c:v>8.2608695652173925</c:v>
                </c:pt>
                <c:pt idx="8283" formatCode="0.0">
                  <c:v>7.4838709677419351</c:v>
                </c:pt>
                <c:pt idx="8285" formatCode="0.0">
                  <c:v>4</c:v>
                </c:pt>
                <c:pt idx="8286" formatCode="0.0">
                  <c:v>3.75</c:v>
                </c:pt>
                <c:pt idx="8287" formatCode="0.0">
                  <c:v>3.7101449275362319</c:v>
                </c:pt>
                <c:pt idx="8288" formatCode="0.0">
                  <c:v>3.8922155688622757</c:v>
                </c:pt>
                <c:pt idx="8289" formatCode="0.0">
                  <c:v>3.8601823708206684</c:v>
                </c:pt>
                <c:pt idx="8290" formatCode="0.0">
                  <c:v>4.2796610169491522</c:v>
                </c:pt>
                <c:pt idx="8291" formatCode="0.0">
                  <c:v>6.1538461538461542</c:v>
                </c:pt>
                <c:pt idx="8292" formatCode="0.0">
                  <c:v>10</c:v>
                </c:pt>
                <c:pt idx="8293" formatCode="0.0">
                  <c:v>8.6060606060606055</c:v>
                </c:pt>
                <c:pt idx="8294" formatCode="0.0">
                  <c:v>6.8181818181818183</c:v>
                </c:pt>
                <c:pt idx="8295" formatCode="0.0">
                  <c:v>7.4117647058823533</c:v>
                </c:pt>
                <c:pt idx="8296" formatCode="0.0">
                  <c:v>8.6</c:v>
                </c:pt>
                <c:pt idx="8297" formatCode="0.0">
                  <c:v>4.0506329113924044</c:v>
                </c:pt>
                <c:pt idx="8298" formatCode="0.0">
                  <c:v>10.566666666666666</c:v>
                </c:pt>
                <c:pt idx="8299" formatCode="0.0">
                  <c:v>9.3023255813953494</c:v>
                </c:pt>
                <c:pt idx="8300" formatCode="0.0">
                  <c:v>5.1234567901234565</c:v>
                </c:pt>
                <c:pt idx="8301" formatCode="0.0">
                  <c:v>4.0490797546012267</c:v>
                </c:pt>
                <c:pt idx="8302" formatCode="0.0">
                  <c:v>2.8780487804878052</c:v>
                </c:pt>
                <c:pt idx="8303" formatCode="0.0">
                  <c:v>4.1509433962264151</c:v>
                </c:pt>
                <c:pt idx="8304" formatCode="0.0">
                  <c:v>6.3124999999999991</c:v>
                </c:pt>
                <c:pt idx="8305" formatCode="0.0">
                  <c:v>5.9239130434782608</c:v>
                </c:pt>
                <c:pt idx="8306" formatCode="0.0">
                  <c:v>3.5555555555555558</c:v>
                </c:pt>
                <c:pt idx="8307" formatCode="0.0">
                  <c:v>3.1976744186046511</c:v>
                </c:pt>
                <c:pt idx="8308" formatCode="0.0">
                  <c:v>3.6363636363636367</c:v>
                </c:pt>
                <c:pt idx="8309" formatCode="0.0">
                  <c:v>7</c:v>
                </c:pt>
                <c:pt idx="8310" formatCode="0.0">
                  <c:v>6.6863905325443795</c:v>
                </c:pt>
                <c:pt idx="8311" formatCode="0.0">
                  <c:v>8.4795321637426895</c:v>
                </c:pt>
                <c:pt idx="8312" formatCode="0.0">
                  <c:v>6.8571428571428568</c:v>
                </c:pt>
                <c:pt idx="8313" formatCode="0.0">
                  <c:v>4.9433962264150946</c:v>
                </c:pt>
                <c:pt idx="8314" formatCode="0.0">
                  <c:v>7.0786516853932584</c:v>
                </c:pt>
                <c:pt idx="8315" formatCode="0.0">
                  <c:v>2.8282828282828283</c:v>
                </c:pt>
                <c:pt idx="8316" formatCode="0.0">
                  <c:v>2.9807692307692308</c:v>
                </c:pt>
                <c:pt idx="8317" formatCode="0.0">
                  <c:v>5.333333333333333</c:v>
                </c:pt>
                <c:pt idx="8318" formatCode="0.0">
                  <c:v>6.518987341772152</c:v>
                </c:pt>
                <c:pt idx="8319" formatCode="0.0">
                  <c:v>3.6184210526315788</c:v>
                </c:pt>
                <c:pt idx="8353" formatCode="0.0">
                  <c:v>5.1818181818181825</c:v>
                </c:pt>
                <c:pt idx="8354" formatCode="0.0">
                  <c:v>4.7297297297297289</c:v>
                </c:pt>
                <c:pt idx="8355" formatCode="0.0">
                  <c:v>5.420289855072463</c:v>
                </c:pt>
                <c:pt idx="8356" formatCode="0.0">
                  <c:v>4.6788990825688064</c:v>
                </c:pt>
                <c:pt idx="8357" formatCode="0.0">
                  <c:v>4.7948717948717947</c:v>
                </c:pt>
                <c:pt idx="8358" formatCode="0.0">
                  <c:v>5.3055555555555562</c:v>
                </c:pt>
                <c:pt idx="8359" formatCode="0.0">
                  <c:v>5.3641618497109826</c:v>
                </c:pt>
                <c:pt idx="8360" formatCode="0.0">
                  <c:v>5.6975308641975309</c:v>
                </c:pt>
                <c:pt idx="8361" formatCode="0.0">
                  <c:v>5.6756756756756754</c:v>
                </c:pt>
                <c:pt idx="8362" formatCode="0.0">
                  <c:v>4.8423645320197046</c:v>
                </c:pt>
                <c:pt idx="8363" formatCode="0.0">
                  <c:v>5.211267605633803</c:v>
                </c:pt>
                <c:pt idx="8364" formatCode="0.0">
                  <c:v>4.0963855421686741</c:v>
                </c:pt>
                <c:pt idx="8365" formatCode="0.0">
                  <c:v>5.1973684210526319</c:v>
                </c:pt>
                <c:pt idx="8366" formatCode="0.0">
                  <c:v>5.5813953488372094</c:v>
                </c:pt>
                <c:pt idx="8367" formatCode="0.0">
                  <c:v>5.2439024390243905</c:v>
                </c:pt>
                <c:pt idx="8368" formatCode="0.0">
                  <c:v>5.7727272727272725</c:v>
                </c:pt>
                <c:pt idx="8369" formatCode="0.0">
                  <c:v>4.7469879518072293</c:v>
                </c:pt>
                <c:pt idx="8370" formatCode="0.0">
                  <c:v>4.3416370106761564</c:v>
                </c:pt>
                <c:pt idx="8371" formatCode="0.0">
                  <c:v>5.6485355648535558</c:v>
                </c:pt>
                <c:pt idx="8372" formatCode="0.0">
                  <c:v>3.7948717948717952</c:v>
                </c:pt>
                <c:pt idx="8373" formatCode="0.0">
                  <c:v>6.25</c:v>
                </c:pt>
                <c:pt idx="8374" formatCode="0.0">
                  <c:v>4.666666666666667</c:v>
                </c:pt>
                <c:pt idx="8375" formatCode="0.0">
                  <c:v>29.627659574468087</c:v>
                </c:pt>
                <c:pt idx="8376" formatCode="0.0">
                  <c:v>32.36363636363636</c:v>
                </c:pt>
                <c:pt idx="8377" formatCode="0.0">
                  <c:v>0.83333333333333326</c:v>
                </c:pt>
                <c:pt idx="8378" formatCode="0.0">
                  <c:v>7.1244635193133048</c:v>
                </c:pt>
                <c:pt idx="8379" formatCode="0.0">
                  <c:v>1.6767241379310347</c:v>
                </c:pt>
                <c:pt idx="8380" formatCode="0.0">
                  <c:v>5.0297619047619042</c:v>
                </c:pt>
                <c:pt idx="8381" formatCode="0.0">
                  <c:v>5.889570552147239</c:v>
                </c:pt>
                <c:pt idx="8382" formatCode="0.0">
                  <c:v>6.012861736334405</c:v>
                </c:pt>
                <c:pt idx="8383" formatCode="0.0">
                  <c:v>4.604166666666667</c:v>
                </c:pt>
                <c:pt idx="8384" formatCode="0.0">
                  <c:v>8.5645933014354068</c:v>
                </c:pt>
                <c:pt idx="8385" formatCode="0.0">
                  <c:v>7.7664974619289344</c:v>
                </c:pt>
                <c:pt idx="8386" formatCode="0.0">
                  <c:v>11.991701244813276</c:v>
                </c:pt>
                <c:pt idx="8387" formatCode="0.0">
                  <c:v>3.8156028368794326</c:v>
                </c:pt>
                <c:pt idx="8388" formatCode="0.0">
                  <c:v>3.7935483870967741</c:v>
                </c:pt>
                <c:pt idx="8389" formatCode="0.0">
                  <c:v>4.0933333333333328</c:v>
                </c:pt>
                <c:pt idx="8390" formatCode="0.0">
                  <c:v>7.0198675496688736</c:v>
                </c:pt>
                <c:pt idx="8391" formatCode="0.0">
                  <c:v>7.0984455958549217</c:v>
                </c:pt>
                <c:pt idx="8392" formatCode="0.0">
                  <c:v>5.9036144578313259</c:v>
                </c:pt>
                <c:pt idx="8393" formatCode="0.0">
                  <c:v>8.0555555555555554</c:v>
                </c:pt>
                <c:pt idx="8394" formatCode="0.0">
                  <c:v>9.5294117647058822</c:v>
                </c:pt>
                <c:pt idx="8395" formatCode="0.0">
                  <c:v>8.3888888888888893</c:v>
                </c:pt>
                <c:pt idx="8396" formatCode="0.0">
                  <c:v>9.5054945054945055</c:v>
                </c:pt>
                <c:pt idx="8397" formatCode="0.0">
                  <c:v>19.54054054054054</c:v>
                </c:pt>
                <c:pt idx="8398" formatCode="0.0">
                  <c:v>2.5</c:v>
                </c:pt>
                <c:pt idx="8399" formatCode="0.0">
                  <c:v>10</c:v>
                </c:pt>
                <c:pt idx="8400" formatCode="0.0">
                  <c:v>11.785714285714286</c:v>
                </c:pt>
                <c:pt idx="8401" formatCode="0.0">
                  <c:v>7.1081081081081079</c:v>
                </c:pt>
                <c:pt idx="8402" formatCode="0.0">
                  <c:v>6.9032258064516121</c:v>
                </c:pt>
                <c:pt idx="8403" formatCode="0.0">
                  <c:v>9.8571428571428577</c:v>
                </c:pt>
                <c:pt idx="8404" formatCode="0.0">
                  <c:v>5.3793103448275863</c:v>
                </c:pt>
                <c:pt idx="8405" formatCode="0.0">
                  <c:v>3.6153846153846154</c:v>
                </c:pt>
                <c:pt idx="8406" formatCode="0.0">
                  <c:v>4.0769230769230775</c:v>
                </c:pt>
                <c:pt idx="8407" formatCode="0.0">
                  <c:v>4.1176470588235299</c:v>
                </c:pt>
                <c:pt idx="8408" formatCode="0.0">
                  <c:v>3.9230769230769225</c:v>
                </c:pt>
                <c:pt idx="8409" formatCode="0.0">
                  <c:v>6.0273972602739727</c:v>
                </c:pt>
                <c:pt idx="8410" formatCode="0.0">
                  <c:v>3.322259136212625</c:v>
                </c:pt>
                <c:pt idx="8411" formatCode="0.0">
                  <c:v>2.6666666666666665</c:v>
                </c:pt>
                <c:pt idx="8412" formatCode="0.0">
                  <c:v>4.333333333333333</c:v>
                </c:pt>
                <c:pt idx="8413" formatCode="0.0">
                  <c:v>2.9393939393939394</c:v>
                </c:pt>
                <c:pt idx="8414" formatCode="0.0">
                  <c:v>2.7142857142857144</c:v>
                </c:pt>
                <c:pt idx="8415" formatCode="0.0">
                  <c:v>3.7751004016064256</c:v>
                </c:pt>
                <c:pt idx="8416" formatCode="0.0">
                  <c:v>3.3734939759036142</c:v>
                </c:pt>
                <c:pt idx="8417" formatCode="0.0">
                  <c:v>3.553719008264463</c:v>
                </c:pt>
                <c:pt idx="8418" formatCode="0.0">
                  <c:v>6.0150375939849621</c:v>
                </c:pt>
                <c:pt idx="8419" formatCode="0.0">
                  <c:v>3.0927835051546388</c:v>
                </c:pt>
                <c:pt idx="8420" formatCode="0.0">
                  <c:v>3.3333333333333335</c:v>
                </c:pt>
                <c:pt idx="8421" formatCode="0.0">
                  <c:v>3.475935828877005</c:v>
                </c:pt>
                <c:pt idx="8422" formatCode="0.0">
                  <c:v>3.8095238095238098</c:v>
                </c:pt>
                <c:pt idx="8423" formatCode="0.0">
                  <c:v>3.2661290322580645</c:v>
                </c:pt>
                <c:pt idx="8424" formatCode="0.0">
                  <c:v>6.3253012048192776</c:v>
                </c:pt>
                <c:pt idx="8425" formatCode="0.0">
                  <c:v>5.6024096385542173</c:v>
                </c:pt>
                <c:pt idx="8426" formatCode="0.0">
                  <c:v>5.4385964912280711</c:v>
                </c:pt>
                <c:pt idx="8427" formatCode="0.0">
                  <c:v>7.8212290502793298</c:v>
                </c:pt>
                <c:pt idx="8477" formatCode="0.0">
                  <c:v>15.072463768115943</c:v>
                </c:pt>
                <c:pt idx="8478" formatCode="0.0">
                  <c:v>14.050279329608937</c:v>
                </c:pt>
                <c:pt idx="8479" formatCode="0.0">
                  <c:v>16.564885496183205</c:v>
                </c:pt>
                <c:pt idx="8480" formatCode="0.0">
                  <c:v>9.2555831265508672</c:v>
                </c:pt>
                <c:pt idx="8481" formatCode="0.0">
                  <c:v>5.4372623574144487</c:v>
                </c:pt>
                <c:pt idx="8482" formatCode="0.0">
                  <c:v>9.4416243654822338</c:v>
                </c:pt>
                <c:pt idx="8483" formatCode="0.0">
                  <c:v>8.8020304568527923</c:v>
                </c:pt>
                <c:pt idx="8484" formatCode="0.0">
                  <c:v>7.0784313725490193</c:v>
                </c:pt>
                <c:pt idx="8485" formatCode="0.0">
                  <c:v>10.457337883959044</c:v>
                </c:pt>
                <c:pt idx="8486" formatCode="0.0">
                  <c:v>20.044247787610619</c:v>
                </c:pt>
                <c:pt idx="8487" formatCode="0.0">
                  <c:v>10.909090909090908</c:v>
                </c:pt>
                <c:pt idx="8488" formatCode="0.0">
                  <c:v>12.314049586776861</c:v>
                </c:pt>
                <c:pt idx="8489" formatCode="0.0">
                  <c:v>11.272727272727273</c:v>
                </c:pt>
                <c:pt idx="8490" formatCode="0.0">
                  <c:v>15.876068376068377</c:v>
                </c:pt>
                <c:pt idx="8491" formatCode="0.0">
                  <c:v>8.6057692307692299</c:v>
                </c:pt>
                <c:pt idx="8492" formatCode="0.0">
                  <c:v>6.5090909090909088</c:v>
                </c:pt>
                <c:pt idx="8493" formatCode="0.0">
                  <c:v>7.309644670050762</c:v>
                </c:pt>
                <c:pt idx="8494" formatCode="0.0">
                  <c:v>18.363636363636363</c:v>
                </c:pt>
                <c:pt idx="8495" formatCode="0.0">
                  <c:v>5.5957446808510634</c:v>
                </c:pt>
                <c:pt idx="8496" formatCode="0.0">
                  <c:v>7.0485436893203879</c:v>
                </c:pt>
                <c:pt idx="8497" formatCode="0.0">
                  <c:v>5.0996015936254988</c:v>
                </c:pt>
                <c:pt idx="8498" formatCode="0.0">
                  <c:v>15.65217391304348</c:v>
                </c:pt>
                <c:pt idx="8499" formatCode="0.0">
                  <c:v>11.409921671018278</c:v>
                </c:pt>
                <c:pt idx="8500" formatCode="0.0">
                  <c:v>5.3603603603603602</c:v>
                </c:pt>
                <c:pt idx="8501" formatCode="0.0">
                  <c:v>33.134328358208954</c:v>
                </c:pt>
                <c:pt idx="8502" formatCode="0.0">
                  <c:v>6.7005076142131976</c:v>
                </c:pt>
                <c:pt idx="8503" formatCode="0.0">
                  <c:v>10.68</c:v>
                </c:pt>
                <c:pt idx="8504" formatCode="0.0">
                  <c:v>17.014652014652015</c:v>
                </c:pt>
                <c:pt idx="8505" formatCode="0.0">
                  <c:v>9.6837944664031621</c:v>
                </c:pt>
                <c:pt idx="8506" formatCode="0.0">
                  <c:v>9.3307086614173222</c:v>
                </c:pt>
                <c:pt idx="8507" formatCode="0.0">
                  <c:v>15.873015873015873</c:v>
                </c:pt>
                <c:pt idx="8508" formatCode="0.0">
                  <c:v>5.9111111111111114</c:v>
                </c:pt>
                <c:pt idx="8509" formatCode="0.0">
                  <c:v>12.620481927710843</c:v>
                </c:pt>
                <c:pt idx="8510" formatCode="0.0">
                  <c:v>7.3085501858736057</c:v>
                </c:pt>
                <c:pt idx="8511" formatCode="0.0">
                  <c:v>6.5886524822695032</c:v>
                </c:pt>
                <c:pt idx="8512" formatCode="0.0">
                  <c:v>9.253731343283583</c:v>
                </c:pt>
                <c:pt idx="8513" formatCode="0.0">
                  <c:v>8.0357142857142847</c:v>
                </c:pt>
                <c:pt idx="8514" formatCode="0.0">
                  <c:v>5.3472222222222223</c:v>
                </c:pt>
                <c:pt idx="8515" formatCode="0.0">
                  <c:v>8.7567567567567561</c:v>
                </c:pt>
                <c:pt idx="8516" formatCode="0.0">
                  <c:v>4.9639344262295086</c:v>
                </c:pt>
                <c:pt idx="8517" formatCode="0.0">
                  <c:v>5.9022556390977439</c:v>
                </c:pt>
                <c:pt idx="8518" formatCode="0.0">
                  <c:v>14.524137931034483</c:v>
                </c:pt>
                <c:pt idx="8519" formatCode="0.0">
                  <c:v>17</c:v>
                </c:pt>
                <c:pt idx="8520" formatCode="0.0">
                  <c:v>9.5454545454545467</c:v>
                </c:pt>
                <c:pt idx="8521" formatCode="0.0">
                  <c:v>6.76</c:v>
                </c:pt>
                <c:pt idx="8522" formatCode="0.0">
                  <c:v>12.48</c:v>
                </c:pt>
                <c:pt idx="8523" formatCode="0.0">
                  <c:v>7.4561403508771935</c:v>
                </c:pt>
                <c:pt idx="8524" formatCode="0.0">
                  <c:v>7.2016460905349788</c:v>
                </c:pt>
                <c:pt idx="8525" formatCode="0.0">
                  <c:v>12.73224043715847</c:v>
                </c:pt>
                <c:pt idx="8526" formatCode="0.0">
                  <c:v>7.9668049792531113</c:v>
                </c:pt>
                <c:pt idx="8527" formatCode="0.0">
                  <c:v>11.395348837209301</c:v>
                </c:pt>
                <c:pt idx="8528" formatCode="0.0">
                  <c:v>5.5319148936170208</c:v>
                </c:pt>
                <c:pt idx="8529" formatCode="0.0">
                  <c:v>5.140845070422535</c:v>
                </c:pt>
                <c:pt idx="8530" formatCode="0.0">
                  <c:v>7.916666666666667</c:v>
                </c:pt>
                <c:pt idx="8531" formatCode="0.0">
                  <c:v>7.8181818181818192</c:v>
                </c:pt>
                <c:pt idx="8532" formatCode="0.0">
                  <c:v>7.8064516129032251</c:v>
                </c:pt>
                <c:pt idx="8533" formatCode="0.0">
                  <c:v>7.9629629629629619</c:v>
                </c:pt>
                <c:pt idx="8534" formatCode="0.0">
                  <c:v>5</c:v>
                </c:pt>
                <c:pt idx="8535" formatCode="0.0">
                  <c:v>10.167597765363128</c:v>
                </c:pt>
                <c:pt idx="8536" formatCode="0.0">
                  <c:v>5.7058823529411766</c:v>
                </c:pt>
                <c:pt idx="8537" formatCode="0.0">
                  <c:v>9.2857142857142847</c:v>
                </c:pt>
                <c:pt idx="8538" formatCode="0.0">
                  <c:v>9.5348837209302317</c:v>
                </c:pt>
                <c:pt idx="8539" formatCode="0.0">
                  <c:v>8.8607594936708853</c:v>
                </c:pt>
                <c:pt idx="8540" formatCode="0.0">
                  <c:v>4.9402390438247021</c:v>
                </c:pt>
                <c:pt idx="8541" formatCode="0.0">
                  <c:v>10.419161676646706</c:v>
                </c:pt>
                <c:pt idx="8542" formatCode="0.0">
                  <c:v>12.060606060606061</c:v>
                </c:pt>
                <c:pt idx="8543" formatCode="0.0">
                  <c:v>5.6896551724137936</c:v>
                </c:pt>
                <c:pt idx="8544" formatCode="0.0">
                  <c:v>6.1454545454545446</c:v>
                </c:pt>
                <c:pt idx="8545" formatCode="0.0">
                  <c:v>6.1549815498154983</c:v>
                </c:pt>
                <c:pt idx="8546" formatCode="0.0">
                  <c:v>5.8241758241758239</c:v>
                </c:pt>
                <c:pt idx="8547" formatCode="0.0">
                  <c:v>6.9603524229074889</c:v>
                </c:pt>
                <c:pt idx="8548" formatCode="0.0">
                  <c:v>5.984251968503937</c:v>
                </c:pt>
                <c:pt idx="8549" formatCode="0.0">
                  <c:v>4.4956772334293946</c:v>
                </c:pt>
                <c:pt idx="8550" formatCode="0.0">
                  <c:v>8.026315789473685</c:v>
                </c:pt>
                <c:pt idx="8551" formatCode="0.0">
                  <c:v>6</c:v>
                </c:pt>
                <c:pt idx="8552" formatCode="0.0">
                  <c:v>5.5274261603375523</c:v>
                </c:pt>
                <c:pt idx="8553" formatCode="0.0">
                  <c:v>8.4291845493562239</c:v>
                </c:pt>
                <c:pt idx="8554" formatCode="0.0">
                  <c:v>6.3636363636363633</c:v>
                </c:pt>
                <c:pt idx="8555" formatCode="0.0">
                  <c:v>6.16</c:v>
                </c:pt>
                <c:pt idx="8556" formatCode="0.0">
                  <c:v>6.7037037037037042</c:v>
                </c:pt>
                <c:pt idx="8557" formatCode="0.0">
                  <c:v>5.1086956521739131</c:v>
                </c:pt>
                <c:pt idx="8558" formatCode="0.0">
                  <c:v>5.7288135593220328</c:v>
                </c:pt>
                <c:pt idx="8559" formatCode="0.0">
                  <c:v>6.5019011406844118</c:v>
                </c:pt>
                <c:pt idx="8560" formatCode="0.0">
                  <c:v>5.8053691275167791</c:v>
                </c:pt>
                <c:pt idx="8561" formatCode="0.0">
                  <c:v>6.6400000000000006</c:v>
                </c:pt>
                <c:pt idx="8562" formatCode="0.0">
                  <c:v>9.3594306049822062</c:v>
                </c:pt>
                <c:pt idx="8563" formatCode="0.0">
                  <c:v>5.9383753501400562</c:v>
                </c:pt>
                <c:pt idx="8564" formatCode="0.0">
                  <c:v>7.051282051282052</c:v>
                </c:pt>
                <c:pt idx="8679" formatCode="0.0">
                  <c:v>3.2231404958677685</c:v>
                </c:pt>
                <c:pt idx="8680" formatCode="0.0">
                  <c:v>2.7627118644067794</c:v>
                </c:pt>
                <c:pt idx="8681" formatCode="0.0">
                  <c:v>4.246666666666667</c:v>
                </c:pt>
                <c:pt idx="8682" formatCode="0.0">
                  <c:v>8.2071713147410374</c:v>
                </c:pt>
                <c:pt idx="8683" formatCode="0.0">
                  <c:v>3.7462686567164183</c:v>
                </c:pt>
                <c:pt idx="8684" formatCode="0.0">
                  <c:v>3.2850467289719627</c:v>
                </c:pt>
                <c:pt idx="8685" formatCode="0.0">
                  <c:v>4.4041450777202078</c:v>
                </c:pt>
                <c:pt idx="8686" formatCode="0.0">
                  <c:v>4.7761194029850742</c:v>
                </c:pt>
                <c:pt idx="8687" formatCode="0.0">
                  <c:v>8.9528795811518336</c:v>
                </c:pt>
                <c:pt idx="8688" formatCode="0.0">
                  <c:v>3.6454545454545451</c:v>
                </c:pt>
                <c:pt idx="8689" formatCode="0.0">
                  <c:v>2.7777777777777777</c:v>
                </c:pt>
                <c:pt idx="8690" formatCode="0.0">
                  <c:v>3.542056074766355</c:v>
                </c:pt>
                <c:pt idx="8691" formatCode="0.0">
                  <c:v>3.5662650602409638</c:v>
                </c:pt>
                <c:pt idx="8692" formatCode="0.0">
                  <c:v>75.438596491228083</c:v>
                </c:pt>
                <c:pt idx="8693" formatCode="0.0">
                  <c:v>5.9171597633136095</c:v>
                </c:pt>
                <c:pt idx="8694" formatCode="0.0">
                  <c:v>7.5342465753424657</c:v>
                </c:pt>
                <c:pt idx="8695" formatCode="0.0">
                  <c:v>7.1428571428571432</c:v>
                </c:pt>
                <c:pt idx="8696" formatCode="0.0">
                  <c:v>5.9113300492610845</c:v>
                </c:pt>
                <c:pt idx="8697" formatCode="0.0">
                  <c:v>5.6122448979591839</c:v>
                </c:pt>
                <c:pt idx="8698" formatCode="0.0">
                  <c:v>5.1724137931034484</c:v>
                </c:pt>
                <c:pt idx="8699" formatCode="0.0">
                  <c:v>7.8534031413612571</c:v>
                </c:pt>
                <c:pt idx="8700" formatCode="0.0">
                  <c:v>6.878306878306879</c:v>
                </c:pt>
                <c:pt idx="8701" formatCode="0.0">
                  <c:v>4.918032786885246</c:v>
                </c:pt>
                <c:pt idx="8702" formatCode="0.0">
                  <c:v>5.8536585365853666</c:v>
                </c:pt>
                <c:pt idx="8703" formatCode="0.0">
                  <c:v>5.0761421319796955</c:v>
                </c:pt>
                <c:pt idx="8704" formatCode="0.0">
                  <c:v>5</c:v>
                </c:pt>
                <c:pt idx="8705" formatCode="0.0">
                  <c:v>4.526748971193415</c:v>
                </c:pt>
                <c:pt idx="8706" formatCode="0.0">
                  <c:v>8.071748878923767</c:v>
                </c:pt>
                <c:pt idx="8707" formatCode="0.0">
                  <c:v>6.8965517241379315</c:v>
                </c:pt>
                <c:pt idx="8708" formatCode="0.0">
                  <c:v>5.4726368159203984</c:v>
                </c:pt>
                <c:pt idx="8709" formatCode="0.0">
                  <c:v>8.074534161490682</c:v>
                </c:pt>
                <c:pt idx="8710" formatCode="0.0">
                  <c:v>6.024096385542169</c:v>
                </c:pt>
                <c:pt idx="8711" formatCode="0.0">
                  <c:v>8.4656084656084669</c:v>
                </c:pt>
                <c:pt idx="8712" formatCode="0.0">
                  <c:v>6.8627450980392153</c:v>
                </c:pt>
                <c:pt idx="8713" formatCode="0.0">
                  <c:v>8.3333333333333339</c:v>
                </c:pt>
                <c:pt idx="8714" formatCode="0.0">
                  <c:v>5.8536585365853666</c:v>
                </c:pt>
                <c:pt idx="8715" formatCode="0.0">
                  <c:v>6.8292682926829276</c:v>
                </c:pt>
                <c:pt idx="8716" formatCode="0.0">
                  <c:v>9.3117408906882577</c:v>
                </c:pt>
                <c:pt idx="8717" formatCode="0.0">
                  <c:v>7.4906367041198507</c:v>
                </c:pt>
                <c:pt idx="8718" formatCode="0.0">
                  <c:v>5.729166666666667</c:v>
                </c:pt>
                <c:pt idx="8719" formatCode="0.0">
                  <c:v>7.1428571428571423</c:v>
                </c:pt>
                <c:pt idx="8720" formatCode="0.0">
                  <c:v>6.6666666666666661</c:v>
                </c:pt>
                <c:pt idx="8721" formatCode="0.0">
                  <c:v>6.6666666666666661</c:v>
                </c:pt>
                <c:pt idx="8722" formatCode="0.0">
                  <c:v>7.8431372549019605</c:v>
                </c:pt>
                <c:pt idx="8723" formatCode="0.0">
                  <c:v>7.7922077922077921</c:v>
                </c:pt>
                <c:pt idx="8724" formatCode="0.0">
                  <c:v>7.2538860103626943</c:v>
                </c:pt>
                <c:pt idx="8725" formatCode="0.0">
                  <c:v>5.7522123893805315</c:v>
                </c:pt>
                <c:pt idx="8726" formatCode="0.0">
                  <c:v>6.7039106145251397</c:v>
                </c:pt>
                <c:pt idx="8727" formatCode="0.0">
                  <c:v>4.1841004184100417</c:v>
                </c:pt>
                <c:pt idx="8728" formatCode="0.0">
                  <c:v>5.9055118110236222</c:v>
                </c:pt>
                <c:pt idx="8729" formatCode="0.0">
                  <c:v>9.5808383233532943</c:v>
                </c:pt>
                <c:pt idx="8730" formatCode="0.0">
                  <c:v>6.8965517241379315</c:v>
                </c:pt>
                <c:pt idx="8777" formatCode="0.0">
                  <c:v>5.5277777777777777</c:v>
                </c:pt>
                <c:pt idx="8778" formatCode="0.0">
                  <c:v>5.4943820224719095</c:v>
                </c:pt>
                <c:pt idx="8779" formatCode="0.0">
                  <c:v>5.8940397350993381</c:v>
                </c:pt>
                <c:pt idx="8780" formatCode="0.0">
                  <c:v>5.9602649006622519</c:v>
                </c:pt>
                <c:pt idx="8781" formatCode="0.0">
                  <c:v>5.7228915662650603</c:v>
                </c:pt>
                <c:pt idx="8782" formatCode="0.0">
                  <c:v>6.0377358490566033</c:v>
                </c:pt>
                <c:pt idx="8854" formatCode="0.0">
                  <c:v>2.0161231637979546</c:v>
                </c:pt>
                <c:pt idx="8855" formatCode="0.0">
                  <c:v>2.1769551298671495</c:v>
                </c:pt>
                <c:pt idx="8856" formatCode="0.0">
                  <c:v>3.1106100479315435</c:v>
                </c:pt>
                <c:pt idx="8857" formatCode="0.0">
                  <c:v>2.1769551298671495</c:v>
                </c:pt>
                <c:pt idx="8858" formatCode="0.0">
                  <c:v>2.0161231637979546</c:v>
                </c:pt>
                <c:pt idx="8859" formatCode="0.0">
                  <c:v>1.9105541776335797</c:v>
                </c:pt>
                <c:pt idx="8860" formatCode="0.0">
                  <c:v>1.692783259196164</c:v>
                </c:pt>
                <c:pt idx="8861" formatCode="0.0">
                  <c:v>3.1930467699679412</c:v>
                </c:pt>
                <c:pt idx="8862" formatCode="0.0">
                  <c:v>5.118396436451941</c:v>
                </c:pt>
                <c:pt idx="8863" formatCode="0.0">
                  <c:v>5.1631344105712458</c:v>
                </c:pt>
                <c:pt idx="8864" formatCode="0.0">
                  <c:v>5.2039027650170882</c:v>
                </c:pt>
                <c:pt idx="8865" formatCode="0.0">
                  <c:v>6.316075760132688</c:v>
                </c:pt>
                <c:pt idx="8866" formatCode="0.0">
                  <c:v>6.0605303179597438</c:v>
                </c:pt>
                <c:pt idx="8867" formatCode="0.0">
                  <c:v>9.5861852243099968</c:v>
                </c:pt>
                <c:pt idx="8868" formatCode="0.0">
                  <c:v>9.0986936937641936</c:v>
                </c:pt>
                <c:pt idx="8869" formatCode="0.0">
                  <c:v>9.018864277311021</c:v>
                </c:pt>
                <c:pt idx="8870" formatCode="0.0">
                  <c:v>9.0497789219951219</c:v>
                </c:pt>
                <c:pt idx="8871" formatCode="0.0">
                  <c:v>5.0182307652285179</c:v>
                </c:pt>
                <c:pt idx="8872" formatCode="0.0">
                  <c:v>7.7769511146082211</c:v>
                </c:pt>
                <c:pt idx="8873" formatCode="0.0">
                  <c:v>5.5922092946077671</c:v>
                </c:pt>
                <c:pt idx="8874" formatCode="0.0">
                  <c:v>7.9567022743256386</c:v>
                </c:pt>
                <c:pt idx="8875" formatCode="0.0">
                  <c:v>9.4120871057540008</c:v>
                </c:pt>
                <c:pt idx="8876" formatCode="0.0">
                  <c:v>9.5366068829103501</c:v>
                </c:pt>
                <c:pt idx="8877" formatCode="0.0">
                  <c:v>9.3898432450904536</c:v>
                </c:pt>
                <c:pt idx="8878" formatCode="0.0">
                  <c:v>9.6062723362716493</c:v>
                </c:pt>
                <c:pt idx="8879" formatCode="0.0">
                  <c:v>9.2497498021238158</c:v>
                </c:pt>
                <c:pt idx="8880" formatCode="0.0">
                  <c:v>8.4426015894502626</c:v>
                </c:pt>
                <c:pt idx="8881" formatCode="0.0">
                  <c:v>9.1311131703210791</c:v>
                </c:pt>
                <c:pt idx="8882" formatCode="0.0">
                  <c:v>9.2382623303593352</c:v>
                </c:pt>
                <c:pt idx="8883" formatCode="0.0">
                  <c:v>9.1508156064857857</c:v>
                </c:pt>
                <c:pt idx="8884" formatCode="0.0">
                  <c:v>7.9250532270864991</c:v>
                </c:pt>
                <c:pt idx="8885" formatCode="0.0">
                  <c:v>5.9501947624629912</c:v>
                </c:pt>
                <c:pt idx="8886" formatCode="0.0">
                  <c:v>6.6858492552283977</c:v>
                </c:pt>
                <c:pt idx="8887" formatCode="0.0">
                  <c:v>6.7198627680902439</c:v>
                </c:pt>
                <c:pt idx="8888" formatCode="0.0">
                  <c:v>6.5190603216277063</c:v>
                </c:pt>
                <c:pt idx="8889" formatCode="0.0">
                  <c:v>7.1497419924015535</c:v>
                </c:pt>
                <c:pt idx="8890" formatCode="0.0">
                  <c:v>6.7434331382896486</c:v>
                </c:pt>
                <c:pt idx="8891" formatCode="0.0">
                  <c:v>6.4796700411203858</c:v>
                </c:pt>
                <c:pt idx="8892" formatCode="0.0">
                  <c:v>4.2152777777777786</c:v>
                </c:pt>
                <c:pt idx="8894" formatCode="0.0">
                  <c:v>2.4047619047619047</c:v>
                </c:pt>
                <c:pt idx="8896" formatCode="0.0">
                  <c:v>0.90196078431372551</c:v>
                </c:pt>
                <c:pt idx="8897" formatCode="0.0">
                  <c:v>0.87804878048780499</c:v>
                </c:pt>
                <c:pt idx="8898" formatCode="0.0">
                  <c:v>0.88095238095238093</c:v>
                </c:pt>
                <c:pt idx="8899" formatCode="0.0">
                  <c:v>0.86363636363636354</c:v>
                </c:pt>
                <c:pt idx="8900" formatCode="0.0">
                  <c:v>3.4130434782608696</c:v>
                </c:pt>
                <c:pt idx="8901" formatCode="0.0">
                  <c:v>15.282051282051283</c:v>
                </c:pt>
                <c:pt idx="8902" formatCode="0.0">
                  <c:v>10.794871794871796</c:v>
                </c:pt>
                <c:pt idx="8903" formatCode="0.0">
                  <c:v>0.7142857142857143</c:v>
                </c:pt>
                <c:pt idx="8904" formatCode="0.0">
                  <c:v>1</c:v>
                </c:pt>
                <c:pt idx="8905" formatCode="0.0">
                  <c:v>0.86046511627906985</c:v>
                </c:pt>
                <c:pt idx="8906" formatCode="0.0">
                  <c:v>1.4047619047619049</c:v>
                </c:pt>
                <c:pt idx="8907" formatCode="0.0">
                  <c:v>0.60975609756097571</c:v>
                </c:pt>
                <c:pt idx="8908" formatCode="0.0">
                  <c:v>0</c:v>
                </c:pt>
                <c:pt idx="8909" formatCode="0.0">
                  <c:v>0.39024390243902446</c:v>
                </c:pt>
                <c:pt idx="8910" formatCode="0.0">
                  <c:v>0.70731707317073178</c:v>
                </c:pt>
                <c:pt idx="8911" formatCode="0.0">
                  <c:v>0.6428571428571429</c:v>
                </c:pt>
                <c:pt idx="8912" formatCode="0.0">
                  <c:v>1</c:v>
                </c:pt>
                <c:pt idx="8913" formatCode="0.0">
                  <c:v>0.76190476190476186</c:v>
                </c:pt>
                <c:pt idx="8914" formatCode="0.0">
                  <c:v>1.488372093023256</c:v>
                </c:pt>
                <c:pt idx="8915" formatCode="0.0">
                  <c:v>1.4750000000000001</c:v>
                </c:pt>
                <c:pt idx="8916" formatCode="0.0">
                  <c:v>0.27500000000000002</c:v>
                </c:pt>
                <c:pt idx="8917" formatCode="0.0">
                  <c:v>0.21951219512195125</c:v>
                </c:pt>
                <c:pt idx="8918" formatCode="0.0">
                  <c:v>1.1463414634146343</c:v>
                </c:pt>
                <c:pt idx="8919" formatCode="0.0">
                  <c:v>0</c:v>
                </c:pt>
                <c:pt idx="8920" formatCode="0.0">
                  <c:v>0.79487179487179493</c:v>
                </c:pt>
                <c:pt idx="8921" formatCode="0.0">
                  <c:v>5.3806451612903228</c:v>
                </c:pt>
                <c:pt idx="8922" formatCode="0.0">
                  <c:v>3.1313131313131315</c:v>
                </c:pt>
                <c:pt idx="8923" formatCode="0.0">
                  <c:v>2.1568627450980391</c:v>
                </c:pt>
                <c:pt idx="8924" formatCode="0.0">
                  <c:v>3.1578947368421053</c:v>
                </c:pt>
                <c:pt idx="8925" formatCode="0.0">
                  <c:v>1.8181818181818181</c:v>
                </c:pt>
                <c:pt idx="8926" formatCode="0.0">
                  <c:v>3.7549407114624507</c:v>
                </c:pt>
                <c:pt idx="8927" formatCode="0.0">
                  <c:v>2.6380368098159508</c:v>
                </c:pt>
                <c:pt idx="8928" formatCode="0.0">
                  <c:v>2.052980132450331</c:v>
                </c:pt>
                <c:pt idx="8929" formatCode="0.0">
                  <c:v>3.6923076923076925</c:v>
                </c:pt>
                <c:pt idx="8930" formatCode="0.0">
                  <c:v>0.43209876543209869</c:v>
                </c:pt>
                <c:pt idx="8931" formatCode="0.0">
                  <c:v>0.94936708860759489</c:v>
                </c:pt>
                <c:pt idx="8932" formatCode="0.0">
                  <c:v>1.032258064516129</c:v>
                </c:pt>
                <c:pt idx="8933" formatCode="0.0">
                  <c:v>10.596774193548388</c:v>
                </c:pt>
                <c:pt idx="8934" formatCode="0.0">
                  <c:v>10.405405405405405</c:v>
                </c:pt>
                <c:pt idx="8935" formatCode="0.0">
                  <c:v>9.2471042471042466</c:v>
                </c:pt>
                <c:pt idx="8936" formatCode="0.0">
                  <c:v>11.673151750972764</c:v>
                </c:pt>
                <c:pt idx="8937" formatCode="0.0">
                  <c:v>8.3142389525368241</c:v>
                </c:pt>
                <c:pt idx="8961" formatCode="0.0">
                  <c:v>1.6981132075471699</c:v>
                </c:pt>
                <c:pt idx="8962" formatCode="0.0">
                  <c:v>2.0930232558139537</c:v>
                </c:pt>
                <c:pt idx="8963" formatCode="0.0">
                  <c:v>2.118226600985222</c:v>
                </c:pt>
                <c:pt idx="8964" formatCode="0.0">
                  <c:v>4.0331491712707184</c:v>
                </c:pt>
                <c:pt idx="8965" formatCode="0.0">
                  <c:v>0.98765432098765427</c:v>
                </c:pt>
                <c:pt idx="8966" formatCode="0.0">
                  <c:v>1.9576719576719579</c:v>
                </c:pt>
                <c:pt idx="8967" formatCode="0.0">
                  <c:v>2.0833333333333335</c:v>
                </c:pt>
                <c:pt idx="8968" formatCode="0.0">
                  <c:v>2.1014492753623188</c:v>
                </c:pt>
                <c:pt idx="8969" formatCode="0.0">
                  <c:v>2.4836601307189543</c:v>
                </c:pt>
                <c:pt idx="8970" formatCode="0.0">
                  <c:v>2.6451612903225805</c:v>
                </c:pt>
                <c:pt idx="8971" formatCode="0.0">
                  <c:v>2.7586206896551722</c:v>
                </c:pt>
                <c:pt idx="8972" formatCode="0.0">
                  <c:v>2.7044025157232703</c:v>
                </c:pt>
                <c:pt idx="8973" formatCode="0.0">
                  <c:v>2.0121951219512195</c:v>
                </c:pt>
                <c:pt idx="8974" formatCode="0.0">
                  <c:v>1.6855231143552312</c:v>
                </c:pt>
                <c:pt idx="8975" formatCode="0.0">
                  <c:v>1.6198863636363636</c:v>
                </c:pt>
                <c:pt idx="8976" formatCode="0.0">
                  <c:v>2.7219535783365569</c:v>
                </c:pt>
                <c:pt idx="8996" formatCode="0.0">
                  <c:v>1.0481927710843375</c:v>
                </c:pt>
                <c:pt idx="8997" formatCode="0.0">
                  <c:v>0.92352941176470593</c:v>
                </c:pt>
                <c:pt idx="8998" formatCode="0.0">
                  <c:v>1.2229299363057324</c:v>
                </c:pt>
                <c:pt idx="8999" formatCode="0.0">
                  <c:v>3.147887323943662</c:v>
                </c:pt>
                <c:pt idx="9000" formatCode="0.0">
                  <c:v>0.98701298701298701</c:v>
                </c:pt>
                <c:pt idx="9001" formatCode="0.0">
                  <c:v>1.0691823899371069</c:v>
                </c:pt>
                <c:pt idx="9002" formatCode="0.0">
                  <c:v>0.9119496855345911</c:v>
                </c:pt>
                <c:pt idx="9003" formatCode="0.0">
                  <c:v>1.3706293706293706</c:v>
                </c:pt>
                <c:pt idx="9004" formatCode="0.0">
                  <c:v>1.0414201183431953</c:v>
                </c:pt>
                <c:pt idx="9005" formatCode="0.0">
                  <c:v>1.2530120481927711</c:v>
                </c:pt>
                <c:pt idx="9006" formatCode="0.0">
                  <c:v>1.1779141104294479</c:v>
                </c:pt>
                <c:pt idx="9007" formatCode="0.0">
                  <c:v>0.89171974522292985</c:v>
                </c:pt>
                <c:pt idx="9008" formatCode="0.0">
                  <c:v>1.0235294117647058</c:v>
                </c:pt>
                <c:pt idx="9009" formatCode="0.0">
                  <c:v>1.0121212121212122</c:v>
                </c:pt>
                <c:pt idx="9010" formatCode="0.0">
                  <c:v>1.064516129032258</c:v>
                </c:pt>
                <c:pt idx="9011" formatCode="0.0">
                  <c:v>1.0194805194805194</c:v>
                </c:pt>
                <c:pt idx="9012" formatCode="0.0">
                  <c:v>0.94047619047619058</c:v>
                </c:pt>
                <c:pt idx="9013" formatCode="0.0">
                  <c:v>1.0191082802547771</c:v>
                </c:pt>
                <c:pt idx="9014" formatCode="0.0">
                  <c:v>1.153846153846154</c:v>
                </c:pt>
                <c:pt idx="9015" formatCode="0.0">
                  <c:v>0.97515527950310554</c:v>
                </c:pt>
                <c:pt idx="9016" formatCode="0.0">
                  <c:v>1.8387096774193548</c:v>
                </c:pt>
                <c:pt idx="9017" formatCode="0.0">
                  <c:v>1.8552631578947367</c:v>
                </c:pt>
                <c:pt idx="9018" formatCode="0.0">
                  <c:v>0.98734177215189878</c:v>
                </c:pt>
                <c:pt idx="9019" formatCode="0.0">
                  <c:v>0.99382716049382713</c:v>
                </c:pt>
                <c:pt idx="9020" formatCode="0.0">
                  <c:v>0.97499999999999998</c:v>
                </c:pt>
                <c:pt idx="9021" formatCode="0.0">
                  <c:v>1.0118343195266273</c:v>
                </c:pt>
                <c:pt idx="9022" formatCode="0.0">
                  <c:v>0.95428571428571429</c:v>
                </c:pt>
                <c:pt idx="9023" formatCode="0.0">
                  <c:v>1.2077922077922079</c:v>
                </c:pt>
                <c:pt idx="9024" formatCode="0.0">
                  <c:v>0.96319018404907986</c:v>
                </c:pt>
                <c:pt idx="9025" formatCode="0">
                  <c:v>75.636363636363626</c:v>
                </c:pt>
                <c:pt idx="9026" formatCode="0">
                  <c:v>43.707317073170735</c:v>
                </c:pt>
                <c:pt idx="9027" formatCode="0">
                  <c:v>42.833333333333336</c:v>
                </c:pt>
                <c:pt idx="9028" formatCode="0">
                  <c:v>47.179487179487182</c:v>
                </c:pt>
                <c:pt idx="9029" formatCode="0">
                  <c:v>42.560975609756099</c:v>
                </c:pt>
                <c:pt idx="9030" formatCode="0">
                  <c:v>46.976190476190474</c:v>
                </c:pt>
                <c:pt idx="9031" formatCode="0">
                  <c:v>51.186046511627907</c:v>
                </c:pt>
                <c:pt idx="9032" formatCode="0">
                  <c:v>74.682926829268297</c:v>
                </c:pt>
                <c:pt idx="9033" formatCode="0">
                  <c:v>47.357142857142854</c:v>
                </c:pt>
                <c:pt idx="9034" formatCode="0">
                  <c:v>56.785714285714285</c:v>
                </c:pt>
                <c:pt idx="9035" formatCode="0">
                  <c:v>52.761904761904759</c:v>
                </c:pt>
                <c:pt idx="9036" formatCode="0">
                  <c:v>77.756097560975618</c:v>
                </c:pt>
                <c:pt idx="9037" formatCode="0">
                  <c:v>60.125</c:v>
                </c:pt>
                <c:pt idx="9038" formatCode="0">
                  <c:v>51.524999999999999</c:v>
                </c:pt>
                <c:pt idx="9039" formatCode="0">
                  <c:v>66.55</c:v>
                </c:pt>
                <c:pt idx="9040" formatCode="0">
                  <c:v>45.358974358974365</c:v>
                </c:pt>
                <c:pt idx="9041" formatCode="0">
                  <c:v>74.731707317073173</c:v>
                </c:pt>
                <c:pt idx="9042" formatCode="0">
                  <c:v>101.4</c:v>
                </c:pt>
                <c:pt idx="9043" formatCode="0">
                  <c:v>63.333333333333336</c:v>
                </c:pt>
                <c:pt idx="9044" formatCode="0">
                  <c:v>58.975000000000001</c:v>
                </c:pt>
                <c:pt idx="9045" formatCode="0">
                  <c:v>94.707317073170742</c:v>
                </c:pt>
                <c:pt idx="9046" formatCode="0">
                  <c:v>47.846153846153847</c:v>
                </c:pt>
                <c:pt idx="9047" formatCode="0">
                  <c:v>44.658536585365859</c:v>
                </c:pt>
                <c:pt idx="9048" formatCode="0">
                  <c:v>45.829268292682933</c:v>
                </c:pt>
                <c:pt idx="9049" formatCode="0">
                  <c:v>43.146341463414636</c:v>
                </c:pt>
                <c:pt idx="9050" formatCode="0">
                  <c:v>48.30952380952381</c:v>
                </c:pt>
                <c:pt idx="9051" formatCode="0">
                  <c:v>47.642857142857139</c:v>
                </c:pt>
                <c:pt idx="9052" formatCode="0">
                  <c:v>56.333333333333329</c:v>
                </c:pt>
                <c:pt idx="9053" formatCode="0">
                  <c:v>43.536585365853661</c:v>
                </c:pt>
                <c:pt idx="9054" formatCode="0.0">
                  <c:v>1.2597402597402596</c:v>
                </c:pt>
                <c:pt idx="9055" formatCode="0.0">
                  <c:v>1.2671232876712331</c:v>
                </c:pt>
                <c:pt idx="9056" formatCode="0.0">
                  <c:v>1.3618421052631577</c:v>
                </c:pt>
                <c:pt idx="9057" formatCode="0.0">
                  <c:v>1.2915838303512261</c:v>
                </c:pt>
                <c:pt idx="9058" formatCode="0.0">
                  <c:v>1.8529874213836479</c:v>
                </c:pt>
                <c:pt idx="9059" formatCode="0.0">
                  <c:v>1.3982826948480844</c:v>
                </c:pt>
                <c:pt idx="9060" formatCode="0.0">
                  <c:v>1.7526881720430108</c:v>
                </c:pt>
                <c:pt idx="9061" formatCode="0.0">
                  <c:v>2.4615975422427034</c:v>
                </c:pt>
                <c:pt idx="9062" formatCode="0.0">
                  <c:v>2.5142857142857142</c:v>
                </c:pt>
                <c:pt idx="9063" formatCode="0.0">
                  <c:v>4.9124999999999996</c:v>
                </c:pt>
                <c:pt idx="9064" formatCode="0.0">
                  <c:v>0.92210259658011395</c:v>
                </c:pt>
                <c:pt idx="9065" formatCode="0.0">
                  <c:v>0.93045112781954886</c:v>
                </c:pt>
                <c:pt idx="9066" formatCode="0.0">
                  <c:v>1.1718426501035195</c:v>
                </c:pt>
                <c:pt idx="9067" formatCode="0.0">
                  <c:v>0.91731770833333337</c:v>
                </c:pt>
                <c:pt idx="9068" formatCode="0.0">
                  <c:v>1.2351421188630491</c:v>
                </c:pt>
                <c:pt idx="9069" formatCode="0.0">
                  <c:v>0.92584141471762693</c:v>
                </c:pt>
                <c:pt idx="9070" formatCode="0.0">
                  <c:v>0.98815931108719057</c:v>
                </c:pt>
                <c:pt idx="9071" formatCode="0.0">
                  <c:v>1.1418953909891247</c:v>
                </c:pt>
                <c:pt idx="9072" formatCode="0.0">
                  <c:v>2.560810810810811</c:v>
                </c:pt>
                <c:pt idx="9073" formatCode="0.0">
                  <c:v>0.72000000000000008</c:v>
                </c:pt>
                <c:pt idx="9074" formatCode="0.0">
                  <c:v>1.1874999999999998</c:v>
                </c:pt>
                <c:pt idx="9075" formatCode="0.0">
                  <c:v>0.95977011494252873</c:v>
                </c:pt>
                <c:pt idx="9076" formatCode="0.0">
                  <c:v>1.5037593984962405</c:v>
                </c:pt>
                <c:pt idx="9078" formatCode="0.0">
                  <c:v>0.82278481012658222</c:v>
                </c:pt>
                <c:pt idx="9079" formatCode="0.0">
                  <c:v>0.97540554683411829</c:v>
                </c:pt>
                <c:pt idx="9080" formatCode="0.0">
                  <c:v>3.0496453900709222</c:v>
                </c:pt>
                <c:pt idx="9082" formatCode="0.0">
                  <c:v>0.84921135646687707</c:v>
                </c:pt>
                <c:pt idx="9083" formatCode="0.0">
                  <c:v>0.92445582586427655</c:v>
                </c:pt>
                <c:pt idx="9084" formatCode="0.0">
                  <c:v>1.2341296928327645</c:v>
                </c:pt>
                <c:pt idx="9085" formatCode="0.0">
                  <c:v>1.3015789473684209</c:v>
                </c:pt>
                <c:pt idx="9086" formatCode="0.0">
                  <c:v>1.2251372788285539</c:v>
                </c:pt>
                <c:pt idx="9087" formatCode="0.0">
                  <c:v>1.2167085427135678</c:v>
                </c:pt>
                <c:pt idx="9088" formatCode="0.0">
                  <c:v>1.2057478772044417</c:v>
                </c:pt>
                <c:pt idx="9089" formatCode="0.0">
                  <c:v>1.1635897435897438</c:v>
                </c:pt>
                <c:pt idx="9090" formatCode="0.0">
                  <c:v>1.2508676251859199</c:v>
                </c:pt>
                <c:pt idx="9091" formatCode="0.0">
                  <c:v>1.8622795115332429</c:v>
                </c:pt>
                <c:pt idx="9092" formatCode="0.0">
                  <c:v>1.8093903293622984</c:v>
                </c:pt>
                <c:pt idx="9095" formatCode="0.0">
                  <c:v>0.87719298245614041</c:v>
                </c:pt>
                <c:pt idx="9096" formatCode="0.0">
                  <c:v>1.0123287671232877</c:v>
                </c:pt>
                <c:pt idx="9097" formatCode="0.0">
                  <c:v>0.81283018867924528</c:v>
                </c:pt>
                <c:pt idx="9098" formatCode="0.0">
                  <c:v>0.9882075471698113</c:v>
                </c:pt>
                <c:pt idx="9099" formatCode="0.0">
                  <c:v>0.99250133904659876</c:v>
                </c:pt>
                <c:pt idx="9100" formatCode="0.0">
                  <c:v>1.0794621026894866</c:v>
                </c:pt>
                <c:pt idx="9101" formatCode="0.0">
                  <c:v>1.0520527859237536</c:v>
                </c:pt>
                <c:pt idx="9103" formatCode="0.0">
                  <c:v>1.319377990430622</c:v>
                </c:pt>
                <c:pt idx="9107" formatCode="0.0">
                  <c:v>1.1079346557759626</c:v>
                </c:pt>
                <c:pt idx="9108" formatCode="0.0">
                  <c:v>1.5066018068102849</c:v>
                </c:pt>
                <c:pt idx="9109" formatCode="0.0">
                  <c:v>1.0382513661202184</c:v>
                </c:pt>
                <c:pt idx="9112" formatCode="0.0">
                  <c:v>1.3121265377855886</c:v>
                </c:pt>
                <c:pt idx="9113" formatCode="0.0">
                  <c:v>1.2222222222222223</c:v>
                </c:pt>
                <c:pt idx="9114" formatCode="0.0">
                  <c:v>1.2567474048442906</c:v>
                </c:pt>
                <c:pt idx="9115" formatCode="0.0">
                  <c:v>0.94135995009357454</c:v>
                </c:pt>
                <c:pt idx="9116" formatCode="0.0">
                  <c:v>0.96418419556566237</c:v>
                </c:pt>
                <c:pt idx="9117" formatCode="0.0">
                  <c:v>0.95434083601286179</c:v>
                </c:pt>
                <c:pt idx="9118" formatCode="0.0">
                  <c:v>0.92051860202931224</c:v>
                </c:pt>
                <c:pt idx="9119" formatCode="0.0">
                  <c:v>1.4775751601774274</c:v>
                </c:pt>
                <c:pt idx="9120" formatCode="0.0">
                  <c:v>1.0059311981020167</c:v>
                </c:pt>
                <c:pt idx="9121" formatCode="0.0">
                  <c:v>1.0183696900114811</c:v>
                </c:pt>
                <c:pt idx="9122" formatCode="0.0">
                  <c:v>1.0068767908309455</c:v>
                </c:pt>
                <c:pt idx="9123" formatCode="0.0">
                  <c:v>1.0503432494279177</c:v>
                </c:pt>
                <c:pt idx="9124" formatCode="0.0">
                  <c:v>1.051616266944734</c:v>
                </c:pt>
                <c:pt idx="9125" formatCode="0.0">
                  <c:v>1.0436241610738255</c:v>
                </c:pt>
                <c:pt idx="9126" formatCode="0.0">
                  <c:v>1.0609189468249871</c:v>
                </c:pt>
                <c:pt idx="9127" formatCode="0.0">
                  <c:v>0.94797687861271673</c:v>
                </c:pt>
                <c:pt idx="9128" formatCode="0.0">
                  <c:v>1.0494505494505493</c:v>
                </c:pt>
                <c:pt idx="9129" formatCode="0.0">
                  <c:v>2.4029739776951673</c:v>
                </c:pt>
                <c:pt idx="9130" formatCode="0.0">
                  <c:v>2.6151704940848992</c:v>
                </c:pt>
                <c:pt idx="9131" formatCode="0.0">
                  <c:v>2.4619181946403388</c:v>
                </c:pt>
                <c:pt idx="9132" formatCode="0.0">
                  <c:v>1.0575980392156863</c:v>
                </c:pt>
                <c:pt idx="9133" formatCode="0.0">
                  <c:v>1.3305042436345482</c:v>
                </c:pt>
                <c:pt idx="9134" formatCode="0.0">
                  <c:v>1.3386138613861387</c:v>
                </c:pt>
                <c:pt idx="9135" formatCode="0.0">
                  <c:v>1.3525983487129674</c:v>
                </c:pt>
                <c:pt idx="9136" formatCode="0.0">
                  <c:v>1.3456310679611649</c:v>
                </c:pt>
                <c:pt idx="9137" formatCode="0.0">
                  <c:v>1.3389746142359382</c:v>
                </c:pt>
                <c:pt idx="9138" formatCode="0.0">
                  <c:v>1.7901408450704226</c:v>
                </c:pt>
                <c:pt idx="9139" formatCode="0.0">
                  <c:v>2.0440205429200295</c:v>
                </c:pt>
                <c:pt idx="9140" formatCode="0.0">
                  <c:v>1.5575715282623868</c:v>
                </c:pt>
                <c:pt idx="9141" formatCode="0.0">
                  <c:v>1.5443989071038253</c:v>
                </c:pt>
                <c:pt idx="9142" formatCode="0.0">
                  <c:v>0.91650099403578533</c:v>
                </c:pt>
                <c:pt idx="9143" formatCode="0.0">
                  <c:v>0.92234332425068133</c:v>
                </c:pt>
                <c:pt idx="9144" formatCode="0.0">
                  <c:v>0.92964480874316946</c:v>
                </c:pt>
                <c:pt idx="9145" formatCode="0.0">
                  <c:v>0.93883161512027491</c:v>
                </c:pt>
                <c:pt idx="9146" formatCode="0.0">
                  <c:v>1.7051013277428371</c:v>
                </c:pt>
                <c:pt idx="9147" formatCode="0.0">
                  <c:v>1.4275956284153004</c:v>
                </c:pt>
                <c:pt idx="9148" formatCode="0.0">
                  <c:v>1.7657035175879396</c:v>
                </c:pt>
                <c:pt idx="9149" formatCode="0.0">
                  <c:v>1.8008849557522124</c:v>
                </c:pt>
                <c:pt idx="9150" formatCode="0.0">
                  <c:v>0.97537772803581435</c:v>
                </c:pt>
                <c:pt idx="9151" formatCode="0.0">
                  <c:v>0.97246696035242286</c:v>
                </c:pt>
                <c:pt idx="9152" formatCode="0.0">
                  <c:v>0.99942889777270139</c:v>
                </c:pt>
                <c:pt idx="9153" formatCode="0.0">
                  <c:v>1.4993160054719563</c:v>
                </c:pt>
                <c:pt idx="9154" formatCode="0.0">
                  <c:v>0.88068517424689907</c:v>
                </c:pt>
                <c:pt idx="9155" formatCode="0.0">
                  <c:v>1.3381858902575587</c:v>
                </c:pt>
                <c:pt idx="9156" formatCode="0.0">
                  <c:v>1.3487506645401381</c:v>
                </c:pt>
                <c:pt idx="9157" formatCode="0.0">
                  <c:v>0.97961373390557938</c:v>
                </c:pt>
                <c:pt idx="9158" formatCode="0.0">
                  <c:v>1.0118577075098816</c:v>
                </c:pt>
                <c:pt idx="9159" formatCode="0.0">
                  <c:v>3.4726027397260277</c:v>
                </c:pt>
                <c:pt idx="9160" formatCode="0.0">
                  <c:v>1.286624203821656</c:v>
                </c:pt>
                <c:pt idx="9161" formatCode="0.0">
                  <c:v>1.8481012658227847</c:v>
                </c:pt>
                <c:pt idx="9162" formatCode="0.0">
                  <c:v>1.7564102564102564</c:v>
                </c:pt>
                <c:pt idx="9163" formatCode="0.0">
                  <c:v>1.4000000000000001</c:v>
                </c:pt>
                <c:pt idx="9164" formatCode="0.0">
                  <c:v>1.4207317073170733</c:v>
                </c:pt>
                <c:pt idx="9165" formatCode="0.0">
                  <c:v>3.0136986301369868</c:v>
                </c:pt>
                <c:pt idx="9166" formatCode="0.0">
                  <c:v>5.1139240506329111</c:v>
                </c:pt>
                <c:pt idx="9168" formatCode="0.0">
                  <c:v>3.5833333333333335</c:v>
                </c:pt>
                <c:pt idx="9169" formatCode="0.0">
                  <c:v>2.5899280575539572</c:v>
                </c:pt>
                <c:pt idx="9170" formatCode="0.0">
                  <c:v>1.2686567164179103</c:v>
                </c:pt>
                <c:pt idx="9171" formatCode="0.0">
                  <c:v>0.97169811320754718</c:v>
                </c:pt>
                <c:pt idx="9172" formatCode="0.0">
                  <c:v>1.1741935483870969</c:v>
                </c:pt>
                <c:pt idx="9173" formatCode="0.0">
                  <c:v>1.1802325581395348</c:v>
                </c:pt>
                <c:pt idx="9174" formatCode="0.0">
                  <c:v>0.95757575757575764</c:v>
                </c:pt>
                <c:pt idx="9175" formatCode="0.0">
                  <c:v>1.3782051282051282</c:v>
                </c:pt>
                <c:pt idx="9176" formatCode="0.0">
                  <c:v>1.0229885057471264</c:v>
                </c:pt>
                <c:pt idx="9177" formatCode="0.0">
                  <c:v>0.92993630573248398</c:v>
                </c:pt>
                <c:pt idx="9178" formatCode="0.0">
                  <c:v>0.98591549295774661</c:v>
                </c:pt>
                <c:pt idx="9179" formatCode="0.0">
                  <c:v>1.4606060606060607</c:v>
                </c:pt>
                <c:pt idx="9180" formatCode="0.0">
                  <c:v>1.3734177215189873</c:v>
                </c:pt>
                <c:pt idx="9181" formatCode="0.0">
                  <c:v>1.896969696969697</c:v>
                </c:pt>
                <c:pt idx="9182" formatCode="0.0">
                  <c:v>1.6949152542372883</c:v>
                </c:pt>
                <c:pt idx="9183" formatCode="0.0">
                  <c:v>1.6600000000000001</c:v>
                </c:pt>
                <c:pt idx="9184" formatCode="0.0">
                  <c:v>1.380281690140845</c:v>
                </c:pt>
                <c:pt idx="9185" formatCode="0.0">
                  <c:v>1.4671052631578947</c:v>
                </c:pt>
                <c:pt idx="9186" formatCode="0.0">
                  <c:v>1.3874345549738221</c:v>
                </c:pt>
                <c:pt idx="9187" formatCode="0.0">
                  <c:v>1.1090909090909091</c:v>
                </c:pt>
                <c:pt idx="9188" formatCode="0.0">
                  <c:v>3.4154411764705879</c:v>
                </c:pt>
                <c:pt idx="9189" formatCode="0.0">
                  <c:v>3.5804878048780489</c:v>
                </c:pt>
                <c:pt idx="9190" formatCode="0.0">
                  <c:v>2.9100529100529102</c:v>
                </c:pt>
                <c:pt idx="9191" formatCode="0.0">
                  <c:v>2.3405405405405406</c:v>
                </c:pt>
                <c:pt idx="9192" formatCode="0.0">
                  <c:v>3.2870813397129188</c:v>
                </c:pt>
                <c:pt idx="9193" formatCode="0.0">
                  <c:v>1.5474860335195531</c:v>
                </c:pt>
                <c:pt idx="9194" formatCode="0.0">
                  <c:v>2.6219512195121952</c:v>
                </c:pt>
                <c:pt idx="9195" formatCode="0.0">
                  <c:v>3.029126213592233</c:v>
                </c:pt>
                <c:pt idx="9196" formatCode="0.0">
                  <c:v>2.8313253012048194</c:v>
                </c:pt>
                <c:pt idx="9197" formatCode="0.0">
                  <c:v>3.1530612244897958</c:v>
                </c:pt>
                <c:pt idx="9198" formatCode="0.0">
                  <c:v>3.5617977528089888</c:v>
                </c:pt>
                <c:pt idx="9199" formatCode="0.0">
                  <c:v>2.3461538461538463</c:v>
                </c:pt>
                <c:pt idx="9200" formatCode="0.0">
                  <c:v>3.7586206896551726</c:v>
                </c:pt>
                <c:pt idx="9202" formatCode="0.0">
                  <c:v>3.8045112781954882</c:v>
                </c:pt>
                <c:pt idx="9203" formatCode="0.0">
                  <c:v>2.2682926829268295</c:v>
                </c:pt>
                <c:pt idx="9204" formatCode="0.0">
                  <c:v>1.3760683760683763</c:v>
                </c:pt>
                <c:pt idx="9205" formatCode="0.0">
                  <c:v>2.0188679245283017</c:v>
                </c:pt>
                <c:pt idx="9206" formatCode="0.0">
                  <c:v>2.3834586466165413</c:v>
                </c:pt>
                <c:pt idx="9207" formatCode="0.0">
                  <c:v>2.0338983050847457</c:v>
                </c:pt>
                <c:pt idx="9208" formatCode="0.0">
                  <c:v>1.6159420289855073</c:v>
                </c:pt>
                <c:pt idx="9209" formatCode="0.0">
                  <c:v>1.3941605839416056</c:v>
                </c:pt>
                <c:pt idx="9210" formatCode="0.0">
                  <c:v>1.2173913043478262</c:v>
                </c:pt>
                <c:pt idx="9211" formatCode="0.0">
                  <c:v>1.4397590361445785</c:v>
                </c:pt>
                <c:pt idx="9212" formatCode="0.0">
                  <c:v>1.7956204379562042</c:v>
                </c:pt>
                <c:pt idx="9213" formatCode="0.0">
                  <c:v>1.9166666666666665</c:v>
                </c:pt>
                <c:pt idx="9214" formatCode="0.0">
                  <c:v>1.6025641025641024</c:v>
                </c:pt>
                <c:pt idx="9215" formatCode="0.0">
                  <c:v>1.7440000000000002</c:v>
                </c:pt>
                <c:pt idx="9216" formatCode="0.0">
                  <c:v>2.8040540540540544</c:v>
                </c:pt>
                <c:pt idx="9217" formatCode="0.0">
                  <c:v>1.5971223021582737</c:v>
                </c:pt>
                <c:pt idx="9218" formatCode="0.0">
                  <c:v>1.4923076923076921</c:v>
                </c:pt>
                <c:pt idx="9219" formatCode="0.0">
                  <c:v>2.0785714285714287</c:v>
                </c:pt>
                <c:pt idx="9220" formatCode="0.0">
                  <c:v>1.8951048951048952</c:v>
                </c:pt>
                <c:pt idx="9221" formatCode="0.0">
                  <c:v>1.6714285714285715</c:v>
                </c:pt>
                <c:pt idx="9222" formatCode="0.0">
                  <c:v>1.2406015037593983</c:v>
                </c:pt>
                <c:pt idx="9223" formatCode="0.0">
                  <c:v>1.8347826086956522</c:v>
                </c:pt>
                <c:pt idx="9224" formatCode="0.0">
                  <c:v>1.8832116788321167</c:v>
                </c:pt>
                <c:pt idx="9225" formatCode="0.0">
                  <c:v>1.6394557823129252</c:v>
                </c:pt>
                <c:pt idx="9226" formatCode="0.0">
                  <c:v>1.6285714285714286</c:v>
                </c:pt>
                <c:pt idx="9227" formatCode="0.0">
                  <c:v>1.6888888888888887</c:v>
                </c:pt>
                <c:pt idx="9228" formatCode="0.0">
                  <c:v>1.0843373493975905</c:v>
                </c:pt>
                <c:pt idx="9229" formatCode="0.0">
                  <c:v>1.4419889502762431</c:v>
                </c:pt>
                <c:pt idx="9230" formatCode="0.0">
                  <c:v>1.3737864077669903</c:v>
                </c:pt>
                <c:pt idx="9231" formatCode="0.0">
                  <c:v>0.90555555555555545</c:v>
                </c:pt>
                <c:pt idx="9232" formatCode="0.0">
                  <c:v>2.0306748466257671</c:v>
                </c:pt>
                <c:pt idx="9233" formatCode="0.0">
                  <c:v>2.0432098765432096</c:v>
                </c:pt>
                <c:pt idx="9234" formatCode="0.0">
                  <c:v>1.4805194805194803</c:v>
                </c:pt>
                <c:pt idx="9235" formatCode="0.0">
                  <c:v>1.9947643979057592</c:v>
                </c:pt>
                <c:pt idx="9236" formatCode="0.0">
                  <c:v>2.2553191489361706</c:v>
                </c:pt>
                <c:pt idx="9237" formatCode="0.0">
                  <c:v>1.7905405405405406</c:v>
                </c:pt>
                <c:pt idx="9238" formatCode="0.0">
                  <c:v>1.2244897959183674</c:v>
                </c:pt>
                <c:pt idx="9239" formatCode="0.0">
                  <c:v>1.3387096774193548</c:v>
                </c:pt>
                <c:pt idx="9240" formatCode="0.0">
                  <c:v>1.2675159235668789</c:v>
                </c:pt>
                <c:pt idx="9241" formatCode="0.0">
                  <c:v>1.8639455782312926</c:v>
                </c:pt>
                <c:pt idx="9242" formatCode="0.0">
                  <c:v>1.8129496402877698</c:v>
                </c:pt>
                <c:pt idx="9243" formatCode="0.0">
                  <c:v>1.2644628099173554</c:v>
                </c:pt>
                <c:pt idx="9244" formatCode="0.0">
                  <c:v>1.6190476190476191</c:v>
                </c:pt>
                <c:pt idx="9245" formatCode="0.0">
                  <c:v>1.1742424242424243</c:v>
                </c:pt>
                <c:pt idx="9246" formatCode="0.0">
                  <c:v>1.6279069767441861</c:v>
                </c:pt>
                <c:pt idx="9247" formatCode="0.0">
                  <c:v>1.5890410958904109</c:v>
                </c:pt>
                <c:pt idx="9248" formatCode="0.0">
                  <c:v>1.822695035460993</c:v>
                </c:pt>
                <c:pt idx="9249" formatCode="0.0">
                  <c:v>1.7720588235294117</c:v>
                </c:pt>
                <c:pt idx="9250" formatCode="0.0">
                  <c:v>1.5100671140939597</c:v>
                </c:pt>
                <c:pt idx="9251" formatCode="0.0">
                  <c:v>1.4466666666666665</c:v>
                </c:pt>
                <c:pt idx="9252" formatCode="0.0">
                  <c:v>1.5</c:v>
                </c:pt>
                <c:pt idx="9253" formatCode="0.0">
                  <c:v>1.75</c:v>
                </c:pt>
                <c:pt idx="9254" formatCode="0.0">
                  <c:v>1.6615384615384616</c:v>
                </c:pt>
                <c:pt idx="9255" formatCode="0.0">
                  <c:v>2.4011627906976742</c:v>
                </c:pt>
                <c:pt idx="9256" formatCode="0.0">
                  <c:v>2.0301204819277112</c:v>
                </c:pt>
                <c:pt idx="9257" formatCode="0.0">
                  <c:v>1.8587570621468927</c:v>
                </c:pt>
                <c:pt idx="9258" formatCode="0.0">
                  <c:v>4.2914285714285709</c:v>
                </c:pt>
                <c:pt idx="9259" formatCode="0.0">
                  <c:v>4.0449999999999999</c:v>
                </c:pt>
                <c:pt idx="9260" formatCode="0.0">
                  <c:v>3.6333333333333333</c:v>
                </c:pt>
                <c:pt idx="9261" formatCode="0.0">
                  <c:v>3.2159090909090908</c:v>
                </c:pt>
                <c:pt idx="9262" formatCode="0.0">
                  <c:v>3.4438202247191012</c:v>
                </c:pt>
                <c:pt idx="9263" formatCode="0.0">
                  <c:v>3.0196078431372548</c:v>
                </c:pt>
                <c:pt idx="9264" formatCode="0.0">
                  <c:v>3.8088235294117645</c:v>
                </c:pt>
                <c:pt idx="9265" formatCode="0.0">
                  <c:v>4.075268817204301</c:v>
                </c:pt>
                <c:pt idx="9266" formatCode="0.0">
                  <c:v>2.8829787234042556</c:v>
                </c:pt>
                <c:pt idx="9309" formatCode="0.0">
                  <c:v>3.9748953974895396</c:v>
                </c:pt>
                <c:pt idx="9310" formatCode="0.0">
                  <c:v>6.3366336633663369</c:v>
                </c:pt>
                <c:pt idx="9311" formatCode="0.0">
                  <c:v>7.6923076923076925</c:v>
                </c:pt>
                <c:pt idx="9312" formatCode="0.0">
                  <c:v>6.0661764705882346</c:v>
                </c:pt>
                <c:pt idx="9313" formatCode="0.0">
                  <c:v>4.9808429118773949</c:v>
                </c:pt>
                <c:pt idx="9314" formatCode="0.0">
                  <c:v>5.6708160442600271</c:v>
                </c:pt>
                <c:pt idx="9315" formatCode="0.0">
                  <c:v>2.8846153846153846</c:v>
                </c:pt>
                <c:pt idx="9316" formatCode="0.0">
                  <c:v>6.4566929133858268</c:v>
                </c:pt>
                <c:pt idx="9318" formatCode="0.0">
                  <c:v>3.2163742690058479</c:v>
                </c:pt>
                <c:pt idx="9319" formatCode="0.0">
                  <c:v>3.6875</c:v>
                </c:pt>
                <c:pt idx="9320" formatCode="0.0">
                  <c:v>3.9893617021276597</c:v>
                </c:pt>
                <c:pt idx="9321" formatCode="0.0">
                  <c:v>3.7619047619047619</c:v>
                </c:pt>
                <c:pt idx="9322" formatCode="0.0">
                  <c:v>3.9444444444444442</c:v>
                </c:pt>
                <c:pt idx="9324" formatCode="0.0">
                  <c:v>3.0845771144278613</c:v>
                </c:pt>
                <c:pt idx="9327" formatCode="0.0">
                  <c:v>5.2213010204081627</c:v>
                </c:pt>
                <c:pt idx="9328" formatCode="0.0">
                  <c:v>5.3051948051948052</c:v>
                </c:pt>
                <c:pt idx="9329" formatCode="0.0">
                  <c:v>5.0067114093959733</c:v>
                </c:pt>
                <c:pt idx="9330" formatCode="0.0">
                  <c:v>2.560810810810811</c:v>
                </c:pt>
                <c:pt idx="9331" formatCode="0.0">
                  <c:v>6.4583333333333339</c:v>
                </c:pt>
                <c:pt idx="9332" formatCode="0.0">
                  <c:v>1.642279880901744</c:v>
                </c:pt>
                <c:pt idx="9333" formatCode="0.0">
                  <c:v>2.1290438533429188</c:v>
                </c:pt>
                <c:pt idx="9334" formatCode="0.0">
                  <c:v>1.2870813397129188</c:v>
                </c:pt>
                <c:pt idx="9335" formatCode="0.0">
                  <c:v>2.6323744514870793</c:v>
                </c:pt>
                <c:pt idx="9336" formatCode="0.0">
                  <c:v>1.7670372160463994</c:v>
                </c:pt>
                <c:pt idx="9337" formatCode="0.0">
                  <c:v>3.6612654320987654</c:v>
                </c:pt>
                <c:pt idx="9338" formatCode="0.0">
                  <c:v>2.035064935064935</c:v>
                </c:pt>
                <c:pt idx="9339" formatCode="0.0">
                  <c:v>5.415730337078652</c:v>
                </c:pt>
                <c:pt idx="9340" formatCode="0.0">
                  <c:v>1.7925531914893618</c:v>
                </c:pt>
                <c:pt idx="9341" formatCode="0.0">
                  <c:v>3.2669683257918551</c:v>
                </c:pt>
                <c:pt idx="9342" formatCode="0.0">
                  <c:v>2.8585526315789473</c:v>
                </c:pt>
                <c:pt idx="9343" formatCode="0.0">
                  <c:v>5.2124542124542126</c:v>
                </c:pt>
                <c:pt idx="9344" formatCode="0.0">
                  <c:v>1.1941176470588235</c:v>
                </c:pt>
                <c:pt idx="9345" formatCode="0.0">
                  <c:v>2.04296875</c:v>
                </c:pt>
                <c:pt idx="9346" formatCode="0.0">
                  <c:v>2.0387323943661975</c:v>
                </c:pt>
                <c:pt idx="9347" formatCode="0.0">
                  <c:v>0.76237623762376239</c:v>
                </c:pt>
                <c:pt idx="9348" formatCode="0.0">
                  <c:v>1.8262910798122067</c:v>
                </c:pt>
                <c:pt idx="9349" formatCode="0.0">
                  <c:v>1.8468899521531101</c:v>
                </c:pt>
                <c:pt idx="9350" formatCode="0.0">
                  <c:v>2.9905303030303028</c:v>
                </c:pt>
                <c:pt idx="9351" formatCode="0.0">
                  <c:v>1.4120603015075377</c:v>
                </c:pt>
                <c:pt idx="9352" formatCode="0.0">
                  <c:v>1.5804597701149425</c:v>
                </c:pt>
                <c:pt idx="9353" formatCode="0.0">
                  <c:v>1.5769230769230769</c:v>
                </c:pt>
                <c:pt idx="9354" formatCode="0.0">
                  <c:v>1.8789062499999998</c:v>
                </c:pt>
                <c:pt idx="9355" formatCode="0.0">
                  <c:v>1.8691983122362867</c:v>
                </c:pt>
                <c:pt idx="9356" formatCode="0.0">
                  <c:v>1.8377358490566038</c:v>
                </c:pt>
                <c:pt idx="9357" formatCode="0.0">
                  <c:v>1.7874564459930313</c:v>
                </c:pt>
                <c:pt idx="9358" formatCode="0.0">
                  <c:v>1.5856353591160222</c:v>
                </c:pt>
                <c:pt idx="9359" formatCode="0.0">
                  <c:v>1.3803680981595092</c:v>
                </c:pt>
                <c:pt idx="9360" formatCode="0.0">
                  <c:v>1.4280155642023347</c:v>
                </c:pt>
                <c:pt idx="9361" formatCode="0.0">
                  <c:v>1.4484536082474226</c:v>
                </c:pt>
                <c:pt idx="9362" formatCode="0.0">
                  <c:v>1.4807692307692308</c:v>
                </c:pt>
                <c:pt idx="9363" formatCode="0.0">
                  <c:v>1.4669811320754715</c:v>
                </c:pt>
                <c:pt idx="9364" formatCode="0.0">
                  <c:v>1.3402061855670102</c:v>
                </c:pt>
                <c:pt idx="9365" formatCode="0.0">
                  <c:v>1.734375</c:v>
                </c:pt>
                <c:pt idx="9366" formatCode="0.0">
                  <c:v>1.7287449392712548</c:v>
                </c:pt>
                <c:pt idx="9367" formatCode="0.0">
                  <c:v>2.6763285024154593</c:v>
                </c:pt>
                <c:pt idx="9368" formatCode="0.0">
                  <c:v>4.0659340659340657</c:v>
                </c:pt>
                <c:pt idx="9369" formatCode="0.0">
                  <c:v>4</c:v>
                </c:pt>
                <c:pt idx="9370" formatCode="0.0">
                  <c:v>3.0927835051546393</c:v>
                </c:pt>
                <c:pt idx="9371" formatCode="0.0">
                  <c:v>3.2544378698224854</c:v>
                </c:pt>
                <c:pt idx="9372" formatCode="0.0">
                  <c:v>2.2292993630573248</c:v>
                </c:pt>
                <c:pt idx="9373" formatCode="0.0">
                  <c:v>2.3841059602649008</c:v>
                </c:pt>
                <c:pt idx="9374" formatCode="0.0">
                  <c:v>2.7350427350427355</c:v>
                </c:pt>
                <c:pt idx="9375" formatCode="0.0">
                  <c:v>2.6436781609195399</c:v>
                </c:pt>
                <c:pt idx="9391" formatCode="0.0">
                  <c:v>0.88652482269503552</c:v>
                </c:pt>
                <c:pt idx="9392" formatCode="0.0">
                  <c:v>0.88612099644128117</c:v>
                </c:pt>
                <c:pt idx="9393" formatCode="0.0">
                  <c:v>0.93632075471698117</c:v>
                </c:pt>
                <c:pt idx="9395" formatCode="0.0">
                  <c:v>0.71836734693877546</c:v>
                </c:pt>
                <c:pt idx="9396" formatCode="0.0">
                  <c:v>0.81779661016949157</c:v>
                </c:pt>
                <c:pt idx="9397" formatCode="0.0">
                  <c:v>0.85603112840466933</c:v>
                </c:pt>
                <c:pt idx="9399" formatCode="0.0">
                  <c:v>0.80303030303030298</c:v>
                </c:pt>
                <c:pt idx="9401" formatCode="0.0">
                  <c:v>0.98706896551724144</c:v>
                </c:pt>
                <c:pt idx="9402" formatCode="0.0">
                  <c:v>0.98297872340425529</c:v>
                </c:pt>
                <c:pt idx="9403" formatCode="0.0">
                  <c:v>1</c:v>
                </c:pt>
                <c:pt idx="9404" formatCode="0.0">
                  <c:v>0.92181069958847739</c:v>
                </c:pt>
                <c:pt idx="9405" formatCode="0.0">
                  <c:v>1.034934497816594</c:v>
                </c:pt>
                <c:pt idx="9406" formatCode="0.0">
                  <c:v>0.92810457516339862</c:v>
                </c:pt>
                <c:pt idx="9407" formatCode="0.0">
                  <c:v>0.9119496855345911</c:v>
                </c:pt>
                <c:pt idx="9408" formatCode="0.0">
                  <c:v>0.96750902527075822</c:v>
                </c:pt>
                <c:pt idx="9409" formatCode="0.0">
                  <c:v>0.92926045016077174</c:v>
                </c:pt>
                <c:pt idx="9410" formatCode="0.0">
                  <c:v>0.94303797468354422</c:v>
                </c:pt>
                <c:pt idx="9411" formatCode="0.0">
                  <c:v>0.89308176100628922</c:v>
                </c:pt>
                <c:pt idx="9412" formatCode="0.0">
                  <c:v>0.86996904024767807</c:v>
                </c:pt>
                <c:pt idx="9413" formatCode="0.0">
                  <c:v>0.90746268656716411</c:v>
                </c:pt>
                <c:pt idx="9414" formatCode="0.0">
                  <c:v>0.89759036144578319</c:v>
                </c:pt>
                <c:pt idx="9415" formatCode="0.0">
                  <c:v>0.88749999999999996</c:v>
                </c:pt>
                <c:pt idx="9416" formatCode="0.0">
                  <c:v>1.6019736842105263</c:v>
                </c:pt>
                <c:pt idx="9417" formatCode="0.0">
                  <c:v>0.76470588235294112</c:v>
                </c:pt>
                <c:pt idx="9418" formatCode="0.0">
                  <c:v>97.359735973597367</c:v>
                </c:pt>
                <c:pt idx="9419" formatCode="0.0">
                  <c:v>1.4942965779467683</c:v>
                </c:pt>
                <c:pt idx="9427" formatCode="0.0">
                  <c:v>1.5235294117647058</c:v>
                </c:pt>
                <c:pt idx="9435" formatCode="0.0">
                  <c:v>1.25</c:v>
                </c:pt>
                <c:pt idx="9436" formatCode="0.0">
                  <c:v>1.2578947368421054</c:v>
                </c:pt>
                <c:pt idx="9439" formatCode="0.0">
                  <c:v>1.2890995260663509</c:v>
                </c:pt>
                <c:pt idx="9444" formatCode="0.0">
                  <c:v>1.1866028708133971</c:v>
                </c:pt>
                <c:pt idx="9446" formatCode="0.0">
                  <c:v>1.1499999999999999</c:v>
                </c:pt>
                <c:pt idx="9447" formatCode="0.0">
                  <c:v>0.41605839416058388</c:v>
                </c:pt>
                <c:pt idx="9448" formatCode="0.0">
                  <c:v>2.5</c:v>
                </c:pt>
                <c:pt idx="9449" formatCode="0.0">
                  <c:v>2.5602094240837694</c:v>
                </c:pt>
                <c:pt idx="9450" formatCode="0.0">
                  <c:v>2.2212389380530975</c:v>
                </c:pt>
                <c:pt idx="9453" formatCode="0.0">
                  <c:v>2.073684210526316</c:v>
                </c:pt>
                <c:pt idx="9456" formatCode="0.0">
                  <c:v>1.5747663551401869</c:v>
                </c:pt>
                <c:pt idx="9457" formatCode="0.0">
                  <c:v>1.7556390977443608</c:v>
                </c:pt>
                <c:pt idx="9467" formatCode="0.0">
                  <c:v>1.9066666666666665</c:v>
                </c:pt>
                <c:pt idx="9470" formatCode="0.0">
                  <c:v>1.3162393162393164</c:v>
                </c:pt>
                <c:pt idx="9471" formatCode="0.0">
                  <c:v>1.4150326797385622</c:v>
                </c:pt>
                <c:pt idx="9474" formatCode="0.0">
                  <c:v>1.6826923076923077</c:v>
                </c:pt>
                <c:pt idx="9476" formatCode="0.0">
                  <c:v>1.688811188811189</c:v>
                </c:pt>
                <c:pt idx="9480" formatCode="0.0">
                  <c:v>1.7094474153297681</c:v>
                </c:pt>
                <c:pt idx="9482" formatCode="0.0">
                  <c:v>1.293213828425096</c:v>
                </c:pt>
                <c:pt idx="9488" formatCode="0.0">
                  <c:v>2.1321321321321323</c:v>
                </c:pt>
                <c:pt idx="9489" formatCode="0.0">
                  <c:v>1.562156215621562</c:v>
                </c:pt>
                <c:pt idx="9490" formatCode="0.0">
                  <c:v>2.484375</c:v>
                </c:pt>
                <c:pt idx="9491" formatCode="0.0">
                  <c:v>3.2947976878612719</c:v>
                </c:pt>
                <c:pt idx="9492" formatCode="0.0">
                  <c:v>3.4146341463414633</c:v>
                </c:pt>
                <c:pt idx="9493" formatCode="0.0">
                  <c:v>3.4868421052631575</c:v>
                </c:pt>
                <c:pt idx="9494" formatCode="0.0">
                  <c:v>2.7160493827160495</c:v>
                </c:pt>
                <c:pt idx="9495" formatCode="0.0">
                  <c:v>2.6111111111111112</c:v>
                </c:pt>
                <c:pt idx="9496" formatCode="0.0">
                  <c:v>2.0283018867924527</c:v>
                </c:pt>
                <c:pt idx="9497" formatCode="0.0">
                  <c:v>3.0693069306930694</c:v>
                </c:pt>
                <c:pt idx="9498" formatCode="0.0">
                  <c:v>2.0218579234972678</c:v>
                </c:pt>
                <c:pt idx="9499" formatCode="0.0">
                  <c:v>1.8113207547169812</c:v>
                </c:pt>
                <c:pt idx="9500" formatCode="0.0">
                  <c:v>1.4583333333333333</c:v>
                </c:pt>
                <c:pt idx="9501" formatCode="0.0">
                  <c:v>3.2386363636363638</c:v>
                </c:pt>
                <c:pt idx="9502" formatCode="0.0">
                  <c:v>3.8247011952191237</c:v>
                </c:pt>
                <c:pt idx="9503" formatCode="0.0">
                  <c:v>2.4</c:v>
                </c:pt>
                <c:pt idx="9504" formatCode="0.0">
                  <c:v>2.7922077922077921</c:v>
                </c:pt>
                <c:pt idx="9505" formatCode="0.0">
                  <c:v>1.515847496554892</c:v>
                </c:pt>
                <c:pt idx="9506" formatCode="0.0">
                  <c:v>2.021276595744681</c:v>
                </c:pt>
                <c:pt idx="9507" formatCode="0.0">
                  <c:v>4.1157556270096469</c:v>
                </c:pt>
                <c:pt idx="9508" formatCode="0.0">
                  <c:v>1.807909604519774</c:v>
                </c:pt>
                <c:pt idx="9509" formatCode="0.0">
                  <c:v>0.58139534883720934</c:v>
                </c:pt>
                <c:pt idx="9510" formatCode="0.0">
                  <c:v>3.125</c:v>
                </c:pt>
                <c:pt idx="9511" formatCode="0.0">
                  <c:v>4.3258426966292136</c:v>
                </c:pt>
                <c:pt idx="9512" formatCode="0.0">
                  <c:v>2.5280898876404496</c:v>
                </c:pt>
                <c:pt idx="9513" formatCode="0.0">
                  <c:v>2.7152317880794699</c:v>
                </c:pt>
                <c:pt idx="9514" formatCode="0.0">
                  <c:v>3.695652173913043</c:v>
                </c:pt>
                <c:pt idx="9515" formatCode="0.0">
                  <c:v>2.5301204819277108</c:v>
                </c:pt>
                <c:pt idx="9516" formatCode="0.0">
                  <c:v>4.4508670520231215</c:v>
                </c:pt>
                <c:pt idx="9517" formatCode="0.0">
                  <c:v>4.8407643312101909</c:v>
                </c:pt>
                <c:pt idx="9518" formatCode="0.0">
                  <c:v>5.1136363636363633</c:v>
                </c:pt>
                <c:pt idx="9519" formatCode="0.0">
                  <c:v>5.5617977528089888</c:v>
                </c:pt>
                <c:pt idx="9520" formatCode="0.0">
                  <c:v>5.5491329479768785</c:v>
                </c:pt>
                <c:pt idx="9521" formatCode="0.0">
                  <c:v>5.5769230769230766</c:v>
                </c:pt>
                <c:pt idx="9522" formatCode="0.0">
                  <c:v>5.5483870967741931</c:v>
                </c:pt>
                <c:pt idx="9523" formatCode="0.0">
                  <c:v>5.875</c:v>
                </c:pt>
                <c:pt idx="9524" formatCode="0.0">
                  <c:v>4.2962962962962958</c:v>
                </c:pt>
                <c:pt idx="9525" formatCode="0.0">
                  <c:v>0.14705882352941177</c:v>
                </c:pt>
                <c:pt idx="9527" formatCode="0.0">
                  <c:v>0.13636363636363635</c:v>
                </c:pt>
                <c:pt idx="9528" formatCode="0.0">
                  <c:v>0.33816425120772947</c:v>
                </c:pt>
                <c:pt idx="9529" formatCode="0.0">
                  <c:v>0.37383177570093457</c:v>
                </c:pt>
                <c:pt idx="9530" formatCode="0.0">
                  <c:v>0.37037037037037035</c:v>
                </c:pt>
                <c:pt idx="9531" formatCode="0.0">
                  <c:v>0.15075376884422109</c:v>
                </c:pt>
                <c:pt idx="9532" formatCode="0.0">
                  <c:v>3.6666666666666665</c:v>
                </c:pt>
                <c:pt idx="9533" formatCode="0.0">
                  <c:v>3</c:v>
                </c:pt>
                <c:pt idx="9534" formatCode="0.0">
                  <c:v>2.6839826839826841</c:v>
                </c:pt>
                <c:pt idx="9535" formatCode="0.0">
                  <c:v>4.3571428571428568</c:v>
                </c:pt>
                <c:pt idx="9536" formatCode="0.0">
                  <c:v>4.064327485380117</c:v>
                </c:pt>
                <c:pt idx="9537" formatCode="0.0">
                  <c:v>4.8888888888888884</c:v>
                </c:pt>
                <c:pt idx="9538" formatCode="0.0">
                  <c:v>2.3969072164948457</c:v>
                </c:pt>
                <c:pt idx="9539" formatCode="0.0">
                  <c:v>3.1741293532338313</c:v>
                </c:pt>
                <c:pt idx="9540" formatCode="0.0">
                  <c:v>1.2745098039215685</c:v>
                </c:pt>
                <c:pt idx="9541" formatCode="0.0">
                  <c:v>2.1296296296296293</c:v>
                </c:pt>
                <c:pt idx="9542" formatCode="0.0">
                  <c:v>0.95808383233532945</c:v>
                </c:pt>
                <c:pt idx="9543" formatCode="0.0">
                  <c:v>2.4657039711191335</c:v>
                </c:pt>
                <c:pt idx="9544" formatCode="0.0">
                  <c:v>2.3802083333333335</c:v>
                </c:pt>
                <c:pt idx="9545" formatCode="0.0">
                  <c:v>1.3333333333333335</c:v>
                </c:pt>
                <c:pt idx="9546" formatCode="0.0">
                  <c:v>3.5876288659793816</c:v>
                </c:pt>
                <c:pt idx="9547" formatCode="0.0">
                  <c:v>4.1463414634146343</c:v>
                </c:pt>
                <c:pt idx="9548" formatCode="0.0">
                  <c:v>2.9950000000000001</c:v>
                </c:pt>
                <c:pt idx="9549" formatCode="0.0">
                  <c:v>2.6598984771573604</c:v>
                </c:pt>
                <c:pt idx="9550" formatCode="0.0">
                  <c:v>3.4803921568627447</c:v>
                </c:pt>
                <c:pt idx="9551" formatCode="0.0">
                  <c:v>3.5353535353535355</c:v>
                </c:pt>
                <c:pt idx="9552" formatCode="0.0">
                  <c:v>4.4000000000000004</c:v>
                </c:pt>
                <c:pt idx="9553" formatCode="0.0">
                  <c:v>3.6931818181818183</c:v>
                </c:pt>
                <c:pt idx="9554" formatCode="0.0">
                  <c:v>9.3421052631578956</c:v>
                </c:pt>
                <c:pt idx="9555" formatCode="0.0">
                  <c:v>5.349544072948329</c:v>
                </c:pt>
                <c:pt idx="9556" formatCode="0.0">
                  <c:v>7.5333333333333332</c:v>
                </c:pt>
                <c:pt idx="9557" formatCode="0.0">
                  <c:v>4.8208469055374596</c:v>
                </c:pt>
                <c:pt idx="9558" formatCode="0.0">
                  <c:v>7.1855010660980811</c:v>
                </c:pt>
                <c:pt idx="9559" formatCode="0.0">
                  <c:v>7.4999999999999991</c:v>
                </c:pt>
                <c:pt idx="9560" formatCode="0.0">
                  <c:v>6.9039145907473305</c:v>
                </c:pt>
                <c:pt idx="9561" formatCode="0.0">
                  <c:v>8.4364820846905531</c:v>
                </c:pt>
                <c:pt idx="9562" formatCode="0.0">
                  <c:v>7.8220858895705527</c:v>
                </c:pt>
                <c:pt idx="9563" formatCode="0.0">
                  <c:v>9.4005449591280659</c:v>
                </c:pt>
                <c:pt idx="9564" formatCode="0.0">
                  <c:v>9.3584070796460175</c:v>
                </c:pt>
                <c:pt idx="9565" formatCode="0.0">
                  <c:v>9.4285714285714288</c:v>
                </c:pt>
                <c:pt idx="9566" formatCode="0.0">
                  <c:v>9.8165137614678901</c:v>
                </c:pt>
                <c:pt idx="9567" formatCode="0.0">
                  <c:v>9.7239915074309966</c:v>
                </c:pt>
                <c:pt idx="9568" formatCode="0.0">
                  <c:v>8.9922480620155039</c:v>
                </c:pt>
                <c:pt idx="9569" formatCode="0.0">
                  <c:v>8.9947089947089953</c:v>
                </c:pt>
                <c:pt idx="9570" formatCode="0.0">
                  <c:v>8.9600000000000009</c:v>
                </c:pt>
                <c:pt idx="9571" formatCode="0.0">
                  <c:v>8.8571428571428577</c:v>
                </c:pt>
                <c:pt idx="9572" formatCode="0.0">
                  <c:v>9.2788461538461533</c:v>
                </c:pt>
                <c:pt idx="9573" formatCode="0.0">
                  <c:v>9.0526315789473681</c:v>
                </c:pt>
                <c:pt idx="9574" formatCode="0.0">
                  <c:v>9.5561357702349863</c:v>
                </c:pt>
                <c:pt idx="9575" formatCode="0.0">
                  <c:v>9.3421052631578956</c:v>
                </c:pt>
                <c:pt idx="9604" formatCode="0.0">
                  <c:v>1.8652849740932644</c:v>
                </c:pt>
                <c:pt idx="9605" formatCode="0.0">
                  <c:v>2.4418604651162794</c:v>
                </c:pt>
                <c:pt idx="9606" formatCode="0.0">
                  <c:v>2.0121951219512195</c:v>
                </c:pt>
                <c:pt idx="9607" formatCode="0.0">
                  <c:v>2.2222222222222223</c:v>
                </c:pt>
                <c:pt idx="9616" formatCode="0.0">
                  <c:v>5.88</c:v>
                </c:pt>
                <c:pt idx="9617" formatCode="0.0">
                  <c:v>5.5</c:v>
                </c:pt>
                <c:pt idx="9621" formatCode="0.0">
                  <c:v>2.8235294117647061</c:v>
                </c:pt>
                <c:pt idx="9625" formatCode="0.0">
                  <c:v>5.875</c:v>
                </c:pt>
                <c:pt idx="9630" formatCode="0.0">
                  <c:v>3.3692307692307693</c:v>
                </c:pt>
                <c:pt idx="9631" formatCode="0.0">
                  <c:v>3.3676470588235294</c:v>
                </c:pt>
                <c:pt idx="9632" formatCode="0.0">
                  <c:v>3.2932330827067666</c:v>
                </c:pt>
                <c:pt idx="9636" formatCode="0.0">
                  <c:v>4.1904761904761907</c:v>
                </c:pt>
                <c:pt idx="9639" formatCode="0.0">
                  <c:v>4.5238095238095237</c:v>
                </c:pt>
                <c:pt idx="9641" formatCode="0.0">
                  <c:v>3.1343283582089554</c:v>
                </c:pt>
                <c:pt idx="9642" formatCode="0.0">
                  <c:v>4.1450777202072544</c:v>
                </c:pt>
                <c:pt idx="9643" formatCode="0.0">
                  <c:v>4.1095890410958908</c:v>
                </c:pt>
                <c:pt idx="9644" formatCode="0.0">
                  <c:v>2.9323308270676689</c:v>
                </c:pt>
                <c:pt idx="9645" formatCode="0.0">
                  <c:v>4.2465753424657535</c:v>
                </c:pt>
                <c:pt idx="9646" formatCode="0.0">
                  <c:v>2.4489795918367347</c:v>
                </c:pt>
                <c:pt idx="9647" formatCode="0.0">
                  <c:v>3.3160621761658033</c:v>
                </c:pt>
                <c:pt idx="9654" formatCode="0.0">
                  <c:v>4.8039215686274517</c:v>
                </c:pt>
                <c:pt idx="9655" formatCode="0.0">
                  <c:v>4.3589743589743595</c:v>
                </c:pt>
                <c:pt idx="9661" formatCode="0.0">
                  <c:v>3.515625</c:v>
                </c:pt>
                <c:pt idx="9662" formatCode="0.0">
                  <c:v>2.6315789473684212</c:v>
                </c:pt>
                <c:pt idx="9664" formatCode="0.0">
                  <c:v>2.96875</c:v>
                </c:pt>
                <c:pt idx="9666" formatCode="0.0">
                  <c:v>2.7480916030534353</c:v>
                </c:pt>
                <c:pt idx="9669" formatCode="0.0">
                  <c:v>3.5055350553505535</c:v>
                </c:pt>
                <c:pt idx="9674" formatCode="0.0">
                  <c:v>2.7924528301886795</c:v>
                </c:pt>
                <c:pt idx="9675" formatCode="0.0">
                  <c:v>3.2352941176470589</c:v>
                </c:pt>
                <c:pt idx="9676" formatCode="0.0">
                  <c:v>4.6835443037974676</c:v>
                </c:pt>
                <c:pt idx="9677" formatCode="0.0">
                  <c:v>3.8464659134003951</c:v>
                </c:pt>
                <c:pt idx="9678" formatCode="0.0">
                  <c:v>3.0682609690700273</c:v>
                </c:pt>
                <c:pt idx="9679" formatCode="0.0">
                  <c:v>2.7495188914650091</c:v>
                </c:pt>
                <c:pt idx="9680" formatCode="0.0">
                  <c:v>2.725935257674859</c:v>
                </c:pt>
                <c:pt idx="9681" formatCode="0.0">
                  <c:v>2.8916518100395399</c:v>
                </c:pt>
                <c:pt idx="9682" formatCode="0.0">
                  <c:v>2.8279149125125436</c:v>
                </c:pt>
                <c:pt idx="9683" formatCode="0.0">
                  <c:v>2.8621541548740281</c:v>
                </c:pt>
                <c:pt idx="9684" formatCode="0.0">
                  <c:v>2.8558366484561724</c:v>
                </c:pt>
                <c:pt idx="9685" formatCode="0.0">
                  <c:v>4.6352786247901721</c:v>
                </c:pt>
                <c:pt idx="9686" formatCode="0.0">
                  <c:v>2.9342891397059616</c:v>
                </c:pt>
                <c:pt idx="9687" formatCode="0.0">
                  <c:v>2.9207926052375193</c:v>
                </c:pt>
                <c:pt idx="9688" formatCode="0.0">
                  <c:v>2.8990216820078487</c:v>
                </c:pt>
                <c:pt idx="9689" formatCode="0.0">
                  <c:v>2.9446530954876713</c:v>
                </c:pt>
                <c:pt idx="9690" formatCode="0.0">
                  <c:v>3.1885050134852433</c:v>
                </c:pt>
                <c:pt idx="9691" formatCode="0.0">
                  <c:v>2.3733965780733941</c:v>
                </c:pt>
                <c:pt idx="9692" formatCode="0.0">
                  <c:v>1.6785714285714288</c:v>
                </c:pt>
                <c:pt idx="9693" formatCode="0.0">
                  <c:v>3.7714285714285714</c:v>
                </c:pt>
                <c:pt idx="9694" formatCode="0.0">
                  <c:v>4.3859649122807021</c:v>
                </c:pt>
                <c:pt idx="9695" formatCode="0.0">
                  <c:v>1.700404858299595</c:v>
                </c:pt>
                <c:pt idx="9696" formatCode="0.0">
                  <c:v>1.7894736842105263</c:v>
                </c:pt>
                <c:pt idx="9697" formatCode="0.0">
                  <c:v>2.912621359223301</c:v>
                </c:pt>
                <c:pt idx="9698" formatCode="0.0">
                  <c:v>3</c:v>
                </c:pt>
                <c:pt idx="9699" formatCode="0.0">
                  <c:v>2.0952380952380953</c:v>
                </c:pt>
                <c:pt idx="9700" formatCode="0.0">
                  <c:v>3.6799999999999997</c:v>
                </c:pt>
                <c:pt idx="9701" formatCode="0.0">
                  <c:v>3.1304347826086958</c:v>
                </c:pt>
                <c:pt idx="9702" formatCode="0.0">
                  <c:v>3.1764705882352944</c:v>
                </c:pt>
                <c:pt idx="9703" formatCode="0.0">
                  <c:v>3.5748792270531404</c:v>
                </c:pt>
                <c:pt idx="9705" formatCode="0.0">
                  <c:v>2.3076923076923075</c:v>
                </c:pt>
                <c:pt idx="9706" formatCode="0.0">
                  <c:v>2.0192307692307692</c:v>
                </c:pt>
                <c:pt idx="9707" formatCode="0.0">
                  <c:v>2.8292682926829271</c:v>
                </c:pt>
                <c:pt idx="9709" formatCode="0.0">
                  <c:v>3.3168316831683167</c:v>
                </c:pt>
                <c:pt idx="9710" formatCode="0.0">
                  <c:v>2.7868852459016389</c:v>
                </c:pt>
                <c:pt idx="9721" formatCode="0.0">
                  <c:v>5.8247422680412377</c:v>
                </c:pt>
                <c:pt idx="9722" formatCode="0.0">
                  <c:v>4.8</c:v>
                </c:pt>
                <c:pt idx="9739" formatCode="0.0">
                  <c:v>4.1500000000000004</c:v>
                </c:pt>
                <c:pt idx="9743" formatCode="0.0">
                  <c:v>5.3684210526315788</c:v>
                </c:pt>
                <c:pt idx="9751" formatCode="0.0">
                  <c:v>5.4705882352941186</c:v>
                </c:pt>
                <c:pt idx="9755" formatCode="0.0">
                  <c:v>4.8</c:v>
                </c:pt>
                <c:pt idx="9761" formatCode="0.0">
                  <c:v>5.7142857142857144</c:v>
                </c:pt>
                <c:pt idx="9762" formatCode="0.0">
                  <c:v>5.0476190476190474</c:v>
                </c:pt>
                <c:pt idx="9763" formatCode="0.0">
                  <c:v>6.3157894736842106</c:v>
                </c:pt>
                <c:pt idx="9764" formatCode="0.0">
                  <c:v>5.7894736842105265</c:v>
                </c:pt>
                <c:pt idx="9765" formatCode="0.0">
                  <c:v>6.1111111111111107</c:v>
                </c:pt>
                <c:pt idx="9766" formatCode="0.0">
                  <c:v>5.2631578947368425</c:v>
                </c:pt>
                <c:pt idx="9767" formatCode="0.0">
                  <c:v>5.0476190476190474</c:v>
                </c:pt>
                <c:pt idx="9778" formatCode="0.0">
                  <c:v>3.45</c:v>
                </c:pt>
                <c:pt idx="9779" formatCode="0.0">
                  <c:v>3.8947368421052637</c:v>
                </c:pt>
                <c:pt idx="9780" formatCode="0.0">
                  <c:v>3.95</c:v>
                </c:pt>
                <c:pt idx="9781" formatCode="0.0">
                  <c:v>4.4705882352941178</c:v>
                </c:pt>
                <c:pt idx="9782" formatCode="0.0">
                  <c:v>2.5857142857142854</c:v>
                </c:pt>
                <c:pt idx="9783" formatCode="0.0">
                  <c:v>2.4011627906976742</c:v>
                </c:pt>
                <c:pt idx="9784" formatCode="0.0">
                  <c:v>2.2569832402234637</c:v>
                </c:pt>
                <c:pt idx="9785" formatCode="0.0">
                  <c:v>2.758064516129032</c:v>
                </c:pt>
                <c:pt idx="9786" formatCode="0.0">
                  <c:v>1.87</c:v>
                </c:pt>
                <c:pt idx="9787" formatCode="0.0">
                  <c:v>2.1933962264150946</c:v>
                </c:pt>
                <c:pt idx="9788" formatCode="0.0">
                  <c:v>1.7291666666666667</c:v>
                </c:pt>
                <c:pt idx="9789" formatCode="0.0">
                  <c:v>1.8203592814371259</c:v>
                </c:pt>
                <c:pt idx="9790" formatCode="0.0">
                  <c:v>1.7754010695187163</c:v>
                </c:pt>
                <c:pt idx="9791" formatCode="0.0">
                  <c:v>1.6649214659685865</c:v>
                </c:pt>
                <c:pt idx="9807" formatCode="0.0">
                  <c:v>1.2209302325581397</c:v>
                </c:pt>
                <c:pt idx="9808" formatCode="0.0">
                  <c:v>1.4367816091954022</c:v>
                </c:pt>
                <c:pt idx="9809" formatCode="0.0">
                  <c:v>1.5789473684210529</c:v>
                </c:pt>
                <c:pt idx="9810" formatCode="0.0">
                  <c:v>1.4285714285714286</c:v>
                </c:pt>
                <c:pt idx="9811" formatCode="0.0">
                  <c:v>1.411764705882353</c:v>
                </c:pt>
                <c:pt idx="9812" formatCode="0.0">
                  <c:v>0.96256684491978606</c:v>
                </c:pt>
                <c:pt idx="9813" formatCode="0.0">
                  <c:v>1.4367816091954022</c:v>
                </c:pt>
                <c:pt idx="9814" formatCode="0.0">
                  <c:v>1.4792899408284024</c:v>
                </c:pt>
                <c:pt idx="9815" formatCode="0.0">
                  <c:v>1.9072164948453609</c:v>
                </c:pt>
                <c:pt idx="9816" formatCode="0.0">
                  <c:v>1.9587628865979381</c:v>
                </c:pt>
                <c:pt idx="9817" formatCode="0.0">
                  <c:v>3.0434782608695654</c:v>
                </c:pt>
                <c:pt idx="9830" formatCode="0.0">
                  <c:v>4.0869565217391308</c:v>
                </c:pt>
                <c:pt idx="9842" formatCode="0.0">
                  <c:v>4</c:v>
                </c:pt>
                <c:pt idx="9847" formatCode="0.0">
                  <c:v>4.3</c:v>
                </c:pt>
                <c:pt idx="9861" formatCode="0.0">
                  <c:v>3.8095238095238093</c:v>
                </c:pt>
                <c:pt idx="9865" formatCode="0.0">
                  <c:v>2.9591836734693877</c:v>
                </c:pt>
                <c:pt idx="9866" formatCode="0.0">
                  <c:v>3.5744680851063828</c:v>
                </c:pt>
                <c:pt idx="9867" formatCode="0.0">
                  <c:v>3.5087719298245617</c:v>
                </c:pt>
                <c:pt idx="9875" formatCode="0.0">
                  <c:v>3.1155961089800139</c:v>
                </c:pt>
                <c:pt idx="9876" formatCode="0.0">
                  <c:v>4.362068965517242</c:v>
                </c:pt>
                <c:pt idx="9877" formatCode="0.0">
                  <c:v>3.9731800766283523</c:v>
                </c:pt>
                <c:pt idx="9878" formatCode="0.0">
                  <c:v>3.9137254901960787</c:v>
                </c:pt>
                <c:pt idx="9879" formatCode="0.0">
                  <c:v>3.9086956521739133</c:v>
                </c:pt>
                <c:pt idx="9880" formatCode="0.0">
                  <c:v>3.4342629482071714</c:v>
                </c:pt>
                <c:pt idx="9881" formatCode="0.0">
                  <c:v>3.5284552845528454</c:v>
                </c:pt>
                <c:pt idx="9882" formatCode="0.0">
                  <c:v>3.3440366972477062</c:v>
                </c:pt>
                <c:pt idx="9883" formatCode="0.0">
                  <c:v>3.1621621621621618</c:v>
                </c:pt>
                <c:pt idx="9884" formatCode="0.0">
                  <c:v>3.3953488372093026</c:v>
                </c:pt>
                <c:pt idx="9885" formatCode="0.0">
                  <c:v>2.9311926605504586</c:v>
                </c:pt>
                <c:pt idx="9886" formatCode="0.0">
                  <c:v>3.0552995391705071</c:v>
                </c:pt>
                <c:pt idx="9887" formatCode="0.0">
                  <c:v>2.78125</c:v>
                </c:pt>
                <c:pt idx="9888" formatCode="0.0">
                  <c:v>2.743243243243243</c:v>
                </c:pt>
                <c:pt idx="9889" formatCode="0.0">
                  <c:v>2.7031963470319633</c:v>
                </c:pt>
                <c:pt idx="9890" formatCode="0.0">
                  <c:v>3.1139896373056994</c:v>
                </c:pt>
                <c:pt idx="9892" formatCode="0.0">
                  <c:v>3.5874439461883409</c:v>
                </c:pt>
                <c:pt idx="9893" formatCode="0.0">
                  <c:v>3.6274509803921569</c:v>
                </c:pt>
                <c:pt idx="9894" formatCode="0.0">
                  <c:v>3.6936936936936933</c:v>
                </c:pt>
                <c:pt idx="9895" formatCode="0.0">
                  <c:v>3.9111111111111114</c:v>
                </c:pt>
                <c:pt idx="9909" formatCode="0.0">
                  <c:v>3.8396624472573837</c:v>
                </c:pt>
                <c:pt idx="9910" formatCode="0.0">
                  <c:v>3.9742489270386265</c:v>
                </c:pt>
                <c:pt idx="9911" formatCode="0.0">
                  <c:v>3.9188034188034191</c:v>
                </c:pt>
                <c:pt idx="9912" formatCode="0.0">
                  <c:v>3.4879227053140096</c:v>
                </c:pt>
                <c:pt idx="9913" formatCode="0.0">
                  <c:v>3.0467836257309941</c:v>
                </c:pt>
                <c:pt idx="9914" formatCode="0.0">
                  <c:v>2.6648044692737427</c:v>
                </c:pt>
                <c:pt idx="9915" formatCode="0.0">
                  <c:v>3.1366120218579234</c:v>
                </c:pt>
                <c:pt idx="9916" formatCode="0.0">
                  <c:v>1.7891156462585034</c:v>
                </c:pt>
                <c:pt idx="9917" formatCode="0.0">
                  <c:v>1.8095238095238098</c:v>
                </c:pt>
                <c:pt idx="9922" formatCode="0.0">
                  <c:v>4.3689320388349513</c:v>
                </c:pt>
                <c:pt idx="9941" formatCode="0.0">
                  <c:v>1.4893617021276597</c:v>
                </c:pt>
                <c:pt idx="9942" formatCode="0.0">
                  <c:v>1.8130081300813008</c:v>
                </c:pt>
                <c:pt idx="9943" formatCode="0.0">
                  <c:v>1.2307692307692308</c:v>
                </c:pt>
                <c:pt idx="9945" formatCode="0.0">
                  <c:v>1.3623188405797102</c:v>
                </c:pt>
                <c:pt idx="9946" formatCode="0.0">
                  <c:v>1.8937499999999998</c:v>
                </c:pt>
                <c:pt idx="9947" formatCode="0.0">
                  <c:v>1.4266666666666667</c:v>
                </c:pt>
                <c:pt idx="9948" formatCode="0.0">
                  <c:v>2.1597222222222223</c:v>
                </c:pt>
                <c:pt idx="9949" formatCode="0.0">
                  <c:v>1.4593023255813953</c:v>
                </c:pt>
                <c:pt idx="9950" formatCode="0.0">
                  <c:v>1.7076023391812865</c:v>
                </c:pt>
                <c:pt idx="9951" formatCode="0.0">
                  <c:v>1.9097222222222223</c:v>
                </c:pt>
                <c:pt idx="9952" formatCode="0.0">
                  <c:v>1.3103448275862069</c:v>
                </c:pt>
                <c:pt idx="9953" formatCode="0.0">
                  <c:v>1.2384105960264902</c:v>
                </c:pt>
                <c:pt idx="9954" formatCode="0.0">
                  <c:v>1.0454545454545454</c:v>
                </c:pt>
                <c:pt idx="9955" formatCode="0.0">
                  <c:v>1.304093567251462</c:v>
                </c:pt>
                <c:pt idx="9956" formatCode="0.0">
                  <c:v>1.6538461538461537</c:v>
                </c:pt>
                <c:pt idx="9957" formatCode="0.0">
                  <c:v>1.4858757062146892</c:v>
                </c:pt>
                <c:pt idx="9958" formatCode="0.0">
                  <c:v>1.4430379746835442</c:v>
                </c:pt>
                <c:pt idx="9959" formatCode="0.0">
                  <c:v>1.3841463414634148</c:v>
                </c:pt>
                <c:pt idx="9960" formatCode="0.0">
                  <c:v>2.3733333333333335</c:v>
                </c:pt>
                <c:pt idx="9978" formatCode="0.0">
                  <c:v>1.625</c:v>
                </c:pt>
                <c:pt idx="9981" formatCode="0.0">
                  <c:v>1.0714285714285714</c:v>
                </c:pt>
                <c:pt idx="9984" formatCode="0.0">
                  <c:v>1.3157894736842106</c:v>
                </c:pt>
                <c:pt idx="9992" formatCode="0.0">
                  <c:v>3.5517241379310347</c:v>
                </c:pt>
                <c:pt idx="9995" formatCode="0.0">
                  <c:v>1.4444444444444444</c:v>
                </c:pt>
                <c:pt idx="9997" formatCode="0.0">
                  <c:v>3.785714285714286</c:v>
                </c:pt>
                <c:pt idx="10000" formatCode="0.0">
                  <c:v>2.4545454545454546</c:v>
                </c:pt>
                <c:pt idx="10010" formatCode="0.0">
                  <c:v>1.3076923076923077</c:v>
                </c:pt>
                <c:pt idx="10011" formatCode="0.0">
                  <c:v>1.5714285714285716</c:v>
                </c:pt>
                <c:pt idx="10025" formatCode="0.0">
                  <c:v>1.2857142857142856</c:v>
                </c:pt>
                <c:pt idx="10028" formatCode="0.0">
                  <c:v>1.2928571428571429</c:v>
                </c:pt>
                <c:pt idx="10032" formatCode="0.0">
                  <c:v>2.5804195804195804</c:v>
                </c:pt>
                <c:pt idx="10036" formatCode="0.0">
                  <c:v>1.7876712328767124</c:v>
                </c:pt>
                <c:pt idx="10037" formatCode="0.0">
                  <c:v>2.7248677248677251</c:v>
                </c:pt>
                <c:pt idx="10039" formatCode="0.0">
                  <c:v>1.692965154503616</c:v>
                </c:pt>
                <c:pt idx="10042" formatCode="0.0">
                  <c:v>2.2193105054740276</c:v>
                </c:pt>
                <c:pt idx="10043" formatCode="0.0">
                  <c:v>1.3157894736842106</c:v>
                </c:pt>
                <c:pt idx="10046" formatCode="0.0">
                  <c:v>5.2307692307692308</c:v>
                </c:pt>
                <c:pt idx="10047" formatCode="0.0">
                  <c:v>2.75</c:v>
                </c:pt>
                <c:pt idx="10048" formatCode="0.0">
                  <c:v>2.704532891100055</c:v>
                </c:pt>
                <c:pt idx="10049" formatCode="0.0">
                  <c:v>1.2142857142857144</c:v>
                </c:pt>
                <c:pt idx="10051" formatCode="0.0">
                  <c:v>2.8333333333333335</c:v>
                </c:pt>
                <c:pt idx="10052" formatCode="0.0">
                  <c:v>5.166666666666667</c:v>
                </c:pt>
                <c:pt idx="10056" formatCode="0.0">
                  <c:v>1.499534125320289</c:v>
                </c:pt>
                <c:pt idx="10057" formatCode="0.0">
                  <c:v>1.8823529411764708</c:v>
                </c:pt>
                <c:pt idx="10062" formatCode="0.0">
                  <c:v>1.4450056116722785</c:v>
                </c:pt>
                <c:pt idx="10065" formatCode="0.0">
                  <c:v>2</c:v>
                </c:pt>
                <c:pt idx="10066" formatCode="0.0">
                  <c:v>2.8461538461538463</c:v>
                </c:pt>
                <c:pt idx="10071" formatCode="0.0">
                  <c:v>1.8</c:v>
                </c:pt>
                <c:pt idx="10073" formatCode="0.0">
                  <c:v>2.6153846153846154</c:v>
                </c:pt>
                <c:pt idx="10075" formatCode="0.0">
                  <c:v>1.7500000000000002</c:v>
                </c:pt>
                <c:pt idx="10076" formatCode="0.0">
                  <c:v>1.8943429731100965</c:v>
                </c:pt>
                <c:pt idx="10081" formatCode="0.0">
                  <c:v>1.2615128355869099</c:v>
                </c:pt>
                <c:pt idx="10086" formatCode="0.0">
                  <c:v>1.625</c:v>
                </c:pt>
                <c:pt idx="10094" formatCode="0.0">
                  <c:v>1.3846153846153846</c:v>
                </c:pt>
                <c:pt idx="10097" formatCode="0.0">
                  <c:v>2.1578947368421053</c:v>
                </c:pt>
                <c:pt idx="10099" formatCode="0.0">
                  <c:v>2.3180298353909468</c:v>
                </c:pt>
                <c:pt idx="10102" formatCode="0.0">
                  <c:v>2.2352941176470589</c:v>
                </c:pt>
                <c:pt idx="10103" formatCode="0.0">
                  <c:v>3.25</c:v>
                </c:pt>
                <c:pt idx="10104" formatCode="0.0">
                  <c:v>1.5621008939974457</c:v>
                </c:pt>
                <c:pt idx="10106" formatCode="0.0">
                  <c:v>1.7647058823529411</c:v>
                </c:pt>
                <c:pt idx="10108" formatCode="0.0">
                  <c:v>1.8666666666666665</c:v>
                </c:pt>
                <c:pt idx="10110" formatCode="0.0">
                  <c:v>2</c:v>
                </c:pt>
                <c:pt idx="10115" formatCode="0.0">
                  <c:v>1.7777777777777779</c:v>
                </c:pt>
                <c:pt idx="10116" formatCode="0.0">
                  <c:v>2.0779220779220782</c:v>
                </c:pt>
                <c:pt idx="10117" formatCode="0.0">
                  <c:v>1.7</c:v>
                </c:pt>
                <c:pt idx="10118" formatCode="0.0">
                  <c:v>1.6847826086956521</c:v>
                </c:pt>
                <c:pt idx="10119" formatCode="0.0">
                  <c:v>2.4064171122994651</c:v>
                </c:pt>
                <c:pt idx="10120" formatCode="0.0">
                  <c:v>2.0467836257309941</c:v>
                </c:pt>
                <c:pt idx="10121" formatCode="0.0">
                  <c:v>1.7948717948717949</c:v>
                </c:pt>
                <c:pt idx="10122" formatCode="0.0">
                  <c:v>1.9900497512437814</c:v>
                </c:pt>
                <c:pt idx="10123" formatCode="0.0">
                  <c:v>1.691542288557214</c:v>
                </c:pt>
                <c:pt idx="10124" formatCode="0.0">
                  <c:v>1.7647058823529411</c:v>
                </c:pt>
                <c:pt idx="10125" formatCode="0.0">
                  <c:v>2.2395833333333335</c:v>
                </c:pt>
                <c:pt idx="10126" formatCode="0.0">
                  <c:v>1.6504854368932038</c:v>
                </c:pt>
                <c:pt idx="10127" formatCode="0.0">
                  <c:v>1.5028901734104048</c:v>
                </c:pt>
                <c:pt idx="10128" formatCode="0.0">
                  <c:v>2.2346368715083798</c:v>
                </c:pt>
                <c:pt idx="10129" formatCode="0.0">
                  <c:v>1.7543859649122808</c:v>
                </c:pt>
                <c:pt idx="10130" formatCode="0.0">
                  <c:v>1.5591397849462365</c:v>
                </c:pt>
                <c:pt idx="10131" formatCode="0.0">
                  <c:v>1.8279569892473118</c:v>
                </c:pt>
                <c:pt idx="10132" formatCode="0.0">
                  <c:v>1.3612565445026179</c:v>
                </c:pt>
                <c:pt idx="10133" formatCode="0.0">
                  <c:v>1.778846153846154</c:v>
                </c:pt>
                <c:pt idx="10134" formatCode="0.0">
                  <c:v>2.1666666666666665</c:v>
                </c:pt>
                <c:pt idx="10135" formatCode="0.0">
                  <c:v>1.796116504854369</c:v>
                </c:pt>
                <c:pt idx="10136" formatCode="0.0">
                  <c:v>1.736842105263158</c:v>
                </c:pt>
                <c:pt idx="10137" formatCode="0.0">
                  <c:v>1.8592964824120604</c:v>
                </c:pt>
                <c:pt idx="10138" formatCode="0.0">
                  <c:v>1.4285714285714286</c:v>
                </c:pt>
                <c:pt idx="10139" formatCode="0.0">
                  <c:v>1.3567839195979901</c:v>
                </c:pt>
                <c:pt idx="10140" formatCode="0.0">
                  <c:v>1.8674698795180724</c:v>
                </c:pt>
                <c:pt idx="10141" formatCode="0.0">
                  <c:v>1.8023255813953489</c:v>
                </c:pt>
                <c:pt idx="10142" formatCode="0.0">
                  <c:v>1.9689119170984455</c:v>
                </c:pt>
                <c:pt idx="10143" formatCode="0.0">
                  <c:v>2.1428571428571428</c:v>
                </c:pt>
                <c:pt idx="10144" formatCode="0.0">
                  <c:v>1.896551724137931</c:v>
                </c:pt>
                <c:pt idx="10145" formatCode="0.0">
                  <c:v>2.4561403508771931</c:v>
                </c:pt>
                <c:pt idx="10146" formatCode="0.0">
                  <c:v>1.2790697674418605</c:v>
                </c:pt>
                <c:pt idx="10147" formatCode="0.0">
                  <c:v>1.3375796178343948</c:v>
                </c:pt>
                <c:pt idx="10148" formatCode="0.0">
                  <c:v>1.625</c:v>
                </c:pt>
                <c:pt idx="10149" formatCode="0.0">
                  <c:v>1.4516129032258065</c:v>
                </c:pt>
                <c:pt idx="10150" formatCode="0.0">
                  <c:v>1.5204678362573101</c:v>
                </c:pt>
                <c:pt idx="10151" formatCode="0.0">
                  <c:v>1.5723270440251571</c:v>
                </c:pt>
                <c:pt idx="10152" formatCode="0.0">
                  <c:v>1.6149068322981366</c:v>
                </c:pt>
                <c:pt idx="10153" formatCode="0.0">
                  <c:v>2.1022727272727275</c:v>
                </c:pt>
                <c:pt idx="10154" formatCode="0.0">
                  <c:v>1.4970059880239521</c:v>
                </c:pt>
                <c:pt idx="10155" formatCode="0.0">
                  <c:v>1.1464968152866242</c:v>
                </c:pt>
                <c:pt idx="10156" formatCode="0.0">
                  <c:v>1.8709677419354838</c:v>
                </c:pt>
                <c:pt idx="10157" formatCode="0.0">
                  <c:v>1.0526315789473684</c:v>
                </c:pt>
                <c:pt idx="10158" formatCode="0.0">
                  <c:v>1.6470588235294117</c:v>
                </c:pt>
                <c:pt idx="10159" formatCode="0.0">
                  <c:v>1.6551724137931034</c:v>
                </c:pt>
                <c:pt idx="10160" formatCode="0.0">
                  <c:v>1.7361111111111112</c:v>
                </c:pt>
                <c:pt idx="10161" formatCode="0.0">
                  <c:v>0.33519553072625696</c:v>
                </c:pt>
                <c:pt idx="10162" formatCode="0.0">
                  <c:v>1</c:v>
                </c:pt>
                <c:pt idx="10163" formatCode="0.0">
                  <c:v>0.6878306878306879</c:v>
                </c:pt>
                <c:pt idx="10164" formatCode="0.0">
                  <c:v>1.5060240963855422</c:v>
                </c:pt>
                <c:pt idx="10165" formatCode="0.0">
                  <c:v>0.54545454545454553</c:v>
                </c:pt>
                <c:pt idx="10166" formatCode="0.0">
                  <c:v>1.2727272727272729</c:v>
                </c:pt>
                <c:pt idx="10167" formatCode="0.0">
                  <c:v>1.125</c:v>
                </c:pt>
                <c:pt idx="10168" formatCode="0.0">
                  <c:v>0.60402684563758391</c:v>
                </c:pt>
                <c:pt idx="10169" formatCode="0.0">
                  <c:v>1.3513513513513513</c:v>
                </c:pt>
                <c:pt idx="10170" formatCode="0.0">
                  <c:v>1.167883211678832</c:v>
                </c:pt>
                <c:pt idx="10171" formatCode="0.0">
                  <c:v>0.32467532467532467</c:v>
                </c:pt>
                <c:pt idx="10172" formatCode="0.0">
                  <c:v>3.25</c:v>
                </c:pt>
                <c:pt idx="10173" formatCode="0.0">
                  <c:v>3.5333333333333332</c:v>
                </c:pt>
                <c:pt idx="10174" formatCode="0.0">
                  <c:v>3.4666666666666668</c:v>
                </c:pt>
                <c:pt idx="10175" formatCode="0.0">
                  <c:v>3.0666666666666664</c:v>
                </c:pt>
                <c:pt idx="10176" formatCode="0.0">
                  <c:v>2.8000000000000003</c:v>
                </c:pt>
                <c:pt idx="10177" formatCode="0.0">
                  <c:v>2.8666666666666667</c:v>
                </c:pt>
                <c:pt idx="10178" formatCode="0.0">
                  <c:v>3.6153846153846154</c:v>
                </c:pt>
                <c:pt idx="10179" formatCode="0.0">
                  <c:v>3.6</c:v>
                </c:pt>
                <c:pt idx="10180" formatCode="0.0">
                  <c:v>3.4285714285714288</c:v>
                </c:pt>
                <c:pt idx="10181" formatCode="0.0">
                  <c:v>3.8571428571428577</c:v>
                </c:pt>
                <c:pt idx="10182" formatCode="0.0">
                  <c:v>3.6</c:v>
                </c:pt>
                <c:pt idx="10183" formatCode="0.0">
                  <c:v>3.5333333333333332</c:v>
                </c:pt>
                <c:pt idx="10184" formatCode="0.0">
                  <c:v>3.8571428571428577</c:v>
                </c:pt>
                <c:pt idx="10185" formatCode="0.0">
                  <c:v>2.7333333333333329</c:v>
                </c:pt>
                <c:pt idx="10186" formatCode="0.0">
                  <c:v>3.25</c:v>
                </c:pt>
                <c:pt idx="10187" formatCode="0.0">
                  <c:v>3.125</c:v>
                </c:pt>
                <c:pt idx="10188" formatCode="0.0">
                  <c:v>4.2013422818791941</c:v>
                </c:pt>
                <c:pt idx="10189" formatCode="0.0">
                  <c:v>4.2176870748299322</c:v>
                </c:pt>
                <c:pt idx="10190" formatCode="0.0">
                  <c:v>3.6923076923076925</c:v>
                </c:pt>
                <c:pt idx="10191" formatCode="0.0">
                  <c:v>3.5874125874125875</c:v>
                </c:pt>
                <c:pt idx="10192" formatCode="0.0">
                  <c:v>3.5070422535211274</c:v>
                </c:pt>
                <c:pt idx="10193" formatCode="0.0">
                  <c:v>3.5140845070422539</c:v>
                </c:pt>
                <c:pt idx="10194" formatCode="0.0">
                  <c:v>3.5500000000000003</c:v>
                </c:pt>
                <c:pt idx="10195" formatCode="0.0">
                  <c:v>3.4539007092198584</c:v>
                </c:pt>
                <c:pt idx="10196" formatCode="0.0">
                  <c:v>3.4172661870503598</c:v>
                </c:pt>
                <c:pt idx="10197" formatCode="0.0">
                  <c:v>3.3741007194244608</c:v>
                </c:pt>
                <c:pt idx="10198" formatCode="0.0">
                  <c:v>3.1167883211678826</c:v>
                </c:pt>
                <c:pt idx="10199" formatCode="0.0">
                  <c:v>2.7727272727272725</c:v>
                </c:pt>
                <c:pt idx="10200" formatCode="0.0">
                  <c:v>2.7348484848484844</c:v>
                </c:pt>
                <c:pt idx="10201" formatCode="0.0">
                  <c:v>2.3816793893129771</c:v>
                </c:pt>
                <c:pt idx="10202" formatCode="0.0">
                  <c:v>2.2769230769230768</c:v>
                </c:pt>
                <c:pt idx="10205" formatCode="0.0">
                  <c:v>3.9486166007905141</c:v>
                </c:pt>
                <c:pt idx="10206" formatCode="0.0">
                  <c:v>4.0705394190871367</c:v>
                </c:pt>
                <c:pt idx="10207" formatCode="0.0">
                  <c:v>3.9831223628691981</c:v>
                </c:pt>
                <c:pt idx="10208" formatCode="0.0">
                  <c:v>3.9742489270386265</c:v>
                </c:pt>
                <c:pt idx="10209" formatCode="0.0">
                  <c:v>3.9188034188034191</c:v>
                </c:pt>
                <c:pt idx="10210" formatCode="0.0">
                  <c:v>3.8396624472573837</c:v>
                </c:pt>
                <c:pt idx="10211" formatCode="0.0">
                  <c:v>4</c:v>
                </c:pt>
                <c:pt idx="10212" formatCode="0.0">
                  <c:v>3.8800000000000003</c:v>
                </c:pt>
                <c:pt idx="10213" formatCode="0.0">
                  <c:v>3.6531531531531525</c:v>
                </c:pt>
                <c:pt idx="10214" formatCode="0.0">
                  <c:v>3.5999999999999996</c:v>
                </c:pt>
                <c:pt idx="10215" formatCode="0.0">
                  <c:v>3.4879227053140096</c:v>
                </c:pt>
                <c:pt idx="10216" formatCode="0.0">
                  <c:v>3.0552486187845305</c:v>
                </c:pt>
                <c:pt idx="10217" formatCode="0.0">
                  <c:v>3.1366120218579234</c:v>
                </c:pt>
                <c:pt idx="10218" formatCode="0.0">
                  <c:v>3.0467836257309941</c:v>
                </c:pt>
                <c:pt idx="10219" formatCode="0.0">
                  <c:v>2.6648044692737427</c:v>
                </c:pt>
                <c:pt idx="10220" formatCode="0.0">
                  <c:v>2.8888888888888893</c:v>
                </c:pt>
                <c:pt idx="10221" formatCode="0.0">
                  <c:v>2.6368715083798882</c:v>
                </c:pt>
                <c:pt idx="10222" formatCode="0.0">
                  <c:v>2.6467065868263475</c:v>
                </c:pt>
                <c:pt idx="10223" formatCode="0.0">
                  <c:v>2.3727810650887573</c:v>
                </c:pt>
                <c:pt idx="10224" formatCode="0.0">
                  <c:v>2.1168831168831166</c:v>
                </c:pt>
                <c:pt idx="10225" formatCode="0.0">
                  <c:v>1.7891156462585034</c:v>
                </c:pt>
                <c:pt idx="10226" formatCode="0.0">
                  <c:v>1.8275862068965518</c:v>
                </c:pt>
                <c:pt idx="10227" formatCode="0.0">
                  <c:v>1.8095238095238098</c:v>
                </c:pt>
                <c:pt idx="10228" formatCode="0.0">
                  <c:v>2.5827814569536423</c:v>
                </c:pt>
                <c:pt idx="10229" formatCode="0.0">
                  <c:v>3.8597285067873299</c:v>
                </c:pt>
                <c:pt idx="10230" formatCode="0.0">
                  <c:v>2.7738095238095242</c:v>
                </c:pt>
                <c:pt idx="10231" formatCode="0.0">
                  <c:v>2.6203208556149735</c:v>
                </c:pt>
                <c:pt idx="10232" formatCode="0.0">
                  <c:v>3.5849056603773581</c:v>
                </c:pt>
                <c:pt idx="10233" formatCode="0.0">
                  <c:v>2.4683544303797467</c:v>
                </c:pt>
                <c:pt idx="10234" formatCode="0.0">
                  <c:v>7.5841138627444371</c:v>
                </c:pt>
                <c:pt idx="10238" formatCode="0.0">
                  <c:v>0.88397790055248626</c:v>
                </c:pt>
                <c:pt idx="10297" formatCode="0.0">
                  <c:v>4</c:v>
                </c:pt>
                <c:pt idx="10300" formatCode="0.0">
                  <c:v>7</c:v>
                </c:pt>
                <c:pt idx="10308" formatCode="0.0">
                  <c:v>1.8181818181818181</c:v>
                </c:pt>
                <c:pt idx="10314" formatCode="0.0">
                  <c:v>3</c:v>
                </c:pt>
                <c:pt idx="10320" formatCode="0.0">
                  <c:v>2</c:v>
                </c:pt>
                <c:pt idx="10327" formatCode="0.0">
                  <c:v>1.427947598253275</c:v>
                </c:pt>
                <c:pt idx="10338" formatCode="0.0">
                  <c:v>0.89823008849557517</c:v>
                </c:pt>
                <c:pt idx="10342" formatCode="0.0">
                  <c:v>0.91699604743083007</c:v>
                </c:pt>
                <c:pt idx="10345" formatCode="0.0">
                  <c:v>1</c:v>
                </c:pt>
                <c:pt idx="10346" formatCode="0.0">
                  <c:v>1.094170403587444</c:v>
                </c:pt>
                <c:pt idx="10349" formatCode="0.0">
                  <c:v>1.95</c:v>
                </c:pt>
                <c:pt idx="10350" formatCode="0.0">
                  <c:v>1.635</c:v>
                </c:pt>
                <c:pt idx="10351" formatCode="0.0">
                  <c:v>1.4563106796116505</c:v>
                </c:pt>
                <c:pt idx="10353" formatCode="0.0">
                  <c:v>1.6496163682864451</c:v>
                </c:pt>
                <c:pt idx="10354" formatCode="0.0">
                  <c:v>1.7448979591836735</c:v>
                </c:pt>
                <c:pt idx="10355" formatCode="0.0">
                  <c:v>3.185483870967742</c:v>
                </c:pt>
                <c:pt idx="10356" formatCode="0.0">
                  <c:v>3.3466135458167336</c:v>
                </c:pt>
                <c:pt idx="10357" formatCode="0.0">
                  <c:v>6.5217391304347823</c:v>
                </c:pt>
                <c:pt idx="10358" formatCode="0.0">
                  <c:v>1.5476190476190477</c:v>
                </c:pt>
                <c:pt idx="10359" formatCode="0.0">
                  <c:v>3</c:v>
                </c:pt>
                <c:pt idx="10360" formatCode="0.0">
                  <c:v>3.610619469026549</c:v>
                </c:pt>
                <c:pt idx="10361" formatCode="0.0">
                  <c:v>3.6045454545454541</c:v>
                </c:pt>
                <c:pt idx="10362" formatCode="0.0">
                  <c:v>3.6081081081081079</c:v>
                </c:pt>
                <c:pt idx="10363" formatCode="0.0">
                  <c:v>3.516279069767442</c:v>
                </c:pt>
                <c:pt idx="10364" formatCode="0.0">
                  <c:v>3.4879227053140096</c:v>
                </c:pt>
                <c:pt idx="10365" formatCode="0.0">
                  <c:v>3.0552486187845305</c:v>
                </c:pt>
                <c:pt idx="10366" formatCode="0.0">
                  <c:v>2.9065934065934065</c:v>
                </c:pt>
                <c:pt idx="10367" formatCode="0.0">
                  <c:v>2.8688524590163933</c:v>
                </c:pt>
                <c:pt idx="10368" formatCode="0.0">
                  <c:v>2.8633879781420766</c:v>
                </c:pt>
                <c:pt idx="10369" formatCode="0.0">
                  <c:v>2.8076923076923079</c:v>
                </c:pt>
                <c:pt idx="10370" formatCode="0.0">
                  <c:v>3.0116279069767442</c:v>
                </c:pt>
                <c:pt idx="10371" formatCode="0.0">
                  <c:v>2.9298245614035086</c:v>
                </c:pt>
                <c:pt idx="10372" formatCode="0.0">
                  <c:v>2.6648044692737427</c:v>
                </c:pt>
                <c:pt idx="10373" formatCode="0.0">
                  <c:v>2.8245614035087718</c:v>
                </c:pt>
                <c:pt idx="10374" formatCode="0.0">
                  <c:v>2.6368715083798882</c:v>
                </c:pt>
                <c:pt idx="10375" formatCode="0.0">
                  <c:v>2.6467065868263475</c:v>
                </c:pt>
                <c:pt idx="10376" formatCode="0.0">
                  <c:v>2.4540229885057467</c:v>
                </c:pt>
                <c:pt idx="10377" formatCode="0.0">
                  <c:v>2.3372781065088759</c:v>
                </c:pt>
                <c:pt idx="10378" formatCode="0.0">
                  <c:v>2.3696969696969701</c:v>
                </c:pt>
                <c:pt idx="10379" formatCode="0.0">
                  <c:v>2.3496932515337425</c:v>
                </c:pt>
                <c:pt idx="10380" formatCode="0.0">
                  <c:v>2.3782051282051282</c:v>
                </c:pt>
                <c:pt idx="10381" formatCode="0.0">
                  <c:v>1.8701298701298701</c:v>
                </c:pt>
                <c:pt idx="10382" formatCode="0.0">
                  <c:v>1.7933333333333332</c:v>
                </c:pt>
                <c:pt idx="10383" formatCode="0.0">
                  <c:v>1.7210884353741496</c:v>
                </c:pt>
                <c:pt idx="10384" formatCode="0.0">
                  <c:v>1.8275862068965518</c:v>
                </c:pt>
                <c:pt idx="10385" formatCode="0.0">
                  <c:v>1.9230769230769231</c:v>
                </c:pt>
                <c:pt idx="10387" formatCode="0.0">
                  <c:v>2</c:v>
                </c:pt>
                <c:pt idx="10395" formatCode="0.0">
                  <c:v>2.6666666666666665</c:v>
                </c:pt>
                <c:pt idx="10454" formatCode="0.0">
                  <c:v>2.3792357606344625</c:v>
                </c:pt>
                <c:pt idx="10461" formatCode="0.0">
                  <c:v>0.47781569965870302</c:v>
                </c:pt>
                <c:pt idx="10462" formatCode="0.0">
                  <c:v>2.0769230769230771</c:v>
                </c:pt>
                <c:pt idx="10465" formatCode="0.0">
                  <c:v>4.9440298507462686</c:v>
                </c:pt>
                <c:pt idx="10469" formatCode="0.0">
                  <c:v>0.77170418006430863</c:v>
                </c:pt>
                <c:pt idx="10472" formatCode="0.0">
                  <c:v>1.157742402315485</c:v>
                </c:pt>
                <c:pt idx="10474" formatCode="0.0">
                  <c:v>2.3464458247066942</c:v>
                </c:pt>
                <c:pt idx="10475" formatCode="0.0">
                  <c:v>2.9527559055118111</c:v>
                </c:pt>
                <c:pt idx="10478" formatCode="0.0">
                  <c:v>7.9589216944801029</c:v>
                </c:pt>
                <c:pt idx="10482" formatCode="0.0">
                  <c:v>2.5468164794007491</c:v>
                </c:pt>
                <c:pt idx="10483" formatCode="0.0">
                  <c:v>1.4948859166011015</c:v>
                </c:pt>
                <c:pt idx="10484" formatCode="0.0">
                  <c:v>0.3577817531305903</c:v>
                </c:pt>
                <c:pt idx="10606" formatCode="0.0">
                  <c:v>1.196078431372549</c:v>
                </c:pt>
                <c:pt idx="10608" formatCode="0.0">
                  <c:v>2.3735632183908044</c:v>
                </c:pt>
                <c:pt idx="10613" formatCode="0.0">
                  <c:v>2.6566265060240966</c:v>
                </c:pt>
                <c:pt idx="10620" formatCode="0.0">
                  <c:v>1.6820083682008367</c:v>
                </c:pt>
                <c:pt idx="10622" formatCode="0.0">
                  <c:v>1.6639004149377592</c:v>
                </c:pt>
                <c:pt idx="10624" formatCode="0.0">
                  <c:v>1.7425149700598803</c:v>
                </c:pt>
                <c:pt idx="10625" formatCode="0.0">
                  <c:v>1.5467289719626167</c:v>
                </c:pt>
                <c:pt idx="10626" formatCode="0.0">
                  <c:v>1.2434210526315788</c:v>
                </c:pt>
                <c:pt idx="10628" formatCode="0.0">
                  <c:v>1.2432432432432432</c:v>
                </c:pt>
                <c:pt idx="10631" formatCode="0.0">
                  <c:v>1.3376623376623378</c:v>
                </c:pt>
                <c:pt idx="10632" formatCode="0.0">
                  <c:v>2.2149532710280373</c:v>
                </c:pt>
                <c:pt idx="10636" formatCode="0.0">
                  <c:v>1.248730964467005</c:v>
                </c:pt>
                <c:pt idx="10638" formatCode="0.0">
                  <c:v>2.2810457516339868</c:v>
                </c:pt>
                <c:pt idx="10639" formatCode="0.0">
                  <c:v>0.67357512953367882</c:v>
                </c:pt>
                <c:pt idx="10640" formatCode="0.0">
                  <c:v>1.2820512820512822</c:v>
                </c:pt>
                <c:pt idx="10644" formatCode="0.0">
                  <c:v>1.497076023391813</c:v>
                </c:pt>
                <c:pt idx="10646" formatCode="0.0">
                  <c:v>2.1857923497267757</c:v>
                </c:pt>
                <c:pt idx="10651" formatCode="0.0">
                  <c:v>0.86956521739130421</c:v>
                </c:pt>
                <c:pt idx="10652" formatCode="0.0">
                  <c:v>0.66169154228855731</c:v>
                </c:pt>
                <c:pt idx="10653" formatCode="0.0">
                  <c:v>2.9147982062780269</c:v>
                </c:pt>
                <c:pt idx="10654" formatCode="0.0">
                  <c:v>2.9621380846325169</c:v>
                </c:pt>
                <c:pt idx="10657" formatCode="0.0">
                  <c:v>2.0494505494505493</c:v>
                </c:pt>
                <c:pt idx="10659" formatCode="0.0">
                  <c:v>1.0047169811320753</c:v>
                </c:pt>
                <c:pt idx="10660" formatCode="0.0">
                  <c:v>0.95714285714285696</c:v>
                </c:pt>
                <c:pt idx="10661" formatCode="0.0">
                  <c:v>1.2240437158469946</c:v>
                </c:pt>
                <c:pt idx="10663" formatCode="0.0">
                  <c:v>4.1448275862068966</c:v>
                </c:pt>
                <c:pt idx="10715" formatCode="0.0">
                  <c:v>0.74468085106382975</c:v>
                </c:pt>
                <c:pt idx="10716" formatCode="0.0">
                  <c:v>2.6331877729257642</c:v>
                </c:pt>
                <c:pt idx="10725" formatCode="0.0">
                  <c:v>1.3571428571428572</c:v>
                </c:pt>
                <c:pt idx="10726" formatCode="0.0">
                  <c:v>2.285714285714286</c:v>
                </c:pt>
                <c:pt idx="10727" formatCode="0.0">
                  <c:v>1.3846153846153846</c:v>
                </c:pt>
                <c:pt idx="10728" formatCode="0.0">
                  <c:v>1.9333333333333333</c:v>
                </c:pt>
                <c:pt idx="10729" formatCode="0.0">
                  <c:v>1.263157894736842</c:v>
                </c:pt>
                <c:pt idx="10730" formatCode="0.0">
                  <c:v>1.142857142857143</c:v>
                </c:pt>
                <c:pt idx="10731" formatCode="0.0">
                  <c:v>1.6363636363636362</c:v>
                </c:pt>
                <c:pt idx="10732" formatCode="0.0">
                  <c:v>0.8571428571428571</c:v>
                </c:pt>
                <c:pt idx="10733" formatCode="0.0">
                  <c:v>1.2857142857142858</c:v>
                </c:pt>
                <c:pt idx="10734" formatCode="0.0">
                  <c:v>1</c:v>
                </c:pt>
                <c:pt idx="10735" formatCode="0.0">
                  <c:v>1.0555555555555556</c:v>
                </c:pt>
                <c:pt idx="10736" formatCode="0.0">
                  <c:v>1.6666666666666665</c:v>
                </c:pt>
                <c:pt idx="10737" formatCode="0.0">
                  <c:v>1.263157894736842</c:v>
                </c:pt>
                <c:pt idx="10738" formatCode="0.0">
                  <c:v>0.83333333333333326</c:v>
                </c:pt>
                <c:pt idx="10739" formatCode="0.0">
                  <c:v>0.74999999999999989</c:v>
                </c:pt>
                <c:pt idx="10740" formatCode="0.0">
                  <c:v>3.333333333333333</c:v>
                </c:pt>
                <c:pt idx="10741" formatCode="0.0">
                  <c:v>1.4374999999999998</c:v>
                </c:pt>
                <c:pt idx="10742" formatCode="0.0">
                  <c:v>2.3571428571428572</c:v>
                </c:pt>
                <c:pt idx="10743" formatCode="0.0">
                  <c:v>2.5384615384615383</c:v>
                </c:pt>
                <c:pt idx="10744" formatCode="0.0">
                  <c:v>1.8666666666666665</c:v>
                </c:pt>
                <c:pt idx="10745" formatCode="0.0">
                  <c:v>3.3571428571428577</c:v>
                </c:pt>
                <c:pt idx="10746" formatCode="0.0">
                  <c:v>2.0769230769230771</c:v>
                </c:pt>
                <c:pt idx="10747" formatCode="0.0">
                  <c:v>2.8000000000000003</c:v>
                </c:pt>
                <c:pt idx="10748" formatCode="0.0">
                  <c:v>2.0833333333333335</c:v>
                </c:pt>
                <c:pt idx="10749" formatCode="0.0">
                  <c:v>2.4666666666666668</c:v>
                </c:pt>
                <c:pt idx="10775" formatCode="0.0">
                  <c:v>3.7364864864864868</c:v>
                </c:pt>
                <c:pt idx="10776" formatCode="0.0">
                  <c:v>3.5</c:v>
                </c:pt>
                <c:pt idx="10777" formatCode="0.0">
                  <c:v>3.6275862068965519</c:v>
                </c:pt>
                <c:pt idx="10778" formatCode="0.0">
                  <c:v>7.3684210526315796</c:v>
                </c:pt>
                <c:pt idx="10851" formatCode="0.0">
                  <c:v>2.2200079713033083</c:v>
                </c:pt>
                <c:pt idx="10856" formatCode="0.0">
                  <c:v>2.1260440394836753</c:v>
                </c:pt>
                <c:pt idx="10858" formatCode="0.0">
                  <c:v>1.365</c:v>
                </c:pt>
                <c:pt idx="10859" formatCode="0.0">
                  <c:v>2.1981842766080746</c:v>
                </c:pt>
                <c:pt idx="10860" formatCode="0.0">
                  <c:v>2.212133718530747</c:v>
                </c:pt>
                <c:pt idx="10871" formatCode="0.0">
                  <c:v>1.2433844681807089</c:v>
                </c:pt>
                <c:pt idx="10872" formatCode="0.0">
                  <c:v>1.3298780487804878</c:v>
                </c:pt>
                <c:pt idx="10873" formatCode="0.0">
                  <c:v>1.3588497367355206</c:v>
                </c:pt>
                <c:pt idx="10877" formatCode="0.0">
                  <c:v>2.2698072805139189</c:v>
                </c:pt>
                <c:pt idx="10878" formatCode="0.0">
                  <c:v>2.2542945649112927</c:v>
                </c:pt>
                <c:pt idx="10879" formatCode="0.0">
                  <c:v>2.4862796833773086</c:v>
                </c:pt>
                <c:pt idx="10881" formatCode="0.0">
                  <c:v>1.2608942794595273</c:v>
                </c:pt>
                <c:pt idx="10883" formatCode="0.0">
                  <c:v>1.3244386592905957</c:v>
                </c:pt>
                <c:pt idx="10884" formatCode="0.0">
                  <c:v>2.3873042505592843</c:v>
                </c:pt>
                <c:pt idx="10885" formatCode="0.0">
                  <c:v>2.2723648444578681</c:v>
                </c:pt>
                <c:pt idx="10886" formatCode="0.0">
                  <c:v>1.5220042417815483</c:v>
                </c:pt>
                <c:pt idx="10888" formatCode="0.0">
                  <c:v>1.5577287066246055</c:v>
                </c:pt>
                <c:pt idx="10894" formatCode="0.0">
                  <c:v>0.77495306763956029</c:v>
                </c:pt>
                <c:pt idx="10895" formatCode="0.0">
                  <c:v>1.2086603139013452</c:v>
                </c:pt>
                <c:pt idx="10900" formatCode="0.0">
                  <c:v>1.1260025873221216</c:v>
                </c:pt>
                <c:pt idx="10902" formatCode="0.0">
                  <c:v>1.14425944333996</c:v>
                </c:pt>
                <c:pt idx="10904" formatCode="0.0">
                  <c:v>1.1907449209932279</c:v>
                </c:pt>
                <c:pt idx="10907" formatCode="0.0">
                  <c:v>1.1207513416815742</c:v>
                </c:pt>
                <c:pt idx="10910" formatCode="0.0">
                  <c:v>2.1520874751491053</c:v>
                </c:pt>
                <c:pt idx="10911" formatCode="0.0">
                  <c:v>2.2400000000000002</c:v>
                </c:pt>
                <c:pt idx="10912" formatCode="0.0">
                  <c:v>1.7521739130434786</c:v>
                </c:pt>
                <c:pt idx="10913" formatCode="0.0">
                  <c:v>1.4210526315789476</c:v>
                </c:pt>
                <c:pt idx="10914" formatCode="0.0">
                  <c:v>0.94736842105263153</c:v>
                </c:pt>
                <c:pt idx="10915" formatCode="0.0">
                  <c:v>1.7500000000000002</c:v>
                </c:pt>
                <c:pt idx="10916" formatCode="0.0">
                  <c:v>1.5104166666666667</c:v>
                </c:pt>
                <c:pt idx="10917" formatCode="0.0">
                  <c:v>5.3631284916201114</c:v>
                </c:pt>
                <c:pt idx="10918" formatCode="0.0">
                  <c:v>2.3316062176165806</c:v>
                </c:pt>
                <c:pt idx="10919" formatCode="0.0">
                  <c:v>2.3193717277486909</c:v>
                </c:pt>
                <c:pt idx="10920" formatCode="0.0">
                  <c:v>0.70270270270270274</c:v>
                </c:pt>
                <c:pt idx="10921" formatCode="0.0">
                  <c:v>2.1142857142857143</c:v>
                </c:pt>
                <c:pt idx="10925" formatCode="0.0">
                  <c:v>1.8140037848067045</c:v>
                </c:pt>
                <c:pt idx="10926" formatCode="0.0">
                  <c:v>1.8228532792427317</c:v>
                </c:pt>
                <c:pt idx="10928" formatCode="0.0">
                  <c:v>4.7702970297029701</c:v>
                </c:pt>
                <c:pt idx="10933" formatCode="0.0">
                  <c:v>3.0471995845317994</c:v>
                </c:pt>
                <c:pt idx="10934" formatCode="0.0">
                  <c:v>4.5305131194286359</c:v>
                </c:pt>
                <c:pt idx="10937" formatCode="0.0">
                  <c:v>3.482759829529245</c:v>
                </c:pt>
                <c:pt idx="10940" formatCode="0.0">
                  <c:v>3.4840572084461239</c:v>
                </c:pt>
                <c:pt idx="10943" formatCode="0.0">
                  <c:v>3.7837833401960754</c:v>
                </c:pt>
                <c:pt idx="10944" formatCode="0.0">
                  <c:v>3.1259689922480614</c:v>
                </c:pt>
                <c:pt idx="10947" formatCode="0.0">
                  <c:v>1.3195850202429149</c:v>
                </c:pt>
                <c:pt idx="10952" formatCode="0.0">
                  <c:v>2.2237893562041795</c:v>
                </c:pt>
                <c:pt idx="10954" formatCode="0.0">
                  <c:v>2.1416891936440958</c:v>
                </c:pt>
                <c:pt idx="10956" formatCode="0.0">
                  <c:v>2.6080766995932598</c:v>
                </c:pt>
                <c:pt idx="10957" formatCode="0.0">
                  <c:v>2.9528483038190734</c:v>
                </c:pt>
                <c:pt idx="10958" formatCode="0.0">
                  <c:v>1.3952713952713953</c:v>
                </c:pt>
                <c:pt idx="10960" formatCode="0.0">
                  <c:v>2.2535322323964349</c:v>
                </c:pt>
                <c:pt idx="10962" formatCode="0.0">
                  <c:v>1.320848938826467</c:v>
                </c:pt>
                <c:pt idx="10966" formatCode="0.0">
                  <c:v>0.81233163723436097</c:v>
                </c:pt>
                <c:pt idx="10968" formatCode="0.0">
                  <c:v>0.78422749926707702</c:v>
                </c:pt>
                <c:pt idx="10969" formatCode="0.0">
                  <c:v>5.3551515151515154</c:v>
                </c:pt>
                <c:pt idx="10972" formatCode="0.0">
                  <c:v>4.7180109157064889</c:v>
                </c:pt>
                <c:pt idx="10973" formatCode="0.0">
                  <c:v>5.4342290895608354</c:v>
                </c:pt>
                <c:pt idx="10976" formatCode="0.0">
                  <c:v>1.9423000397930761</c:v>
                </c:pt>
                <c:pt idx="10977" formatCode="0.0">
                  <c:v>1.3587962962962963</c:v>
                </c:pt>
                <c:pt idx="10979" formatCode="0.0">
                  <c:v>1.4559703031552897</c:v>
                </c:pt>
                <c:pt idx="10981" formatCode="0.0">
                  <c:v>3.8452670680158829</c:v>
                </c:pt>
                <c:pt idx="10982" formatCode="0.0">
                  <c:v>3.4914483614724792</c:v>
                </c:pt>
                <c:pt idx="10983" formatCode="0.0">
                  <c:v>4.013507981989358</c:v>
                </c:pt>
                <c:pt idx="10984" formatCode="0.0">
                  <c:v>2.2676780387462285</c:v>
                </c:pt>
                <c:pt idx="10987" formatCode="0.0">
                  <c:v>4.4462674323215747</c:v>
                </c:pt>
                <c:pt idx="10990" formatCode="0.0">
                  <c:v>1.255530231292403</c:v>
                </c:pt>
                <c:pt idx="10991" formatCode="0.0">
                  <c:v>1.3839467608311826</c:v>
                </c:pt>
                <c:pt idx="10992" formatCode="0.0">
                  <c:v>2.7707299787384834</c:v>
                </c:pt>
                <c:pt idx="10993" formatCode="0.0">
                  <c:v>2.6726012456491084</c:v>
                </c:pt>
                <c:pt idx="10994" formatCode="0.0">
                  <c:v>2.423161827135337</c:v>
                </c:pt>
                <c:pt idx="10997" formatCode="0.0">
                  <c:v>1.3740140950942177</c:v>
                </c:pt>
                <c:pt idx="10998" formatCode="0.0">
                  <c:v>1.3603872283212564</c:v>
                </c:pt>
                <c:pt idx="10999" formatCode="0.0">
                  <c:v>1.3356495102603256</c:v>
                </c:pt>
                <c:pt idx="11000" formatCode="0.0">
                  <c:v>1.6276636171461296</c:v>
                </c:pt>
                <c:pt idx="11001" formatCode="0.0">
                  <c:v>0.94384836122611482</c:v>
                </c:pt>
                <c:pt idx="11002" formatCode="0.0">
                  <c:v>1.8083781534053138</c:v>
                </c:pt>
                <c:pt idx="11003" formatCode="0.0">
                  <c:v>1.7846949747310581</c:v>
                </c:pt>
                <c:pt idx="11004" formatCode="0.0">
                  <c:v>1.5428342781900635</c:v>
                </c:pt>
                <c:pt idx="11006" formatCode="0.0">
                  <c:v>1.0500128401020092</c:v>
                </c:pt>
                <c:pt idx="11007" formatCode="0.0">
                  <c:v>1.3689466198275337</c:v>
                </c:pt>
                <c:pt idx="11008" formatCode="0.0">
                  <c:v>1.8111872391095445</c:v>
                </c:pt>
                <c:pt idx="11009" formatCode="0.0">
                  <c:v>1.2596963475483447</c:v>
                </c:pt>
                <c:pt idx="11010" formatCode="0.0">
                  <c:v>5.8834551822485883</c:v>
                </c:pt>
                <c:pt idx="11011" formatCode="0.0">
                  <c:v>1.6835443037974684</c:v>
                </c:pt>
                <c:pt idx="11014" formatCode="0.0">
                  <c:v>1.2012578616352201</c:v>
                </c:pt>
                <c:pt idx="11015" formatCode="0.0">
                  <c:v>1.2955974842767295</c:v>
                </c:pt>
                <c:pt idx="11016" formatCode="0.0">
                  <c:v>1.1483870967741936</c:v>
                </c:pt>
                <c:pt idx="11022" formatCode="0.0">
                  <c:v>1.5508474576271187</c:v>
                </c:pt>
                <c:pt idx="11024" formatCode="0.0">
                  <c:v>3.0814814814814815</c:v>
                </c:pt>
                <c:pt idx="11031" formatCode="0.0">
                  <c:v>1.738372093023256</c:v>
                </c:pt>
                <c:pt idx="11038" formatCode="0.0">
                  <c:v>3.3253012048192772</c:v>
                </c:pt>
                <c:pt idx="11040" formatCode="0.0">
                  <c:v>3.6357615894039736</c:v>
                </c:pt>
                <c:pt idx="11041" formatCode="0.0">
                  <c:v>3.625</c:v>
                </c:pt>
                <c:pt idx="11044" formatCode="0.0">
                  <c:v>5.3260869565217392</c:v>
                </c:pt>
                <c:pt idx="11049" formatCode="0.0">
                  <c:v>0.86466165413533824</c:v>
                </c:pt>
                <c:pt idx="11050" formatCode="0.0">
                  <c:v>1</c:v>
                </c:pt>
                <c:pt idx="11051" formatCode="0.0">
                  <c:v>1.0536912751677854</c:v>
                </c:pt>
                <c:pt idx="11052" formatCode="0.0">
                  <c:v>1.6710526315789473</c:v>
                </c:pt>
                <c:pt idx="11053" formatCode="0.0">
                  <c:v>1.889763779527559</c:v>
                </c:pt>
                <c:pt idx="11054" formatCode="0.0">
                  <c:v>1.9202898550724639</c:v>
                </c:pt>
                <c:pt idx="11055" formatCode="0.0">
                  <c:v>2.3615384615384611</c:v>
                </c:pt>
                <c:pt idx="11057" formatCode="0.0">
                  <c:v>1.8344370860927153</c:v>
                </c:pt>
                <c:pt idx="11058" formatCode="0.0">
                  <c:v>1.5465838509316772</c:v>
                </c:pt>
                <c:pt idx="11059" formatCode="0.0">
                  <c:v>2.2108433734939759</c:v>
                </c:pt>
                <c:pt idx="11067" formatCode="0.0">
                  <c:v>2.0857142857142859</c:v>
                </c:pt>
                <c:pt idx="11068" formatCode="0.0">
                  <c:v>2.1148648648648649</c:v>
                </c:pt>
                <c:pt idx="11069" formatCode="0.0">
                  <c:v>2.7770270270270272</c:v>
                </c:pt>
                <c:pt idx="11070" formatCode="0.0">
                  <c:v>2.901639344262295</c:v>
                </c:pt>
                <c:pt idx="11071" formatCode="0.0">
                  <c:v>2.0714285714285716</c:v>
                </c:pt>
                <c:pt idx="11072" formatCode="0.0">
                  <c:v>2.1724137931034484</c:v>
                </c:pt>
                <c:pt idx="11073" formatCode="0.0">
                  <c:v>1.9788732394366197</c:v>
                </c:pt>
                <c:pt idx="11074" formatCode="0.0">
                  <c:v>1.4166666666666667</c:v>
                </c:pt>
                <c:pt idx="11075" formatCode="0.0">
                  <c:v>1.9618320610687021</c:v>
                </c:pt>
                <c:pt idx="11076" formatCode="0.0">
                  <c:v>2.1300813008130084</c:v>
                </c:pt>
                <c:pt idx="11077" formatCode="0.0">
                  <c:v>1.8017241379310345</c:v>
                </c:pt>
                <c:pt idx="11078" formatCode="0.0">
                  <c:v>1.9662162162162162</c:v>
                </c:pt>
                <c:pt idx="11079" formatCode="0.0">
                  <c:v>2.1860465116279069</c:v>
                </c:pt>
                <c:pt idx="11082" formatCode="0.0">
                  <c:v>2.9209039548022599</c:v>
                </c:pt>
                <c:pt idx="11083" formatCode="0.0">
                  <c:v>1.5560975609756098</c:v>
                </c:pt>
                <c:pt idx="11084" formatCode="0.0">
                  <c:v>2.5343511450381677</c:v>
                </c:pt>
                <c:pt idx="11085" formatCode="0.0">
                  <c:v>2.6240601503759398</c:v>
                </c:pt>
                <c:pt idx="11086" formatCode="0.0">
                  <c:v>2.7950819672131151</c:v>
                </c:pt>
                <c:pt idx="11087" formatCode="0.0">
                  <c:v>2.5151515151515147</c:v>
                </c:pt>
                <c:pt idx="11093" formatCode="0.0">
                  <c:v>4.8484848484848486</c:v>
                </c:pt>
                <c:pt idx="11094" formatCode="0.0">
                  <c:v>5.2360248447204967</c:v>
                </c:pt>
                <c:pt idx="11095" formatCode="0.0">
                  <c:v>5.0697088716179595</c:v>
                </c:pt>
                <c:pt idx="11096" formatCode="0.0">
                  <c:v>4.927152317880795</c:v>
                </c:pt>
                <c:pt idx="11097" formatCode="0.0">
                  <c:v>2.1968911917098448</c:v>
                </c:pt>
                <c:pt idx="11098" formatCode="0.0">
                  <c:v>2.5403726708074532</c:v>
                </c:pt>
                <c:pt idx="11099" formatCode="0.0">
                  <c:v>3.1987577639751552</c:v>
                </c:pt>
                <c:pt idx="11101" formatCode="0.0">
                  <c:v>5.3454545454545457</c:v>
                </c:pt>
                <c:pt idx="11102" formatCode="0.0">
                  <c:v>3.0893854748603351</c:v>
                </c:pt>
                <c:pt idx="11103" formatCode="0.0">
                  <c:v>2.3012820512820511</c:v>
                </c:pt>
                <c:pt idx="11104" formatCode="0.0">
                  <c:v>4.4571428571428573</c:v>
                </c:pt>
                <c:pt idx="11105" formatCode="0.0">
                  <c:v>2.5612903225806454</c:v>
                </c:pt>
                <c:pt idx="11108" formatCode="0.0">
                  <c:v>2.6460176991150446</c:v>
                </c:pt>
                <c:pt idx="11109" formatCode="0.0">
                  <c:v>2.4201680672268906</c:v>
                </c:pt>
                <c:pt idx="11110" formatCode="0.0">
                  <c:v>2.5217391304347827</c:v>
                </c:pt>
                <c:pt idx="11111" formatCode="0.0">
                  <c:v>3.1694915254237293</c:v>
                </c:pt>
                <c:pt idx="11112" formatCode="0.0">
                  <c:v>3.0406504065040654</c:v>
                </c:pt>
                <c:pt idx="11113" formatCode="0.0">
                  <c:v>3.16</c:v>
                </c:pt>
                <c:pt idx="11114" formatCode="0.0">
                  <c:v>3.3534482758620694</c:v>
                </c:pt>
                <c:pt idx="11115" formatCode="0.0">
                  <c:v>2.4603174603174605</c:v>
                </c:pt>
                <c:pt idx="11116" formatCode="0.0">
                  <c:v>1.7251908396946563</c:v>
                </c:pt>
                <c:pt idx="11117" formatCode="0.0">
                  <c:v>1.984251968503937</c:v>
                </c:pt>
                <c:pt idx="11118" formatCode="0.0">
                  <c:v>5.5247524752475243</c:v>
                </c:pt>
                <c:pt idx="11119" formatCode="0.0">
                  <c:v>2.8692307692307693</c:v>
                </c:pt>
                <c:pt idx="11120" formatCode="0.0">
                  <c:v>5.4392523364485985</c:v>
                </c:pt>
                <c:pt idx="11121" formatCode="0.0">
                  <c:v>2.4806201550387597</c:v>
                </c:pt>
                <c:pt idx="11122" formatCode="0.0">
                  <c:v>230.30303030303028</c:v>
                </c:pt>
                <c:pt idx="11123" formatCode="0.0">
                  <c:v>2.2708333333333335</c:v>
                </c:pt>
                <c:pt idx="11124" formatCode="0.0">
                  <c:v>2.3138686131386859</c:v>
                </c:pt>
                <c:pt idx="11125" formatCode="0.0">
                  <c:v>3.4844720496894408</c:v>
                </c:pt>
                <c:pt idx="11126" formatCode="0.0">
                  <c:v>3.9602649006622519</c:v>
                </c:pt>
                <c:pt idx="11127" formatCode="0.0">
                  <c:v>3.3651685393258428</c:v>
                </c:pt>
                <c:pt idx="11128" formatCode="0.0">
                  <c:v>3.9720670391061454</c:v>
                </c:pt>
                <c:pt idx="11129" formatCode="0.0">
                  <c:v>4.2259887005649723</c:v>
                </c:pt>
                <c:pt idx="11130" formatCode="0.0">
                  <c:v>3.8</c:v>
                </c:pt>
                <c:pt idx="11131" formatCode="0.0">
                  <c:v>4.1384615384615389</c:v>
                </c:pt>
                <c:pt idx="11132" formatCode="0.0">
                  <c:v>4.25</c:v>
                </c:pt>
                <c:pt idx="11133" formatCode="0.0">
                  <c:v>4.7964071856287429</c:v>
                </c:pt>
                <c:pt idx="11134" formatCode="0.0">
                  <c:v>3.3769230769230765</c:v>
                </c:pt>
                <c:pt idx="11135" formatCode="0.0">
                  <c:v>3.8373205741626797</c:v>
                </c:pt>
                <c:pt idx="11136" formatCode="0.0">
                  <c:v>3.7114093959731544</c:v>
                </c:pt>
                <c:pt idx="11137" formatCode="0.0">
                  <c:v>3.8280254777070062</c:v>
                </c:pt>
                <c:pt idx="11138" formatCode="0.0">
                  <c:v>4.0666666666666664</c:v>
                </c:pt>
                <c:pt idx="11139" formatCode="0.0">
                  <c:v>4.5232558139534884</c:v>
                </c:pt>
                <c:pt idx="11140" formatCode="0.0">
                  <c:v>3.032258064516129</c:v>
                </c:pt>
                <c:pt idx="11141" formatCode="0.0">
                  <c:v>2.9567901234567899</c:v>
                </c:pt>
                <c:pt idx="11142" formatCode="0.0">
                  <c:v>2.6187499999999999</c:v>
                </c:pt>
                <c:pt idx="11143" formatCode="0.0">
                  <c:v>1.8709677419354838</c:v>
                </c:pt>
                <c:pt idx="11144" formatCode="0.0">
                  <c:v>1.5878787878787881</c:v>
                </c:pt>
                <c:pt idx="11145" formatCode="0.0">
                  <c:v>1.5843373493975903</c:v>
                </c:pt>
                <c:pt idx="11146" formatCode="0.0">
                  <c:v>1.9870967741935484</c:v>
                </c:pt>
                <c:pt idx="11147" formatCode="0.0">
                  <c:v>4.608040201005025</c:v>
                </c:pt>
                <c:pt idx="11148" formatCode="0.0">
                  <c:v>2.0979020979020979</c:v>
                </c:pt>
                <c:pt idx="11149" formatCode="0.0">
                  <c:v>1.7760000000000002</c:v>
                </c:pt>
                <c:pt idx="11150" formatCode="0.0">
                  <c:v>2.6149068322981366</c:v>
                </c:pt>
                <c:pt idx="11151" formatCode="0.0">
                  <c:v>4.2261904761904763</c:v>
                </c:pt>
                <c:pt idx="11152" formatCode="0.0">
                  <c:v>3.7466666666666666</c:v>
                </c:pt>
                <c:pt idx="11153" formatCode="0.0">
                  <c:v>2.9695121951219514</c:v>
                </c:pt>
                <c:pt idx="11154" formatCode="0.0">
                  <c:v>4.9515151515151521</c:v>
                </c:pt>
                <c:pt idx="11155" formatCode="0.0">
                  <c:v>1.5999999999999999</c:v>
                </c:pt>
                <c:pt idx="11156" formatCode="0.0">
                  <c:v>0.9403973509933774</c:v>
                </c:pt>
                <c:pt idx="11157" formatCode="0.0">
                  <c:v>1.872146118721461</c:v>
                </c:pt>
                <c:pt idx="11158" formatCode="0.0">
                  <c:v>1.2905027932960893</c:v>
                </c:pt>
                <c:pt idx="11159" formatCode="0.0">
                  <c:v>1.1935483870967742</c:v>
                </c:pt>
                <c:pt idx="11160" formatCode="0.0">
                  <c:v>2.1194029850746268</c:v>
                </c:pt>
                <c:pt idx="11161" formatCode="0.0">
                  <c:v>1.9411764705882353</c:v>
                </c:pt>
                <c:pt idx="11162" formatCode="0.0">
                  <c:v>1.2171717171717173</c:v>
                </c:pt>
                <c:pt idx="11163" formatCode="0.0">
                  <c:v>0.64571428571428569</c:v>
                </c:pt>
                <c:pt idx="11164" formatCode="0.0">
                  <c:v>0.88607594936708856</c:v>
                </c:pt>
                <c:pt idx="11165" formatCode="0.0">
                  <c:v>0.84177215189873422</c:v>
                </c:pt>
                <c:pt idx="11166" formatCode="0.0">
                  <c:v>1.2</c:v>
                </c:pt>
                <c:pt idx="11167" formatCode="0.0">
                  <c:v>0.671875</c:v>
                </c:pt>
                <c:pt idx="11168" formatCode="0.0">
                  <c:v>2.1323529411764706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2821-4032-A181-566ACE8437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90036720"/>
        <c:axId val="490043776"/>
      </c:scatterChart>
      <c:valAx>
        <c:axId val="490036720"/>
        <c:scaling>
          <c:logBase val="10"/>
          <c:orientation val="minMax"/>
          <c:max val="6"/>
          <c:min val="0.1"/>
        </c:scaling>
        <c:delete val="0"/>
        <c:axPos val="b"/>
        <c:title>
          <c:tx>
            <c:rich>
              <a:bodyPr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>
                    <a:solidFill>
                      <a:schemeClr val="bg1"/>
                    </a:solidFill>
                  </a:rPr>
                  <a:t>Ta/Yb</a:t>
                </a:r>
              </a:p>
            </c:rich>
          </c:tx>
          <c:layout>
            <c:manualLayout>
              <c:xMode val="edge"/>
              <c:yMode val="edge"/>
              <c:x val="0.4592086899078065"/>
              <c:y val="0.85075957603381502"/>
            </c:manualLayout>
          </c:layout>
          <c:overlay val="0"/>
        </c:title>
        <c:numFmt formatCode="0" sourceLinked="0"/>
        <c:majorTickMark val="in"/>
        <c:minorTickMark val="in"/>
        <c:tickLblPos val="nextTo"/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it-IT"/>
          </a:p>
        </c:txPr>
        <c:crossAx val="490043776"/>
        <c:crossesAt val="0.1"/>
        <c:crossBetween val="midCat"/>
      </c:valAx>
      <c:valAx>
        <c:axId val="490043776"/>
        <c:scaling>
          <c:logBase val="10"/>
          <c:orientation val="minMax"/>
          <c:max val="100"/>
          <c:min val="0.1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>
                    <a:solidFill>
                      <a:schemeClr val="bg1"/>
                    </a:solidFill>
                  </a:rPr>
                  <a:t>Th/Yb</a:t>
                </a:r>
              </a:p>
            </c:rich>
          </c:tx>
          <c:layout>
            <c:manualLayout>
              <c:xMode val="edge"/>
              <c:yMode val="edge"/>
              <c:x val="5.9799205040136298E-2"/>
              <c:y val="0.37482196796488693"/>
            </c:manualLayout>
          </c:layout>
          <c:overlay val="0"/>
        </c:title>
        <c:numFmt formatCode="0" sourceLinked="0"/>
        <c:majorTickMark val="in"/>
        <c:minorTickMark val="in"/>
        <c:tickLblPos val="nextTo"/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it-IT"/>
          </a:p>
        </c:txPr>
        <c:crossAx val="490036720"/>
        <c:crossesAt val="0.1"/>
        <c:crossBetween val="midCat"/>
      </c:valAx>
      <c:spPr>
        <a:solidFill>
          <a:schemeClr val="bg1"/>
        </a:solidFill>
        <a:ln>
          <a:solidFill>
            <a:sysClr val="windowText" lastClr="000000"/>
          </a:solidFill>
        </a:ln>
      </c:spPr>
    </c:plotArea>
    <c:legend>
      <c:legendPos val="r"/>
      <c:layout>
        <c:manualLayout>
          <c:xMode val="edge"/>
          <c:yMode val="edge"/>
          <c:x val="0.25917564381553887"/>
          <c:y val="0.67840435220377304"/>
          <c:w val="0.35346359916294812"/>
          <c:h val="0.1357576080017025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c:spPr>
      <c:txPr>
        <a:bodyPr/>
        <a:lstStyle/>
        <a:p>
          <a:pPr>
            <a:defRPr sz="1200" b="1"/>
          </a:pPr>
          <a:endParaRPr lang="it-IT"/>
        </a:p>
      </c:txPr>
    </c:legend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451760931844288"/>
          <c:y val="4.1676124943841972E-2"/>
          <c:w val="0.84843849175715758"/>
          <c:h val="0.78468764039630179"/>
        </c:manualLayout>
      </c:layout>
      <c:scatterChart>
        <c:scatterStyle val="lineMarker"/>
        <c:varyColors val="0"/>
        <c:ser>
          <c:idx val="0"/>
          <c:order val="0"/>
          <c:tx>
            <c:v>Subduction-related</c:v>
          </c:tx>
          <c:spPr>
            <a:ln w="28575">
              <a:noFill/>
            </a:ln>
          </c:spPr>
          <c:marker>
            <c:symbol val="circle"/>
            <c:size val="3"/>
            <c:spPr>
              <a:solidFill>
                <a:srgbClr val="00B0F0">
                  <a:alpha val="30000"/>
                </a:srgbClr>
              </a:solidFill>
              <a:ln>
                <a:noFill/>
              </a:ln>
            </c:spPr>
          </c:marker>
          <c:xVal>
            <c:numRef>
              <c:f>Database!$DC$11171:$DC$19149</c:f>
              <c:numCache>
                <c:formatCode>0.0</c:formatCode>
                <c:ptCount val="7979"/>
                <c:pt idx="0">
                  <c:v>1.414939024390244</c:v>
                </c:pt>
                <c:pt idx="1">
                  <c:v>1.1911764705882355</c:v>
                </c:pt>
                <c:pt idx="2">
                  <c:v>0.89954337899543368</c:v>
                </c:pt>
                <c:pt idx="3">
                  <c:v>1.4145077720207255</c:v>
                </c:pt>
                <c:pt idx="4">
                  <c:v>1.4398051948051944</c:v>
                </c:pt>
                <c:pt idx="5">
                  <c:v>0.70731707317073167</c:v>
                </c:pt>
                <c:pt idx="6">
                  <c:v>1.1183749999999999</c:v>
                </c:pt>
                <c:pt idx="7">
                  <c:v>0.91533691406249962</c:v>
                </c:pt>
                <c:pt idx="8">
                  <c:v>0.37931034482758635</c:v>
                </c:pt>
                <c:pt idx="9">
                  <c:v>0.35590916666666667</c:v>
                </c:pt>
                <c:pt idx="10">
                  <c:v>0.24752475247524755</c:v>
                </c:pt>
                <c:pt idx="11">
                  <c:v>0.37346743295019147</c:v>
                </c:pt>
                <c:pt idx="12">
                  <c:v>0.39299492385786816</c:v>
                </c:pt>
                <c:pt idx="26">
                  <c:v>0.24423963133640561</c:v>
                </c:pt>
                <c:pt idx="27">
                  <c:v>0.16908212560386471</c:v>
                </c:pt>
                <c:pt idx="28">
                  <c:v>0.21200000000000005</c:v>
                </c:pt>
                <c:pt idx="30">
                  <c:v>0.35233160621761667</c:v>
                </c:pt>
                <c:pt idx="31">
                  <c:v>0.21739130434782614</c:v>
                </c:pt>
                <c:pt idx="32">
                  <c:v>0.66145833333333359</c:v>
                </c:pt>
                <c:pt idx="35">
                  <c:v>1</c:v>
                </c:pt>
                <c:pt idx="36">
                  <c:v>0.86170212765957477</c:v>
                </c:pt>
                <c:pt idx="37">
                  <c:v>0.95422535211267623</c:v>
                </c:pt>
                <c:pt idx="38">
                  <c:v>0.94705882352941195</c:v>
                </c:pt>
                <c:pt idx="39">
                  <c:v>0.91160220994475127</c:v>
                </c:pt>
                <c:pt idx="41">
                  <c:v>0.88888888888888895</c:v>
                </c:pt>
                <c:pt idx="42">
                  <c:v>1.3705882352941177</c:v>
                </c:pt>
                <c:pt idx="43">
                  <c:v>0.75982532751091714</c:v>
                </c:pt>
                <c:pt idx="44">
                  <c:v>0.29019607843137252</c:v>
                </c:pt>
                <c:pt idx="45">
                  <c:v>0.81395348837209303</c:v>
                </c:pt>
                <c:pt idx="46">
                  <c:v>0.3122362869198313</c:v>
                </c:pt>
                <c:pt idx="47">
                  <c:v>0.87037037037037046</c:v>
                </c:pt>
                <c:pt idx="48">
                  <c:v>0.80476190476190457</c:v>
                </c:pt>
                <c:pt idx="49">
                  <c:v>0.48538011695906441</c:v>
                </c:pt>
                <c:pt idx="50">
                  <c:v>0.24827586206896551</c:v>
                </c:pt>
                <c:pt idx="51">
                  <c:v>0.23936170212765959</c:v>
                </c:pt>
                <c:pt idx="52">
                  <c:v>0.20370370370370369</c:v>
                </c:pt>
                <c:pt idx="328">
                  <c:v>0.78947368421052633</c:v>
                </c:pt>
                <c:pt idx="329">
                  <c:v>0.92168674698795161</c:v>
                </c:pt>
                <c:pt idx="330">
                  <c:v>0.72514619883040932</c:v>
                </c:pt>
                <c:pt idx="331">
                  <c:v>0.71351351351351366</c:v>
                </c:pt>
                <c:pt idx="332">
                  <c:v>0.46188340807174888</c:v>
                </c:pt>
                <c:pt idx="333">
                  <c:v>0.66304347826086973</c:v>
                </c:pt>
                <c:pt idx="334">
                  <c:v>0.65829145728643246</c:v>
                </c:pt>
                <c:pt idx="761">
                  <c:v>0.40416666666666673</c:v>
                </c:pt>
                <c:pt idx="762">
                  <c:v>0.61904761904761918</c:v>
                </c:pt>
                <c:pt idx="763">
                  <c:v>0.77777777777777779</c:v>
                </c:pt>
                <c:pt idx="764">
                  <c:v>1.0769230769230769</c:v>
                </c:pt>
                <c:pt idx="765">
                  <c:v>1</c:v>
                </c:pt>
                <c:pt idx="766">
                  <c:v>0.95000000000000007</c:v>
                </c:pt>
                <c:pt idx="767">
                  <c:v>1.1000000000000001</c:v>
                </c:pt>
                <c:pt idx="768">
                  <c:v>1.1176470588235297</c:v>
                </c:pt>
                <c:pt idx="769">
                  <c:v>1.1111111111111114</c:v>
                </c:pt>
                <c:pt idx="770">
                  <c:v>1</c:v>
                </c:pt>
                <c:pt idx="771">
                  <c:v>1.3125</c:v>
                </c:pt>
                <c:pt idx="772">
                  <c:v>1.1739130434782612</c:v>
                </c:pt>
                <c:pt idx="773">
                  <c:v>1.1666666666666667</c:v>
                </c:pt>
                <c:pt idx="774">
                  <c:v>1.1818181818181819</c:v>
                </c:pt>
                <c:pt idx="775">
                  <c:v>1.4090909090909087</c:v>
                </c:pt>
                <c:pt idx="776">
                  <c:v>1.2941176470588238</c:v>
                </c:pt>
                <c:pt idx="777">
                  <c:v>2.4166666666666661</c:v>
                </c:pt>
                <c:pt idx="778">
                  <c:v>1.25</c:v>
                </c:pt>
                <c:pt idx="779">
                  <c:v>1.7333333333333334</c:v>
                </c:pt>
                <c:pt idx="780">
                  <c:v>0.78947368421052633</c:v>
                </c:pt>
                <c:pt idx="781">
                  <c:v>0.95833333333333337</c:v>
                </c:pt>
                <c:pt idx="789">
                  <c:v>1</c:v>
                </c:pt>
                <c:pt idx="792">
                  <c:v>0.77777777777777779</c:v>
                </c:pt>
                <c:pt idx="797">
                  <c:v>1.1666666666666667</c:v>
                </c:pt>
                <c:pt idx="799">
                  <c:v>2.4166666666666661</c:v>
                </c:pt>
                <c:pt idx="803">
                  <c:v>0.78947368421052633</c:v>
                </c:pt>
                <c:pt idx="804">
                  <c:v>1.1111111111111114</c:v>
                </c:pt>
                <c:pt idx="807">
                  <c:v>1.1739130434782612</c:v>
                </c:pt>
                <c:pt idx="814">
                  <c:v>1.4090909090909087</c:v>
                </c:pt>
                <c:pt idx="815">
                  <c:v>1.0769230769230769</c:v>
                </c:pt>
                <c:pt idx="818">
                  <c:v>1.1000000000000001</c:v>
                </c:pt>
                <c:pt idx="820">
                  <c:v>1.7333333333333334</c:v>
                </c:pt>
                <c:pt idx="821">
                  <c:v>0.95833333333333337</c:v>
                </c:pt>
                <c:pt idx="824">
                  <c:v>0.4166666666666668</c:v>
                </c:pt>
                <c:pt idx="827">
                  <c:v>1.1176470588235297</c:v>
                </c:pt>
                <c:pt idx="828">
                  <c:v>1</c:v>
                </c:pt>
                <c:pt idx="837">
                  <c:v>1.1818181818181819</c:v>
                </c:pt>
                <c:pt idx="838">
                  <c:v>1.3125</c:v>
                </c:pt>
                <c:pt idx="843">
                  <c:v>1.25</c:v>
                </c:pt>
                <c:pt idx="867">
                  <c:v>0.54128440366972475</c:v>
                </c:pt>
                <c:pt idx="868">
                  <c:v>0.56776556776556764</c:v>
                </c:pt>
                <c:pt idx="869">
                  <c:v>0.64035087719298256</c:v>
                </c:pt>
                <c:pt idx="870">
                  <c:v>0.32867132867132864</c:v>
                </c:pt>
                <c:pt idx="871">
                  <c:v>0.13432835820895522</c:v>
                </c:pt>
                <c:pt idx="872">
                  <c:v>0.38866396761133598</c:v>
                </c:pt>
                <c:pt idx="873">
                  <c:v>0.60335195530726249</c:v>
                </c:pt>
                <c:pt idx="874">
                  <c:v>0.55483870967741933</c:v>
                </c:pt>
                <c:pt idx="875">
                  <c:v>0.61403508771929838</c:v>
                </c:pt>
                <c:pt idx="876">
                  <c:v>0.6121212121212124</c:v>
                </c:pt>
                <c:pt idx="877">
                  <c:v>0.8040201005025126</c:v>
                </c:pt>
                <c:pt idx="878">
                  <c:v>1.2554744525547439</c:v>
                </c:pt>
                <c:pt idx="879">
                  <c:v>0.70491803278688536</c:v>
                </c:pt>
                <c:pt idx="880">
                  <c:v>0.36213991769547327</c:v>
                </c:pt>
                <c:pt idx="912">
                  <c:v>0.21250000000000005</c:v>
                </c:pt>
                <c:pt idx="913">
                  <c:v>0.30869565217391304</c:v>
                </c:pt>
                <c:pt idx="914">
                  <c:v>0.28229665071770332</c:v>
                </c:pt>
                <c:pt idx="915">
                  <c:v>0.25287356321839088</c:v>
                </c:pt>
                <c:pt idx="916">
                  <c:v>0.31578947368421062</c:v>
                </c:pt>
                <c:pt idx="917">
                  <c:v>0.45454545454545453</c:v>
                </c:pt>
                <c:pt idx="919">
                  <c:v>1.9000000000000001</c:v>
                </c:pt>
                <c:pt idx="921">
                  <c:v>1.0428571428571429</c:v>
                </c:pt>
                <c:pt idx="922">
                  <c:v>0.78333333333333333</c:v>
                </c:pt>
                <c:pt idx="925">
                  <c:v>3.5166666666666662</c:v>
                </c:pt>
                <c:pt idx="926">
                  <c:v>0.37500000000000006</c:v>
                </c:pt>
                <c:pt idx="927">
                  <c:v>0.57142857142857173</c:v>
                </c:pt>
                <c:pt idx="928">
                  <c:v>1.0833333333333335</c:v>
                </c:pt>
                <c:pt idx="929">
                  <c:v>1</c:v>
                </c:pt>
                <c:pt idx="931">
                  <c:v>1.4146341463414631</c:v>
                </c:pt>
                <c:pt idx="932">
                  <c:v>0.92307692307692291</c:v>
                </c:pt>
                <c:pt idx="933">
                  <c:v>1.25</c:v>
                </c:pt>
                <c:pt idx="934">
                  <c:v>1.0526315789473684</c:v>
                </c:pt>
                <c:pt idx="935">
                  <c:v>1.2244897959183674</c:v>
                </c:pt>
                <c:pt idx="936">
                  <c:v>0.81818181818181823</c:v>
                </c:pt>
                <c:pt idx="937">
                  <c:v>7.0588235294117636</c:v>
                </c:pt>
                <c:pt idx="938">
                  <c:v>5.1351351351351351</c:v>
                </c:pt>
                <c:pt idx="939">
                  <c:v>3.0612244897959182</c:v>
                </c:pt>
                <c:pt idx="957">
                  <c:v>1.7674418604651161</c:v>
                </c:pt>
                <c:pt idx="991">
                  <c:v>0.16913946587537093</c:v>
                </c:pt>
                <c:pt idx="992">
                  <c:v>0.21162790697674419</c:v>
                </c:pt>
                <c:pt idx="993">
                  <c:v>0.30258302583025837</c:v>
                </c:pt>
                <c:pt idx="994">
                  <c:v>0.15346534653465349</c:v>
                </c:pt>
                <c:pt idx="995">
                  <c:v>0.27753303964757703</c:v>
                </c:pt>
                <c:pt idx="996">
                  <c:v>0.29611650485436897</c:v>
                </c:pt>
                <c:pt idx="997">
                  <c:v>0.29602888086642604</c:v>
                </c:pt>
                <c:pt idx="998">
                  <c:v>0.9171270718232043</c:v>
                </c:pt>
                <c:pt idx="999">
                  <c:v>0.62209302325581406</c:v>
                </c:pt>
                <c:pt idx="1000">
                  <c:v>0.22413793103448279</c:v>
                </c:pt>
                <c:pt idx="1064">
                  <c:v>0.1226993865030675</c:v>
                </c:pt>
                <c:pt idx="1065">
                  <c:v>0.14285714285714293</c:v>
                </c:pt>
                <c:pt idx="1066">
                  <c:v>5.6497175141242938E-2</c:v>
                </c:pt>
                <c:pt idx="1067">
                  <c:v>0.13513513513513517</c:v>
                </c:pt>
                <c:pt idx="1068">
                  <c:v>0.32051282051282054</c:v>
                </c:pt>
                <c:pt idx="1069">
                  <c:v>0.42553191489361702</c:v>
                </c:pt>
                <c:pt idx="1071">
                  <c:v>0.1</c:v>
                </c:pt>
                <c:pt idx="1073">
                  <c:v>0.42307692307692313</c:v>
                </c:pt>
                <c:pt idx="1075">
                  <c:v>0.23333333333333334</c:v>
                </c:pt>
                <c:pt idx="1076">
                  <c:v>0.35087719298245623</c:v>
                </c:pt>
                <c:pt idx="1082">
                  <c:v>0.62500000000000011</c:v>
                </c:pt>
                <c:pt idx="1083">
                  <c:v>0.34313725490196073</c:v>
                </c:pt>
                <c:pt idx="1086">
                  <c:v>0.31818181818181818</c:v>
                </c:pt>
                <c:pt idx="1088">
                  <c:v>0.38888888888888901</c:v>
                </c:pt>
                <c:pt idx="1101">
                  <c:v>0.125</c:v>
                </c:pt>
                <c:pt idx="1106">
                  <c:v>0.30000000000000004</c:v>
                </c:pt>
                <c:pt idx="1107">
                  <c:v>0.41176470588235298</c:v>
                </c:pt>
                <c:pt idx="1108">
                  <c:v>0.4</c:v>
                </c:pt>
                <c:pt idx="1109">
                  <c:v>0.27272727272727276</c:v>
                </c:pt>
                <c:pt idx="1112">
                  <c:v>0.52941176470588236</c:v>
                </c:pt>
                <c:pt idx="1114">
                  <c:v>0.39682539682539686</c:v>
                </c:pt>
                <c:pt idx="1115">
                  <c:v>0.58333333333333337</c:v>
                </c:pt>
                <c:pt idx="1116">
                  <c:v>0.65868263473053912</c:v>
                </c:pt>
                <c:pt idx="1119">
                  <c:v>0.30769230769230776</c:v>
                </c:pt>
                <c:pt idx="1121">
                  <c:v>0.83333333333333348</c:v>
                </c:pt>
                <c:pt idx="1122">
                  <c:v>0.55555555555555569</c:v>
                </c:pt>
                <c:pt idx="1123">
                  <c:v>1.0714285714285716</c:v>
                </c:pt>
                <c:pt idx="1124">
                  <c:v>1.1000000000000001</c:v>
                </c:pt>
                <c:pt idx="1125">
                  <c:v>1.1538461538461537</c:v>
                </c:pt>
                <c:pt idx="1130">
                  <c:v>0.34482758620689663</c:v>
                </c:pt>
                <c:pt idx="1131">
                  <c:v>0.92857142857142871</c:v>
                </c:pt>
                <c:pt idx="1133">
                  <c:v>1.0091743119266054</c:v>
                </c:pt>
                <c:pt idx="1155">
                  <c:v>0.48697062923094969</c:v>
                </c:pt>
                <c:pt idx="1156">
                  <c:v>0.44780400541176218</c:v>
                </c:pt>
                <c:pt idx="1157">
                  <c:v>0.52173913043478282</c:v>
                </c:pt>
                <c:pt idx="1158">
                  <c:v>0.61684191512065289</c:v>
                </c:pt>
                <c:pt idx="1161">
                  <c:v>0.51481945089157199</c:v>
                </c:pt>
                <c:pt idx="1162">
                  <c:v>0.50990205876474104</c:v>
                </c:pt>
                <c:pt idx="1166">
                  <c:v>0.47619047619047622</c:v>
                </c:pt>
                <c:pt idx="1167">
                  <c:v>0.56093507288763944</c:v>
                </c:pt>
                <c:pt idx="1168">
                  <c:v>0.58823529411764697</c:v>
                </c:pt>
                <c:pt idx="1174">
                  <c:v>0.43478260869565233</c:v>
                </c:pt>
                <c:pt idx="1181">
                  <c:v>0.74926590076432931</c:v>
                </c:pt>
                <c:pt idx="1182">
                  <c:v>0.73998929362533283</c:v>
                </c:pt>
                <c:pt idx="1194">
                  <c:v>1.583783783783784</c:v>
                </c:pt>
                <c:pt idx="1196">
                  <c:v>2.2142857142857144</c:v>
                </c:pt>
                <c:pt idx="1197">
                  <c:v>1.368421052631579</c:v>
                </c:pt>
                <c:pt idx="1201">
                  <c:v>1.7058823529411762</c:v>
                </c:pt>
                <c:pt idx="1204">
                  <c:v>1.0638297872340419</c:v>
                </c:pt>
                <c:pt idx="1207">
                  <c:v>1.2941176470588238</c:v>
                </c:pt>
                <c:pt idx="1210">
                  <c:v>0.99086757990867569</c:v>
                </c:pt>
                <c:pt idx="1214">
                  <c:v>1.7391304347826089</c:v>
                </c:pt>
                <c:pt idx="1221">
                  <c:v>0.3761904761904763</c:v>
                </c:pt>
                <c:pt idx="1222">
                  <c:v>0.3761904761904763</c:v>
                </c:pt>
                <c:pt idx="1223">
                  <c:v>0.41052631578947391</c:v>
                </c:pt>
                <c:pt idx="1225">
                  <c:v>0.46046511627906983</c:v>
                </c:pt>
                <c:pt idx="1226">
                  <c:v>0.51546391752577325</c:v>
                </c:pt>
                <c:pt idx="1227">
                  <c:v>0.47619047619047622</c:v>
                </c:pt>
                <c:pt idx="1228">
                  <c:v>0.5092592592592593</c:v>
                </c:pt>
                <c:pt idx="1229">
                  <c:v>0.55384615384615377</c:v>
                </c:pt>
                <c:pt idx="1230">
                  <c:v>0.94210526315789489</c:v>
                </c:pt>
                <c:pt idx="1236">
                  <c:v>0.48223350253807101</c:v>
                </c:pt>
                <c:pt idx="1238">
                  <c:v>1.0431654676258992</c:v>
                </c:pt>
                <c:pt idx="1239">
                  <c:v>0.91452991452991461</c:v>
                </c:pt>
                <c:pt idx="1240">
                  <c:v>1.6307692307692305</c:v>
                </c:pt>
                <c:pt idx="1241">
                  <c:v>0.53398058252427183</c:v>
                </c:pt>
                <c:pt idx="1242">
                  <c:v>0.34650455927051677</c:v>
                </c:pt>
                <c:pt idx="1243">
                  <c:v>0.61354581673306796</c:v>
                </c:pt>
                <c:pt idx="1244">
                  <c:v>0.39466666666666678</c:v>
                </c:pt>
                <c:pt idx="1245">
                  <c:v>0.55522388059701488</c:v>
                </c:pt>
                <c:pt idx="1246">
                  <c:v>0.53877005347593598</c:v>
                </c:pt>
                <c:pt idx="1248">
                  <c:v>0.78540772532188841</c:v>
                </c:pt>
                <c:pt idx="1249">
                  <c:v>0.72490706319702602</c:v>
                </c:pt>
                <c:pt idx="1250">
                  <c:v>1.6297872340425534</c:v>
                </c:pt>
                <c:pt idx="1284">
                  <c:v>2.3757575757575764</c:v>
                </c:pt>
                <c:pt idx="1285">
                  <c:v>0.5575221238938054</c:v>
                </c:pt>
                <c:pt idx="1286">
                  <c:v>0.81683168316831689</c:v>
                </c:pt>
                <c:pt idx="1287">
                  <c:v>0.90960451977401147</c:v>
                </c:pt>
                <c:pt idx="1288">
                  <c:v>0.63586956521739124</c:v>
                </c:pt>
                <c:pt idx="1289">
                  <c:v>0.55238095238095231</c:v>
                </c:pt>
                <c:pt idx="1290">
                  <c:v>0.57831325301204817</c:v>
                </c:pt>
                <c:pt idx="1291">
                  <c:v>0.56734693877551012</c:v>
                </c:pt>
                <c:pt idx="1292">
                  <c:v>1.4049586776859502</c:v>
                </c:pt>
                <c:pt idx="1293">
                  <c:v>3.9886363636363638</c:v>
                </c:pt>
                <c:pt idx="1294">
                  <c:v>4.0769230769230775</c:v>
                </c:pt>
                <c:pt idx="1295">
                  <c:v>1.6242774566473992</c:v>
                </c:pt>
                <c:pt idx="1296">
                  <c:v>1.4247311827956985</c:v>
                </c:pt>
                <c:pt idx="1297">
                  <c:v>1.48</c:v>
                </c:pt>
                <c:pt idx="1298">
                  <c:v>1.3055555555555558</c:v>
                </c:pt>
                <c:pt idx="1302">
                  <c:v>1.3125</c:v>
                </c:pt>
                <c:pt idx="1303">
                  <c:v>4.0624999999999991</c:v>
                </c:pt>
                <c:pt idx="1304">
                  <c:v>0.58064516129032251</c:v>
                </c:pt>
                <c:pt idx="1305">
                  <c:v>0.60869565217391342</c:v>
                </c:pt>
                <c:pt idx="1308">
                  <c:v>0.82608695652173914</c:v>
                </c:pt>
                <c:pt idx="1309">
                  <c:v>0.55555555555555558</c:v>
                </c:pt>
                <c:pt idx="1310">
                  <c:v>0.34482758620689663</c:v>
                </c:pt>
                <c:pt idx="1311">
                  <c:v>0.3461538461538462</c:v>
                </c:pt>
                <c:pt idx="1312">
                  <c:v>0.10937499999999999</c:v>
                </c:pt>
                <c:pt idx="1313">
                  <c:v>0.55378486055776899</c:v>
                </c:pt>
                <c:pt idx="1314">
                  <c:v>0.54615384615384621</c:v>
                </c:pt>
                <c:pt idx="1315">
                  <c:v>0.5135135135135136</c:v>
                </c:pt>
                <c:pt idx="1316">
                  <c:v>0.55474452554744524</c:v>
                </c:pt>
                <c:pt idx="1317">
                  <c:v>0.62962962962962976</c:v>
                </c:pt>
                <c:pt idx="1318">
                  <c:v>0.59160305343511466</c:v>
                </c:pt>
                <c:pt idx="1319">
                  <c:v>0.64705882352941202</c:v>
                </c:pt>
                <c:pt idx="1320">
                  <c:v>0.60700389105058383</c:v>
                </c:pt>
                <c:pt idx="1321">
                  <c:v>0.58736059479553882</c:v>
                </c:pt>
                <c:pt idx="1322">
                  <c:v>0.60000000000000009</c:v>
                </c:pt>
                <c:pt idx="1323">
                  <c:v>0.59245283018867934</c:v>
                </c:pt>
                <c:pt idx="1324">
                  <c:v>0.60156249999999989</c:v>
                </c:pt>
                <c:pt idx="1325">
                  <c:v>0.60305343511450393</c:v>
                </c:pt>
                <c:pt idx="1326">
                  <c:v>0.57553956834532372</c:v>
                </c:pt>
                <c:pt idx="1327">
                  <c:v>0.60546875</c:v>
                </c:pt>
                <c:pt idx="1328">
                  <c:v>0.61363636363636354</c:v>
                </c:pt>
                <c:pt idx="1329">
                  <c:v>0.60546875</c:v>
                </c:pt>
                <c:pt idx="1330">
                  <c:v>0.56950672645739908</c:v>
                </c:pt>
                <c:pt idx="1331">
                  <c:v>0.58015267175572505</c:v>
                </c:pt>
                <c:pt idx="1332">
                  <c:v>0.57647058823529418</c:v>
                </c:pt>
                <c:pt idx="1333">
                  <c:v>0.59607843137254912</c:v>
                </c:pt>
                <c:pt idx="1334">
                  <c:v>0.43442622950819682</c:v>
                </c:pt>
                <c:pt idx="1335">
                  <c:v>0.4285714285714286</c:v>
                </c:pt>
                <c:pt idx="1336">
                  <c:v>0.42911877394636033</c:v>
                </c:pt>
                <c:pt idx="1337">
                  <c:v>2.1917808219178085</c:v>
                </c:pt>
                <c:pt idx="1338">
                  <c:v>0.68517857142857164</c:v>
                </c:pt>
                <c:pt idx="1339">
                  <c:v>1.0692640692640694</c:v>
                </c:pt>
                <c:pt idx="1340">
                  <c:v>0.97457627118644052</c:v>
                </c:pt>
                <c:pt idx="1345">
                  <c:v>0.7857142857142857</c:v>
                </c:pt>
                <c:pt idx="1348">
                  <c:v>0.60931899641577081</c:v>
                </c:pt>
                <c:pt idx="1351">
                  <c:v>0.62043795620437969</c:v>
                </c:pt>
                <c:pt idx="1352">
                  <c:v>1.1452513966480447</c:v>
                </c:pt>
                <c:pt idx="1353">
                  <c:v>1.019175455417066</c:v>
                </c:pt>
                <c:pt idx="1354">
                  <c:v>0.96938775510204067</c:v>
                </c:pt>
                <c:pt idx="1356">
                  <c:v>1.0473684210526317</c:v>
                </c:pt>
                <c:pt idx="1359">
                  <c:v>0.90434782608695652</c:v>
                </c:pt>
                <c:pt idx="1360">
                  <c:v>0.66666666666666663</c:v>
                </c:pt>
                <c:pt idx="1368">
                  <c:v>1</c:v>
                </c:pt>
                <c:pt idx="1369">
                  <c:v>0.97493036211699169</c:v>
                </c:pt>
                <c:pt idx="1370">
                  <c:v>0.28497409326424888</c:v>
                </c:pt>
                <c:pt idx="1374">
                  <c:v>0.28901734104046251</c:v>
                </c:pt>
                <c:pt idx="1375">
                  <c:v>0.25</c:v>
                </c:pt>
                <c:pt idx="1376">
                  <c:v>0.47619047619047628</c:v>
                </c:pt>
                <c:pt idx="1377">
                  <c:v>0.4932735426008969</c:v>
                </c:pt>
                <c:pt idx="1378">
                  <c:v>0.43333333333333335</c:v>
                </c:pt>
                <c:pt idx="1379">
                  <c:v>0.24334710743801655</c:v>
                </c:pt>
                <c:pt idx="1380">
                  <c:v>0.3134796238244516</c:v>
                </c:pt>
                <c:pt idx="1381">
                  <c:v>0.3134796238244516</c:v>
                </c:pt>
                <c:pt idx="1382">
                  <c:v>0.32558139534883729</c:v>
                </c:pt>
                <c:pt idx="1384">
                  <c:v>0.33149171270718231</c:v>
                </c:pt>
                <c:pt idx="1385">
                  <c:v>0.3144104803493451</c:v>
                </c:pt>
                <c:pt idx="1386">
                  <c:v>0.27607361963190186</c:v>
                </c:pt>
                <c:pt idx="1387">
                  <c:v>0.58536585365853677</c:v>
                </c:pt>
                <c:pt idx="1388">
                  <c:v>0.23837209302325577</c:v>
                </c:pt>
                <c:pt idx="1389">
                  <c:v>0.28037383177570097</c:v>
                </c:pt>
                <c:pt idx="1390">
                  <c:v>0.52996845425867523</c:v>
                </c:pt>
                <c:pt idx="1391">
                  <c:v>0.43455497382198965</c:v>
                </c:pt>
                <c:pt idx="1392">
                  <c:v>0.4745762711864408</c:v>
                </c:pt>
                <c:pt idx="1394">
                  <c:v>0.31541218637992846</c:v>
                </c:pt>
                <c:pt idx="1395">
                  <c:v>0.46153846153846162</c:v>
                </c:pt>
                <c:pt idx="1396">
                  <c:v>0.54580152671755722</c:v>
                </c:pt>
                <c:pt idx="1397">
                  <c:v>0.48701298701298712</c:v>
                </c:pt>
                <c:pt idx="1398">
                  <c:v>0.46130030959752327</c:v>
                </c:pt>
                <c:pt idx="1399">
                  <c:v>0.75862068965517282</c:v>
                </c:pt>
                <c:pt idx="1400">
                  <c:v>0.94181818181818178</c:v>
                </c:pt>
                <c:pt idx="1401">
                  <c:v>0.39428571428571435</c:v>
                </c:pt>
                <c:pt idx="1421">
                  <c:v>0.43232673267326738</c:v>
                </c:pt>
                <c:pt idx="1422">
                  <c:v>0.20078787878787879</c:v>
                </c:pt>
                <c:pt idx="1423">
                  <c:v>0.20044943820224725</c:v>
                </c:pt>
                <c:pt idx="1424">
                  <c:v>0.19277108433734941</c:v>
                </c:pt>
                <c:pt idx="1426">
                  <c:v>0.41921397379912667</c:v>
                </c:pt>
                <c:pt idx="1428">
                  <c:v>0.530612244897959</c:v>
                </c:pt>
                <c:pt idx="1434">
                  <c:v>0.54545454545454541</c:v>
                </c:pt>
                <c:pt idx="1435">
                  <c:v>0.58139534883720911</c:v>
                </c:pt>
                <c:pt idx="1441">
                  <c:v>0.6428571428571429</c:v>
                </c:pt>
                <c:pt idx="1442">
                  <c:v>0.58139534883720911</c:v>
                </c:pt>
                <c:pt idx="1443">
                  <c:v>0.71794871794871806</c:v>
                </c:pt>
                <c:pt idx="1444">
                  <c:v>0.41860465116279078</c:v>
                </c:pt>
                <c:pt idx="1445">
                  <c:v>0.62500000000000011</c:v>
                </c:pt>
                <c:pt idx="1446">
                  <c:v>0.47727272727272735</c:v>
                </c:pt>
                <c:pt idx="1451">
                  <c:v>0.53846153846153844</c:v>
                </c:pt>
                <c:pt idx="1452">
                  <c:v>0.68571428571428561</c:v>
                </c:pt>
                <c:pt idx="1454">
                  <c:v>0.55000000000000004</c:v>
                </c:pt>
                <c:pt idx="1455">
                  <c:v>0.55813953488372092</c:v>
                </c:pt>
                <c:pt idx="1456">
                  <c:v>0.63157894736842113</c:v>
                </c:pt>
                <c:pt idx="1468">
                  <c:v>0.33333333333333331</c:v>
                </c:pt>
                <c:pt idx="1472">
                  <c:v>0.3857142857142859</c:v>
                </c:pt>
                <c:pt idx="1473">
                  <c:v>0.27142857142857152</c:v>
                </c:pt>
                <c:pt idx="1475">
                  <c:v>0.45833333333333331</c:v>
                </c:pt>
                <c:pt idx="1486">
                  <c:v>0.36796536796536805</c:v>
                </c:pt>
                <c:pt idx="1488">
                  <c:v>0.36744186046511634</c:v>
                </c:pt>
                <c:pt idx="1495">
                  <c:v>0.20400000000000001</c:v>
                </c:pt>
                <c:pt idx="1497">
                  <c:v>0.27083333333333331</c:v>
                </c:pt>
                <c:pt idx="1498">
                  <c:v>0.32608695652173925</c:v>
                </c:pt>
                <c:pt idx="1503">
                  <c:v>0.29615384615384621</c:v>
                </c:pt>
                <c:pt idx="1507">
                  <c:v>0.35714285714285726</c:v>
                </c:pt>
                <c:pt idx="1514">
                  <c:v>0.2931034482758621</c:v>
                </c:pt>
                <c:pt idx="1517">
                  <c:v>0.30384615384615388</c:v>
                </c:pt>
                <c:pt idx="1518">
                  <c:v>0.37931034482758635</c:v>
                </c:pt>
                <c:pt idx="1522">
                  <c:v>0.37172774869109942</c:v>
                </c:pt>
                <c:pt idx="1631">
                  <c:v>0.875</c:v>
                </c:pt>
                <c:pt idx="1632">
                  <c:v>0.81081081081081074</c:v>
                </c:pt>
                <c:pt idx="1633">
                  <c:v>0.77777777777777779</c:v>
                </c:pt>
                <c:pt idx="1638">
                  <c:v>0.70833333333333348</c:v>
                </c:pt>
                <c:pt idx="1639">
                  <c:v>0.66521739130434787</c:v>
                </c:pt>
                <c:pt idx="1641">
                  <c:v>0.76923076923076927</c:v>
                </c:pt>
                <c:pt idx="1642">
                  <c:v>0.86580645161290337</c:v>
                </c:pt>
                <c:pt idx="1644">
                  <c:v>0.62962962962962976</c:v>
                </c:pt>
                <c:pt idx="1645">
                  <c:v>0.68</c:v>
                </c:pt>
                <c:pt idx="1646">
                  <c:v>0.75609756097560987</c:v>
                </c:pt>
                <c:pt idx="1648">
                  <c:v>0.54999999999999993</c:v>
                </c:pt>
                <c:pt idx="1649">
                  <c:v>0.64655172413793094</c:v>
                </c:pt>
                <c:pt idx="1656">
                  <c:v>0.55958333333333332</c:v>
                </c:pt>
                <c:pt idx="1660">
                  <c:v>0.62652173913043485</c:v>
                </c:pt>
                <c:pt idx="1668">
                  <c:v>0.87500000000000022</c:v>
                </c:pt>
                <c:pt idx="1672">
                  <c:v>0.90697674418604657</c:v>
                </c:pt>
                <c:pt idx="1673">
                  <c:v>0.95833333333333337</c:v>
                </c:pt>
                <c:pt idx="1681">
                  <c:v>0.82000000000000006</c:v>
                </c:pt>
                <c:pt idx="1682">
                  <c:v>0.81826086956521737</c:v>
                </c:pt>
                <c:pt idx="1685">
                  <c:v>0.77181818181818174</c:v>
                </c:pt>
                <c:pt idx="1687">
                  <c:v>0.64000000000000012</c:v>
                </c:pt>
                <c:pt idx="1692">
                  <c:v>0.79644444444444462</c:v>
                </c:pt>
                <c:pt idx="1696">
                  <c:v>0.6875</c:v>
                </c:pt>
                <c:pt idx="1701">
                  <c:v>0.73604166666666682</c:v>
                </c:pt>
                <c:pt idx="1705">
                  <c:v>0.72222222222222221</c:v>
                </c:pt>
                <c:pt idx="1710">
                  <c:v>0.95885714285714274</c:v>
                </c:pt>
                <c:pt idx="1713">
                  <c:v>0.89325581395348863</c:v>
                </c:pt>
                <c:pt idx="1723">
                  <c:v>0.68</c:v>
                </c:pt>
                <c:pt idx="1727">
                  <c:v>0.76000000000000012</c:v>
                </c:pt>
                <c:pt idx="1731">
                  <c:v>0.59740740740740739</c:v>
                </c:pt>
                <c:pt idx="1736">
                  <c:v>0.39523809523809528</c:v>
                </c:pt>
                <c:pt idx="1738">
                  <c:v>0.35833333333333334</c:v>
                </c:pt>
                <c:pt idx="1744">
                  <c:v>0.60000000000000009</c:v>
                </c:pt>
                <c:pt idx="1745">
                  <c:v>0.68230769230769239</c:v>
                </c:pt>
                <c:pt idx="1752">
                  <c:v>0.39772727272727282</c:v>
                </c:pt>
                <c:pt idx="1753">
                  <c:v>0.3833333333333333</c:v>
                </c:pt>
                <c:pt idx="1754">
                  <c:v>0.34418604651162793</c:v>
                </c:pt>
                <c:pt idx="1755">
                  <c:v>0.39565217391304369</c:v>
                </c:pt>
                <c:pt idx="1756">
                  <c:v>0.65000000000000013</c:v>
                </c:pt>
                <c:pt idx="1757">
                  <c:v>0.59199999999999997</c:v>
                </c:pt>
                <c:pt idx="1758">
                  <c:v>0.6863636363636364</c:v>
                </c:pt>
                <c:pt idx="1759">
                  <c:v>0.72727272727272729</c:v>
                </c:pt>
                <c:pt idx="1760">
                  <c:v>0.68076923076923079</c:v>
                </c:pt>
                <c:pt idx="1761">
                  <c:v>0.78095238095238062</c:v>
                </c:pt>
                <c:pt idx="1762">
                  <c:v>0.91176470588235281</c:v>
                </c:pt>
                <c:pt idx="1763">
                  <c:v>0.72000000000000008</c:v>
                </c:pt>
                <c:pt idx="1764">
                  <c:v>0.76000000000000012</c:v>
                </c:pt>
                <c:pt idx="1765">
                  <c:v>1</c:v>
                </c:pt>
                <c:pt idx="1766">
                  <c:v>0.66666666666666663</c:v>
                </c:pt>
                <c:pt idx="1767">
                  <c:v>0.75000000000000022</c:v>
                </c:pt>
                <c:pt idx="1768">
                  <c:v>2.7058823529411766</c:v>
                </c:pt>
                <c:pt idx="1769">
                  <c:v>1.0909090909090908</c:v>
                </c:pt>
                <c:pt idx="1770">
                  <c:v>0.87500000000000022</c:v>
                </c:pt>
                <c:pt idx="1771">
                  <c:v>0.69696969696969702</c:v>
                </c:pt>
                <c:pt idx="1772">
                  <c:v>0.92857142857142871</c:v>
                </c:pt>
                <c:pt idx="1773">
                  <c:v>1</c:v>
                </c:pt>
                <c:pt idx="1774">
                  <c:v>0.86363636363636354</c:v>
                </c:pt>
                <c:pt idx="1775">
                  <c:v>0.71428571428571441</c:v>
                </c:pt>
                <c:pt idx="1791">
                  <c:v>0.83235294117647052</c:v>
                </c:pt>
                <c:pt idx="1792">
                  <c:v>0.78125</c:v>
                </c:pt>
                <c:pt idx="1793">
                  <c:v>0.8029411764705886</c:v>
                </c:pt>
                <c:pt idx="1797">
                  <c:v>0.79999999999999993</c:v>
                </c:pt>
                <c:pt idx="1804">
                  <c:v>0.78157894736842115</c:v>
                </c:pt>
                <c:pt idx="1805">
                  <c:v>0.72285714285714264</c:v>
                </c:pt>
                <c:pt idx="1813">
                  <c:v>0.51428571428571435</c:v>
                </c:pt>
                <c:pt idx="1827">
                  <c:v>0.3541666666666668</c:v>
                </c:pt>
                <c:pt idx="1829">
                  <c:v>0.33333333333333337</c:v>
                </c:pt>
                <c:pt idx="1833">
                  <c:v>0.3130434782608697</c:v>
                </c:pt>
                <c:pt idx="1835">
                  <c:v>0.35769230769230775</c:v>
                </c:pt>
                <c:pt idx="1836">
                  <c:v>0.32608695652173919</c:v>
                </c:pt>
                <c:pt idx="1838">
                  <c:v>0.4285714285714286</c:v>
                </c:pt>
                <c:pt idx="1851">
                  <c:v>0.46666666666666667</c:v>
                </c:pt>
                <c:pt idx="1859">
                  <c:v>0.26363636363636361</c:v>
                </c:pt>
                <c:pt idx="1863">
                  <c:v>0.37037037037037046</c:v>
                </c:pt>
                <c:pt idx="1868">
                  <c:v>0.32000000000000006</c:v>
                </c:pt>
                <c:pt idx="1873">
                  <c:v>0.48275862068965525</c:v>
                </c:pt>
                <c:pt idx="1877">
                  <c:v>0.252</c:v>
                </c:pt>
                <c:pt idx="1887">
                  <c:v>0.31666666666666682</c:v>
                </c:pt>
                <c:pt idx="1891">
                  <c:v>0.41935483870967755</c:v>
                </c:pt>
                <c:pt idx="1894">
                  <c:v>0.46341463414634154</c:v>
                </c:pt>
                <c:pt idx="1906">
                  <c:v>0.30841121495327106</c:v>
                </c:pt>
                <c:pt idx="1907">
                  <c:v>0.44814814814814813</c:v>
                </c:pt>
                <c:pt idx="1993">
                  <c:v>0.63711911357340745</c:v>
                </c:pt>
                <c:pt idx="1994">
                  <c:v>0.54827586206896561</c:v>
                </c:pt>
                <c:pt idx="1996">
                  <c:v>0.62152777777777779</c:v>
                </c:pt>
                <c:pt idx="1997">
                  <c:v>0.58333333333333337</c:v>
                </c:pt>
                <c:pt idx="1998">
                  <c:v>0.63706563706563712</c:v>
                </c:pt>
                <c:pt idx="1999">
                  <c:v>0.48638132295719855</c:v>
                </c:pt>
                <c:pt idx="2000">
                  <c:v>0.54151624548736443</c:v>
                </c:pt>
                <c:pt idx="2002">
                  <c:v>0.53846153846153844</c:v>
                </c:pt>
                <c:pt idx="2003">
                  <c:v>1.1855203619909502</c:v>
                </c:pt>
                <c:pt idx="2004">
                  <c:v>1.0510638297872341</c:v>
                </c:pt>
                <c:pt idx="2005">
                  <c:v>0.72268907563025231</c:v>
                </c:pt>
                <c:pt idx="2006">
                  <c:v>0.35829208326503859</c:v>
                </c:pt>
                <c:pt idx="2007">
                  <c:v>0.74937343358396002</c:v>
                </c:pt>
                <c:pt idx="2008">
                  <c:v>0.66435986159169569</c:v>
                </c:pt>
                <c:pt idx="2011">
                  <c:v>0.31560283687943275</c:v>
                </c:pt>
                <c:pt idx="2014">
                  <c:v>0.30000000000000004</c:v>
                </c:pt>
                <c:pt idx="2015">
                  <c:v>0.45500000000000002</c:v>
                </c:pt>
                <c:pt idx="2017">
                  <c:v>0.33082706766917302</c:v>
                </c:pt>
                <c:pt idx="2019">
                  <c:v>0.35222672064777333</c:v>
                </c:pt>
                <c:pt idx="2020">
                  <c:v>0.50753768844221081</c:v>
                </c:pt>
                <c:pt idx="2021">
                  <c:v>0.34285714285714286</c:v>
                </c:pt>
                <c:pt idx="2022">
                  <c:v>0.34716981132075486</c:v>
                </c:pt>
                <c:pt idx="2026">
                  <c:v>0.36818181818181822</c:v>
                </c:pt>
                <c:pt idx="2029">
                  <c:v>0.29545454545454547</c:v>
                </c:pt>
                <c:pt idx="2030">
                  <c:v>0.53846153846153844</c:v>
                </c:pt>
                <c:pt idx="2031">
                  <c:v>0.30072463768115942</c:v>
                </c:pt>
                <c:pt idx="2032">
                  <c:v>0.5185185185185186</c:v>
                </c:pt>
                <c:pt idx="2034">
                  <c:v>0.50218340611353718</c:v>
                </c:pt>
                <c:pt idx="2037">
                  <c:v>0.3122362869198313</c:v>
                </c:pt>
                <c:pt idx="2038">
                  <c:v>0.40476190476190471</c:v>
                </c:pt>
                <c:pt idx="2040">
                  <c:v>0.3481481481481481</c:v>
                </c:pt>
                <c:pt idx="2041">
                  <c:v>0.2874493927125506</c:v>
                </c:pt>
                <c:pt idx="2042">
                  <c:v>0.27822580645161282</c:v>
                </c:pt>
                <c:pt idx="2043">
                  <c:v>0.28571428571428586</c:v>
                </c:pt>
                <c:pt idx="2044">
                  <c:v>0.38095238095238104</c:v>
                </c:pt>
                <c:pt idx="2046">
                  <c:v>0.3636363636363637</c:v>
                </c:pt>
                <c:pt idx="2049">
                  <c:v>0.35820895522388074</c:v>
                </c:pt>
                <c:pt idx="2050">
                  <c:v>0.35627530364372467</c:v>
                </c:pt>
                <c:pt idx="2051">
                  <c:v>0.30769230769230776</c:v>
                </c:pt>
                <c:pt idx="2052">
                  <c:v>0.28000000000000003</c:v>
                </c:pt>
                <c:pt idx="2053">
                  <c:v>0.34230769230769237</c:v>
                </c:pt>
                <c:pt idx="2057">
                  <c:v>0.47826086956521752</c:v>
                </c:pt>
                <c:pt idx="2157">
                  <c:v>0.35636363636363638</c:v>
                </c:pt>
                <c:pt idx="2158">
                  <c:v>0.32962962962962972</c:v>
                </c:pt>
                <c:pt idx="2159">
                  <c:v>0.56204379562043794</c:v>
                </c:pt>
                <c:pt idx="2160">
                  <c:v>0.42580645161290337</c:v>
                </c:pt>
                <c:pt idx="2161">
                  <c:v>0.29130434782608705</c:v>
                </c:pt>
                <c:pt idx="2162">
                  <c:v>0.30000000000000004</c:v>
                </c:pt>
                <c:pt idx="2163">
                  <c:v>0.39442231075697226</c:v>
                </c:pt>
                <c:pt idx="2164">
                  <c:v>0.23853211009174313</c:v>
                </c:pt>
                <c:pt idx="2165">
                  <c:v>0.22380952380952376</c:v>
                </c:pt>
                <c:pt idx="2166">
                  <c:v>0.35046728971962626</c:v>
                </c:pt>
                <c:pt idx="2167">
                  <c:v>0.24081632653061225</c:v>
                </c:pt>
                <c:pt idx="2168">
                  <c:v>0.49593495934959353</c:v>
                </c:pt>
                <c:pt idx="2169">
                  <c:v>0.26595744680851063</c:v>
                </c:pt>
                <c:pt idx="2170">
                  <c:v>0.39166666666666677</c:v>
                </c:pt>
                <c:pt idx="2171">
                  <c:v>0.76206896551724124</c:v>
                </c:pt>
                <c:pt idx="2172">
                  <c:v>0.76551724137931043</c:v>
                </c:pt>
                <c:pt idx="2173">
                  <c:v>1.2166666666666668</c:v>
                </c:pt>
                <c:pt idx="2174">
                  <c:v>0.62962962962962976</c:v>
                </c:pt>
                <c:pt idx="2175">
                  <c:v>0.78400000000000003</c:v>
                </c:pt>
                <c:pt idx="2176">
                  <c:v>0.66400000000000003</c:v>
                </c:pt>
                <c:pt idx="2177">
                  <c:v>0.49000000000000005</c:v>
                </c:pt>
                <c:pt idx="2178">
                  <c:v>0.52800000000000002</c:v>
                </c:pt>
                <c:pt idx="2179">
                  <c:v>0.48148148148148151</c:v>
                </c:pt>
                <c:pt idx="2180">
                  <c:v>0.45517241379310347</c:v>
                </c:pt>
                <c:pt idx="2181">
                  <c:v>0.28214285714285731</c:v>
                </c:pt>
                <c:pt idx="2182">
                  <c:v>0.20370370370370372</c:v>
                </c:pt>
                <c:pt idx="2183">
                  <c:v>0.26666666666666672</c:v>
                </c:pt>
                <c:pt idx="2184">
                  <c:v>0.51904761904761909</c:v>
                </c:pt>
                <c:pt idx="2185">
                  <c:v>0.36190476190476206</c:v>
                </c:pt>
                <c:pt idx="2186">
                  <c:v>0.35925925925925928</c:v>
                </c:pt>
                <c:pt idx="2187">
                  <c:v>0.26400000000000001</c:v>
                </c:pt>
                <c:pt idx="2197">
                  <c:v>0.35548172757475094</c:v>
                </c:pt>
                <c:pt idx="2199">
                  <c:v>0.28865979381443302</c:v>
                </c:pt>
                <c:pt idx="2200">
                  <c:v>0.28865979381443302</c:v>
                </c:pt>
                <c:pt idx="2201">
                  <c:v>0.31730769230769246</c:v>
                </c:pt>
                <c:pt idx="2205">
                  <c:v>0.5387453874538749</c:v>
                </c:pt>
                <c:pt idx="2208">
                  <c:v>0.21146953405017924</c:v>
                </c:pt>
                <c:pt idx="2211">
                  <c:v>0.25448028673835127</c:v>
                </c:pt>
                <c:pt idx="2214">
                  <c:v>0.24468085106382978</c:v>
                </c:pt>
                <c:pt idx="2215">
                  <c:v>0.230188679245283</c:v>
                </c:pt>
                <c:pt idx="2217">
                  <c:v>0.21641791044776124</c:v>
                </c:pt>
                <c:pt idx="2218">
                  <c:v>0.17216117216117219</c:v>
                </c:pt>
                <c:pt idx="2229">
                  <c:v>0.23048327137546473</c:v>
                </c:pt>
                <c:pt idx="2232">
                  <c:v>0.29921259842519682</c:v>
                </c:pt>
                <c:pt idx="2237">
                  <c:v>0.32352941176470595</c:v>
                </c:pt>
                <c:pt idx="2242">
                  <c:v>0.22916666666666669</c:v>
                </c:pt>
                <c:pt idx="2244">
                  <c:v>0.21678321678321683</c:v>
                </c:pt>
                <c:pt idx="2248">
                  <c:v>0.3037037037037037</c:v>
                </c:pt>
                <c:pt idx="2249">
                  <c:v>0.26500000000000001</c:v>
                </c:pt>
                <c:pt idx="2250">
                  <c:v>0.24651162790697675</c:v>
                </c:pt>
                <c:pt idx="2251">
                  <c:v>0.27312775330396483</c:v>
                </c:pt>
                <c:pt idx="2252">
                  <c:v>0.26839826839826847</c:v>
                </c:pt>
                <c:pt idx="2254">
                  <c:v>0.17277486910994766</c:v>
                </c:pt>
                <c:pt idx="2255">
                  <c:v>0.22277227722772278</c:v>
                </c:pt>
                <c:pt idx="2259">
                  <c:v>0.23720930232558141</c:v>
                </c:pt>
                <c:pt idx="2270">
                  <c:v>0.26943005181347152</c:v>
                </c:pt>
                <c:pt idx="2271">
                  <c:v>0.26291079812206586</c:v>
                </c:pt>
                <c:pt idx="2273">
                  <c:v>0.57661290322580649</c:v>
                </c:pt>
                <c:pt idx="2276">
                  <c:v>0.81318681318681341</c:v>
                </c:pt>
                <c:pt idx="2279">
                  <c:v>0.22222222222222224</c:v>
                </c:pt>
                <c:pt idx="2281">
                  <c:v>0.24500000000000002</c:v>
                </c:pt>
                <c:pt idx="2283">
                  <c:v>0.27528089887640456</c:v>
                </c:pt>
                <c:pt idx="2284">
                  <c:v>0.26436781609195409</c:v>
                </c:pt>
                <c:pt idx="2285">
                  <c:v>0.2746113989637306</c:v>
                </c:pt>
                <c:pt idx="2289">
                  <c:v>0.25555555555555554</c:v>
                </c:pt>
                <c:pt idx="2290">
                  <c:v>0.26296296296296306</c:v>
                </c:pt>
                <c:pt idx="2292">
                  <c:v>0.24285714285714294</c:v>
                </c:pt>
                <c:pt idx="2293">
                  <c:v>0.26071428571428584</c:v>
                </c:pt>
                <c:pt idx="2294">
                  <c:v>0.30000000000000004</c:v>
                </c:pt>
                <c:pt idx="2295">
                  <c:v>0.26956521739130435</c:v>
                </c:pt>
                <c:pt idx="2297">
                  <c:v>0.19090909090909092</c:v>
                </c:pt>
                <c:pt idx="2298">
                  <c:v>0.32500000000000007</c:v>
                </c:pt>
                <c:pt idx="2299">
                  <c:v>0.34328358208955234</c:v>
                </c:pt>
                <c:pt idx="2300">
                  <c:v>0.32307692307692321</c:v>
                </c:pt>
                <c:pt idx="2301">
                  <c:v>0.37500000000000006</c:v>
                </c:pt>
                <c:pt idx="2302">
                  <c:v>0.2709677419354839</c:v>
                </c:pt>
                <c:pt idx="2303">
                  <c:v>0.3881856540084388</c:v>
                </c:pt>
                <c:pt idx="2304">
                  <c:v>0.34615384615384626</c:v>
                </c:pt>
                <c:pt idx="2349">
                  <c:v>0.3411214953271029</c:v>
                </c:pt>
                <c:pt idx="2350">
                  <c:v>0.39473684210526322</c:v>
                </c:pt>
                <c:pt idx="2371">
                  <c:v>0.28571428571428581</c:v>
                </c:pt>
                <c:pt idx="2372">
                  <c:v>0.40909090909090912</c:v>
                </c:pt>
                <c:pt idx="2373">
                  <c:v>0.3043478260869566</c:v>
                </c:pt>
                <c:pt idx="2374">
                  <c:v>0.25806451612903231</c:v>
                </c:pt>
                <c:pt idx="2375">
                  <c:v>0.28571428571428586</c:v>
                </c:pt>
                <c:pt idx="2376">
                  <c:v>0.30769230769230776</c:v>
                </c:pt>
                <c:pt idx="2377">
                  <c:v>0.26785714285714285</c:v>
                </c:pt>
                <c:pt idx="2379">
                  <c:v>1.5</c:v>
                </c:pt>
                <c:pt idx="2380">
                  <c:v>1.1379310344827587</c:v>
                </c:pt>
                <c:pt idx="2381">
                  <c:v>1.1543859649122812</c:v>
                </c:pt>
                <c:pt idx="2388">
                  <c:v>1.56</c:v>
                </c:pt>
                <c:pt idx="2392">
                  <c:v>1.3846153846153848</c:v>
                </c:pt>
                <c:pt idx="2393">
                  <c:v>1.1111111111111114</c:v>
                </c:pt>
                <c:pt idx="2396">
                  <c:v>1.1111111111111114</c:v>
                </c:pt>
                <c:pt idx="2399">
                  <c:v>1</c:v>
                </c:pt>
                <c:pt idx="2414">
                  <c:v>0.44642857142857145</c:v>
                </c:pt>
                <c:pt idx="2418">
                  <c:v>0.39666666666666678</c:v>
                </c:pt>
                <c:pt idx="2422">
                  <c:v>0.38244514106583077</c:v>
                </c:pt>
                <c:pt idx="2427">
                  <c:v>0.40287769784172672</c:v>
                </c:pt>
                <c:pt idx="2442">
                  <c:v>0.57142857142857173</c:v>
                </c:pt>
                <c:pt idx="2443">
                  <c:v>0.60000000000000009</c:v>
                </c:pt>
                <c:pt idx="2444">
                  <c:v>0.31538461538461554</c:v>
                </c:pt>
                <c:pt idx="2445">
                  <c:v>0.37500000000000006</c:v>
                </c:pt>
                <c:pt idx="2446">
                  <c:v>0.37719298245614036</c:v>
                </c:pt>
                <c:pt idx="2447">
                  <c:v>0.24770642201834864</c:v>
                </c:pt>
                <c:pt idx="2448">
                  <c:v>6.5934065934065936E-2</c:v>
                </c:pt>
                <c:pt idx="2449">
                  <c:v>0.37500000000000006</c:v>
                </c:pt>
                <c:pt idx="2450">
                  <c:v>0.40000000000000008</c:v>
                </c:pt>
                <c:pt idx="2451">
                  <c:v>0.40000000000000008</c:v>
                </c:pt>
                <c:pt idx="2457">
                  <c:v>1.1428571428571432</c:v>
                </c:pt>
                <c:pt idx="2458">
                  <c:v>1.6</c:v>
                </c:pt>
                <c:pt idx="2460">
                  <c:v>1</c:v>
                </c:pt>
                <c:pt idx="2461">
                  <c:v>1</c:v>
                </c:pt>
                <c:pt idx="2463">
                  <c:v>0.85714285714285732</c:v>
                </c:pt>
                <c:pt idx="2465">
                  <c:v>1.4</c:v>
                </c:pt>
                <c:pt idx="2481">
                  <c:v>1.115384615384615</c:v>
                </c:pt>
                <c:pt idx="2482">
                  <c:v>1.1312499999999999</c:v>
                </c:pt>
                <c:pt idx="2483">
                  <c:v>1.2774193548387098</c:v>
                </c:pt>
                <c:pt idx="2484">
                  <c:v>1.3819444444444442</c:v>
                </c:pt>
                <c:pt idx="2485">
                  <c:v>0.2504978645057051</c:v>
                </c:pt>
                <c:pt idx="2486">
                  <c:v>0.26126126126126126</c:v>
                </c:pt>
                <c:pt idx="2487">
                  <c:v>0.37503044748311243</c:v>
                </c:pt>
                <c:pt idx="2491">
                  <c:v>0.32481963477090736</c:v>
                </c:pt>
                <c:pt idx="2492">
                  <c:v>0.42992938160334493</c:v>
                </c:pt>
                <c:pt idx="2496">
                  <c:v>0.17341040462427748</c:v>
                </c:pt>
                <c:pt idx="2497">
                  <c:v>0.18617021276595741</c:v>
                </c:pt>
                <c:pt idx="2498">
                  <c:v>0.39062500000000006</c:v>
                </c:pt>
                <c:pt idx="2499">
                  <c:v>0.17073170731707321</c:v>
                </c:pt>
                <c:pt idx="2501">
                  <c:v>0.3476394849785408</c:v>
                </c:pt>
                <c:pt idx="2502">
                  <c:v>0.24271844660194181</c:v>
                </c:pt>
                <c:pt idx="2503">
                  <c:v>0.25706577482124021</c:v>
                </c:pt>
                <c:pt idx="2509">
                  <c:v>0.33022430540330777</c:v>
                </c:pt>
                <c:pt idx="2510">
                  <c:v>0.38055555555555565</c:v>
                </c:pt>
                <c:pt idx="2512">
                  <c:v>0.34266245566229697</c:v>
                </c:pt>
                <c:pt idx="2513">
                  <c:v>0.35615541964615266</c:v>
                </c:pt>
                <c:pt idx="2516">
                  <c:v>0.36399333965135111</c:v>
                </c:pt>
                <c:pt idx="2519">
                  <c:v>0.29971442561357958</c:v>
                </c:pt>
                <c:pt idx="2522">
                  <c:v>0.28005763366140879</c:v>
                </c:pt>
                <c:pt idx="2526">
                  <c:v>0.2786733140723836</c:v>
                </c:pt>
                <c:pt idx="2531">
                  <c:v>0.23</c:v>
                </c:pt>
                <c:pt idx="2560">
                  <c:v>0.37931034482758635</c:v>
                </c:pt>
                <c:pt idx="2561">
                  <c:v>0.48815165876777256</c:v>
                </c:pt>
                <c:pt idx="2562">
                  <c:v>0.5547945205479452</c:v>
                </c:pt>
                <c:pt idx="2563">
                  <c:v>0.39189189189189194</c:v>
                </c:pt>
                <c:pt idx="2564">
                  <c:v>0.59336099585062207</c:v>
                </c:pt>
                <c:pt idx="2565">
                  <c:v>0.32786885245901648</c:v>
                </c:pt>
                <c:pt idx="2566">
                  <c:v>0.35869565217391303</c:v>
                </c:pt>
                <c:pt idx="2567">
                  <c:v>0.51020408163265296</c:v>
                </c:pt>
                <c:pt idx="2568">
                  <c:v>0.31071428571428583</c:v>
                </c:pt>
                <c:pt idx="2569">
                  <c:v>0.48028673835125457</c:v>
                </c:pt>
                <c:pt idx="2570">
                  <c:v>0.47619047619047628</c:v>
                </c:pt>
                <c:pt idx="2571">
                  <c:v>0.68354430379746822</c:v>
                </c:pt>
                <c:pt idx="2572">
                  <c:v>0.68941176470588239</c:v>
                </c:pt>
                <c:pt idx="2573">
                  <c:v>0.72566371681415942</c:v>
                </c:pt>
                <c:pt idx="2574">
                  <c:v>0.41569767441860461</c:v>
                </c:pt>
                <c:pt idx="2575">
                  <c:v>0.24413145539906109</c:v>
                </c:pt>
                <c:pt idx="2576">
                  <c:v>0.35483870967741943</c:v>
                </c:pt>
                <c:pt idx="2577">
                  <c:v>0.32911392405063294</c:v>
                </c:pt>
                <c:pt idx="2578">
                  <c:v>0.32905982905982922</c:v>
                </c:pt>
                <c:pt idx="2579">
                  <c:v>0.34798534798534803</c:v>
                </c:pt>
                <c:pt idx="2580">
                  <c:v>0.37132352941176472</c:v>
                </c:pt>
                <c:pt idx="2581">
                  <c:v>0.29577464788732399</c:v>
                </c:pt>
                <c:pt idx="2650">
                  <c:v>0.26666666666666672</c:v>
                </c:pt>
                <c:pt idx="2659">
                  <c:v>0.33668341708542726</c:v>
                </c:pt>
                <c:pt idx="2661">
                  <c:v>0.41450777202072542</c:v>
                </c:pt>
                <c:pt idx="2684">
                  <c:v>0.32142857142857151</c:v>
                </c:pt>
                <c:pt idx="2685">
                  <c:v>0.2916666666666668</c:v>
                </c:pt>
                <c:pt idx="2686">
                  <c:v>0.60000000000000009</c:v>
                </c:pt>
                <c:pt idx="2687">
                  <c:v>0.66666666666666663</c:v>
                </c:pt>
                <c:pt idx="2688">
                  <c:v>0.6428571428571429</c:v>
                </c:pt>
                <c:pt idx="2689">
                  <c:v>0.5</c:v>
                </c:pt>
                <c:pt idx="2704">
                  <c:v>0.5625</c:v>
                </c:pt>
                <c:pt idx="2705">
                  <c:v>0.52380952380952384</c:v>
                </c:pt>
                <c:pt idx="2706">
                  <c:v>0.60000000000000009</c:v>
                </c:pt>
                <c:pt idx="2707">
                  <c:v>0.76086956521739135</c:v>
                </c:pt>
                <c:pt idx="2709">
                  <c:v>0.95092024539877329</c:v>
                </c:pt>
                <c:pt idx="2710">
                  <c:v>0.91666666666666652</c:v>
                </c:pt>
                <c:pt idx="2711">
                  <c:v>0.65789473684210553</c:v>
                </c:pt>
                <c:pt idx="2712">
                  <c:v>1.0699588477366255</c:v>
                </c:pt>
                <c:pt idx="2713">
                  <c:v>1.3732833957553059</c:v>
                </c:pt>
                <c:pt idx="2714">
                  <c:v>1.3383458646616546</c:v>
                </c:pt>
                <c:pt idx="2715">
                  <c:v>0.77922077922077926</c:v>
                </c:pt>
                <c:pt idx="2716">
                  <c:v>0.88983050847457645</c:v>
                </c:pt>
                <c:pt idx="2717">
                  <c:v>0.67460317460317487</c:v>
                </c:pt>
                <c:pt idx="2718">
                  <c:v>0.82524271844660191</c:v>
                </c:pt>
                <c:pt idx="2719">
                  <c:v>0.79812206572769939</c:v>
                </c:pt>
                <c:pt idx="2720">
                  <c:v>0.43624161073825507</c:v>
                </c:pt>
                <c:pt idx="2721">
                  <c:v>0.60093896713615025</c:v>
                </c:pt>
                <c:pt idx="2722">
                  <c:v>0.51937984496124023</c:v>
                </c:pt>
                <c:pt idx="2723">
                  <c:v>0.63677130044843067</c:v>
                </c:pt>
                <c:pt idx="2724">
                  <c:v>0.60337552742616041</c:v>
                </c:pt>
                <c:pt idx="2725">
                  <c:v>0.66210045662100492</c:v>
                </c:pt>
                <c:pt idx="2726">
                  <c:v>0.62127659574468086</c:v>
                </c:pt>
                <c:pt idx="2727">
                  <c:v>0.61764705882352966</c:v>
                </c:pt>
                <c:pt idx="2728">
                  <c:v>0.75634517766497489</c:v>
                </c:pt>
                <c:pt idx="2729">
                  <c:v>0.65652173913043499</c:v>
                </c:pt>
                <c:pt idx="2730">
                  <c:v>0.63720930232558182</c:v>
                </c:pt>
                <c:pt idx="2731">
                  <c:v>0.5983263598326356</c:v>
                </c:pt>
                <c:pt idx="2732">
                  <c:v>0.58775510204081638</c:v>
                </c:pt>
                <c:pt idx="2733">
                  <c:v>0.92682926829268308</c:v>
                </c:pt>
                <c:pt idx="2734">
                  <c:v>0.56399999999999995</c:v>
                </c:pt>
                <c:pt idx="2735">
                  <c:v>0.56097560975609762</c:v>
                </c:pt>
                <c:pt idx="2736">
                  <c:v>0.80295566502463067</c:v>
                </c:pt>
                <c:pt idx="2737">
                  <c:v>0.54512635379061358</c:v>
                </c:pt>
                <c:pt idx="2738">
                  <c:v>0.71551724137931039</c:v>
                </c:pt>
                <c:pt idx="2739">
                  <c:v>0.58590308370044042</c:v>
                </c:pt>
                <c:pt idx="2740">
                  <c:v>0.79487179487179493</c:v>
                </c:pt>
                <c:pt idx="2741">
                  <c:v>0.53846153846153844</c:v>
                </c:pt>
                <c:pt idx="2742">
                  <c:v>0.70833333333333348</c:v>
                </c:pt>
                <c:pt idx="2743">
                  <c:v>0.60000000000000009</c:v>
                </c:pt>
                <c:pt idx="2744">
                  <c:v>0.62500000000000011</c:v>
                </c:pt>
                <c:pt idx="2745">
                  <c:v>0.55555555555555558</c:v>
                </c:pt>
                <c:pt idx="2746">
                  <c:v>0.60000000000000009</c:v>
                </c:pt>
                <c:pt idx="2747">
                  <c:v>0.85000000000000009</c:v>
                </c:pt>
                <c:pt idx="2748">
                  <c:v>1.3977900552486184</c:v>
                </c:pt>
                <c:pt idx="2749">
                  <c:v>0.90073529411764708</c:v>
                </c:pt>
                <c:pt idx="2750">
                  <c:v>0.889845094664372</c:v>
                </c:pt>
                <c:pt idx="2751">
                  <c:v>0.90754716981132044</c:v>
                </c:pt>
                <c:pt idx="2752">
                  <c:v>1.0943396226415096</c:v>
                </c:pt>
                <c:pt idx="2753">
                  <c:v>0.93713163064833016</c:v>
                </c:pt>
                <c:pt idx="2754">
                  <c:v>0.95136186770428011</c:v>
                </c:pt>
                <c:pt idx="2755">
                  <c:v>1</c:v>
                </c:pt>
                <c:pt idx="2756">
                  <c:v>0.78048780487804881</c:v>
                </c:pt>
                <c:pt idx="2757">
                  <c:v>0.91428571428571448</c:v>
                </c:pt>
                <c:pt idx="2758">
                  <c:v>0.875</c:v>
                </c:pt>
                <c:pt idx="2759">
                  <c:v>1.1272727272727274</c:v>
                </c:pt>
                <c:pt idx="2760">
                  <c:v>0.98571428571428565</c:v>
                </c:pt>
                <c:pt idx="2761">
                  <c:v>0.9538461538461539</c:v>
                </c:pt>
                <c:pt idx="2762">
                  <c:v>1.1791044776119404</c:v>
                </c:pt>
                <c:pt idx="2763">
                  <c:v>3.0158730158730163</c:v>
                </c:pt>
                <c:pt idx="2764">
                  <c:v>0.96825396825396826</c:v>
                </c:pt>
                <c:pt idx="2765">
                  <c:v>0.93220338983050832</c:v>
                </c:pt>
                <c:pt idx="2766">
                  <c:v>0.95505617977528079</c:v>
                </c:pt>
                <c:pt idx="2767">
                  <c:v>0.90588235294117658</c:v>
                </c:pt>
                <c:pt idx="2770">
                  <c:v>0.75000000000000011</c:v>
                </c:pt>
                <c:pt idx="2771">
                  <c:v>1.6279069767441858</c:v>
                </c:pt>
                <c:pt idx="2772">
                  <c:v>1.35</c:v>
                </c:pt>
                <c:pt idx="2773">
                  <c:v>3.5135135135135136</c:v>
                </c:pt>
                <c:pt idx="2774">
                  <c:v>1.6666666666666667</c:v>
                </c:pt>
                <c:pt idx="2775">
                  <c:v>1.1851851851851851</c:v>
                </c:pt>
                <c:pt idx="2776">
                  <c:v>0.93247588424437311</c:v>
                </c:pt>
                <c:pt idx="2777">
                  <c:v>0.97872340425531912</c:v>
                </c:pt>
                <c:pt idx="2778">
                  <c:v>3.0973451327433628</c:v>
                </c:pt>
                <c:pt idx="2779">
                  <c:v>0.8936170212765957</c:v>
                </c:pt>
                <c:pt idx="2780">
                  <c:v>1.1730769230769231</c:v>
                </c:pt>
                <c:pt idx="2781">
                  <c:v>1.05</c:v>
                </c:pt>
                <c:pt idx="2782">
                  <c:v>1.1730769230769231</c:v>
                </c:pt>
                <c:pt idx="2783">
                  <c:v>3.8</c:v>
                </c:pt>
                <c:pt idx="2784">
                  <c:v>0.83333333333333348</c:v>
                </c:pt>
                <c:pt idx="2785">
                  <c:v>0.76000000000000012</c:v>
                </c:pt>
                <c:pt idx="2787">
                  <c:v>0.76923076923076916</c:v>
                </c:pt>
                <c:pt idx="2788">
                  <c:v>0.94736842105263142</c:v>
                </c:pt>
                <c:pt idx="2789">
                  <c:v>1.2173913043478259</c:v>
                </c:pt>
                <c:pt idx="2790">
                  <c:v>1.177777777777778</c:v>
                </c:pt>
                <c:pt idx="2791">
                  <c:v>3.5106382978723407</c:v>
                </c:pt>
                <c:pt idx="2792">
                  <c:v>1.3215384615384618</c:v>
                </c:pt>
                <c:pt idx="2793">
                  <c:v>1.27</c:v>
                </c:pt>
                <c:pt idx="2794">
                  <c:v>1.0151515151515151</c:v>
                </c:pt>
                <c:pt idx="2795">
                  <c:v>1.2473684210526317</c:v>
                </c:pt>
                <c:pt idx="2796">
                  <c:v>1.2096774193548385</c:v>
                </c:pt>
                <c:pt idx="2797">
                  <c:v>2.1559999999999997</c:v>
                </c:pt>
                <c:pt idx="2798">
                  <c:v>1.3333333333333333</c:v>
                </c:pt>
                <c:pt idx="2799">
                  <c:v>3.5833333333333339</c:v>
                </c:pt>
                <c:pt idx="2801">
                  <c:v>3</c:v>
                </c:pt>
                <c:pt idx="2807">
                  <c:v>3.3333333333333335</c:v>
                </c:pt>
                <c:pt idx="2808">
                  <c:v>1.6363636363636365</c:v>
                </c:pt>
                <c:pt idx="2809">
                  <c:v>4.0384615384615383</c:v>
                </c:pt>
                <c:pt idx="2810">
                  <c:v>0.80833333333333335</c:v>
                </c:pt>
                <c:pt idx="2812">
                  <c:v>1.0769230769230769</c:v>
                </c:pt>
                <c:pt idx="2813">
                  <c:v>3.4375</c:v>
                </c:pt>
                <c:pt idx="2816">
                  <c:v>0.91666666666666663</c:v>
                </c:pt>
                <c:pt idx="2817">
                  <c:v>0.88000000000000012</c:v>
                </c:pt>
                <c:pt idx="2818">
                  <c:v>0.76800000000000013</c:v>
                </c:pt>
                <c:pt idx="2821">
                  <c:v>1.0105263157894733</c:v>
                </c:pt>
                <c:pt idx="2822">
                  <c:v>0.92307692307692291</c:v>
                </c:pt>
                <c:pt idx="2899">
                  <c:v>0.8352112676056338</c:v>
                </c:pt>
                <c:pt idx="2900">
                  <c:v>0.77534562211981595</c:v>
                </c:pt>
                <c:pt idx="2901">
                  <c:v>0.77616926503340766</c:v>
                </c:pt>
                <c:pt idx="2902">
                  <c:v>0.8274932614555256</c:v>
                </c:pt>
                <c:pt idx="2903">
                  <c:v>0.85849056603773588</c:v>
                </c:pt>
                <c:pt idx="2904">
                  <c:v>0.8668885191347756</c:v>
                </c:pt>
                <c:pt idx="2905">
                  <c:v>0.98317307692307698</c:v>
                </c:pt>
                <c:pt idx="2906">
                  <c:v>0.87631578947368438</c:v>
                </c:pt>
                <c:pt idx="2907">
                  <c:v>0.85352112676056335</c:v>
                </c:pt>
                <c:pt idx="2908">
                  <c:v>0.8727272727272728</c:v>
                </c:pt>
                <c:pt idx="2909">
                  <c:v>0.83548387096774179</c:v>
                </c:pt>
                <c:pt idx="2910">
                  <c:v>0.81818181818181834</c:v>
                </c:pt>
                <c:pt idx="2911">
                  <c:v>0.67015706806282738</c:v>
                </c:pt>
                <c:pt idx="2912">
                  <c:v>0.86402266288951868</c:v>
                </c:pt>
                <c:pt idx="2913">
                  <c:v>0.7482014388489211</c:v>
                </c:pt>
                <c:pt idx="2914">
                  <c:v>0.40000000000000008</c:v>
                </c:pt>
                <c:pt idx="2915">
                  <c:v>0.38624338624338628</c:v>
                </c:pt>
                <c:pt idx="2916">
                  <c:v>0.4858757062146894</c:v>
                </c:pt>
                <c:pt idx="2918">
                  <c:v>0.35909090909090913</c:v>
                </c:pt>
                <c:pt idx="2919">
                  <c:v>0.40217391304347827</c:v>
                </c:pt>
                <c:pt idx="2948">
                  <c:v>0.36363636363636365</c:v>
                </c:pt>
                <c:pt idx="3119">
                  <c:v>1.1876923076923076</c:v>
                </c:pt>
                <c:pt idx="3120">
                  <c:v>1.2214765100671137</c:v>
                </c:pt>
                <c:pt idx="3121">
                  <c:v>1.153846153846154</c:v>
                </c:pt>
                <c:pt idx="3122">
                  <c:v>1.101694915254237</c:v>
                </c:pt>
                <c:pt idx="3123">
                  <c:v>1.1309523809523809</c:v>
                </c:pt>
                <c:pt idx="3125">
                  <c:v>0.91029900332225933</c:v>
                </c:pt>
                <c:pt idx="3126">
                  <c:v>0.57216494845360832</c:v>
                </c:pt>
                <c:pt idx="3128">
                  <c:v>0.55701754385964908</c:v>
                </c:pt>
                <c:pt idx="3150">
                  <c:v>0.478494623655914</c:v>
                </c:pt>
                <c:pt idx="3151">
                  <c:v>0.52752293577981646</c:v>
                </c:pt>
                <c:pt idx="3152">
                  <c:v>0.5387453874538749</c:v>
                </c:pt>
                <c:pt idx="3153">
                  <c:v>0.58754863813229563</c:v>
                </c:pt>
                <c:pt idx="3154">
                  <c:v>0.56756756756756743</c:v>
                </c:pt>
                <c:pt idx="3155">
                  <c:v>0.54330708661417326</c:v>
                </c:pt>
                <c:pt idx="3156">
                  <c:v>0.52573529411764697</c:v>
                </c:pt>
                <c:pt idx="3157">
                  <c:v>0.5451127819548871</c:v>
                </c:pt>
                <c:pt idx="3158">
                  <c:v>0.53612167300380253</c:v>
                </c:pt>
                <c:pt idx="3171">
                  <c:v>0.40512820512820524</c:v>
                </c:pt>
                <c:pt idx="3174">
                  <c:v>0.40217391304347827</c:v>
                </c:pt>
                <c:pt idx="3213">
                  <c:v>0.59322033898305071</c:v>
                </c:pt>
                <c:pt idx="3214">
                  <c:v>0.56451612903225767</c:v>
                </c:pt>
                <c:pt idx="3215">
                  <c:v>0.61702127659574491</c:v>
                </c:pt>
                <c:pt idx="3216">
                  <c:v>0.56111111111111112</c:v>
                </c:pt>
                <c:pt idx="3217">
                  <c:v>0.97493036211699169</c:v>
                </c:pt>
                <c:pt idx="3218">
                  <c:v>0.60919540229885083</c:v>
                </c:pt>
                <c:pt idx="3219">
                  <c:v>1.1578947368421051</c:v>
                </c:pt>
                <c:pt idx="3232">
                  <c:v>1.184821958741165</c:v>
                </c:pt>
                <c:pt idx="3272">
                  <c:v>0.9378501566802776</c:v>
                </c:pt>
                <c:pt idx="3278">
                  <c:v>0.865596596403017</c:v>
                </c:pt>
                <c:pt idx="3316">
                  <c:v>1.0679040289723858</c:v>
                </c:pt>
                <c:pt idx="3317">
                  <c:v>0.83995504726647741</c:v>
                </c:pt>
                <c:pt idx="3321">
                  <c:v>1.1166428457995874</c:v>
                </c:pt>
                <c:pt idx="3327">
                  <c:v>1.1233119365814306</c:v>
                </c:pt>
                <c:pt idx="3336">
                  <c:v>1.0182928749094802</c:v>
                </c:pt>
                <c:pt idx="3339">
                  <c:v>1.1546975118582012</c:v>
                </c:pt>
                <c:pt idx="3348">
                  <c:v>1.1111072068589902</c:v>
                </c:pt>
                <c:pt idx="3382">
                  <c:v>0.81334723670490094</c:v>
                </c:pt>
                <c:pt idx="3387">
                  <c:v>0.78030402306381863</c:v>
                </c:pt>
                <c:pt idx="3398">
                  <c:v>1.1065379779602103</c:v>
                </c:pt>
                <c:pt idx="3569">
                  <c:v>1.1208075904677848</c:v>
                </c:pt>
                <c:pt idx="3597">
                  <c:v>1.1585847733852905</c:v>
                </c:pt>
                <c:pt idx="3626">
                  <c:v>1.1733469446235407</c:v>
                </c:pt>
                <c:pt idx="3656">
                  <c:v>0.79320113314447604</c:v>
                </c:pt>
                <c:pt idx="3693">
                  <c:v>0.93577981651376174</c:v>
                </c:pt>
                <c:pt idx="3694">
                  <c:v>0.93577981651376174</c:v>
                </c:pt>
                <c:pt idx="3797">
                  <c:v>0.95652173913043492</c:v>
                </c:pt>
                <c:pt idx="3798">
                  <c:v>0.95652173913043492</c:v>
                </c:pt>
                <c:pt idx="3808">
                  <c:v>0.70000000000000007</c:v>
                </c:pt>
                <c:pt idx="3809">
                  <c:v>0.68181818181818177</c:v>
                </c:pt>
                <c:pt idx="3810">
                  <c:v>0.69565217391304368</c:v>
                </c:pt>
                <c:pt idx="3811">
                  <c:v>0.92307692307692291</c:v>
                </c:pt>
                <c:pt idx="3812">
                  <c:v>0.88888888888888884</c:v>
                </c:pt>
                <c:pt idx="3813">
                  <c:v>1.0625</c:v>
                </c:pt>
                <c:pt idx="3814">
                  <c:v>0.88461538461538458</c:v>
                </c:pt>
                <c:pt idx="3815">
                  <c:v>1.1666666666666667</c:v>
                </c:pt>
                <c:pt idx="3824">
                  <c:v>0.97165354330708664</c:v>
                </c:pt>
                <c:pt idx="3825">
                  <c:v>0.91502276176024266</c:v>
                </c:pt>
                <c:pt idx="3835">
                  <c:v>1.0645161290322582</c:v>
                </c:pt>
                <c:pt idx="3843">
                  <c:v>1.1190476190476191</c:v>
                </c:pt>
                <c:pt idx="3844">
                  <c:v>1</c:v>
                </c:pt>
                <c:pt idx="3845">
                  <c:v>1.0465116279069768</c:v>
                </c:pt>
                <c:pt idx="3847">
                  <c:v>1.0869565217391308</c:v>
                </c:pt>
                <c:pt idx="3848">
                  <c:v>1.0909090909090906</c:v>
                </c:pt>
                <c:pt idx="3849">
                  <c:v>1.1499999999999997</c:v>
                </c:pt>
                <c:pt idx="3850">
                  <c:v>0.95652173913043492</c:v>
                </c:pt>
                <c:pt idx="3853">
                  <c:v>1</c:v>
                </c:pt>
                <c:pt idx="3854">
                  <c:v>0.95833333333333337</c:v>
                </c:pt>
                <c:pt idx="3864">
                  <c:v>1.1071428571428572</c:v>
                </c:pt>
                <c:pt idx="3865">
                  <c:v>1.0512820512820513</c:v>
                </c:pt>
                <c:pt idx="3867">
                  <c:v>1.0769230769230769</c:v>
                </c:pt>
                <c:pt idx="3868">
                  <c:v>1.04</c:v>
                </c:pt>
                <c:pt idx="3869">
                  <c:v>1.08</c:v>
                </c:pt>
                <c:pt idx="3872">
                  <c:v>1.04</c:v>
                </c:pt>
                <c:pt idx="3873">
                  <c:v>1.0416666666666665</c:v>
                </c:pt>
                <c:pt idx="3874">
                  <c:v>1</c:v>
                </c:pt>
                <c:pt idx="3894">
                  <c:v>1</c:v>
                </c:pt>
                <c:pt idx="3895">
                  <c:v>0.95833333333333337</c:v>
                </c:pt>
                <c:pt idx="3907">
                  <c:v>0.91999999999999993</c:v>
                </c:pt>
                <c:pt idx="3908">
                  <c:v>0.92307692307692291</c:v>
                </c:pt>
                <c:pt idx="3909">
                  <c:v>0.92307692307692291</c:v>
                </c:pt>
                <c:pt idx="3913">
                  <c:v>0.83333333333333348</c:v>
                </c:pt>
                <c:pt idx="3914">
                  <c:v>0.84000000000000019</c:v>
                </c:pt>
                <c:pt idx="3915">
                  <c:v>0.88461538461538458</c:v>
                </c:pt>
                <c:pt idx="3916">
                  <c:v>0.81481481481481499</c:v>
                </c:pt>
                <c:pt idx="3931">
                  <c:v>0.47826086956521752</c:v>
                </c:pt>
                <c:pt idx="3932">
                  <c:v>0.70833333333333348</c:v>
                </c:pt>
                <c:pt idx="3941">
                  <c:v>0.79166666666666652</c:v>
                </c:pt>
                <c:pt idx="3942">
                  <c:v>0.83333333333333348</c:v>
                </c:pt>
                <c:pt idx="3948">
                  <c:v>0.72000000000000008</c:v>
                </c:pt>
                <c:pt idx="3949">
                  <c:v>0.83333333333333348</c:v>
                </c:pt>
                <c:pt idx="3950">
                  <c:v>0.84615384615384626</c:v>
                </c:pt>
                <c:pt idx="3951">
                  <c:v>0.90909090909090906</c:v>
                </c:pt>
                <c:pt idx="3955">
                  <c:v>1</c:v>
                </c:pt>
                <c:pt idx="3961">
                  <c:v>1.08</c:v>
                </c:pt>
                <c:pt idx="3962">
                  <c:v>1.1199999999999997</c:v>
                </c:pt>
                <c:pt idx="3963">
                  <c:v>1.1400000000000001</c:v>
                </c:pt>
                <c:pt idx="3964">
                  <c:v>1.1599999999999997</c:v>
                </c:pt>
                <c:pt idx="3965">
                  <c:v>1.1800000000000004</c:v>
                </c:pt>
                <c:pt idx="3969">
                  <c:v>0.91176470588235281</c:v>
                </c:pt>
                <c:pt idx="3970">
                  <c:v>0.81481481481481499</c:v>
                </c:pt>
                <c:pt idx="3971">
                  <c:v>0.96969696969696972</c:v>
                </c:pt>
                <c:pt idx="3972">
                  <c:v>1.24</c:v>
                </c:pt>
                <c:pt idx="3973">
                  <c:v>0.84000000000000019</c:v>
                </c:pt>
                <c:pt idx="3976">
                  <c:v>0.85294117647058854</c:v>
                </c:pt>
                <c:pt idx="3977">
                  <c:v>1</c:v>
                </c:pt>
                <c:pt idx="3978">
                  <c:v>0.93333333333333324</c:v>
                </c:pt>
                <c:pt idx="3982">
                  <c:v>0.96153846153846145</c:v>
                </c:pt>
                <c:pt idx="3983">
                  <c:v>1.0999999999999996</c:v>
                </c:pt>
                <c:pt idx="3984">
                  <c:v>1.0645161290322582</c:v>
                </c:pt>
                <c:pt idx="3987">
                  <c:v>1.0999999999999996</c:v>
                </c:pt>
                <c:pt idx="3988">
                  <c:v>0.90624999999999989</c:v>
                </c:pt>
                <c:pt idx="3989">
                  <c:v>1.0666666666666667</c:v>
                </c:pt>
                <c:pt idx="3992">
                  <c:v>1.0666666666666667</c:v>
                </c:pt>
                <c:pt idx="3993">
                  <c:v>1</c:v>
                </c:pt>
                <c:pt idx="3994">
                  <c:v>1.0882352941176472</c:v>
                </c:pt>
                <c:pt idx="4043">
                  <c:v>0.88461538461538458</c:v>
                </c:pt>
                <c:pt idx="4049">
                  <c:v>1.1290322580645158</c:v>
                </c:pt>
                <c:pt idx="4050">
                  <c:v>1.103448275862069</c:v>
                </c:pt>
                <c:pt idx="4052">
                  <c:v>1.1199999999999997</c:v>
                </c:pt>
                <c:pt idx="4107">
                  <c:v>1.0307692307692307</c:v>
                </c:pt>
                <c:pt idx="4108">
                  <c:v>1.05</c:v>
                </c:pt>
                <c:pt idx="4109">
                  <c:v>1.046875</c:v>
                </c:pt>
                <c:pt idx="4110">
                  <c:v>1.0483870967741935</c:v>
                </c:pt>
                <c:pt idx="4111">
                  <c:v>1.046875</c:v>
                </c:pt>
                <c:pt idx="4112">
                  <c:v>1.0317460317460321</c:v>
                </c:pt>
                <c:pt idx="4113">
                  <c:v>1.0156249999999998</c:v>
                </c:pt>
                <c:pt idx="4114">
                  <c:v>1.0149253731343282</c:v>
                </c:pt>
                <c:pt idx="4115">
                  <c:v>1.0303030303030303</c:v>
                </c:pt>
                <c:pt idx="4116">
                  <c:v>1.0461538461538464</c:v>
                </c:pt>
                <c:pt idx="4117">
                  <c:v>1.0151515151515151</c:v>
                </c:pt>
                <c:pt idx="4118">
                  <c:v>1.046875</c:v>
                </c:pt>
                <c:pt idx="4119">
                  <c:v>1.0303030303030303</c:v>
                </c:pt>
                <c:pt idx="4120">
                  <c:v>1.0312499999999998</c:v>
                </c:pt>
                <c:pt idx="4121">
                  <c:v>1.0625</c:v>
                </c:pt>
                <c:pt idx="4173">
                  <c:v>1.1400275256658239</c:v>
                </c:pt>
                <c:pt idx="4212">
                  <c:v>0.565667011375388</c:v>
                </c:pt>
                <c:pt idx="4239">
                  <c:v>0.60998937300743883</c:v>
                </c:pt>
                <c:pt idx="4257">
                  <c:v>1.0206540447504304</c:v>
                </c:pt>
                <c:pt idx="4258">
                  <c:v>0.74444444444444446</c:v>
                </c:pt>
                <c:pt idx="4259">
                  <c:v>1.1800000000000002</c:v>
                </c:pt>
                <c:pt idx="4260">
                  <c:v>1.402922755741127</c:v>
                </c:pt>
                <c:pt idx="4261">
                  <c:v>1.2591943957968474</c:v>
                </c:pt>
                <c:pt idx="4262">
                  <c:v>1.2406716417910448</c:v>
                </c:pt>
                <c:pt idx="4263">
                  <c:v>1.2588832487309642</c:v>
                </c:pt>
                <c:pt idx="4264">
                  <c:v>1.2791127541589649</c:v>
                </c:pt>
                <c:pt idx="4265">
                  <c:v>0.57031249999999989</c:v>
                </c:pt>
                <c:pt idx="4266">
                  <c:v>1.2125603864734298</c:v>
                </c:pt>
                <c:pt idx="4267">
                  <c:v>1.159353348729792</c:v>
                </c:pt>
                <c:pt idx="4268">
                  <c:v>0.94886363636363635</c:v>
                </c:pt>
                <c:pt idx="4269">
                  <c:v>1.2829268292682927</c:v>
                </c:pt>
                <c:pt idx="4270">
                  <c:v>0.99812382739212013</c:v>
                </c:pt>
                <c:pt idx="4271">
                  <c:v>0.88387096774193541</c:v>
                </c:pt>
                <c:pt idx="4272">
                  <c:v>1.0291970802919708</c:v>
                </c:pt>
                <c:pt idx="4273">
                  <c:v>1.1000000000000001</c:v>
                </c:pt>
                <c:pt idx="4274">
                  <c:v>1.0444444444444441</c:v>
                </c:pt>
                <c:pt idx="4275">
                  <c:v>0.99054373522458639</c:v>
                </c:pt>
                <c:pt idx="4276">
                  <c:v>1.2824074074074074</c:v>
                </c:pt>
                <c:pt idx="4277">
                  <c:v>0.63333333333333341</c:v>
                </c:pt>
                <c:pt idx="4278">
                  <c:v>0.71428571428571441</c:v>
                </c:pt>
                <c:pt idx="4279">
                  <c:v>0.70370370370370361</c:v>
                </c:pt>
                <c:pt idx="4280">
                  <c:v>0.76923076923076916</c:v>
                </c:pt>
                <c:pt idx="4281">
                  <c:v>0.68181818181818177</c:v>
                </c:pt>
                <c:pt idx="4282">
                  <c:v>0.82857142857142863</c:v>
                </c:pt>
                <c:pt idx="4283">
                  <c:v>0.72727272727272729</c:v>
                </c:pt>
                <c:pt idx="4284">
                  <c:v>0.74193548387096753</c:v>
                </c:pt>
                <c:pt idx="4296">
                  <c:v>1.0825396825396822</c:v>
                </c:pt>
                <c:pt idx="4297">
                  <c:v>1.0942760942760943</c:v>
                </c:pt>
                <c:pt idx="4298">
                  <c:v>1.0922619047619051</c:v>
                </c:pt>
                <c:pt idx="4299">
                  <c:v>1.0357142857142854</c:v>
                </c:pt>
                <c:pt idx="4300">
                  <c:v>1.1130136986301369</c:v>
                </c:pt>
                <c:pt idx="4301">
                  <c:v>1.126760563380282</c:v>
                </c:pt>
                <c:pt idx="4302">
                  <c:v>1.0863787375415286</c:v>
                </c:pt>
                <c:pt idx="4303">
                  <c:v>1.1172413793103448</c:v>
                </c:pt>
                <c:pt idx="4304">
                  <c:v>1.105084745762712</c:v>
                </c:pt>
                <c:pt idx="4305">
                  <c:v>1.0222929936305731</c:v>
                </c:pt>
                <c:pt idx="4306">
                  <c:v>1.0202702702702704</c:v>
                </c:pt>
                <c:pt idx="4307">
                  <c:v>1.0555555555555558</c:v>
                </c:pt>
                <c:pt idx="4308">
                  <c:v>1.0734265734265733</c:v>
                </c:pt>
                <c:pt idx="4309">
                  <c:v>1.0489795918367348</c:v>
                </c:pt>
                <c:pt idx="4310">
                  <c:v>1.0830324909747293</c:v>
                </c:pt>
                <c:pt idx="4312">
                  <c:v>1.1234567901234565</c:v>
                </c:pt>
                <c:pt idx="4313">
                  <c:v>1.0465949820788527</c:v>
                </c:pt>
                <c:pt idx="4314">
                  <c:v>1.0553505535055352</c:v>
                </c:pt>
                <c:pt idx="4315">
                  <c:v>1.1919999999999997</c:v>
                </c:pt>
                <c:pt idx="4316">
                  <c:v>1.0836501901140683</c:v>
                </c:pt>
                <c:pt idx="4317">
                  <c:v>1.0961538461538465</c:v>
                </c:pt>
                <c:pt idx="4318">
                  <c:v>1.0857142857142856</c:v>
                </c:pt>
                <c:pt idx="4319">
                  <c:v>1.3318385650224216</c:v>
                </c:pt>
                <c:pt idx="4329">
                  <c:v>0.84615384615384626</c:v>
                </c:pt>
                <c:pt idx="4330">
                  <c:v>1.2727272727272723</c:v>
                </c:pt>
                <c:pt idx="4331">
                  <c:v>0.35714285714285726</c:v>
                </c:pt>
                <c:pt idx="4332">
                  <c:v>0.6875</c:v>
                </c:pt>
                <c:pt idx="4333">
                  <c:v>1.2666666666666666</c:v>
                </c:pt>
                <c:pt idx="4334">
                  <c:v>0.9375</c:v>
                </c:pt>
                <c:pt idx="4335">
                  <c:v>1.0666666666666667</c:v>
                </c:pt>
                <c:pt idx="4336">
                  <c:v>1.1428571428571432</c:v>
                </c:pt>
                <c:pt idx="4337">
                  <c:v>0.6428571428571429</c:v>
                </c:pt>
                <c:pt idx="4338">
                  <c:v>0.9411764705882355</c:v>
                </c:pt>
                <c:pt idx="4339">
                  <c:v>1.1111111111111114</c:v>
                </c:pt>
                <c:pt idx="4340">
                  <c:v>0.77777777777777779</c:v>
                </c:pt>
                <c:pt idx="4341">
                  <c:v>1.1666666666666667</c:v>
                </c:pt>
                <c:pt idx="4342">
                  <c:v>1.1666666666666667</c:v>
                </c:pt>
                <c:pt idx="4343">
                  <c:v>1.5000000000000002</c:v>
                </c:pt>
                <c:pt idx="4344">
                  <c:v>2</c:v>
                </c:pt>
                <c:pt idx="4345">
                  <c:v>1.1428571428571432</c:v>
                </c:pt>
                <c:pt idx="4346">
                  <c:v>1.125</c:v>
                </c:pt>
                <c:pt idx="4347">
                  <c:v>1.1333333333333333</c:v>
                </c:pt>
                <c:pt idx="4348">
                  <c:v>1.0555555555555558</c:v>
                </c:pt>
                <c:pt idx="4349">
                  <c:v>1.25</c:v>
                </c:pt>
                <c:pt idx="4350">
                  <c:v>0.70588235294117663</c:v>
                </c:pt>
                <c:pt idx="4401">
                  <c:v>0.76000000000000012</c:v>
                </c:pt>
                <c:pt idx="4402">
                  <c:v>0.52173913043478282</c:v>
                </c:pt>
                <c:pt idx="4403">
                  <c:v>0.35714285714285726</c:v>
                </c:pt>
                <c:pt idx="4404">
                  <c:v>0.7777777777777779</c:v>
                </c:pt>
                <c:pt idx="4405">
                  <c:v>0.44897959183673475</c:v>
                </c:pt>
                <c:pt idx="4406">
                  <c:v>0.85253456221198154</c:v>
                </c:pt>
                <c:pt idx="4407">
                  <c:v>0.94000000000000006</c:v>
                </c:pt>
                <c:pt idx="4408">
                  <c:v>1.2727272727272723</c:v>
                </c:pt>
                <c:pt idx="4409">
                  <c:v>0.96501457725947526</c:v>
                </c:pt>
                <c:pt idx="4410">
                  <c:v>0.83333333333333337</c:v>
                </c:pt>
                <c:pt idx="4411">
                  <c:v>1.1194968553459117</c:v>
                </c:pt>
                <c:pt idx="4412">
                  <c:v>3.3058823529411772</c:v>
                </c:pt>
                <c:pt idx="4413">
                  <c:v>1.0859728506787329</c:v>
                </c:pt>
                <c:pt idx="4414">
                  <c:v>1.0177777777777779</c:v>
                </c:pt>
                <c:pt idx="4415">
                  <c:v>1.0047169811320753</c:v>
                </c:pt>
                <c:pt idx="4417">
                  <c:v>1.2702702702702702</c:v>
                </c:pt>
                <c:pt idx="4420">
                  <c:v>1.0967741935483872</c:v>
                </c:pt>
                <c:pt idx="4421">
                  <c:v>0.88986784140969166</c:v>
                </c:pt>
                <c:pt idx="4422">
                  <c:v>0.69856459330143539</c:v>
                </c:pt>
                <c:pt idx="4423">
                  <c:v>0.76354679802955672</c:v>
                </c:pt>
                <c:pt idx="4432">
                  <c:v>0.78</c:v>
                </c:pt>
                <c:pt idx="4434">
                  <c:v>0.79146919431279628</c:v>
                </c:pt>
                <c:pt idx="4435">
                  <c:v>0.88118811881188119</c:v>
                </c:pt>
                <c:pt idx="4436">
                  <c:v>1</c:v>
                </c:pt>
                <c:pt idx="4437">
                  <c:v>0.77664974619289373</c:v>
                </c:pt>
                <c:pt idx="4439">
                  <c:v>0.6724137931034484</c:v>
                </c:pt>
                <c:pt idx="4440">
                  <c:v>0.57507987220447321</c:v>
                </c:pt>
                <c:pt idx="4441">
                  <c:v>0.70078740157480324</c:v>
                </c:pt>
                <c:pt idx="4444">
                  <c:v>0.69158878504672883</c:v>
                </c:pt>
                <c:pt idx="4445">
                  <c:v>0.72072072072072069</c:v>
                </c:pt>
                <c:pt idx="4448">
                  <c:v>0.91079812206572774</c:v>
                </c:pt>
                <c:pt idx="4449">
                  <c:v>1.0561224489795917</c:v>
                </c:pt>
                <c:pt idx="4450">
                  <c:v>1.085427135678392</c:v>
                </c:pt>
                <c:pt idx="4451">
                  <c:v>0.74761904761904774</c:v>
                </c:pt>
                <c:pt idx="4452">
                  <c:v>0.88000000000000012</c:v>
                </c:pt>
                <c:pt idx="4453">
                  <c:v>0.8666666666666667</c:v>
                </c:pt>
                <c:pt idx="4454">
                  <c:v>0.81481481481481499</c:v>
                </c:pt>
                <c:pt idx="4455">
                  <c:v>0.84615384615384626</c:v>
                </c:pt>
                <c:pt idx="4456">
                  <c:v>0.93548387096774177</c:v>
                </c:pt>
                <c:pt idx="4457">
                  <c:v>0.9375</c:v>
                </c:pt>
                <c:pt idx="4458">
                  <c:v>0.90909090909090917</c:v>
                </c:pt>
                <c:pt idx="4459">
                  <c:v>1.0645161290322582</c:v>
                </c:pt>
                <c:pt idx="4460">
                  <c:v>1.096774193548387</c:v>
                </c:pt>
                <c:pt idx="4461">
                  <c:v>0.96969696969696972</c:v>
                </c:pt>
                <c:pt idx="4462">
                  <c:v>0.97058823529411764</c:v>
                </c:pt>
                <c:pt idx="4463">
                  <c:v>1.0227272727272725</c:v>
                </c:pt>
                <c:pt idx="4464">
                  <c:v>1.1052631578947365</c:v>
                </c:pt>
                <c:pt idx="4465">
                  <c:v>1.1111111111111109</c:v>
                </c:pt>
                <c:pt idx="4466">
                  <c:v>0.68965517241379337</c:v>
                </c:pt>
                <c:pt idx="4467">
                  <c:v>0.97368421052631604</c:v>
                </c:pt>
                <c:pt idx="4468">
                  <c:v>1.0303030303030303</c:v>
                </c:pt>
                <c:pt idx="4469">
                  <c:v>0.65517241379310365</c:v>
                </c:pt>
                <c:pt idx="4470">
                  <c:v>0.66666666666666663</c:v>
                </c:pt>
                <c:pt idx="4471">
                  <c:v>0.63333333333333341</c:v>
                </c:pt>
                <c:pt idx="4472">
                  <c:v>0.66666666666666663</c:v>
                </c:pt>
                <c:pt idx="4473">
                  <c:v>0.70000000000000018</c:v>
                </c:pt>
                <c:pt idx="4474">
                  <c:v>0.70000000000000018</c:v>
                </c:pt>
                <c:pt idx="4475">
                  <c:v>0.67741935483870974</c:v>
                </c:pt>
                <c:pt idx="4476">
                  <c:v>0.65625000000000011</c:v>
                </c:pt>
                <c:pt idx="4477">
                  <c:v>0.7333333333333335</c:v>
                </c:pt>
                <c:pt idx="4478">
                  <c:v>0.74193548387096753</c:v>
                </c:pt>
                <c:pt idx="4479">
                  <c:v>0.74193548387096753</c:v>
                </c:pt>
                <c:pt idx="4480">
                  <c:v>0.80645161290322587</c:v>
                </c:pt>
                <c:pt idx="4481">
                  <c:v>0.75000000000000011</c:v>
                </c:pt>
                <c:pt idx="4482">
                  <c:v>0.71428571428571441</c:v>
                </c:pt>
                <c:pt idx="4483">
                  <c:v>0.89473684210526316</c:v>
                </c:pt>
                <c:pt idx="4484">
                  <c:v>0.9</c:v>
                </c:pt>
                <c:pt idx="4485">
                  <c:v>0.9</c:v>
                </c:pt>
                <c:pt idx="4486">
                  <c:v>0.85000000000000009</c:v>
                </c:pt>
                <c:pt idx="4487">
                  <c:v>0.88888888888888895</c:v>
                </c:pt>
                <c:pt idx="4488">
                  <c:v>0.9411764705882355</c:v>
                </c:pt>
                <c:pt idx="4489">
                  <c:v>1</c:v>
                </c:pt>
                <c:pt idx="4490">
                  <c:v>0.89473684210526316</c:v>
                </c:pt>
                <c:pt idx="4491">
                  <c:v>0.85000000000000009</c:v>
                </c:pt>
                <c:pt idx="4492">
                  <c:v>0.89473684210526316</c:v>
                </c:pt>
                <c:pt idx="4493">
                  <c:v>0.85000000000000009</c:v>
                </c:pt>
                <c:pt idx="4494">
                  <c:v>0.85000000000000009</c:v>
                </c:pt>
                <c:pt idx="4495">
                  <c:v>0.94736842105263142</c:v>
                </c:pt>
                <c:pt idx="4496">
                  <c:v>0.9</c:v>
                </c:pt>
                <c:pt idx="4497">
                  <c:v>0.9</c:v>
                </c:pt>
                <c:pt idx="4498">
                  <c:v>1.25</c:v>
                </c:pt>
                <c:pt idx="4499">
                  <c:v>1.142857142857143</c:v>
                </c:pt>
                <c:pt idx="4500">
                  <c:v>1.2</c:v>
                </c:pt>
                <c:pt idx="4501">
                  <c:v>1.1904761904761905</c:v>
                </c:pt>
                <c:pt idx="4502">
                  <c:v>1.3913043478260869</c:v>
                </c:pt>
                <c:pt idx="4503">
                  <c:v>1.3199999999999996</c:v>
                </c:pt>
                <c:pt idx="4504">
                  <c:v>1.05</c:v>
                </c:pt>
                <c:pt idx="4505">
                  <c:v>0.89473684210526316</c:v>
                </c:pt>
                <c:pt idx="4506">
                  <c:v>0.85000000000000009</c:v>
                </c:pt>
                <c:pt idx="4507">
                  <c:v>0.85000000000000009</c:v>
                </c:pt>
                <c:pt idx="4508">
                  <c:v>0.90476190476190455</c:v>
                </c:pt>
                <c:pt idx="4509">
                  <c:v>0.86363636363636354</c:v>
                </c:pt>
                <c:pt idx="4510">
                  <c:v>0.90476190476190455</c:v>
                </c:pt>
                <c:pt idx="4511">
                  <c:v>0.84210526315789491</c:v>
                </c:pt>
                <c:pt idx="4512">
                  <c:v>0.88888888888888895</c:v>
                </c:pt>
                <c:pt idx="4513">
                  <c:v>0.89473684210526316</c:v>
                </c:pt>
                <c:pt idx="4514">
                  <c:v>0.84210526315789491</c:v>
                </c:pt>
                <c:pt idx="4515">
                  <c:v>0.88235294117647056</c:v>
                </c:pt>
                <c:pt idx="4516">
                  <c:v>1.04</c:v>
                </c:pt>
                <c:pt idx="4517">
                  <c:v>0.96153846153846145</c:v>
                </c:pt>
                <c:pt idx="4518">
                  <c:v>0.86363636363636354</c:v>
                </c:pt>
                <c:pt idx="4519">
                  <c:v>0.90476190476190455</c:v>
                </c:pt>
                <c:pt idx="4520">
                  <c:v>0.81818181818181823</c:v>
                </c:pt>
                <c:pt idx="4521">
                  <c:v>0.86363636363636354</c:v>
                </c:pt>
                <c:pt idx="4522">
                  <c:v>0.82608695652173914</c:v>
                </c:pt>
                <c:pt idx="4523">
                  <c:v>0.95000000000000007</c:v>
                </c:pt>
                <c:pt idx="4532">
                  <c:v>0.79310344827586221</c:v>
                </c:pt>
                <c:pt idx="4533">
                  <c:v>0.90909090909090917</c:v>
                </c:pt>
                <c:pt idx="4534">
                  <c:v>1.3369175627240146</c:v>
                </c:pt>
                <c:pt idx="4535">
                  <c:v>0.76666666666666661</c:v>
                </c:pt>
                <c:pt idx="4536">
                  <c:v>0.95695364238410618</c:v>
                </c:pt>
                <c:pt idx="4537">
                  <c:v>0.82692307692307709</c:v>
                </c:pt>
                <c:pt idx="4538">
                  <c:v>1.1037735849056602</c:v>
                </c:pt>
                <c:pt idx="4539">
                  <c:v>1.1341853035143772</c:v>
                </c:pt>
                <c:pt idx="4540">
                  <c:v>2.1780821917808217</c:v>
                </c:pt>
                <c:pt idx="4541">
                  <c:v>1.2666666666666668</c:v>
                </c:pt>
                <c:pt idx="4542">
                  <c:v>1.0230414746543779</c:v>
                </c:pt>
                <c:pt idx="4543">
                  <c:v>1.0642201834862386</c:v>
                </c:pt>
                <c:pt idx="4544">
                  <c:v>1.0700934579439252</c:v>
                </c:pt>
                <c:pt idx="4545">
                  <c:v>1.050691244239631</c:v>
                </c:pt>
                <c:pt idx="4546">
                  <c:v>1.0458715596330272</c:v>
                </c:pt>
                <c:pt idx="4547">
                  <c:v>1.1772727272727272</c:v>
                </c:pt>
                <c:pt idx="4548">
                  <c:v>2.8720930232558133</c:v>
                </c:pt>
                <c:pt idx="4549">
                  <c:v>0.90909090909090906</c:v>
                </c:pt>
                <c:pt idx="4550">
                  <c:v>2.2954545454545454</c:v>
                </c:pt>
                <c:pt idx="4551">
                  <c:v>2.3575418994413404</c:v>
                </c:pt>
                <c:pt idx="4552">
                  <c:v>1.1009174311926606</c:v>
                </c:pt>
                <c:pt idx="4553">
                  <c:v>0.76190476190476186</c:v>
                </c:pt>
                <c:pt idx="4554">
                  <c:v>0.73170731707317105</c:v>
                </c:pt>
                <c:pt idx="4555">
                  <c:v>0.79812206572769939</c:v>
                </c:pt>
                <c:pt idx="4556">
                  <c:v>0.94036697247706391</c:v>
                </c:pt>
                <c:pt idx="4557">
                  <c:v>0.72246696035242275</c:v>
                </c:pt>
                <c:pt idx="4709">
                  <c:v>0.86363636363636354</c:v>
                </c:pt>
                <c:pt idx="4710">
                  <c:v>0.9</c:v>
                </c:pt>
                <c:pt idx="4711">
                  <c:v>0.89189189189189189</c:v>
                </c:pt>
                <c:pt idx="4712">
                  <c:v>1.1153846153846152</c:v>
                </c:pt>
                <c:pt idx="4713">
                  <c:v>1.2727272727272723</c:v>
                </c:pt>
                <c:pt idx="4714">
                  <c:v>0.88888888888888884</c:v>
                </c:pt>
                <c:pt idx="4715">
                  <c:v>2.2000000000000002</c:v>
                </c:pt>
                <c:pt idx="4716">
                  <c:v>1.5384615384615383</c:v>
                </c:pt>
                <c:pt idx="4717">
                  <c:v>1</c:v>
                </c:pt>
                <c:pt idx="4718">
                  <c:v>1.1481481481481481</c:v>
                </c:pt>
                <c:pt idx="4719">
                  <c:v>1.5789473684210529</c:v>
                </c:pt>
                <c:pt idx="4720">
                  <c:v>0.76923076923076916</c:v>
                </c:pt>
                <c:pt idx="4721">
                  <c:v>0.69565217391304368</c:v>
                </c:pt>
                <c:pt idx="4722">
                  <c:v>0.60000000000000009</c:v>
                </c:pt>
                <c:pt idx="4723">
                  <c:v>0.78947368421052633</c:v>
                </c:pt>
                <c:pt idx="4724">
                  <c:v>0.73684210526315785</c:v>
                </c:pt>
                <c:pt idx="4733">
                  <c:v>0.86363636363636354</c:v>
                </c:pt>
                <c:pt idx="4734">
                  <c:v>0.95000000000000007</c:v>
                </c:pt>
                <c:pt idx="4735">
                  <c:v>0.89655172413793083</c:v>
                </c:pt>
                <c:pt idx="4736">
                  <c:v>2.2500000000000004</c:v>
                </c:pt>
                <c:pt idx="4737">
                  <c:v>1</c:v>
                </c:pt>
                <c:pt idx="4738">
                  <c:v>1.1250000000000002</c:v>
                </c:pt>
                <c:pt idx="4739">
                  <c:v>1.0869565217391308</c:v>
                </c:pt>
                <c:pt idx="4752">
                  <c:v>8.5714285714285712</c:v>
                </c:pt>
                <c:pt idx="4813">
                  <c:v>1.3666666666666665</c:v>
                </c:pt>
                <c:pt idx="4815">
                  <c:v>1.09375</c:v>
                </c:pt>
                <c:pt idx="4816">
                  <c:v>1.4285714285714286</c:v>
                </c:pt>
                <c:pt idx="4822">
                  <c:v>1.2954545454545454</c:v>
                </c:pt>
                <c:pt idx="4823">
                  <c:v>2.04</c:v>
                </c:pt>
                <c:pt idx="4825">
                  <c:v>1.4761904761904761</c:v>
                </c:pt>
                <c:pt idx="4827">
                  <c:v>2.1162790697674421</c:v>
                </c:pt>
                <c:pt idx="4828">
                  <c:v>1.6410256410256412</c:v>
                </c:pt>
                <c:pt idx="4830">
                  <c:v>1.9090909090909089</c:v>
                </c:pt>
                <c:pt idx="4832">
                  <c:v>2.073170731707318</c:v>
                </c:pt>
                <c:pt idx="4835">
                  <c:v>2.2749999999999999</c:v>
                </c:pt>
                <c:pt idx="4837">
                  <c:v>6.615384615384615</c:v>
                </c:pt>
                <c:pt idx="4839">
                  <c:v>2</c:v>
                </c:pt>
                <c:pt idx="4841">
                  <c:v>1.833910034602076</c:v>
                </c:pt>
                <c:pt idx="4842">
                  <c:v>1.8666666666666665</c:v>
                </c:pt>
                <c:pt idx="4843">
                  <c:v>1.7962962962962958</c:v>
                </c:pt>
                <c:pt idx="4844">
                  <c:v>1.8214285714285716</c:v>
                </c:pt>
                <c:pt idx="4845">
                  <c:v>1.8214285714285716</c:v>
                </c:pt>
                <c:pt idx="4846">
                  <c:v>1.5348837209302328</c:v>
                </c:pt>
                <c:pt idx="4847">
                  <c:v>1.5714285714285714</c:v>
                </c:pt>
                <c:pt idx="4848">
                  <c:v>2.2631578947368425</c:v>
                </c:pt>
                <c:pt idx="4849">
                  <c:v>2.2702702702702702</c:v>
                </c:pt>
                <c:pt idx="4850">
                  <c:v>1.4067278287461773</c:v>
                </c:pt>
                <c:pt idx="4851">
                  <c:v>1.5263157894736843</c:v>
                </c:pt>
                <c:pt idx="4859">
                  <c:v>10</c:v>
                </c:pt>
                <c:pt idx="4868">
                  <c:v>1.4132492113564668</c:v>
                </c:pt>
                <c:pt idx="4869">
                  <c:v>1.3513513513513513</c:v>
                </c:pt>
                <c:pt idx="4870">
                  <c:v>1.3604336043360434</c:v>
                </c:pt>
                <c:pt idx="4871">
                  <c:v>1.2531969309462918</c:v>
                </c:pt>
                <c:pt idx="4872">
                  <c:v>1.0169491525423726</c:v>
                </c:pt>
                <c:pt idx="4873">
                  <c:v>1.5942028985507248</c:v>
                </c:pt>
                <c:pt idx="4874">
                  <c:v>0.64643799472295504</c:v>
                </c:pt>
                <c:pt idx="4875">
                  <c:v>1.4798850574712643</c:v>
                </c:pt>
                <c:pt idx="4876">
                  <c:v>0.27322404371584702</c:v>
                </c:pt>
                <c:pt idx="4877">
                  <c:v>0.17073170731707321</c:v>
                </c:pt>
                <c:pt idx="4878">
                  <c:v>0.40298507462686578</c:v>
                </c:pt>
                <c:pt idx="4879">
                  <c:v>0.18279569892473121</c:v>
                </c:pt>
                <c:pt idx="4880">
                  <c:v>0.18686868686868691</c:v>
                </c:pt>
                <c:pt idx="4881">
                  <c:v>0.27804878048780496</c:v>
                </c:pt>
                <c:pt idx="4882">
                  <c:v>0.19607843137254904</c:v>
                </c:pt>
                <c:pt idx="4883">
                  <c:v>0.26744186046511625</c:v>
                </c:pt>
                <c:pt idx="4884">
                  <c:v>0.15568862275449105</c:v>
                </c:pt>
                <c:pt idx="4885">
                  <c:v>0.24064171122994649</c:v>
                </c:pt>
                <c:pt idx="4886">
                  <c:v>0.26244343891402716</c:v>
                </c:pt>
                <c:pt idx="4887">
                  <c:v>0.36945812807881784</c:v>
                </c:pt>
                <c:pt idx="4888">
                  <c:v>0.49753694581280805</c:v>
                </c:pt>
                <c:pt idx="4889">
                  <c:v>0.29787234042553196</c:v>
                </c:pt>
                <c:pt idx="4890">
                  <c:v>0.38829787234042562</c:v>
                </c:pt>
                <c:pt idx="4891">
                  <c:v>0.30890052356020947</c:v>
                </c:pt>
                <c:pt idx="4892">
                  <c:v>0.30158730158730163</c:v>
                </c:pt>
                <c:pt idx="4893">
                  <c:v>0.31034482758620696</c:v>
                </c:pt>
                <c:pt idx="4894">
                  <c:v>0.27064220183486243</c:v>
                </c:pt>
                <c:pt idx="4895">
                  <c:v>0.37073170731707328</c:v>
                </c:pt>
                <c:pt idx="4896">
                  <c:v>0.37500000000000006</c:v>
                </c:pt>
                <c:pt idx="4897">
                  <c:v>0.33009708737864091</c:v>
                </c:pt>
                <c:pt idx="4898">
                  <c:v>0.38500000000000006</c:v>
                </c:pt>
                <c:pt idx="4899">
                  <c:v>0.35384615384615381</c:v>
                </c:pt>
                <c:pt idx="4900">
                  <c:v>0.42424242424242431</c:v>
                </c:pt>
                <c:pt idx="4901">
                  <c:v>0.4097560975609757</c:v>
                </c:pt>
                <c:pt idx="4902">
                  <c:v>0.45893719806763289</c:v>
                </c:pt>
                <c:pt idx="4903">
                  <c:v>0.43333333333333335</c:v>
                </c:pt>
                <c:pt idx="4907">
                  <c:v>0.19047619047619052</c:v>
                </c:pt>
                <c:pt idx="4944">
                  <c:v>0.25</c:v>
                </c:pt>
                <c:pt idx="4945">
                  <c:v>0.32857142857142851</c:v>
                </c:pt>
                <c:pt idx="4996">
                  <c:v>0.37634408602150532</c:v>
                </c:pt>
                <c:pt idx="4997">
                  <c:v>0.1470588235294118</c:v>
                </c:pt>
                <c:pt idx="4998">
                  <c:v>0.28089887640449446</c:v>
                </c:pt>
                <c:pt idx="5004">
                  <c:v>2.166666666666667</c:v>
                </c:pt>
                <c:pt idx="5005">
                  <c:v>0.32380952380952388</c:v>
                </c:pt>
                <c:pt idx="5007">
                  <c:v>0.27894736842105267</c:v>
                </c:pt>
                <c:pt idx="5009">
                  <c:v>0.17368421052631583</c:v>
                </c:pt>
                <c:pt idx="5017">
                  <c:v>0.26315789473684215</c:v>
                </c:pt>
                <c:pt idx="5026">
                  <c:v>0.10476190476190478</c:v>
                </c:pt>
                <c:pt idx="5034">
                  <c:v>0.35502958579881666</c:v>
                </c:pt>
                <c:pt idx="5036">
                  <c:v>0.27500000000000002</c:v>
                </c:pt>
                <c:pt idx="5039">
                  <c:v>0.21739130434782616</c:v>
                </c:pt>
                <c:pt idx="5043">
                  <c:v>0.25</c:v>
                </c:pt>
                <c:pt idx="5046">
                  <c:v>0.44943820224719105</c:v>
                </c:pt>
                <c:pt idx="5047">
                  <c:v>0.32258064516129037</c:v>
                </c:pt>
                <c:pt idx="5048">
                  <c:v>0.18571428571428578</c:v>
                </c:pt>
                <c:pt idx="5054">
                  <c:v>0.21739130434782616</c:v>
                </c:pt>
                <c:pt idx="5056">
                  <c:v>0.55900621118012428</c:v>
                </c:pt>
                <c:pt idx="5057">
                  <c:v>7.8260869565217397E-2</c:v>
                </c:pt>
                <c:pt idx="5065">
                  <c:v>0.27222222222222225</c:v>
                </c:pt>
                <c:pt idx="5066">
                  <c:v>0.26470588235294124</c:v>
                </c:pt>
                <c:pt idx="5067">
                  <c:v>0.33684210526315805</c:v>
                </c:pt>
                <c:pt idx="5070">
                  <c:v>0.44</c:v>
                </c:pt>
                <c:pt idx="5129">
                  <c:v>0.34500000000000003</c:v>
                </c:pt>
                <c:pt idx="5162">
                  <c:v>0.38095238095238104</c:v>
                </c:pt>
                <c:pt idx="5163">
                  <c:v>0.26666666666666672</c:v>
                </c:pt>
                <c:pt idx="5164">
                  <c:v>0.21052631578947373</c:v>
                </c:pt>
                <c:pt idx="5165">
                  <c:v>0.26315789473684215</c:v>
                </c:pt>
                <c:pt idx="5166">
                  <c:v>0.5</c:v>
                </c:pt>
                <c:pt idx="5167">
                  <c:v>0.59090909090909083</c:v>
                </c:pt>
                <c:pt idx="5168">
                  <c:v>0.52380952380952384</c:v>
                </c:pt>
                <c:pt idx="5169">
                  <c:v>0.75000000000000011</c:v>
                </c:pt>
                <c:pt idx="5171">
                  <c:v>0.86363636363636354</c:v>
                </c:pt>
                <c:pt idx="5172">
                  <c:v>0.66666666666666663</c:v>
                </c:pt>
                <c:pt idx="5173">
                  <c:v>0.62962962962962976</c:v>
                </c:pt>
                <c:pt idx="5174">
                  <c:v>0.64583333333333359</c:v>
                </c:pt>
                <c:pt idx="5226">
                  <c:v>0.18734793187347937</c:v>
                </c:pt>
                <c:pt idx="5227">
                  <c:v>0.23154362416107382</c:v>
                </c:pt>
                <c:pt idx="5228">
                  <c:v>4.4198895027624312</c:v>
                </c:pt>
                <c:pt idx="5229">
                  <c:v>0.32067510548523209</c:v>
                </c:pt>
                <c:pt idx="5230">
                  <c:v>0.19117647058823531</c:v>
                </c:pt>
                <c:pt idx="5231">
                  <c:v>0.21656050955414016</c:v>
                </c:pt>
                <c:pt idx="5232">
                  <c:v>0.2916666666666668</c:v>
                </c:pt>
                <c:pt idx="5233">
                  <c:v>0.33510638297872347</c:v>
                </c:pt>
                <c:pt idx="5235">
                  <c:v>0.60958904109589052</c:v>
                </c:pt>
                <c:pt idx="5236">
                  <c:v>0.52838427947598254</c:v>
                </c:pt>
                <c:pt idx="5237">
                  <c:v>0.59298245614035072</c:v>
                </c:pt>
                <c:pt idx="5238">
                  <c:v>0.41979522184300339</c:v>
                </c:pt>
                <c:pt idx="5239">
                  <c:v>0.58113207547169798</c:v>
                </c:pt>
                <c:pt idx="5241">
                  <c:v>0.53430353430353439</c:v>
                </c:pt>
                <c:pt idx="5266">
                  <c:v>0.48917748917748921</c:v>
                </c:pt>
                <c:pt idx="5267">
                  <c:v>0.60000000000000009</c:v>
                </c:pt>
                <c:pt idx="5268">
                  <c:v>0.47511312217194579</c:v>
                </c:pt>
                <c:pt idx="5269">
                  <c:v>0.56534954407294824</c:v>
                </c:pt>
                <c:pt idx="5270">
                  <c:v>0.56962025316455722</c:v>
                </c:pt>
                <c:pt idx="5271">
                  <c:v>0.57288135593220324</c:v>
                </c:pt>
                <c:pt idx="5272">
                  <c:v>0.58108108108108092</c:v>
                </c:pt>
                <c:pt idx="5273">
                  <c:v>0.55405405405405395</c:v>
                </c:pt>
                <c:pt idx="5274">
                  <c:v>0.66007905138339962</c:v>
                </c:pt>
                <c:pt idx="5275">
                  <c:v>0.62436548223350274</c:v>
                </c:pt>
                <c:pt idx="5276">
                  <c:v>0.66666666666666663</c:v>
                </c:pt>
                <c:pt idx="5277">
                  <c:v>0.64202334630350222</c:v>
                </c:pt>
                <c:pt idx="5289">
                  <c:v>0.52838427947598254</c:v>
                </c:pt>
                <c:pt idx="5290">
                  <c:v>0.23756906077348067</c:v>
                </c:pt>
                <c:pt idx="5291">
                  <c:v>0.58113207547169798</c:v>
                </c:pt>
                <c:pt idx="5382">
                  <c:v>0.65853658536585369</c:v>
                </c:pt>
                <c:pt idx="5383">
                  <c:v>0.80555555555555558</c:v>
                </c:pt>
                <c:pt idx="5384">
                  <c:v>0.80769230769230771</c:v>
                </c:pt>
                <c:pt idx="5385">
                  <c:v>0.78787878787878807</c:v>
                </c:pt>
                <c:pt idx="5386">
                  <c:v>0.83333333333333348</c:v>
                </c:pt>
                <c:pt idx="5387">
                  <c:v>0.66666666666666674</c:v>
                </c:pt>
                <c:pt idx="5388">
                  <c:v>0.88000000000000012</c:v>
                </c:pt>
                <c:pt idx="5389">
                  <c:v>0.75000000000000011</c:v>
                </c:pt>
                <c:pt idx="5390">
                  <c:v>0.70370370370370361</c:v>
                </c:pt>
                <c:pt idx="5391">
                  <c:v>0.71428571428571441</c:v>
                </c:pt>
                <c:pt idx="5392">
                  <c:v>0.8</c:v>
                </c:pt>
                <c:pt idx="5393">
                  <c:v>0.76923076923076916</c:v>
                </c:pt>
                <c:pt idx="5394">
                  <c:v>0.76923076923076916</c:v>
                </c:pt>
                <c:pt idx="5395">
                  <c:v>0.75862068965517282</c:v>
                </c:pt>
                <c:pt idx="5396">
                  <c:v>0.70370370370370361</c:v>
                </c:pt>
                <c:pt idx="5397">
                  <c:v>0.75</c:v>
                </c:pt>
                <c:pt idx="5398">
                  <c:v>0.67741935483870974</c:v>
                </c:pt>
                <c:pt idx="5399">
                  <c:v>0.73076923076923073</c:v>
                </c:pt>
                <c:pt idx="5400">
                  <c:v>0.65625000000000011</c:v>
                </c:pt>
                <c:pt idx="5401">
                  <c:v>0.75862068965517282</c:v>
                </c:pt>
                <c:pt idx="5402">
                  <c:v>0.71875</c:v>
                </c:pt>
                <c:pt idx="5403">
                  <c:v>0.88888888888888884</c:v>
                </c:pt>
                <c:pt idx="5404">
                  <c:v>0.65625000000000011</c:v>
                </c:pt>
                <c:pt idx="5405">
                  <c:v>0.77419354838709675</c:v>
                </c:pt>
                <c:pt idx="5407">
                  <c:v>0.68571428571428561</c:v>
                </c:pt>
                <c:pt idx="5408">
                  <c:v>0.8275862068965516</c:v>
                </c:pt>
                <c:pt idx="5409">
                  <c:v>0.65853658536585369</c:v>
                </c:pt>
                <c:pt idx="5410">
                  <c:v>0.70000000000000007</c:v>
                </c:pt>
                <c:pt idx="5411">
                  <c:v>0.91304347826086962</c:v>
                </c:pt>
                <c:pt idx="5412">
                  <c:v>0.76190476190476186</c:v>
                </c:pt>
                <c:pt idx="5462">
                  <c:v>0.56872037914691942</c:v>
                </c:pt>
                <c:pt idx="5464">
                  <c:v>0.50308641975308632</c:v>
                </c:pt>
                <c:pt idx="5466">
                  <c:v>0.5611510791366906</c:v>
                </c:pt>
                <c:pt idx="5467">
                  <c:v>0.5921787709497206</c:v>
                </c:pt>
                <c:pt idx="5468">
                  <c:v>0.40243902439024398</c:v>
                </c:pt>
                <c:pt idx="5469">
                  <c:v>0.44404332129963897</c:v>
                </c:pt>
                <c:pt idx="5471">
                  <c:v>0.40271493212669685</c:v>
                </c:pt>
                <c:pt idx="5473">
                  <c:v>0.58457711442786064</c:v>
                </c:pt>
                <c:pt idx="5476">
                  <c:v>0.5381165919282509</c:v>
                </c:pt>
                <c:pt idx="5477">
                  <c:v>0.49084249084249093</c:v>
                </c:pt>
                <c:pt idx="5478">
                  <c:v>0.58944954128440352</c:v>
                </c:pt>
                <c:pt idx="5479">
                  <c:v>0.57142857142857162</c:v>
                </c:pt>
                <c:pt idx="5506">
                  <c:v>0.55238095238095231</c:v>
                </c:pt>
                <c:pt idx="5532">
                  <c:v>0.29047619047619044</c:v>
                </c:pt>
                <c:pt idx="5533">
                  <c:v>0.25238095238095243</c:v>
                </c:pt>
                <c:pt idx="5534">
                  <c:v>0.20093457943925233</c:v>
                </c:pt>
                <c:pt idx="5535">
                  <c:v>0.20737327188940094</c:v>
                </c:pt>
                <c:pt idx="5536">
                  <c:v>0.24090909090909093</c:v>
                </c:pt>
                <c:pt idx="5537">
                  <c:v>0.27314814814814814</c:v>
                </c:pt>
                <c:pt idx="5538">
                  <c:v>0.27272727272727276</c:v>
                </c:pt>
                <c:pt idx="5539">
                  <c:v>0.37368421052631584</c:v>
                </c:pt>
                <c:pt idx="5540">
                  <c:v>0.66666666666666663</c:v>
                </c:pt>
                <c:pt idx="5541">
                  <c:v>0.2195121951219513</c:v>
                </c:pt>
                <c:pt idx="5542">
                  <c:v>0.21634615384615391</c:v>
                </c:pt>
                <c:pt idx="5543">
                  <c:v>0.18274111675126908</c:v>
                </c:pt>
                <c:pt idx="5544">
                  <c:v>0.1767676767676768</c:v>
                </c:pt>
                <c:pt idx="5545">
                  <c:v>9.3333333333333351E-2</c:v>
                </c:pt>
                <c:pt idx="5546">
                  <c:v>0.12658227848101269</c:v>
                </c:pt>
                <c:pt idx="5547">
                  <c:v>9.6385542168674718E-2</c:v>
                </c:pt>
                <c:pt idx="5548">
                  <c:v>0.4754098360655738</c:v>
                </c:pt>
                <c:pt idx="5549">
                  <c:v>0.61081081081081079</c:v>
                </c:pt>
                <c:pt idx="5550">
                  <c:v>0.31122448979591844</c:v>
                </c:pt>
                <c:pt idx="5551">
                  <c:v>0.31981981981981994</c:v>
                </c:pt>
                <c:pt idx="5552">
                  <c:v>0.36458333333333331</c:v>
                </c:pt>
                <c:pt idx="5553">
                  <c:v>0.29533678756476694</c:v>
                </c:pt>
                <c:pt idx="5554">
                  <c:v>0.30481283422459893</c:v>
                </c:pt>
                <c:pt idx="5555">
                  <c:v>0.23788546255506615</c:v>
                </c:pt>
                <c:pt idx="5556">
                  <c:v>0.23300970873786409</c:v>
                </c:pt>
                <c:pt idx="5557">
                  <c:v>0.22689075630252103</c:v>
                </c:pt>
                <c:pt idx="5558">
                  <c:v>0.24778761061946911</c:v>
                </c:pt>
                <c:pt idx="5559">
                  <c:v>0.27830188679245288</c:v>
                </c:pt>
                <c:pt idx="5560">
                  <c:v>0.76642335766423364</c:v>
                </c:pt>
                <c:pt idx="5561">
                  <c:v>0.17647058823529416</c:v>
                </c:pt>
                <c:pt idx="5562">
                  <c:v>0.28240740740740738</c:v>
                </c:pt>
                <c:pt idx="5563">
                  <c:v>0.13207547169811318</c:v>
                </c:pt>
                <c:pt idx="5564">
                  <c:v>0.85087719298245623</c:v>
                </c:pt>
                <c:pt idx="5565">
                  <c:v>0.97790055248618801</c:v>
                </c:pt>
                <c:pt idx="5570">
                  <c:v>7.1428571428571438E-2</c:v>
                </c:pt>
                <c:pt idx="5571">
                  <c:v>0.10526315789473686</c:v>
                </c:pt>
                <c:pt idx="5573">
                  <c:v>0.22727272727272727</c:v>
                </c:pt>
                <c:pt idx="5574">
                  <c:v>0.27272727272727276</c:v>
                </c:pt>
                <c:pt idx="5575">
                  <c:v>0.26086956521739135</c:v>
                </c:pt>
                <c:pt idx="5576">
                  <c:v>0.27272727272727276</c:v>
                </c:pt>
                <c:pt idx="5577">
                  <c:v>6.1224489795918359E-2</c:v>
                </c:pt>
                <c:pt idx="5578">
                  <c:v>0.19047619047619052</c:v>
                </c:pt>
                <c:pt idx="5579">
                  <c:v>0.28571428571428581</c:v>
                </c:pt>
                <c:pt idx="5584">
                  <c:v>0.13636363636363635</c:v>
                </c:pt>
                <c:pt idx="5587">
                  <c:v>0.26315789473684215</c:v>
                </c:pt>
                <c:pt idx="5589">
                  <c:v>0.22727272727272727</c:v>
                </c:pt>
                <c:pt idx="5593">
                  <c:v>0.26086956521739135</c:v>
                </c:pt>
                <c:pt idx="5595">
                  <c:v>0.35000000000000003</c:v>
                </c:pt>
                <c:pt idx="5598">
                  <c:v>0.38000000000000006</c:v>
                </c:pt>
                <c:pt idx="5605">
                  <c:v>0.55000000000000004</c:v>
                </c:pt>
                <c:pt idx="5613">
                  <c:v>0.38461538461538458</c:v>
                </c:pt>
                <c:pt idx="5618">
                  <c:v>0.34782608695652184</c:v>
                </c:pt>
                <c:pt idx="5624">
                  <c:v>0.32000000000000006</c:v>
                </c:pt>
                <c:pt idx="5627">
                  <c:v>0.47826086956521752</c:v>
                </c:pt>
                <c:pt idx="5628">
                  <c:v>0.5</c:v>
                </c:pt>
                <c:pt idx="5629">
                  <c:v>0.60869565217391342</c:v>
                </c:pt>
                <c:pt idx="5631">
                  <c:v>0.55999999999999994</c:v>
                </c:pt>
                <c:pt idx="5633">
                  <c:v>0.31666666666666682</c:v>
                </c:pt>
                <c:pt idx="5639">
                  <c:v>0.33333333333333331</c:v>
                </c:pt>
                <c:pt idx="5649">
                  <c:v>0.40000000000000008</c:v>
                </c:pt>
                <c:pt idx="5666">
                  <c:v>0.54838709677419362</c:v>
                </c:pt>
                <c:pt idx="5677">
                  <c:v>0.44444444444444448</c:v>
                </c:pt>
                <c:pt idx="5682">
                  <c:v>0.60000000000000009</c:v>
                </c:pt>
                <c:pt idx="5687">
                  <c:v>0.72727272727272729</c:v>
                </c:pt>
                <c:pt idx="5692">
                  <c:v>0.60000000000000009</c:v>
                </c:pt>
                <c:pt idx="5700">
                  <c:v>0.75000000000000011</c:v>
                </c:pt>
                <c:pt idx="5701">
                  <c:v>0.54545454545454541</c:v>
                </c:pt>
                <c:pt idx="5704">
                  <c:v>0.81818181818181823</c:v>
                </c:pt>
                <c:pt idx="5705">
                  <c:v>0.8</c:v>
                </c:pt>
                <c:pt idx="5709">
                  <c:v>0.73913043478260876</c:v>
                </c:pt>
                <c:pt idx="5713">
                  <c:v>0.76000000000000012</c:v>
                </c:pt>
                <c:pt idx="5719">
                  <c:v>0.76000000000000012</c:v>
                </c:pt>
                <c:pt idx="5729">
                  <c:v>0.28571428571428581</c:v>
                </c:pt>
                <c:pt idx="5730">
                  <c:v>0.13636363636363635</c:v>
                </c:pt>
                <c:pt idx="5731">
                  <c:v>0.25</c:v>
                </c:pt>
                <c:pt idx="5733">
                  <c:v>0.22727272727272727</c:v>
                </c:pt>
                <c:pt idx="5749">
                  <c:v>0.61538461538461553</c:v>
                </c:pt>
                <c:pt idx="5750">
                  <c:v>0.48275862068965525</c:v>
                </c:pt>
                <c:pt idx="5752">
                  <c:v>0.5</c:v>
                </c:pt>
                <c:pt idx="5753">
                  <c:v>0.5</c:v>
                </c:pt>
                <c:pt idx="5754">
                  <c:v>0.52</c:v>
                </c:pt>
                <c:pt idx="5755">
                  <c:v>0.55555555555555558</c:v>
                </c:pt>
                <c:pt idx="5759">
                  <c:v>0.6521739130434786</c:v>
                </c:pt>
                <c:pt idx="5760">
                  <c:v>0.55999999999999994</c:v>
                </c:pt>
                <c:pt idx="5766">
                  <c:v>0.60714285714285732</c:v>
                </c:pt>
                <c:pt idx="5770">
                  <c:v>0.52173913043478282</c:v>
                </c:pt>
                <c:pt idx="5771">
                  <c:v>0.58333333333333337</c:v>
                </c:pt>
                <c:pt idx="5772">
                  <c:v>0.47500000000000003</c:v>
                </c:pt>
                <c:pt idx="5773">
                  <c:v>0.62500000000000011</c:v>
                </c:pt>
                <c:pt idx="5785">
                  <c:v>0.26754385964912275</c:v>
                </c:pt>
                <c:pt idx="5786">
                  <c:v>0.42666666666666681</c:v>
                </c:pt>
                <c:pt idx="5788">
                  <c:v>0.50746268656716409</c:v>
                </c:pt>
                <c:pt idx="5789">
                  <c:v>0.41156462585034026</c:v>
                </c:pt>
                <c:pt idx="5792">
                  <c:v>0.60924369747899176</c:v>
                </c:pt>
                <c:pt idx="5793">
                  <c:v>0.7407407407407407</c:v>
                </c:pt>
                <c:pt idx="5794">
                  <c:v>0.34722222222222227</c:v>
                </c:pt>
                <c:pt idx="5795">
                  <c:v>0.47222222222222227</c:v>
                </c:pt>
                <c:pt idx="5796">
                  <c:v>0.49356223175965669</c:v>
                </c:pt>
                <c:pt idx="5797">
                  <c:v>0.5371900826446282</c:v>
                </c:pt>
                <c:pt idx="5798">
                  <c:v>0.54263565891472865</c:v>
                </c:pt>
                <c:pt idx="5799">
                  <c:v>0.56451612903225767</c:v>
                </c:pt>
                <c:pt idx="5800">
                  <c:v>0.62015503875969002</c:v>
                </c:pt>
                <c:pt idx="5801">
                  <c:v>0.70038910505836571</c:v>
                </c:pt>
                <c:pt idx="5802">
                  <c:v>0.5447470817120621</c:v>
                </c:pt>
                <c:pt idx="5804">
                  <c:v>0.65384615384615385</c:v>
                </c:pt>
                <c:pt idx="5805">
                  <c:v>0.62256809338521413</c:v>
                </c:pt>
                <c:pt idx="5806">
                  <c:v>0.51383399209486169</c:v>
                </c:pt>
                <c:pt idx="5807">
                  <c:v>0.5577689243027889</c:v>
                </c:pt>
                <c:pt idx="5808">
                  <c:v>0.57522123893805333</c:v>
                </c:pt>
                <c:pt idx="5813">
                  <c:v>0.59</c:v>
                </c:pt>
                <c:pt idx="5814">
                  <c:v>0.49145299145299154</c:v>
                </c:pt>
                <c:pt idx="5815">
                  <c:v>0.52293577981651351</c:v>
                </c:pt>
                <c:pt idx="5816">
                  <c:v>0.50710900473933651</c:v>
                </c:pt>
                <c:pt idx="5817">
                  <c:v>0.51470588235294124</c:v>
                </c:pt>
                <c:pt idx="5818">
                  <c:v>0.58937198067632857</c:v>
                </c:pt>
                <c:pt idx="5819">
                  <c:v>0.4933333333333334</c:v>
                </c:pt>
                <c:pt idx="5820">
                  <c:v>0.48230088495575241</c:v>
                </c:pt>
                <c:pt idx="5821">
                  <c:v>0.42857142857142855</c:v>
                </c:pt>
                <c:pt idx="5822">
                  <c:v>0.4239631336405531</c:v>
                </c:pt>
                <c:pt idx="5823">
                  <c:v>0.30452674897119342</c:v>
                </c:pt>
                <c:pt idx="5824">
                  <c:v>0.37848605577689254</c:v>
                </c:pt>
                <c:pt idx="5825">
                  <c:v>0.35156250000000006</c:v>
                </c:pt>
                <c:pt idx="5826">
                  <c:v>0.26229508196721307</c:v>
                </c:pt>
                <c:pt idx="5827">
                  <c:v>0.28333333333333333</c:v>
                </c:pt>
                <c:pt idx="5828">
                  <c:v>0.25683060109289624</c:v>
                </c:pt>
                <c:pt idx="5829">
                  <c:v>0.35897435897435903</c:v>
                </c:pt>
                <c:pt idx="5830">
                  <c:v>0.38805970149253732</c:v>
                </c:pt>
                <c:pt idx="5831">
                  <c:v>0.44981412639405216</c:v>
                </c:pt>
                <c:pt idx="5832">
                  <c:v>0.35135135135135132</c:v>
                </c:pt>
                <c:pt idx="5833">
                  <c:v>0.44609665427509293</c:v>
                </c:pt>
                <c:pt idx="5834">
                  <c:v>0.58361774744027284</c:v>
                </c:pt>
                <c:pt idx="5835">
                  <c:v>0.5</c:v>
                </c:pt>
                <c:pt idx="5836">
                  <c:v>0.60633484162895934</c:v>
                </c:pt>
                <c:pt idx="5837">
                  <c:v>0.63470319634703209</c:v>
                </c:pt>
                <c:pt idx="5838">
                  <c:v>0.55506607929515417</c:v>
                </c:pt>
                <c:pt idx="5839">
                  <c:v>0.7198275862068968</c:v>
                </c:pt>
                <c:pt idx="5840">
                  <c:v>0.80894308943089444</c:v>
                </c:pt>
                <c:pt idx="5841">
                  <c:v>0.54377880184331795</c:v>
                </c:pt>
                <c:pt idx="5842">
                  <c:v>0.68951612903225767</c:v>
                </c:pt>
                <c:pt idx="5843">
                  <c:v>0.72614107883817447</c:v>
                </c:pt>
                <c:pt idx="5844">
                  <c:v>0.7038626609442058</c:v>
                </c:pt>
                <c:pt idx="5845">
                  <c:v>0.35532994923857875</c:v>
                </c:pt>
                <c:pt idx="5846">
                  <c:v>0.3385416666666668</c:v>
                </c:pt>
                <c:pt idx="5847">
                  <c:v>0.5347826086956522</c:v>
                </c:pt>
                <c:pt idx="5848">
                  <c:v>0.52212389380530977</c:v>
                </c:pt>
                <c:pt idx="5849">
                  <c:v>0.51515151515151514</c:v>
                </c:pt>
                <c:pt idx="5850">
                  <c:v>0.50678733031674217</c:v>
                </c:pt>
                <c:pt idx="5851">
                  <c:v>0.45327102803738306</c:v>
                </c:pt>
                <c:pt idx="5912">
                  <c:v>0.42666666666666681</c:v>
                </c:pt>
                <c:pt idx="5913">
                  <c:v>0.47222222222222227</c:v>
                </c:pt>
                <c:pt idx="5914">
                  <c:v>0.30625000000000002</c:v>
                </c:pt>
                <c:pt idx="5916">
                  <c:v>0.54545454545454541</c:v>
                </c:pt>
                <c:pt idx="5917">
                  <c:v>0.40191387559808617</c:v>
                </c:pt>
                <c:pt idx="5918">
                  <c:v>0.4408945686900958</c:v>
                </c:pt>
                <c:pt idx="5984">
                  <c:v>0.49549549549549554</c:v>
                </c:pt>
                <c:pt idx="5985">
                  <c:v>0.53333333333333333</c:v>
                </c:pt>
                <c:pt idx="5986">
                  <c:v>0.52173913043478282</c:v>
                </c:pt>
                <c:pt idx="5987">
                  <c:v>0.51502145922746778</c:v>
                </c:pt>
                <c:pt idx="5988">
                  <c:v>0.46296296296296302</c:v>
                </c:pt>
                <c:pt idx="5989">
                  <c:v>0.46948356807511737</c:v>
                </c:pt>
                <c:pt idx="5990">
                  <c:v>0.51502145922746778</c:v>
                </c:pt>
                <c:pt idx="5991">
                  <c:v>0.51724137931034486</c:v>
                </c:pt>
                <c:pt idx="5992">
                  <c:v>0.4932735426008969</c:v>
                </c:pt>
                <c:pt idx="5993">
                  <c:v>0.52863436123348029</c:v>
                </c:pt>
                <c:pt idx="5994">
                  <c:v>0.49549549549549554</c:v>
                </c:pt>
                <c:pt idx="6010">
                  <c:v>0.11290322580645161</c:v>
                </c:pt>
                <c:pt idx="6011">
                  <c:v>0.11274509803921569</c:v>
                </c:pt>
                <c:pt idx="6012">
                  <c:v>0.1485943775100402</c:v>
                </c:pt>
                <c:pt idx="6013">
                  <c:v>9.6045197740112997E-2</c:v>
                </c:pt>
                <c:pt idx="6014">
                  <c:v>9.3922651933701654E-2</c:v>
                </c:pt>
                <c:pt idx="6015">
                  <c:v>0.227979274611399</c:v>
                </c:pt>
                <c:pt idx="6016">
                  <c:v>9.3264248704663252E-2</c:v>
                </c:pt>
                <c:pt idx="6017">
                  <c:v>0.1475409836065574</c:v>
                </c:pt>
                <c:pt idx="6018">
                  <c:v>0.21052631578947373</c:v>
                </c:pt>
                <c:pt idx="6025">
                  <c:v>0.11901840490797547</c:v>
                </c:pt>
                <c:pt idx="6026">
                  <c:v>0.12344827586206897</c:v>
                </c:pt>
                <c:pt idx="6027">
                  <c:v>0.10372670807453419</c:v>
                </c:pt>
                <c:pt idx="6187">
                  <c:v>0.16245487364620939</c:v>
                </c:pt>
                <c:pt idx="6188">
                  <c:v>0.15625000000000003</c:v>
                </c:pt>
                <c:pt idx="6189">
                  <c:v>0.15217391304347827</c:v>
                </c:pt>
                <c:pt idx="6190">
                  <c:v>0.1496598639455782</c:v>
                </c:pt>
                <c:pt idx="6191">
                  <c:v>0.16433566433566432</c:v>
                </c:pt>
                <c:pt idx="6192">
                  <c:v>0.14716981132075471</c:v>
                </c:pt>
                <c:pt idx="6193">
                  <c:v>0.15283842794759828</c:v>
                </c:pt>
                <c:pt idx="6194">
                  <c:v>0.13502109704641349</c:v>
                </c:pt>
                <c:pt idx="6195">
                  <c:v>0.14718614718614723</c:v>
                </c:pt>
                <c:pt idx="6196">
                  <c:v>0.23048327137546473</c:v>
                </c:pt>
                <c:pt idx="6197">
                  <c:v>0.18636363636363634</c:v>
                </c:pt>
                <c:pt idx="6198">
                  <c:v>0.33823529411764708</c:v>
                </c:pt>
                <c:pt idx="6199">
                  <c:v>0.26666666666666672</c:v>
                </c:pt>
                <c:pt idx="6200">
                  <c:v>1.5294117647058825</c:v>
                </c:pt>
                <c:pt idx="6201">
                  <c:v>0.33333333333333331</c:v>
                </c:pt>
                <c:pt idx="6202">
                  <c:v>0.63636363636363635</c:v>
                </c:pt>
                <c:pt idx="6203">
                  <c:v>0.2916666666666668</c:v>
                </c:pt>
                <c:pt idx="6204">
                  <c:v>0.29411764705882359</c:v>
                </c:pt>
                <c:pt idx="6205">
                  <c:v>0.29411764705882359</c:v>
                </c:pt>
                <c:pt idx="6206">
                  <c:v>0.25</c:v>
                </c:pt>
                <c:pt idx="6207">
                  <c:v>0.29411764705882359</c:v>
                </c:pt>
                <c:pt idx="6208">
                  <c:v>0.18750000000000003</c:v>
                </c:pt>
                <c:pt idx="6209">
                  <c:v>0.2777777777777779</c:v>
                </c:pt>
                <c:pt idx="6210">
                  <c:v>0.23809523809523814</c:v>
                </c:pt>
                <c:pt idx="6211">
                  <c:v>0.23529411764705888</c:v>
                </c:pt>
                <c:pt idx="6215">
                  <c:v>0.15206689752141894</c:v>
                </c:pt>
                <c:pt idx="6216">
                  <c:v>0.18637504279041173</c:v>
                </c:pt>
                <c:pt idx="6217">
                  <c:v>0.21558373924709501</c:v>
                </c:pt>
                <c:pt idx="6222">
                  <c:v>0.19473684210526321</c:v>
                </c:pt>
                <c:pt idx="6243">
                  <c:v>0.18978943032409326</c:v>
                </c:pt>
                <c:pt idx="6244">
                  <c:v>0.23432242275925366</c:v>
                </c:pt>
                <c:pt idx="6267">
                  <c:v>0.22740810206282486</c:v>
                </c:pt>
                <c:pt idx="6268">
                  <c:v>0.26772960551232305</c:v>
                </c:pt>
                <c:pt idx="6269">
                  <c:v>0.2557925178990485</c:v>
                </c:pt>
                <c:pt idx="6270">
                  <c:v>0.38575119970468813</c:v>
                </c:pt>
                <c:pt idx="6273">
                  <c:v>0.36564360119047634</c:v>
                </c:pt>
                <c:pt idx="6274">
                  <c:v>0.38280607872969263</c:v>
                </c:pt>
                <c:pt idx="6275">
                  <c:v>0.43679142003599725</c:v>
                </c:pt>
                <c:pt idx="6294">
                  <c:v>0.30487804878048785</c:v>
                </c:pt>
                <c:pt idx="6295">
                  <c:v>0.83980582524271852</c:v>
                </c:pt>
                <c:pt idx="6296">
                  <c:v>0.19620253164556961</c:v>
                </c:pt>
                <c:pt idx="6297">
                  <c:v>9.8159509202454018E-2</c:v>
                </c:pt>
                <c:pt idx="6298">
                  <c:v>0.14044943820224726</c:v>
                </c:pt>
                <c:pt idx="6299">
                  <c:v>0.26519337016574585</c:v>
                </c:pt>
                <c:pt idx="6300">
                  <c:v>0.23280423280423287</c:v>
                </c:pt>
                <c:pt idx="6301">
                  <c:v>0.27717391304347833</c:v>
                </c:pt>
                <c:pt idx="6302">
                  <c:v>0.34200743494423796</c:v>
                </c:pt>
                <c:pt idx="6303">
                  <c:v>0.28800000000000003</c:v>
                </c:pt>
                <c:pt idx="6304">
                  <c:v>0.17647058823529416</c:v>
                </c:pt>
                <c:pt idx="6305">
                  <c:v>0.1545454545454546</c:v>
                </c:pt>
                <c:pt idx="6306">
                  <c:v>0.16037735849056603</c:v>
                </c:pt>
                <c:pt idx="6307">
                  <c:v>0.24725274725274726</c:v>
                </c:pt>
                <c:pt idx="6308">
                  <c:v>0.20930232558139542</c:v>
                </c:pt>
                <c:pt idx="6309">
                  <c:v>0.21808510638297876</c:v>
                </c:pt>
                <c:pt idx="6355">
                  <c:v>0.23809523809523814</c:v>
                </c:pt>
                <c:pt idx="6357">
                  <c:v>0.17293222894913093</c:v>
                </c:pt>
                <c:pt idx="6408">
                  <c:v>0.67272727272727273</c:v>
                </c:pt>
                <c:pt idx="6409">
                  <c:v>0.7752808988764045</c:v>
                </c:pt>
                <c:pt idx="6416">
                  <c:v>0.38757016298099689</c:v>
                </c:pt>
                <c:pt idx="6417">
                  <c:v>0.3736436723449712</c:v>
                </c:pt>
                <c:pt idx="6422">
                  <c:v>0.46728971962616822</c:v>
                </c:pt>
                <c:pt idx="6423">
                  <c:v>0.4017857142857143</c:v>
                </c:pt>
                <c:pt idx="6429">
                  <c:v>1.2242990654205608</c:v>
                </c:pt>
                <c:pt idx="6430">
                  <c:v>0.96566523605150234</c:v>
                </c:pt>
                <c:pt idx="6432">
                  <c:v>0.20529801324503313</c:v>
                </c:pt>
                <c:pt idx="6444">
                  <c:v>1.8007483868843615</c:v>
                </c:pt>
                <c:pt idx="6446">
                  <c:v>1.6169270833333329</c:v>
                </c:pt>
                <c:pt idx="6447">
                  <c:v>1.6961592741935483</c:v>
                </c:pt>
                <c:pt idx="6448">
                  <c:v>0.75000000000000011</c:v>
                </c:pt>
                <c:pt idx="6449">
                  <c:v>1.240020878473812</c:v>
                </c:pt>
                <c:pt idx="6450">
                  <c:v>1.348936170212766</c:v>
                </c:pt>
                <c:pt idx="6452">
                  <c:v>1.270563874788494</c:v>
                </c:pt>
                <c:pt idx="6453">
                  <c:v>1.6525158227848102</c:v>
                </c:pt>
                <c:pt idx="6455">
                  <c:v>1.5454545454545452</c:v>
                </c:pt>
                <c:pt idx="6456">
                  <c:v>1.453556559732164</c:v>
                </c:pt>
                <c:pt idx="6457">
                  <c:v>1.5305164319248825</c:v>
                </c:pt>
                <c:pt idx="6461">
                  <c:v>1.8877005347593581</c:v>
                </c:pt>
                <c:pt idx="6462">
                  <c:v>1.9471153846153846</c:v>
                </c:pt>
                <c:pt idx="6469">
                  <c:v>2.1658031088082894</c:v>
                </c:pt>
                <c:pt idx="6470">
                  <c:v>2.3141361256544504</c:v>
                </c:pt>
                <c:pt idx="6472">
                  <c:v>1.9905213270142179</c:v>
                </c:pt>
                <c:pt idx="6474">
                  <c:v>2.05524861878453</c:v>
                </c:pt>
                <c:pt idx="6475">
                  <c:v>2.2191011235955052</c:v>
                </c:pt>
                <c:pt idx="6476">
                  <c:v>2.1843575418994416</c:v>
                </c:pt>
                <c:pt idx="6477">
                  <c:v>1.3618714689265539</c:v>
                </c:pt>
                <c:pt idx="6478">
                  <c:v>1.1252502017756261</c:v>
                </c:pt>
                <c:pt idx="6480">
                  <c:v>1.5238095238095237</c:v>
                </c:pt>
                <c:pt idx="6481">
                  <c:v>1.5257575423169274</c:v>
                </c:pt>
                <c:pt idx="6482">
                  <c:v>1.001577449244788</c:v>
                </c:pt>
                <c:pt idx="6483">
                  <c:v>1.7278481012658227</c:v>
                </c:pt>
                <c:pt idx="6491">
                  <c:v>1.9411764705882355</c:v>
                </c:pt>
                <c:pt idx="6492">
                  <c:v>1.8888888888888891</c:v>
                </c:pt>
                <c:pt idx="6493">
                  <c:v>1.894041514041515</c:v>
                </c:pt>
                <c:pt idx="6495">
                  <c:v>0.73157013890941214</c:v>
                </c:pt>
                <c:pt idx="6497">
                  <c:v>1.7490196078431366</c:v>
                </c:pt>
                <c:pt idx="6498">
                  <c:v>1.5116732804232802</c:v>
                </c:pt>
                <c:pt idx="6501">
                  <c:v>1.1363473883341906</c:v>
                </c:pt>
                <c:pt idx="6502">
                  <c:v>1.0578318374472142</c:v>
                </c:pt>
                <c:pt idx="6505">
                  <c:v>1.1735294298600889</c:v>
                </c:pt>
                <c:pt idx="6506">
                  <c:v>0.80460433284989175</c:v>
                </c:pt>
                <c:pt idx="6507">
                  <c:v>0.96410526315789546</c:v>
                </c:pt>
                <c:pt idx="6509">
                  <c:v>1.4192589696381246</c:v>
                </c:pt>
                <c:pt idx="6510">
                  <c:v>1.1661292338457694</c:v>
                </c:pt>
                <c:pt idx="6511">
                  <c:v>1.0456530065109153</c:v>
                </c:pt>
                <c:pt idx="6540">
                  <c:v>1.9387755102040818</c:v>
                </c:pt>
                <c:pt idx="6541">
                  <c:v>1.9393939393939399</c:v>
                </c:pt>
                <c:pt idx="6542">
                  <c:v>1.6847826086956521</c:v>
                </c:pt>
                <c:pt idx="6543">
                  <c:v>2.3749999999999991</c:v>
                </c:pt>
                <c:pt idx="6544">
                  <c:v>2.2115384615384608</c:v>
                </c:pt>
                <c:pt idx="6545">
                  <c:v>1.6500000000000001</c:v>
                </c:pt>
                <c:pt idx="6546">
                  <c:v>2.2413793103448274</c:v>
                </c:pt>
                <c:pt idx="6547">
                  <c:v>2.7631578947368425</c:v>
                </c:pt>
                <c:pt idx="6548">
                  <c:v>2.0744680851063833</c:v>
                </c:pt>
                <c:pt idx="6549">
                  <c:v>2.1610169491525428</c:v>
                </c:pt>
                <c:pt idx="6550">
                  <c:v>3.1140350877192984</c:v>
                </c:pt>
                <c:pt idx="6551">
                  <c:v>3.8414634146341458</c:v>
                </c:pt>
                <c:pt idx="6553">
                  <c:v>1.2857142857142856</c:v>
                </c:pt>
                <c:pt idx="6555">
                  <c:v>1.2809506633472407</c:v>
                </c:pt>
                <c:pt idx="6646">
                  <c:v>0.1484572595262402</c:v>
                </c:pt>
                <c:pt idx="6647">
                  <c:v>0.10699287309860654</c:v>
                </c:pt>
                <c:pt idx="6648">
                  <c:v>0.10004373897707233</c:v>
                </c:pt>
                <c:pt idx="6649">
                  <c:v>9.7667991017446915E-2</c:v>
                </c:pt>
                <c:pt idx="6650">
                  <c:v>0.32814716312056741</c:v>
                </c:pt>
                <c:pt idx="6668">
                  <c:v>0.11111111111111112</c:v>
                </c:pt>
                <c:pt idx="6669">
                  <c:v>9.5959595959595981E-2</c:v>
                </c:pt>
                <c:pt idx="6670">
                  <c:v>7.8125E-2</c:v>
                </c:pt>
                <c:pt idx="6671">
                  <c:v>0.10227272727272728</c:v>
                </c:pt>
                <c:pt idx="6672">
                  <c:v>0.1</c:v>
                </c:pt>
                <c:pt idx="6684">
                  <c:v>5.6923918992884501E-2</c:v>
                </c:pt>
                <c:pt idx="6702">
                  <c:v>0.55794230037552961</c:v>
                </c:pt>
                <c:pt idx="6703">
                  <c:v>0.38713891283902424</c:v>
                </c:pt>
                <c:pt idx="6704">
                  <c:v>0.44043106116717207</c:v>
                </c:pt>
                <c:pt idx="6705">
                  <c:v>0.49791674324277746</c:v>
                </c:pt>
                <c:pt idx="6706">
                  <c:v>0.42080090612128657</c:v>
                </c:pt>
                <c:pt idx="6709">
                  <c:v>0.78296703296703296</c:v>
                </c:pt>
                <c:pt idx="6712">
                  <c:v>0.84565569347004876</c:v>
                </c:pt>
                <c:pt idx="6713">
                  <c:v>0.62307176391683439</c:v>
                </c:pt>
                <c:pt idx="6715">
                  <c:v>7.5398230088495583E-2</c:v>
                </c:pt>
                <c:pt idx="6730">
                  <c:v>0.18848368522072939</c:v>
                </c:pt>
                <c:pt idx="6744">
                  <c:v>2.5788732476669654</c:v>
                </c:pt>
                <c:pt idx="6745">
                  <c:v>0.24285304835605778</c:v>
                </c:pt>
                <c:pt idx="6746">
                  <c:v>0.20489010989010986</c:v>
                </c:pt>
                <c:pt idx="6747">
                  <c:v>0.30955564371176836</c:v>
                </c:pt>
                <c:pt idx="6748">
                  <c:v>0.26736044643219692</c:v>
                </c:pt>
                <c:pt idx="6749">
                  <c:v>0.34603210674111701</c:v>
                </c:pt>
                <c:pt idx="6765">
                  <c:v>0.32767552828902535</c:v>
                </c:pt>
                <c:pt idx="6766">
                  <c:v>0.42980622287425896</c:v>
                </c:pt>
                <c:pt idx="6779">
                  <c:v>0.81053831363900231</c:v>
                </c:pt>
                <c:pt idx="6780">
                  <c:v>1.056611653251359</c:v>
                </c:pt>
                <c:pt idx="6781">
                  <c:v>0.97657992043186592</c:v>
                </c:pt>
                <c:pt idx="6782">
                  <c:v>1.1510809834392448</c:v>
                </c:pt>
                <c:pt idx="6783">
                  <c:v>0.32497348295555173</c:v>
                </c:pt>
                <c:pt idx="6784">
                  <c:v>0.65824893849657296</c:v>
                </c:pt>
                <c:pt idx="6785">
                  <c:v>0.54922020994329512</c:v>
                </c:pt>
                <c:pt idx="6871">
                  <c:v>1.4034543987086356</c:v>
                </c:pt>
                <c:pt idx="6872">
                  <c:v>1.6637940559054247</c:v>
                </c:pt>
                <c:pt idx="6873">
                  <c:v>1.1548459383753502</c:v>
                </c:pt>
                <c:pt idx="6874">
                  <c:v>1.0655034489770059</c:v>
                </c:pt>
                <c:pt idx="6875">
                  <c:v>1.1304838386812508</c:v>
                </c:pt>
                <c:pt idx="6876">
                  <c:v>0.34095072941841509</c:v>
                </c:pt>
                <c:pt idx="6877">
                  <c:v>0.78584407003633971</c:v>
                </c:pt>
                <c:pt idx="6927">
                  <c:v>0.92349726775956276</c:v>
                </c:pt>
                <c:pt idx="6928">
                  <c:v>0.88050314465408797</c:v>
                </c:pt>
                <c:pt idx="6929">
                  <c:v>0.9717514124293789</c:v>
                </c:pt>
                <c:pt idx="6930">
                  <c:v>0.630252100840336</c:v>
                </c:pt>
                <c:pt idx="6931">
                  <c:v>0.4680851063829789</c:v>
                </c:pt>
                <c:pt idx="6932">
                  <c:v>0.56626506024096368</c:v>
                </c:pt>
                <c:pt idx="6939">
                  <c:v>0.10447761194029852</c:v>
                </c:pt>
                <c:pt idx="6941">
                  <c:v>0.47698744769874474</c:v>
                </c:pt>
                <c:pt idx="6942">
                  <c:v>0.52380952380952384</c:v>
                </c:pt>
                <c:pt idx="6943">
                  <c:v>0.71370967741935509</c:v>
                </c:pt>
                <c:pt idx="6944">
                  <c:v>0.64251207729468618</c:v>
                </c:pt>
                <c:pt idx="6945">
                  <c:v>0.30142566191446046</c:v>
                </c:pt>
                <c:pt idx="6946">
                  <c:v>0.55319148936170215</c:v>
                </c:pt>
                <c:pt idx="6947">
                  <c:v>0.48286604361370722</c:v>
                </c:pt>
                <c:pt idx="6948">
                  <c:v>0.57207207207207211</c:v>
                </c:pt>
                <c:pt idx="6949">
                  <c:v>3.8272727272727272</c:v>
                </c:pt>
                <c:pt idx="6950">
                  <c:v>3.3932584269662915</c:v>
                </c:pt>
                <c:pt idx="6951">
                  <c:v>5.6790123456790118</c:v>
                </c:pt>
                <c:pt idx="6995">
                  <c:v>0.69696969696969702</c:v>
                </c:pt>
                <c:pt idx="6996">
                  <c:v>0.76000000000000012</c:v>
                </c:pt>
                <c:pt idx="6997">
                  <c:v>0.72000000000000008</c:v>
                </c:pt>
                <c:pt idx="6998">
                  <c:v>0.72000000000000008</c:v>
                </c:pt>
                <c:pt idx="6999">
                  <c:v>0.83333333333333348</c:v>
                </c:pt>
                <c:pt idx="7000">
                  <c:v>0.75000000000000011</c:v>
                </c:pt>
                <c:pt idx="7001">
                  <c:v>2.125</c:v>
                </c:pt>
                <c:pt idx="7025">
                  <c:v>1.7142857142857146</c:v>
                </c:pt>
                <c:pt idx="7026">
                  <c:v>0.21844660194174759</c:v>
                </c:pt>
                <c:pt idx="7027">
                  <c:v>0.21693121693121695</c:v>
                </c:pt>
                <c:pt idx="7030">
                  <c:v>0.27510917030567689</c:v>
                </c:pt>
                <c:pt idx="7031">
                  <c:v>0.30054644808743175</c:v>
                </c:pt>
                <c:pt idx="7032">
                  <c:v>0.5816993464052288</c:v>
                </c:pt>
                <c:pt idx="7033">
                  <c:v>0.49726775956284164</c:v>
                </c:pt>
                <c:pt idx="7036">
                  <c:v>2.7272727272727275</c:v>
                </c:pt>
                <c:pt idx="7037">
                  <c:v>2.4642289348171698</c:v>
                </c:pt>
                <c:pt idx="7040">
                  <c:v>2.4905660377358485</c:v>
                </c:pt>
                <c:pt idx="7062">
                  <c:v>0.21739130434782616</c:v>
                </c:pt>
                <c:pt idx="7065">
                  <c:v>0.2</c:v>
                </c:pt>
                <c:pt idx="7070">
                  <c:v>0.30000000000000004</c:v>
                </c:pt>
                <c:pt idx="7071">
                  <c:v>0.23809523809523814</c:v>
                </c:pt>
                <c:pt idx="7074">
                  <c:v>0.23809523809523814</c:v>
                </c:pt>
                <c:pt idx="7078">
                  <c:v>0.28571428571428581</c:v>
                </c:pt>
                <c:pt idx="7079">
                  <c:v>0.17391304347826095</c:v>
                </c:pt>
                <c:pt idx="7080">
                  <c:v>0.18518518518518523</c:v>
                </c:pt>
                <c:pt idx="7083">
                  <c:v>1.2727272727272723</c:v>
                </c:pt>
                <c:pt idx="7085">
                  <c:v>1.4444444444444442</c:v>
                </c:pt>
                <c:pt idx="7087">
                  <c:v>1.125</c:v>
                </c:pt>
                <c:pt idx="7088">
                  <c:v>1.2727272727272723</c:v>
                </c:pt>
                <c:pt idx="7110">
                  <c:v>5.4794520547945237E-2</c:v>
                </c:pt>
                <c:pt idx="7175">
                  <c:v>0.10671936758893283</c:v>
                </c:pt>
                <c:pt idx="7176">
                  <c:v>0.11599999999999998</c:v>
                </c:pt>
                <c:pt idx="7177">
                  <c:v>0.10067114093959734</c:v>
                </c:pt>
                <c:pt idx="7178">
                  <c:v>9.3023255813953501E-2</c:v>
                </c:pt>
                <c:pt idx="7180">
                  <c:v>0.19083969465648853</c:v>
                </c:pt>
                <c:pt idx="7181">
                  <c:v>0.24561403508771931</c:v>
                </c:pt>
                <c:pt idx="7182">
                  <c:v>0.15811965811965814</c:v>
                </c:pt>
                <c:pt idx="7183">
                  <c:v>0.15111111111111114</c:v>
                </c:pt>
                <c:pt idx="7184">
                  <c:v>0.16374269005847958</c:v>
                </c:pt>
                <c:pt idx="7185">
                  <c:v>0.10169491525423729</c:v>
                </c:pt>
                <c:pt idx="7186">
                  <c:v>0.11538461538461539</c:v>
                </c:pt>
                <c:pt idx="7187">
                  <c:v>0.16250000000000001</c:v>
                </c:pt>
                <c:pt idx="7188">
                  <c:v>0.14572864321608039</c:v>
                </c:pt>
                <c:pt idx="7189">
                  <c:v>0.1134328358208955</c:v>
                </c:pt>
                <c:pt idx="7190">
                  <c:v>0.15555555555555556</c:v>
                </c:pt>
                <c:pt idx="7191">
                  <c:v>0.3185483870967743</c:v>
                </c:pt>
                <c:pt idx="7192">
                  <c:v>0.28350515463917525</c:v>
                </c:pt>
                <c:pt idx="7193">
                  <c:v>0.14792899408284027</c:v>
                </c:pt>
                <c:pt idx="7194">
                  <c:v>0.28048780487804886</c:v>
                </c:pt>
                <c:pt idx="7195">
                  <c:v>0.17791411042944791</c:v>
                </c:pt>
                <c:pt idx="7196">
                  <c:v>0.15942028985507253</c:v>
                </c:pt>
                <c:pt idx="7197">
                  <c:v>0.12831858407079649</c:v>
                </c:pt>
                <c:pt idx="7198">
                  <c:v>0.15686274509803921</c:v>
                </c:pt>
                <c:pt idx="7200">
                  <c:v>0.14678899082568808</c:v>
                </c:pt>
                <c:pt idx="7201">
                  <c:v>0.1122994652406417</c:v>
                </c:pt>
                <c:pt idx="7202">
                  <c:v>0.22314049586776868</c:v>
                </c:pt>
                <c:pt idx="7203">
                  <c:v>0.1470588235294118</c:v>
                </c:pt>
                <c:pt idx="7207">
                  <c:v>0.11801242236024846</c:v>
                </c:pt>
                <c:pt idx="7208">
                  <c:v>0.14534883720930236</c:v>
                </c:pt>
                <c:pt idx="7209">
                  <c:v>0.16270060874377418</c:v>
                </c:pt>
                <c:pt idx="7210">
                  <c:v>0.14327146171693739</c:v>
                </c:pt>
                <c:pt idx="7211">
                  <c:v>0.11490683229813664</c:v>
                </c:pt>
                <c:pt idx="7216">
                  <c:v>5.7416267942583754E-2</c:v>
                </c:pt>
                <c:pt idx="7219">
                  <c:v>0.14000000000000001</c:v>
                </c:pt>
                <c:pt idx="7220">
                  <c:v>0.20274914089347082</c:v>
                </c:pt>
                <c:pt idx="7224">
                  <c:v>0.13268608414239488</c:v>
                </c:pt>
                <c:pt idx="7225">
                  <c:v>0.12860892388451439</c:v>
                </c:pt>
                <c:pt idx="7226">
                  <c:v>9.2526690391459138E-2</c:v>
                </c:pt>
                <c:pt idx="7227">
                  <c:v>7.5471698113207572E-2</c:v>
                </c:pt>
                <c:pt idx="7229">
                  <c:v>0.10817941952506595</c:v>
                </c:pt>
                <c:pt idx="7235">
                  <c:v>0.18257261410788381</c:v>
                </c:pt>
                <c:pt idx="7236">
                  <c:v>0.10309278350515468</c:v>
                </c:pt>
                <c:pt idx="7240">
                  <c:v>8.8888888888888878E-2</c:v>
                </c:pt>
                <c:pt idx="7241">
                  <c:v>0.12087912087912089</c:v>
                </c:pt>
                <c:pt idx="7242">
                  <c:v>0.1142857142857143</c:v>
                </c:pt>
                <c:pt idx="7371">
                  <c:v>0.16603773584905665</c:v>
                </c:pt>
                <c:pt idx="7376">
                  <c:v>0.18456375838926178</c:v>
                </c:pt>
                <c:pt idx="7381">
                  <c:v>0.21241830065359482</c:v>
                </c:pt>
                <c:pt idx="7382">
                  <c:v>0.25225225225225228</c:v>
                </c:pt>
                <c:pt idx="7384">
                  <c:v>0.20502092050209206</c:v>
                </c:pt>
                <c:pt idx="7390">
                  <c:v>9.7777777777777783E-2</c:v>
                </c:pt>
                <c:pt idx="7391">
                  <c:v>0.18297872340425531</c:v>
                </c:pt>
                <c:pt idx="7392">
                  <c:v>0.12719298245614039</c:v>
                </c:pt>
                <c:pt idx="7393">
                  <c:v>0.17600000000000002</c:v>
                </c:pt>
                <c:pt idx="7395">
                  <c:v>0.25396825396825401</c:v>
                </c:pt>
                <c:pt idx="7398">
                  <c:v>0.21532846715328466</c:v>
                </c:pt>
                <c:pt idx="7402">
                  <c:v>0.28903654485049834</c:v>
                </c:pt>
                <c:pt idx="7403">
                  <c:v>0.27083333333333331</c:v>
                </c:pt>
                <c:pt idx="7404">
                  <c:v>0.1428571428571429</c:v>
                </c:pt>
                <c:pt idx="7405">
                  <c:v>0.64615384615384641</c:v>
                </c:pt>
                <c:pt idx="7406">
                  <c:v>0.76595744680851074</c:v>
                </c:pt>
                <c:pt idx="7407">
                  <c:v>0.6875</c:v>
                </c:pt>
                <c:pt idx="7408">
                  <c:v>0.97468354430379756</c:v>
                </c:pt>
                <c:pt idx="7409">
                  <c:v>0.98717948717948734</c:v>
                </c:pt>
                <c:pt idx="7410">
                  <c:v>1.1025641025641024</c:v>
                </c:pt>
                <c:pt idx="7411">
                  <c:v>0.91780821917808242</c:v>
                </c:pt>
                <c:pt idx="7412">
                  <c:v>0.72549019607843168</c:v>
                </c:pt>
                <c:pt idx="7413">
                  <c:v>1.134146341463415</c:v>
                </c:pt>
                <c:pt idx="7414">
                  <c:v>0.58333333333333337</c:v>
                </c:pt>
                <c:pt idx="7415">
                  <c:v>1.0869565217391306</c:v>
                </c:pt>
                <c:pt idx="7416">
                  <c:v>0.16666666666666669</c:v>
                </c:pt>
                <c:pt idx="7417">
                  <c:v>0.17391304347826095</c:v>
                </c:pt>
                <c:pt idx="7418">
                  <c:v>0.17391304347826095</c:v>
                </c:pt>
                <c:pt idx="7429">
                  <c:v>1.25</c:v>
                </c:pt>
                <c:pt idx="7430">
                  <c:v>1</c:v>
                </c:pt>
                <c:pt idx="7431">
                  <c:v>1</c:v>
                </c:pt>
                <c:pt idx="7432">
                  <c:v>1</c:v>
                </c:pt>
                <c:pt idx="7433">
                  <c:v>1</c:v>
                </c:pt>
                <c:pt idx="7434">
                  <c:v>1.5</c:v>
                </c:pt>
                <c:pt idx="7435">
                  <c:v>0.75000000000000011</c:v>
                </c:pt>
                <c:pt idx="7436">
                  <c:v>1.3333333333333333</c:v>
                </c:pt>
                <c:pt idx="7443">
                  <c:v>1</c:v>
                </c:pt>
                <c:pt idx="7444">
                  <c:v>1</c:v>
                </c:pt>
                <c:pt idx="7445">
                  <c:v>1.3333333333333333</c:v>
                </c:pt>
                <c:pt idx="7447">
                  <c:v>1.5</c:v>
                </c:pt>
                <c:pt idx="7450">
                  <c:v>0.9878764309024195</c:v>
                </c:pt>
                <c:pt idx="7460">
                  <c:v>1.2275490308521617</c:v>
                </c:pt>
                <c:pt idx="7461">
                  <c:v>0.21496875454149117</c:v>
                </c:pt>
                <c:pt idx="7465">
                  <c:v>0.13196701815587095</c:v>
                </c:pt>
                <c:pt idx="7468">
                  <c:v>0.23751701606316367</c:v>
                </c:pt>
                <c:pt idx="7469">
                  <c:v>0.18609063708676937</c:v>
                </c:pt>
                <c:pt idx="7472">
                  <c:v>0.16107867332811648</c:v>
                </c:pt>
                <c:pt idx="7473">
                  <c:v>0.13226484498160795</c:v>
                </c:pt>
                <c:pt idx="7474">
                  <c:v>0.12641803031824117</c:v>
                </c:pt>
                <c:pt idx="7482">
                  <c:v>1.13721038111282</c:v>
                </c:pt>
                <c:pt idx="7485">
                  <c:v>1.5968640488813011</c:v>
                </c:pt>
                <c:pt idx="7495">
                  <c:v>0.78349899214568719</c:v>
                </c:pt>
                <c:pt idx="7512">
                  <c:v>1.520111834687162</c:v>
                </c:pt>
                <c:pt idx="7513">
                  <c:v>5.3858043038877666E-2</c:v>
                </c:pt>
                <c:pt idx="7514">
                  <c:v>5.1550297237440278E-2</c:v>
                </c:pt>
                <c:pt idx="7515">
                  <c:v>0.12680286758663681</c:v>
                </c:pt>
                <c:pt idx="7519">
                  <c:v>0.10291067246570762</c:v>
                </c:pt>
                <c:pt idx="7521">
                  <c:v>7.3060837321605676E-2</c:v>
                </c:pt>
                <c:pt idx="7523">
                  <c:v>0.1089600261765829</c:v>
                </c:pt>
                <c:pt idx="7526">
                  <c:v>0.25436000355659433</c:v>
                </c:pt>
                <c:pt idx="7533">
                  <c:v>0.15676085676764934</c:v>
                </c:pt>
                <c:pt idx="7534">
                  <c:v>0.60260315390754082</c:v>
                </c:pt>
                <c:pt idx="7535">
                  <c:v>0.73116217378835657</c:v>
                </c:pt>
                <c:pt idx="7536">
                  <c:v>1.3789646338991171</c:v>
                </c:pt>
                <c:pt idx="7538">
                  <c:v>0.5048730443703513</c:v>
                </c:pt>
                <c:pt idx="7539">
                  <c:v>0.44482167410752188</c:v>
                </c:pt>
                <c:pt idx="7569">
                  <c:v>0.25283653172713266</c:v>
                </c:pt>
                <c:pt idx="7570">
                  <c:v>0.22452155486391631</c:v>
                </c:pt>
                <c:pt idx="7572">
                  <c:v>0.26315028379306615</c:v>
                </c:pt>
                <c:pt idx="7574">
                  <c:v>0.24045041456968033</c:v>
                </c:pt>
                <c:pt idx="7576">
                  <c:v>0.2672564960943728</c:v>
                </c:pt>
                <c:pt idx="7582">
                  <c:v>1.1943443374310938</c:v>
                </c:pt>
                <c:pt idx="7583">
                  <c:v>1.8726275493791418</c:v>
                </c:pt>
                <c:pt idx="7586">
                  <c:v>0.95352108865622398</c:v>
                </c:pt>
                <c:pt idx="7587">
                  <c:v>0.27786383703818451</c:v>
                </c:pt>
                <c:pt idx="7589">
                  <c:v>5.4336758307877459E-2</c:v>
                </c:pt>
                <c:pt idx="7591">
                  <c:v>9.1936076414401199E-2</c:v>
                </c:pt>
                <c:pt idx="7592">
                  <c:v>0.22893172601522141</c:v>
                </c:pt>
                <c:pt idx="7595">
                  <c:v>0.11959998198117035</c:v>
                </c:pt>
                <c:pt idx="7596">
                  <c:v>0.17446189396208658</c:v>
                </c:pt>
                <c:pt idx="7597">
                  <c:v>0.17031323519526792</c:v>
                </c:pt>
                <c:pt idx="7598">
                  <c:v>1.1246973020711659</c:v>
                </c:pt>
                <c:pt idx="7599">
                  <c:v>0.53892611399897861</c:v>
                </c:pt>
                <c:pt idx="7600">
                  <c:v>0.33806053811659187</c:v>
                </c:pt>
                <c:pt idx="7602">
                  <c:v>0.9813899808850578</c:v>
                </c:pt>
                <c:pt idx="7604">
                  <c:v>0.42266152971641519</c:v>
                </c:pt>
                <c:pt idx="7605">
                  <c:v>1.3576724638671542</c:v>
                </c:pt>
                <c:pt idx="7606">
                  <c:v>0.44465150950428628</c:v>
                </c:pt>
                <c:pt idx="7640">
                  <c:v>1.4439775450576144</c:v>
                </c:pt>
                <c:pt idx="7641">
                  <c:v>1.2960052390307792</c:v>
                </c:pt>
                <c:pt idx="7642">
                  <c:v>9.3994098246832206E-2</c:v>
                </c:pt>
                <c:pt idx="7643">
                  <c:v>7.6590264676976633E-2</c:v>
                </c:pt>
                <c:pt idx="7647">
                  <c:v>0.34067240031274437</c:v>
                </c:pt>
                <c:pt idx="7651">
                  <c:v>9.9261937038710654E-2</c:v>
                </c:pt>
                <c:pt idx="7652">
                  <c:v>0.39559529723464165</c:v>
                </c:pt>
                <c:pt idx="7656">
                  <c:v>8.949351656876868E-2</c:v>
                </c:pt>
                <c:pt idx="7657">
                  <c:v>0.24125119519191374</c:v>
                </c:pt>
                <c:pt idx="7658">
                  <c:v>5.6587755102040817E-2</c:v>
                </c:pt>
                <c:pt idx="7664">
                  <c:v>0.1122049662191805</c:v>
                </c:pt>
                <c:pt idx="7665">
                  <c:v>9.610937883193775E-2</c:v>
                </c:pt>
                <c:pt idx="7666">
                  <c:v>8.7583911337560633E-2</c:v>
                </c:pt>
                <c:pt idx="7667">
                  <c:v>5.1362637362637374E-2</c:v>
                </c:pt>
                <c:pt idx="7673">
                  <c:v>1.5781539007271901</c:v>
                </c:pt>
                <c:pt idx="7675">
                  <c:v>7.7002397236127798E-2</c:v>
                </c:pt>
                <c:pt idx="7676">
                  <c:v>7.9750884505404004E-2</c:v>
                </c:pt>
                <c:pt idx="7682">
                  <c:v>0.48833351235871919</c:v>
                </c:pt>
                <c:pt idx="7683">
                  <c:v>7.4232383043802225E-2</c:v>
                </c:pt>
                <c:pt idx="7686">
                  <c:v>0.99210504446106551</c:v>
                </c:pt>
                <c:pt idx="7688">
                  <c:v>6.4009188921084925E-2</c:v>
                </c:pt>
                <c:pt idx="7693">
                  <c:v>1.9782722888114226</c:v>
                </c:pt>
                <c:pt idx="7694">
                  <c:v>1.1894251358919454</c:v>
                </c:pt>
                <c:pt idx="7700">
                  <c:v>1.8546112337503067</c:v>
                </c:pt>
                <c:pt idx="7704">
                  <c:v>2.2097760319320812</c:v>
                </c:pt>
                <c:pt idx="7708">
                  <c:v>1.8797814207650276</c:v>
                </c:pt>
                <c:pt idx="7709">
                  <c:v>0.53071199299679028</c:v>
                </c:pt>
                <c:pt idx="7710">
                  <c:v>0.29061416823361508</c:v>
                </c:pt>
                <c:pt idx="7711">
                  <c:v>0.27574271202949985</c:v>
                </c:pt>
                <c:pt idx="7714">
                  <c:v>1.6710222106767119</c:v>
                </c:pt>
                <c:pt idx="7721">
                  <c:v>0.83467642218185878</c:v>
                </c:pt>
                <c:pt idx="7723">
                  <c:v>0.17692307692307691</c:v>
                </c:pt>
                <c:pt idx="7753">
                  <c:v>0.18181818181818188</c:v>
                </c:pt>
                <c:pt idx="7757">
                  <c:v>0.13043478260869568</c:v>
                </c:pt>
                <c:pt idx="7758">
                  <c:v>0.27272727272727276</c:v>
                </c:pt>
                <c:pt idx="7765">
                  <c:v>0.13636363636363635</c:v>
                </c:pt>
                <c:pt idx="7768">
                  <c:v>0.13636363636363635</c:v>
                </c:pt>
                <c:pt idx="7770">
                  <c:v>0.13636363636363635</c:v>
                </c:pt>
                <c:pt idx="7783">
                  <c:v>0.13793103448275867</c:v>
                </c:pt>
                <c:pt idx="7785">
                  <c:v>0.24444444444444452</c:v>
                </c:pt>
                <c:pt idx="7791">
                  <c:v>0.30555555555555558</c:v>
                </c:pt>
                <c:pt idx="7798">
                  <c:v>0.11016042780748661</c:v>
                </c:pt>
                <c:pt idx="7799">
                  <c:v>0.35714285714285726</c:v>
                </c:pt>
                <c:pt idx="7800">
                  <c:v>0.4</c:v>
                </c:pt>
                <c:pt idx="7801">
                  <c:v>0.48722860791826317</c:v>
                </c:pt>
                <c:pt idx="7802">
                  <c:v>0.21276595744680854</c:v>
                </c:pt>
                <c:pt idx="7803">
                  <c:v>0.14285714285714293</c:v>
                </c:pt>
                <c:pt idx="7804">
                  <c:v>0.32142857142857156</c:v>
                </c:pt>
                <c:pt idx="7805">
                  <c:v>0.28571428571428586</c:v>
                </c:pt>
                <c:pt idx="7806">
                  <c:v>0.24444444444444452</c:v>
                </c:pt>
                <c:pt idx="7807">
                  <c:v>0.23076923076923084</c:v>
                </c:pt>
                <c:pt idx="7809">
                  <c:v>0.37037037037037046</c:v>
                </c:pt>
                <c:pt idx="7812">
                  <c:v>0.4</c:v>
                </c:pt>
                <c:pt idx="7818">
                  <c:v>0.26086956521739135</c:v>
                </c:pt>
                <c:pt idx="7820">
                  <c:v>0.30000000000000004</c:v>
                </c:pt>
                <c:pt idx="7821">
                  <c:v>0.33333333333333331</c:v>
                </c:pt>
                <c:pt idx="7826">
                  <c:v>0.1</c:v>
                </c:pt>
                <c:pt idx="7827">
                  <c:v>0.18181818181818188</c:v>
                </c:pt>
                <c:pt idx="7857">
                  <c:v>0.24752475247524755</c:v>
                </c:pt>
                <c:pt idx="7858">
                  <c:v>0.16605166051660519</c:v>
                </c:pt>
                <c:pt idx="7859">
                  <c:v>0.21989528795811522</c:v>
                </c:pt>
                <c:pt idx="7864">
                  <c:v>0.25316455696202528</c:v>
                </c:pt>
                <c:pt idx="7868">
                  <c:v>0.18834080717488791</c:v>
                </c:pt>
                <c:pt idx="7869">
                  <c:v>0.32967032967032972</c:v>
                </c:pt>
                <c:pt idx="7887">
                  <c:v>0.21325648414985593</c:v>
                </c:pt>
                <c:pt idx="7901">
                  <c:v>0.3174603174603175</c:v>
                </c:pt>
                <c:pt idx="7902">
                  <c:v>0.31521739130434789</c:v>
                </c:pt>
                <c:pt idx="7903">
                  <c:v>0.31382978723404276</c:v>
                </c:pt>
                <c:pt idx="7904">
                  <c:v>0.35545023696682471</c:v>
                </c:pt>
                <c:pt idx="7905">
                  <c:v>0.29831932773109249</c:v>
                </c:pt>
                <c:pt idx="7919">
                  <c:v>0.31386861313868619</c:v>
                </c:pt>
                <c:pt idx="7920">
                  <c:v>0.35964912280701755</c:v>
                </c:pt>
                <c:pt idx="7948">
                  <c:v>0.3636363636363637</c:v>
                </c:pt>
                <c:pt idx="7953">
                  <c:v>0.24444444444444452</c:v>
                </c:pt>
                <c:pt idx="7960">
                  <c:v>0.34375</c:v>
                </c:pt>
                <c:pt idx="7961">
                  <c:v>7.4626865671641784E-2</c:v>
                </c:pt>
                <c:pt idx="7966">
                  <c:v>10.759493670886076</c:v>
                </c:pt>
                <c:pt idx="7967">
                  <c:v>0.1122994652406417</c:v>
                </c:pt>
                <c:pt idx="7975">
                  <c:v>8.6037735849056607E-2</c:v>
                </c:pt>
                <c:pt idx="7976">
                  <c:v>0.1072335025380711</c:v>
                </c:pt>
              </c:numCache>
            </c:numRef>
          </c:xVal>
          <c:yVal>
            <c:numRef>
              <c:f>Database!$DD$11171:$DD$19149</c:f>
              <c:numCache>
                <c:formatCode>0.0</c:formatCode>
                <c:ptCount val="7979"/>
                <c:pt idx="0">
                  <c:v>80.254687500000003</c:v>
                </c:pt>
                <c:pt idx="1">
                  <c:v>75.980392156862735</c:v>
                </c:pt>
                <c:pt idx="2">
                  <c:v>57.990867579908667</c:v>
                </c:pt>
                <c:pt idx="3">
                  <c:v>69.430051813471493</c:v>
                </c:pt>
                <c:pt idx="4">
                  <c:v>85.485275974025953</c:v>
                </c:pt>
                <c:pt idx="5">
                  <c:v>29.390243902439021</c:v>
                </c:pt>
                <c:pt idx="6">
                  <c:v>52.464916666666646</c:v>
                </c:pt>
                <c:pt idx="7">
                  <c:v>51.724211425781242</c:v>
                </c:pt>
                <c:pt idx="8">
                  <c:v>7.5095785440613039</c:v>
                </c:pt>
                <c:pt idx="9">
                  <c:v>9.1937246666666663</c:v>
                </c:pt>
                <c:pt idx="10">
                  <c:v>5.5445544554455433</c:v>
                </c:pt>
                <c:pt idx="11">
                  <c:v>5.6006776819923383</c:v>
                </c:pt>
                <c:pt idx="12">
                  <c:v>9.9885828426395928</c:v>
                </c:pt>
                <c:pt idx="26">
                  <c:v>7.4654377880184324</c:v>
                </c:pt>
                <c:pt idx="28">
                  <c:v>2.4759999999999995</c:v>
                </c:pt>
                <c:pt idx="30">
                  <c:v>8.4455958549222814</c:v>
                </c:pt>
                <c:pt idx="31">
                  <c:v>6.0326086956521756</c:v>
                </c:pt>
                <c:pt idx="32">
                  <c:v>10.468750000000002</c:v>
                </c:pt>
                <c:pt idx="35">
                  <c:v>60.330578512396691</c:v>
                </c:pt>
                <c:pt idx="36">
                  <c:v>48.581560283687942</c:v>
                </c:pt>
                <c:pt idx="37">
                  <c:v>47.535211267605632</c:v>
                </c:pt>
                <c:pt idx="38">
                  <c:v>71.764705882352942</c:v>
                </c:pt>
                <c:pt idx="39">
                  <c:v>75.138121546961315</c:v>
                </c:pt>
                <c:pt idx="41">
                  <c:v>96.581196581196593</c:v>
                </c:pt>
                <c:pt idx="42">
                  <c:v>82.352941176470551</c:v>
                </c:pt>
                <c:pt idx="43">
                  <c:v>47.161572052401759</c:v>
                </c:pt>
                <c:pt idx="44">
                  <c:v>9.5686274509803937</c:v>
                </c:pt>
                <c:pt idx="45">
                  <c:v>38.093023255813954</c:v>
                </c:pt>
                <c:pt idx="46">
                  <c:v>8.9029535864978904</c:v>
                </c:pt>
                <c:pt idx="47">
                  <c:v>70</c:v>
                </c:pt>
                <c:pt idx="48">
                  <c:v>71.428571428571416</c:v>
                </c:pt>
                <c:pt idx="49">
                  <c:v>26.783625730994146</c:v>
                </c:pt>
                <c:pt idx="50">
                  <c:v>4.6275862068965479</c:v>
                </c:pt>
                <c:pt idx="51">
                  <c:v>2.5265957446808511</c:v>
                </c:pt>
                <c:pt idx="52">
                  <c:v>2</c:v>
                </c:pt>
                <c:pt idx="134">
                  <c:v>23.360655737704917</c:v>
                </c:pt>
                <c:pt idx="137">
                  <c:v>41.860465116279073</c:v>
                </c:pt>
                <c:pt idx="142">
                  <c:v>53.191489361702118</c:v>
                </c:pt>
                <c:pt idx="143">
                  <c:v>43.027888446215144</c:v>
                </c:pt>
                <c:pt idx="145">
                  <c:v>48.305084745762699</c:v>
                </c:pt>
                <c:pt idx="146">
                  <c:v>45.3125</c:v>
                </c:pt>
                <c:pt idx="178">
                  <c:v>1.9512195121951219</c:v>
                </c:pt>
                <c:pt idx="179">
                  <c:v>5.3956834532374094</c:v>
                </c:pt>
                <c:pt idx="180">
                  <c:v>5.6034482758620694</c:v>
                </c:pt>
                <c:pt idx="181">
                  <c:v>10.461538461538462</c:v>
                </c:pt>
                <c:pt idx="182">
                  <c:v>12.448132780082984</c:v>
                </c:pt>
                <c:pt idx="183">
                  <c:v>10.05025125628141</c:v>
                </c:pt>
                <c:pt idx="184">
                  <c:v>21.285140562248987</c:v>
                </c:pt>
                <c:pt idx="185">
                  <c:v>15.609756097560979</c:v>
                </c:pt>
                <c:pt idx="186">
                  <c:v>15.849056603773585</c:v>
                </c:pt>
                <c:pt idx="187">
                  <c:v>7.0652173913043486</c:v>
                </c:pt>
                <c:pt idx="188">
                  <c:v>32.857142857142847</c:v>
                </c:pt>
                <c:pt idx="189">
                  <c:v>28.458498023715418</c:v>
                </c:pt>
                <c:pt idx="190">
                  <c:v>33.467741935483872</c:v>
                </c:pt>
                <c:pt idx="192">
                  <c:v>83.928571428571402</c:v>
                </c:pt>
                <c:pt idx="193">
                  <c:v>60.317460317460302</c:v>
                </c:pt>
                <c:pt idx="194">
                  <c:v>28.571428571428569</c:v>
                </c:pt>
                <c:pt idx="208">
                  <c:v>0.67857142857142871</c:v>
                </c:pt>
                <c:pt idx="211">
                  <c:v>0.76923076923076916</c:v>
                </c:pt>
                <c:pt idx="212">
                  <c:v>0.52</c:v>
                </c:pt>
                <c:pt idx="213">
                  <c:v>3.9035714285714294</c:v>
                </c:pt>
                <c:pt idx="214">
                  <c:v>1.8620689655172418</c:v>
                </c:pt>
                <c:pt idx="215">
                  <c:v>4.7499999999999991</c:v>
                </c:pt>
                <c:pt idx="216">
                  <c:v>3.4137931034482758</c:v>
                </c:pt>
                <c:pt idx="217">
                  <c:v>1.8181818181818181</c:v>
                </c:pt>
                <c:pt idx="218">
                  <c:v>0.58333333333333337</c:v>
                </c:pt>
                <c:pt idx="219">
                  <c:v>12.54</c:v>
                </c:pt>
                <c:pt idx="220">
                  <c:v>9.6842105263157876</c:v>
                </c:pt>
                <c:pt idx="221">
                  <c:v>3.56</c:v>
                </c:pt>
                <c:pt idx="222">
                  <c:v>6.2222222222222214</c:v>
                </c:pt>
                <c:pt idx="223">
                  <c:v>3.8235294117647061</c:v>
                </c:pt>
                <c:pt idx="328">
                  <c:v>9.2631578947368425</c:v>
                </c:pt>
                <c:pt idx="329">
                  <c:v>9.6987951807228914</c:v>
                </c:pt>
                <c:pt idx="330">
                  <c:v>9.0643274853801152</c:v>
                </c:pt>
                <c:pt idx="331">
                  <c:v>8.2702702702702684</c:v>
                </c:pt>
                <c:pt idx="332">
                  <c:v>5.9192825112107625</c:v>
                </c:pt>
                <c:pt idx="333">
                  <c:v>8.6956521739130448</c:v>
                </c:pt>
                <c:pt idx="334">
                  <c:v>8.1407035175879408</c:v>
                </c:pt>
                <c:pt idx="472">
                  <c:v>2.8634361233480177</c:v>
                </c:pt>
                <c:pt idx="473">
                  <c:v>6.3414634146341493</c:v>
                </c:pt>
                <c:pt idx="484">
                  <c:v>4.4000000000000004</c:v>
                </c:pt>
                <c:pt idx="485">
                  <c:v>5.1886792452830184</c:v>
                </c:pt>
                <c:pt idx="505">
                  <c:v>5.4982817869415817</c:v>
                </c:pt>
                <c:pt idx="506">
                  <c:v>3.8596491228070171</c:v>
                </c:pt>
                <c:pt idx="507">
                  <c:v>2.7947598253275112</c:v>
                </c:pt>
                <c:pt idx="508">
                  <c:v>6.3829787234042552</c:v>
                </c:pt>
                <c:pt idx="524">
                  <c:v>10.377358490566037</c:v>
                </c:pt>
                <c:pt idx="525">
                  <c:v>7.042253521126761</c:v>
                </c:pt>
                <c:pt idx="526">
                  <c:v>8.1339712918660272</c:v>
                </c:pt>
                <c:pt idx="527">
                  <c:v>11.5</c:v>
                </c:pt>
                <c:pt idx="528">
                  <c:v>4.7393364928909962</c:v>
                </c:pt>
                <c:pt idx="529">
                  <c:v>11.888111888111887</c:v>
                </c:pt>
                <c:pt idx="634">
                  <c:v>4.361370716510903</c:v>
                </c:pt>
                <c:pt idx="635">
                  <c:v>7.9601990049751263</c:v>
                </c:pt>
                <c:pt idx="636">
                  <c:v>11.363636363636367</c:v>
                </c:pt>
                <c:pt idx="637">
                  <c:v>0.36231884057971031</c:v>
                </c:pt>
                <c:pt idx="638">
                  <c:v>0.89285714285714268</c:v>
                </c:pt>
                <c:pt idx="639">
                  <c:v>1.5873015873015872</c:v>
                </c:pt>
                <c:pt idx="715">
                  <c:v>14.693877551020408</c:v>
                </c:pt>
                <c:pt idx="716">
                  <c:v>13.725490196078432</c:v>
                </c:pt>
                <c:pt idx="719">
                  <c:v>11.363636363636367</c:v>
                </c:pt>
                <c:pt idx="721">
                  <c:v>10.74468085106383</c:v>
                </c:pt>
                <c:pt idx="723">
                  <c:v>12.132352941176467</c:v>
                </c:pt>
                <c:pt idx="724">
                  <c:v>10.357142857142858</c:v>
                </c:pt>
                <c:pt idx="729">
                  <c:v>6.9148936170212769</c:v>
                </c:pt>
                <c:pt idx="730">
                  <c:v>10.280373831775698</c:v>
                </c:pt>
                <c:pt idx="761">
                  <c:v>1.8333333333333335</c:v>
                </c:pt>
                <c:pt idx="762">
                  <c:v>2.2857142857142856</c:v>
                </c:pt>
                <c:pt idx="763">
                  <c:v>4.8333333333333339</c:v>
                </c:pt>
                <c:pt idx="764">
                  <c:v>7.8461538461538449</c:v>
                </c:pt>
                <c:pt idx="765">
                  <c:v>8</c:v>
                </c:pt>
                <c:pt idx="766">
                  <c:v>5.55</c:v>
                </c:pt>
                <c:pt idx="767">
                  <c:v>8.4</c:v>
                </c:pt>
                <c:pt idx="768">
                  <c:v>7.8823529411764701</c:v>
                </c:pt>
                <c:pt idx="769">
                  <c:v>5.5555555555555536</c:v>
                </c:pt>
                <c:pt idx="770">
                  <c:v>4.2</c:v>
                </c:pt>
                <c:pt idx="771">
                  <c:v>9.75</c:v>
                </c:pt>
                <c:pt idx="772">
                  <c:v>6.5217391304347831</c:v>
                </c:pt>
                <c:pt idx="773">
                  <c:v>5.3888888888888875</c:v>
                </c:pt>
                <c:pt idx="774">
                  <c:v>9.7272727272727213</c:v>
                </c:pt>
                <c:pt idx="775">
                  <c:v>4.8636363636363624</c:v>
                </c:pt>
                <c:pt idx="776">
                  <c:v>5.4705882352941195</c:v>
                </c:pt>
                <c:pt idx="777">
                  <c:v>8.4166666666666679</c:v>
                </c:pt>
                <c:pt idx="778">
                  <c:v>1.84375</c:v>
                </c:pt>
                <c:pt idx="779">
                  <c:v>5.6000000000000005</c:v>
                </c:pt>
                <c:pt idx="780">
                  <c:v>5.3157894736842106</c:v>
                </c:pt>
                <c:pt idx="781">
                  <c:v>1.375</c:v>
                </c:pt>
                <c:pt idx="789">
                  <c:v>4.2</c:v>
                </c:pt>
                <c:pt idx="792">
                  <c:v>4.8333333333333339</c:v>
                </c:pt>
                <c:pt idx="797">
                  <c:v>5.3888888888888875</c:v>
                </c:pt>
                <c:pt idx="799">
                  <c:v>8.4166666666666679</c:v>
                </c:pt>
                <c:pt idx="803">
                  <c:v>5.3157894736842106</c:v>
                </c:pt>
                <c:pt idx="804">
                  <c:v>5.5555555555555536</c:v>
                </c:pt>
                <c:pt idx="807">
                  <c:v>6.5217391304347831</c:v>
                </c:pt>
                <c:pt idx="814">
                  <c:v>4.8636363636363624</c:v>
                </c:pt>
                <c:pt idx="815">
                  <c:v>7.8461538461538449</c:v>
                </c:pt>
                <c:pt idx="818">
                  <c:v>8.4</c:v>
                </c:pt>
                <c:pt idx="820">
                  <c:v>5.6000000000000005</c:v>
                </c:pt>
                <c:pt idx="821">
                  <c:v>1.375</c:v>
                </c:pt>
                <c:pt idx="824">
                  <c:v>1.8333333333333335</c:v>
                </c:pt>
                <c:pt idx="827">
                  <c:v>7.8823529411764701</c:v>
                </c:pt>
                <c:pt idx="828">
                  <c:v>8</c:v>
                </c:pt>
                <c:pt idx="837">
                  <c:v>9.7272727272727213</c:v>
                </c:pt>
                <c:pt idx="838">
                  <c:v>9.75</c:v>
                </c:pt>
                <c:pt idx="843">
                  <c:v>1.84375</c:v>
                </c:pt>
                <c:pt idx="846">
                  <c:v>27.777777777777771</c:v>
                </c:pt>
                <c:pt idx="847">
                  <c:v>16.153846153846157</c:v>
                </c:pt>
                <c:pt idx="848">
                  <c:v>37.720207253886002</c:v>
                </c:pt>
                <c:pt idx="849">
                  <c:v>30.367346938775508</c:v>
                </c:pt>
                <c:pt idx="850">
                  <c:v>20.540540540540533</c:v>
                </c:pt>
                <c:pt idx="851">
                  <c:v>8.7005649717514117</c:v>
                </c:pt>
                <c:pt idx="852">
                  <c:v>0.53642384105960261</c:v>
                </c:pt>
                <c:pt idx="853">
                  <c:v>1.1212121212121215</c:v>
                </c:pt>
                <c:pt idx="854">
                  <c:v>0.83854166666666674</c:v>
                </c:pt>
                <c:pt idx="867">
                  <c:v>11.880733944954127</c:v>
                </c:pt>
                <c:pt idx="868">
                  <c:v>2.1282051282051277</c:v>
                </c:pt>
                <c:pt idx="869">
                  <c:v>5.1315789473684204</c:v>
                </c:pt>
                <c:pt idx="870">
                  <c:v>4.51048951048951</c:v>
                </c:pt>
                <c:pt idx="871">
                  <c:v>0.99502487562189079</c:v>
                </c:pt>
                <c:pt idx="872">
                  <c:v>1.9757085020242913</c:v>
                </c:pt>
                <c:pt idx="873">
                  <c:v>6.2011173184357533</c:v>
                </c:pt>
                <c:pt idx="874">
                  <c:v>4.8903225806451625</c:v>
                </c:pt>
                <c:pt idx="875">
                  <c:v>2.6198830409356733</c:v>
                </c:pt>
                <c:pt idx="876">
                  <c:v>5.1030303030303035</c:v>
                </c:pt>
                <c:pt idx="877">
                  <c:v>17.236180904522612</c:v>
                </c:pt>
                <c:pt idx="878">
                  <c:v>11.751824817518251</c:v>
                </c:pt>
                <c:pt idx="879">
                  <c:v>10.16393442622951</c:v>
                </c:pt>
                <c:pt idx="902">
                  <c:v>12.178217821782177</c:v>
                </c:pt>
                <c:pt idx="904">
                  <c:v>9.7087378640776691</c:v>
                </c:pt>
                <c:pt idx="906">
                  <c:v>6.8902439024390274</c:v>
                </c:pt>
                <c:pt idx="909">
                  <c:v>14.695652173913045</c:v>
                </c:pt>
                <c:pt idx="910">
                  <c:v>25.344827586206897</c:v>
                </c:pt>
                <c:pt idx="911">
                  <c:v>7.807017543859649</c:v>
                </c:pt>
                <c:pt idx="912">
                  <c:v>1.1666666666666667</c:v>
                </c:pt>
                <c:pt idx="913">
                  <c:v>1.2608695652173914</c:v>
                </c:pt>
                <c:pt idx="914">
                  <c:v>0.95693779904306231</c:v>
                </c:pt>
                <c:pt idx="915">
                  <c:v>1.0344827586206897</c:v>
                </c:pt>
                <c:pt idx="916">
                  <c:v>4</c:v>
                </c:pt>
                <c:pt idx="917">
                  <c:v>7.7272727272727275</c:v>
                </c:pt>
                <c:pt idx="919">
                  <c:v>16.25</c:v>
                </c:pt>
                <c:pt idx="921">
                  <c:v>8.4285714285714253</c:v>
                </c:pt>
                <c:pt idx="922">
                  <c:v>10</c:v>
                </c:pt>
                <c:pt idx="925">
                  <c:v>6</c:v>
                </c:pt>
                <c:pt idx="926">
                  <c:v>1.7708333333333333</c:v>
                </c:pt>
                <c:pt idx="927">
                  <c:v>3.5714285714285712</c:v>
                </c:pt>
                <c:pt idx="928">
                  <c:v>8.9285714285714253</c:v>
                </c:pt>
                <c:pt idx="929">
                  <c:v>5.0833333333333339</c:v>
                </c:pt>
                <c:pt idx="930">
                  <c:v>9.6774193548387117</c:v>
                </c:pt>
                <c:pt idx="931">
                  <c:v>11.463414634146348</c:v>
                </c:pt>
                <c:pt idx="932">
                  <c:v>4.1538461538461542</c:v>
                </c:pt>
                <c:pt idx="933">
                  <c:v>4.666666666666667</c:v>
                </c:pt>
                <c:pt idx="934">
                  <c:v>3.9473684210526314</c:v>
                </c:pt>
                <c:pt idx="935">
                  <c:v>19.795918367346939</c:v>
                </c:pt>
                <c:pt idx="936">
                  <c:v>9.0909090909090917</c:v>
                </c:pt>
                <c:pt idx="937">
                  <c:v>53.529411764705884</c:v>
                </c:pt>
                <c:pt idx="938">
                  <c:v>11.621621621621619</c:v>
                </c:pt>
                <c:pt idx="939">
                  <c:v>7.7551020408163263</c:v>
                </c:pt>
                <c:pt idx="940">
                  <c:v>12</c:v>
                </c:pt>
                <c:pt idx="945">
                  <c:v>3.75</c:v>
                </c:pt>
                <c:pt idx="946">
                  <c:v>6.2686567164179099</c:v>
                </c:pt>
                <c:pt idx="947">
                  <c:v>1.6491228070175439</c:v>
                </c:pt>
                <c:pt idx="950">
                  <c:v>7.0301291248206628</c:v>
                </c:pt>
                <c:pt idx="951">
                  <c:v>6.2686567164179099</c:v>
                </c:pt>
                <c:pt idx="954">
                  <c:v>1.4965986394557824</c:v>
                </c:pt>
                <c:pt idx="955">
                  <c:v>1.3896103896103897</c:v>
                </c:pt>
                <c:pt idx="956">
                  <c:v>11.428571428571425</c:v>
                </c:pt>
                <c:pt idx="957">
                  <c:v>15.116279069767442</c:v>
                </c:pt>
                <c:pt idx="991">
                  <c:v>2.3353115727002973</c:v>
                </c:pt>
                <c:pt idx="992">
                  <c:v>2.9534883720930227</c:v>
                </c:pt>
                <c:pt idx="993">
                  <c:v>3.3099630996309966</c:v>
                </c:pt>
                <c:pt idx="994">
                  <c:v>1.2277227722772275</c:v>
                </c:pt>
                <c:pt idx="995">
                  <c:v>2.9691629955947132</c:v>
                </c:pt>
                <c:pt idx="996">
                  <c:v>3.1262135922330097</c:v>
                </c:pt>
                <c:pt idx="997">
                  <c:v>3.8989169675090252</c:v>
                </c:pt>
                <c:pt idx="998">
                  <c:v>9.88950276243094</c:v>
                </c:pt>
                <c:pt idx="999">
                  <c:v>12.790697674418604</c:v>
                </c:pt>
                <c:pt idx="1000">
                  <c:v>5.586206896551726</c:v>
                </c:pt>
                <c:pt idx="1064">
                  <c:v>2.147239263803681</c:v>
                </c:pt>
                <c:pt idx="1065">
                  <c:v>2.5</c:v>
                </c:pt>
                <c:pt idx="1066">
                  <c:v>2.7683615819209049</c:v>
                </c:pt>
                <c:pt idx="1067">
                  <c:v>1.6891891891891893</c:v>
                </c:pt>
                <c:pt idx="1068">
                  <c:v>5</c:v>
                </c:pt>
                <c:pt idx="1069">
                  <c:v>6.4539007092198579</c:v>
                </c:pt>
                <c:pt idx="1070">
                  <c:v>0.44444444444444448</c:v>
                </c:pt>
                <c:pt idx="1071">
                  <c:v>0.9</c:v>
                </c:pt>
                <c:pt idx="1073">
                  <c:v>5.7307692307692317</c:v>
                </c:pt>
                <c:pt idx="1075">
                  <c:v>1.5133333333333334</c:v>
                </c:pt>
                <c:pt idx="1076">
                  <c:v>2.3368421052631567</c:v>
                </c:pt>
                <c:pt idx="1082">
                  <c:v>8.4375</c:v>
                </c:pt>
                <c:pt idx="1083">
                  <c:v>4.3627450980392153</c:v>
                </c:pt>
                <c:pt idx="1085">
                  <c:v>6.2209302325581382</c:v>
                </c:pt>
                <c:pt idx="1086">
                  <c:v>2.9545454545454537</c:v>
                </c:pt>
                <c:pt idx="1088">
                  <c:v>5</c:v>
                </c:pt>
                <c:pt idx="1101">
                  <c:v>1.125</c:v>
                </c:pt>
                <c:pt idx="1106">
                  <c:v>3.4</c:v>
                </c:pt>
                <c:pt idx="1107">
                  <c:v>3.7058823529411771</c:v>
                </c:pt>
                <c:pt idx="1108">
                  <c:v>4.5</c:v>
                </c:pt>
                <c:pt idx="1109">
                  <c:v>3.0909090909090904</c:v>
                </c:pt>
                <c:pt idx="1112">
                  <c:v>7.5882352941176485</c:v>
                </c:pt>
                <c:pt idx="1114">
                  <c:v>15.857142857142861</c:v>
                </c:pt>
                <c:pt idx="1115">
                  <c:v>9.3333333333333357</c:v>
                </c:pt>
                <c:pt idx="1116">
                  <c:v>7.7784431137724575</c:v>
                </c:pt>
                <c:pt idx="1119">
                  <c:v>2.5384615384615388</c:v>
                </c:pt>
                <c:pt idx="1121">
                  <c:v>8.75</c:v>
                </c:pt>
                <c:pt idx="1122">
                  <c:v>6.3333333333333339</c:v>
                </c:pt>
                <c:pt idx="1123">
                  <c:v>20.714285714285719</c:v>
                </c:pt>
                <c:pt idx="1124">
                  <c:v>12.2</c:v>
                </c:pt>
                <c:pt idx="1125">
                  <c:v>23.076923076923073</c:v>
                </c:pt>
                <c:pt idx="1130">
                  <c:v>9.0482758620689641</c:v>
                </c:pt>
                <c:pt idx="1131">
                  <c:v>12.285714285714286</c:v>
                </c:pt>
                <c:pt idx="1133">
                  <c:v>30.045871559633024</c:v>
                </c:pt>
                <c:pt idx="1155">
                  <c:v>12.551086206073029</c:v>
                </c:pt>
                <c:pt idx="1156">
                  <c:v>19.87292413719879</c:v>
                </c:pt>
                <c:pt idx="1157">
                  <c:v>10.434782608695652</c:v>
                </c:pt>
                <c:pt idx="1158">
                  <c:v>11.203022496715835</c:v>
                </c:pt>
                <c:pt idx="1161">
                  <c:v>8.7262615970448731</c:v>
                </c:pt>
                <c:pt idx="1162">
                  <c:v>8.5536518089146529</c:v>
                </c:pt>
                <c:pt idx="1166">
                  <c:v>10.476190476190474</c:v>
                </c:pt>
                <c:pt idx="1167">
                  <c:v>14.064684635304875</c:v>
                </c:pt>
                <c:pt idx="1168">
                  <c:v>12.941176470588236</c:v>
                </c:pt>
                <c:pt idx="1174">
                  <c:v>19.130434782608702</c:v>
                </c:pt>
                <c:pt idx="1181">
                  <c:v>20.199531198037739</c:v>
                </c:pt>
                <c:pt idx="1182">
                  <c:v>19.921770740320106</c:v>
                </c:pt>
                <c:pt idx="1194">
                  <c:v>64.324324324324309</c:v>
                </c:pt>
                <c:pt idx="1196">
                  <c:v>86.428571428571416</c:v>
                </c:pt>
                <c:pt idx="1197">
                  <c:v>57.368421052631568</c:v>
                </c:pt>
                <c:pt idx="1201">
                  <c:v>70</c:v>
                </c:pt>
                <c:pt idx="1204">
                  <c:v>61.702127659574472</c:v>
                </c:pt>
                <c:pt idx="1207">
                  <c:v>69.411764705882376</c:v>
                </c:pt>
                <c:pt idx="1210">
                  <c:v>51.141552511415526</c:v>
                </c:pt>
                <c:pt idx="1214">
                  <c:v>92.753623188405825</c:v>
                </c:pt>
                <c:pt idx="1221">
                  <c:v>6.1904761904761898</c:v>
                </c:pt>
                <c:pt idx="1222">
                  <c:v>6.6666666666666661</c:v>
                </c:pt>
                <c:pt idx="1223">
                  <c:v>7.3684210526315796</c:v>
                </c:pt>
                <c:pt idx="1225">
                  <c:v>9.7674418604651176</c:v>
                </c:pt>
                <c:pt idx="1226">
                  <c:v>11.95876288659794</c:v>
                </c:pt>
                <c:pt idx="1227">
                  <c:v>14.19047619047619</c:v>
                </c:pt>
                <c:pt idx="1228">
                  <c:v>16.666666666666664</c:v>
                </c:pt>
                <c:pt idx="1229">
                  <c:v>15.384615384615383</c:v>
                </c:pt>
                <c:pt idx="1230">
                  <c:v>30.684210526315788</c:v>
                </c:pt>
                <c:pt idx="1236">
                  <c:v>12.538071065989845</c:v>
                </c:pt>
                <c:pt idx="1238">
                  <c:v>17.410071942446045</c:v>
                </c:pt>
                <c:pt idx="1239">
                  <c:v>18.11965811965813</c:v>
                </c:pt>
                <c:pt idx="1240">
                  <c:v>9.6923076923076934</c:v>
                </c:pt>
                <c:pt idx="1241">
                  <c:v>15.177993527508093</c:v>
                </c:pt>
                <c:pt idx="1242">
                  <c:v>6.6565349544072925</c:v>
                </c:pt>
                <c:pt idx="1243">
                  <c:v>8.0876494023904399</c:v>
                </c:pt>
                <c:pt idx="1244">
                  <c:v>7.7333333333333343</c:v>
                </c:pt>
                <c:pt idx="1245">
                  <c:v>5.4328358208955212</c:v>
                </c:pt>
                <c:pt idx="1246">
                  <c:v>4.5320855614973246</c:v>
                </c:pt>
                <c:pt idx="1248">
                  <c:v>8.4120171673819755</c:v>
                </c:pt>
                <c:pt idx="1249">
                  <c:v>7.806691449814128</c:v>
                </c:pt>
                <c:pt idx="1250">
                  <c:v>4.7234042553191475</c:v>
                </c:pt>
                <c:pt idx="1277">
                  <c:v>6.965174129353235</c:v>
                </c:pt>
                <c:pt idx="1278">
                  <c:v>6.0606060606060606</c:v>
                </c:pt>
                <c:pt idx="1279">
                  <c:v>7.5</c:v>
                </c:pt>
                <c:pt idx="1280">
                  <c:v>6.0773480662983426</c:v>
                </c:pt>
                <c:pt idx="1281">
                  <c:v>8</c:v>
                </c:pt>
                <c:pt idx="1282">
                  <c:v>11.707317073170731</c:v>
                </c:pt>
                <c:pt idx="1283">
                  <c:v>14.545454545454547</c:v>
                </c:pt>
                <c:pt idx="1284">
                  <c:v>3.5757575757575766</c:v>
                </c:pt>
                <c:pt idx="1285">
                  <c:v>12.389380530973455</c:v>
                </c:pt>
                <c:pt idx="1286">
                  <c:v>12.277227722772274</c:v>
                </c:pt>
                <c:pt idx="1287">
                  <c:v>14.519774011299434</c:v>
                </c:pt>
                <c:pt idx="1288">
                  <c:v>11.413043478260869</c:v>
                </c:pt>
                <c:pt idx="1289">
                  <c:v>10.523809523809524</c:v>
                </c:pt>
                <c:pt idx="1290">
                  <c:v>8.1927710843373482</c:v>
                </c:pt>
                <c:pt idx="1291">
                  <c:v>6.9387755102040813</c:v>
                </c:pt>
                <c:pt idx="1292">
                  <c:v>10</c:v>
                </c:pt>
                <c:pt idx="1293">
                  <c:v>17.954545454545457</c:v>
                </c:pt>
                <c:pt idx="1294">
                  <c:v>19.467455621301774</c:v>
                </c:pt>
                <c:pt idx="1295">
                  <c:v>14.855491329479772</c:v>
                </c:pt>
                <c:pt idx="1296">
                  <c:v>17.741935483870968</c:v>
                </c:pt>
                <c:pt idx="1297">
                  <c:v>14.7</c:v>
                </c:pt>
                <c:pt idx="1298">
                  <c:v>13.388888888888889</c:v>
                </c:pt>
                <c:pt idx="1302">
                  <c:v>12.062500000000002</c:v>
                </c:pt>
                <c:pt idx="1303">
                  <c:v>18.958333333333321</c:v>
                </c:pt>
                <c:pt idx="1304">
                  <c:v>7.419354838709677</c:v>
                </c:pt>
                <c:pt idx="1305">
                  <c:v>6.9565217391304364</c:v>
                </c:pt>
                <c:pt idx="1308">
                  <c:v>19.565217391304341</c:v>
                </c:pt>
                <c:pt idx="1309">
                  <c:v>16.296296296296291</c:v>
                </c:pt>
                <c:pt idx="1310">
                  <c:v>13.103448275862071</c:v>
                </c:pt>
                <c:pt idx="1311">
                  <c:v>14.230769230769232</c:v>
                </c:pt>
                <c:pt idx="1312">
                  <c:v>3.75</c:v>
                </c:pt>
                <c:pt idx="1313">
                  <c:v>14.808764940239046</c:v>
                </c:pt>
                <c:pt idx="1314">
                  <c:v>16.126923076923074</c:v>
                </c:pt>
                <c:pt idx="1315">
                  <c:v>15.030888030888033</c:v>
                </c:pt>
                <c:pt idx="1316">
                  <c:v>14.076642335766424</c:v>
                </c:pt>
                <c:pt idx="1317">
                  <c:v>16.066666666666666</c:v>
                </c:pt>
                <c:pt idx="1318">
                  <c:v>14.648854961832059</c:v>
                </c:pt>
                <c:pt idx="1319">
                  <c:v>17.913725490196082</c:v>
                </c:pt>
                <c:pt idx="1320">
                  <c:v>17.303501945525284</c:v>
                </c:pt>
                <c:pt idx="1321">
                  <c:v>16.401486988847584</c:v>
                </c:pt>
                <c:pt idx="1322">
                  <c:v>15.717241379310343</c:v>
                </c:pt>
                <c:pt idx="1323">
                  <c:v>16.422641509433959</c:v>
                </c:pt>
                <c:pt idx="1324">
                  <c:v>15.363281250000002</c:v>
                </c:pt>
                <c:pt idx="1325">
                  <c:v>15.148854961832056</c:v>
                </c:pt>
                <c:pt idx="1326">
                  <c:v>15.348920863309353</c:v>
                </c:pt>
                <c:pt idx="1327">
                  <c:v>14.640625</c:v>
                </c:pt>
                <c:pt idx="1328">
                  <c:v>15.428030303030301</c:v>
                </c:pt>
                <c:pt idx="1329">
                  <c:v>14.992187500000002</c:v>
                </c:pt>
                <c:pt idx="1330">
                  <c:v>13.852017937219735</c:v>
                </c:pt>
                <c:pt idx="1331">
                  <c:v>14.72900763358779</c:v>
                </c:pt>
                <c:pt idx="1332">
                  <c:v>15.011764705882355</c:v>
                </c:pt>
                <c:pt idx="1333">
                  <c:v>16.047058823529415</c:v>
                </c:pt>
                <c:pt idx="1334">
                  <c:v>15.004098360655735</c:v>
                </c:pt>
                <c:pt idx="1335">
                  <c:v>12.698412698412699</c:v>
                </c:pt>
                <c:pt idx="1336">
                  <c:v>13.873563218390807</c:v>
                </c:pt>
                <c:pt idx="1337">
                  <c:v>63.013698630136986</c:v>
                </c:pt>
                <c:pt idx="1338">
                  <c:v>21.357142857142854</c:v>
                </c:pt>
                <c:pt idx="1339">
                  <c:v>21.818181818181817</c:v>
                </c:pt>
                <c:pt idx="1340">
                  <c:v>26.694915254237291</c:v>
                </c:pt>
                <c:pt idx="1345">
                  <c:v>21.428571428571427</c:v>
                </c:pt>
                <c:pt idx="1348">
                  <c:v>20.788530465949815</c:v>
                </c:pt>
                <c:pt idx="1351">
                  <c:v>20.43795620437956</c:v>
                </c:pt>
                <c:pt idx="1352">
                  <c:v>26.312849162011176</c:v>
                </c:pt>
                <c:pt idx="1353">
                  <c:v>23.969319271332687</c:v>
                </c:pt>
                <c:pt idx="1354">
                  <c:v>29.591836734693878</c:v>
                </c:pt>
                <c:pt idx="1356">
                  <c:v>33.157894736842096</c:v>
                </c:pt>
                <c:pt idx="1359">
                  <c:v>25.652173913043484</c:v>
                </c:pt>
                <c:pt idx="1360">
                  <c:v>18.333333333333325</c:v>
                </c:pt>
                <c:pt idx="1368">
                  <c:v>30.9</c:v>
                </c:pt>
                <c:pt idx="1369">
                  <c:v>39.025069637883007</c:v>
                </c:pt>
                <c:pt idx="1370">
                  <c:v>14.974093264248706</c:v>
                </c:pt>
                <c:pt idx="1374">
                  <c:v>16.76300578034682</c:v>
                </c:pt>
                <c:pt idx="1375">
                  <c:v>16.25</c:v>
                </c:pt>
                <c:pt idx="1376">
                  <c:v>27.380952380952383</c:v>
                </c:pt>
                <c:pt idx="1377">
                  <c:v>24.21524663677129</c:v>
                </c:pt>
                <c:pt idx="1378">
                  <c:v>23.047619047619044</c:v>
                </c:pt>
                <c:pt idx="1379">
                  <c:v>12.575206611570252</c:v>
                </c:pt>
                <c:pt idx="1380">
                  <c:v>23.824451410658316</c:v>
                </c:pt>
                <c:pt idx="1381">
                  <c:v>23.824451410658316</c:v>
                </c:pt>
                <c:pt idx="1382">
                  <c:v>13.023255813953488</c:v>
                </c:pt>
                <c:pt idx="1384">
                  <c:v>16.740331491712706</c:v>
                </c:pt>
                <c:pt idx="1385">
                  <c:v>14.323144104803493</c:v>
                </c:pt>
                <c:pt idx="1386">
                  <c:v>12.576687116564422</c:v>
                </c:pt>
                <c:pt idx="1387">
                  <c:v>51.707317073170742</c:v>
                </c:pt>
                <c:pt idx="1388">
                  <c:v>11.802325581395349</c:v>
                </c:pt>
                <c:pt idx="1389">
                  <c:v>10.186915887850468</c:v>
                </c:pt>
                <c:pt idx="1390">
                  <c:v>23.154574132492119</c:v>
                </c:pt>
                <c:pt idx="1391">
                  <c:v>27.748691099476442</c:v>
                </c:pt>
                <c:pt idx="1392">
                  <c:v>10.847457627118645</c:v>
                </c:pt>
                <c:pt idx="1394">
                  <c:v>16.774193548387093</c:v>
                </c:pt>
                <c:pt idx="1395">
                  <c:v>24.796380090497735</c:v>
                </c:pt>
                <c:pt idx="1396">
                  <c:v>28.625954198473284</c:v>
                </c:pt>
                <c:pt idx="1397">
                  <c:v>20.974025974025967</c:v>
                </c:pt>
                <c:pt idx="1398">
                  <c:v>23.839009287925691</c:v>
                </c:pt>
                <c:pt idx="1399">
                  <c:v>31.293103448275858</c:v>
                </c:pt>
                <c:pt idx="1400">
                  <c:v>46.545454545454547</c:v>
                </c:pt>
                <c:pt idx="1401">
                  <c:v>27.428571428571427</c:v>
                </c:pt>
                <c:pt idx="1402">
                  <c:v>23.913043478260867</c:v>
                </c:pt>
                <c:pt idx="1403">
                  <c:v>13.023255813953488</c:v>
                </c:pt>
                <c:pt idx="1404">
                  <c:v>19.230769230769219</c:v>
                </c:pt>
                <c:pt idx="1405">
                  <c:v>14.871794871794872</c:v>
                </c:pt>
                <c:pt idx="1406">
                  <c:v>14.130434782608697</c:v>
                </c:pt>
                <c:pt idx="1408">
                  <c:v>19.540229885057467</c:v>
                </c:pt>
                <c:pt idx="1409">
                  <c:v>26.373626373626369</c:v>
                </c:pt>
                <c:pt idx="1410">
                  <c:v>16.556291390728475</c:v>
                </c:pt>
                <c:pt idx="1411">
                  <c:v>8.4269662921348321</c:v>
                </c:pt>
                <c:pt idx="1412">
                  <c:v>14.948453608247423</c:v>
                </c:pt>
                <c:pt idx="1413">
                  <c:v>9.5959595959595987</c:v>
                </c:pt>
                <c:pt idx="1415">
                  <c:v>17.777777777777779</c:v>
                </c:pt>
                <c:pt idx="1416">
                  <c:v>18.067226890756299</c:v>
                </c:pt>
                <c:pt idx="1417">
                  <c:v>20.361990950226243</c:v>
                </c:pt>
                <c:pt idx="1418">
                  <c:v>16.744186046511629</c:v>
                </c:pt>
                <c:pt idx="1419">
                  <c:v>14.410480349344981</c:v>
                </c:pt>
                <c:pt idx="1420">
                  <c:v>31.174089068825907</c:v>
                </c:pt>
                <c:pt idx="1421">
                  <c:v>25.759405940594057</c:v>
                </c:pt>
                <c:pt idx="1422">
                  <c:v>11.57818181818182</c:v>
                </c:pt>
                <c:pt idx="1423">
                  <c:v>10.84325842696629</c:v>
                </c:pt>
                <c:pt idx="1424">
                  <c:v>10.174698795180722</c:v>
                </c:pt>
                <c:pt idx="1426">
                  <c:v>22.096069868995631</c:v>
                </c:pt>
                <c:pt idx="1428">
                  <c:v>22.244897959183671</c:v>
                </c:pt>
                <c:pt idx="1434">
                  <c:v>21.36363636363636</c:v>
                </c:pt>
                <c:pt idx="1435">
                  <c:v>20.69767441860466</c:v>
                </c:pt>
                <c:pt idx="1441">
                  <c:v>26.785714285714281</c:v>
                </c:pt>
                <c:pt idx="1442">
                  <c:v>27.20930232558139</c:v>
                </c:pt>
                <c:pt idx="1443">
                  <c:v>22.051282051282051</c:v>
                </c:pt>
                <c:pt idx="1444">
                  <c:v>32.325581395348841</c:v>
                </c:pt>
                <c:pt idx="1445">
                  <c:v>23.125</c:v>
                </c:pt>
                <c:pt idx="1446">
                  <c:v>30.454545454545453</c:v>
                </c:pt>
                <c:pt idx="1451">
                  <c:v>26.538461538461533</c:v>
                </c:pt>
                <c:pt idx="1452">
                  <c:v>28</c:v>
                </c:pt>
                <c:pt idx="1454">
                  <c:v>30.5</c:v>
                </c:pt>
                <c:pt idx="1455">
                  <c:v>29.069767441860467</c:v>
                </c:pt>
                <c:pt idx="1456">
                  <c:v>32.894736842105274</c:v>
                </c:pt>
                <c:pt idx="1468">
                  <c:v>15.6</c:v>
                </c:pt>
                <c:pt idx="1472">
                  <c:v>15.238095238095237</c:v>
                </c:pt>
                <c:pt idx="1473">
                  <c:v>9.2857142857142865</c:v>
                </c:pt>
                <c:pt idx="1475">
                  <c:v>22.916666666666668</c:v>
                </c:pt>
                <c:pt idx="1486">
                  <c:v>12.554112554112553</c:v>
                </c:pt>
                <c:pt idx="1488">
                  <c:v>14.883720930232558</c:v>
                </c:pt>
                <c:pt idx="1495">
                  <c:v>7.08</c:v>
                </c:pt>
                <c:pt idx="1497">
                  <c:v>8.75</c:v>
                </c:pt>
                <c:pt idx="1498">
                  <c:v>11.594202898550725</c:v>
                </c:pt>
                <c:pt idx="1503">
                  <c:v>14.538461538461537</c:v>
                </c:pt>
                <c:pt idx="1507">
                  <c:v>20.321428571428573</c:v>
                </c:pt>
                <c:pt idx="1514">
                  <c:v>16.344827586206897</c:v>
                </c:pt>
                <c:pt idx="1517">
                  <c:v>17.961538461538463</c:v>
                </c:pt>
                <c:pt idx="1518">
                  <c:v>17.172413793103445</c:v>
                </c:pt>
                <c:pt idx="1522">
                  <c:v>21.465968586387433</c:v>
                </c:pt>
                <c:pt idx="1602">
                  <c:v>15.428571428571425</c:v>
                </c:pt>
                <c:pt idx="1604">
                  <c:v>16.740088105726873</c:v>
                </c:pt>
                <c:pt idx="1606">
                  <c:v>0.42016806722689087</c:v>
                </c:pt>
                <c:pt idx="1609">
                  <c:v>28.089887640449437</c:v>
                </c:pt>
                <c:pt idx="1610">
                  <c:v>22.421524663677129</c:v>
                </c:pt>
                <c:pt idx="1611">
                  <c:v>21.463414634146336</c:v>
                </c:pt>
                <c:pt idx="1612">
                  <c:v>17.004048582995946</c:v>
                </c:pt>
                <c:pt idx="1613">
                  <c:v>29.109589041095887</c:v>
                </c:pt>
                <c:pt idx="1616">
                  <c:v>18.905472636815919</c:v>
                </c:pt>
                <c:pt idx="1617">
                  <c:v>8.8888888888888893</c:v>
                </c:pt>
                <c:pt idx="1620">
                  <c:v>40</c:v>
                </c:pt>
                <c:pt idx="1625">
                  <c:v>12.195121951219511</c:v>
                </c:pt>
                <c:pt idx="1626">
                  <c:v>22</c:v>
                </c:pt>
                <c:pt idx="1628">
                  <c:v>30.038022813688212</c:v>
                </c:pt>
                <c:pt idx="1629">
                  <c:v>25.448028673835118</c:v>
                </c:pt>
                <c:pt idx="1630">
                  <c:v>41.809290953545229</c:v>
                </c:pt>
                <c:pt idx="1631">
                  <c:v>39.6875</c:v>
                </c:pt>
                <c:pt idx="1632">
                  <c:v>35.135135135135151</c:v>
                </c:pt>
                <c:pt idx="1633">
                  <c:v>34.444444444444429</c:v>
                </c:pt>
                <c:pt idx="1638">
                  <c:v>29.625</c:v>
                </c:pt>
                <c:pt idx="1639">
                  <c:v>26.956521739130434</c:v>
                </c:pt>
                <c:pt idx="1641">
                  <c:v>42.307692307692292</c:v>
                </c:pt>
                <c:pt idx="1642">
                  <c:v>49.920645161290302</c:v>
                </c:pt>
                <c:pt idx="1644">
                  <c:v>30.370370370370363</c:v>
                </c:pt>
                <c:pt idx="1645">
                  <c:v>28.8</c:v>
                </c:pt>
                <c:pt idx="1646">
                  <c:v>40.731707317073173</c:v>
                </c:pt>
                <c:pt idx="1648">
                  <c:v>25.929444444444446</c:v>
                </c:pt>
                <c:pt idx="1649">
                  <c:v>38.465862068965521</c:v>
                </c:pt>
                <c:pt idx="1656">
                  <c:v>31.000833333333329</c:v>
                </c:pt>
                <c:pt idx="1660">
                  <c:v>33.349999999999994</c:v>
                </c:pt>
                <c:pt idx="1668">
                  <c:v>38.75</c:v>
                </c:pt>
                <c:pt idx="1672">
                  <c:v>43.023255813953497</c:v>
                </c:pt>
                <c:pt idx="1673">
                  <c:v>45.41666666666665</c:v>
                </c:pt>
                <c:pt idx="1681">
                  <c:v>37.6</c:v>
                </c:pt>
                <c:pt idx="1682">
                  <c:v>48.193043478260861</c:v>
                </c:pt>
                <c:pt idx="1685">
                  <c:v>48.3825</c:v>
                </c:pt>
                <c:pt idx="1687">
                  <c:v>44.574468085106368</c:v>
                </c:pt>
                <c:pt idx="1692">
                  <c:v>45.076444444444434</c:v>
                </c:pt>
                <c:pt idx="1696">
                  <c:v>34.6875</c:v>
                </c:pt>
                <c:pt idx="1701">
                  <c:v>36.085416666666653</c:v>
                </c:pt>
                <c:pt idx="1705">
                  <c:v>29.722222222222214</c:v>
                </c:pt>
                <c:pt idx="1710">
                  <c:v>49.18571428571429</c:v>
                </c:pt>
                <c:pt idx="1713">
                  <c:v>46.804883720930228</c:v>
                </c:pt>
                <c:pt idx="1723">
                  <c:v>39.610769230769229</c:v>
                </c:pt>
                <c:pt idx="1727">
                  <c:v>38.64</c:v>
                </c:pt>
                <c:pt idx="1731">
                  <c:v>35.869259259259245</c:v>
                </c:pt>
                <c:pt idx="1736">
                  <c:v>13.476190476190474</c:v>
                </c:pt>
                <c:pt idx="1738">
                  <c:v>12.208333333333332</c:v>
                </c:pt>
                <c:pt idx="1744">
                  <c:v>18.600000000000001</c:v>
                </c:pt>
                <c:pt idx="1745">
                  <c:v>23.305769230769222</c:v>
                </c:pt>
                <c:pt idx="1751">
                  <c:v>19.502262443438916</c:v>
                </c:pt>
                <c:pt idx="1752">
                  <c:v>15.05681818181818</c:v>
                </c:pt>
                <c:pt idx="1753">
                  <c:v>14.444444444444446</c:v>
                </c:pt>
                <c:pt idx="1754">
                  <c:v>13.441860465116276</c:v>
                </c:pt>
                <c:pt idx="1755">
                  <c:v>20.434782608695652</c:v>
                </c:pt>
                <c:pt idx="1756">
                  <c:v>31.25</c:v>
                </c:pt>
                <c:pt idx="1757">
                  <c:v>31.6</c:v>
                </c:pt>
                <c:pt idx="1758">
                  <c:v>33.636363636363626</c:v>
                </c:pt>
                <c:pt idx="1759">
                  <c:v>43.636363636363626</c:v>
                </c:pt>
                <c:pt idx="1760">
                  <c:v>40</c:v>
                </c:pt>
                <c:pt idx="1761">
                  <c:v>44.285714285714285</c:v>
                </c:pt>
                <c:pt idx="1762">
                  <c:v>54.117647058823515</c:v>
                </c:pt>
                <c:pt idx="1763">
                  <c:v>39.6</c:v>
                </c:pt>
                <c:pt idx="1764">
                  <c:v>36</c:v>
                </c:pt>
                <c:pt idx="1765">
                  <c:v>54.782608695652172</c:v>
                </c:pt>
                <c:pt idx="1766">
                  <c:v>38.333333333333336</c:v>
                </c:pt>
                <c:pt idx="1767">
                  <c:v>37.142857142857153</c:v>
                </c:pt>
                <c:pt idx="1768">
                  <c:v>163.52941176470586</c:v>
                </c:pt>
                <c:pt idx="1769">
                  <c:v>54.848484848484851</c:v>
                </c:pt>
                <c:pt idx="1770">
                  <c:v>42.91666666666665</c:v>
                </c:pt>
                <c:pt idx="1771">
                  <c:v>40.909090909090914</c:v>
                </c:pt>
                <c:pt idx="1772">
                  <c:v>49.642857142857153</c:v>
                </c:pt>
                <c:pt idx="1773">
                  <c:v>53.076923076923073</c:v>
                </c:pt>
                <c:pt idx="1774">
                  <c:v>26.363636363636356</c:v>
                </c:pt>
                <c:pt idx="1775">
                  <c:v>23.809523809523803</c:v>
                </c:pt>
                <c:pt idx="1906">
                  <c:v>20.934579439252332</c:v>
                </c:pt>
                <c:pt idx="1907">
                  <c:v>23.481481481481481</c:v>
                </c:pt>
                <c:pt idx="1947">
                  <c:v>8.5714285714285712</c:v>
                </c:pt>
                <c:pt idx="1950">
                  <c:v>12.5</c:v>
                </c:pt>
                <c:pt idx="1956">
                  <c:v>11.538461538461538</c:v>
                </c:pt>
                <c:pt idx="1957">
                  <c:v>3.267326732673268</c:v>
                </c:pt>
                <c:pt idx="1958">
                  <c:v>12.916666666666671</c:v>
                </c:pt>
                <c:pt idx="1975">
                  <c:v>12.173913043478262</c:v>
                </c:pt>
                <c:pt idx="1979">
                  <c:v>12.173913043478262</c:v>
                </c:pt>
                <c:pt idx="1980">
                  <c:v>15.588235294117649</c:v>
                </c:pt>
                <c:pt idx="1981">
                  <c:v>13.333333333333334</c:v>
                </c:pt>
                <c:pt idx="1982">
                  <c:v>14.814814814814815</c:v>
                </c:pt>
                <c:pt idx="1983">
                  <c:v>24.4</c:v>
                </c:pt>
                <c:pt idx="1984">
                  <c:v>13.684210526315788</c:v>
                </c:pt>
                <c:pt idx="1985">
                  <c:v>17.857142857142854</c:v>
                </c:pt>
                <c:pt idx="1986">
                  <c:v>1.8840579710144929</c:v>
                </c:pt>
                <c:pt idx="1987">
                  <c:v>4.7272727272727284</c:v>
                </c:pt>
                <c:pt idx="1988">
                  <c:v>39.743589743589759</c:v>
                </c:pt>
                <c:pt idx="1993">
                  <c:v>29.390581717451525</c:v>
                </c:pt>
                <c:pt idx="1994">
                  <c:v>30.03448275862069</c:v>
                </c:pt>
                <c:pt idx="1996">
                  <c:v>31.076388888888893</c:v>
                </c:pt>
                <c:pt idx="1997">
                  <c:v>31.916666666666664</c:v>
                </c:pt>
                <c:pt idx="1998">
                  <c:v>29.189189189189189</c:v>
                </c:pt>
                <c:pt idx="1999">
                  <c:v>24.280155642023345</c:v>
                </c:pt>
                <c:pt idx="2000">
                  <c:v>27.328519855595665</c:v>
                </c:pt>
                <c:pt idx="2002">
                  <c:v>30.230769230769219</c:v>
                </c:pt>
                <c:pt idx="2003">
                  <c:v>52.036199095022624</c:v>
                </c:pt>
                <c:pt idx="2004">
                  <c:v>47.234042553191479</c:v>
                </c:pt>
                <c:pt idx="2005">
                  <c:v>34.733893557422974</c:v>
                </c:pt>
                <c:pt idx="2006">
                  <c:v>20.454015188766871</c:v>
                </c:pt>
                <c:pt idx="2007">
                  <c:v>34.837092731829571</c:v>
                </c:pt>
                <c:pt idx="2008">
                  <c:v>32.214532871972317</c:v>
                </c:pt>
                <c:pt idx="2011">
                  <c:v>17.907801418439721</c:v>
                </c:pt>
                <c:pt idx="2014">
                  <c:v>16.666666666666668</c:v>
                </c:pt>
                <c:pt idx="2015">
                  <c:v>26.5</c:v>
                </c:pt>
                <c:pt idx="2017">
                  <c:v>21.616541353383457</c:v>
                </c:pt>
                <c:pt idx="2019">
                  <c:v>17.611336032388664</c:v>
                </c:pt>
                <c:pt idx="2020">
                  <c:v>27.638190954773869</c:v>
                </c:pt>
                <c:pt idx="2021">
                  <c:v>19.821428571428573</c:v>
                </c:pt>
                <c:pt idx="2022">
                  <c:v>18.679245283018872</c:v>
                </c:pt>
                <c:pt idx="2026">
                  <c:v>22.72727272727273</c:v>
                </c:pt>
                <c:pt idx="2029">
                  <c:v>17.63636363636363</c:v>
                </c:pt>
                <c:pt idx="2030">
                  <c:v>24.538461538461533</c:v>
                </c:pt>
                <c:pt idx="2031">
                  <c:v>18.188405797101453</c:v>
                </c:pt>
                <c:pt idx="2032">
                  <c:v>21.296296296296291</c:v>
                </c:pt>
                <c:pt idx="2034">
                  <c:v>15.807860262008736</c:v>
                </c:pt>
                <c:pt idx="2037">
                  <c:v>21.940928270042189</c:v>
                </c:pt>
                <c:pt idx="2038">
                  <c:v>21.428571428571427</c:v>
                </c:pt>
                <c:pt idx="2040">
                  <c:v>20.296296296296291</c:v>
                </c:pt>
                <c:pt idx="2041">
                  <c:v>20.485829959514167</c:v>
                </c:pt>
                <c:pt idx="2042">
                  <c:v>20.322580645161281</c:v>
                </c:pt>
                <c:pt idx="2043">
                  <c:v>20.042016806722685</c:v>
                </c:pt>
                <c:pt idx="2044">
                  <c:v>15.19047619047619</c:v>
                </c:pt>
                <c:pt idx="2046">
                  <c:v>15.90909090909091</c:v>
                </c:pt>
                <c:pt idx="2049">
                  <c:v>22.736318407960198</c:v>
                </c:pt>
                <c:pt idx="2050">
                  <c:v>17.449392712550601</c:v>
                </c:pt>
                <c:pt idx="2051">
                  <c:v>20.423076923076923</c:v>
                </c:pt>
                <c:pt idx="2052">
                  <c:v>17.600000000000001</c:v>
                </c:pt>
                <c:pt idx="2053">
                  <c:v>14.230769230769232</c:v>
                </c:pt>
                <c:pt idx="2057">
                  <c:v>17.826086956521738</c:v>
                </c:pt>
                <c:pt idx="2157">
                  <c:v>20.421818181818189</c:v>
                </c:pt>
                <c:pt idx="2158">
                  <c:v>21.551851851851854</c:v>
                </c:pt>
                <c:pt idx="2159">
                  <c:v>28.518248175182478</c:v>
                </c:pt>
                <c:pt idx="2160">
                  <c:v>21.290322580645153</c:v>
                </c:pt>
                <c:pt idx="2161">
                  <c:v>21.352173913043483</c:v>
                </c:pt>
                <c:pt idx="2162">
                  <c:v>19.303999999999995</c:v>
                </c:pt>
                <c:pt idx="2163">
                  <c:v>20.079681274900391</c:v>
                </c:pt>
                <c:pt idx="2164">
                  <c:v>20.903669724770637</c:v>
                </c:pt>
                <c:pt idx="2165">
                  <c:v>20.647619047619042</c:v>
                </c:pt>
                <c:pt idx="2166">
                  <c:v>19.102803738317757</c:v>
                </c:pt>
                <c:pt idx="2167">
                  <c:v>18.26530612244898</c:v>
                </c:pt>
                <c:pt idx="2168">
                  <c:v>23.166666666666668</c:v>
                </c:pt>
                <c:pt idx="2169">
                  <c:v>14.6968085106383</c:v>
                </c:pt>
                <c:pt idx="2170">
                  <c:v>21.666666666666668</c:v>
                </c:pt>
                <c:pt idx="2171">
                  <c:v>34.827586206896548</c:v>
                </c:pt>
                <c:pt idx="2172">
                  <c:v>34.137931034482762</c:v>
                </c:pt>
                <c:pt idx="2173">
                  <c:v>42.91666666666665</c:v>
                </c:pt>
                <c:pt idx="2174">
                  <c:v>31.851851851851855</c:v>
                </c:pt>
                <c:pt idx="2175">
                  <c:v>32</c:v>
                </c:pt>
                <c:pt idx="2176">
                  <c:v>28.8</c:v>
                </c:pt>
                <c:pt idx="2177">
                  <c:v>24.5</c:v>
                </c:pt>
                <c:pt idx="2178">
                  <c:v>22.8</c:v>
                </c:pt>
                <c:pt idx="2179">
                  <c:v>24.074074074074076</c:v>
                </c:pt>
                <c:pt idx="2180">
                  <c:v>23.103448275862068</c:v>
                </c:pt>
                <c:pt idx="2181">
                  <c:v>13.571428571428573</c:v>
                </c:pt>
                <c:pt idx="2182">
                  <c:v>13.333333333333332</c:v>
                </c:pt>
                <c:pt idx="2183">
                  <c:v>17.037037037037031</c:v>
                </c:pt>
                <c:pt idx="2184">
                  <c:v>21.904761904761898</c:v>
                </c:pt>
                <c:pt idx="2185">
                  <c:v>20.476190476190474</c:v>
                </c:pt>
                <c:pt idx="2186">
                  <c:v>19.629629629629626</c:v>
                </c:pt>
                <c:pt idx="2187">
                  <c:v>15.2</c:v>
                </c:pt>
                <c:pt idx="2197">
                  <c:v>31.06312292358804</c:v>
                </c:pt>
                <c:pt idx="2199">
                  <c:v>31.099656357388316</c:v>
                </c:pt>
                <c:pt idx="2200">
                  <c:v>31.099656357388316</c:v>
                </c:pt>
                <c:pt idx="2201">
                  <c:v>17.147435897435894</c:v>
                </c:pt>
                <c:pt idx="2205">
                  <c:v>22.73062730627306</c:v>
                </c:pt>
                <c:pt idx="2208">
                  <c:v>14.695340501792115</c:v>
                </c:pt>
                <c:pt idx="2211">
                  <c:v>14.982078853046595</c:v>
                </c:pt>
                <c:pt idx="2214">
                  <c:v>15.283687943262414</c:v>
                </c:pt>
                <c:pt idx="2215">
                  <c:v>12.07547169811321</c:v>
                </c:pt>
                <c:pt idx="2217">
                  <c:v>12.089552238805974</c:v>
                </c:pt>
                <c:pt idx="2218">
                  <c:v>11.318681318681321</c:v>
                </c:pt>
                <c:pt idx="2229">
                  <c:v>12.007434944237922</c:v>
                </c:pt>
                <c:pt idx="2232">
                  <c:v>14.763779527559056</c:v>
                </c:pt>
                <c:pt idx="2237">
                  <c:v>15.330882352941176</c:v>
                </c:pt>
                <c:pt idx="2242">
                  <c:v>11.180555555555557</c:v>
                </c:pt>
                <c:pt idx="2244">
                  <c:v>10.664335664335665</c:v>
                </c:pt>
                <c:pt idx="2248">
                  <c:v>14.074074074074073</c:v>
                </c:pt>
                <c:pt idx="2249">
                  <c:v>5.6499999999999995</c:v>
                </c:pt>
                <c:pt idx="2250">
                  <c:v>5.2558139534883725</c:v>
                </c:pt>
                <c:pt idx="2251">
                  <c:v>6.035242290748899</c:v>
                </c:pt>
                <c:pt idx="2252">
                  <c:v>5.9307359307359295</c:v>
                </c:pt>
                <c:pt idx="2254">
                  <c:v>4.4554973821989527</c:v>
                </c:pt>
                <c:pt idx="2255">
                  <c:v>4.3168316831683171</c:v>
                </c:pt>
                <c:pt idx="2259">
                  <c:v>4.9767441860465125</c:v>
                </c:pt>
                <c:pt idx="2270">
                  <c:v>5.699481865284973</c:v>
                </c:pt>
                <c:pt idx="2271">
                  <c:v>14.178403755868546</c:v>
                </c:pt>
                <c:pt idx="2273">
                  <c:v>12.58064516129032</c:v>
                </c:pt>
                <c:pt idx="2276">
                  <c:v>38.095238095238102</c:v>
                </c:pt>
                <c:pt idx="2279">
                  <c:v>4.1798941798941804</c:v>
                </c:pt>
                <c:pt idx="2281">
                  <c:v>5.05</c:v>
                </c:pt>
                <c:pt idx="2283">
                  <c:v>5.2808988764044935</c:v>
                </c:pt>
                <c:pt idx="2284">
                  <c:v>5.1149425287356305</c:v>
                </c:pt>
                <c:pt idx="2285">
                  <c:v>5.699481865284973</c:v>
                </c:pt>
                <c:pt idx="2289">
                  <c:v>11.111111111111109</c:v>
                </c:pt>
                <c:pt idx="2290">
                  <c:v>14.814814814814815</c:v>
                </c:pt>
                <c:pt idx="2292">
                  <c:v>10.714285714285715</c:v>
                </c:pt>
                <c:pt idx="2293">
                  <c:v>11.785714285714286</c:v>
                </c:pt>
                <c:pt idx="2294">
                  <c:v>16.399999999999999</c:v>
                </c:pt>
                <c:pt idx="2295">
                  <c:v>13.043478260869565</c:v>
                </c:pt>
                <c:pt idx="2297">
                  <c:v>3.0909090909090904</c:v>
                </c:pt>
                <c:pt idx="2298">
                  <c:v>15.416666666666671</c:v>
                </c:pt>
                <c:pt idx="2299">
                  <c:v>16.71641791044776</c:v>
                </c:pt>
                <c:pt idx="2300">
                  <c:v>12.461538461538462</c:v>
                </c:pt>
                <c:pt idx="2301">
                  <c:v>15</c:v>
                </c:pt>
                <c:pt idx="2302">
                  <c:v>12.258064516129034</c:v>
                </c:pt>
                <c:pt idx="2303">
                  <c:v>15.548523206751053</c:v>
                </c:pt>
                <c:pt idx="2304">
                  <c:v>13.119658119658121</c:v>
                </c:pt>
                <c:pt idx="2313">
                  <c:v>18.181818181818187</c:v>
                </c:pt>
                <c:pt idx="2324">
                  <c:v>14.681818181818176</c:v>
                </c:pt>
                <c:pt idx="2333">
                  <c:v>12.9</c:v>
                </c:pt>
                <c:pt idx="2341">
                  <c:v>15.890410958904111</c:v>
                </c:pt>
                <c:pt idx="2344">
                  <c:v>15.643678160919537</c:v>
                </c:pt>
                <c:pt idx="2349">
                  <c:v>11.682242990654204</c:v>
                </c:pt>
                <c:pt idx="2350">
                  <c:v>15.263157894736842</c:v>
                </c:pt>
                <c:pt idx="2371">
                  <c:v>16.428571428571427</c:v>
                </c:pt>
                <c:pt idx="2372">
                  <c:v>17.318181818181817</c:v>
                </c:pt>
                <c:pt idx="2373">
                  <c:v>16.782608695652176</c:v>
                </c:pt>
                <c:pt idx="2374">
                  <c:v>14.580645161290322</c:v>
                </c:pt>
                <c:pt idx="2375">
                  <c:v>15.678571428571425</c:v>
                </c:pt>
                <c:pt idx="2376">
                  <c:v>15.884615384615383</c:v>
                </c:pt>
                <c:pt idx="2377">
                  <c:v>17.857142857142854</c:v>
                </c:pt>
                <c:pt idx="2379">
                  <c:v>52.692307692307693</c:v>
                </c:pt>
                <c:pt idx="2380">
                  <c:v>38.770114942528636</c:v>
                </c:pt>
                <c:pt idx="2381">
                  <c:v>37.894736842105267</c:v>
                </c:pt>
                <c:pt idx="2388">
                  <c:v>44.8</c:v>
                </c:pt>
                <c:pt idx="2392">
                  <c:v>44.615384615384599</c:v>
                </c:pt>
                <c:pt idx="2393">
                  <c:v>48.888888888888886</c:v>
                </c:pt>
                <c:pt idx="2394">
                  <c:v>46.296296296296291</c:v>
                </c:pt>
                <c:pt idx="2396">
                  <c:v>46.66666666666665</c:v>
                </c:pt>
                <c:pt idx="2399">
                  <c:v>40.196078431372548</c:v>
                </c:pt>
                <c:pt idx="2404">
                  <c:v>10.5</c:v>
                </c:pt>
                <c:pt idx="2405">
                  <c:v>10.476190476190474</c:v>
                </c:pt>
                <c:pt idx="2406">
                  <c:v>10.952380952380956</c:v>
                </c:pt>
                <c:pt idx="2407">
                  <c:v>3.1111111111111112</c:v>
                </c:pt>
                <c:pt idx="2408">
                  <c:v>7.4074074074074066</c:v>
                </c:pt>
                <c:pt idx="2410">
                  <c:v>10.952380952380956</c:v>
                </c:pt>
                <c:pt idx="2412">
                  <c:v>4.5161290322580649</c:v>
                </c:pt>
                <c:pt idx="2413">
                  <c:v>10.75</c:v>
                </c:pt>
                <c:pt idx="2414">
                  <c:v>5.3571428571428559</c:v>
                </c:pt>
                <c:pt idx="2418">
                  <c:v>6.3333333333333339</c:v>
                </c:pt>
                <c:pt idx="2422">
                  <c:v>3.4482758620689657</c:v>
                </c:pt>
                <c:pt idx="2427">
                  <c:v>28.057553956834539</c:v>
                </c:pt>
                <c:pt idx="2433">
                  <c:v>53.636363636363626</c:v>
                </c:pt>
                <c:pt idx="2436">
                  <c:v>57.857142857142847</c:v>
                </c:pt>
                <c:pt idx="2442">
                  <c:v>26.214285714285726</c:v>
                </c:pt>
                <c:pt idx="2443">
                  <c:v>33.20000000000001</c:v>
                </c:pt>
                <c:pt idx="2444">
                  <c:v>52.307692307692292</c:v>
                </c:pt>
                <c:pt idx="2445">
                  <c:v>55.833333333333336</c:v>
                </c:pt>
                <c:pt idx="2446">
                  <c:v>53.508771929824569</c:v>
                </c:pt>
                <c:pt idx="2447">
                  <c:v>47.706422018348611</c:v>
                </c:pt>
                <c:pt idx="2448">
                  <c:v>54.945054945054949</c:v>
                </c:pt>
                <c:pt idx="2449">
                  <c:v>32.5</c:v>
                </c:pt>
                <c:pt idx="2450">
                  <c:v>29</c:v>
                </c:pt>
                <c:pt idx="2451">
                  <c:v>32.066666666666656</c:v>
                </c:pt>
                <c:pt idx="2457">
                  <c:v>50.857142857142847</c:v>
                </c:pt>
                <c:pt idx="2458">
                  <c:v>61</c:v>
                </c:pt>
                <c:pt idx="2460">
                  <c:v>37</c:v>
                </c:pt>
                <c:pt idx="2461">
                  <c:v>44.666666666666657</c:v>
                </c:pt>
                <c:pt idx="2463">
                  <c:v>40.571428571428555</c:v>
                </c:pt>
                <c:pt idx="2465">
                  <c:v>58</c:v>
                </c:pt>
                <c:pt idx="2474">
                  <c:v>38.315789473684191</c:v>
                </c:pt>
                <c:pt idx="2481">
                  <c:v>54.945054945054949</c:v>
                </c:pt>
                <c:pt idx="2482">
                  <c:v>52.5</c:v>
                </c:pt>
                <c:pt idx="2483">
                  <c:v>50.322580645161288</c:v>
                </c:pt>
                <c:pt idx="2484">
                  <c:v>37.5</c:v>
                </c:pt>
                <c:pt idx="2485">
                  <c:v>17.013756043840836</c:v>
                </c:pt>
                <c:pt idx="2486">
                  <c:v>19.369369369369362</c:v>
                </c:pt>
                <c:pt idx="2487">
                  <c:v>17.665452820864882</c:v>
                </c:pt>
                <c:pt idx="2491">
                  <c:v>16.549514101021675</c:v>
                </c:pt>
                <c:pt idx="2492">
                  <c:v>20.05189654116533</c:v>
                </c:pt>
                <c:pt idx="2496">
                  <c:v>4.5086705202312141</c:v>
                </c:pt>
                <c:pt idx="2497">
                  <c:v>3.9893617021276606</c:v>
                </c:pt>
                <c:pt idx="2498">
                  <c:v>3.9583333333333335</c:v>
                </c:pt>
                <c:pt idx="2499">
                  <c:v>2.6219512195121952</c:v>
                </c:pt>
                <c:pt idx="2501">
                  <c:v>5.5793991416309021</c:v>
                </c:pt>
                <c:pt idx="2502">
                  <c:v>4.3203883495145625</c:v>
                </c:pt>
                <c:pt idx="2503">
                  <c:v>4.7270070185206885</c:v>
                </c:pt>
                <c:pt idx="2509">
                  <c:v>6.5606894893895698</c:v>
                </c:pt>
                <c:pt idx="2510">
                  <c:v>6.9444444444444455</c:v>
                </c:pt>
                <c:pt idx="2512">
                  <c:v>6.8283793399232815</c:v>
                </c:pt>
                <c:pt idx="2513">
                  <c:v>7.273331401626085</c:v>
                </c:pt>
                <c:pt idx="2516">
                  <c:v>7.2799169069675873</c:v>
                </c:pt>
                <c:pt idx="2519">
                  <c:v>3.7750821679757718</c:v>
                </c:pt>
                <c:pt idx="2522">
                  <c:v>3.8194719786926195</c:v>
                </c:pt>
                <c:pt idx="2526">
                  <c:v>3.6722288006332273</c:v>
                </c:pt>
                <c:pt idx="2531">
                  <c:v>3.2333333333333334</c:v>
                </c:pt>
                <c:pt idx="2560">
                  <c:v>12.38793103448276</c:v>
                </c:pt>
                <c:pt idx="2561">
                  <c:v>20.563981042654031</c:v>
                </c:pt>
                <c:pt idx="2562">
                  <c:v>21.215753424657535</c:v>
                </c:pt>
                <c:pt idx="2563">
                  <c:v>13.058558558558557</c:v>
                </c:pt>
                <c:pt idx="2564">
                  <c:v>21.551867219917014</c:v>
                </c:pt>
                <c:pt idx="2565">
                  <c:v>20.068852459016394</c:v>
                </c:pt>
                <c:pt idx="2566">
                  <c:v>25.084239130434778</c:v>
                </c:pt>
                <c:pt idx="2567">
                  <c:v>19.722448979591825</c:v>
                </c:pt>
                <c:pt idx="2568">
                  <c:v>18.732142857142851</c:v>
                </c:pt>
                <c:pt idx="2569">
                  <c:v>13.311827956989251</c:v>
                </c:pt>
                <c:pt idx="2570">
                  <c:v>13.961904761904762</c:v>
                </c:pt>
                <c:pt idx="2571">
                  <c:v>14.439873417721518</c:v>
                </c:pt>
                <c:pt idx="2572">
                  <c:v>18.658823529411766</c:v>
                </c:pt>
                <c:pt idx="2573">
                  <c:v>17.265486725663713</c:v>
                </c:pt>
                <c:pt idx="2574">
                  <c:v>7.6773255813953485</c:v>
                </c:pt>
                <c:pt idx="2575">
                  <c:v>4.3004694835680768</c:v>
                </c:pt>
                <c:pt idx="2576">
                  <c:v>7.0215053763440851</c:v>
                </c:pt>
                <c:pt idx="2577">
                  <c:v>4.9620253164556951</c:v>
                </c:pt>
                <c:pt idx="2578">
                  <c:v>4.0213675213675213</c:v>
                </c:pt>
                <c:pt idx="2579">
                  <c:v>5.9926739926739936</c:v>
                </c:pt>
                <c:pt idx="2580">
                  <c:v>6.610294117647058</c:v>
                </c:pt>
                <c:pt idx="2581">
                  <c:v>3.8215962441314564</c:v>
                </c:pt>
                <c:pt idx="2582">
                  <c:v>10.572687224669608</c:v>
                </c:pt>
                <c:pt idx="2583">
                  <c:v>10.288065843621398</c:v>
                </c:pt>
                <c:pt idx="2584">
                  <c:v>9.1666666666666714</c:v>
                </c:pt>
                <c:pt idx="2585">
                  <c:v>10.434782608695652</c:v>
                </c:pt>
                <c:pt idx="2586">
                  <c:v>24.675324675324671</c:v>
                </c:pt>
                <c:pt idx="2587">
                  <c:v>22.707423580786021</c:v>
                </c:pt>
                <c:pt idx="2588">
                  <c:v>20.689655172413794</c:v>
                </c:pt>
                <c:pt idx="2589">
                  <c:v>14.056224899598394</c:v>
                </c:pt>
                <c:pt idx="2590">
                  <c:v>14.979757085020246</c:v>
                </c:pt>
                <c:pt idx="2591">
                  <c:v>9.3750000000000018</c:v>
                </c:pt>
                <c:pt idx="2650">
                  <c:v>2.5128205128205132</c:v>
                </c:pt>
                <c:pt idx="2659">
                  <c:v>3.9195979899497484</c:v>
                </c:pt>
                <c:pt idx="2661">
                  <c:v>3.9896373056994827</c:v>
                </c:pt>
                <c:pt idx="2684">
                  <c:v>3.7901785714285712</c:v>
                </c:pt>
                <c:pt idx="2685">
                  <c:v>5.125</c:v>
                </c:pt>
                <c:pt idx="2686">
                  <c:v>14.280000000000001</c:v>
                </c:pt>
                <c:pt idx="2687">
                  <c:v>12.666666666666668</c:v>
                </c:pt>
                <c:pt idx="2688">
                  <c:v>21.666666666666664</c:v>
                </c:pt>
                <c:pt idx="2689">
                  <c:v>4</c:v>
                </c:pt>
                <c:pt idx="2704">
                  <c:v>12.218749999999998</c:v>
                </c:pt>
                <c:pt idx="2705">
                  <c:v>12.238095238095237</c:v>
                </c:pt>
                <c:pt idx="2706">
                  <c:v>26.2</c:v>
                </c:pt>
                <c:pt idx="2707">
                  <c:v>6.5217391304347831</c:v>
                </c:pt>
                <c:pt idx="2708">
                  <c:v>7.4074074074074066</c:v>
                </c:pt>
                <c:pt idx="2709">
                  <c:v>9.8159509202454025</c:v>
                </c:pt>
                <c:pt idx="2710">
                  <c:v>9.4444444444444446</c:v>
                </c:pt>
                <c:pt idx="2711">
                  <c:v>9.7368421052631557</c:v>
                </c:pt>
                <c:pt idx="2712">
                  <c:v>8.2304526748971192</c:v>
                </c:pt>
                <c:pt idx="2713">
                  <c:v>10.486891385767793</c:v>
                </c:pt>
                <c:pt idx="2714">
                  <c:v>13.496240601503759</c:v>
                </c:pt>
                <c:pt idx="2715">
                  <c:v>6.1688311688311686</c:v>
                </c:pt>
                <c:pt idx="2716">
                  <c:v>9.3220338983050866</c:v>
                </c:pt>
                <c:pt idx="2717">
                  <c:v>8.7301587301587258</c:v>
                </c:pt>
                <c:pt idx="2718">
                  <c:v>12.135922330097085</c:v>
                </c:pt>
                <c:pt idx="2719">
                  <c:v>12.20657276995305</c:v>
                </c:pt>
                <c:pt idx="2720">
                  <c:v>7.3825503355704694</c:v>
                </c:pt>
                <c:pt idx="2721">
                  <c:v>10.107981220657278</c:v>
                </c:pt>
                <c:pt idx="2722">
                  <c:v>8.8837209302325579</c:v>
                </c:pt>
                <c:pt idx="2723">
                  <c:v>12.798206278026907</c:v>
                </c:pt>
                <c:pt idx="2724">
                  <c:v>10.565400843881857</c:v>
                </c:pt>
                <c:pt idx="2725">
                  <c:v>11.429223744292237</c:v>
                </c:pt>
                <c:pt idx="2726">
                  <c:v>11.178723404255317</c:v>
                </c:pt>
                <c:pt idx="2727">
                  <c:v>10.626050420168067</c:v>
                </c:pt>
                <c:pt idx="2728">
                  <c:v>13.715736040609139</c:v>
                </c:pt>
                <c:pt idx="2729">
                  <c:v>12.134782608695653</c:v>
                </c:pt>
                <c:pt idx="2730">
                  <c:v>12.595348837209304</c:v>
                </c:pt>
                <c:pt idx="2731">
                  <c:v>10.497907949790795</c:v>
                </c:pt>
                <c:pt idx="2732">
                  <c:v>12.30612244897959</c:v>
                </c:pt>
                <c:pt idx="2733">
                  <c:v>18.225609756097562</c:v>
                </c:pt>
                <c:pt idx="2734">
                  <c:v>11.052000000000001</c:v>
                </c:pt>
                <c:pt idx="2735">
                  <c:v>12.024390243902438</c:v>
                </c:pt>
                <c:pt idx="2736">
                  <c:v>8.7142857142857153</c:v>
                </c:pt>
                <c:pt idx="2737">
                  <c:v>10.844765342960288</c:v>
                </c:pt>
                <c:pt idx="2738">
                  <c:v>7.7327586206896575</c:v>
                </c:pt>
                <c:pt idx="2739">
                  <c:v>12.114537444933921</c:v>
                </c:pt>
                <c:pt idx="2740">
                  <c:v>10.256410256410259</c:v>
                </c:pt>
                <c:pt idx="2741">
                  <c:v>10.615384615384619</c:v>
                </c:pt>
                <c:pt idx="2742">
                  <c:v>7.2916666666666679</c:v>
                </c:pt>
                <c:pt idx="2743">
                  <c:v>11.32</c:v>
                </c:pt>
                <c:pt idx="2744">
                  <c:v>10.875000000000004</c:v>
                </c:pt>
                <c:pt idx="2745">
                  <c:v>9.5555555555555571</c:v>
                </c:pt>
                <c:pt idx="2746">
                  <c:v>10.200000000000001</c:v>
                </c:pt>
                <c:pt idx="2747">
                  <c:v>9.6666666666666679</c:v>
                </c:pt>
                <c:pt idx="2748">
                  <c:v>21.099447513812152</c:v>
                </c:pt>
                <c:pt idx="2749">
                  <c:v>12.40441176470588</c:v>
                </c:pt>
                <c:pt idx="2750">
                  <c:v>12.614457831325305</c:v>
                </c:pt>
                <c:pt idx="2751">
                  <c:v>12.896226415094342</c:v>
                </c:pt>
                <c:pt idx="2752">
                  <c:v>16.287211740041929</c:v>
                </c:pt>
                <c:pt idx="2753">
                  <c:v>12.180746561886053</c:v>
                </c:pt>
                <c:pt idx="2754">
                  <c:v>12.69455252918288</c:v>
                </c:pt>
                <c:pt idx="2755">
                  <c:v>11.178571428571425</c:v>
                </c:pt>
                <c:pt idx="2756">
                  <c:v>10.560975609756097</c:v>
                </c:pt>
                <c:pt idx="2757">
                  <c:v>11.657142857142858</c:v>
                </c:pt>
                <c:pt idx="2758">
                  <c:v>11.03125</c:v>
                </c:pt>
                <c:pt idx="2759">
                  <c:v>11.81818181818182</c:v>
                </c:pt>
                <c:pt idx="2760">
                  <c:v>9.6142857142857157</c:v>
                </c:pt>
                <c:pt idx="2761">
                  <c:v>7.6615384615384601</c:v>
                </c:pt>
                <c:pt idx="2762">
                  <c:v>11.089552238805974</c:v>
                </c:pt>
                <c:pt idx="2763">
                  <c:v>25.661375661375661</c:v>
                </c:pt>
                <c:pt idx="2764">
                  <c:v>8.2222222222222214</c:v>
                </c:pt>
                <c:pt idx="2765">
                  <c:v>10.457627118644069</c:v>
                </c:pt>
                <c:pt idx="2766">
                  <c:v>9.6067415730337071</c:v>
                </c:pt>
                <c:pt idx="2767">
                  <c:v>6.1411764705882357</c:v>
                </c:pt>
                <c:pt idx="2770">
                  <c:v>6</c:v>
                </c:pt>
                <c:pt idx="2771">
                  <c:v>7.3643410852713185</c:v>
                </c:pt>
                <c:pt idx="2772">
                  <c:v>7.6499999999999995</c:v>
                </c:pt>
                <c:pt idx="2773">
                  <c:v>20.405405405405403</c:v>
                </c:pt>
                <c:pt idx="2774">
                  <c:v>6.5666666666666664</c:v>
                </c:pt>
                <c:pt idx="2775">
                  <c:v>6.8148148148148131</c:v>
                </c:pt>
                <c:pt idx="2776">
                  <c:v>5.9163987138263678</c:v>
                </c:pt>
                <c:pt idx="2777">
                  <c:v>6.6382978723404253</c:v>
                </c:pt>
                <c:pt idx="2778">
                  <c:v>23.716814159292046</c:v>
                </c:pt>
                <c:pt idx="2779">
                  <c:v>7.659574468085105</c:v>
                </c:pt>
                <c:pt idx="2780">
                  <c:v>8.0192307692307683</c:v>
                </c:pt>
                <c:pt idx="2781">
                  <c:v>8.2000000000000011</c:v>
                </c:pt>
                <c:pt idx="2782">
                  <c:v>10.769230769230768</c:v>
                </c:pt>
                <c:pt idx="2783">
                  <c:v>22.8</c:v>
                </c:pt>
                <c:pt idx="2784">
                  <c:v>4.5833333333333348</c:v>
                </c:pt>
                <c:pt idx="2785">
                  <c:v>3.8</c:v>
                </c:pt>
                <c:pt idx="2787">
                  <c:v>5.3846153846153841</c:v>
                </c:pt>
                <c:pt idx="2788">
                  <c:v>6.3157894736842106</c:v>
                </c:pt>
                <c:pt idx="2789">
                  <c:v>7.8695652173913055</c:v>
                </c:pt>
                <c:pt idx="2790">
                  <c:v>5.1333333333333346</c:v>
                </c:pt>
                <c:pt idx="2791">
                  <c:v>21.382978723404261</c:v>
                </c:pt>
                <c:pt idx="2792">
                  <c:v>9.9538461538461558</c:v>
                </c:pt>
                <c:pt idx="2793">
                  <c:v>10.46666666666667</c:v>
                </c:pt>
                <c:pt idx="2794">
                  <c:v>11.878787878787884</c:v>
                </c:pt>
                <c:pt idx="2795">
                  <c:v>10.684210526315788</c:v>
                </c:pt>
                <c:pt idx="2796">
                  <c:v>10.741935483870963</c:v>
                </c:pt>
                <c:pt idx="2797">
                  <c:v>22.32</c:v>
                </c:pt>
                <c:pt idx="2798">
                  <c:v>9.3333333333333357</c:v>
                </c:pt>
                <c:pt idx="2799">
                  <c:v>21.166666666666668</c:v>
                </c:pt>
                <c:pt idx="2801">
                  <c:v>20.666666666666668</c:v>
                </c:pt>
                <c:pt idx="2807">
                  <c:v>22.066666666666666</c:v>
                </c:pt>
                <c:pt idx="2808">
                  <c:v>11.515151515151516</c:v>
                </c:pt>
                <c:pt idx="2809">
                  <c:v>25</c:v>
                </c:pt>
                <c:pt idx="2810">
                  <c:v>5.6249999999999991</c:v>
                </c:pt>
                <c:pt idx="2812">
                  <c:v>6.9230769230769225</c:v>
                </c:pt>
                <c:pt idx="2813">
                  <c:v>21.875</c:v>
                </c:pt>
                <c:pt idx="2816">
                  <c:v>6.2916666666666679</c:v>
                </c:pt>
                <c:pt idx="2817">
                  <c:v>6.24</c:v>
                </c:pt>
                <c:pt idx="2818">
                  <c:v>5.48</c:v>
                </c:pt>
                <c:pt idx="2821">
                  <c:v>7.0526315789473681</c:v>
                </c:pt>
                <c:pt idx="2822">
                  <c:v>6.4615384615384617</c:v>
                </c:pt>
                <c:pt idx="2823">
                  <c:v>6.2941176470588216</c:v>
                </c:pt>
                <c:pt idx="2899">
                  <c:v>8.3661971830985937</c:v>
                </c:pt>
                <c:pt idx="2900">
                  <c:v>8.0069124423963132</c:v>
                </c:pt>
                <c:pt idx="2901">
                  <c:v>8.0734966592427657</c:v>
                </c:pt>
                <c:pt idx="2902">
                  <c:v>6.4420485175202149</c:v>
                </c:pt>
                <c:pt idx="2903">
                  <c:v>6.415094339622641</c:v>
                </c:pt>
                <c:pt idx="2904">
                  <c:v>6.6888519134775377</c:v>
                </c:pt>
                <c:pt idx="2905">
                  <c:v>11.394230769230768</c:v>
                </c:pt>
                <c:pt idx="2906">
                  <c:v>5.8947368421052611</c:v>
                </c:pt>
                <c:pt idx="2907">
                  <c:v>7.3661971830985919</c:v>
                </c:pt>
                <c:pt idx="2908">
                  <c:v>7.0349650349650341</c:v>
                </c:pt>
                <c:pt idx="2909">
                  <c:v>5.9677419354838719</c:v>
                </c:pt>
                <c:pt idx="2910">
                  <c:v>5.5371900826446305</c:v>
                </c:pt>
                <c:pt idx="2911">
                  <c:v>4.2356020942408392</c:v>
                </c:pt>
                <c:pt idx="2912">
                  <c:v>6.2889518413597729</c:v>
                </c:pt>
                <c:pt idx="2913">
                  <c:v>5.2877697841726645</c:v>
                </c:pt>
                <c:pt idx="2914">
                  <c:v>2.2222222222222228</c:v>
                </c:pt>
                <c:pt idx="2918">
                  <c:v>2.2727272727272734</c:v>
                </c:pt>
                <c:pt idx="2945">
                  <c:v>2</c:v>
                </c:pt>
                <c:pt idx="2948">
                  <c:v>1.8181818181818181</c:v>
                </c:pt>
                <c:pt idx="2954">
                  <c:v>6.1942028985507243</c:v>
                </c:pt>
                <c:pt idx="2955">
                  <c:v>9.7885196374622367</c:v>
                </c:pt>
                <c:pt idx="2956">
                  <c:v>8.3060498220640593</c:v>
                </c:pt>
                <c:pt idx="2957">
                  <c:v>10.558631921824105</c:v>
                </c:pt>
                <c:pt idx="2958">
                  <c:v>10.710317460317457</c:v>
                </c:pt>
                <c:pt idx="2959">
                  <c:v>9.8432000000000013</c:v>
                </c:pt>
                <c:pt idx="2960">
                  <c:v>9.2777777777777768</c:v>
                </c:pt>
                <c:pt idx="2961">
                  <c:v>10.184804928131417</c:v>
                </c:pt>
                <c:pt idx="2962">
                  <c:v>10.291262135922331</c:v>
                </c:pt>
                <c:pt idx="2963">
                  <c:v>9.5208333333333357</c:v>
                </c:pt>
                <c:pt idx="2964">
                  <c:v>9.3376623376623424</c:v>
                </c:pt>
                <c:pt idx="2965">
                  <c:v>9.3714285714285701</c:v>
                </c:pt>
                <c:pt idx="2988">
                  <c:v>10.367892976588632</c:v>
                </c:pt>
                <c:pt idx="2989">
                  <c:v>10.5993690851735</c:v>
                </c:pt>
                <c:pt idx="2990">
                  <c:v>10.607902735562309</c:v>
                </c:pt>
                <c:pt idx="2991">
                  <c:v>10.8411214953271</c:v>
                </c:pt>
                <c:pt idx="2992">
                  <c:v>10.454545454545455</c:v>
                </c:pt>
                <c:pt idx="2993">
                  <c:v>10.40677966101695</c:v>
                </c:pt>
                <c:pt idx="2994">
                  <c:v>10.609756097560977</c:v>
                </c:pt>
                <c:pt idx="2995">
                  <c:v>11.225806451612902</c:v>
                </c:pt>
                <c:pt idx="2996">
                  <c:v>9.8289269051321924</c:v>
                </c:pt>
                <c:pt idx="2997">
                  <c:v>9.3665158371040764</c:v>
                </c:pt>
                <c:pt idx="2998">
                  <c:v>9.0983606557377037</c:v>
                </c:pt>
                <c:pt idx="2999">
                  <c:v>8.991596638655464</c:v>
                </c:pt>
                <c:pt idx="3000">
                  <c:v>11.419141914191421</c:v>
                </c:pt>
                <c:pt idx="3001">
                  <c:v>11.522248243559721</c:v>
                </c:pt>
                <c:pt idx="3002">
                  <c:v>11.725768321513</c:v>
                </c:pt>
                <c:pt idx="3003">
                  <c:v>10.428571428571425</c:v>
                </c:pt>
                <c:pt idx="3004">
                  <c:v>11.183006535947715</c:v>
                </c:pt>
                <c:pt idx="3005">
                  <c:v>11.379746835443044</c:v>
                </c:pt>
                <c:pt idx="3006">
                  <c:v>11.067484662576689</c:v>
                </c:pt>
                <c:pt idx="3007">
                  <c:v>10.77124183006536</c:v>
                </c:pt>
                <c:pt idx="3008">
                  <c:v>11.088815789473683</c:v>
                </c:pt>
                <c:pt idx="3009">
                  <c:v>12.039823008849558</c:v>
                </c:pt>
                <c:pt idx="3013">
                  <c:v>7.5544554455445541</c:v>
                </c:pt>
                <c:pt idx="3014">
                  <c:v>7.4565217391304355</c:v>
                </c:pt>
                <c:pt idx="3015">
                  <c:v>11.507739938080498</c:v>
                </c:pt>
                <c:pt idx="3016">
                  <c:v>11.879518072289157</c:v>
                </c:pt>
                <c:pt idx="3017">
                  <c:v>11.797297297297296</c:v>
                </c:pt>
                <c:pt idx="3018">
                  <c:v>12.078431372549021</c:v>
                </c:pt>
                <c:pt idx="3019">
                  <c:v>10.141025641025641</c:v>
                </c:pt>
                <c:pt idx="3020">
                  <c:v>9.9875000000000007</c:v>
                </c:pt>
                <c:pt idx="3021">
                  <c:v>12.494699646643111</c:v>
                </c:pt>
                <c:pt idx="3022">
                  <c:v>12.258883248730964</c:v>
                </c:pt>
                <c:pt idx="3023">
                  <c:v>11.910156250000002</c:v>
                </c:pt>
                <c:pt idx="3024">
                  <c:v>12.024000000000001</c:v>
                </c:pt>
                <c:pt idx="3025">
                  <c:v>11.136986301369864</c:v>
                </c:pt>
                <c:pt idx="3026">
                  <c:v>10.376569037656907</c:v>
                </c:pt>
                <c:pt idx="3027">
                  <c:v>10.102040816326534</c:v>
                </c:pt>
                <c:pt idx="3028">
                  <c:v>8.7773109243697487</c:v>
                </c:pt>
                <c:pt idx="3029">
                  <c:v>8.8849206349206344</c:v>
                </c:pt>
                <c:pt idx="3030">
                  <c:v>8.573584905660379</c:v>
                </c:pt>
                <c:pt idx="3031">
                  <c:v>5.8793103448275872</c:v>
                </c:pt>
                <c:pt idx="3032">
                  <c:v>7.5169491525423737</c:v>
                </c:pt>
                <c:pt idx="3033">
                  <c:v>8.5774058577405867</c:v>
                </c:pt>
                <c:pt idx="3034">
                  <c:v>8.9045643153526992</c:v>
                </c:pt>
                <c:pt idx="3035">
                  <c:v>7.9596774193548399</c:v>
                </c:pt>
                <c:pt idx="3036">
                  <c:v>8.6386554621848699</c:v>
                </c:pt>
                <c:pt idx="3037">
                  <c:v>9.0745098039215701</c:v>
                </c:pt>
                <c:pt idx="3038">
                  <c:v>11.162055335968381</c:v>
                </c:pt>
                <c:pt idx="3039">
                  <c:v>12.44589552238806</c:v>
                </c:pt>
                <c:pt idx="3040">
                  <c:v>10.647761194029849</c:v>
                </c:pt>
                <c:pt idx="3041">
                  <c:v>7.6580882352941169</c:v>
                </c:pt>
                <c:pt idx="3042">
                  <c:v>12.799212598425196</c:v>
                </c:pt>
                <c:pt idx="3043">
                  <c:v>8.3492063492063515</c:v>
                </c:pt>
                <c:pt idx="3044">
                  <c:v>10.053097345132745</c:v>
                </c:pt>
                <c:pt idx="3045">
                  <c:v>12.440789473684214</c:v>
                </c:pt>
                <c:pt idx="3046">
                  <c:v>12.265993265993266</c:v>
                </c:pt>
                <c:pt idx="3047">
                  <c:v>12.155882352941179</c:v>
                </c:pt>
                <c:pt idx="3048">
                  <c:v>10.302325581395349</c:v>
                </c:pt>
                <c:pt idx="3049">
                  <c:v>12.079051383399209</c:v>
                </c:pt>
                <c:pt idx="3119">
                  <c:v>9.6</c:v>
                </c:pt>
                <c:pt idx="3120">
                  <c:v>10.53691275167785</c:v>
                </c:pt>
                <c:pt idx="3121">
                  <c:v>9.5266272189349142</c:v>
                </c:pt>
                <c:pt idx="3122">
                  <c:v>9.3502824858757076</c:v>
                </c:pt>
                <c:pt idx="3123">
                  <c:v>8.3630952380952426</c:v>
                </c:pt>
                <c:pt idx="3125">
                  <c:v>6.3455149501661108</c:v>
                </c:pt>
                <c:pt idx="3126">
                  <c:v>3.7628865979381443</c:v>
                </c:pt>
                <c:pt idx="3128">
                  <c:v>2.3245614035087723</c:v>
                </c:pt>
                <c:pt idx="3147">
                  <c:v>2.4878048780487805</c:v>
                </c:pt>
                <c:pt idx="3150">
                  <c:v>1.827956989247312</c:v>
                </c:pt>
                <c:pt idx="3151">
                  <c:v>3.6238532110091741</c:v>
                </c:pt>
                <c:pt idx="3152">
                  <c:v>4.1328413284132841</c:v>
                </c:pt>
                <c:pt idx="3153">
                  <c:v>6.0700389105058372</c:v>
                </c:pt>
                <c:pt idx="3154">
                  <c:v>4.1312741312741332</c:v>
                </c:pt>
                <c:pt idx="3155">
                  <c:v>4.015748031496063</c:v>
                </c:pt>
                <c:pt idx="3156">
                  <c:v>3.9705882352941178</c:v>
                </c:pt>
                <c:pt idx="3157">
                  <c:v>4.2105263157894735</c:v>
                </c:pt>
                <c:pt idx="3158">
                  <c:v>3.9923954372623576</c:v>
                </c:pt>
                <c:pt idx="3159">
                  <c:v>1.9444444444444444</c:v>
                </c:pt>
                <c:pt idx="3160">
                  <c:v>1.6923076923076921</c:v>
                </c:pt>
                <c:pt idx="3162">
                  <c:v>8.9066666666666681</c:v>
                </c:pt>
                <c:pt idx="3163">
                  <c:v>9.5777027027027035</c:v>
                </c:pt>
                <c:pt idx="3164">
                  <c:v>10.053333333333336</c:v>
                </c:pt>
                <c:pt idx="3171">
                  <c:v>1.4358974358974357</c:v>
                </c:pt>
                <c:pt idx="3173">
                  <c:v>1.6500000000000001</c:v>
                </c:pt>
                <c:pt idx="3174">
                  <c:v>1.5760869565217395</c:v>
                </c:pt>
                <c:pt idx="3213">
                  <c:v>4.5197740112994351</c:v>
                </c:pt>
                <c:pt idx="3214">
                  <c:v>4.3548387096774173</c:v>
                </c:pt>
                <c:pt idx="3215">
                  <c:v>5.0000000000000009</c:v>
                </c:pt>
                <c:pt idx="3216">
                  <c:v>3.8333333333333335</c:v>
                </c:pt>
                <c:pt idx="3217">
                  <c:v>9.4428969359331489</c:v>
                </c:pt>
                <c:pt idx="3218">
                  <c:v>4.8850574712643686</c:v>
                </c:pt>
                <c:pt idx="3219">
                  <c:v>9.7660818713450297</c:v>
                </c:pt>
                <c:pt idx="3232">
                  <c:v>10.891508801501717</c:v>
                </c:pt>
                <c:pt idx="3272">
                  <c:v>8.7609913588453168</c:v>
                </c:pt>
                <c:pt idx="3278">
                  <c:v>8.1295687487913355</c:v>
                </c:pt>
                <c:pt idx="3316">
                  <c:v>9.739449725868921</c:v>
                </c:pt>
                <c:pt idx="3317">
                  <c:v>7.9547828386329078</c:v>
                </c:pt>
                <c:pt idx="3321">
                  <c:v>10.124265523265047</c:v>
                </c:pt>
                <c:pt idx="3327">
                  <c:v>10.049072222806833</c:v>
                </c:pt>
                <c:pt idx="3336">
                  <c:v>9.6303013129309516</c:v>
                </c:pt>
                <c:pt idx="3339">
                  <c:v>10.310476824498629</c:v>
                </c:pt>
                <c:pt idx="3348">
                  <c:v>9.933711655363858</c:v>
                </c:pt>
                <c:pt idx="3382">
                  <c:v>7.9293381586211114</c:v>
                </c:pt>
                <c:pt idx="3387">
                  <c:v>7.656073909055169</c:v>
                </c:pt>
                <c:pt idx="3398">
                  <c:v>9.9854485614969324</c:v>
                </c:pt>
                <c:pt idx="3453">
                  <c:v>8.6486486486486474</c:v>
                </c:pt>
                <c:pt idx="3508">
                  <c:v>2.8571428571428572</c:v>
                </c:pt>
                <c:pt idx="3569">
                  <c:v>10.536591644601353</c:v>
                </c:pt>
                <c:pt idx="3597">
                  <c:v>10.749185133929386</c:v>
                </c:pt>
                <c:pt idx="3604">
                  <c:v>6.5555555555555536</c:v>
                </c:pt>
                <c:pt idx="3626">
                  <c:v>10.861200659073001</c:v>
                </c:pt>
                <c:pt idx="3634">
                  <c:v>5.8823529411764701</c:v>
                </c:pt>
                <c:pt idx="3656">
                  <c:v>6.0339943342776214</c:v>
                </c:pt>
                <c:pt idx="3684">
                  <c:v>10.367892976588632</c:v>
                </c:pt>
                <c:pt idx="3685">
                  <c:v>13.660714285714286</c:v>
                </c:pt>
                <c:pt idx="3686">
                  <c:v>11.419141914191421</c:v>
                </c:pt>
                <c:pt idx="3687">
                  <c:v>11.522248243559721</c:v>
                </c:pt>
                <c:pt idx="3688">
                  <c:v>11.725768321513</c:v>
                </c:pt>
                <c:pt idx="3693">
                  <c:v>9.0825688073394506</c:v>
                </c:pt>
                <c:pt idx="3694">
                  <c:v>7.9816513761467878</c:v>
                </c:pt>
                <c:pt idx="3699">
                  <c:v>9.2592592592592613</c:v>
                </c:pt>
                <c:pt idx="3700">
                  <c:v>9.6875</c:v>
                </c:pt>
                <c:pt idx="3701">
                  <c:v>9.1428571428571406</c:v>
                </c:pt>
                <c:pt idx="3703">
                  <c:v>9.2000000000000011</c:v>
                </c:pt>
                <c:pt idx="3704">
                  <c:v>10.4</c:v>
                </c:pt>
                <c:pt idx="3706">
                  <c:v>10</c:v>
                </c:pt>
                <c:pt idx="3707">
                  <c:v>10</c:v>
                </c:pt>
                <c:pt idx="3708">
                  <c:v>11.071428571428573</c:v>
                </c:pt>
                <c:pt idx="3710">
                  <c:v>12.857142857142861</c:v>
                </c:pt>
                <c:pt idx="3711">
                  <c:v>11.111111111111109</c:v>
                </c:pt>
                <c:pt idx="3712">
                  <c:v>8.8461538461538449</c:v>
                </c:pt>
                <c:pt idx="3720">
                  <c:v>11.25</c:v>
                </c:pt>
                <c:pt idx="3721">
                  <c:v>10</c:v>
                </c:pt>
                <c:pt idx="3722">
                  <c:v>11.818181818181818</c:v>
                </c:pt>
                <c:pt idx="3723">
                  <c:v>10.740740740740739</c:v>
                </c:pt>
                <c:pt idx="3724">
                  <c:v>10.740740740740739</c:v>
                </c:pt>
                <c:pt idx="3725">
                  <c:v>10</c:v>
                </c:pt>
                <c:pt idx="3726">
                  <c:v>10</c:v>
                </c:pt>
                <c:pt idx="3727">
                  <c:v>10.740740740740739</c:v>
                </c:pt>
                <c:pt idx="3728">
                  <c:v>10.740740740740739</c:v>
                </c:pt>
                <c:pt idx="3729">
                  <c:v>10</c:v>
                </c:pt>
                <c:pt idx="3730">
                  <c:v>11.851851851851851</c:v>
                </c:pt>
                <c:pt idx="3731">
                  <c:v>11.851851851851851</c:v>
                </c:pt>
                <c:pt idx="3735">
                  <c:v>9.4117647058823533</c:v>
                </c:pt>
                <c:pt idx="3736">
                  <c:v>11.379310344827587</c:v>
                </c:pt>
                <c:pt idx="3737">
                  <c:v>9.6296296296296298</c:v>
                </c:pt>
                <c:pt idx="3738">
                  <c:v>8.8888888888888875</c:v>
                </c:pt>
                <c:pt idx="3739">
                  <c:v>14.583333333333334</c:v>
                </c:pt>
                <c:pt idx="3740">
                  <c:v>13.333333333333334</c:v>
                </c:pt>
                <c:pt idx="3741">
                  <c:v>14.347826086956522</c:v>
                </c:pt>
                <c:pt idx="3742">
                  <c:v>9.2000000000000011</c:v>
                </c:pt>
                <c:pt idx="3743">
                  <c:v>10.333333333333334</c:v>
                </c:pt>
                <c:pt idx="3744">
                  <c:v>12.307692307692308</c:v>
                </c:pt>
                <c:pt idx="3745">
                  <c:v>12.592592592592593</c:v>
                </c:pt>
                <c:pt idx="3746">
                  <c:v>14.615384615384619</c:v>
                </c:pt>
                <c:pt idx="3747">
                  <c:v>10.333333333333334</c:v>
                </c:pt>
                <c:pt idx="3748">
                  <c:v>14.615384615384619</c:v>
                </c:pt>
                <c:pt idx="3749">
                  <c:v>14.642857142857142</c:v>
                </c:pt>
                <c:pt idx="3750">
                  <c:v>10.714285714285715</c:v>
                </c:pt>
                <c:pt idx="3751">
                  <c:v>12.5</c:v>
                </c:pt>
                <c:pt idx="3752">
                  <c:v>11.034482758620692</c:v>
                </c:pt>
                <c:pt idx="3753">
                  <c:v>12.592592592592593</c:v>
                </c:pt>
                <c:pt idx="3754">
                  <c:v>10.769230769230768</c:v>
                </c:pt>
                <c:pt idx="3755">
                  <c:v>11.81818181818182</c:v>
                </c:pt>
                <c:pt idx="3756">
                  <c:v>10.96774193548387</c:v>
                </c:pt>
                <c:pt idx="3757">
                  <c:v>11.515151515151516</c:v>
                </c:pt>
                <c:pt idx="3758">
                  <c:v>10.370370370370368</c:v>
                </c:pt>
                <c:pt idx="3760">
                  <c:v>10</c:v>
                </c:pt>
                <c:pt idx="3761">
                  <c:v>10.869565217391308</c:v>
                </c:pt>
                <c:pt idx="3762">
                  <c:v>10.833333333333334</c:v>
                </c:pt>
                <c:pt idx="3763">
                  <c:v>11.818181818181818</c:v>
                </c:pt>
                <c:pt idx="3764">
                  <c:v>11.25</c:v>
                </c:pt>
                <c:pt idx="3765">
                  <c:v>11.071428571428573</c:v>
                </c:pt>
                <c:pt idx="3766">
                  <c:v>11.111111111111109</c:v>
                </c:pt>
                <c:pt idx="3767">
                  <c:v>12</c:v>
                </c:pt>
                <c:pt idx="3772">
                  <c:v>10.357142857142861</c:v>
                </c:pt>
                <c:pt idx="3773">
                  <c:v>11.22448979591837</c:v>
                </c:pt>
                <c:pt idx="3774">
                  <c:v>9.4955489614243334</c:v>
                </c:pt>
                <c:pt idx="3775">
                  <c:v>10.091743119266054</c:v>
                </c:pt>
                <c:pt idx="3776">
                  <c:v>9.7014925373134346</c:v>
                </c:pt>
                <c:pt idx="3777">
                  <c:v>14.448669201520914</c:v>
                </c:pt>
                <c:pt idx="3778">
                  <c:v>11.188811188811187</c:v>
                </c:pt>
                <c:pt idx="3779">
                  <c:v>9.9206349206349227</c:v>
                </c:pt>
                <c:pt idx="3780">
                  <c:v>10.606060606060606</c:v>
                </c:pt>
                <c:pt idx="3797">
                  <c:v>11.826086956521744</c:v>
                </c:pt>
                <c:pt idx="3798">
                  <c:v>11.39130434782609</c:v>
                </c:pt>
                <c:pt idx="3808">
                  <c:v>7.6499999999999995</c:v>
                </c:pt>
                <c:pt idx="3809">
                  <c:v>6.9545454545454533</c:v>
                </c:pt>
                <c:pt idx="3810">
                  <c:v>7.4782608695652177</c:v>
                </c:pt>
                <c:pt idx="3811">
                  <c:v>9.4230769230769234</c:v>
                </c:pt>
                <c:pt idx="3812">
                  <c:v>9.4074074074074066</c:v>
                </c:pt>
                <c:pt idx="3813">
                  <c:v>11.625</c:v>
                </c:pt>
                <c:pt idx="3814">
                  <c:v>10.30769230769231</c:v>
                </c:pt>
                <c:pt idx="3815">
                  <c:v>9.75</c:v>
                </c:pt>
                <c:pt idx="3822">
                  <c:v>9.8333333333333357</c:v>
                </c:pt>
                <c:pt idx="3823">
                  <c:v>10.125</c:v>
                </c:pt>
                <c:pt idx="3824">
                  <c:v>16.88188976377953</c:v>
                </c:pt>
                <c:pt idx="3825">
                  <c:v>16.0546282245827</c:v>
                </c:pt>
                <c:pt idx="3826">
                  <c:v>9.1153846153846185</c:v>
                </c:pt>
                <c:pt idx="3827">
                  <c:v>9.8333333333333357</c:v>
                </c:pt>
                <c:pt idx="3828">
                  <c:v>10.666666666666668</c:v>
                </c:pt>
                <c:pt idx="3829">
                  <c:v>11.719999999999999</c:v>
                </c:pt>
                <c:pt idx="3830">
                  <c:v>10.6</c:v>
                </c:pt>
                <c:pt idx="3831">
                  <c:v>11.571428571428571</c:v>
                </c:pt>
                <c:pt idx="3832">
                  <c:v>11.115384615384619</c:v>
                </c:pt>
                <c:pt idx="3833">
                  <c:v>11</c:v>
                </c:pt>
                <c:pt idx="3834">
                  <c:v>11.038461538461538</c:v>
                </c:pt>
                <c:pt idx="3835">
                  <c:v>12.35483870967742</c:v>
                </c:pt>
                <c:pt idx="3839">
                  <c:v>10.8</c:v>
                </c:pt>
                <c:pt idx="3840">
                  <c:v>11.346153846153845</c:v>
                </c:pt>
                <c:pt idx="3841">
                  <c:v>10.653846153846155</c:v>
                </c:pt>
                <c:pt idx="3842">
                  <c:v>10.192307692307693</c:v>
                </c:pt>
                <c:pt idx="3843">
                  <c:v>11.738095238095237</c:v>
                </c:pt>
                <c:pt idx="3844">
                  <c:v>10.863636363636365</c:v>
                </c:pt>
                <c:pt idx="3845">
                  <c:v>11.302325581395349</c:v>
                </c:pt>
                <c:pt idx="3847">
                  <c:v>12.217391304347826</c:v>
                </c:pt>
                <c:pt idx="3848">
                  <c:v>11.90909090909091</c:v>
                </c:pt>
                <c:pt idx="3849">
                  <c:v>12.3</c:v>
                </c:pt>
                <c:pt idx="3850">
                  <c:v>10.347826086956522</c:v>
                </c:pt>
                <c:pt idx="3853">
                  <c:v>10.304347826086959</c:v>
                </c:pt>
                <c:pt idx="3854">
                  <c:v>10</c:v>
                </c:pt>
                <c:pt idx="3864">
                  <c:v>12.642857142857141</c:v>
                </c:pt>
                <c:pt idx="3865">
                  <c:v>12.384615384615385</c:v>
                </c:pt>
                <c:pt idx="3867">
                  <c:v>11.730769230769232</c:v>
                </c:pt>
                <c:pt idx="3868">
                  <c:v>11.92</c:v>
                </c:pt>
                <c:pt idx="3869">
                  <c:v>11.719999999999999</c:v>
                </c:pt>
                <c:pt idx="3872">
                  <c:v>12.040000000000001</c:v>
                </c:pt>
                <c:pt idx="3873">
                  <c:v>12</c:v>
                </c:pt>
                <c:pt idx="3874">
                  <c:v>11.833333333333334</c:v>
                </c:pt>
                <c:pt idx="3894">
                  <c:v>11.090909090909092</c:v>
                </c:pt>
                <c:pt idx="3895">
                  <c:v>10.333333333333334</c:v>
                </c:pt>
                <c:pt idx="3907">
                  <c:v>9.92</c:v>
                </c:pt>
                <c:pt idx="3908">
                  <c:v>9.6923076923076934</c:v>
                </c:pt>
                <c:pt idx="3909">
                  <c:v>9.4615384615384617</c:v>
                </c:pt>
                <c:pt idx="3913">
                  <c:v>8.7083333333333339</c:v>
                </c:pt>
                <c:pt idx="3914">
                  <c:v>8.9600000000000026</c:v>
                </c:pt>
                <c:pt idx="3915">
                  <c:v>9.5</c:v>
                </c:pt>
                <c:pt idx="3916">
                  <c:v>8.4074074074074066</c:v>
                </c:pt>
                <c:pt idx="3931">
                  <c:v>5.913043478260871</c:v>
                </c:pt>
                <c:pt idx="3932">
                  <c:v>7.375</c:v>
                </c:pt>
                <c:pt idx="3941">
                  <c:v>8.5416666666666696</c:v>
                </c:pt>
                <c:pt idx="3942">
                  <c:v>8.9583333333333357</c:v>
                </c:pt>
                <c:pt idx="3948">
                  <c:v>7.88</c:v>
                </c:pt>
                <c:pt idx="3949">
                  <c:v>8.5833333333333357</c:v>
                </c:pt>
                <c:pt idx="3950">
                  <c:v>8.884615384615385</c:v>
                </c:pt>
                <c:pt idx="3951">
                  <c:v>8.7727272727272734</c:v>
                </c:pt>
                <c:pt idx="3955">
                  <c:v>11.28</c:v>
                </c:pt>
                <c:pt idx="3961">
                  <c:v>12.2</c:v>
                </c:pt>
                <c:pt idx="3962">
                  <c:v>12.8</c:v>
                </c:pt>
                <c:pt idx="3963">
                  <c:v>13.4</c:v>
                </c:pt>
                <c:pt idx="3964">
                  <c:v>13.2</c:v>
                </c:pt>
                <c:pt idx="3965">
                  <c:v>13.4</c:v>
                </c:pt>
                <c:pt idx="3969">
                  <c:v>10.500000000000002</c:v>
                </c:pt>
                <c:pt idx="3970">
                  <c:v>7.7037037037037042</c:v>
                </c:pt>
                <c:pt idx="3971">
                  <c:v>10.545454545454547</c:v>
                </c:pt>
                <c:pt idx="3972">
                  <c:v>13</c:v>
                </c:pt>
                <c:pt idx="3973">
                  <c:v>8.4</c:v>
                </c:pt>
                <c:pt idx="3976">
                  <c:v>10.02941176470588</c:v>
                </c:pt>
                <c:pt idx="3977">
                  <c:v>10.866666666666671</c:v>
                </c:pt>
                <c:pt idx="3978">
                  <c:v>10.833333333333334</c:v>
                </c:pt>
                <c:pt idx="3982">
                  <c:v>10.076923076923077</c:v>
                </c:pt>
                <c:pt idx="3983">
                  <c:v>12.433333333333332</c:v>
                </c:pt>
                <c:pt idx="3984">
                  <c:v>12.54838709677419</c:v>
                </c:pt>
                <c:pt idx="3987">
                  <c:v>12.6</c:v>
                </c:pt>
                <c:pt idx="3988">
                  <c:v>10.437500000000002</c:v>
                </c:pt>
                <c:pt idx="3989">
                  <c:v>12.066666666666672</c:v>
                </c:pt>
                <c:pt idx="3992">
                  <c:v>12.133333333333333</c:v>
                </c:pt>
                <c:pt idx="3993">
                  <c:v>11.4</c:v>
                </c:pt>
                <c:pt idx="3994">
                  <c:v>12.147058823529411</c:v>
                </c:pt>
                <c:pt idx="4043">
                  <c:v>10.230769230769234</c:v>
                </c:pt>
                <c:pt idx="4049">
                  <c:v>12.87096774193548</c:v>
                </c:pt>
                <c:pt idx="4050">
                  <c:v>12.27586206896552</c:v>
                </c:pt>
                <c:pt idx="4052">
                  <c:v>12.239999999999998</c:v>
                </c:pt>
                <c:pt idx="4107">
                  <c:v>14.153846153846155</c:v>
                </c:pt>
                <c:pt idx="4108">
                  <c:v>14.666666666666668</c:v>
                </c:pt>
                <c:pt idx="4109">
                  <c:v>14.84375</c:v>
                </c:pt>
                <c:pt idx="4110">
                  <c:v>14.677419354838712</c:v>
                </c:pt>
                <c:pt idx="4111">
                  <c:v>14.6875</c:v>
                </c:pt>
                <c:pt idx="4112">
                  <c:v>14.603174603174603</c:v>
                </c:pt>
                <c:pt idx="4113">
                  <c:v>14.531249999999998</c:v>
                </c:pt>
                <c:pt idx="4114">
                  <c:v>14.029850746268655</c:v>
                </c:pt>
                <c:pt idx="4115">
                  <c:v>14.696969696969699</c:v>
                </c:pt>
                <c:pt idx="4116">
                  <c:v>14.923076923076923</c:v>
                </c:pt>
                <c:pt idx="4117">
                  <c:v>13.484848484848484</c:v>
                </c:pt>
                <c:pt idx="4118">
                  <c:v>15.312500000000002</c:v>
                </c:pt>
                <c:pt idx="4119">
                  <c:v>14.696969696969699</c:v>
                </c:pt>
                <c:pt idx="4120">
                  <c:v>14.84375</c:v>
                </c:pt>
                <c:pt idx="4121">
                  <c:v>15.312500000000002</c:v>
                </c:pt>
                <c:pt idx="4151">
                  <c:v>10.053333333333336</c:v>
                </c:pt>
                <c:pt idx="4173">
                  <c:v>9.833358131230467</c:v>
                </c:pt>
                <c:pt idx="4212">
                  <c:v>5.4653567735263708</c:v>
                </c:pt>
                <c:pt idx="4239">
                  <c:v>4.9149840595111565</c:v>
                </c:pt>
                <c:pt idx="4257">
                  <c:v>9.8450946643717732</c:v>
                </c:pt>
                <c:pt idx="4258">
                  <c:v>9.1481481481481453</c:v>
                </c:pt>
                <c:pt idx="4259">
                  <c:v>9.3636363636363669</c:v>
                </c:pt>
                <c:pt idx="4260">
                  <c:v>7.8914405010438404</c:v>
                </c:pt>
                <c:pt idx="4261">
                  <c:v>9.2819614711033243</c:v>
                </c:pt>
                <c:pt idx="4262">
                  <c:v>9.7574626865671625</c:v>
                </c:pt>
                <c:pt idx="4263">
                  <c:v>9.5939086294416249</c:v>
                </c:pt>
                <c:pt idx="4264">
                  <c:v>9.8151571164510187</c:v>
                </c:pt>
                <c:pt idx="4265">
                  <c:v>8.125</c:v>
                </c:pt>
                <c:pt idx="4266">
                  <c:v>9.1545893719806788</c:v>
                </c:pt>
                <c:pt idx="4267">
                  <c:v>10.115473441108545</c:v>
                </c:pt>
                <c:pt idx="4268">
                  <c:v>12.367424242424244</c:v>
                </c:pt>
                <c:pt idx="4269">
                  <c:v>9.390243902439023</c:v>
                </c:pt>
                <c:pt idx="4270">
                  <c:v>12.138836772983115</c:v>
                </c:pt>
                <c:pt idx="4271">
                  <c:v>10.870967741935482</c:v>
                </c:pt>
                <c:pt idx="4272">
                  <c:v>11.654501216545015</c:v>
                </c:pt>
                <c:pt idx="4273">
                  <c:v>10.717948717948717</c:v>
                </c:pt>
                <c:pt idx="4274">
                  <c:v>10.555555555555557</c:v>
                </c:pt>
                <c:pt idx="4275">
                  <c:v>11.465721040189123</c:v>
                </c:pt>
                <c:pt idx="4276">
                  <c:v>8.8425925925925952</c:v>
                </c:pt>
                <c:pt idx="4277">
                  <c:v>9.6333333333333329</c:v>
                </c:pt>
                <c:pt idx="4278">
                  <c:v>10.107142857142859</c:v>
                </c:pt>
                <c:pt idx="4279">
                  <c:v>10.222222222222221</c:v>
                </c:pt>
                <c:pt idx="4280">
                  <c:v>9.9615384615384599</c:v>
                </c:pt>
                <c:pt idx="4281">
                  <c:v>9.7272727272727213</c:v>
                </c:pt>
                <c:pt idx="4282">
                  <c:v>9.8000000000000025</c:v>
                </c:pt>
                <c:pt idx="4283">
                  <c:v>8.9696969696969724</c:v>
                </c:pt>
                <c:pt idx="4284">
                  <c:v>10.451612903225806</c:v>
                </c:pt>
                <c:pt idx="4296">
                  <c:v>12.603174603174605</c:v>
                </c:pt>
                <c:pt idx="4297">
                  <c:v>12.525252525252524</c:v>
                </c:pt>
                <c:pt idx="4298">
                  <c:v>12.708333333333332</c:v>
                </c:pt>
                <c:pt idx="4299">
                  <c:v>12.370129870129873</c:v>
                </c:pt>
                <c:pt idx="4300">
                  <c:v>12.979452054794523</c:v>
                </c:pt>
                <c:pt idx="4301">
                  <c:v>13.415492957746483</c:v>
                </c:pt>
                <c:pt idx="4302">
                  <c:v>11.661129568106315</c:v>
                </c:pt>
                <c:pt idx="4303">
                  <c:v>11.551724137931036</c:v>
                </c:pt>
                <c:pt idx="4304">
                  <c:v>11.661016949152541</c:v>
                </c:pt>
                <c:pt idx="4305">
                  <c:v>12.03821656050955</c:v>
                </c:pt>
                <c:pt idx="4306">
                  <c:v>11.216216216216221</c:v>
                </c:pt>
                <c:pt idx="4307">
                  <c:v>11.527777777777777</c:v>
                </c:pt>
                <c:pt idx="4308">
                  <c:v>11.468531468531468</c:v>
                </c:pt>
                <c:pt idx="4309">
                  <c:v>11.346938775510203</c:v>
                </c:pt>
                <c:pt idx="4310">
                  <c:v>11.877256317689534</c:v>
                </c:pt>
                <c:pt idx="4312">
                  <c:v>11.934156378600822</c:v>
                </c:pt>
                <c:pt idx="4313">
                  <c:v>11.720430107526882</c:v>
                </c:pt>
                <c:pt idx="4314">
                  <c:v>11.328413284132841</c:v>
                </c:pt>
                <c:pt idx="4315">
                  <c:v>12.68</c:v>
                </c:pt>
                <c:pt idx="4316">
                  <c:v>12.167300380228138</c:v>
                </c:pt>
                <c:pt idx="4317">
                  <c:v>12.576923076923078</c:v>
                </c:pt>
                <c:pt idx="4318">
                  <c:v>12.392857142857144</c:v>
                </c:pt>
                <c:pt idx="4319">
                  <c:v>15.336322869955158</c:v>
                </c:pt>
                <c:pt idx="4320">
                  <c:v>2.5172413793103448</c:v>
                </c:pt>
                <c:pt idx="4321">
                  <c:v>2.7428571428571433</c:v>
                </c:pt>
                <c:pt idx="4322">
                  <c:v>2.1515151515151514</c:v>
                </c:pt>
                <c:pt idx="4323">
                  <c:v>2.3428571428571425</c:v>
                </c:pt>
                <c:pt idx="4324">
                  <c:v>3.2</c:v>
                </c:pt>
                <c:pt idx="4325">
                  <c:v>7.6190476190476186</c:v>
                </c:pt>
                <c:pt idx="4326">
                  <c:v>2.3181818181818183</c:v>
                </c:pt>
                <c:pt idx="4327">
                  <c:v>3.8518518518518512</c:v>
                </c:pt>
                <c:pt idx="4328">
                  <c:v>2.8124999999999996</c:v>
                </c:pt>
                <c:pt idx="4329">
                  <c:v>73.84615384615384</c:v>
                </c:pt>
                <c:pt idx="4330">
                  <c:v>81.818181818181785</c:v>
                </c:pt>
                <c:pt idx="4331">
                  <c:v>65.714285714285722</c:v>
                </c:pt>
                <c:pt idx="4332">
                  <c:v>56.875</c:v>
                </c:pt>
                <c:pt idx="4333">
                  <c:v>60</c:v>
                </c:pt>
                <c:pt idx="4334">
                  <c:v>54.375</c:v>
                </c:pt>
                <c:pt idx="4335">
                  <c:v>56.66666666666665</c:v>
                </c:pt>
                <c:pt idx="4336">
                  <c:v>62.142857142857153</c:v>
                </c:pt>
                <c:pt idx="4337">
                  <c:v>60.714285714285715</c:v>
                </c:pt>
                <c:pt idx="4338">
                  <c:v>49.411764705882341</c:v>
                </c:pt>
                <c:pt idx="4339">
                  <c:v>46.111111111111107</c:v>
                </c:pt>
                <c:pt idx="4340">
                  <c:v>44.444444444444429</c:v>
                </c:pt>
                <c:pt idx="4341">
                  <c:v>43.333333333333336</c:v>
                </c:pt>
                <c:pt idx="4342">
                  <c:v>42.777777777777779</c:v>
                </c:pt>
                <c:pt idx="4343">
                  <c:v>63.571428571428569</c:v>
                </c:pt>
                <c:pt idx="4344">
                  <c:v>94.444444444444457</c:v>
                </c:pt>
                <c:pt idx="4345">
                  <c:v>62.142857142857153</c:v>
                </c:pt>
                <c:pt idx="4346">
                  <c:v>53.75</c:v>
                </c:pt>
                <c:pt idx="4347">
                  <c:v>54</c:v>
                </c:pt>
                <c:pt idx="4348">
                  <c:v>46.111111111111107</c:v>
                </c:pt>
                <c:pt idx="4349">
                  <c:v>54.375</c:v>
                </c:pt>
                <c:pt idx="4350">
                  <c:v>50</c:v>
                </c:pt>
                <c:pt idx="4351">
                  <c:v>9.4500000000000011</c:v>
                </c:pt>
                <c:pt idx="4352">
                  <c:v>10.875000000000004</c:v>
                </c:pt>
                <c:pt idx="4354">
                  <c:v>6.5294117647058814</c:v>
                </c:pt>
                <c:pt idx="4360">
                  <c:v>12.928571428571429</c:v>
                </c:pt>
                <c:pt idx="4401">
                  <c:v>9.120000000000001</c:v>
                </c:pt>
                <c:pt idx="4402">
                  <c:v>9.2608695652173925</c:v>
                </c:pt>
                <c:pt idx="4403">
                  <c:v>9.8571428571428594</c:v>
                </c:pt>
                <c:pt idx="4404">
                  <c:v>8.4444444444444446</c:v>
                </c:pt>
                <c:pt idx="4405">
                  <c:v>10.510204081632653</c:v>
                </c:pt>
                <c:pt idx="4406">
                  <c:v>7.7419354838709689</c:v>
                </c:pt>
                <c:pt idx="4407">
                  <c:v>7.31</c:v>
                </c:pt>
                <c:pt idx="4408">
                  <c:v>9.5000000000000018</c:v>
                </c:pt>
                <c:pt idx="4409">
                  <c:v>9.3002915451895056</c:v>
                </c:pt>
                <c:pt idx="4410">
                  <c:v>7.6016260162601634</c:v>
                </c:pt>
                <c:pt idx="4411">
                  <c:v>10.691823899371068</c:v>
                </c:pt>
                <c:pt idx="4412">
                  <c:v>66.235294117647072</c:v>
                </c:pt>
                <c:pt idx="4413">
                  <c:v>15.203619909502265</c:v>
                </c:pt>
                <c:pt idx="4414">
                  <c:v>13.511111111111109</c:v>
                </c:pt>
                <c:pt idx="4415">
                  <c:v>13.301886792452828</c:v>
                </c:pt>
                <c:pt idx="4417">
                  <c:v>19.243243243243235</c:v>
                </c:pt>
                <c:pt idx="4420">
                  <c:v>11.169354838709681</c:v>
                </c:pt>
                <c:pt idx="4421">
                  <c:v>9.2951541850220245</c:v>
                </c:pt>
                <c:pt idx="4422">
                  <c:v>7.8468899521531101</c:v>
                </c:pt>
                <c:pt idx="4423">
                  <c:v>8.0295566502463078</c:v>
                </c:pt>
                <c:pt idx="4432">
                  <c:v>8.8000000000000007</c:v>
                </c:pt>
                <c:pt idx="4434">
                  <c:v>9.0047393364928929</c:v>
                </c:pt>
                <c:pt idx="4435">
                  <c:v>9.8019801980198018</c:v>
                </c:pt>
                <c:pt idx="4436">
                  <c:v>10.297619047619049</c:v>
                </c:pt>
                <c:pt idx="4437">
                  <c:v>7.7664974619289344</c:v>
                </c:pt>
                <c:pt idx="4439">
                  <c:v>7.2413793103448292</c:v>
                </c:pt>
                <c:pt idx="4440">
                  <c:v>6.5814696485623019</c:v>
                </c:pt>
                <c:pt idx="4441">
                  <c:v>7.4015748031496074</c:v>
                </c:pt>
                <c:pt idx="4444">
                  <c:v>7.258566978193147</c:v>
                </c:pt>
                <c:pt idx="4445">
                  <c:v>7.7027027027027035</c:v>
                </c:pt>
                <c:pt idx="4448">
                  <c:v>9.0845070422535219</c:v>
                </c:pt>
                <c:pt idx="4449">
                  <c:v>10.102040816326534</c:v>
                </c:pt>
                <c:pt idx="4450">
                  <c:v>9.3969849246231174</c:v>
                </c:pt>
                <c:pt idx="4451">
                  <c:v>6.6333333333333337</c:v>
                </c:pt>
                <c:pt idx="4452">
                  <c:v>7.9599999999999991</c:v>
                </c:pt>
                <c:pt idx="4453">
                  <c:v>8.1333333333333329</c:v>
                </c:pt>
                <c:pt idx="4454">
                  <c:v>7.9259259259259247</c:v>
                </c:pt>
                <c:pt idx="4455">
                  <c:v>8.0384615384615383</c:v>
                </c:pt>
                <c:pt idx="4456">
                  <c:v>9.5161290322580641</c:v>
                </c:pt>
                <c:pt idx="4457">
                  <c:v>9.5625000000000018</c:v>
                </c:pt>
                <c:pt idx="4458">
                  <c:v>9.9696969696969724</c:v>
                </c:pt>
                <c:pt idx="4459">
                  <c:v>11.258064516129034</c:v>
                </c:pt>
                <c:pt idx="4460">
                  <c:v>12.322580645161294</c:v>
                </c:pt>
                <c:pt idx="4461">
                  <c:v>10.575757575757576</c:v>
                </c:pt>
                <c:pt idx="4462">
                  <c:v>10.02941176470588</c:v>
                </c:pt>
                <c:pt idx="4463">
                  <c:v>10.363636363636367</c:v>
                </c:pt>
                <c:pt idx="4464">
                  <c:v>10</c:v>
                </c:pt>
                <c:pt idx="4465">
                  <c:v>9.7777777777777732</c:v>
                </c:pt>
                <c:pt idx="4466">
                  <c:v>16.724137931034484</c:v>
                </c:pt>
                <c:pt idx="4467">
                  <c:v>8.8421052631578956</c:v>
                </c:pt>
                <c:pt idx="4468">
                  <c:v>9.0303030303030312</c:v>
                </c:pt>
                <c:pt idx="4469">
                  <c:v>17.27586206896552</c:v>
                </c:pt>
                <c:pt idx="4470">
                  <c:v>17.066666666666666</c:v>
                </c:pt>
                <c:pt idx="4471">
                  <c:v>17.066666666666666</c:v>
                </c:pt>
                <c:pt idx="4472">
                  <c:v>16.433333333333323</c:v>
                </c:pt>
                <c:pt idx="4473">
                  <c:v>16.633333333333326</c:v>
                </c:pt>
                <c:pt idx="4474">
                  <c:v>16</c:v>
                </c:pt>
                <c:pt idx="4475">
                  <c:v>15.483870967741934</c:v>
                </c:pt>
                <c:pt idx="4476">
                  <c:v>15</c:v>
                </c:pt>
                <c:pt idx="4477">
                  <c:v>15.033333333333333</c:v>
                </c:pt>
                <c:pt idx="4478">
                  <c:v>13.935483870967746</c:v>
                </c:pt>
                <c:pt idx="4479">
                  <c:v>14</c:v>
                </c:pt>
                <c:pt idx="4480">
                  <c:v>13.419354838709681</c:v>
                </c:pt>
                <c:pt idx="4481">
                  <c:v>6</c:v>
                </c:pt>
                <c:pt idx="4482">
                  <c:v>5.7619047619047619</c:v>
                </c:pt>
                <c:pt idx="4483">
                  <c:v>8.4736842105263204</c:v>
                </c:pt>
                <c:pt idx="4484">
                  <c:v>8.15</c:v>
                </c:pt>
                <c:pt idx="4485">
                  <c:v>8.6</c:v>
                </c:pt>
                <c:pt idx="4486">
                  <c:v>8.3500000000000014</c:v>
                </c:pt>
                <c:pt idx="4487">
                  <c:v>8.7222222222222214</c:v>
                </c:pt>
                <c:pt idx="4488">
                  <c:v>9.117647058823529</c:v>
                </c:pt>
                <c:pt idx="4489">
                  <c:v>8.9444444444444446</c:v>
                </c:pt>
                <c:pt idx="4490">
                  <c:v>8.368421052631577</c:v>
                </c:pt>
                <c:pt idx="4491">
                  <c:v>8.2000000000000011</c:v>
                </c:pt>
                <c:pt idx="4492">
                  <c:v>8.368421052631577</c:v>
                </c:pt>
                <c:pt idx="4493">
                  <c:v>8.1</c:v>
                </c:pt>
                <c:pt idx="4494">
                  <c:v>8.1</c:v>
                </c:pt>
                <c:pt idx="4495">
                  <c:v>9.0526315789473735</c:v>
                </c:pt>
                <c:pt idx="4496">
                  <c:v>8.7000000000000011</c:v>
                </c:pt>
                <c:pt idx="4497">
                  <c:v>8.2000000000000011</c:v>
                </c:pt>
                <c:pt idx="4498">
                  <c:v>9.3000000000000007</c:v>
                </c:pt>
                <c:pt idx="4499">
                  <c:v>8.6190476190476222</c:v>
                </c:pt>
                <c:pt idx="4500">
                  <c:v>8.7000000000000011</c:v>
                </c:pt>
                <c:pt idx="4501">
                  <c:v>8.5238095238095237</c:v>
                </c:pt>
                <c:pt idx="4502">
                  <c:v>10.956521739130435</c:v>
                </c:pt>
                <c:pt idx="4503">
                  <c:v>10.08</c:v>
                </c:pt>
                <c:pt idx="4504">
                  <c:v>8.1</c:v>
                </c:pt>
                <c:pt idx="4505">
                  <c:v>8.1052631578947381</c:v>
                </c:pt>
                <c:pt idx="4506">
                  <c:v>7.85</c:v>
                </c:pt>
                <c:pt idx="4507">
                  <c:v>7.9</c:v>
                </c:pt>
                <c:pt idx="4508">
                  <c:v>9.809523809523812</c:v>
                </c:pt>
                <c:pt idx="4509">
                  <c:v>10.045454545454547</c:v>
                </c:pt>
                <c:pt idx="4510">
                  <c:v>10.571428571428571</c:v>
                </c:pt>
                <c:pt idx="4511">
                  <c:v>7.9473684210526336</c:v>
                </c:pt>
                <c:pt idx="4512">
                  <c:v>8.5</c:v>
                </c:pt>
                <c:pt idx="4513">
                  <c:v>8.0526315789473752</c:v>
                </c:pt>
                <c:pt idx="4514">
                  <c:v>8.1052631578947381</c:v>
                </c:pt>
                <c:pt idx="4515">
                  <c:v>8.4705882352941195</c:v>
                </c:pt>
                <c:pt idx="4516">
                  <c:v>8.7199999999999989</c:v>
                </c:pt>
                <c:pt idx="4517">
                  <c:v>7.9615384615384608</c:v>
                </c:pt>
                <c:pt idx="4518">
                  <c:v>9.5000000000000018</c:v>
                </c:pt>
                <c:pt idx="4519">
                  <c:v>9.9047619047619051</c:v>
                </c:pt>
                <c:pt idx="4520">
                  <c:v>9.454545454545455</c:v>
                </c:pt>
                <c:pt idx="4521">
                  <c:v>9.7727272727272734</c:v>
                </c:pt>
                <c:pt idx="4522">
                  <c:v>9.1739130434782616</c:v>
                </c:pt>
                <c:pt idx="4523">
                  <c:v>10.6</c:v>
                </c:pt>
                <c:pt idx="4532">
                  <c:v>7.586206896551726</c:v>
                </c:pt>
                <c:pt idx="4533">
                  <c:v>9.1919191919191903</c:v>
                </c:pt>
                <c:pt idx="4534">
                  <c:v>8.8172043010752716</c:v>
                </c:pt>
                <c:pt idx="4535">
                  <c:v>7.3333333333333339</c:v>
                </c:pt>
                <c:pt idx="4536">
                  <c:v>9.4370860927152336</c:v>
                </c:pt>
                <c:pt idx="4537">
                  <c:v>7.8461538461538449</c:v>
                </c:pt>
                <c:pt idx="4538">
                  <c:v>10.471698113207546</c:v>
                </c:pt>
                <c:pt idx="4539">
                  <c:v>10.926517571884988</c:v>
                </c:pt>
                <c:pt idx="4540">
                  <c:v>64.589041095890408</c:v>
                </c:pt>
                <c:pt idx="4541">
                  <c:v>20.410256410256416</c:v>
                </c:pt>
                <c:pt idx="4542">
                  <c:v>15.161290322580644</c:v>
                </c:pt>
                <c:pt idx="4543">
                  <c:v>14.44954128440367</c:v>
                </c:pt>
                <c:pt idx="4544">
                  <c:v>14.112149532710282</c:v>
                </c:pt>
                <c:pt idx="4545">
                  <c:v>14.14746543778802</c:v>
                </c:pt>
                <c:pt idx="4546">
                  <c:v>14.44954128440367</c:v>
                </c:pt>
                <c:pt idx="4547">
                  <c:v>16.545454545454543</c:v>
                </c:pt>
                <c:pt idx="4548">
                  <c:v>55.930232558139537</c:v>
                </c:pt>
                <c:pt idx="4549">
                  <c:v>13.262032085561499</c:v>
                </c:pt>
                <c:pt idx="4550">
                  <c:v>23.97727272727273</c:v>
                </c:pt>
                <c:pt idx="4551">
                  <c:v>24.91620111731844</c:v>
                </c:pt>
                <c:pt idx="4552">
                  <c:v>15.458715596330276</c:v>
                </c:pt>
                <c:pt idx="4553">
                  <c:v>10.380952380952381</c:v>
                </c:pt>
                <c:pt idx="4554">
                  <c:v>9.5609756097561007</c:v>
                </c:pt>
                <c:pt idx="4555">
                  <c:v>10.187793427230048</c:v>
                </c:pt>
                <c:pt idx="4556">
                  <c:v>10.321100917431192</c:v>
                </c:pt>
                <c:pt idx="4557">
                  <c:v>8.634361233480174</c:v>
                </c:pt>
                <c:pt idx="4631">
                  <c:v>9.7507788161993769</c:v>
                </c:pt>
                <c:pt idx="4632">
                  <c:v>9.0881458966565329</c:v>
                </c:pt>
                <c:pt idx="4633">
                  <c:v>9.5468277945619331</c:v>
                </c:pt>
                <c:pt idx="4634">
                  <c:v>9.4099378881987565</c:v>
                </c:pt>
                <c:pt idx="4635">
                  <c:v>9.4910179640718528</c:v>
                </c:pt>
                <c:pt idx="4636">
                  <c:v>10.000000000000002</c:v>
                </c:pt>
                <c:pt idx="4637">
                  <c:v>9.7151898734177227</c:v>
                </c:pt>
                <c:pt idx="4638">
                  <c:v>9.8412698412698418</c:v>
                </c:pt>
                <c:pt idx="4639">
                  <c:v>7.0542635658914721</c:v>
                </c:pt>
                <c:pt idx="4640">
                  <c:v>6.916996047430831</c:v>
                </c:pt>
                <c:pt idx="4641">
                  <c:v>6.4661654135338358</c:v>
                </c:pt>
                <c:pt idx="4642">
                  <c:v>7.5</c:v>
                </c:pt>
                <c:pt idx="4643">
                  <c:v>9.6396396396396415</c:v>
                </c:pt>
                <c:pt idx="4644">
                  <c:v>9.6894409937888213</c:v>
                </c:pt>
                <c:pt idx="4645">
                  <c:v>9.3538461538461544</c:v>
                </c:pt>
                <c:pt idx="4646">
                  <c:v>10.000000000000002</c:v>
                </c:pt>
                <c:pt idx="4647">
                  <c:v>9.5695364238410612</c:v>
                </c:pt>
                <c:pt idx="4648">
                  <c:v>9.3286219081272073</c:v>
                </c:pt>
                <c:pt idx="4649">
                  <c:v>9.4756554307116154</c:v>
                </c:pt>
                <c:pt idx="4650">
                  <c:v>8.8847583643122672</c:v>
                </c:pt>
                <c:pt idx="4651">
                  <c:v>8.6296296296296298</c:v>
                </c:pt>
                <c:pt idx="4652">
                  <c:v>8.7058823529411775</c:v>
                </c:pt>
                <c:pt idx="4653">
                  <c:v>9.0361445783132535</c:v>
                </c:pt>
                <c:pt idx="4654">
                  <c:v>8.6008230452674876</c:v>
                </c:pt>
                <c:pt idx="4655">
                  <c:v>7.0881226053639859</c:v>
                </c:pt>
                <c:pt idx="4656">
                  <c:v>7.7327935222672064</c:v>
                </c:pt>
                <c:pt idx="4657">
                  <c:v>7.5206611570247937</c:v>
                </c:pt>
                <c:pt idx="4658">
                  <c:v>7.561983471074381</c:v>
                </c:pt>
                <c:pt idx="4659">
                  <c:v>7.34375</c:v>
                </c:pt>
                <c:pt idx="4660">
                  <c:v>7.741935483870968</c:v>
                </c:pt>
                <c:pt idx="4709">
                  <c:v>7.6818181818181817</c:v>
                </c:pt>
                <c:pt idx="4710">
                  <c:v>8.2000000000000011</c:v>
                </c:pt>
                <c:pt idx="4711">
                  <c:v>9.0000000000000018</c:v>
                </c:pt>
                <c:pt idx="4712">
                  <c:v>7.3076923076923084</c:v>
                </c:pt>
                <c:pt idx="4713">
                  <c:v>9.5000000000000018</c:v>
                </c:pt>
                <c:pt idx="4714">
                  <c:v>9</c:v>
                </c:pt>
                <c:pt idx="4715">
                  <c:v>41.5</c:v>
                </c:pt>
                <c:pt idx="4716">
                  <c:v>2.3846153846153841</c:v>
                </c:pt>
                <c:pt idx="4717">
                  <c:v>9.3666666666666707</c:v>
                </c:pt>
                <c:pt idx="4718">
                  <c:v>10.62962962962963</c:v>
                </c:pt>
                <c:pt idx="4719">
                  <c:v>40.21052631578948</c:v>
                </c:pt>
                <c:pt idx="4720">
                  <c:v>7.8461538461538449</c:v>
                </c:pt>
                <c:pt idx="4721">
                  <c:v>8.5217391304347831</c:v>
                </c:pt>
                <c:pt idx="4722">
                  <c:v>6.1</c:v>
                </c:pt>
                <c:pt idx="4723">
                  <c:v>9.5263157894736832</c:v>
                </c:pt>
                <c:pt idx="4724">
                  <c:v>8.1578947368421062</c:v>
                </c:pt>
                <c:pt idx="4733">
                  <c:v>10.136363636363637</c:v>
                </c:pt>
                <c:pt idx="4734">
                  <c:v>9</c:v>
                </c:pt>
                <c:pt idx="4735">
                  <c:v>7.4137931034482776</c:v>
                </c:pt>
                <c:pt idx="4736">
                  <c:v>43.91666666666665</c:v>
                </c:pt>
                <c:pt idx="4737">
                  <c:v>9.6666666666666679</c:v>
                </c:pt>
                <c:pt idx="4738">
                  <c:v>11.958333333333334</c:v>
                </c:pt>
                <c:pt idx="4739">
                  <c:v>8.5652173913043494</c:v>
                </c:pt>
                <c:pt idx="4752">
                  <c:v>123.42857142857143</c:v>
                </c:pt>
                <c:pt idx="4753">
                  <c:v>15.966386554621852</c:v>
                </c:pt>
                <c:pt idx="4758">
                  <c:v>4.3243243243243237</c:v>
                </c:pt>
                <c:pt idx="4759">
                  <c:v>11.520737327188945</c:v>
                </c:pt>
                <c:pt idx="4764">
                  <c:v>10.714285714285714</c:v>
                </c:pt>
                <c:pt idx="4766">
                  <c:v>14.979757085020246</c:v>
                </c:pt>
                <c:pt idx="4772">
                  <c:v>16.300940438871475</c:v>
                </c:pt>
                <c:pt idx="4773">
                  <c:v>14.590747330960854</c:v>
                </c:pt>
                <c:pt idx="4774">
                  <c:v>17.647058823529417</c:v>
                </c:pt>
                <c:pt idx="4784">
                  <c:v>19.455252918287936</c:v>
                </c:pt>
                <c:pt idx="4785">
                  <c:v>24.232081911262796</c:v>
                </c:pt>
                <c:pt idx="4789">
                  <c:v>24.702380952380949</c:v>
                </c:pt>
                <c:pt idx="4791">
                  <c:v>33.582089552238799</c:v>
                </c:pt>
                <c:pt idx="4793">
                  <c:v>95.2</c:v>
                </c:pt>
                <c:pt idx="4794">
                  <c:v>8.4112149532710259</c:v>
                </c:pt>
                <c:pt idx="4795">
                  <c:v>12.621359223300971</c:v>
                </c:pt>
                <c:pt idx="4797">
                  <c:v>4.5130641330166279</c:v>
                </c:pt>
                <c:pt idx="4802">
                  <c:v>21.551724137931032</c:v>
                </c:pt>
                <c:pt idx="4803">
                  <c:v>17.2</c:v>
                </c:pt>
                <c:pt idx="4804">
                  <c:v>27.272727272727259</c:v>
                </c:pt>
                <c:pt idx="4805">
                  <c:v>9.1194968553459166</c:v>
                </c:pt>
                <c:pt idx="4808">
                  <c:v>11.622276029055692</c:v>
                </c:pt>
                <c:pt idx="4809">
                  <c:v>10.629067245119305</c:v>
                </c:pt>
                <c:pt idx="4810">
                  <c:v>27.380952380952383</c:v>
                </c:pt>
                <c:pt idx="4811">
                  <c:v>24.930747922437671</c:v>
                </c:pt>
                <c:pt idx="4812">
                  <c:v>26.224783861671469</c:v>
                </c:pt>
                <c:pt idx="4813">
                  <c:v>16.513333333333325</c:v>
                </c:pt>
                <c:pt idx="4815">
                  <c:v>14.490625000000001</c:v>
                </c:pt>
                <c:pt idx="4816">
                  <c:v>12.488571428571426</c:v>
                </c:pt>
                <c:pt idx="4822">
                  <c:v>9.3181818181818166</c:v>
                </c:pt>
                <c:pt idx="4823">
                  <c:v>17.600000000000001</c:v>
                </c:pt>
                <c:pt idx="4825">
                  <c:v>11.904761904761905</c:v>
                </c:pt>
                <c:pt idx="4827">
                  <c:v>18.604651162790706</c:v>
                </c:pt>
                <c:pt idx="4828">
                  <c:v>11.538461538461538</c:v>
                </c:pt>
                <c:pt idx="4830">
                  <c:v>16.818181818181817</c:v>
                </c:pt>
                <c:pt idx="4832">
                  <c:v>16.097560975609756</c:v>
                </c:pt>
                <c:pt idx="4835">
                  <c:v>17</c:v>
                </c:pt>
                <c:pt idx="4837">
                  <c:v>80</c:v>
                </c:pt>
                <c:pt idx="4839">
                  <c:v>27.5</c:v>
                </c:pt>
                <c:pt idx="4841">
                  <c:v>12.456747404844293</c:v>
                </c:pt>
                <c:pt idx="4842">
                  <c:v>15.333333333333334</c:v>
                </c:pt>
                <c:pt idx="4843">
                  <c:v>15.740740740740739</c:v>
                </c:pt>
                <c:pt idx="4844">
                  <c:v>15.178571428571425</c:v>
                </c:pt>
                <c:pt idx="4845">
                  <c:v>16.25</c:v>
                </c:pt>
                <c:pt idx="4846">
                  <c:v>13.023255813953488</c:v>
                </c:pt>
                <c:pt idx="4847">
                  <c:v>12.142857142857141</c:v>
                </c:pt>
                <c:pt idx="4848">
                  <c:v>22.368421052631579</c:v>
                </c:pt>
                <c:pt idx="4849">
                  <c:v>22.162162162162158</c:v>
                </c:pt>
                <c:pt idx="4850">
                  <c:v>11.62079510703364</c:v>
                </c:pt>
                <c:pt idx="4851">
                  <c:v>18.947368421052637</c:v>
                </c:pt>
                <c:pt idx="4852">
                  <c:v>8.0838323353293458</c:v>
                </c:pt>
                <c:pt idx="4859">
                  <c:v>110</c:v>
                </c:pt>
                <c:pt idx="4860">
                  <c:v>7.793103448275863</c:v>
                </c:pt>
                <c:pt idx="4861">
                  <c:v>10.714285714285715</c:v>
                </c:pt>
                <c:pt idx="4862">
                  <c:v>12.2</c:v>
                </c:pt>
                <c:pt idx="4868">
                  <c:v>28.075709779179803</c:v>
                </c:pt>
                <c:pt idx="4869">
                  <c:v>28.992628992628983</c:v>
                </c:pt>
                <c:pt idx="4870">
                  <c:v>29.26829268292682</c:v>
                </c:pt>
                <c:pt idx="4871">
                  <c:v>29.156010230179024</c:v>
                </c:pt>
                <c:pt idx="4872">
                  <c:v>29.096045197740114</c:v>
                </c:pt>
                <c:pt idx="4873">
                  <c:v>29.565217391304341</c:v>
                </c:pt>
                <c:pt idx="4874">
                  <c:v>25.857519788918207</c:v>
                </c:pt>
                <c:pt idx="4875">
                  <c:v>28.735632183908038</c:v>
                </c:pt>
                <c:pt idx="4876">
                  <c:v>2.5683060109289619</c:v>
                </c:pt>
                <c:pt idx="4877">
                  <c:v>2.5</c:v>
                </c:pt>
                <c:pt idx="4878">
                  <c:v>2.4875621890547261</c:v>
                </c:pt>
                <c:pt idx="4879">
                  <c:v>1.5591397849462365</c:v>
                </c:pt>
                <c:pt idx="4880">
                  <c:v>1.5151515151515151</c:v>
                </c:pt>
                <c:pt idx="4881">
                  <c:v>2.0975609756097562</c:v>
                </c:pt>
                <c:pt idx="4882">
                  <c:v>3.0718954248366006</c:v>
                </c:pt>
                <c:pt idx="4883">
                  <c:v>2.5581395348837206</c:v>
                </c:pt>
                <c:pt idx="4884">
                  <c:v>2.2754491017964074</c:v>
                </c:pt>
                <c:pt idx="4885">
                  <c:v>2.0320855614973259</c:v>
                </c:pt>
                <c:pt idx="4886">
                  <c:v>2.4886877828054303</c:v>
                </c:pt>
                <c:pt idx="4887">
                  <c:v>2.1674876847290645</c:v>
                </c:pt>
                <c:pt idx="4888">
                  <c:v>3.1527093596059119</c:v>
                </c:pt>
                <c:pt idx="4889">
                  <c:v>3.6170212765957452</c:v>
                </c:pt>
                <c:pt idx="4890">
                  <c:v>3.7765957446808511</c:v>
                </c:pt>
                <c:pt idx="4891">
                  <c:v>3.4554973821989532</c:v>
                </c:pt>
                <c:pt idx="4892">
                  <c:v>3.4920634920634916</c:v>
                </c:pt>
                <c:pt idx="4893">
                  <c:v>2.9741379310344831</c:v>
                </c:pt>
                <c:pt idx="4894">
                  <c:v>3.3027522935779809</c:v>
                </c:pt>
                <c:pt idx="4895">
                  <c:v>4.4390243902439037</c:v>
                </c:pt>
                <c:pt idx="4896">
                  <c:v>4.5312500000000009</c:v>
                </c:pt>
                <c:pt idx="4897">
                  <c:v>4.5145631067961167</c:v>
                </c:pt>
                <c:pt idx="4898">
                  <c:v>4.55</c:v>
                </c:pt>
                <c:pt idx="4899">
                  <c:v>4.9230769230769225</c:v>
                </c:pt>
                <c:pt idx="4900">
                  <c:v>5.5050505050505052</c:v>
                </c:pt>
                <c:pt idx="4901">
                  <c:v>5.1219512195121943</c:v>
                </c:pt>
                <c:pt idx="4902">
                  <c:v>5.2657004830917886</c:v>
                </c:pt>
                <c:pt idx="4903">
                  <c:v>5.6190476190476195</c:v>
                </c:pt>
                <c:pt idx="4904">
                  <c:v>2.9411764705882351</c:v>
                </c:pt>
                <c:pt idx="4905">
                  <c:v>2.0499999999999998</c:v>
                </c:pt>
                <c:pt idx="4906">
                  <c:v>2.7368421052631571</c:v>
                </c:pt>
                <c:pt idx="4907">
                  <c:v>1.4285714285714286</c:v>
                </c:pt>
                <c:pt idx="4908">
                  <c:v>1.9500000000000002</c:v>
                </c:pt>
                <c:pt idx="4912">
                  <c:v>3.3</c:v>
                </c:pt>
                <c:pt idx="4913">
                  <c:v>2.0476190476190479</c:v>
                </c:pt>
                <c:pt idx="4914">
                  <c:v>2.2754491017964074</c:v>
                </c:pt>
                <c:pt idx="4915">
                  <c:v>3.2</c:v>
                </c:pt>
                <c:pt idx="4916">
                  <c:v>2.9525862068965516</c:v>
                </c:pt>
                <c:pt idx="4917">
                  <c:v>4.526041666666667</c:v>
                </c:pt>
                <c:pt idx="4919">
                  <c:v>12.1875</c:v>
                </c:pt>
                <c:pt idx="4944">
                  <c:v>1.9545454545454546</c:v>
                </c:pt>
                <c:pt idx="4945">
                  <c:v>2.6190476190476186</c:v>
                </c:pt>
                <c:pt idx="4975">
                  <c:v>1.7647058823529409</c:v>
                </c:pt>
                <c:pt idx="4976">
                  <c:v>2.0499999999999998</c:v>
                </c:pt>
                <c:pt idx="4977">
                  <c:v>1.5</c:v>
                </c:pt>
                <c:pt idx="4978">
                  <c:v>1.8421052631578949</c:v>
                </c:pt>
                <c:pt idx="4982">
                  <c:v>2.1428571428571432</c:v>
                </c:pt>
                <c:pt idx="4983">
                  <c:v>2.8095238095238093</c:v>
                </c:pt>
                <c:pt idx="4995">
                  <c:v>1.7058823529411762</c:v>
                </c:pt>
                <c:pt idx="4996">
                  <c:v>2.5806451612903225</c:v>
                </c:pt>
                <c:pt idx="4997">
                  <c:v>2.2352941176470593</c:v>
                </c:pt>
                <c:pt idx="4998">
                  <c:v>3.5393258426966292</c:v>
                </c:pt>
                <c:pt idx="5003">
                  <c:v>3.1284916201117321</c:v>
                </c:pt>
                <c:pt idx="5004">
                  <c:v>4.5833333333333348</c:v>
                </c:pt>
                <c:pt idx="5005">
                  <c:v>1.857142857142857</c:v>
                </c:pt>
                <c:pt idx="5007">
                  <c:v>2.3684210526315796</c:v>
                </c:pt>
                <c:pt idx="5008">
                  <c:v>1.1764705882352944</c:v>
                </c:pt>
                <c:pt idx="5009">
                  <c:v>2.052631578947369</c:v>
                </c:pt>
                <c:pt idx="5011">
                  <c:v>2.4260355029585798</c:v>
                </c:pt>
                <c:pt idx="5017">
                  <c:v>3.1052631578947372</c:v>
                </c:pt>
                <c:pt idx="5018">
                  <c:v>3.5714285714285707</c:v>
                </c:pt>
                <c:pt idx="5019">
                  <c:v>3.1413612565445037</c:v>
                </c:pt>
                <c:pt idx="5021">
                  <c:v>2.4712643678160919</c:v>
                </c:pt>
                <c:pt idx="5024">
                  <c:v>3.9204545454545459</c:v>
                </c:pt>
                <c:pt idx="5025">
                  <c:v>4.4318181818181834</c:v>
                </c:pt>
                <c:pt idx="5026">
                  <c:v>1.7619047619047619</c:v>
                </c:pt>
                <c:pt idx="5027">
                  <c:v>3.75</c:v>
                </c:pt>
                <c:pt idx="5034">
                  <c:v>5.5029585798816569</c:v>
                </c:pt>
                <c:pt idx="5035">
                  <c:v>3.2905982905982909</c:v>
                </c:pt>
                <c:pt idx="5036">
                  <c:v>3.75</c:v>
                </c:pt>
                <c:pt idx="5038">
                  <c:v>3.132530120481928</c:v>
                </c:pt>
                <c:pt idx="5039">
                  <c:v>3.0869565217391304</c:v>
                </c:pt>
                <c:pt idx="5040">
                  <c:v>1.8617021276595747</c:v>
                </c:pt>
                <c:pt idx="5043">
                  <c:v>4.25</c:v>
                </c:pt>
                <c:pt idx="5045">
                  <c:v>3.4636871508379894</c:v>
                </c:pt>
                <c:pt idx="5046">
                  <c:v>2.8651685393258419</c:v>
                </c:pt>
                <c:pt idx="5047">
                  <c:v>1.8064516129032255</c:v>
                </c:pt>
                <c:pt idx="5048">
                  <c:v>2.5238095238095237</c:v>
                </c:pt>
                <c:pt idx="5054">
                  <c:v>3.0869565217391304</c:v>
                </c:pt>
                <c:pt idx="5056">
                  <c:v>4.596273291925467</c:v>
                </c:pt>
                <c:pt idx="5057">
                  <c:v>1.7826086956521736</c:v>
                </c:pt>
                <c:pt idx="5058">
                  <c:v>2.1578947368421058</c:v>
                </c:pt>
                <c:pt idx="5059">
                  <c:v>2.4444444444444442</c:v>
                </c:pt>
                <c:pt idx="5061">
                  <c:v>3.1052631578947372</c:v>
                </c:pt>
                <c:pt idx="5063">
                  <c:v>3.764705882352942</c:v>
                </c:pt>
                <c:pt idx="5064">
                  <c:v>2.6</c:v>
                </c:pt>
                <c:pt idx="5065">
                  <c:v>4.0555555555555536</c:v>
                </c:pt>
                <c:pt idx="5066">
                  <c:v>4.0588235294117654</c:v>
                </c:pt>
                <c:pt idx="5067">
                  <c:v>4.3157894736842106</c:v>
                </c:pt>
                <c:pt idx="5068">
                  <c:v>4.25</c:v>
                </c:pt>
                <c:pt idx="5069">
                  <c:v>3.5652173913043481</c:v>
                </c:pt>
                <c:pt idx="5070">
                  <c:v>7.3333333333333339</c:v>
                </c:pt>
                <c:pt idx="5071">
                  <c:v>1.6470588235294119</c:v>
                </c:pt>
                <c:pt idx="5129">
                  <c:v>7</c:v>
                </c:pt>
                <c:pt idx="5162">
                  <c:v>5.6190476190476195</c:v>
                </c:pt>
                <c:pt idx="5163">
                  <c:v>4.0666666666666664</c:v>
                </c:pt>
                <c:pt idx="5164">
                  <c:v>3.7368421052631571</c:v>
                </c:pt>
                <c:pt idx="5165">
                  <c:v>3.6842105263157898</c:v>
                </c:pt>
                <c:pt idx="5166">
                  <c:v>8.1923076923076934</c:v>
                </c:pt>
                <c:pt idx="5167">
                  <c:v>9.8863636363636367</c:v>
                </c:pt>
                <c:pt idx="5168">
                  <c:v>9.0476190476190474</c:v>
                </c:pt>
                <c:pt idx="5169">
                  <c:v>13.450000000000001</c:v>
                </c:pt>
                <c:pt idx="5170">
                  <c:v>0.13647058823529409</c:v>
                </c:pt>
                <c:pt idx="5171">
                  <c:v>14.772727272727273</c:v>
                </c:pt>
                <c:pt idx="5172">
                  <c:v>12.733333333333333</c:v>
                </c:pt>
                <c:pt idx="5173">
                  <c:v>11.407407407407408</c:v>
                </c:pt>
                <c:pt idx="5174">
                  <c:v>12.041666666666666</c:v>
                </c:pt>
                <c:pt idx="5202">
                  <c:v>4.1599999999999993</c:v>
                </c:pt>
                <c:pt idx="5203">
                  <c:v>4.9029126213592225</c:v>
                </c:pt>
                <c:pt idx="5205">
                  <c:v>4.084507042253521</c:v>
                </c:pt>
                <c:pt idx="5206">
                  <c:v>4.2857142857142874</c:v>
                </c:pt>
                <c:pt idx="5207">
                  <c:v>3.8759689922480609</c:v>
                </c:pt>
                <c:pt idx="5208">
                  <c:v>5.735294117647058</c:v>
                </c:pt>
                <c:pt idx="5209">
                  <c:v>8.7628865979381487</c:v>
                </c:pt>
                <c:pt idx="5210">
                  <c:v>4.5344129554655854</c:v>
                </c:pt>
                <c:pt idx="5211">
                  <c:v>6.6808510638297856</c:v>
                </c:pt>
                <c:pt idx="5212">
                  <c:v>4.1071428571428568</c:v>
                </c:pt>
                <c:pt idx="5213">
                  <c:v>11.082621082621083</c:v>
                </c:pt>
                <c:pt idx="5216">
                  <c:v>7.7391304347826102</c:v>
                </c:pt>
                <c:pt idx="5217">
                  <c:v>8.6528497409326448</c:v>
                </c:pt>
                <c:pt idx="5218">
                  <c:v>8.7356321839080469</c:v>
                </c:pt>
                <c:pt idx="5219">
                  <c:v>11.411764705882353</c:v>
                </c:pt>
                <c:pt idx="5220">
                  <c:v>14.705882352941179</c:v>
                </c:pt>
                <c:pt idx="5222">
                  <c:v>13.053097345132747</c:v>
                </c:pt>
                <c:pt idx="5223">
                  <c:v>13.041362530413624</c:v>
                </c:pt>
                <c:pt idx="5224">
                  <c:v>10.634146341463415</c:v>
                </c:pt>
                <c:pt idx="5225">
                  <c:v>13.277310924369749</c:v>
                </c:pt>
                <c:pt idx="5226">
                  <c:v>2.9683698296836978</c:v>
                </c:pt>
                <c:pt idx="5227">
                  <c:v>3.8590604026845634</c:v>
                </c:pt>
                <c:pt idx="5228">
                  <c:v>1.3259668508287292</c:v>
                </c:pt>
                <c:pt idx="5229">
                  <c:v>4.0928270042194086</c:v>
                </c:pt>
                <c:pt idx="5230">
                  <c:v>3.4313725490196072</c:v>
                </c:pt>
                <c:pt idx="5231">
                  <c:v>3.566878980891719</c:v>
                </c:pt>
                <c:pt idx="5232">
                  <c:v>5.2083333333333348</c:v>
                </c:pt>
                <c:pt idx="5233">
                  <c:v>5.7446808510638308</c:v>
                </c:pt>
                <c:pt idx="5235">
                  <c:v>13.801369863013697</c:v>
                </c:pt>
                <c:pt idx="5236">
                  <c:v>10.393013100436681</c:v>
                </c:pt>
                <c:pt idx="5237">
                  <c:v>12.596491228070175</c:v>
                </c:pt>
                <c:pt idx="5238">
                  <c:v>7.0989761092150161</c:v>
                </c:pt>
                <c:pt idx="5239">
                  <c:v>12.07547169811321</c:v>
                </c:pt>
                <c:pt idx="5241">
                  <c:v>10.665280665280667</c:v>
                </c:pt>
                <c:pt idx="5266">
                  <c:v>8.7445887445887429</c:v>
                </c:pt>
                <c:pt idx="5267">
                  <c:v>11.13846153846154</c:v>
                </c:pt>
                <c:pt idx="5268">
                  <c:v>9.0497737556561066</c:v>
                </c:pt>
                <c:pt idx="5269">
                  <c:v>10.94224924012158</c:v>
                </c:pt>
                <c:pt idx="5270">
                  <c:v>10.759493670886076</c:v>
                </c:pt>
                <c:pt idx="5271">
                  <c:v>10.847457627118645</c:v>
                </c:pt>
                <c:pt idx="5272">
                  <c:v>11.351351351351351</c:v>
                </c:pt>
                <c:pt idx="5273">
                  <c:v>11.081081081081081</c:v>
                </c:pt>
                <c:pt idx="5274">
                  <c:v>13.557312252964429</c:v>
                </c:pt>
                <c:pt idx="5275">
                  <c:v>12.538071065989845</c:v>
                </c:pt>
                <c:pt idx="5276">
                  <c:v>12.933333333333334</c:v>
                </c:pt>
                <c:pt idx="5277">
                  <c:v>13.463035019455258</c:v>
                </c:pt>
                <c:pt idx="5289">
                  <c:v>10.393013100436681</c:v>
                </c:pt>
                <c:pt idx="5290">
                  <c:v>4.4198895027624312</c:v>
                </c:pt>
                <c:pt idx="5291">
                  <c:v>12.07547169811321</c:v>
                </c:pt>
                <c:pt idx="5382">
                  <c:v>12.341463414634148</c:v>
                </c:pt>
                <c:pt idx="5383">
                  <c:v>14.805555555555555</c:v>
                </c:pt>
                <c:pt idx="5384">
                  <c:v>14.538461538461537</c:v>
                </c:pt>
                <c:pt idx="5385">
                  <c:v>14.454545454545459</c:v>
                </c:pt>
                <c:pt idx="5386">
                  <c:v>15.266666666666667</c:v>
                </c:pt>
                <c:pt idx="5387">
                  <c:v>12.333333333333336</c:v>
                </c:pt>
                <c:pt idx="5388">
                  <c:v>16.119999999999997</c:v>
                </c:pt>
                <c:pt idx="5389">
                  <c:v>13.833333333333336</c:v>
                </c:pt>
                <c:pt idx="5390">
                  <c:v>13.03703703703704</c:v>
                </c:pt>
                <c:pt idx="5391">
                  <c:v>13.464285714285717</c:v>
                </c:pt>
                <c:pt idx="5392">
                  <c:v>14.48</c:v>
                </c:pt>
                <c:pt idx="5393">
                  <c:v>13.461538461538462</c:v>
                </c:pt>
                <c:pt idx="5394">
                  <c:v>13.884615384615385</c:v>
                </c:pt>
                <c:pt idx="5395">
                  <c:v>14.13793103448276</c:v>
                </c:pt>
                <c:pt idx="5396">
                  <c:v>12.925925925925924</c:v>
                </c:pt>
                <c:pt idx="5397">
                  <c:v>14.218749999999998</c:v>
                </c:pt>
                <c:pt idx="5398">
                  <c:v>12.322580645161294</c:v>
                </c:pt>
                <c:pt idx="5399">
                  <c:v>13.538461538461538</c:v>
                </c:pt>
                <c:pt idx="5400">
                  <c:v>12.25</c:v>
                </c:pt>
                <c:pt idx="5401">
                  <c:v>14.206896551724141</c:v>
                </c:pt>
                <c:pt idx="5402">
                  <c:v>13.781249999999998</c:v>
                </c:pt>
                <c:pt idx="5403">
                  <c:v>17.296296296296294</c:v>
                </c:pt>
                <c:pt idx="5404">
                  <c:v>12.5</c:v>
                </c:pt>
                <c:pt idx="5405">
                  <c:v>14.580645161290322</c:v>
                </c:pt>
                <c:pt idx="5407">
                  <c:v>12.428571428571425</c:v>
                </c:pt>
                <c:pt idx="5408">
                  <c:v>15.310344827586208</c:v>
                </c:pt>
                <c:pt idx="5409">
                  <c:v>12.195121951219511</c:v>
                </c:pt>
                <c:pt idx="5410">
                  <c:v>13.1</c:v>
                </c:pt>
                <c:pt idx="5411">
                  <c:v>16.782608695652176</c:v>
                </c:pt>
                <c:pt idx="5412">
                  <c:v>13.619047619047622</c:v>
                </c:pt>
                <c:pt idx="5433">
                  <c:v>2</c:v>
                </c:pt>
                <c:pt idx="5434">
                  <c:v>2.0714285714285712</c:v>
                </c:pt>
                <c:pt idx="5462">
                  <c:v>9.2180094786729843</c:v>
                </c:pt>
                <c:pt idx="5464">
                  <c:v>8.6419753086419711</c:v>
                </c:pt>
                <c:pt idx="5466">
                  <c:v>9.7362110311750563</c:v>
                </c:pt>
                <c:pt idx="5467">
                  <c:v>10.167597765363128</c:v>
                </c:pt>
                <c:pt idx="5468">
                  <c:v>7.2764227642276431</c:v>
                </c:pt>
                <c:pt idx="5469">
                  <c:v>7.6534296028880862</c:v>
                </c:pt>
                <c:pt idx="5471">
                  <c:v>7.1040723981900449</c:v>
                </c:pt>
                <c:pt idx="5473">
                  <c:v>9.9004975124378145</c:v>
                </c:pt>
                <c:pt idx="5476">
                  <c:v>10.470852017937222</c:v>
                </c:pt>
                <c:pt idx="5477">
                  <c:v>9.8168498168498211</c:v>
                </c:pt>
                <c:pt idx="5478">
                  <c:v>11.490825688073395</c:v>
                </c:pt>
                <c:pt idx="5479">
                  <c:v>11.774891774891771</c:v>
                </c:pt>
                <c:pt idx="5506">
                  <c:v>9.309523809523812</c:v>
                </c:pt>
                <c:pt idx="5532">
                  <c:v>4.4761904761904763</c:v>
                </c:pt>
                <c:pt idx="5533">
                  <c:v>3.9047619047619042</c:v>
                </c:pt>
                <c:pt idx="5534">
                  <c:v>3.1308411214953269</c:v>
                </c:pt>
                <c:pt idx="5535">
                  <c:v>3.9170506912442393</c:v>
                </c:pt>
                <c:pt idx="5536">
                  <c:v>5.4090909090909092</c:v>
                </c:pt>
                <c:pt idx="5537">
                  <c:v>5.648148148148147</c:v>
                </c:pt>
                <c:pt idx="5538">
                  <c:v>5</c:v>
                </c:pt>
                <c:pt idx="5539">
                  <c:v>2.5789473684210535</c:v>
                </c:pt>
                <c:pt idx="5540">
                  <c:v>3.3333333333333335</c:v>
                </c:pt>
                <c:pt idx="5541">
                  <c:v>3.6097560975609766</c:v>
                </c:pt>
                <c:pt idx="5542">
                  <c:v>3.317307692307693</c:v>
                </c:pt>
                <c:pt idx="5543">
                  <c:v>3.2994923857868015</c:v>
                </c:pt>
                <c:pt idx="5544">
                  <c:v>1.9696969696969699</c:v>
                </c:pt>
                <c:pt idx="5545">
                  <c:v>1.6666666666666667</c:v>
                </c:pt>
                <c:pt idx="5546">
                  <c:v>1.8987341772151898</c:v>
                </c:pt>
                <c:pt idx="5547">
                  <c:v>1.8674698795180724</c:v>
                </c:pt>
                <c:pt idx="5548">
                  <c:v>6.8306010928961767</c:v>
                </c:pt>
                <c:pt idx="5549">
                  <c:v>16.108108108108112</c:v>
                </c:pt>
                <c:pt idx="5550">
                  <c:v>6.3775510204081636</c:v>
                </c:pt>
                <c:pt idx="5551">
                  <c:v>4.5045045045045029</c:v>
                </c:pt>
                <c:pt idx="5552">
                  <c:v>3.697916666666667</c:v>
                </c:pt>
                <c:pt idx="5553">
                  <c:v>5.7512953367875657</c:v>
                </c:pt>
                <c:pt idx="5554">
                  <c:v>6.5240641711229932</c:v>
                </c:pt>
                <c:pt idx="5555">
                  <c:v>4.537444933920705</c:v>
                </c:pt>
                <c:pt idx="5556">
                  <c:v>3.6893203883495151</c:v>
                </c:pt>
                <c:pt idx="5557">
                  <c:v>3.3613445378151261</c:v>
                </c:pt>
                <c:pt idx="5558">
                  <c:v>4.9115044247787614</c:v>
                </c:pt>
                <c:pt idx="5559">
                  <c:v>2.3113207547169812</c:v>
                </c:pt>
                <c:pt idx="5560">
                  <c:v>4.744525547445253</c:v>
                </c:pt>
                <c:pt idx="5561">
                  <c:v>3.1372549019607847</c:v>
                </c:pt>
                <c:pt idx="5562">
                  <c:v>5.5092592592592586</c:v>
                </c:pt>
                <c:pt idx="5563">
                  <c:v>2.9056603773584908</c:v>
                </c:pt>
                <c:pt idx="5564">
                  <c:v>10.467836257309948</c:v>
                </c:pt>
                <c:pt idx="5565">
                  <c:v>11.961325966850824</c:v>
                </c:pt>
                <c:pt idx="5566">
                  <c:v>1.3529411764705881</c:v>
                </c:pt>
                <c:pt idx="5570">
                  <c:v>2.1428571428571432</c:v>
                </c:pt>
                <c:pt idx="5571">
                  <c:v>3.2105263157894739</c:v>
                </c:pt>
                <c:pt idx="5572">
                  <c:v>3.5238095238095237</c:v>
                </c:pt>
                <c:pt idx="5573">
                  <c:v>4.1818181818181817</c:v>
                </c:pt>
                <c:pt idx="5574">
                  <c:v>4.5909090909090899</c:v>
                </c:pt>
                <c:pt idx="5575">
                  <c:v>4.913043478260871</c:v>
                </c:pt>
                <c:pt idx="5576">
                  <c:v>5.3636363636363624</c:v>
                </c:pt>
                <c:pt idx="5577">
                  <c:v>1.3673469387755104</c:v>
                </c:pt>
                <c:pt idx="5578">
                  <c:v>3.4761904761904758</c:v>
                </c:pt>
                <c:pt idx="5579">
                  <c:v>3.2857142857142856</c:v>
                </c:pt>
                <c:pt idx="5584">
                  <c:v>3.1363636363636358</c:v>
                </c:pt>
                <c:pt idx="5587">
                  <c:v>3.9473684210526319</c:v>
                </c:pt>
                <c:pt idx="5589">
                  <c:v>3.1818181818181812</c:v>
                </c:pt>
                <c:pt idx="5593">
                  <c:v>2.9130434782608696</c:v>
                </c:pt>
                <c:pt idx="5595">
                  <c:v>5.35</c:v>
                </c:pt>
                <c:pt idx="5598">
                  <c:v>5.3199999999999994</c:v>
                </c:pt>
                <c:pt idx="5605">
                  <c:v>7.3</c:v>
                </c:pt>
                <c:pt idx="5613">
                  <c:v>5.7307692307692317</c:v>
                </c:pt>
                <c:pt idx="5618">
                  <c:v>6.1739130434782608</c:v>
                </c:pt>
                <c:pt idx="5624">
                  <c:v>6</c:v>
                </c:pt>
                <c:pt idx="5627">
                  <c:v>6.2608695652173916</c:v>
                </c:pt>
                <c:pt idx="5628">
                  <c:v>6.115384615384615</c:v>
                </c:pt>
                <c:pt idx="5629">
                  <c:v>6.913043478260871</c:v>
                </c:pt>
                <c:pt idx="5631">
                  <c:v>6.2799999999999994</c:v>
                </c:pt>
                <c:pt idx="5633">
                  <c:v>5.125</c:v>
                </c:pt>
                <c:pt idx="5639">
                  <c:v>5.6190476190476195</c:v>
                </c:pt>
                <c:pt idx="5649">
                  <c:v>5.3666666666666671</c:v>
                </c:pt>
                <c:pt idx="5666">
                  <c:v>6.741935483870968</c:v>
                </c:pt>
                <c:pt idx="5677">
                  <c:v>6.7777777777777768</c:v>
                </c:pt>
                <c:pt idx="5682">
                  <c:v>8.3142857142857167</c:v>
                </c:pt>
                <c:pt idx="5687">
                  <c:v>7.7272727272727275</c:v>
                </c:pt>
                <c:pt idx="5692">
                  <c:v>8.48</c:v>
                </c:pt>
                <c:pt idx="5700">
                  <c:v>8.3333333333333357</c:v>
                </c:pt>
                <c:pt idx="5701">
                  <c:v>8.2272727272727213</c:v>
                </c:pt>
                <c:pt idx="5704">
                  <c:v>8.6363636363636349</c:v>
                </c:pt>
                <c:pt idx="5705">
                  <c:v>8.2399999999999984</c:v>
                </c:pt>
                <c:pt idx="5709">
                  <c:v>9.0434782608695645</c:v>
                </c:pt>
                <c:pt idx="5713">
                  <c:v>7.9599999999999991</c:v>
                </c:pt>
                <c:pt idx="5719">
                  <c:v>7.9599999999999991</c:v>
                </c:pt>
                <c:pt idx="5728">
                  <c:v>0.34736842105263172</c:v>
                </c:pt>
                <c:pt idx="5729">
                  <c:v>3.2857142857142856</c:v>
                </c:pt>
                <c:pt idx="5730">
                  <c:v>3.1363636363636358</c:v>
                </c:pt>
                <c:pt idx="5731">
                  <c:v>3.75</c:v>
                </c:pt>
                <c:pt idx="5732">
                  <c:v>4.3157894736842106</c:v>
                </c:pt>
                <c:pt idx="5733">
                  <c:v>3.1818181818181812</c:v>
                </c:pt>
                <c:pt idx="5734">
                  <c:v>8.2272727272727213</c:v>
                </c:pt>
                <c:pt idx="5736">
                  <c:v>8.6363636363636349</c:v>
                </c:pt>
                <c:pt idx="5739">
                  <c:v>7.1599999999999984</c:v>
                </c:pt>
                <c:pt idx="5749">
                  <c:v>6.6538461538461542</c:v>
                </c:pt>
                <c:pt idx="5750">
                  <c:v>5.5862068965517251</c:v>
                </c:pt>
                <c:pt idx="5752">
                  <c:v>6.0384615384615383</c:v>
                </c:pt>
                <c:pt idx="5753">
                  <c:v>6.2692307692307692</c:v>
                </c:pt>
                <c:pt idx="5754">
                  <c:v>6</c:v>
                </c:pt>
                <c:pt idx="5755">
                  <c:v>6.1481481481481479</c:v>
                </c:pt>
                <c:pt idx="5759">
                  <c:v>6.8695652173913055</c:v>
                </c:pt>
                <c:pt idx="5760">
                  <c:v>6.3199999999999994</c:v>
                </c:pt>
                <c:pt idx="5766">
                  <c:v>6.0714285714285721</c:v>
                </c:pt>
                <c:pt idx="5770">
                  <c:v>7.8260869565217384</c:v>
                </c:pt>
                <c:pt idx="5771">
                  <c:v>6.666666666666667</c:v>
                </c:pt>
                <c:pt idx="5772">
                  <c:v>5.4166666666666679</c:v>
                </c:pt>
                <c:pt idx="5773">
                  <c:v>7.0833333333333348</c:v>
                </c:pt>
                <c:pt idx="5783">
                  <c:v>0.79365079365079372</c:v>
                </c:pt>
                <c:pt idx="5785">
                  <c:v>4.6491228070175445</c:v>
                </c:pt>
                <c:pt idx="5786">
                  <c:v>7.5666666666666664</c:v>
                </c:pt>
                <c:pt idx="5788">
                  <c:v>7.1641791044776104</c:v>
                </c:pt>
                <c:pt idx="5789">
                  <c:v>6.8367346938775517</c:v>
                </c:pt>
                <c:pt idx="5792">
                  <c:v>8.6554621848739508</c:v>
                </c:pt>
                <c:pt idx="5793">
                  <c:v>6.337448559670781</c:v>
                </c:pt>
                <c:pt idx="5794">
                  <c:v>5.648148148148147</c:v>
                </c:pt>
                <c:pt idx="5795">
                  <c:v>7.3412698412698418</c:v>
                </c:pt>
                <c:pt idx="5796">
                  <c:v>6.6094420600858372</c:v>
                </c:pt>
                <c:pt idx="5797">
                  <c:v>6.3223140495867751</c:v>
                </c:pt>
                <c:pt idx="5798">
                  <c:v>6.5116279069767442</c:v>
                </c:pt>
                <c:pt idx="5799">
                  <c:v>6.4516129032258078</c:v>
                </c:pt>
                <c:pt idx="5800">
                  <c:v>6.3953488372093013</c:v>
                </c:pt>
                <c:pt idx="5801">
                  <c:v>6.1478599221789878</c:v>
                </c:pt>
                <c:pt idx="5802">
                  <c:v>6.1478599221789878</c:v>
                </c:pt>
                <c:pt idx="5804">
                  <c:v>6.1538461538461524</c:v>
                </c:pt>
                <c:pt idx="5805">
                  <c:v>6.2645914396887159</c:v>
                </c:pt>
                <c:pt idx="5806">
                  <c:v>6.2055335968379444</c:v>
                </c:pt>
                <c:pt idx="5807">
                  <c:v>6.2948207171314747</c:v>
                </c:pt>
                <c:pt idx="5808">
                  <c:v>6.1061946902654869</c:v>
                </c:pt>
                <c:pt idx="5813">
                  <c:v>8.8000000000000007</c:v>
                </c:pt>
                <c:pt idx="5814">
                  <c:v>7.3931623931623944</c:v>
                </c:pt>
                <c:pt idx="5815">
                  <c:v>7.8899082568807319</c:v>
                </c:pt>
                <c:pt idx="5816">
                  <c:v>7.3933649289099517</c:v>
                </c:pt>
                <c:pt idx="5817">
                  <c:v>7.0098039215686283</c:v>
                </c:pt>
                <c:pt idx="5818">
                  <c:v>8.7922705314009661</c:v>
                </c:pt>
                <c:pt idx="5819">
                  <c:v>6.5777777777777775</c:v>
                </c:pt>
                <c:pt idx="5820">
                  <c:v>6.3716814159292063</c:v>
                </c:pt>
                <c:pt idx="5821">
                  <c:v>5.4285714285714288</c:v>
                </c:pt>
                <c:pt idx="5822">
                  <c:v>5.1152073732718897</c:v>
                </c:pt>
                <c:pt idx="5823">
                  <c:v>5.6790123456790127</c:v>
                </c:pt>
                <c:pt idx="5824">
                  <c:v>6.5737051792828698</c:v>
                </c:pt>
                <c:pt idx="5825">
                  <c:v>6.9921874999999982</c:v>
                </c:pt>
                <c:pt idx="5826">
                  <c:v>4.5683060109289615</c:v>
                </c:pt>
                <c:pt idx="5827">
                  <c:v>4.9666666666666668</c:v>
                </c:pt>
                <c:pt idx="5828">
                  <c:v>4.3387978142076502</c:v>
                </c:pt>
                <c:pt idx="5829">
                  <c:v>6.0256410256410273</c:v>
                </c:pt>
                <c:pt idx="5830">
                  <c:v>6.3805970149253737</c:v>
                </c:pt>
                <c:pt idx="5831">
                  <c:v>8.4014869888475854</c:v>
                </c:pt>
                <c:pt idx="5832">
                  <c:v>5.9909909909909906</c:v>
                </c:pt>
                <c:pt idx="5833">
                  <c:v>7.0631970260223049</c:v>
                </c:pt>
                <c:pt idx="5834">
                  <c:v>8.7713310580204755</c:v>
                </c:pt>
                <c:pt idx="5835">
                  <c:v>8.2993197278911541</c:v>
                </c:pt>
                <c:pt idx="5836">
                  <c:v>9.4570135746606354</c:v>
                </c:pt>
                <c:pt idx="5837">
                  <c:v>9.6803652968036538</c:v>
                </c:pt>
                <c:pt idx="5838">
                  <c:v>8.4140969162995596</c:v>
                </c:pt>
                <c:pt idx="5839">
                  <c:v>8.9224137931034502</c:v>
                </c:pt>
                <c:pt idx="5840">
                  <c:v>9.4308943089430919</c:v>
                </c:pt>
                <c:pt idx="5841">
                  <c:v>10.230414746543778</c:v>
                </c:pt>
                <c:pt idx="5842">
                  <c:v>8.2661290322580641</c:v>
                </c:pt>
                <c:pt idx="5843">
                  <c:v>9.0456431535269708</c:v>
                </c:pt>
                <c:pt idx="5844">
                  <c:v>11.587982832618026</c:v>
                </c:pt>
                <c:pt idx="5845">
                  <c:v>6.345177664974619</c:v>
                </c:pt>
                <c:pt idx="5846">
                  <c:v>6.0416666666666679</c:v>
                </c:pt>
                <c:pt idx="5847">
                  <c:v>7.4782608695652177</c:v>
                </c:pt>
                <c:pt idx="5848">
                  <c:v>7.2123893805309756</c:v>
                </c:pt>
                <c:pt idx="5849">
                  <c:v>7.1428571428571415</c:v>
                </c:pt>
                <c:pt idx="5850">
                  <c:v>7.5565610859728523</c:v>
                </c:pt>
                <c:pt idx="5851">
                  <c:v>5.8411214953271031</c:v>
                </c:pt>
                <c:pt idx="5912">
                  <c:v>7.5666666666666664</c:v>
                </c:pt>
                <c:pt idx="5913">
                  <c:v>7.3412698412698418</c:v>
                </c:pt>
                <c:pt idx="5914">
                  <c:v>4.0624999999999991</c:v>
                </c:pt>
                <c:pt idx="5916">
                  <c:v>5</c:v>
                </c:pt>
                <c:pt idx="5917">
                  <c:v>5.9952153110047854</c:v>
                </c:pt>
                <c:pt idx="5918">
                  <c:v>6.2747603833865826</c:v>
                </c:pt>
                <c:pt idx="5984">
                  <c:v>6.486486486486486</c:v>
                </c:pt>
                <c:pt idx="5985">
                  <c:v>6.6222222222222227</c:v>
                </c:pt>
                <c:pt idx="5986">
                  <c:v>6.4782608695652177</c:v>
                </c:pt>
                <c:pt idx="5987">
                  <c:v>6.266094420600858</c:v>
                </c:pt>
                <c:pt idx="5988">
                  <c:v>5.6018518518518503</c:v>
                </c:pt>
                <c:pt idx="5989">
                  <c:v>5.5399061032863868</c:v>
                </c:pt>
                <c:pt idx="5990">
                  <c:v>6.3948497854077262</c:v>
                </c:pt>
                <c:pt idx="5991">
                  <c:v>6.3362068965517251</c:v>
                </c:pt>
                <c:pt idx="5992">
                  <c:v>6.1434977578475323</c:v>
                </c:pt>
                <c:pt idx="5993">
                  <c:v>6.035242290748899</c:v>
                </c:pt>
                <c:pt idx="5994">
                  <c:v>6.486486486486486</c:v>
                </c:pt>
                <c:pt idx="6010">
                  <c:v>1.3978494623655913</c:v>
                </c:pt>
                <c:pt idx="6011">
                  <c:v>1.9117647058823526</c:v>
                </c:pt>
                <c:pt idx="6012">
                  <c:v>2.4096385542168668</c:v>
                </c:pt>
                <c:pt idx="6013">
                  <c:v>1.9209039548022599</c:v>
                </c:pt>
                <c:pt idx="6014">
                  <c:v>1.8232044198895023</c:v>
                </c:pt>
                <c:pt idx="6015">
                  <c:v>4.1450777202072535</c:v>
                </c:pt>
                <c:pt idx="6016">
                  <c:v>1.6580310880829017</c:v>
                </c:pt>
                <c:pt idx="6017">
                  <c:v>2.418032786885246</c:v>
                </c:pt>
                <c:pt idx="6018">
                  <c:v>2.4210526315789469</c:v>
                </c:pt>
                <c:pt idx="6020">
                  <c:v>2.1538461538461537</c:v>
                </c:pt>
                <c:pt idx="6021">
                  <c:v>1.2666666666666666</c:v>
                </c:pt>
                <c:pt idx="6022">
                  <c:v>2.5252525252525246</c:v>
                </c:pt>
                <c:pt idx="6023">
                  <c:v>1.3125</c:v>
                </c:pt>
                <c:pt idx="6024">
                  <c:v>2.9411764705882351</c:v>
                </c:pt>
                <c:pt idx="6025">
                  <c:v>2.0797546012269947</c:v>
                </c:pt>
                <c:pt idx="6026">
                  <c:v>1.9793103448275866</c:v>
                </c:pt>
                <c:pt idx="6027">
                  <c:v>1.4782608695652175</c:v>
                </c:pt>
                <c:pt idx="6062">
                  <c:v>4.8484848484848477</c:v>
                </c:pt>
                <c:pt idx="6063">
                  <c:v>5.691056910569106</c:v>
                </c:pt>
                <c:pt idx="6064">
                  <c:v>3.2967032967032965</c:v>
                </c:pt>
                <c:pt idx="6065">
                  <c:v>6.1728395061728385</c:v>
                </c:pt>
                <c:pt idx="6066">
                  <c:v>5.6249999999999991</c:v>
                </c:pt>
                <c:pt idx="6067">
                  <c:v>4.3062200956937824</c:v>
                </c:pt>
                <c:pt idx="6068">
                  <c:v>5.3380782918149476</c:v>
                </c:pt>
                <c:pt idx="6069">
                  <c:v>5.7432432432432439</c:v>
                </c:pt>
                <c:pt idx="6070">
                  <c:v>6.1855670103092777</c:v>
                </c:pt>
                <c:pt idx="6071">
                  <c:v>6.1594202898550723</c:v>
                </c:pt>
                <c:pt idx="6115">
                  <c:v>5.1111111111111107</c:v>
                </c:pt>
                <c:pt idx="6116">
                  <c:v>3.4090909090909087</c:v>
                </c:pt>
                <c:pt idx="6118">
                  <c:v>2.8191489361702122</c:v>
                </c:pt>
                <c:pt idx="6120">
                  <c:v>1.5241635687732342</c:v>
                </c:pt>
                <c:pt idx="6122">
                  <c:v>1.6326530612244898</c:v>
                </c:pt>
                <c:pt idx="6125">
                  <c:v>4.148471615720525</c:v>
                </c:pt>
                <c:pt idx="6126">
                  <c:v>0.2818532818532819</c:v>
                </c:pt>
                <c:pt idx="6131">
                  <c:v>0.23616236162361623</c:v>
                </c:pt>
                <c:pt idx="6143">
                  <c:v>0.3963963963963964</c:v>
                </c:pt>
                <c:pt idx="6146">
                  <c:v>0.99099099099099097</c:v>
                </c:pt>
                <c:pt idx="6187">
                  <c:v>0.28158844765342966</c:v>
                </c:pt>
                <c:pt idx="6188">
                  <c:v>0.26388888888888901</c:v>
                </c:pt>
                <c:pt idx="6189">
                  <c:v>0.26086956521739135</c:v>
                </c:pt>
                <c:pt idx="6190">
                  <c:v>0.54421768707482998</c:v>
                </c:pt>
                <c:pt idx="6191">
                  <c:v>0.53146853146853157</c:v>
                </c:pt>
                <c:pt idx="6192">
                  <c:v>0.36603773584905674</c:v>
                </c:pt>
                <c:pt idx="6193">
                  <c:v>0.35807860262008734</c:v>
                </c:pt>
                <c:pt idx="6194">
                  <c:v>0.31645569620253167</c:v>
                </c:pt>
                <c:pt idx="6195">
                  <c:v>0.31168831168831174</c:v>
                </c:pt>
                <c:pt idx="6196">
                  <c:v>1.3977695167286246</c:v>
                </c:pt>
                <c:pt idx="6197">
                  <c:v>0.79999999999999993</c:v>
                </c:pt>
                <c:pt idx="6198">
                  <c:v>4.0882352941176476</c:v>
                </c:pt>
                <c:pt idx="6199">
                  <c:v>2</c:v>
                </c:pt>
                <c:pt idx="6200">
                  <c:v>3.8235294117647061</c:v>
                </c:pt>
                <c:pt idx="6201">
                  <c:v>4.1333333333333346</c:v>
                </c:pt>
                <c:pt idx="6202">
                  <c:v>8.5454545454545467</c:v>
                </c:pt>
                <c:pt idx="6203">
                  <c:v>4.0416666666666679</c:v>
                </c:pt>
                <c:pt idx="6204">
                  <c:v>3.9411764705882351</c:v>
                </c:pt>
                <c:pt idx="6205">
                  <c:v>3.2352941176470593</c:v>
                </c:pt>
                <c:pt idx="6206">
                  <c:v>3.9374999999999991</c:v>
                </c:pt>
                <c:pt idx="6207">
                  <c:v>4.0588235294117654</c:v>
                </c:pt>
                <c:pt idx="6208">
                  <c:v>1.8124999999999998</c:v>
                </c:pt>
                <c:pt idx="6209">
                  <c:v>3.333333333333333</c:v>
                </c:pt>
                <c:pt idx="6210">
                  <c:v>3.1428571428571428</c:v>
                </c:pt>
                <c:pt idx="6211">
                  <c:v>2.2352941176470593</c:v>
                </c:pt>
                <c:pt idx="6215">
                  <c:v>1.7317339528323847</c:v>
                </c:pt>
                <c:pt idx="6216">
                  <c:v>2.0914374294426463</c:v>
                </c:pt>
                <c:pt idx="6217">
                  <c:v>2.4303881695548419</c:v>
                </c:pt>
                <c:pt idx="6222">
                  <c:v>2.4</c:v>
                </c:pt>
                <c:pt idx="6243">
                  <c:v>2.1265916220980432</c:v>
                </c:pt>
                <c:pt idx="6244">
                  <c:v>2.4639172390778392</c:v>
                </c:pt>
                <c:pt idx="6267">
                  <c:v>1.9598352872933493</c:v>
                </c:pt>
                <c:pt idx="6268">
                  <c:v>3.7604090896404943</c:v>
                </c:pt>
                <c:pt idx="6269">
                  <c:v>3.1781050278209872</c:v>
                </c:pt>
                <c:pt idx="6270">
                  <c:v>6.2861449489356458</c:v>
                </c:pt>
                <c:pt idx="6273">
                  <c:v>8.7369791666666643</c:v>
                </c:pt>
                <c:pt idx="6274">
                  <c:v>6.5876221954077288</c:v>
                </c:pt>
                <c:pt idx="6275">
                  <c:v>5.6160664031816134</c:v>
                </c:pt>
                <c:pt idx="6294">
                  <c:v>4.9695121951219514</c:v>
                </c:pt>
                <c:pt idx="6295">
                  <c:v>19.572815533980581</c:v>
                </c:pt>
                <c:pt idx="6296">
                  <c:v>2.240506329113924</c:v>
                </c:pt>
                <c:pt idx="6297">
                  <c:v>1.3496932515337423</c:v>
                </c:pt>
                <c:pt idx="6298">
                  <c:v>1.292134831460674</c:v>
                </c:pt>
                <c:pt idx="6299">
                  <c:v>4.2541436464088385</c:v>
                </c:pt>
                <c:pt idx="6300">
                  <c:v>3.6507936507936511</c:v>
                </c:pt>
                <c:pt idx="6301">
                  <c:v>4.5108695652173916</c:v>
                </c:pt>
                <c:pt idx="6302">
                  <c:v>3.1226765799256508</c:v>
                </c:pt>
                <c:pt idx="6303">
                  <c:v>2.88</c:v>
                </c:pt>
                <c:pt idx="6304">
                  <c:v>2.3529411764705879</c:v>
                </c:pt>
                <c:pt idx="6305">
                  <c:v>1.6363636363636362</c:v>
                </c:pt>
                <c:pt idx="6306">
                  <c:v>1.5094339622641508</c:v>
                </c:pt>
                <c:pt idx="6307">
                  <c:v>1.8681318681318682</c:v>
                </c:pt>
                <c:pt idx="6308">
                  <c:v>2.6356589147286811</c:v>
                </c:pt>
                <c:pt idx="6309">
                  <c:v>2.0744680851063833</c:v>
                </c:pt>
                <c:pt idx="6355">
                  <c:v>2.0408163265306127</c:v>
                </c:pt>
                <c:pt idx="6357">
                  <c:v>1.8121845058998374</c:v>
                </c:pt>
                <c:pt idx="6406">
                  <c:v>10.454545454545455</c:v>
                </c:pt>
                <c:pt idx="6408">
                  <c:v>13.981818181818179</c:v>
                </c:pt>
                <c:pt idx="6409">
                  <c:v>12.359550561797754</c:v>
                </c:pt>
                <c:pt idx="6416">
                  <c:v>4.2769227796616729</c:v>
                </c:pt>
                <c:pt idx="6417">
                  <c:v>4.1041209872378692</c:v>
                </c:pt>
                <c:pt idx="6422">
                  <c:v>4.7663551401869144</c:v>
                </c:pt>
                <c:pt idx="6423">
                  <c:v>4.3080357142857135</c:v>
                </c:pt>
                <c:pt idx="6429">
                  <c:v>47.663551401869157</c:v>
                </c:pt>
                <c:pt idx="6430">
                  <c:v>20.901287553648068</c:v>
                </c:pt>
                <c:pt idx="6432">
                  <c:v>0.93708609271523169</c:v>
                </c:pt>
                <c:pt idx="6444">
                  <c:v>70.363645112660066</c:v>
                </c:pt>
                <c:pt idx="6446">
                  <c:v>67.796252532072913</c:v>
                </c:pt>
                <c:pt idx="6447">
                  <c:v>72.796780738979109</c:v>
                </c:pt>
                <c:pt idx="6448">
                  <c:v>37.583333333333336</c:v>
                </c:pt>
                <c:pt idx="6449">
                  <c:v>54.531995965484732</c:v>
                </c:pt>
                <c:pt idx="6450">
                  <c:v>48.940425531914897</c:v>
                </c:pt>
                <c:pt idx="6452">
                  <c:v>53.735461607648304</c:v>
                </c:pt>
                <c:pt idx="6453">
                  <c:v>53.656606977462168</c:v>
                </c:pt>
                <c:pt idx="6455">
                  <c:v>59.54545454545454</c:v>
                </c:pt>
                <c:pt idx="6456">
                  <c:v>63.054605445023668</c:v>
                </c:pt>
                <c:pt idx="6457">
                  <c:v>59.131455399061039</c:v>
                </c:pt>
                <c:pt idx="6461">
                  <c:v>66.84491978609627</c:v>
                </c:pt>
                <c:pt idx="6462">
                  <c:v>61.538461538461526</c:v>
                </c:pt>
                <c:pt idx="6469">
                  <c:v>64.766839378238345</c:v>
                </c:pt>
                <c:pt idx="6470">
                  <c:v>67.015706806282694</c:v>
                </c:pt>
                <c:pt idx="6472">
                  <c:v>62.559241706161131</c:v>
                </c:pt>
                <c:pt idx="6474">
                  <c:v>73.480662983425432</c:v>
                </c:pt>
                <c:pt idx="6475">
                  <c:v>79.213483146067432</c:v>
                </c:pt>
                <c:pt idx="6476">
                  <c:v>74.301675977653616</c:v>
                </c:pt>
                <c:pt idx="6477">
                  <c:v>61.415264259594927</c:v>
                </c:pt>
                <c:pt idx="6478">
                  <c:v>60.08843458170734</c:v>
                </c:pt>
                <c:pt idx="6480">
                  <c:v>55.714285714285715</c:v>
                </c:pt>
                <c:pt idx="6481">
                  <c:v>54.715435402195432</c:v>
                </c:pt>
                <c:pt idx="6482">
                  <c:v>49.490963556140677</c:v>
                </c:pt>
                <c:pt idx="6483">
                  <c:v>54.113924050632896</c:v>
                </c:pt>
                <c:pt idx="6491">
                  <c:v>46.29411764705884</c:v>
                </c:pt>
                <c:pt idx="6492">
                  <c:v>46.111111111111107</c:v>
                </c:pt>
                <c:pt idx="6493">
                  <c:v>57.464011723127321</c:v>
                </c:pt>
                <c:pt idx="6495">
                  <c:v>46.308554371629555</c:v>
                </c:pt>
                <c:pt idx="6497">
                  <c:v>44.057193143404156</c:v>
                </c:pt>
                <c:pt idx="6498">
                  <c:v>44.803770844466364</c:v>
                </c:pt>
                <c:pt idx="6499">
                  <c:v>42.66666666666665</c:v>
                </c:pt>
                <c:pt idx="6500">
                  <c:v>43.312101910828034</c:v>
                </c:pt>
                <c:pt idx="6501">
                  <c:v>38.379294963207236</c:v>
                </c:pt>
                <c:pt idx="6502">
                  <c:v>54.333324383079358</c:v>
                </c:pt>
                <c:pt idx="6505">
                  <c:v>33.782842239322548</c:v>
                </c:pt>
                <c:pt idx="6506">
                  <c:v>39.947556516148957</c:v>
                </c:pt>
                <c:pt idx="6507">
                  <c:v>41.246542728331917</c:v>
                </c:pt>
                <c:pt idx="6509">
                  <c:v>52.702985697861465</c:v>
                </c:pt>
                <c:pt idx="6510">
                  <c:v>67.016622922134729</c:v>
                </c:pt>
                <c:pt idx="6511">
                  <c:v>44.606153453338436</c:v>
                </c:pt>
                <c:pt idx="6540">
                  <c:v>65.306122448979593</c:v>
                </c:pt>
                <c:pt idx="6541">
                  <c:v>78.787878787878782</c:v>
                </c:pt>
                <c:pt idx="6542">
                  <c:v>58.695652173913039</c:v>
                </c:pt>
                <c:pt idx="6543">
                  <c:v>79.374999999999986</c:v>
                </c:pt>
                <c:pt idx="6544">
                  <c:v>67.307692307692292</c:v>
                </c:pt>
                <c:pt idx="6545">
                  <c:v>62</c:v>
                </c:pt>
                <c:pt idx="6546">
                  <c:v>79.310344827586178</c:v>
                </c:pt>
                <c:pt idx="6547">
                  <c:v>96.05263157894737</c:v>
                </c:pt>
                <c:pt idx="6548">
                  <c:v>65.957446808510639</c:v>
                </c:pt>
                <c:pt idx="6549">
                  <c:v>75</c:v>
                </c:pt>
                <c:pt idx="6550">
                  <c:v>96.491228070175481</c:v>
                </c:pt>
                <c:pt idx="6551">
                  <c:v>70.731707317073159</c:v>
                </c:pt>
                <c:pt idx="6552">
                  <c:v>81.065088757396438</c:v>
                </c:pt>
                <c:pt idx="6553">
                  <c:v>50.476190476190474</c:v>
                </c:pt>
                <c:pt idx="6555">
                  <c:v>63.366335350604793</c:v>
                </c:pt>
                <c:pt idx="6646">
                  <c:v>1.8778168989631727</c:v>
                </c:pt>
                <c:pt idx="6647">
                  <c:v>0.3667694926071694</c:v>
                </c:pt>
                <c:pt idx="6648">
                  <c:v>0.53855379188712504</c:v>
                </c:pt>
                <c:pt idx="6649">
                  <c:v>0.39682539682539686</c:v>
                </c:pt>
                <c:pt idx="6650">
                  <c:v>4.6732522796352569</c:v>
                </c:pt>
                <c:pt idx="6668">
                  <c:v>0.43859649122807032</c:v>
                </c:pt>
                <c:pt idx="6669">
                  <c:v>0.40404040404040414</c:v>
                </c:pt>
                <c:pt idx="6670">
                  <c:v>0.36979166666666674</c:v>
                </c:pt>
                <c:pt idx="6671">
                  <c:v>0.4261363636363637</c:v>
                </c:pt>
                <c:pt idx="6672">
                  <c:v>0.6150000000000001</c:v>
                </c:pt>
                <c:pt idx="6683">
                  <c:v>8.6746987951807214E-2</c:v>
                </c:pt>
                <c:pt idx="6684">
                  <c:v>0.39901477832512328</c:v>
                </c:pt>
                <c:pt idx="6685">
                  <c:v>0.16084275436793424</c:v>
                </c:pt>
                <c:pt idx="6686">
                  <c:v>0.19508105086640584</c:v>
                </c:pt>
                <c:pt idx="6689">
                  <c:v>0.16305469556243554</c:v>
                </c:pt>
                <c:pt idx="6693">
                  <c:v>7.5087310826542505E-2</c:v>
                </c:pt>
                <c:pt idx="6695">
                  <c:v>9.6754439681567675E-2</c:v>
                </c:pt>
                <c:pt idx="6702">
                  <c:v>11.199028400183188</c:v>
                </c:pt>
                <c:pt idx="6703">
                  <c:v>7.6526535603182877</c:v>
                </c:pt>
                <c:pt idx="6704">
                  <c:v>8.7473516047648516</c:v>
                </c:pt>
                <c:pt idx="6705">
                  <c:v>9.9668948493884457</c:v>
                </c:pt>
                <c:pt idx="6706">
                  <c:v>8.285274301080559</c:v>
                </c:pt>
                <c:pt idx="6707">
                  <c:v>1.2779552715654952</c:v>
                </c:pt>
                <c:pt idx="6708">
                  <c:v>5.5392156862745114</c:v>
                </c:pt>
                <c:pt idx="6709">
                  <c:v>29.945054945054942</c:v>
                </c:pt>
                <c:pt idx="6712">
                  <c:v>31.118726389638425</c:v>
                </c:pt>
                <c:pt idx="6713">
                  <c:v>12.437290409121395</c:v>
                </c:pt>
                <c:pt idx="6715">
                  <c:v>0.58407079646017701</c:v>
                </c:pt>
                <c:pt idx="6720">
                  <c:v>0.20524872698785743</c:v>
                </c:pt>
                <c:pt idx="6721">
                  <c:v>0.18417476843637001</c:v>
                </c:pt>
                <c:pt idx="6722">
                  <c:v>0.30818755375738804</c:v>
                </c:pt>
                <c:pt idx="6723">
                  <c:v>0.18700885249476298</c:v>
                </c:pt>
                <c:pt idx="6724">
                  <c:v>0.37027037909081489</c:v>
                </c:pt>
                <c:pt idx="6726">
                  <c:v>0.34540064170981677</c:v>
                </c:pt>
                <c:pt idx="6727">
                  <c:v>0.40978593272171249</c:v>
                </c:pt>
                <c:pt idx="6728">
                  <c:v>0.35770061463341951</c:v>
                </c:pt>
                <c:pt idx="6729">
                  <c:v>0.3665547001876408</c:v>
                </c:pt>
                <c:pt idx="6730">
                  <c:v>6.1715930902111342</c:v>
                </c:pt>
                <c:pt idx="6731">
                  <c:v>7.8448275862068959</c:v>
                </c:pt>
                <c:pt idx="6733">
                  <c:v>0.19607843137254904</c:v>
                </c:pt>
                <c:pt idx="6734">
                  <c:v>0.28571428571428581</c:v>
                </c:pt>
                <c:pt idx="6736">
                  <c:v>5.5223880597014912</c:v>
                </c:pt>
                <c:pt idx="6737">
                  <c:v>1.25</c:v>
                </c:pt>
                <c:pt idx="6744">
                  <c:v>4.3779838601289072</c:v>
                </c:pt>
                <c:pt idx="6745">
                  <c:v>1.6631863407443797</c:v>
                </c:pt>
                <c:pt idx="6746">
                  <c:v>1.8553113553113554</c:v>
                </c:pt>
                <c:pt idx="6747">
                  <c:v>3.9797632515929338</c:v>
                </c:pt>
                <c:pt idx="6748">
                  <c:v>2.8354477373846363</c:v>
                </c:pt>
                <c:pt idx="6749">
                  <c:v>4.4984065663533892</c:v>
                </c:pt>
                <c:pt idx="6765">
                  <c:v>3.9555945077417469</c:v>
                </c:pt>
                <c:pt idx="6766">
                  <c:v>5.2362613851702449</c:v>
                </c:pt>
                <c:pt idx="6779">
                  <c:v>8.8346351326554284</c:v>
                </c:pt>
                <c:pt idx="6780">
                  <c:v>4.7823346431979568</c:v>
                </c:pt>
                <c:pt idx="6781">
                  <c:v>6.9170358112336006</c:v>
                </c:pt>
                <c:pt idx="6782">
                  <c:v>6.6829438960176724</c:v>
                </c:pt>
                <c:pt idx="6783">
                  <c:v>4.6260034176169906</c:v>
                </c:pt>
                <c:pt idx="6784">
                  <c:v>10.061167727570853</c:v>
                </c:pt>
                <c:pt idx="6785">
                  <c:v>8.0859710277317802</c:v>
                </c:pt>
                <c:pt idx="6817">
                  <c:v>6.557377049180328</c:v>
                </c:pt>
                <c:pt idx="6842">
                  <c:v>6.4171122994652396</c:v>
                </c:pt>
                <c:pt idx="6843">
                  <c:v>7.8212290502793307</c:v>
                </c:pt>
                <c:pt idx="6844">
                  <c:v>2.6315789473684208</c:v>
                </c:pt>
                <c:pt idx="6845">
                  <c:v>2.732240437158469</c:v>
                </c:pt>
                <c:pt idx="6849">
                  <c:v>5.7360406091370564</c:v>
                </c:pt>
                <c:pt idx="6852">
                  <c:v>3.7563451776649748</c:v>
                </c:pt>
                <c:pt idx="6853">
                  <c:v>4.0782122905027931</c:v>
                </c:pt>
                <c:pt idx="6854">
                  <c:v>3.9444444444444438</c:v>
                </c:pt>
                <c:pt idx="6858">
                  <c:v>4.8815165876777256</c:v>
                </c:pt>
                <c:pt idx="6864">
                  <c:v>7.4038461538461551</c:v>
                </c:pt>
                <c:pt idx="6867">
                  <c:v>13.087557603686637</c:v>
                </c:pt>
                <c:pt idx="6871">
                  <c:v>4.7980629539951574</c:v>
                </c:pt>
                <c:pt idx="6872">
                  <c:v>4.9425477847751642</c:v>
                </c:pt>
                <c:pt idx="6873">
                  <c:v>4.6565826330532216</c:v>
                </c:pt>
                <c:pt idx="6874">
                  <c:v>3.2264728314361841</c:v>
                </c:pt>
                <c:pt idx="6875">
                  <c:v>5.0867742024866915</c:v>
                </c:pt>
                <c:pt idx="6876">
                  <c:v>5.6381618666194111</c:v>
                </c:pt>
                <c:pt idx="6877">
                  <c:v>19.066496767190525</c:v>
                </c:pt>
                <c:pt idx="6927">
                  <c:v>6.557377049180328</c:v>
                </c:pt>
                <c:pt idx="6928">
                  <c:v>7.6729559748427665</c:v>
                </c:pt>
                <c:pt idx="6929">
                  <c:v>7.740112994350282</c:v>
                </c:pt>
                <c:pt idx="6930">
                  <c:v>5.8403361344537821</c:v>
                </c:pt>
                <c:pt idx="6931">
                  <c:v>5.1773049645390063</c:v>
                </c:pt>
                <c:pt idx="6932">
                  <c:v>6.1044176706827287</c:v>
                </c:pt>
                <c:pt idx="6938">
                  <c:v>0.20080321285140562</c:v>
                </c:pt>
                <c:pt idx="6939">
                  <c:v>1.3432835820895519</c:v>
                </c:pt>
                <c:pt idx="6940">
                  <c:v>9.0909090909090939E-2</c:v>
                </c:pt>
                <c:pt idx="6941">
                  <c:v>5.94142259414226</c:v>
                </c:pt>
                <c:pt idx="6942">
                  <c:v>5.7823129251700687</c:v>
                </c:pt>
                <c:pt idx="6943">
                  <c:v>5.6048387096774182</c:v>
                </c:pt>
                <c:pt idx="6944">
                  <c:v>6.3768115942028984</c:v>
                </c:pt>
                <c:pt idx="6945">
                  <c:v>0.10183299389002035</c:v>
                </c:pt>
                <c:pt idx="6946">
                  <c:v>4.6808510638297864</c:v>
                </c:pt>
                <c:pt idx="6947">
                  <c:v>3.4267912772585674</c:v>
                </c:pt>
                <c:pt idx="6948">
                  <c:v>5.5405405405405395</c:v>
                </c:pt>
                <c:pt idx="6949">
                  <c:v>14.909090909090908</c:v>
                </c:pt>
                <c:pt idx="6950">
                  <c:v>8.9887640449438209</c:v>
                </c:pt>
                <c:pt idx="6951">
                  <c:v>19.629629629629626</c:v>
                </c:pt>
                <c:pt idx="6962">
                  <c:v>4.7252747252747263</c:v>
                </c:pt>
                <c:pt idx="6963">
                  <c:v>7.0802919708029188</c:v>
                </c:pt>
                <c:pt idx="6995">
                  <c:v>10.515151515151517</c:v>
                </c:pt>
                <c:pt idx="6996">
                  <c:v>46.4</c:v>
                </c:pt>
                <c:pt idx="6997">
                  <c:v>34.56</c:v>
                </c:pt>
                <c:pt idx="6998">
                  <c:v>34.96</c:v>
                </c:pt>
                <c:pt idx="6999">
                  <c:v>48.333333333333336</c:v>
                </c:pt>
                <c:pt idx="7000">
                  <c:v>44.166666666666657</c:v>
                </c:pt>
                <c:pt idx="7001">
                  <c:v>64.374999999999986</c:v>
                </c:pt>
                <c:pt idx="7002">
                  <c:v>1.5918367346938773</c:v>
                </c:pt>
                <c:pt idx="7003">
                  <c:v>2.0279720279720284</c:v>
                </c:pt>
                <c:pt idx="7004">
                  <c:v>1.5957446808510638</c:v>
                </c:pt>
                <c:pt idx="7005">
                  <c:v>0.32727272727272738</c:v>
                </c:pt>
                <c:pt idx="7006">
                  <c:v>0.32727272727272738</c:v>
                </c:pt>
                <c:pt idx="7007">
                  <c:v>0.45751633986928114</c:v>
                </c:pt>
                <c:pt idx="7008">
                  <c:v>2.9629629629629632</c:v>
                </c:pt>
                <c:pt idx="7009">
                  <c:v>2.75</c:v>
                </c:pt>
                <c:pt idx="7010">
                  <c:v>1.6666666666666665</c:v>
                </c:pt>
                <c:pt idx="7011">
                  <c:v>0.7407407407407407</c:v>
                </c:pt>
                <c:pt idx="7012">
                  <c:v>0.68965517241379337</c:v>
                </c:pt>
                <c:pt idx="7013">
                  <c:v>14.957264957264959</c:v>
                </c:pt>
                <c:pt idx="7014">
                  <c:v>18.909090909090907</c:v>
                </c:pt>
                <c:pt idx="7015">
                  <c:v>21.182795698924725</c:v>
                </c:pt>
                <c:pt idx="7016">
                  <c:v>31.632653061224495</c:v>
                </c:pt>
                <c:pt idx="7017">
                  <c:v>1.5918367346938773</c:v>
                </c:pt>
                <c:pt idx="7018">
                  <c:v>23.305084745762713</c:v>
                </c:pt>
                <c:pt idx="7019">
                  <c:v>20</c:v>
                </c:pt>
                <c:pt idx="7021">
                  <c:v>1.5918367346938773</c:v>
                </c:pt>
                <c:pt idx="7022">
                  <c:v>9.340659340659343</c:v>
                </c:pt>
                <c:pt idx="7023">
                  <c:v>5.1851851851851851</c:v>
                </c:pt>
                <c:pt idx="7024">
                  <c:v>2.622950819672131</c:v>
                </c:pt>
                <c:pt idx="7025">
                  <c:v>14.857142857142861</c:v>
                </c:pt>
                <c:pt idx="7026">
                  <c:v>2.1092233009708736</c:v>
                </c:pt>
                <c:pt idx="7027">
                  <c:v>2.1084656084656084</c:v>
                </c:pt>
                <c:pt idx="7030">
                  <c:v>3.3537117903930134</c:v>
                </c:pt>
                <c:pt idx="7031">
                  <c:v>3.4590163934426226</c:v>
                </c:pt>
                <c:pt idx="7032">
                  <c:v>6.9934640522875808</c:v>
                </c:pt>
                <c:pt idx="7033">
                  <c:v>6.2295081967213113</c:v>
                </c:pt>
                <c:pt idx="7036">
                  <c:v>37.272727272727266</c:v>
                </c:pt>
                <c:pt idx="7037">
                  <c:v>29.268680445151027</c:v>
                </c:pt>
                <c:pt idx="7040">
                  <c:v>23.836477987421382</c:v>
                </c:pt>
                <c:pt idx="7041">
                  <c:v>4.2105263157894735</c:v>
                </c:pt>
                <c:pt idx="7042">
                  <c:v>4.6078431372549025</c:v>
                </c:pt>
                <c:pt idx="7043">
                  <c:v>0.77272727272727271</c:v>
                </c:pt>
                <c:pt idx="7044">
                  <c:v>3.0412371134020622</c:v>
                </c:pt>
                <c:pt idx="7056">
                  <c:v>4.2105263157894735</c:v>
                </c:pt>
                <c:pt idx="7057">
                  <c:v>0.69230769230769251</c:v>
                </c:pt>
                <c:pt idx="7058">
                  <c:v>3.0412371134020622</c:v>
                </c:pt>
                <c:pt idx="7062">
                  <c:v>1.1739130434782612</c:v>
                </c:pt>
                <c:pt idx="7065">
                  <c:v>1.1000000000000001</c:v>
                </c:pt>
                <c:pt idx="7070">
                  <c:v>1.6</c:v>
                </c:pt>
                <c:pt idx="7071">
                  <c:v>1.1904761904761905</c:v>
                </c:pt>
                <c:pt idx="7074">
                  <c:v>0.90476190476190455</c:v>
                </c:pt>
                <c:pt idx="7078">
                  <c:v>1.5238095238095237</c:v>
                </c:pt>
                <c:pt idx="7079">
                  <c:v>0.43478260869565233</c:v>
                </c:pt>
                <c:pt idx="7080">
                  <c:v>0.59259259259259267</c:v>
                </c:pt>
                <c:pt idx="7083">
                  <c:v>2.8181818181818183</c:v>
                </c:pt>
                <c:pt idx="7085">
                  <c:v>2.3333333333333335</c:v>
                </c:pt>
                <c:pt idx="7087">
                  <c:v>2.9999999999999991</c:v>
                </c:pt>
                <c:pt idx="7088">
                  <c:v>2.9090909090909087</c:v>
                </c:pt>
                <c:pt idx="7110">
                  <c:v>0.2534246575342467</c:v>
                </c:pt>
                <c:pt idx="7175">
                  <c:v>1.264822134387352</c:v>
                </c:pt>
                <c:pt idx="7176">
                  <c:v>1.6400000000000001</c:v>
                </c:pt>
                <c:pt idx="7177">
                  <c:v>2.4161073825503356</c:v>
                </c:pt>
                <c:pt idx="7178">
                  <c:v>2.441860465116279</c:v>
                </c:pt>
                <c:pt idx="7179">
                  <c:v>1.5277777777777779</c:v>
                </c:pt>
                <c:pt idx="7180">
                  <c:v>3.0152671755725189</c:v>
                </c:pt>
                <c:pt idx="7181">
                  <c:v>2.5614035087719302</c:v>
                </c:pt>
                <c:pt idx="7182">
                  <c:v>3.1196581196581188</c:v>
                </c:pt>
                <c:pt idx="7183">
                  <c:v>3.2444444444444445</c:v>
                </c:pt>
                <c:pt idx="7184">
                  <c:v>2.5146198830409352</c:v>
                </c:pt>
                <c:pt idx="7185">
                  <c:v>2.2033898305084754</c:v>
                </c:pt>
                <c:pt idx="7186">
                  <c:v>2.5</c:v>
                </c:pt>
                <c:pt idx="7187">
                  <c:v>2.9375</c:v>
                </c:pt>
                <c:pt idx="7188">
                  <c:v>2.6130653266331656</c:v>
                </c:pt>
                <c:pt idx="7189">
                  <c:v>0.71641791044776104</c:v>
                </c:pt>
                <c:pt idx="7190">
                  <c:v>1.9555555555555559</c:v>
                </c:pt>
                <c:pt idx="7191">
                  <c:v>4.758064516129032</c:v>
                </c:pt>
                <c:pt idx="7192">
                  <c:v>2.5773195876288661</c:v>
                </c:pt>
                <c:pt idx="7193">
                  <c:v>2.3076923076923084</c:v>
                </c:pt>
                <c:pt idx="7194">
                  <c:v>4.5934959349593498</c:v>
                </c:pt>
                <c:pt idx="7195">
                  <c:v>2.2085889570552153</c:v>
                </c:pt>
                <c:pt idx="7196">
                  <c:v>2.1739130434782608</c:v>
                </c:pt>
                <c:pt idx="7197">
                  <c:v>2.6548672566371687</c:v>
                </c:pt>
                <c:pt idx="7198">
                  <c:v>2.8431372549019613</c:v>
                </c:pt>
                <c:pt idx="7200">
                  <c:v>1.9724770642201837</c:v>
                </c:pt>
                <c:pt idx="7201">
                  <c:v>2.1390374331550794</c:v>
                </c:pt>
                <c:pt idx="7202">
                  <c:v>2.6446280991735538</c:v>
                </c:pt>
                <c:pt idx="7203">
                  <c:v>2.3529411764705879</c:v>
                </c:pt>
                <c:pt idx="7204">
                  <c:v>1.5048543689320388</c:v>
                </c:pt>
                <c:pt idx="7207">
                  <c:v>1.484472049689441</c:v>
                </c:pt>
                <c:pt idx="7208">
                  <c:v>2.2267441860465116</c:v>
                </c:pt>
                <c:pt idx="7209">
                  <c:v>2.1034864416159387</c:v>
                </c:pt>
                <c:pt idx="7210">
                  <c:v>2.2198375870069609</c:v>
                </c:pt>
                <c:pt idx="7211">
                  <c:v>1.4832298136645956</c:v>
                </c:pt>
                <c:pt idx="7212">
                  <c:v>0.92307692307692291</c:v>
                </c:pt>
                <c:pt idx="7216">
                  <c:v>1.0191387559808611</c:v>
                </c:pt>
                <c:pt idx="7218">
                  <c:v>1.1281138790035592</c:v>
                </c:pt>
                <c:pt idx="7219">
                  <c:v>1.2333333333333334</c:v>
                </c:pt>
                <c:pt idx="7220">
                  <c:v>1.429553264604811</c:v>
                </c:pt>
                <c:pt idx="7224">
                  <c:v>1.1003236245954693</c:v>
                </c:pt>
                <c:pt idx="7225">
                  <c:v>1.3569553805774277</c:v>
                </c:pt>
                <c:pt idx="7226">
                  <c:v>0.79359430604982217</c:v>
                </c:pt>
                <c:pt idx="7227">
                  <c:v>1.6981132075471699</c:v>
                </c:pt>
                <c:pt idx="7229">
                  <c:v>1.187335092348285</c:v>
                </c:pt>
                <c:pt idx="7235">
                  <c:v>1.651452282157676</c:v>
                </c:pt>
                <c:pt idx="7236">
                  <c:v>1.1134020618556701</c:v>
                </c:pt>
                <c:pt idx="7240">
                  <c:v>0.81481481481481499</c:v>
                </c:pt>
                <c:pt idx="7241">
                  <c:v>2.0915750915750917</c:v>
                </c:pt>
                <c:pt idx="7242">
                  <c:v>2</c:v>
                </c:pt>
                <c:pt idx="7285">
                  <c:v>2.1052631578947372</c:v>
                </c:pt>
                <c:pt idx="7286">
                  <c:v>3.3519553072625694</c:v>
                </c:pt>
                <c:pt idx="7287">
                  <c:v>2.0202020202020203</c:v>
                </c:pt>
                <c:pt idx="7288">
                  <c:v>5.1502145922746783</c:v>
                </c:pt>
                <c:pt idx="7290">
                  <c:v>2.6217228464419486</c:v>
                </c:pt>
                <c:pt idx="7296">
                  <c:v>2.2831050228310512</c:v>
                </c:pt>
                <c:pt idx="7300">
                  <c:v>2.7906976744186047</c:v>
                </c:pt>
                <c:pt idx="7371">
                  <c:v>1.6981132075471699</c:v>
                </c:pt>
                <c:pt idx="7376">
                  <c:v>1.7114093959731538</c:v>
                </c:pt>
                <c:pt idx="7381">
                  <c:v>2.1241830065359486</c:v>
                </c:pt>
                <c:pt idx="7382">
                  <c:v>2.5675675675675684</c:v>
                </c:pt>
                <c:pt idx="7384">
                  <c:v>1.2970711297071129</c:v>
                </c:pt>
                <c:pt idx="7390">
                  <c:v>0.84444444444444455</c:v>
                </c:pt>
                <c:pt idx="7391">
                  <c:v>1.1914893617021278</c:v>
                </c:pt>
                <c:pt idx="7392">
                  <c:v>1.0526315789473684</c:v>
                </c:pt>
                <c:pt idx="7393">
                  <c:v>1.28</c:v>
                </c:pt>
                <c:pt idx="7395">
                  <c:v>1.0317460317460321</c:v>
                </c:pt>
                <c:pt idx="7398">
                  <c:v>1.1313868613138687</c:v>
                </c:pt>
                <c:pt idx="7402">
                  <c:v>1.8604651162790697</c:v>
                </c:pt>
                <c:pt idx="7403">
                  <c:v>1.9642857142857146</c:v>
                </c:pt>
                <c:pt idx="7404">
                  <c:v>1.7142857142857144</c:v>
                </c:pt>
                <c:pt idx="7405">
                  <c:v>3.3538461538461535</c:v>
                </c:pt>
                <c:pt idx="7406">
                  <c:v>4.1489361702127656</c:v>
                </c:pt>
                <c:pt idx="7407">
                  <c:v>3.4687499999999991</c:v>
                </c:pt>
                <c:pt idx="7408">
                  <c:v>3.4177215189873427</c:v>
                </c:pt>
                <c:pt idx="7409">
                  <c:v>3.4230769230769229</c:v>
                </c:pt>
                <c:pt idx="7410">
                  <c:v>5.4615384615384617</c:v>
                </c:pt>
                <c:pt idx="7411">
                  <c:v>2.3561643835616435</c:v>
                </c:pt>
                <c:pt idx="7412">
                  <c:v>4.0196078431372548</c:v>
                </c:pt>
                <c:pt idx="7413">
                  <c:v>4.7317073170731723</c:v>
                </c:pt>
                <c:pt idx="7414">
                  <c:v>4.1875</c:v>
                </c:pt>
                <c:pt idx="7415">
                  <c:v>3.7681159420289858</c:v>
                </c:pt>
                <c:pt idx="7416">
                  <c:v>1.2916666666666665</c:v>
                </c:pt>
                <c:pt idx="7417">
                  <c:v>1.4347826086956519</c:v>
                </c:pt>
                <c:pt idx="7418">
                  <c:v>1.7826086956521736</c:v>
                </c:pt>
                <c:pt idx="7429">
                  <c:v>6.25</c:v>
                </c:pt>
                <c:pt idx="7430">
                  <c:v>5.2</c:v>
                </c:pt>
                <c:pt idx="7431">
                  <c:v>8.6666666666666679</c:v>
                </c:pt>
                <c:pt idx="7432">
                  <c:v>6.25</c:v>
                </c:pt>
                <c:pt idx="7433">
                  <c:v>8.3333333333333357</c:v>
                </c:pt>
                <c:pt idx="7434">
                  <c:v>13.5</c:v>
                </c:pt>
                <c:pt idx="7435">
                  <c:v>5.75</c:v>
                </c:pt>
                <c:pt idx="7436">
                  <c:v>8.6666666666666679</c:v>
                </c:pt>
                <c:pt idx="7443">
                  <c:v>6</c:v>
                </c:pt>
                <c:pt idx="7444">
                  <c:v>8.6666666666666679</c:v>
                </c:pt>
                <c:pt idx="7445">
                  <c:v>8.3333333333333357</c:v>
                </c:pt>
                <c:pt idx="7447">
                  <c:v>10.5</c:v>
                </c:pt>
                <c:pt idx="7450">
                  <c:v>2.800764275206709</c:v>
                </c:pt>
                <c:pt idx="7460">
                  <c:v>3.0394049120967348</c:v>
                </c:pt>
                <c:pt idx="7482">
                  <c:v>5.9923337972118471</c:v>
                </c:pt>
                <c:pt idx="7485">
                  <c:v>10.417647587384314</c:v>
                </c:pt>
                <c:pt idx="7495">
                  <c:v>3.262695488983109</c:v>
                </c:pt>
                <c:pt idx="7512">
                  <c:v>2.3541891985180747</c:v>
                </c:pt>
                <c:pt idx="7513">
                  <c:v>4.0679764593984045</c:v>
                </c:pt>
                <c:pt idx="7514">
                  <c:v>4.3479717915840999</c:v>
                </c:pt>
                <c:pt idx="7515">
                  <c:v>4.9230682043580511</c:v>
                </c:pt>
                <c:pt idx="7519">
                  <c:v>5.4921378387420541</c:v>
                </c:pt>
                <c:pt idx="7521">
                  <c:v>4.0826542491268896</c:v>
                </c:pt>
                <c:pt idx="7523">
                  <c:v>5.4898293068659001</c:v>
                </c:pt>
                <c:pt idx="7526">
                  <c:v>2.0491318099254396</c:v>
                </c:pt>
                <c:pt idx="7533">
                  <c:v>2.1034506181225381</c:v>
                </c:pt>
                <c:pt idx="7534">
                  <c:v>2.3916645123582367</c:v>
                </c:pt>
                <c:pt idx="7535">
                  <c:v>3.3870088901634632</c:v>
                </c:pt>
                <c:pt idx="7536">
                  <c:v>3.0654060927738151</c:v>
                </c:pt>
                <c:pt idx="7569">
                  <c:v>1.7279731054769576</c:v>
                </c:pt>
                <c:pt idx="7570">
                  <c:v>2.1995232103834188</c:v>
                </c:pt>
                <c:pt idx="7572">
                  <c:v>2.4361375221430897</c:v>
                </c:pt>
                <c:pt idx="7574">
                  <c:v>1.4948767153046814</c:v>
                </c:pt>
                <c:pt idx="7576">
                  <c:v>1.4018412242945957</c:v>
                </c:pt>
                <c:pt idx="7582">
                  <c:v>2.0850860780792848</c:v>
                </c:pt>
                <c:pt idx="7583">
                  <c:v>1.5034420639516179</c:v>
                </c:pt>
                <c:pt idx="7586">
                  <c:v>4.2608283959635322</c:v>
                </c:pt>
                <c:pt idx="7587">
                  <c:v>2.690845015877934</c:v>
                </c:pt>
                <c:pt idx="7589">
                  <c:v>2.4910210126816619</c:v>
                </c:pt>
                <c:pt idx="7591">
                  <c:v>3.5340971711976494</c:v>
                </c:pt>
                <c:pt idx="7592">
                  <c:v>8.829953891450474</c:v>
                </c:pt>
                <c:pt idx="7593">
                  <c:v>3.0864631275691243</c:v>
                </c:pt>
                <c:pt idx="7594">
                  <c:v>4.7745186977119252</c:v>
                </c:pt>
                <c:pt idx="7595">
                  <c:v>8.6986350736519658</c:v>
                </c:pt>
                <c:pt idx="7596">
                  <c:v>7.4606530018400452</c:v>
                </c:pt>
                <c:pt idx="7597">
                  <c:v>2.5593869731800765</c:v>
                </c:pt>
                <c:pt idx="7598">
                  <c:v>4.9106293267998087</c:v>
                </c:pt>
                <c:pt idx="7599">
                  <c:v>6.7978726600763206</c:v>
                </c:pt>
                <c:pt idx="7600">
                  <c:v>4.3215620328849029</c:v>
                </c:pt>
                <c:pt idx="7602">
                  <c:v>4.3342229595700941</c:v>
                </c:pt>
                <c:pt idx="7604">
                  <c:v>4.8246068338280796</c:v>
                </c:pt>
                <c:pt idx="7605">
                  <c:v>8.2659650801243725</c:v>
                </c:pt>
                <c:pt idx="7606">
                  <c:v>3.1948378680581442</c:v>
                </c:pt>
                <c:pt idx="7640">
                  <c:v>7.1996323167328713</c:v>
                </c:pt>
                <c:pt idx="7641">
                  <c:v>6.5433216594060504</c:v>
                </c:pt>
                <c:pt idx="7642">
                  <c:v>6.2385581206966405</c:v>
                </c:pt>
                <c:pt idx="7643">
                  <c:v>1.1580606170147869</c:v>
                </c:pt>
                <c:pt idx="7647">
                  <c:v>3.936669272869429</c:v>
                </c:pt>
                <c:pt idx="7651">
                  <c:v>2.5275643922277458</c:v>
                </c:pt>
                <c:pt idx="7652">
                  <c:v>4.1438979963570111</c:v>
                </c:pt>
                <c:pt idx="7656">
                  <c:v>1.7861021833093207</c:v>
                </c:pt>
                <c:pt idx="7657">
                  <c:v>3.0651550334653734</c:v>
                </c:pt>
                <c:pt idx="7658">
                  <c:v>8.4763428571428587</c:v>
                </c:pt>
                <c:pt idx="7664">
                  <c:v>3.0067912608581202</c:v>
                </c:pt>
                <c:pt idx="7665">
                  <c:v>1.4451879620222121</c:v>
                </c:pt>
                <c:pt idx="7666">
                  <c:v>3.3251389999442136</c:v>
                </c:pt>
                <c:pt idx="7667">
                  <c:v>3.7541538461538466</c:v>
                </c:pt>
                <c:pt idx="7673">
                  <c:v>4.2462310284541527</c:v>
                </c:pt>
                <c:pt idx="7675">
                  <c:v>1.782115913417472</c:v>
                </c:pt>
                <c:pt idx="7676">
                  <c:v>3.2693258372510066</c:v>
                </c:pt>
                <c:pt idx="7682">
                  <c:v>1.954742382469834</c:v>
                </c:pt>
                <c:pt idx="7683">
                  <c:v>4.3071252107760465</c:v>
                </c:pt>
                <c:pt idx="7686">
                  <c:v>4.0660683121416117</c:v>
                </c:pt>
                <c:pt idx="7688">
                  <c:v>6.0538080718002343</c:v>
                </c:pt>
                <c:pt idx="7692">
                  <c:v>3.1340577857325491</c:v>
                </c:pt>
                <c:pt idx="7693">
                  <c:v>13.646769495248554</c:v>
                </c:pt>
                <c:pt idx="7694">
                  <c:v>9.3226157140504018</c:v>
                </c:pt>
                <c:pt idx="7700">
                  <c:v>3.4922737306843255</c:v>
                </c:pt>
                <c:pt idx="7704">
                  <c:v>3.2955301422371477</c:v>
                </c:pt>
                <c:pt idx="7708">
                  <c:v>9.9675298962540619</c:v>
                </c:pt>
                <c:pt idx="7709">
                  <c:v>2.4467464254449949</c:v>
                </c:pt>
                <c:pt idx="7710">
                  <c:v>3.5871412065879809</c:v>
                </c:pt>
                <c:pt idx="7711">
                  <c:v>2.5373965073401532</c:v>
                </c:pt>
                <c:pt idx="7714">
                  <c:v>3.7047408754383691</c:v>
                </c:pt>
                <c:pt idx="7721">
                  <c:v>1.3776510015605419</c:v>
                </c:pt>
                <c:pt idx="7723">
                  <c:v>1.5769230769230766</c:v>
                </c:pt>
                <c:pt idx="7753">
                  <c:v>2.9090909090909087</c:v>
                </c:pt>
                <c:pt idx="7757">
                  <c:v>0.95652173913043492</c:v>
                </c:pt>
                <c:pt idx="7758">
                  <c:v>4.3181818181818166</c:v>
                </c:pt>
                <c:pt idx="7765">
                  <c:v>1</c:v>
                </c:pt>
                <c:pt idx="7768">
                  <c:v>1.0454545454545452</c:v>
                </c:pt>
                <c:pt idx="7770">
                  <c:v>0.86363636363636354</c:v>
                </c:pt>
                <c:pt idx="7783">
                  <c:v>0.4137931034482758</c:v>
                </c:pt>
                <c:pt idx="7785">
                  <c:v>2.3333333333333335</c:v>
                </c:pt>
                <c:pt idx="7791">
                  <c:v>2.6111111111111112</c:v>
                </c:pt>
                <c:pt idx="7798">
                  <c:v>0.52085561497326194</c:v>
                </c:pt>
                <c:pt idx="7799">
                  <c:v>5.1071428571428568</c:v>
                </c:pt>
                <c:pt idx="7800">
                  <c:v>5.76</c:v>
                </c:pt>
                <c:pt idx="7801">
                  <c:v>4.3639846743295001</c:v>
                </c:pt>
                <c:pt idx="7802">
                  <c:v>2.1276595744680846</c:v>
                </c:pt>
                <c:pt idx="7803">
                  <c:v>1</c:v>
                </c:pt>
                <c:pt idx="7804">
                  <c:v>5.0714285714285712</c:v>
                </c:pt>
                <c:pt idx="7805">
                  <c:v>4</c:v>
                </c:pt>
                <c:pt idx="7806">
                  <c:v>2.3333333333333335</c:v>
                </c:pt>
                <c:pt idx="7807">
                  <c:v>2.692307692307693</c:v>
                </c:pt>
                <c:pt idx="7809">
                  <c:v>5.9629629629629628</c:v>
                </c:pt>
                <c:pt idx="7812">
                  <c:v>5.76</c:v>
                </c:pt>
                <c:pt idx="7818">
                  <c:v>3.0869565217391304</c:v>
                </c:pt>
                <c:pt idx="7820">
                  <c:v>3.8333333333333335</c:v>
                </c:pt>
                <c:pt idx="7821">
                  <c:v>4.5185185185185164</c:v>
                </c:pt>
                <c:pt idx="7826">
                  <c:v>0.75000000000000011</c:v>
                </c:pt>
                <c:pt idx="7827">
                  <c:v>1.7272727272727271</c:v>
                </c:pt>
                <c:pt idx="7857">
                  <c:v>3.4653465346534649</c:v>
                </c:pt>
                <c:pt idx="7858">
                  <c:v>2.1217712177121779</c:v>
                </c:pt>
                <c:pt idx="7859">
                  <c:v>3.0157068062827226</c:v>
                </c:pt>
                <c:pt idx="7864">
                  <c:v>4.1181434599156104</c:v>
                </c:pt>
                <c:pt idx="7868">
                  <c:v>2.3991031390134525</c:v>
                </c:pt>
                <c:pt idx="7869">
                  <c:v>5.4065934065934069</c:v>
                </c:pt>
                <c:pt idx="7887">
                  <c:v>3.5187319884726236</c:v>
                </c:pt>
                <c:pt idx="7901">
                  <c:v>5.2592592592592595</c:v>
                </c:pt>
                <c:pt idx="7902">
                  <c:v>5.5815217391304355</c:v>
                </c:pt>
                <c:pt idx="7903">
                  <c:v>5.6276595744680842</c:v>
                </c:pt>
                <c:pt idx="7904">
                  <c:v>6.2701421800947887</c:v>
                </c:pt>
                <c:pt idx="7905">
                  <c:v>6.3949579831932777</c:v>
                </c:pt>
                <c:pt idx="7919">
                  <c:v>7.9927007299270061</c:v>
                </c:pt>
                <c:pt idx="7920">
                  <c:v>8.0701754385964914</c:v>
                </c:pt>
                <c:pt idx="7921">
                  <c:v>6.5326633165829158</c:v>
                </c:pt>
                <c:pt idx="7948">
                  <c:v>5.0303030303030321</c:v>
                </c:pt>
                <c:pt idx="7953">
                  <c:v>2.6222222222222222</c:v>
                </c:pt>
                <c:pt idx="7960">
                  <c:v>3.71875</c:v>
                </c:pt>
                <c:pt idx="7961">
                  <c:v>0.77611940298507476</c:v>
                </c:pt>
                <c:pt idx="7966">
                  <c:v>1.5253164556962024</c:v>
                </c:pt>
                <c:pt idx="7967">
                  <c:v>0.51871657754010692</c:v>
                </c:pt>
                <c:pt idx="7975">
                  <c:v>1.0075471698113212</c:v>
                </c:pt>
                <c:pt idx="7976">
                  <c:v>1.5285532994923856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5E63-452C-BCA3-3C64F4A9A6F5}"/>
            </c:ext>
          </c:extLst>
        </c:ser>
        <c:ser>
          <c:idx val="1"/>
          <c:order val="1"/>
          <c:tx>
            <c:v>Anorogenic-type</c:v>
          </c:tx>
          <c:spPr>
            <a:ln w="28575">
              <a:noFill/>
            </a:ln>
          </c:spPr>
          <c:marker>
            <c:symbol val="circle"/>
            <c:size val="3"/>
            <c:spPr>
              <a:solidFill>
                <a:srgbClr val="FF0000">
                  <a:alpha val="30000"/>
                </a:srgbClr>
              </a:solidFill>
              <a:ln>
                <a:noFill/>
              </a:ln>
            </c:spPr>
          </c:marker>
          <c:xVal>
            <c:numRef>
              <c:f>Database!$DC$2:$DC$11170</c:f>
              <c:numCache>
                <c:formatCode>General</c:formatCode>
                <c:ptCount val="11169"/>
                <c:pt idx="39" formatCode="0.0">
                  <c:v>4.8785871964679899</c:v>
                </c:pt>
                <c:pt idx="40" formatCode="0.0">
                  <c:v>5.3497942386831285</c:v>
                </c:pt>
                <c:pt idx="41" formatCode="0.0">
                  <c:v>3.0370370370370376</c:v>
                </c:pt>
                <c:pt idx="42" formatCode="0.0">
                  <c:v>2.4509803921568629</c:v>
                </c:pt>
                <c:pt idx="43" formatCode="0.0">
                  <c:v>4.2384105960264886</c:v>
                </c:pt>
                <c:pt idx="44" formatCode="0.0">
                  <c:v>2.5</c:v>
                </c:pt>
                <c:pt idx="45" formatCode="0.0">
                  <c:v>3.2699619771863127</c:v>
                </c:pt>
                <c:pt idx="46" formatCode="0.0">
                  <c:v>3.6595744680851059</c:v>
                </c:pt>
                <c:pt idx="47" formatCode="0.0">
                  <c:v>2.9268292682926833</c:v>
                </c:pt>
                <c:pt idx="48" formatCode="0.0">
                  <c:v>2.0197044334975369</c:v>
                </c:pt>
                <c:pt idx="49" formatCode="0.0">
                  <c:v>2.5</c:v>
                </c:pt>
                <c:pt idx="50" formatCode="0.0">
                  <c:v>2.6063829787234045</c:v>
                </c:pt>
                <c:pt idx="51" formatCode="0.0">
                  <c:v>1.9473684210526321</c:v>
                </c:pt>
                <c:pt idx="52" formatCode="0.0">
                  <c:v>1.8867924528301883</c:v>
                </c:pt>
                <c:pt idx="53" formatCode="0.0">
                  <c:v>1.9780219780219781</c:v>
                </c:pt>
                <c:pt idx="54" formatCode="0.0">
                  <c:v>1.398963730569948</c:v>
                </c:pt>
                <c:pt idx="55" formatCode="0.0">
                  <c:v>1.6770186335403727</c:v>
                </c:pt>
                <c:pt idx="56" formatCode="0.0">
                  <c:v>1.8877551020408165</c:v>
                </c:pt>
                <c:pt idx="204" formatCode="0.0">
                  <c:v>1.8333333333333335</c:v>
                </c:pt>
                <c:pt idx="205" formatCode="0.0">
                  <c:v>2.1379310344827593</c:v>
                </c:pt>
                <c:pt idx="207" formatCode="0.0">
                  <c:v>1.3015873015873016</c:v>
                </c:pt>
                <c:pt idx="218" formatCode="0.0">
                  <c:v>1.7073170731707321</c:v>
                </c:pt>
                <c:pt idx="223" formatCode="0.0">
                  <c:v>1.4117647058823526</c:v>
                </c:pt>
                <c:pt idx="224" formatCode="0.0">
                  <c:v>1.1161290322580644</c:v>
                </c:pt>
                <c:pt idx="225" formatCode="0.0">
                  <c:v>1.9439655172413794</c:v>
                </c:pt>
                <c:pt idx="514" formatCode="0.0">
                  <c:v>1.5996677740863789</c:v>
                </c:pt>
                <c:pt idx="515" formatCode="0.0">
                  <c:v>2.2794117647058822</c:v>
                </c:pt>
                <c:pt idx="517" formatCode="0.0">
                  <c:v>1.9267605633802822</c:v>
                </c:pt>
                <c:pt idx="531" formatCode="0.0">
                  <c:v>1.236</c:v>
                </c:pt>
                <c:pt idx="595" formatCode="0.0">
                  <c:v>1.168831168831169</c:v>
                </c:pt>
                <c:pt idx="596" formatCode="0.0">
                  <c:v>1.2516778523489931</c:v>
                </c:pt>
                <c:pt idx="597" formatCode="0.0">
                  <c:v>1.1953642384105958</c:v>
                </c:pt>
                <c:pt idx="600" formatCode="0.0">
                  <c:v>2.0571428571428578</c:v>
                </c:pt>
                <c:pt idx="602" formatCode="0.0">
                  <c:v>2.5661375661375669</c:v>
                </c:pt>
                <c:pt idx="605" formatCode="0.0">
                  <c:v>2.1871345029239779</c:v>
                </c:pt>
                <c:pt idx="606" formatCode="0.0">
                  <c:v>1.3815028901734103</c:v>
                </c:pt>
                <c:pt idx="609" formatCode="0.0">
                  <c:v>1.1299435028248588</c:v>
                </c:pt>
                <c:pt idx="610" formatCode="0.0">
                  <c:v>1.276470588235294</c:v>
                </c:pt>
                <c:pt idx="611" formatCode="0.0">
                  <c:v>2.527777777777779</c:v>
                </c:pt>
                <c:pt idx="614" formatCode="0.0">
                  <c:v>1.8221153846153848</c:v>
                </c:pt>
                <c:pt idx="616" formatCode="0.0">
                  <c:v>4.1714285714285717</c:v>
                </c:pt>
                <c:pt idx="618" formatCode="0.0">
                  <c:v>3.7142857142857144</c:v>
                </c:pt>
                <c:pt idx="620" formatCode="0.0">
                  <c:v>3.368983957219251</c:v>
                </c:pt>
                <c:pt idx="622" formatCode="0.0">
                  <c:v>2.976744186046512</c:v>
                </c:pt>
                <c:pt idx="623" formatCode="0.0">
                  <c:v>3.7765957446808511</c:v>
                </c:pt>
                <c:pt idx="624" formatCode="0.0">
                  <c:v>3.9411764705882351</c:v>
                </c:pt>
                <c:pt idx="625" formatCode="0.0">
                  <c:v>2.486486486486486</c:v>
                </c:pt>
                <c:pt idx="627" formatCode="0.0">
                  <c:v>1.9540229885057476</c:v>
                </c:pt>
                <c:pt idx="628" formatCode="0.0">
                  <c:v>1.1363636363636362</c:v>
                </c:pt>
                <c:pt idx="629" formatCode="0.0">
                  <c:v>1.2571428571428571</c:v>
                </c:pt>
                <c:pt idx="630" formatCode="0.0">
                  <c:v>1.3486842105263157</c:v>
                </c:pt>
                <c:pt idx="631" formatCode="0.0">
                  <c:v>1.8711340206185567</c:v>
                </c:pt>
                <c:pt idx="632" formatCode="0.0">
                  <c:v>1.7135416666666665</c:v>
                </c:pt>
                <c:pt idx="633" formatCode="0.0">
                  <c:v>1.3031674208144797</c:v>
                </c:pt>
                <c:pt idx="636" formatCode="0.0">
                  <c:v>1.4754098360655739</c:v>
                </c:pt>
                <c:pt idx="637" formatCode="0.0">
                  <c:v>3.0130718954248366</c:v>
                </c:pt>
                <c:pt idx="638" formatCode="0.0">
                  <c:v>2.7843137254901968</c:v>
                </c:pt>
                <c:pt idx="639" formatCode="0.0">
                  <c:v>2.0560747663551404</c:v>
                </c:pt>
                <c:pt idx="640" formatCode="0.0">
                  <c:v>2.0942408376963351</c:v>
                </c:pt>
                <c:pt idx="641" formatCode="0.0">
                  <c:v>2.8081395348837206</c:v>
                </c:pt>
                <c:pt idx="642" formatCode="0.0">
                  <c:v>2.4171779141104297</c:v>
                </c:pt>
                <c:pt idx="643" formatCode="0.0">
                  <c:v>2.8379888268156424</c:v>
                </c:pt>
                <c:pt idx="644" formatCode="0.0">
                  <c:v>2.6701570680628275</c:v>
                </c:pt>
                <c:pt idx="645" formatCode="0.0">
                  <c:v>2.2173913043478266</c:v>
                </c:pt>
                <c:pt idx="646" formatCode="0.0">
                  <c:v>2.4873417721518996</c:v>
                </c:pt>
                <c:pt idx="647" formatCode="0.0">
                  <c:v>3.043478260869565</c:v>
                </c:pt>
                <c:pt idx="648" formatCode="0.0">
                  <c:v>2.8232044198895028</c:v>
                </c:pt>
                <c:pt idx="649" formatCode="0.0">
                  <c:v>2.7988165680473385</c:v>
                </c:pt>
                <c:pt idx="650" formatCode="0.0">
                  <c:v>3.8095238095238093</c:v>
                </c:pt>
                <c:pt idx="651" formatCode="0.0">
                  <c:v>3.3766233766233769</c:v>
                </c:pt>
                <c:pt idx="652" formatCode="0.0">
                  <c:v>2.688172043010753</c:v>
                </c:pt>
                <c:pt idx="653" formatCode="0.0">
                  <c:v>1.775700934579439</c:v>
                </c:pt>
                <c:pt idx="654" formatCode="0.0">
                  <c:v>1.8309859154929577</c:v>
                </c:pt>
                <c:pt idx="655" formatCode="0.0">
                  <c:v>2.5714285714285712</c:v>
                </c:pt>
                <c:pt idx="656" formatCode="0.0">
                  <c:v>3.1624365482233512</c:v>
                </c:pt>
                <c:pt idx="1149" formatCode="0.0">
                  <c:v>2.2129963898916971</c:v>
                </c:pt>
                <c:pt idx="1150" formatCode="0.0">
                  <c:v>2.2925925925925936</c:v>
                </c:pt>
                <c:pt idx="1153" formatCode="0.0">
                  <c:v>2.2370370370370378</c:v>
                </c:pt>
                <c:pt idx="1154" formatCode="0.0">
                  <c:v>2.284132841328415</c:v>
                </c:pt>
                <c:pt idx="1155" formatCode="0.0">
                  <c:v>1.7899543378995431</c:v>
                </c:pt>
                <c:pt idx="1158" formatCode="0.0">
                  <c:v>1.9365853658536589</c:v>
                </c:pt>
                <c:pt idx="1161" formatCode="0.0">
                  <c:v>3.3379790940766547</c:v>
                </c:pt>
                <c:pt idx="1163" formatCode="0.0">
                  <c:v>2.1272727272727279</c:v>
                </c:pt>
                <c:pt idx="1164" formatCode="0.0">
                  <c:v>2.5353260869565215</c:v>
                </c:pt>
                <c:pt idx="1169" formatCode="0.0">
                  <c:v>1.8468468468468469</c:v>
                </c:pt>
                <c:pt idx="1493" formatCode="0.0">
                  <c:v>1.9629629629629632</c:v>
                </c:pt>
                <c:pt idx="1494" formatCode="0.0">
                  <c:v>1.5</c:v>
                </c:pt>
                <c:pt idx="1495" formatCode="0.0">
                  <c:v>1.7743589743589745</c:v>
                </c:pt>
                <c:pt idx="1496" formatCode="0.0">
                  <c:v>1.9235294117647059</c:v>
                </c:pt>
                <c:pt idx="1497" formatCode="0.0">
                  <c:v>1.71875</c:v>
                </c:pt>
                <c:pt idx="1498" formatCode="0.0">
                  <c:v>1.3148148148148147</c:v>
                </c:pt>
                <c:pt idx="1499" formatCode="0.0">
                  <c:v>1.6628571428571433</c:v>
                </c:pt>
                <c:pt idx="1500" formatCode="0.0">
                  <c:v>1.5696202531645564</c:v>
                </c:pt>
                <c:pt idx="1501" formatCode="0.0">
                  <c:v>1.5320512820512822</c:v>
                </c:pt>
                <c:pt idx="1502" formatCode="0.0">
                  <c:v>2.4226804123711343</c:v>
                </c:pt>
                <c:pt idx="1504" formatCode="0.0">
                  <c:v>1.7068965517241377</c:v>
                </c:pt>
                <c:pt idx="1506" formatCode="0.0">
                  <c:v>1.5032258064516129</c:v>
                </c:pt>
                <c:pt idx="1507" formatCode="0.0">
                  <c:v>1.5771812080536911</c:v>
                </c:pt>
                <c:pt idx="1508" formatCode="0.0">
                  <c:v>1.5222929936305736</c:v>
                </c:pt>
                <c:pt idx="1510" formatCode="0.0">
                  <c:v>2.42</c:v>
                </c:pt>
                <c:pt idx="1511" formatCode="0.0">
                  <c:v>1.581818181818182</c:v>
                </c:pt>
                <c:pt idx="1512" formatCode="0.0">
                  <c:v>1.3533333333333333</c:v>
                </c:pt>
                <c:pt idx="1513" formatCode="0.0">
                  <c:v>1.3877551020408163</c:v>
                </c:pt>
                <c:pt idx="1514" formatCode="0.0">
                  <c:v>1.4144736842105261</c:v>
                </c:pt>
                <c:pt idx="1515" formatCode="0.0">
                  <c:v>1.3466666666666667</c:v>
                </c:pt>
                <c:pt idx="1516" formatCode="0.0">
                  <c:v>2.1681818181818189</c:v>
                </c:pt>
                <c:pt idx="1517" formatCode="0.0">
                  <c:v>2.1288888888888886</c:v>
                </c:pt>
                <c:pt idx="1518" formatCode="0.0">
                  <c:v>2.4</c:v>
                </c:pt>
                <c:pt idx="1519" formatCode="0.0">
                  <c:v>2.3935185185185182</c:v>
                </c:pt>
                <c:pt idx="1520" formatCode="0.0">
                  <c:v>2.2425742574257437</c:v>
                </c:pt>
                <c:pt idx="1604" formatCode="0.0">
                  <c:v>3.9714285714285711</c:v>
                </c:pt>
                <c:pt idx="1605" formatCode="0.0">
                  <c:v>5.6428571428571423</c:v>
                </c:pt>
                <c:pt idx="1606" formatCode="0.0">
                  <c:v>4.6428571428571415</c:v>
                </c:pt>
                <c:pt idx="1607" formatCode="0.0">
                  <c:v>4.8604651162790695</c:v>
                </c:pt>
                <c:pt idx="1608" formatCode="0.0">
                  <c:v>4.5869565217391308</c:v>
                </c:pt>
                <c:pt idx="1609" formatCode="0.0">
                  <c:v>4.1176470588235299</c:v>
                </c:pt>
                <c:pt idx="1610" formatCode="0.0">
                  <c:v>5.7894736842105292</c:v>
                </c:pt>
                <c:pt idx="1611" formatCode="0.0">
                  <c:v>5.0975609756097553</c:v>
                </c:pt>
                <c:pt idx="1659" formatCode="0.0">
                  <c:v>1.8870967741935483</c:v>
                </c:pt>
                <c:pt idx="1660" formatCode="0.0">
                  <c:v>1.6060606060606062</c:v>
                </c:pt>
                <c:pt idx="1661" formatCode="0.0">
                  <c:v>4.6956521739130439</c:v>
                </c:pt>
                <c:pt idx="1662" formatCode="0.0">
                  <c:v>2.33076923076923</c:v>
                </c:pt>
                <c:pt idx="1663" formatCode="0.0">
                  <c:v>2.273076923076923</c:v>
                </c:pt>
                <c:pt idx="1664" formatCode="0.0">
                  <c:v>2.0238095238095237</c:v>
                </c:pt>
                <c:pt idx="1665" formatCode="0.0">
                  <c:v>1.7447916666666665</c:v>
                </c:pt>
                <c:pt idx="1666" formatCode="0.0">
                  <c:v>1.2588932806324107</c:v>
                </c:pt>
                <c:pt idx="1667" formatCode="0.0">
                  <c:v>1.6753926701570678</c:v>
                </c:pt>
                <c:pt idx="1668" formatCode="0.0">
                  <c:v>1.1763392857142856</c:v>
                </c:pt>
                <c:pt idx="1669" formatCode="0.0">
                  <c:v>2.1857142857142855</c:v>
                </c:pt>
                <c:pt idx="1670" formatCode="0.0">
                  <c:v>2.5</c:v>
                </c:pt>
                <c:pt idx="1671" formatCode="0.0">
                  <c:v>2.411538461538461</c:v>
                </c:pt>
                <c:pt idx="1672" formatCode="0.0">
                  <c:v>2.5874999999999999</c:v>
                </c:pt>
                <c:pt idx="1673" formatCode="0.0">
                  <c:v>1.3525498891352552</c:v>
                </c:pt>
                <c:pt idx="1674" formatCode="0.0">
                  <c:v>1.3409090909090906</c:v>
                </c:pt>
                <c:pt idx="1675" formatCode="0.0">
                  <c:v>2.6307692307692307</c:v>
                </c:pt>
                <c:pt idx="1676" formatCode="0.0">
                  <c:v>2.6730769230769229</c:v>
                </c:pt>
                <c:pt idx="1677" formatCode="0.0">
                  <c:v>1.2037037037037037</c:v>
                </c:pt>
                <c:pt idx="1678" formatCode="0.0">
                  <c:v>2.5636363636363639</c:v>
                </c:pt>
                <c:pt idx="1679" formatCode="0.0">
                  <c:v>2.1482758620689659</c:v>
                </c:pt>
                <c:pt idx="1680" formatCode="0.0">
                  <c:v>1.1857142857142855</c:v>
                </c:pt>
                <c:pt idx="1681" formatCode="0.0">
                  <c:v>1.7000000000000002</c:v>
                </c:pt>
                <c:pt idx="1682" formatCode="0.0">
                  <c:v>2.0857142857142854</c:v>
                </c:pt>
                <c:pt idx="1683" formatCode="0.0">
                  <c:v>1.665</c:v>
                </c:pt>
                <c:pt idx="1684" formatCode="0.0">
                  <c:v>1.7409090909090903</c:v>
                </c:pt>
                <c:pt idx="1685" formatCode="0.0">
                  <c:v>2.3952380952380943</c:v>
                </c:pt>
                <c:pt idx="1686" formatCode="0.0">
                  <c:v>0.9742120343839541</c:v>
                </c:pt>
                <c:pt idx="1687" formatCode="0.0">
                  <c:v>2.2434782608695656</c:v>
                </c:pt>
                <c:pt idx="1688" formatCode="0.0">
                  <c:v>2.4625000000000004</c:v>
                </c:pt>
                <c:pt idx="1689" formatCode="0.0">
                  <c:v>1.6735849056603773</c:v>
                </c:pt>
                <c:pt idx="1690" formatCode="0.0">
                  <c:v>2.9069767441860472</c:v>
                </c:pt>
                <c:pt idx="1691" formatCode="0.0">
                  <c:v>2.0238095238095237</c:v>
                </c:pt>
                <c:pt idx="1692" formatCode="0.0">
                  <c:v>1.2032332563510391</c:v>
                </c:pt>
                <c:pt idx="1693" formatCode="0.0">
                  <c:v>1.3200836820083679</c:v>
                </c:pt>
                <c:pt idx="1694" formatCode="0.0">
                  <c:v>1.2919254658385093</c:v>
                </c:pt>
                <c:pt idx="1695" formatCode="0.0">
                  <c:v>2.7913043478260882</c:v>
                </c:pt>
                <c:pt idx="1696" formatCode="0.0">
                  <c:v>3.0892857142857144</c:v>
                </c:pt>
                <c:pt idx="1697" formatCode="0.0">
                  <c:v>1.1521739130434783</c:v>
                </c:pt>
                <c:pt idx="1698" formatCode="0.0">
                  <c:v>2.5652173913043481</c:v>
                </c:pt>
                <c:pt idx="1699" formatCode="0.0">
                  <c:v>2.7166666666666668</c:v>
                </c:pt>
                <c:pt idx="1700" formatCode="0.0">
                  <c:v>1.9800000000000002</c:v>
                </c:pt>
                <c:pt idx="1701" formatCode="0.0">
                  <c:v>1.1666666666666667</c:v>
                </c:pt>
                <c:pt idx="1702" formatCode="0.0">
                  <c:v>2.1111111111111112</c:v>
                </c:pt>
                <c:pt idx="1703" formatCode="0.0">
                  <c:v>1.3333333333333335</c:v>
                </c:pt>
                <c:pt idx="1850" formatCode="0.0">
                  <c:v>3.1061598951507206</c:v>
                </c:pt>
                <c:pt idx="1851" formatCode="0.0">
                  <c:v>3.9139344262295084</c:v>
                </c:pt>
                <c:pt idx="1852" formatCode="0.0">
                  <c:v>3.264248704663212</c:v>
                </c:pt>
                <c:pt idx="1853" formatCode="0.0">
                  <c:v>3.935483870967742</c:v>
                </c:pt>
                <c:pt idx="1854" formatCode="0.0">
                  <c:v>3.5652173913043481</c:v>
                </c:pt>
                <c:pt idx="1855" formatCode="0.0">
                  <c:v>3.1323529411764706</c:v>
                </c:pt>
                <c:pt idx="1856" formatCode="0.0">
                  <c:v>5.2364864864864868</c:v>
                </c:pt>
                <c:pt idx="1858" formatCode="0.0">
                  <c:v>2.0040899795501024</c:v>
                </c:pt>
                <c:pt idx="1859" formatCode="0.0">
                  <c:v>1.5449438202247192</c:v>
                </c:pt>
                <c:pt idx="1860" formatCode="0.0">
                  <c:v>1.2753036437246958</c:v>
                </c:pt>
                <c:pt idx="1861" formatCode="0.0">
                  <c:v>1.6730769230769231</c:v>
                </c:pt>
                <c:pt idx="1862" formatCode="0.0">
                  <c:v>1.3594040968342642</c:v>
                </c:pt>
                <c:pt idx="1863" formatCode="0.0">
                  <c:v>1.554192229038855</c:v>
                </c:pt>
                <c:pt idx="1864" formatCode="0.0">
                  <c:v>0.57086614173228323</c:v>
                </c:pt>
                <c:pt idx="1865" formatCode="0.0">
                  <c:v>1.3582677165354331</c:v>
                </c:pt>
                <c:pt idx="1866" formatCode="0.0">
                  <c:v>2.8333333333333335</c:v>
                </c:pt>
                <c:pt idx="1867" formatCode="0.0">
                  <c:v>2.1475054229934929</c:v>
                </c:pt>
                <c:pt idx="1868" formatCode="0.0">
                  <c:v>2.802359882005899</c:v>
                </c:pt>
                <c:pt idx="1869" formatCode="0.0">
                  <c:v>3.7888198757763978</c:v>
                </c:pt>
                <c:pt idx="1870" formatCode="0.0">
                  <c:v>2.2540983606557381</c:v>
                </c:pt>
                <c:pt idx="1871" formatCode="0.0">
                  <c:v>2.601626016260163</c:v>
                </c:pt>
                <c:pt idx="1872" formatCode="0.0">
                  <c:v>2.4017467248908293</c:v>
                </c:pt>
                <c:pt idx="1873" formatCode="0.0">
                  <c:v>2.3555555555555552</c:v>
                </c:pt>
                <c:pt idx="1874" formatCode="0.0">
                  <c:v>2.8993055555555554</c:v>
                </c:pt>
                <c:pt idx="1875" formatCode="0.0">
                  <c:v>3.2064128256513027</c:v>
                </c:pt>
                <c:pt idx="1876" formatCode="0.0">
                  <c:v>3.3894736842105262</c:v>
                </c:pt>
                <c:pt idx="1877" formatCode="0.0">
                  <c:v>3.7609329446064148</c:v>
                </c:pt>
                <c:pt idx="1878" formatCode="0.0">
                  <c:v>3.1775700934579443</c:v>
                </c:pt>
                <c:pt idx="1879" formatCode="0.0">
                  <c:v>3.3073929961089497</c:v>
                </c:pt>
                <c:pt idx="1880" formatCode="0.0">
                  <c:v>2.7559055118110236</c:v>
                </c:pt>
                <c:pt idx="1881" formatCode="0.0">
                  <c:v>2.2907488986784141</c:v>
                </c:pt>
                <c:pt idx="1882" formatCode="0.0">
                  <c:v>2.2935779816513771</c:v>
                </c:pt>
                <c:pt idx="1883" formatCode="0.0">
                  <c:v>2.3111111111111113</c:v>
                </c:pt>
                <c:pt idx="1884" formatCode="0.0">
                  <c:v>2.5471698113207553</c:v>
                </c:pt>
                <c:pt idx="1885" formatCode="0.0">
                  <c:v>2.5675675675675684</c:v>
                </c:pt>
                <c:pt idx="1886" formatCode="0.0">
                  <c:v>2.642276422764227</c:v>
                </c:pt>
                <c:pt idx="1887" formatCode="0.0">
                  <c:v>3.191489361702128</c:v>
                </c:pt>
                <c:pt idx="1888" formatCode="0.0">
                  <c:v>3.2129963898916971</c:v>
                </c:pt>
                <c:pt idx="1889" formatCode="0.0">
                  <c:v>2.304526748971194</c:v>
                </c:pt>
                <c:pt idx="1890" formatCode="0.0">
                  <c:v>2.8048780487804881</c:v>
                </c:pt>
                <c:pt idx="1891" formatCode="0.0">
                  <c:v>2.5531914893617018</c:v>
                </c:pt>
                <c:pt idx="1892" formatCode="0.0">
                  <c:v>2.5120772946859908</c:v>
                </c:pt>
                <c:pt idx="1893" formatCode="0.0">
                  <c:v>2.6271186440677976</c:v>
                </c:pt>
                <c:pt idx="1894" formatCode="0.0">
                  <c:v>2.6890756302521006</c:v>
                </c:pt>
                <c:pt idx="1895" formatCode="0.0">
                  <c:v>2.6637554585152836</c:v>
                </c:pt>
                <c:pt idx="1898" formatCode="0.0">
                  <c:v>2.5</c:v>
                </c:pt>
                <c:pt idx="1899" formatCode="0.0">
                  <c:v>3.6666666666666665</c:v>
                </c:pt>
                <c:pt idx="1903" formatCode="0.0">
                  <c:v>2</c:v>
                </c:pt>
                <c:pt idx="1938" formatCode="0.0">
                  <c:v>3.6893203883495156</c:v>
                </c:pt>
                <c:pt idx="1939" formatCode="0.0">
                  <c:v>2.8115942028985508</c:v>
                </c:pt>
                <c:pt idx="2185" formatCode="0.0">
                  <c:v>4.7111111111111112</c:v>
                </c:pt>
                <c:pt idx="2186" formatCode="0.0">
                  <c:v>5.1363636363636385</c:v>
                </c:pt>
                <c:pt idx="2187" formatCode="0.0">
                  <c:v>5.3095238095238093</c:v>
                </c:pt>
                <c:pt idx="2188" formatCode="0.0">
                  <c:v>5.5952380952380958</c:v>
                </c:pt>
                <c:pt idx="2449" formatCode="0.0">
                  <c:v>2.1052631578947372</c:v>
                </c:pt>
                <c:pt idx="2450" formatCode="0.0">
                  <c:v>1.8316831683168322</c:v>
                </c:pt>
                <c:pt idx="2451" formatCode="0.0">
                  <c:v>1.1764705882352944</c:v>
                </c:pt>
                <c:pt idx="2452" formatCode="0.0">
                  <c:v>2.7215189873417724</c:v>
                </c:pt>
                <c:pt idx="2453" formatCode="0.0">
                  <c:v>1.5384615384615385</c:v>
                </c:pt>
                <c:pt idx="2454" formatCode="0.0">
                  <c:v>1.7297297297297298</c:v>
                </c:pt>
                <c:pt idx="2455" formatCode="0.0">
                  <c:v>1.2727272727272723</c:v>
                </c:pt>
                <c:pt idx="2456" formatCode="0.0">
                  <c:v>1.317365269461078</c:v>
                </c:pt>
                <c:pt idx="2457" formatCode="0.0">
                  <c:v>1.2048192771084336</c:v>
                </c:pt>
                <c:pt idx="2458" formatCode="0.0">
                  <c:v>0.95652173913043492</c:v>
                </c:pt>
                <c:pt idx="2459" formatCode="0.0">
                  <c:v>1.4583333333333333</c:v>
                </c:pt>
                <c:pt idx="2460" formatCode="0.0">
                  <c:v>1.25</c:v>
                </c:pt>
                <c:pt idx="2461" formatCode="0.0">
                  <c:v>1.7021276595744677</c:v>
                </c:pt>
                <c:pt idx="2462" formatCode="0.0">
                  <c:v>1.7796610169491522</c:v>
                </c:pt>
                <c:pt idx="2463" formatCode="0.0">
                  <c:v>2.0610687022900769</c:v>
                </c:pt>
                <c:pt idx="2464" formatCode="0.0">
                  <c:v>2.0108695652173911</c:v>
                </c:pt>
                <c:pt idx="2465" formatCode="0.0">
                  <c:v>1.5789473684210529</c:v>
                </c:pt>
                <c:pt idx="2466" formatCode="0.0">
                  <c:v>1.58</c:v>
                </c:pt>
                <c:pt idx="2467" formatCode="0.0">
                  <c:v>1.3333333333333333</c:v>
                </c:pt>
                <c:pt idx="2468" formatCode="0.0">
                  <c:v>1.6824644549763035</c:v>
                </c:pt>
                <c:pt idx="2469" formatCode="0.0">
                  <c:v>1.4974093264248705</c:v>
                </c:pt>
                <c:pt idx="2470" formatCode="0.0">
                  <c:v>1.5974025974025974</c:v>
                </c:pt>
                <c:pt idx="2471" formatCode="0.0">
                  <c:v>2.1048387096774199</c:v>
                </c:pt>
                <c:pt idx="2472" formatCode="0.0">
                  <c:v>1.2628865979381443</c:v>
                </c:pt>
                <c:pt idx="2473" formatCode="0.0">
                  <c:v>1.3284313725490196</c:v>
                </c:pt>
                <c:pt idx="2474" formatCode="0.0">
                  <c:v>1.2583732057416268</c:v>
                </c:pt>
                <c:pt idx="2475" formatCode="0.0">
                  <c:v>0.7932405566600399</c:v>
                </c:pt>
                <c:pt idx="2476" formatCode="0.0">
                  <c:v>1.8162393162393162</c:v>
                </c:pt>
                <c:pt idx="2477" formatCode="0.0">
                  <c:v>1.5179487179487179</c:v>
                </c:pt>
                <c:pt idx="2478" formatCode="0.0">
                  <c:v>1.541871921182266</c:v>
                </c:pt>
                <c:pt idx="2479" formatCode="0.0">
                  <c:v>1.1538461538461537</c:v>
                </c:pt>
                <c:pt idx="2480" formatCode="0.0">
                  <c:v>1.162037037037037</c:v>
                </c:pt>
                <c:pt idx="2481" formatCode="0.0">
                  <c:v>1.72</c:v>
                </c:pt>
                <c:pt idx="2482" formatCode="0.0">
                  <c:v>1.9271255060728743</c:v>
                </c:pt>
                <c:pt idx="2483" formatCode="0.0">
                  <c:v>1.5017921146953406</c:v>
                </c:pt>
                <c:pt idx="2484" formatCode="0.0">
                  <c:v>1.3413461538461537</c:v>
                </c:pt>
                <c:pt idx="2485" formatCode="0.0">
                  <c:v>1.6550387596899221</c:v>
                </c:pt>
                <c:pt idx="2486" formatCode="0.0">
                  <c:v>2.452380952380953</c:v>
                </c:pt>
                <c:pt idx="2487" formatCode="0.0">
                  <c:v>1.076502732240437</c:v>
                </c:pt>
                <c:pt idx="2488" formatCode="0.0">
                  <c:v>2.5660377358490569</c:v>
                </c:pt>
                <c:pt idx="2489" formatCode="0.0">
                  <c:v>1.2643171806167404</c:v>
                </c:pt>
                <c:pt idx="2490" formatCode="0.0">
                  <c:v>0.5116279069767441</c:v>
                </c:pt>
                <c:pt idx="2491" formatCode="0.0">
                  <c:v>1.5597484276729559</c:v>
                </c:pt>
                <c:pt idx="2492" formatCode="0.0">
                  <c:v>1.5602605863192183</c:v>
                </c:pt>
                <c:pt idx="2493" formatCode="0.0">
                  <c:v>1.3006134969325156</c:v>
                </c:pt>
                <c:pt idx="2494" formatCode="0.0">
                  <c:v>1.9369747899159666</c:v>
                </c:pt>
                <c:pt idx="2495" formatCode="0.0">
                  <c:v>2.2788461538461537</c:v>
                </c:pt>
                <c:pt idx="2496" formatCode="0.0">
                  <c:v>1.4324324324324322</c:v>
                </c:pt>
                <c:pt idx="2497" formatCode="0.0">
                  <c:v>1.7543859649122813</c:v>
                </c:pt>
                <c:pt idx="2498" formatCode="0.0">
                  <c:v>1.8055555555555558</c:v>
                </c:pt>
                <c:pt idx="2499" formatCode="0.0">
                  <c:v>1.4371257485029936</c:v>
                </c:pt>
                <c:pt idx="2500" formatCode="0.0">
                  <c:v>1.445086705202312</c:v>
                </c:pt>
                <c:pt idx="2501" formatCode="0.0">
                  <c:v>1.7721518987341769</c:v>
                </c:pt>
                <c:pt idx="2534" formatCode="0.0">
                  <c:v>1.1351351351351351</c:v>
                </c:pt>
                <c:pt idx="2535" formatCode="0.0">
                  <c:v>0.90497737556561086</c:v>
                </c:pt>
                <c:pt idx="2536" formatCode="0.0">
                  <c:v>1.5625</c:v>
                </c:pt>
                <c:pt idx="2537" formatCode="0.0">
                  <c:v>1.6312499999999999</c:v>
                </c:pt>
                <c:pt idx="2538" formatCode="0.0">
                  <c:v>1.6866666666666665</c:v>
                </c:pt>
                <c:pt idx="2539" formatCode="0.0">
                  <c:v>1.5714285714285714</c:v>
                </c:pt>
                <c:pt idx="2545" formatCode="0.0">
                  <c:v>1.6691176470588236</c:v>
                </c:pt>
                <c:pt idx="2547" formatCode="0.0">
                  <c:v>1.7472527472527473</c:v>
                </c:pt>
                <c:pt idx="2548" formatCode="0.0">
                  <c:v>1.7468354430379742</c:v>
                </c:pt>
                <c:pt idx="2553" formatCode="0.0">
                  <c:v>1.6882352941176471</c:v>
                </c:pt>
                <c:pt idx="2561" formatCode="0.0">
                  <c:v>1.3640350877192984</c:v>
                </c:pt>
                <c:pt idx="2562" formatCode="0.0">
                  <c:v>1.631578947368421</c:v>
                </c:pt>
                <c:pt idx="2564" formatCode="0.0">
                  <c:v>1.4090909090909092</c:v>
                </c:pt>
                <c:pt idx="2566" formatCode="0.0">
                  <c:v>1.3875598086124401</c:v>
                </c:pt>
                <c:pt idx="2568" formatCode="0.0">
                  <c:v>1.9488817891373802</c:v>
                </c:pt>
                <c:pt idx="2569" formatCode="0.0">
                  <c:v>1.3794871794871797</c:v>
                </c:pt>
                <c:pt idx="2576" formatCode="0.0">
                  <c:v>1.4453781512605042</c:v>
                </c:pt>
                <c:pt idx="2581" formatCode="0.0">
                  <c:v>1.7126865671641787</c:v>
                </c:pt>
                <c:pt idx="2582" formatCode="0.0">
                  <c:v>1.5282051282051283</c:v>
                </c:pt>
                <c:pt idx="2584" formatCode="0.0">
                  <c:v>1.5592417061611374</c:v>
                </c:pt>
                <c:pt idx="2589" formatCode="0.0">
                  <c:v>1.5339366515837103</c:v>
                </c:pt>
                <c:pt idx="2595" formatCode="0.0">
                  <c:v>1.5826446280991735</c:v>
                </c:pt>
                <c:pt idx="2596" formatCode="0.0">
                  <c:v>2.3378016085790887</c:v>
                </c:pt>
                <c:pt idx="2601" formatCode="0.0">
                  <c:v>1.847826086956522</c:v>
                </c:pt>
                <c:pt idx="2604" formatCode="0.0">
                  <c:v>1.3962264150943393</c:v>
                </c:pt>
                <c:pt idx="2608" formatCode="0.0">
                  <c:v>1.2719298245614037</c:v>
                </c:pt>
                <c:pt idx="2615" formatCode="0.0">
                  <c:v>1.3010204081632653</c:v>
                </c:pt>
                <c:pt idx="2618" formatCode="0.0">
                  <c:v>2.4647058823529417</c:v>
                </c:pt>
                <c:pt idx="2621" formatCode="0.0">
                  <c:v>1.9473684210526316</c:v>
                </c:pt>
                <c:pt idx="2624" formatCode="0.0">
                  <c:v>1.8282208588957058</c:v>
                </c:pt>
                <c:pt idx="2625" formatCode="0.0">
                  <c:v>1.6488095238095242</c:v>
                </c:pt>
                <c:pt idx="2628" formatCode="0.0">
                  <c:v>1.4462809917355375</c:v>
                </c:pt>
                <c:pt idx="2630" formatCode="0.0">
                  <c:v>1.1420765027322406</c:v>
                </c:pt>
                <c:pt idx="2631" formatCode="0.0">
                  <c:v>1.357894736842105</c:v>
                </c:pt>
                <c:pt idx="2636" formatCode="0.0">
                  <c:v>1.092307692307692</c:v>
                </c:pt>
                <c:pt idx="2638" formatCode="0.0">
                  <c:v>1.1062500000000002</c:v>
                </c:pt>
                <c:pt idx="2641" formatCode="0.0">
                  <c:v>0.84023668639053262</c:v>
                </c:pt>
                <c:pt idx="2642" formatCode="0.0">
                  <c:v>0.93</c:v>
                </c:pt>
                <c:pt idx="2643" formatCode="0.0">
                  <c:v>1.39906103286385</c:v>
                </c:pt>
                <c:pt idx="2645" formatCode="0.0">
                  <c:v>1.1754385964912284</c:v>
                </c:pt>
                <c:pt idx="2648" formatCode="0.0">
                  <c:v>0.91747572815533962</c:v>
                </c:pt>
                <c:pt idx="2649" formatCode="0.0">
                  <c:v>1.5487364620938628</c:v>
                </c:pt>
                <c:pt idx="2657" formatCode="0.0">
                  <c:v>1.6596638655462188</c:v>
                </c:pt>
                <c:pt idx="2658" formatCode="0.0">
                  <c:v>0.99444444444444458</c:v>
                </c:pt>
                <c:pt idx="2662" formatCode="0.0">
                  <c:v>1.8260869565217397</c:v>
                </c:pt>
                <c:pt idx="2667" formatCode="0.0">
                  <c:v>4.4157894736842112</c:v>
                </c:pt>
                <c:pt idx="2670" formatCode="0.0">
                  <c:v>0.70618556701030932</c:v>
                </c:pt>
                <c:pt idx="2671" formatCode="0.0">
                  <c:v>0.92810457516339862</c:v>
                </c:pt>
                <c:pt idx="2673" formatCode="0.0">
                  <c:v>2.3367088607594937</c:v>
                </c:pt>
                <c:pt idx="2674" formatCode="0.0">
                  <c:v>1.6453900709219857</c:v>
                </c:pt>
                <c:pt idx="2675" formatCode="0.0">
                  <c:v>1.3090128755364805</c:v>
                </c:pt>
                <c:pt idx="2676" formatCode="0.0">
                  <c:v>0.84331797235023043</c:v>
                </c:pt>
                <c:pt idx="2678" formatCode="0.0">
                  <c:v>1.2885375494071147</c:v>
                </c:pt>
                <c:pt idx="2680" formatCode="0.0">
                  <c:v>1.3193548387096774</c:v>
                </c:pt>
                <c:pt idx="2681" formatCode="0.0">
                  <c:v>1.3420195439739417</c:v>
                </c:pt>
                <c:pt idx="2682" formatCode="0.0">
                  <c:v>1.1960000000000004</c:v>
                </c:pt>
                <c:pt idx="2683" formatCode="0.0">
                  <c:v>2.1593406593406588</c:v>
                </c:pt>
                <c:pt idx="2693" formatCode="0.0">
                  <c:v>1.162037037037037</c:v>
                </c:pt>
                <c:pt idx="2694" formatCode="0.0">
                  <c:v>1.72</c:v>
                </c:pt>
                <c:pt idx="2695" formatCode="0.0">
                  <c:v>1.9271255060728743</c:v>
                </c:pt>
                <c:pt idx="2696" formatCode="0.0">
                  <c:v>1.5017921146953406</c:v>
                </c:pt>
                <c:pt idx="2697" formatCode="0.0">
                  <c:v>1.3413461538461537</c:v>
                </c:pt>
                <c:pt idx="2698" formatCode="0.0">
                  <c:v>1.6550387596899221</c:v>
                </c:pt>
                <c:pt idx="2699" formatCode="0.0">
                  <c:v>2.452380952380953</c:v>
                </c:pt>
                <c:pt idx="2700" formatCode="0.0">
                  <c:v>1.9369747899159666</c:v>
                </c:pt>
                <c:pt idx="2701" formatCode="0.0">
                  <c:v>1.076502732240437</c:v>
                </c:pt>
                <c:pt idx="2702" formatCode="0.0">
                  <c:v>2.5660377358490569</c:v>
                </c:pt>
                <c:pt idx="2703" formatCode="0.0">
                  <c:v>1.2643171806167404</c:v>
                </c:pt>
                <c:pt idx="2704" formatCode="0.0">
                  <c:v>0.5116279069767441</c:v>
                </c:pt>
                <c:pt idx="2705" formatCode="0.0">
                  <c:v>1.5597484276729559</c:v>
                </c:pt>
                <c:pt idx="2706" formatCode="0.0">
                  <c:v>2.2788461538461537</c:v>
                </c:pt>
                <c:pt idx="2707" formatCode="0.0">
                  <c:v>1.4324324324324322</c:v>
                </c:pt>
                <c:pt idx="2708" formatCode="0.0">
                  <c:v>1.58</c:v>
                </c:pt>
                <c:pt idx="2709" formatCode="0.0">
                  <c:v>1.3333333333333333</c:v>
                </c:pt>
                <c:pt idx="2710" formatCode="0.0">
                  <c:v>1.6824644549763035</c:v>
                </c:pt>
                <c:pt idx="2711" formatCode="0.0">
                  <c:v>1.4974093264248705</c:v>
                </c:pt>
                <c:pt idx="2712" formatCode="0.0">
                  <c:v>1.5974025974025974</c:v>
                </c:pt>
                <c:pt idx="2713" formatCode="0.0">
                  <c:v>1.2628865979381443</c:v>
                </c:pt>
                <c:pt idx="2714" formatCode="0.0">
                  <c:v>1.3284313725490196</c:v>
                </c:pt>
                <c:pt idx="2715" formatCode="0.0">
                  <c:v>1.2583732057416268</c:v>
                </c:pt>
                <c:pt idx="2716" formatCode="0.0">
                  <c:v>2.1048387096774199</c:v>
                </c:pt>
                <c:pt idx="2718" formatCode="0.0">
                  <c:v>1.8162393162393162</c:v>
                </c:pt>
                <c:pt idx="2719" formatCode="0.0">
                  <c:v>1.5179487179487179</c:v>
                </c:pt>
                <c:pt idx="2720" formatCode="0.0">
                  <c:v>1.541871921182266</c:v>
                </c:pt>
                <c:pt idx="2721" formatCode="0.0">
                  <c:v>1.1538461538461537</c:v>
                </c:pt>
                <c:pt idx="2722" formatCode="0.0">
                  <c:v>1.4700460829493085</c:v>
                </c:pt>
                <c:pt idx="2723" formatCode="0.0">
                  <c:v>0.43253968253968261</c:v>
                </c:pt>
                <c:pt idx="2724" formatCode="0.0">
                  <c:v>1.5682656826568266</c:v>
                </c:pt>
                <c:pt idx="2725" formatCode="0.0">
                  <c:v>1.5464684014869889</c:v>
                </c:pt>
                <c:pt idx="2726" formatCode="0.0">
                  <c:v>1.605504587155963</c:v>
                </c:pt>
                <c:pt idx="2727" formatCode="0.0">
                  <c:v>0.90689655172413797</c:v>
                </c:pt>
                <c:pt idx="2728" formatCode="0.0">
                  <c:v>0.90619469026548682</c:v>
                </c:pt>
                <c:pt idx="2729" formatCode="0.0">
                  <c:v>0.55048859934853422</c:v>
                </c:pt>
                <c:pt idx="2730" formatCode="0.0">
                  <c:v>0.65740740740740744</c:v>
                </c:pt>
                <c:pt idx="2731" formatCode="0.0">
                  <c:v>0.94274809160305373</c:v>
                </c:pt>
                <c:pt idx="2733" formatCode="0.0">
                  <c:v>1.2694300518134716</c:v>
                </c:pt>
                <c:pt idx="2735" formatCode="0.0">
                  <c:v>1.3848797250859106</c:v>
                </c:pt>
                <c:pt idx="2736" formatCode="0.0">
                  <c:v>1.3905325443786984</c:v>
                </c:pt>
                <c:pt idx="2737" formatCode="0.0">
                  <c:v>1.4455445544554453</c:v>
                </c:pt>
                <c:pt idx="2738" formatCode="0.0">
                  <c:v>1.25</c:v>
                </c:pt>
                <c:pt idx="2739" formatCode="0.0">
                  <c:v>1.4731543624161072</c:v>
                </c:pt>
                <c:pt idx="2740" formatCode="0.0">
                  <c:v>1.1160409556313995</c:v>
                </c:pt>
                <c:pt idx="2741" formatCode="0.0">
                  <c:v>1.251184834123223</c:v>
                </c:pt>
                <c:pt idx="2742" formatCode="0.0">
                  <c:v>1.0810810810810809</c:v>
                </c:pt>
                <c:pt idx="2743" formatCode="0.0">
                  <c:v>1.2625</c:v>
                </c:pt>
                <c:pt idx="2744" formatCode="0.0">
                  <c:v>0.91849529780564254</c:v>
                </c:pt>
                <c:pt idx="2745" formatCode="0.0">
                  <c:v>1.0396475770925109</c:v>
                </c:pt>
                <c:pt idx="2746" formatCode="0.0">
                  <c:v>1.0926517571884982</c:v>
                </c:pt>
                <c:pt idx="2747" formatCode="0.0">
                  <c:v>0.40140845070422532</c:v>
                </c:pt>
                <c:pt idx="2750" formatCode="0.0">
                  <c:v>1.2742382271468145</c:v>
                </c:pt>
                <c:pt idx="2751" formatCode="0.0">
                  <c:v>1.8512585812356981</c:v>
                </c:pt>
                <c:pt idx="2752" formatCode="0.0">
                  <c:v>1.4293478260869563</c:v>
                </c:pt>
                <c:pt idx="2753" formatCode="0.0">
                  <c:v>2.8756756756756747</c:v>
                </c:pt>
                <c:pt idx="2754" formatCode="0.0">
                  <c:v>1.5362318840579712</c:v>
                </c:pt>
                <c:pt idx="2755" formatCode="0.0">
                  <c:v>1.2355769230769229</c:v>
                </c:pt>
                <c:pt idx="2756" formatCode="0.0">
                  <c:v>1.528</c:v>
                </c:pt>
                <c:pt idx="2815" formatCode="0.0">
                  <c:v>2.7491525423728813</c:v>
                </c:pt>
                <c:pt idx="2816" formatCode="0.0">
                  <c:v>3.0509383378016088</c:v>
                </c:pt>
                <c:pt idx="2817" formatCode="0.0">
                  <c:v>2.4899999999999998</c:v>
                </c:pt>
                <c:pt idx="2818" formatCode="0.0">
                  <c:v>2.5897435897435894</c:v>
                </c:pt>
                <c:pt idx="2819" formatCode="0.0">
                  <c:v>2.6510416666666665</c:v>
                </c:pt>
                <c:pt idx="2820" formatCode="0.0">
                  <c:v>2.2661290322580645</c:v>
                </c:pt>
                <c:pt idx="2821" formatCode="0.0">
                  <c:v>1.9687500000000002</c:v>
                </c:pt>
                <c:pt idx="2822" formatCode="0.0">
                  <c:v>1.9189189189189191</c:v>
                </c:pt>
                <c:pt idx="2823" formatCode="0.0">
                  <c:v>2.0116279069767438</c:v>
                </c:pt>
                <c:pt idx="2824" formatCode="0.0">
                  <c:v>2.0899280575539576</c:v>
                </c:pt>
                <c:pt idx="2825" formatCode="0.0">
                  <c:v>2.0323741007194247</c:v>
                </c:pt>
                <c:pt idx="2826" formatCode="0.0">
                  <c:v>5</c:v>
                </c:pt>
                <c:pt idx="2827" formatCode="0.0">
                  <c:v>3.0044052863436126</c:v>
                </c:pt>
                <c:pt idx="2828" formatCode="0.0">
                  <c:v>2.2651933701657456</c:v>
                </c:pt>
                <c:pt idx="2829" formatCode="0.0">
                  <c:v>2.8737864077669908</c:v>
                </c:pt>
                <c:pt idx="2830" formatCode="0.0">
                  <c:v>2.791666666666667</c:v>
                </c:pt>
                <c:pt idx="2855" formatCode="0.0">
                  <c:v>2.4285714285714293</c:v>
                </c:pt>
                <c:pt idx="2856" formatCode="0.0">
                  <c:v>2.3333333333333335</c:v>
                </c:pt>
                <c:pt idx="2857" formatCode="0.0">
                  <c:v>2.5714285714285712</c:v>
                </c:pt>
                <c:pt idx="2858" formatCode="0.0">
                  <c:v>3.2984002949428097</c:v>
                </c:pt>
                <c:pt idx="2859" formatCode="0.0">
                  <c:v>3.3132343873891825</c:v>
                </c:pt>
                <c:pt idx="2860" formatCode="0.0">
                  <c:v>3.107366912851985</c:v>
                </c:pt>
                <c:pt idx="2865" formatCode="0.0">
                  <c:v>3.3571428571428581</c:v>
                </c:pt>
                <c:pt idx="2866" formatCode="0.0">
                  <c:v>2.2105263157894743</c:v>
                </c:pt>
                <c:pt idx="2867" formatCode="0.0">
                  <c:v>3.3846153846153841</c:v>
                </c:pt>
                <c:pt idx="2868" formatCode="0.0">
                  <c:v>4.166666666666667</c:v>
                </c:pt>
                <c:pt idx="2869" formatCode="0.0">
                  <c:v>3.7692307692307692</c:v>
                </c:pt>
                <c:pt idx="2870" formatCode="0.0">
                  <c:v>3.4999999999999991</c:v>
                </c:pt>
                <c:pt idx="2871" formatCode="0.0">
                  <c:v>3</c:v>
                </c:pt>
                <c:pt idx="2872" formatCode="0.0">
                  <c:v>2.2500000000000004</c:v>
                </c:pt>
                <c:pt idx="2873" formatCode="0.0">
                  <c:v>2.6</c:v>
                </c:pt>
                <c:pt idx="2874" formatCode="0.0">
                  <c:v>2.07981220657277</c:v>
                </c:pt>
                <c:pt idx="2876" formatCode="0.0">
                  <c:v>2.8070175438596494</c:v>
                </c:pt>
                <c:pt idx="2877" formatCode="0.0">
                  <c:v>2.9288702928870292</c:v>
                </c:pt>
                <c:pt idx="2878" formatCode="0.0">
                  <c:v>2.6693227091633474</c:v>
                </c:pt>
                <c:pt idx="2879" formatCode="0.0">
                  <c:v>2.0995260663507112</c:v>
                </c:pt>
                <c:pt idx="2880" formatCode="0.0">
                  <c:v>2.6027397260273983</c:v>
                </c:pt>
                <c:pt idx="2881" formatCode="0.0">
                  <c:v>2.7601809954751135</c:v>
                </c:pt>
                <c:pt idx="2882" formatCode="0.0">
                  <c:v>1.6524064171122992</c:v>
                </c:pt>
                <c:pt idx="2883" formatCode="0.0">
                  <c:v>2.064356435643564</c:v>
                </c:pt>
                <c:pt idx="2884" formatCode="0.0">
                  <c:v>1.9317073170731707</c:v>
                </c:pt>
                <c:pt idx="2885" formatCode="0.0">
                  <c:v>1.9275362318840581</c:v>
                </c:pt>
                <c:pt idx="2886" formatCode="0.0">
                  <c:v>1.765625</c:v>
                </c:pt>
                <c:pt idx="2887" formatCode="0.0">
                  <c:v>1.7552083333333335</c:v>
                </c:pt>
                <c:pt idx="2888" formatCode="0.0">
                  <c:v>1.75</c:v>
                </c:pt>
                <c:pt idx="2889" formatCode="0.0">
                  <c:v>2.1354166666666665</c:v>
                </c:pt>
                <c:pt idx="2890" formatCode="0.0">
                  <c:v>2.41756579989725</c:v>
                </c:pt>
                <c:pt idx="2891" formatCode="0.0">
                  <c:v>2.3757152053462867</c:v>
                </c:pt>
                <c:pt idx="2926" formatCode="0.0">
                  <c:v>1.1621621621621621</c:v>
                </c:pt>
                <c:pt idx="2928" formatCode="0.0">
                  <c:v>1.7948717948717954</c:v>
                </c:pt>
                <c:pt idx="2929" formatCode="0.0">
                  <c:v>8.3102493074792267</c:v>
                </c:pt>
                <c:pt idx="2930" formatCode="0.0">
                  <c:v>1.5384615384615383</c:v>
                </c:pt>
                <c:pt idx="2931" formatCode="0.0">
                  <c:v>3.2938388625592419</c:v>
                </c:pt>
                <c:pt idx="2932" formatCode="0.0">
                  <c:v>1.2780487804878051</c:v>
                </c:pt>
                <c:pt idx="2933" formatCode="0.0">
                  <c:v>2.2800000000000002</c:v>
                </c:pt>
                <c:pt idx="2934" formatCode="0.0">
                  <c:v>1.9634703196347034</c:v>
                </c:pt>
                <c:pt idx="2935" formatCode="0.0">
                  <c:v>1.9323671497584545</c:v>
                </c:pt>
                <c:pt idx="2936" formatCode="0.0">
                  <c:v>2.1938775510204085</c:v>
                </c:pt>
                <c:pt idx="2937" formatCode="0.0">
                  <c:v>2.3497267759562841</c:v>
                </c:pt>
                <c:pt idx="2938" formatCode="0.0">
                  <c:v>2.09</c:v>
                </c:pt>
                <c:pt idx="2939" formatCode="0.0">
                  <c:v>1.9597989949748744</c:v>
                </c:pt>
                <c:pt idx="2940" formatCode="0.0">
                  <c:v>1.9230769230769231</c:v>
                </c:pt>
                <c:pt idx="2941" formatCode="0.0">
                  <c:v>1.9375</c:v>
                </c:pt>
                <c:pt idx="2942" formatCode="0.0">
                  <c:v>1.685393258426966</c:v>
                </c:pt>
                <c:pt idx="2943" formatCode="0.0">
                  <c:v>2.75</c:v>
                </c:pt>
                <c:pt idx="2947" formatCode="0.0">
                  <c:v>2.3024691358024683</c:v>
                </c:pt>
                <c:pt idx="2948" formatCode="0.0">
                  <c:v>2.8974358974358969</c:v>
                </c:pt>
                <c:pt idx="2949" formatCode="0.0">
                  <c:v>2.5988372093023258</c:v>
                </c:pt>
                <c:pt idx="2950" formatCode="0.0">
                  <c:v>3.0170454545454537</c:v>
                </c:pt>
                <c:pt idx="2951" formatCode="0.0">
                  <c:v>3.0903954802259883</c:v>
                </c:pt>
                <c:pt idx="2952" formatCode="0.0">
                  <c:v>2.7619047619047623</c:v>
                </c:pt>
                <c:pt idx="2953" formatCode="0.0">
                  <c:v>3.2951807228915673</c:v>
                </c:pt>
                <c:pt idx="2954" formatCode="0.0">
                  <c:v>3.5635359116022105</c:v>
                </c:pt>
                <c:pt idx="2955" formatCode="0.0">
                  <c:v>3.0625</c:v>
                </c:pt>
                <c:pt idx="2956" formatCode="0.0">
                  <c:v>2.9248554913294793</c:v>
                </c:pt>
                <c:pt idx="2957" formatCode="0.0">
                  <c:v>3.293478260869565</c:v>
                </c:pt>
                <c:pt idx="2958" formatCode="0.0">
                  <c:v>2.642424242424243</c:v>
                </c:pt>
                <c:pt idx="2959" formatCode="0.0">
                  <c:v>2.5087719298245617</c:v>
                </c:pt>
                <c:pt idx="2985" formatCode="0.0">
                  <c:v>2.8148148148148144</c:v>
                </c:pt>
                <c:pt idx="2986" formatCode="0.0">
                  <c:v>2.6134453781512601</c:v>
                </c:pt>
                <c:pt idx="2987" formatCode="0.0">
                  <c:v>2.8024691358024683</c:v>
                </c:pt>
                <c:pt idx="2988" formatCode="0.0">
                  <c:v>3.734375</c:v>
                </c:pt>
                <c:pt idx="3098" formatCode="0.0">
                  <c:v>2.1333333333333337</c:v>
                </c:pt>
                <c:pt idx="3099" formatCode="0.0">
                  <c:v>2.0900473933649288</c:v>
                </c:pt>
                <c:pt idx="3100" formatCode="0.0">
                  <c:v>1.9400000000000002</c:v>
                </c:pt>
                <c:pt idx="3101" formatCode="0.0">
                  <c:v>2.3440366972477062</c:v>
                </c:pt>
                <c:pt idx="3102" formatCode="0.0">
                  <c:v>3.1758241758241752</c:v>
                </c:pt>
                <c:pt idx="3103" formatCode="0.0">
                  <c:v>2.5134099616858232</c:v>
                </c:pt>
                <c:pt idx="3104" formatCode="0.0">
                  <c:v>2.3333333333333335</c:v>
                </c:pt>
                <c:pt idx="3105" formatCode="0.0">
                  <c:v>1.6666666666666667</c:v>
                </c:pt>
                <c:pt idx="3106" formatCode="0.0">
                  <c:v>2.0555555555555558</c:v>
                </c:pt>
                <c:pt idx="3107" formatCode="0.0">
                  <c:v>1.4444444444444442</c:v>
                </c:pt>
                <c:pt idx="3108" formatCode="0.0">
                  <c:v>1.3333333333333333</c:v>
                </c:pt>
                <c:pt idx="3109" formatCode="0.0">
                  <c:v>2.3181818181818183</c:v>
                </c:pt>
                <c:pt idx="3110" formatCode="0.0">
                  <c:v>1.6</c:v>
                </c:pt>
                <c:pt idx="3111" formatCode="0.0">
                  <c:v>2.1578947368421058</c:v>
                </c:pt>
                <c:pt idx="3112" formatCode="0.0">
                  <c:v>2.4545454545454541</c:v>
                </c:pt>
                <c:pt idx="3113" formatCode="0.0">
                  <c:v>3.2083333333333339</c:v>
                </c:pt>
                <c:pt idx="3114" formatCode="0.0">
                  <c:v>2.6363636363636358</c:v>
                </c:pt>
                <c:pt idx="3115" formatCode="0.0">
                  <c:v>2.896551724137931</c:v>
                </c:pt>
                <c:pt idx="3116" formatCode="0.0">
                  <c:v>1.6666666666666665</c:v>
                </c:pt>
                <c:pt idx="3117" formatCode="0.0">
                  <c:v>1.736842105263158</c:v>
                </c:pt>
                <c:pt idx="3118" formatCode="0.0">
                  <c:v>2.5909090909090908</c:v>
                </c:pt>
                <c:pt idx="3119" formatCode="0.0">
                  <c:v>1.72</c:v>
                </c:pt>
                <c:pt idx="3120" formatCode="0.0">
                  <c:v>2.4</c:v>
                </c:pt>
                <c:pt idx="3121" formatCode="0.0">
                  <c:v>2.1379310344827593</c:v>
                </c:pt>
                <c:pt idx="3122" formatCode="0.0">
                  <c:v>2.4642857142857144</c:v>
                </c:pt>
                <c:pt idx="3123" formatCode="0.0">
                  <c:v>2.9499999999999997</c:v>
                </c:pt>
                <c:pt idx="3124" formatCode="0.0">
                  <c:v>2.6470588235294117</c:v>
                </c:pt>
                <c:pt idx="3125" formatCode="0.0">
                  <c:v>3.103448275862069</c:v>
                </c:pt>
                <c:pt idx="3220" formatCode="0.0">
                  <c:v>1.6010101010101012</c:v>
                </c:pt>
                <c:pt idx="3221" formatCode="0.0">
                  <c:v>1.8506493506493504</c:v>
                </c:pt>
                <c:pt idx="3222" formatCode="0.0">
                  <c:v>1.138364779874214</c:v>
                </c:pt>
                <c:pt idx="3223" formatCode="0.0">
                  <c:v>2.7368421052631571</c:v>
                </c:pt>
                <c:pt idx="3224" formatCode="0.0">
                  <c:v>4.5978260869565215</c:v>
                </c:pt>
                <c:pt idx="3225" formatCode="0.0">
                  <c:v>4.5765306122448983</c:v>
                </c:pt>
                <c:pt idx="3226" formatCode="0.0">
                  <c:v>2.5516224188790555</c:v>
                </c:pt>
                <c:pt idx="3227" formatCode="0.0">
                  <c:v>3.4487179487179498</c:v>
                </c:pt>
                <c:pt idx="3228" formatCode="0.0">
                  <c:v>3.4527559055118102</c:v>
                </c:pt>
                <c:pt idx="3229" formatCode="0.0">
                  <c:v>3.8423236514522818</c:v>
                </c:pt>
                <c:pt idx="3230" formatCode="0.0">
                  <c:v>3.531380753138075</c:v>
                </c:pt>
                <c:pt idx="3231" formatCode="0.0">
                  <c:v>2.3620689655172407</c:v>
                </c:pt>
                <c:pt idx="3240" formatCode="0.0">
                  <c:v>2.3786982248520707</c:v>
                </c:pt>
                <c:pt idx="3241" formatCode="0.0">
                  <c:v>1.3247282608695652</c:v>
                </c:pt>
                <c:pt idx="3242" formatCode="0.0">
                  <c:v>0.77560975609756133</c:v>
                </c:pt>
                <c:pt idx="3243" formatCode="0.0">
                  <c:v>1.597938144329897</c:v>
                </c:pt>
                <c:pt idx="3244" formatCode="0.0">
                  <c:v>1.3534482758620692</c:v>
                </c:pt>
                <c:pt idx="3245" formatCode="0.0">
                  <c:v>1.6010928961748634</c:v>
                </c:pt>
                <c:pt idx="3246" formatCode="0.0">
                  <c:v>1.2105263157894732</c:v>
                </c:pt>
                <c:pt idx="3253" formatCode="0.0">
                  <c:v>4.5621996796583009</c:v>
                </c:pt>
                <c:pt idx="3254" formatCode="0.0">
                  <c:v>4.4051956815114712</c:v>
                </c:pt>
                <c:pt idx="3257" formatCode="0.0">
                  <c:v>3.8670465337131996</c:v>
                </c:pt>
                <c:pt idx="3258" formatCode="0.0">
                  <c:v>3.3257012020606753</c:v>
                </c:pt>
                <c:pt idx="3260" formatCode="0.0">
                  <c:v>2.83041958041958</c:v>
                </c:pt>
                <c:pt idx="3261" formatCode="0.0">
                  <c:v>3.4782152230971128</c:v>
                </c:pt>
                <c:pt idx="3263" formatCode="0.0">
                  <c:v>2.9429028815368188</c:v>
                </c:pt>
                <c:pt idx="3265" formatCode="0.0">
                  <c:v>2.631380977968834</c:v>
                </c:pt>
                <c:pt idx="3266" formatCode="0.0">
                  <c:v>3.5851893095768372</c:v>
                </c:pt>
                <c:pt idx="3267" formatCode="0.0">
                  <c:v>2.8202072538860108</c:v>
                </c:pt>
                <c:pt idx="3268" formatCode="0.0">
                  <c:v>2.3796821793416565</c:v>
                </c:pt>
                <c:pt idx="3269" formatCode="0.0">
                  <c:v>2.5117213663764235</c:v>
                </c:pt>
                <c:pt idx="3270" formatCode="0.0">
                  <c:v>1.7243355914538823</c:v>
                </c:pt>
                <c:pt idx="3272" formatCode="0.0">
                  <c:v>2.3781094527363189</c:v>
                </c:pt>
                <c:pt idx="3391" formatCode="0.0">
                  <c:v>4.0348837209302326</c:v>
                </c:pt>
                <c:pt idx="3392" formatCode="0.0">
                  <c:v>3.2989130434782608</c:v>
                </c:pt>
                <c:pt idx="3393" formatCode="0.0">
                  <c:v>2.9580419580419588</c:v>
                </c:pt>
                <c:pt idx="3419" formatCode="0.0">
                  <c:v>8.4615384615384617</c:v>
                </c:pt>
                <c:pt idx="3428" formatCode="0.0">
                  <c:v>5.343511450381679</c:v>
                </c:pt>
                <c:pt idx="3478" formatCode="0.0">
                  <c:v>2.5229275601428145</c:v>
                </c:pt>
                <c:pt idx="3570" formatCode="0.0">
                  <c:v>1.2</c:v>
                </c:pt>
                <c:pt idx="3571" formatCode="0.0">
                  <c:v>1.3333333333333333</c:v>
                </c:pt>
                <c:pt idx="3572" formatCode="0.0">
                  <c:v>1.4736842105263155</c:v>
                </c:pt>
                <c:pt idx="3573" formatCode="0.0">
                  <c:v>1.5416666666666665</c:v>
                </c:pt>
                <c:pt idx="3574" formatCode="0.0">
                  <c:v>1.3055555555555558</c:v>
                </c:pt>
                <c:pt idx="3618" formatCode="0.0">
                  <c:v>3.0370370370370376</c:v>
                </c:pt>
                <c:pt idx="3619" formatCode="0.0">
                  <c:v>2.5</c:v>
                </c:pt>
                <c:pt idx="3620" formatCode="0.0">
                  <c:v>1.375</c:v>
                </c:pt>
                <c:pt idx="3621" formatCode="0.0">
                  <c:v>1.0588235294117649</c:v>
                </c:pt>
                <c:pt idx="3622" formatCode="0.0">
                  <c:v>1.9166666666666665</c:v>
                </c:pt>
                <c:pt idx="3623" formatCode="0.0">
                  <c:v>2.3181818181818183</c:v>
                </c:pt>
                <c:pt idx="3624" formatCode="0.0">
                  <c:v>1.7647058823529409</c:v>
                </c:pt>
                <c:pt idx="3626" formatCode="0.0">
                  <c:v>1.9642857142857149</c:v>
                </c:pt>
                <c:pt idx="3627" formatCode="0.0">
                  <c:v>1.8636363636363633</c:v>
                </c:pt>
                <c:pt idx="3667" formatCode="0.0">
                  <c:v>3.2456140350877192</c:v>
                </c:pt>
                <c:pt idx="3668" formatCode="0.0">
                  <c:v>2.2039215686274525</c:v>
                </c:pt>
                <c:pt idx="3669" formatCode="0.0">
                  <c:v>2.4273504273504272</c:v>
                </c:pt>
                <c:pt idx="3670" formatCode="0.0">
                  <c:v>2.4087301587301591</c:v>
                </c:pt>
                <c:pt idx="3671" formatCode="0.0">
                  <c:v>2.3917050691244239</c:v>
                </c:pt>
                <c:pt idx="3672" formatCode="0.0">
                  <c:v>2.429864253393665</c:v>
                </c:pt>
                <c:pt idx="3673" formatCode="0.0">
                  <c:v>2.379487179487179</c:v>
                </c:pt>
                <c:pt idx="3674" formatCode="0.0">
                  <c:v>2.0503875968992249</c:v>
                </c:pt>
                <c:pt idx="3675" formatCode="0.0">
                  <c:v>2.3853211009174315</c:v>
                </c:pt>
                <c:pt idx="3676" formatCode="0.0">
                  <c:v>2.4058577405857742</c:v>
                </c:pt>
                <c:pt idx="3677" formatCode="0.0">
                  <c:v>2.4484536082474233</c:v>
                </c:pt>
                <c:pt idx="3679" formatCode="0.0">
                  <c:v>2.8620689655172407</c:v>
                </c:pt>
                <c:pt idx="3680" formatCode="0.0">
                  <c:v>3.2727272727272734</c:v>
                </c:pt>
                <c:pt idx="3681" formatCode="0.0">
                  <c:v>2.545454545454545</c:v>
                </c:pt>
                <c:pt idx="3682" formatCode="0.0">
                  <c:v>2.1578947368421058</c:v>
                </c:pt>
                <c:pt idx="3689" formatCode="0.0">
                  <c:v>3.1779661016949152</c:v>
                </c:pt>
                <c:pt idx="3690" formatCode="0.0">
                  <c:v>3.131868131868131</c:v>
                </c:pt>
                <c:pt idx="3691" formatCode="0.0">
                  <c:v>3.6216216216216215</c:v>
                </c:pt>
                <c:pt idx="3692" formatCode="0.0">
                  <c:v>3.6538461538461537</c:v>
                </c:pt>
                <c:pt idx="3693" formatCode="0.0">
                  <c:v>3.125</c:v>
                </c:pt>
                <c:pt idx="3694" formatCode="0.0">
                  <c:v>3.8235294117647052</c:v>
                </c:pt>
                <c:pt idx="3695" formatCode="0.0">
                  <c:v>3.456790123456789</c:v>
                </c:pt>
                <c:pt idx="3696" formatCode="0.0">
                  <c:v>3.4554973821989532</c:v>
                </c:pt>
                <c:pt idx="3697" formatCode="0.0">
                  <c:v>3.093220338983051</c:v>
                </c:pt>
                <c:pt idx="3698" formatCode="0.0">
                  <c:v>3.2478632478632483</c:v>
                </c:pt>
                <c:pt idx="3699" formatCode="0.0">
                  <c:v>2.6829268292682928</c:v>
                </c:pt>
                <c:pt idx="3700" formatCode="0.0">
                  <c:v>2.8301886792452824</c:v>
                </c:pt>
                <c:pt idx="3701" formatCode="0.0">
                  <c:v>2.7868852459016393</c:v>
                </c:pt>
                <c:pt idx="3702" formatCode="0.0">
                  <c:v>3.360655737704918</c:v>
                </c:pt>
                <c:pt idx="3703" formatCode="0.0">
                  <c:v>2.9166666666666661</c:v>
                </c:pt>
                <c:pt idx="3704" formatCode="0.0">
                  <c:v>1.9597989949748744</c:v>
                </c:pt>
                <c:pt idx="3705" formatCode="0.0">
                  <c:v>3.2158590308370036</c:v>
                </c:pt>
                <c:pt idx="3706" formatCode="0.0">
                  <c:v>2.6106194690265485</c:v>
                </c:pt>
                <c:pt idx="3707" formatCode="0.0">
                  <c:v>2.7227722772277234</c:v>
                </c:pt>
                <c:pt idx="3836" formatCode="0.0">
                  <c:v>3</c:v>
                </c:pt>
                <c:pt idx="3837" formatCode="0.0">
                  <c:v>2.7272727272727275</c:v>
                </c:pt>
                <c:pt idx="3838" formatCode="0.0">
                  <c:v>2.9620853080568721</c:v>
                </c:pt>
                <c:pt idx="3839" formatCode="0.0">
                  <c:v>3.0855614973262031</c:v>
                </c:pt>
                <c:pt idx="3840" formatCode="0.0">
                  <c:v>2.6596858638743455</c:v>
                </c:pt>
                <c:pt idx="3841" formatCode="0.0">
                  <c:v>2.8933333333333331</c:v>
                </c:pt>
                <c:pt idx="3842" formatCode="0.0">
                  <c:v>2.5901639344262293</c:v>
                </c:pt>
                <c:pt idx="3843" formatCode="0.0">
                  <c:v>2.5999999999999992</c:v>
                </c:pt>
                <c:pt idx="3844" formatCode="0.0">
                  <c:v>1.3636363636363635</c:v>
                </c:pt>
                <c:pt idx="3845" formatCode="0.0">
                  <c:v>0.76555023923444998</c:v>
                </c:pt>
                <c:pt idx="3846" formatCode="0.0">
                  <c:v>1.3017751479289941</c:v>
                </c:pt>
                <c:pt idx="3847" formatCode="0.0">
                  <c:v>1.317365269461078</c:v>
                </c:pt>
                <c:pt idx="3848" formatCode="0.0">
                  <c:v>1.2574850299401201</c:v>
                </c:pt>
                <c:pt idx="3849" formatCode="0.0">
                  <c:v>1.6161616161616164</c:v>
                </c:pt>
                <c:pt idx="3850" formatCode="0.0">
                  <c:v>1.9444444444444444</c:v>
                </c:pt>
                <c:pt idx="3851" formatCode="0.0">
                  <c:v>1.1766965428937262</c:v>
                </c:pt>
                <c:pt idx="3852" formatCode="0.0">
                  <c:v>1.4738262277388017</c:v>
                </c:pt>
                <c:pt idx="3853" formatCode="0.0">
                  <c:v>1.4668082846521506</c:v>
                </c:pt>
                <c:pt idx="3854" formatCode="0.0">
                  <c:v>1.8020151133501261</c:v>
                </c:pt>
                <c:pt idx="3855" formatCode="0.0">
                  <c:v>1.8939632545931757</c:v>
                </c:pt>
                <c:pt idx="3856" formatCode="0.0">
                  <c:v>3.3552631578947367</c:v>
                </c:pt>
                <c:pt idx="3857" formatCode="0.0">
                  <c:v>3.3217391304347821</c:v>
                </c:pt>
                <c:pt idx="3858" formatCode="0.0">
                  <c:v>3.0000000000000004</c:v>
                </c:pt>
                <c:pt idx="3859" formatCode="0.0">
                  <c:v>3.1318181818181805</c:v>
                </c:pt>
                <c:pt idx="3860" formatCode="0.0">
                  <c:v>3.1616161616161613</c:v>
                </c:pt>
                <c:pt idx="3861" formatCode="0.0">
                  <c:v>3.4901960784313735</c:v>
                </c:pt>
                <c:pt idx="3862" formatCode="0.0">
                  <c:v>2.3791469194312787</c:v>
                </c:pt>
                <c:pt idx="3863" formatCode="0.0">
                  <c:v>2.4719626168224291</c:v>
                </c:pt>
                <c:pt idx="3864" formatCode="0.0">
                  <c:v>2.7413897280966775</c:v>
                </c:pt>
                <c:pt idx="3865" formatCode="0.0">
                  <c:v>2.9620853080568721</c:v>
                </c:pt>
                <c:pt idx="3866" formatCode="0.0">
                  <c:v>2.1146971201588873</c:v>
                </c:pt>
                <c:pt idx="3867" formatCode="0.0">
                  <c:v>3.1753246753246751</c:v>
                </c:pt>
                <c:pt idx="3868" formatCode="0.0">
                  <c:v>2.683417085427136</c:v>
                </c:pt>
                <c:pt idx="3870" formatCode="0.0">
                  <c:v>2.5999999999999992</c:v>
                </c:pt>
                <c:pt idx="3871" formatCode="0.0">
                  <c:v>2.7272727272727275</c:v>
                </c:pt>
                <c:pt idx="3872" formatCode="0.0">
                  <c:v>2.8933333333333331</c:v>
                </c:pt>
                <c:pt idx="3873" formatCode="0.0">
                  <c:v>3</c:v>
                </c:pt>
                <c:pt idx="3874" formatCode="0.0">
                  <c:v>3.0855614973262031</c:v>
                </c:pt>
                <c:pt idx="3875" formatCode="0.0">
                  <c:v>2.5901639344262293</c:v>
                </c:pt>
                <c:pt idx="3876" formatCode="0.0">
                  <c:v>2.6596858638743455</c:v>
                </c:pt>
                <c:pt idx="3877" formatCode="0.0">
                  <c:v>3.3821989528795813</c:v>
                </c:pt>
                <c:pt idx="3878" formatCode="0.0">
                  <c:v>2.9813691507798965</c:v>
                </c:pt>
                <c:pt idx="3879" formatCode="0.0">
                  <c:v>3.1566390041493779</c:v>
                </c:pt>
                <c:pt idx="3880" formatCode="0.0">
                  <c:v>3.0767553423462708</c:v>
                </c:pt>
                <c:pt idx="3881" formatCode="0.0">
                  <c:v>3.3033395176252323</c:v>
                </c:pt>
                <c:pt idx="3882" formatCode="0.0">
                  <c:v>3.1572164948453607</c:v>
                </c:pt>
                <c:pt idx="3883" formatCode="0.0">
                  <c:v>2.1826525929325382</c:v>
                </c:pt>
                <c:pt idx="3884" formatCode="0.0">
                  <c:v>2.1372549019607843</c:v>
                </c:pt>
                <c:pt idx="3885" formatCode="0.0">
                  <c:v>2.7468958930276983</c:v>
                </c:pt>
                <c:pt idx="3886" formatCode="0.0">
                  <c:v>3.2264150943396221</c:v>
                </c:pt>
                <c:pt idx="3887" formatCode="0.0">
                  <c:v>2.611814345991561</c:v>
                </c:pt>
                <c:pt idx="3888" formatCode="0.0">
                  <c:v>2.9763033175355447</c:v>
                </c:pt>
                <c:pt idx="3889" formatCode="0.0">
                  <c:v>2.8961038961038956</c:v>
                </c:pt>
                <c:pt idx="3890" formatCode="0.0">
                  <c:v>2.4024390243902434</c:v>
                </c:pt>
                <c:pt idx="3891" formatCode="0.0">
                  <c:v>3.1222707423580793</c:v>
                </c:pt>
                <c:pt idx="3892" formatCode="0.0">
                  <c:v>3.3421052631578947</c:v>
                </c:pt>
                <c:pt idx="3893" formatCode="0.0">
                  <c:v>4.1686746987951802</c:v>
                </c:pt>
                <c:pt idx="3894" formatCode="0.0">
                  <c:v>4.1689189189189166</c:v>
                </c:pt>
                <c:pt idx="3895" formatCode="0.0">
                  <c:v>1.7577092511013215</c:v>
                </c:pt>
                <c:pt idx="3896" formatCode="0.0">
                  <c:v>1.8100832109642682</c:v>
                </c:pt>
                <c:pt idx="3897" formatCode="0.0">
                  <c:v>1.9223771983020013</c:v>
                </c:pt>
                <c:pt idx="3898" formatCode="0.0">
                  <c:v>1.8905472636815923</c:v>
                </c:pt>
                <c:pt idx="3899" formatCode="0.0">
                  <c:v>1.8023952095808382</c:v>
                </c:pt>
                <c:pt idx="3900" formatCode="0.0">
                  <c:v>3.2091503267973862</c:v>
                </c:pt>
                <c:pt idx="3901" formatCode="0.0">
                  <c:v>2.1374999999999997</c:v>
                </c:pt>
                <c:pt idx="3902" formatCode="0.0">
                  <c:v>2.6434071222329174</c:v>
                </c:pt>
                <c:pt idx="3903" formatCode="0.0">
                  <c:v>2.0218765192027224</c:v>
                </c:pt>
                <c:pt idx="3904" formatCode="0.0">
                  <c:v>1.9419831223628694</c:v>
                </c:pt>
                <c:pt idx="3917" formatCode="0.0">
                  <c:v>2.4203821656050954</c:v>
                </c:pt>
                <c:pt idx="3918" formatCode="0.0">
                  <c:v>2.283950617283951</c:v>
                </c:pt>
                <c:pt idx="3919" formatCode="0.0">
                  <c:v>2.5652173913043481</c:v>
                </c:pt>
                <c:pt idx="3920" formatCode="0.0">
                  <c:v>2.1405750798722045</c:v>
                </c:pt>
                <c:pt idx="3921" formatCode="0.0">
                  <c:v>2.1621621621621618</c:v>
                </c:pt>
                <c:pt idx="3922" formatCode="0.0">
                  <c:v>2.6436781609195403</c:v>
                </c:pt>
                <c:pt idx="3923" formatCode="0.0">
                  <c:v>2.9147982062780269</c:v>
                </c:pt>
                <c:pt idx="3924" formatCode="0.0">
                  <c:v>2.6457399103139014</c:v>
                </c:pt>
                <c:pt idx="3925" formatCode="0.0">
                  <c:v>2.0792079207920793</c:v>
                </c:pt>
                <c:pt idx="3926" formatCode="0.0">
                  <c:v>2.3364485981308398</c:v>
                </c:pt>
                <c:pt idx="3927" formatCode="0.0">
                  <c:v>2.1224489795918364</c:v>
                </c:pt>
                <c:pt idx="3928" formatCode="0.0">
                  <c:v>2.3919308357348701</c:v>
                </c:pt>
                <c:pt idx="3929" formatCode="0.0">
                  <c:v>2.4107142857142851</c:v>
                </c:pt>
                <c:pt idx="3930" formatCode="0.0">
                  <c:v>4.2216358839050123</c:v>
                </c:pt>
                <c:pt idx="3931" formatCode="0.0">
                  <c:v>3.1512605042016806</c:v>
                </c:pt>
                <c:pt idx="3932" formatCode="0.0">
                  <c:v>3.1017369727047148</c:v>
                </c:pt>
                <c:pt idx="3933" formatCode="0.0">
                  <c:v>2.0615384615384618</c:v>
                </c:pt>
                <c:pt idx="3934" formatCode="0.0">
                  <c:v>2.6697530864197532</c:v>
                </c:pt>
                <c:pt idx="3935" formatCode="0.0">
                  <c:v>2.625</c:v>
                </c:pt>
                <c:pt idx="3936" formatCode="0.0">
                  <c:v>2.9696969696969693</c:v>
                </c:pt>
                <c:pt idx="4020" formatCode="0.0">
                  <c:v>0.21212121212121215</c:v>
                </c:pt>
                <c:pt idx="4021" formatCode="0.0">
                  <c:v>1.6470588235294119</c:v>
                </c:pt>
                <c:pt idx="4022" formatCode="0.0">
                  <c:v>1.5263157894736843</c:v>
                </c:pt>
                <c:pt idx="4023" formatCode="0.0">
                  <c:v>1.5</c:v>
                </c:pt>
                <c:pt idx="4043" formatCode="0.0">
                  <c:v>1.387909319899244</c:v>
                </c:pt>
                <c:pt idx="4046" formatCode="0.0">
                  <c:v>2.1710526315789469</c:v>
                </c:pt>
                <c:pt idx="4050" formatCode="0.0">
                  <c:v>1.2589928057553958</c:v>
                </c:pt>
                <c:pt idx="4051" formatCode="0.0">
                  <c:v>2.2893401015228432</c:v>
                </c:pt>
                <c:pt idx="4052" formatCode="0.0">
                  <c:v>2.6507936507936511</c:v>
                </c:pt>
                <c:pt idx="4054" formatCode="0.0">
                  <c:v>2.6079820962327491</c:v>
                </c:pt>
                <c:pt idx="4055" formatCode="0.0">
                  <c:v>2.3072603289209792</c:v>
                </c:pt>
                <c:pt idx="4059" formatCode="0.0">
                  <c:v>2.7425101214574896</c:v>
                </c:pt>
                <c:pt idx="4063" formatCode="0.0">
                  <c:v>2.2890763765541746</c:v>
                </c:pt>
                <c:pt idx="4067" formatCode="0.0">
                  <c:v>3.3104517271922047</c:v>
                </c:pt>
                <c:pt idx="4072" formatCode="0.0">
                  <c:v>1.2589928057553958</c:v>
                </c:pt>
                <c:pt idx="4075" formatCode="0.0">
                  <c:v>2.8636363636363638</c:v>
                </c:pt>
                <c:pt idx="4076" formatCode="0.0">
                  <c:v>2.9024390243902438</c:v>
                </c:pt>
                <c:pt idx="4077" formatCode="0.0">
                  <c:v>2.6079820962327491</c:v>
                </c:pt>
                <c:pt idx="4078" formatCode="0.0">
                  <c:v>3.3104517271922047</c:v>
                </c:pt>
                <c:pt idx="4222" formatCode="0.0">
                  <c:v>1.3407821229050283</c:v>
                </c:pt>
                <c:pt idx="4231" formatCode="0.0">
                  <c:v>1.4285714285714286</c:v>
                </c:pt>
                <c:pt idx="4233" formatCode="0.0">
                  <c:v>1.2931034482758619</c:v>
                </c:pt>
                <c:pt idx="4235" formatCode="0.0">
                  <c:v>1.4569536423841056</c:v>
                </c:pt>
                <c:pt idx="4239" formatCode="0.0">
                  <c:v>2.3456790123456788</c:v>
                </c:pt>
                <c:pt idx="4250" formatCode="0.0">
                  <c:v>2.4205421977632509</c:v>
                </c:pt>
                <c:pt idx="4251" formatCode="0.0">
                  <c:v>1.1651943540290357</c:v>
                </c:pt>
                <c:pt idx="4252" formatCode="0.0">
                  <c:v>1.3043478260869568</c:v>
                </c:pt>
                <c:pt idx="4267" formatCode="0.0">
                  <c:v>2.0496453900709217</c:v>
                </c:pt>
                <c:pt idx="4268" formatCode="0.0">
                  <c:v>1.0344827586206897</c:v>
                </c:pt>
                <c:pt idx="4269" formatCode="0.0">
                  <c:v>2.1641791044776122</c:v>
                </c:pt>
                <c:pt idx="4270" formatCode="0.0">
                  <c:v>2.3609022556390982</c:v>
                </c:pt>
                <c:pt idx="4271" formatCode="0.0">
                  <c:v>1.325925925925926</c:v>
                </c:pt>
                <c:pt idx="4272" formatCode="0.0">
                  <c:v>2.8878504672897187</c:v>
                </c:pt>
                <c:pt idx="4273" formatCode="0.0">
                  <c:v>2.5462962962962967</c:v>
                </c:pt>
                <c:pt idx="4274" formatCode="0.0">
                  <c:v>2.6249999999999996</c:v>
                </c:pt>
                <c:pt idx="4275" formatCode="0.0">
                  <c:v>2.8725490196078423</c:v>
                </c:pt>
                <c:pt idx="4276" formatCode="0.0">
                  <c:v>2.5530303030303032</c:v>
                </c:pt>
                <c:pt idx="4277" formatCode="0.0">
                  <c:v>2.652173913043478</c:v>
                </c:pt>
                <c:pt idx="4315" formatCode="0.0">
                  <c:v>2.5508474576271185</c:v>
                </c:pt>
                <c:pt idx="4317" formatCode="0.0">
                  <c:v>2.4666666666666668</c:v>
                </c:pt>
                <c:pt idx="4320" formatCode="0.0">
                  <c:v>2.1538461538461537</c:v>
                </c:pt>
                <c:pt idx="4323" formatCode="0.0">
                  <c:v>2.6480000000000001</c:v>
                </c:pt>
                <c:pt idx="4326" formatCode="0.0">
                  <c:v>0.85775709408698397</c:v>
                </c:pt>
                <c:pt idx="4327" formatCode="0.0">
                  <c:v>2.8986346316816065</c:v>
                </c:pt>
                <c:pt idx="4512" formatCode="0.0">
                  <c:v>3.0677290836653395</c:v>
                </c:pt>
                <c:pt idx="4513" formatCode="0.0">
                  <c:v>2.6878506991262276</c:v>
                </c:pt>
                <c:pt idx="4514" formatCode="0.0">
                  <c:v>2.8003131921258344</c:v>
                </c:pt>
                <c:pt idx="4515" formatCode="0.0">
                  <c:v>1.3443604496086201</c:v>
                </c:pt>
                <c:pt idx="4516" formatCode="0.0">
                  <c:v>2.6377466462898798</c:v>
                </c:pt>
                <c:pt idx="4517" formatCode="0.0">
                  <c:v>2.934698318091816</c:v>
                </c:pt>
                <c:pt idx="4518" formatCode="0.0">
                  <c:v>1.11283869706242</c:v>
                </c:pt>
                <c:pt idx="4519" formatCode="0.0">
                  <c:v>0.80786534788659969</c:v>
                </c:pt>
                <c:pt idx="4520" formatCode="0.0">
                  <c:v>2.1322338049789948</c:v>
                </c:pt>
                <c:pt idx="4521" formatCode="0.0">
                  <c:v>1.628717058249153</c:v>
                </c:pt>
                <c:pt idx="4522" formatCode="0.0">
                  <c:v>1.7499212959345176</c:v>
                </c:pt>
                <c:pt idx="4523" formatCode="0.0">
                  <c:v>3.1031077438527817</c:v>
                </c:pt>
                <c:pt idx="4524" formatCode="0.0">
                  <c:v>1.7783382617532753</c:v>
                </c:pt>
                <c:pt idx="4525" formatCode="0.0">
                  <c:v>1.4507099355499917</c:v>
                </c:pt>
                <c:pt idx="4526" formatCode="0.0">
                  <c:v>2.6878506991262276</c:v>
                </c:pt>
                <c:pt idx="4527" formatCode="0.0">
                  <c:v>2.6377466462898798</c:v>
                </c:pt>
                <c:pt idx="4528" formatCode="0.0">
                  <c:v>2.8003131921258344</c:v>
                </c:pt>
                <c:pt idx="4529" formatCode="0.0">
                  <c:v>2.4013157894736836</c:v>
                </c:pt>
                <c:pt idx="4536" formatCode="0.0">
                  <c:v>1.3443604496086201</c:v>
                </c:pt>
                <c:pt idx="4541" formatCode="0.0">
                  <c:v>1.7499212959345176</c:v>
                </c:pt>
                <c:pt idx="4554" formatCode="0.0">
                  <c:v>2.2800000000000002</c:v>
                </c:pt>
                <c:pt idx="4555" formatCode="0.0">
                  <c:v>2.168067226890757</c:v>
                </c:pt>
                <c:pt idx="4556" formatCode="0.0">
                  <c:v>1.7783382617532753</c:v>
                </c:pt>
                <c:pt idx="4558" formatCode="0.0">
                  <c:v>1.4507099355499917</c:v>
                </c:pt>
                <c:pt idx="4565" formatCode="0.0">
                  <c:v>1.9166666666666663</c:v>
                </c:pt>
                <c:pt idx="4568" formatCode="0.0">
                  <c:v>2.1185185185185182</c:v>
                </c:pt>
                <c:pt idx="4571" formatCode="0.0">
                  <c:v>1.4152542372881354</c:v>
                </c:pt>
                <c:pt idx="4574" formatCode="0.0">
                  <c:v>3.0093457943925235</c:v>
                </c:pt>
                <c:pt idx="4585" formatCode="0.0">
                  <c:v>1.3636363636363635</c:v>
                </c:pt>
                <c:pt idx="4587" formatCode="0.0">
                  <c:v>1.7083333333333333</c:v>
                </c:pt>
                <c:pt idx="4591" formatCode="0.0">
                  <c:v>1.8306451612903227</c:v>
                </c:pt>
                <c:pt idx="4593" formatCode="0.0">
                  <c:v>2.1322338049789948</c:v>
                </c:pt>
                <c:pt idx="4598" formatCode="0.0">
                  <c:v>3.1031077438527817</c:v>
                </c:pt>
                <c:pt idx="4604" formatCode="0.0">
                  <c:v>2.9066666666666667</c:v>
                </c:pt>
                <c:pt idx="4606" formatCode="0.0">
                  <c:v>2.934698318091816</c:v>
                </c:pt>
                <c:pt idx="4607" formatCode="0.0">
                  <c:v>2.4752851711026613</c:v>
                </c:pt>
                <c:pt idx="4615" formatCode="0.0">
                  <c:v>1.11283869706242</c:v>
                </c:pt>
                <c:pt idx="4616" formatCode="0.0">
                  <c:v>0.80786534788659969</c:v>
                </c:pt>
                <c:pt idx="4617" formatCode="0.0">
                  <c:v>0.5588235294117645</c:v>
                </c:pt>
                <c:pt idx="4622" formatCode="0.0">
                  <c:v>1.628717058249153</c:v>
                </c:pt>
                <c:pt idx="4626" formatCode="0.0">
                  <c:v>1.4962406015037595</c:v>
                </c:pt>
                <c:pt idx="4640" formatCode="0.0">
                  <c:v>0.74380165289256228</c:v>
                </c:pt>
                <c:pt idx="4641" formatCode="0.0">
                  <c:v>0.85714285714285721</c:v>
                </c:pt>
                <c:pt idx="4651" formatCode="0.0">
                  <c:v>0.48780487804878053</c:v>
                </c:pt>
                <c:pt idx="4661" formatCode="0.0">
                  <c:v>0.82706766917293228</c:v>
                </c:pt>
                <c:pt idx="4670" formatCode="0.0">
                  <c:v>0.88000000000000012</c:v>
                </c:pt>
                <c:pt idx="4672" formatCode="0.0">
                  <c:v>1.5686274509803919</c:v>
                </c:pt>
                <c:pt idx="4684" formatCode="0.0">
                  <c:v>1.8103448275862073</c:v>
                </c:pt>
                <c:pt idx="4698" formatCode="0.0">
                  <c:v>1.0294117647058822</c:v>
                </c:pt>
                <c:pt idx="4705" formatCode="0.0">
                  <c:v>1.6449275362318845</c:v>
                </c:pt>
                <c:pt idx="4722" formatCode="0.0">
                  <c:v>1.9316770186335401</c:v>
                </c:pt>
                <c:pt idx="4751" formatCode="0.0">
                  <c:v>1.5955882352941173</c:v>
                </c:pt>
                <c:pt idx="4757" formatCode="0.0">
                  <c:v>1.7577854671280275</c:v>
                </c:pt>
                <c:pt idx="4758" formatCode="0.0">
                  <c:v>1.78</c:v>
                </c:pt>
                <c:pt idx="4763" formatCode="0.0">
                  <c:v>0.80851063829787251</c:v>
                </c:pt>
                <c:pt idx="4791" formatCode="0.0">
                  <c:v>2.7818705035971227</c:v>
                </c:pt>
                <c:pt idx="4792" formatCode="0.0">
                  <c:v>0.54166666666666663</c:v>
                </c:pt>
                <c:pt idx="4793" formatCode="0.0">
                  <c:v>0.49952747066022374</c:v>
                </c:pt>
                <c:pt idx="4794" formatCode="0.0">
                  <c:v>2.4205421977632509</c:v>
                </c:pt>
                <c:pt idx="4795" formatCode="0.0">
                  <c:v>1.773722627737226</c:v>
                </c:pt>
                <c:pt idx="4796" formatCode="0.0">
                  <c:v>3.1083333333333338</c:v>
                </c:pt>
                <c:pt idx="4797" formatCode="0.0">
                  <c:v>2.6358381502890174</c:v>
                </c:pt>
                <c:pt idx="4799" formatCode="0.0">
                  <c:v>2.8986346316816065</c:v>
                </c:pt>
                <c:pt idx="4805" formatCode="0.0">
                  <c:v>0.54166666666666663</c:v>
                </c:pt>
                <c:pt idx="4808" formatCode="0.0">
                  <c:v>3.1</c:v>
                </c:pt>
                <c:pt idx="4892" formatCode="0.0">
                  <c:v>1.0694626474442985</c:v>
                </c:pt>
                <c:pt idx="4893" formatCode="0.0">
                  <c:v>1.0629274965800273</c:v>
                </c:pt>
                <c:pt idx="4894" formatCode="0.0">
                  <c:v>1.0793388429752067</c:v>
                </c:pt>
                <c:pt idx="4895" formatCode="0.0">
                  <c:v>1.0649350649350651</c:v>
                </c:pt>
                <c:pt idx="4896" formatCode="0.0">
                  <c:v>1.0391304347826087</c:v>
                </c:pt>
                <c:pt idx="4897" formatCode="0.0">
                  <c:v>1.2357320099255584</c:v>
                </c:pt>
                <c:pt idx="4898" formatCode="0.0">
                  <c:v>1.1286644951140063</c:v>
                </c:pt>
                <c:pt idx="4899" formatCode="0.0">
                  <c:v>1.1614583333333337</c:v>
                </c:pt>
                <c:pt idx="4900" formatCode="0.0">
                  <c:v>1.6426116838487974</c:v>
                </c:pt>
                <c:pt idx="4901" formatCode="0.0">
                  <c:v>1.433116883116883</c:v>
                </c:pt>
                <c:pt idx="4902" formatCode="0.0">
                  <c:v>1.6062717770034842</c:v>
                </c:pt>
                <c:pt idx="4903" formatCode="0.0">
                  <c:v>2.7149758454106281</c:v>
                </c:pt>
                <c:pt idx="4904" formatCode="0.0">
                  <c:v>3.4177777777777787</c:v>
                </c:pt>
                <c:pt idx="4905" formatCode="0.0">
                  <c:v>3.6515837104072402</c:v>
                </c:pt>
                <c:pt idx="4906" formatCode="0.0">
                  <c:v>3.5072463768115942</c:v>
                </c:pt>
                <c:pt idx="4907" formatCode="0.0">
                  <c:v>2.8931623931623931</c:v>
                </c:pt>
                <c:pt idx="4908" formatCode="0.0">
                  <c:v>3.4792626728110596</c:v>
                </c:pt>
                <c:pt idx="4909" formatCode="0.0">
                  <c:v>3.2628865979381443</c:v>
                </c:pt>
                <c:pt idx="4910" formatCode="0.0">
                  <c:v>3.074349442379182</c:v>
                </c:pt>
                <c:pt idx="4911" formatCode="0.0">
                  <c:v>2.9117647058823541</c:v>
                </c:pt>
                <c:pt idx="4912" formatCode="0.0">
                  <c:v>3.2489626556016602</c:v>
                </c:pt>
                <c:pt idx="4913" formatCode="0.0">
                  <c:v>3.4227941176470593</c:v>
                </c:pt>
                <c:pt idx="4914" formatCode="0.0">
                  <c:v>3.528301886792454</c:v>
                </c:pt>
                <c:pt idx="4915" formatCode="0.0">
                  <c:v>3.5921052631578947</c:v>
                </c:pt>
                <c:pt idx="4916" formatCode="0.0">
                  <c:v>3.0654205607476634</c:v>
                </c:pt>
                <c:pt idx="4929" formatCode="0.0">
                  <c:v>2.628571428571429</c:v>
                </c:pt>
                <c:pt idx="4974" formatCode="0.0">
                  <c:v>10.655737704918035</c:v>
                </c:pt>
                <c:pt idx="4975" formatCode="0.0">
                  <c:v>26.804123711340207</c:v>
                </c:pt>
                <c:pt idx="4976" formatCode="0.0">
                  <c:v>34.444444444444429</c:v>
                </c:pt>
                <c:pt idx="4977" formatCode="0.0">
                  <c:v>1.7142857142857144</c:v>
                </c:pt>
                <c:pt idx="4978" formatCode="0.0">
                  <c:v>0.76045627376425851</c:v>
                </c:pt>
                <c:pt idx="4979" formatCode="0.0">
                  <c:v>39.080459770114942</c:v>
                </c:pt>
                <c:pt idx="4980" formatCode="0.0">
                  <c:v>1.1695906432748535</c:v>
                </c:pt>
                <c:pt idx="4981" formatCode="0.0">
                  <c:v>11.832061068702291</c:v>
                </c:pt>
                <c:pt idx="4982" formatCode="0.0">
                  <c:v>6.3517915309446273</c:v>
                </c:pt>
                <c:pt idx="4983" formatCode="0.0">
                  <c:v>8.1545064377682444</c:v>
                </c:pt>
                <c:pt idx="4984" formatCode="0.0">
                  <c:v>2</c:v>
                </c:pt>
                <c:pt idx="4985" formatCode="0.0">
                  <c:v>1.8235294117647058</c:v>
                </c:pt>
                <c:pt idx="4997" formatCode="0.0">
                  <c:v>2.0708333333333333</c:v>
                </c:pt>
                <c:pt idx="4998" formatCode="0.0">
                  <c:v>1.8712446351931329</c:v>
                </c:pt>
                <c:pt idx="4999" formatCode="0.0">
                  <c:v>1.9460784313725494</c:v>
                </c:pt>
                <c:pt idx="5000" formatCode="0.0">
                  <c:v>1.9305555555555558</c:v>
                </c:pt>
                <c:pt idx="5001" formatCode="0.0">
                  <c:v>2.1927710843373491</c:v>
                </c:pt>
                <c:pt idx="5002" formatCode="0.0">
                  <c:v>2.5252918287937751</c:v>
                </c:pt>
                <c:pt idx="5003" formatCode="0.0">
                  <c:v>2.0136986301369864</c:v>
                </c:pt>
                <c:pt idx="5004" formatCode="0.0">
                  <c:v>1.9085714285714288</c:v>
                </c:pt>
                <c:pt idx="5005" formatCode="0.0">
                  <c:v>2.3243243243243241</c:v>
                </c:pt>
                <c:pt idx="5006" formatCode="0.0">
                  <c:v>2.3461538461538454</c:v>
                </c:pt>
                <c:pt idx="5007" formatCode="0.0">
                  <c:v>2.4117647058823537</c:v>
                </c:pt>
                <c:pt idx="5008" formatCode="0.0">
                  <c:v>2.074074074074074</c:v>
                </c:pt>
                <c:pt idx="5009" formatCode="0.0">
                  <c:v>2.1428571428571432</c:v>
                </c:pt>
                <c:pt idx="5010" formatCode="0.0">
                  <c:v>2.3236514522821579</c:v>
                </c:pt>
                <c:pt idx="5011" formatCode="0.0">
                  <c:v>1.563380281690141</c:v>
                </c:pt>
                <c:pt idx="5012" formatCode="0.0">
                  <c:v>2.6736401673640171</c:v>
                </c:pt>
                <c:pt idx="5013" formatCode="0.0">
                  <c:v>2.2390572390572387</c:v>
                </c:pt>
                <c:pt idx="5014" formatCode="0.0">
                  <c:v>1.7616580310880829</c:v>
                </c:pt>
                <c:pt idx="5015" formatCode="0.0">
                  <c:v>2.6224066390041485</c:v>
                </c:pt>
                <c:pt idx="5016" formatCode="0.0">
                  <c:v>2.165</c:v>
                </c:pt>
                <c:pt idx="5017" formatCode="0.0">
                  <c:v>2.6911764705882351</c:v>
                </c:pt>
                <c:pt idx="5173" formatCode="0.0">
                  <c:v>3.2033898305084749</c:v>
                </c:pt>
                <c:pt idx="5227" formatCode="0.0">
                  <c:v>0.42105263157894746</c:v>
                </c:pt>
                <c:pt idx="5228" formatCode="0.0">
                  <c:v>2.1176470588235294</c:v>
                </c:pt>
                <c:pt idx="5229" formatCode="0.0">
                  <c:v>2.4210526315789469</c:v>
                </c:pt>
                <c:pt idx="5251" formatCode="0.0">
                  <c:v>2.7222222222222228</c:v>
                </c:pt>
                <c:pt idx="5252" formatCode="0.0">
                  <c:v>2.1428571428571432</c:v>
                </c:pt>
                <c:pt idx="5367" formatCode="0.0">
                  <c:v>2.5238095238095237</c:v>
                </c:pt>
                <c:pt idx="5368" formatCode="0.0">
                  <c:v>1.8095238095238093</c:v>
                </c:pt>
                <c:pt idx="5385" formatCode="0.0">
                  <c:v>2.0397727272727271</c:v>
                </c:pt>
                <c:pt idx="5386" formatCode="0.0">
                  <c:v>2.1869565217391309</c:v>
                </c:pt>
                <c:pt idx="5388" formatCode="0.0">
                  <c:v>2.7836257309941526</c:v>
                </c:pt>
                <c:pt idx="5390" formatCode="0.0">
                  <c:v>3.4870129870129873</c:v>
                </c:pt>
                <c:pt idx="5393" formatCode="0.0">
                  <c:v>2.1148148148148147</c:v>
                </c:pt>
                <c:pt idx="5395" formatCode="0.0">
                  <c:v>2.841176470588235</c:v>
                </c:pt>
                <c:pt idx="5396" formatCode="0.0">
                  <c:v>2.3723404255319145</c:v>
                </c:pt>
                <c:pt idx="5398" formatCode="0.0">
                  <c:v>2.666666666666667</c:v>
                </c:pt>
                <c:pt idx="5399" formatCode="0.0">
                  <c:v>1.6944444444444442</c:v>
                </c:pt>
                <c:pt idx="5400" formatCode="0.0">
                  <c:v>2.2157894736842101</c:v>
                </c:pt>
                <c:pt idx="5402" formatCode="0.0">
                  <c:v>2.5300546448087426</c:v>
                </c:pt>
                <c:pt idx="5403" formatCode="0.0">
                  <c:v>1.7760416666666667</c:v>
                </c:pt>
                <c:pt idx="5404" formatCode="0.0">
                  <c:v>2.0749999999999997</c:v>
                </c:pt>
                <c:pt idx="5406" formatCode="0.0">
                  <c:v>2.059139784946237</c:v>
                </c:pt>
                <c:pt idx="5407" formatCode="0.0">
                  <c:v>2.1578947368421058</c:v>
                </c:pt>
                <c:pt idx="5408" formatCode="0.0">
                  <c:v>1.9261363636363642</c:v>
                </c:pt>
                <c:pt idx="5409" formatCode="0.0">
                  <c:v>2.5810810810810811</c:v>
                </c:pt>
                <c:pt idx="5410" formatCode="0.0">
                  <c:v>1.869109947643979</c:v>
                </c:pt>
                <c:pt idx="5411" formatCode="0.0">
                  <c:v>2.8680203045685277</c:v>
                </c:pt>
                <c:pt idx="5414" formatCode="0.0">
                  <c:v>2.2421052631578946</c:v>
                </c:pt>
                <c:pt idx="5415" formatCode="0.0">
                  <c:v>2.0879629629629637</c:v>
                </c:pt>
                <c:pt idx="5433" formatCode="0.0">
                  <c:v>2.5238095238095237</c:v>
                </c:pt>
                <c:pt idx="5604" formatCode="0.0">
                  <c:v>1.7777777777777779</c:v>
                </c:pt>
                <c:pt idx="5605" formatCode="0.0">
                  <c:v>2.6315789473684208</c:v>
                </c:pt>
                <c:pt idx="5606" formatCode="0.0">
                  <c:v>2.7058823529411766</c:v>
                </c:pt>
                <c:pt idx="5607" formatCode="0.0">
                  <c:v>2.9499999999999997</c:v>
                </c:pt>
                <c:pt idx="5608" formatCode="0.0">
                  <c:v>3.1578947368421058</c:v>
                </c:pt>
                <c:pt idx="5609" formatCode="0.0">
                  <c:v>1.736842105263158</c:v>
                </c:pt>
                <c:pt idx="5610" formatCode="0.0">
                  <c:v>2.6111111111111112</c:v>
                </c:pt>
                <c:pt idx="5611" formatCode="0.0">
                  <c:v>2.441860465116279</c:v>
                </c:pt>
                <c:pt idx="5612" formatCode="0.0">
                  <c:v>2.4277456647398843</c:v>
                </c:pt>
                <c:pt idx="5613" formatCode="0.0">
                  <c:v>2.6086956521739135</c:v>
                </c:pt>
                <c:pt idx="5614" formatCode="0.0">
                  <c:v>1.9337016574585633</c:v>
                </c:pt>
                <c:pt idx="5615" formatCode="0.0">
                  <c:v>1.8779342723004691</c:v>
                </c:pt>
                <c:pt idx="5616" formatCode="0.0">
                  <c:v>1.9117647058823526</c:v>
                </c:pt>
                <c:pt idx="5617" formatCode="0.0">
                  <c:v>1.6256157635467983</c:v>
                </c:pt>
                <c:pt idx="5618" formatCode="0.0">
                  <c:v>1.8902439024390245</c:v>
                </c:pt>
                <c:pt idx="5619" formatCode="0.0">
                  <c:v>3.0219780219780215</c:v>
                </c:pt>
                <c:pt idx="5620" formatCode="0.0">
                  <c:v>1.9433198380566801</c:v>
                </c:pt>
                <c:pt idx="5621" formatCode="0.0">
                  <c:v>2.0553359683794472</c:v>
                </c:pt>
                <c:pt idx="5622" formatCode="0.0">
                  <c:v>2.0220588235294112</c:v>
                </c:pt>
                <c:pt idx="5623" formatCode="0.0">
                  <c:v>1.4785992217898831</c:v>
                </c:pt>
                <c:pt idx="5624" formatCode="0.0">
                  <c:v>1.6733067729083668</c:v>
                </c:pt>
                <c:pt idx="5625" formatCode="0.0">
                  <c:v>1.9248826291079815</c:v>
                </c:pt>
                <c:pt idx="5626" formatCode="0.0">
                  <c:v>1.8877551020408165</c:v>
                </c:pt>
                <c:pt idx="5627" formatCode="0.0">
                  <c:v>1.8633540372670805</c:v>
                </c:pt>
                <c:pt idx="5684" formatCode="0.0">
                  <c:v>2</c:v>
                </c:pt>
                <c:pt idx="5732" formatCode="0.0">
                  <c:v>3.03125</c:v>
                </c:pt>
                <c:pt idx="5733" formatCode="0.0">
                  <c:v>2.586387434554974</c:v>
                </c:pt>
                <c:pt idx="5734" formatCode="0.0">
                  <c:v>2.5185185185185186</c:v>
                </c:pt>
                <c:pt idx="5735" formatCode="0.0">
                  <c:v>2.4849999999999999</c:v>
                </c:pt>
                <c:pt idx="5736" formatCode="0.0">
                  <c:v>2.0876288659793816</c:v>
                </c:pt>
                <c:pt idx="5737" formatCode="0.0">
                  <c:v>3.1111111111111112</c:v>
                </c:pt>
                <c:pt idx="5738" formatCode="0.0">
                  <c:v>2.4124293785310731</c:v>
                </c:pt>
                <c:pt idx="5739" formatCode="0.0">
                  <c:v>3.5054945054945055</c:v>
                </c:pt>
                <c:pt idx="5740" formatCode="0.0">
                  <c:v>2.9885714285714293</c:v>
                </c:pt>
                <c:pt idx="5741" formatCode="0.0">
                  <c:v>3.3653846153846154</c:v>
                </c:pt>
                <c:pt idx="5743" formatCode="0.0">
                  <c:v>2.2074468085106389</c:v>
                </c:pt>
                <c:pt idx="5744" formatCode="0.0">
                  <c:v>1.4152046783625727</c:v>
                </c:pt>
                <c:pt idx="5745" formatCode="0.0">
                  <c:v>1.7157894736842103</c:v>
                </c:pt>
                <c:pt idx="5746" formatCode="0.0">
                  <c:v>1.0098039215686276</c:v>
                </c:pt>
                <c:pt idx="5747" formatCode="0.0">
                  <c:v>1.2953367875647666</c:v>
                </c:pt>
                <c:pt idx="5748" formatCode="0.0">
                  <c:v>1.6980198019801982</c:v>
                </c:pt>
                <c:pt idx="5749" formatCode="0.0">
                  <c:v>1.7225433526011558</c:v>
                </c:pt>
                <c:pt idx="5751" formatCode="0.0">
                  <c:v>2.3391812865497075</c:v>
                </c:pt>
                <c:pt idx="5756" formatCode="0.0">
                  <c:v>1.0120481927710843</c:v>
                </c:pt>
                <c:pt idx="5757" formatCode="0.0">
                  <c:v>0.90476190476190466</c:v>
                </c:pt>
                <c:pt idx="5758" formatCode="0.0">
                  <c:v>0.43016759776536317</c:v>
                </c:pt>
                <c:pt idx="5759" formatCode="0.0">
                  <c:v>0.93750000000000011</c:v>
                </c:pt>
                <c:pt idx="5760" formatCode="0.0">
                  <c:v>0.69182389937106925</c:v>
                </c:pt>
                <c:pt idx="5764" formatCode="0.0">
                  <c:v>2.11</c:v>
                </c:pt>
                <c:pt idx="5765" formatCode="0.0">
                  <c:v>2</c:v>
                </c:pt>
                <c:pt idx="5766" formatCode="0.0">
                  <c:v>2.2093023255813957</c:v>
                </c:pt>
                <c:pt idx="5785" formatCode="0.0">
                  <c:v>1.8333333333333333</c:v>
                </c:pt>
                <c:pt idx="5802" formatCode="0.0">
                  <c:v>1.3</c:v>
                </c:pt>
                <c:pt idx="5803" formatCode="0.0">
                  <c:v>1.0766129032258067</c:v>
                </c:pt>
                <c:pt idx="5805" formatCode="0.0">
                  <c:v>1.6439393939393936</c:v>
                </c:pt>
                <c:pt idx="5806" formatCode="0.0">
                  <c:v>2.4093959731543624</c:v>
                </c:pt>
                <c:pt idx="5811" formatCode="0.0">
                  <c:v>2.358381502890174</c:v>
                </c:pt>
                <c:pt idx="5813" formatCode="0.0">
                  <c:v>2.4492753623188404</c:v>
                </c:pt>
                <c:pt idx="5816" formatCode="0.0">
                  <c:v>2.0726256983240217</c:v>
                </c:pt>
                <c:pt idx="5822" formatCode="0.0">
                  <c:v>1.7614213197969542</c:v>
                </c:pt>
                <c:pt idx="5824" formatCode="0.0">
                  <c:v>2.6256983240223466</c:v>
                </c:pt>
                <c:pt idx="5827" formatCode="0.0">
                  <c:v>2.3727810650887573</c:v>
                </c:pt>
                <c:pt idx="5830" formatCode="0.0">
                  <c:v>2.3425925925925926</c:v>
                </c:pt>
                <c:pt idx="5831" formatCode="0.0">
                  <c:v>3.8689320388349517</c:v>
                </c:pt>
                <c:pt idx="5833" formatCode="0.0">
                  <c:v>2.1761363636363642</c:v>
                </c:pt>
                <c:pt idx="5836" formatCode="0.0">
                  <c:v>2.8749999999999996</c:v>
                </c:pt>
                <c:pt idx="5839" formatCode="0.0">
                  <c:v>2.7680412371134024</c:v>
                </c:pt>
                <c:pt idx="5840" formatCode="0.0">
                  <c:v>3.3351955307262569</c:v>
                </c:pt>
                <c:pt idx="5843" formatCode="0.0">
                  <c:v>3.0271739130434785</c:v>
                </c:pt>
                <c:pt idx="5846" formatCode="0.0">
                  <c:v>3.3219178082191783</c:v>
                </c:pt>
                <c:pt idx="5847" formatCode="0.0">
                  <c:v>2.5597484276729561</c:v>
                </c:pt>
                <c:pt idx="5849" formatCode="0.0">
                  <c:v>2.0066666666666664</c:v>
                </c:pt>
                <c:pt idx="5853" formatCode="0.0">
                  <c:v>1.9480519480519483</c:v>
                </c:pt>
                <c:pt idx="5855" formatCode="0.0">
                  <c:v>2.1187499999999995</c:v>
                </c:pt>
                <c:pt idx="5857" formatCode="0.0">
                  <c:v>1.7049180327868851</c:v>
                </c:pt>
                <c:pt idx="5859" formatCode="0.0">
                  <c:v>1.4151624548736459</c:v>
                </c:pt>
                <c:pt idx="5869" formatCode="0.0">
                  <c:v>4.2916666666666679</c:v>
                </c:pt>
                <c:pt idx="5871" formatCode="0.0">
                  <c:v>3.4708171206225678</c:v>
                </c:pt>
                <c:pt idx="5881" formatCode="0.0">
                  <c:v>1.8421052631578949</c:v>
                </c:pt>
                <c:pt idx="5882" formatCode="0.0">
                  <c:v>3</c:v>
                </c:pt>
                <c:pt idx="5883" formatCode="0.0">
                  <c:v>2.5263157894736836</c:v>
                </c:pt>
                <c:pt idx="5884" formatCode="0.0">
                  <c:v>3.4545454545454537</c:v>
                </c:pt>
                <c:pt idx="5885" formatCode="0.0">
                  <c:v>3.4210526315789469</c:v>
                </c:pt>
                <c:pt idx="5886" formatCode="0.0">
                  <c:v>3.25</c:v>
                </c:pt>
                <c:pt idx="5887" formatCode="0.0">
                  <c:v>3.5</c:v>
                </c:pt>
                <c:pt idx="5888" formatCode="0.0">
                  <c:v>3.2894736842105265</c:v>
                </c:pt>
                <c:pt idx="5889" formatCode="0.0">
                  <c:v>4.1794871794871797</c:v>
                </c:pt>
                <c:pt idx="5890" formatCode="0.0">
                  <c:v>4.3157894736842106</c:v>
                </c:pt>
                <c:pt idx="5891" formatCode="0.0">
                  <c:v>2.7</c:v>
                </c:pt>
                <c:pt idx="5892" formatCode="0.0">
                  <c:v>2.25</c:v>
                </c:pt>
                <c:pt idx="5893" formatCode="0.0">
                  <c:v>1.8888888888888891</c:v>
                </c:pt>
                <c:pt idx="5894" formatCode="0.0">
                  <c:v>7.4782608695652177</c:v>
                </c:pt>
                <c:pt idx="5895" formatCode="0.0">
                  <c:v>3.4583333333333339</c:v>
                </c:pt>
                <c:pt idx="5896" formatCode="0.0">
                  <c:v>1.8</c:v>
                </c:pt>
                <c:pt idx="5897" formatCode="0.0">
                  <c:v>4.5555555555555536</c:v>
                </c:pt>
                <c:pt idx="5898" formatCode="0.0">
                  <c:v>2.882352941176471</c:v>
                </c:pt>
                <c:pt idx="5899" formatCode="0.0">
                  <c:v>1.4</c:v>
                </c:pt>
                <c:pt idx="5900" formatCode="0.0">
                  <c:v>2.9473684210526314</c:v>
                </c:pt>
                <c:pt idx="5901" formatCode="0.0">
                  <c:v>2.4375</c:v>
                </c:pt>
                <c:pt idx="5902" formatCode="0.0">
                  <c:v>3.2222222222222219</c:v>
                </c:pt>
                <c:pt idx="5903" formatCode="0.0">
                  <c:v>3.1578947368421058</c:v>
                </c:pt>
                <c:pt idx="5904" formatCode="0.0">
                  <c:v>3.5294117647058822</c:v>
                </c:pt>
                <c:pt idx="5905" formatCode="0.0">
                  <c:v>1.6666666666666667</c:v>
                </c:pt>
                <c:pt idx="5906" formatCode="0.0">
                  <c:v>3.4705882352941178</c:v>
                </c:pt>
                <c:pt idx="5907" formatCode="0.0">
                  <c:v>3.0333333333333332</c:v>
                </c:pt>
                <c:pt idx="5908" formatCode="0.0">
                  <c:v>3.5555555555555558</c:v>
                </c:pt>
                <c:pt idx="5909" formatCode="0.0">
                  <c:v>3</c:v>
                </c:pt>
                <c:pt idx="5910" formatCode="0.0">
                  <c:v>3.25</c:v>
                </c:pt>
                <c:pt idx="5911" formatCode="0.0">
                  <c:v>2.9870129870129873</c:v>
                </c:pt>
                <c:pt idx="5912" formatCode="0.0">
                  <c:v>2.8826815642458095</c:v>
                </c:pt>
                <c:pt idx="5913" formatCode="0.0">
                  <c:v>2.7903930131004371</c:v>
                </c:pt>
                <c:pt idx="5914" formatCode="0.0">
                  <c:v>2.306603773584905</c:v>
                </c:pt>
                <c:pt idx="5915" formatCode="0.0">
                  <c:v>2.9157894736842103</c:v>
                </c:pt>
                <c:pt idx="5928" formatCode="0.0">
                  <c:v>3.1578947368421058</c:v>
                </c:pt>
                <c:pt idx="5929" formatCode="0.0">
                  <c:v>2.4210526315789469</c:v>
                </c:pt>
                <c:pt idx="5949" formatCode="0.0">
                  <c:v>2.15</c:v>
                </c:pt>
                <c:pt idx="5950" formatCode="0.0">
                  <c:v>2.1176470588235294</c:v>
                </c:pt>
                <c:pt idx="5959" formatCode="0.0">
                  <c:v>1.0479041916167666</c:v>
                </c:pt>
                <c:pt idx="5960" formatCode="0.0">
                  <c:v>1.5174825174825175</c:v>
                </c:pt>
                <c:pt idx="5961" formatCode="0.0">
                  <c:v>1.0072463768115942</c:v>
                </c:pt>
                <c:pt idx="5962" formatCode="0.0">
                  <c:v>1.1448598130841119</c:v>
                </c:pt>
                <c:pt idx="5963" formatCode="0.0">
                  <c:v>1.1950000000000001</c:v>
                </c:pt>
                <c:pt idx="5964" formatCode="0.0">
                  <c:v>1.1317073170731706</c:v>
                </c:pt>
                <c:pt idx="5965" formatCode="0.0">
                  <c:v>1.2298850574712643</c:v>
                </c:pt>
                <c:pt idx="5966" formatCode="0.0">
                  <c:v>1.1843575418994419</c:v>
                </c:pt>
                <c:pt idx="5967" formatCode="0.0">
                  <c:v>1.0273972602739725</c:v>
                </c:pt>
                <c:pt idx="5968" formatCode="0.0">
                  <c:v>1.0276497695852538</c:v>
                </c:pt>
                <c:pt idx="5973" formatCode="0.0">
                  <c:v>1.4977973568281935</c:v>
                </c:pt>
                <c:pt idx="5974" formatCode="0.0">
                  <c:v>1.2105263157894732</c:v>
                </c:pt>
                <c:pt idx="5975" formatCode="0.0">
                  <c:v>1.35</c:v>
                </c:pt>
                <c:pt idx="6112" formatCode="0.0">
                  <c:v>1.0659340659340657</c:v>
                </c:pt>
                <c:pt idx="6113" formatCode="0.0">
                  <c:v>0.71259842519685057</c:v>
                </c:pt>
                <c:pt idx="6114" formatCode="0.0">
                  <c:v>1.4572864321608039</c:v>
                </c:pt>
                <c:pt idx="6115" formatCode="0.0">
                  <c:v>1.8482142857142858</c:v>
                </c:pt>
                <c:pt idx="6116" formatCode="0.0">
                  <c:v>1.578125</c:v>
                </c:pt>
                <c:pt idx="6117" formatCode="0.0">
                  <c:v>1.2931818181818182</c:v>
                </c:pt>
                <c:pt idx="6118" formatCode="0.0">
                  <c:v>0.9661458333333337</c:v>
                </c:pt>
                <c:pt idx="6119" formatCode="0.0">
                  <c:v>1.2542056074766357</c:v>
                </c:pt>
                <c:pt idx="6120" formatCode="0.0">
                  <c:v>1.2400690846286702</c:v>
                </c:pt>
                <c:pt idx="6121" formatCode="0.0">
                  <c:v>0.8938223938223937</c:v>
                </c:pt>
                <c:pt idx="6163" formatCode="0.0">
                  <c:v>1.0869565217391308</c:v>
                </c:pt>
                <c:pt idx="6164" formatCode="0.0">
                  <c:v>1.5147058823529411</c:v>
                </c:pt>
                <c:pt idx="6165" formatCode="0.0">
                  <c:v>1.5165562913907285</c:v>
                </c:pt>
                <c:pt idx="6166" formatCode="0.0">
                  <c:v>1.5095541401273884</c:v>
                </c:pt>
                <c:pt idx="6167" formatCode="0.0">
                  <c:v>1.5506329113924049</c:v>
                </c:pt>
                <c:pt idx="6173" formatCode="0.0">
                  <c:v>1.0434782608695652</c:v>
                </c:pt>
                <c:pt idx="6175" formatCode="0.0">
                  <c:v>1.5502958579881658</c:v>
                </c:pt>
                <c:pt idx="6176" formatCode="0.0">
                  <c:v>1.5681818181818181</c:v>
                </c:pt>
                <c:pt idx="6177" formatCode="0.0">
                  <c:v>1.5147058823529409</c:v>
                </c:pt>
                <c:pt idx="6178" formatCode="0.0">
                  <c:v>1.5408163265306121</c:v>
                </c:pt>
                <c:pt idx="6179" formatCode="0.0">
                  <c:v>1.4966887417218546</c:v>
                </c:pt>
                <c:pt idx="6226" formatCode="0.0">
                  <c:v>1</c:v>
                </c:pt>
                <c:pt idx="6227" formatCode="0.0">
                  <c:v>0.55555555555555569</c:v>
                </c:pt>
                <c:pt idx="6228" formatCode="0.0">
                  <c:v>1.0714285714285716</c:v>
                </c:pt>
                <c:pt idx="6229" formatCode="0.0">
                  <c:v>0.68965517241379337</c:v>
                </c:pt>
                <c:pt idx="6252" formatCode="0.0">
                  <c:v>1.1208791208791209</c:v>
                </c:pt>
                <c:pt idx="6253" formatCode="0.0">
                  <c:v>1.0686274509803919</c:v>
                </c:pt>
                <c:pt idx="6255" formatCode="0.0">
                  <c:v>0.84153005464480879</c:v>
                </c:pt>
                <c:pt idx="6256" formatCode="0.0">
                  <c:v>1.6374622356495465</c:v>
                </c:pt>
                <c:pt idx="6257" formatCode="0.0">
                  <c:v>1.4984894259818733</c:v>
                </c:pt>
                <c:pt idx="6258" formatCode="0.0">
                  <c:v>1.7866242038216558</c:v>
                </c:pt>
                <c:pt idx="6259" formatCode="0.0">
                  <c:v>1.1090909090909089</c:v>
                </c:pt>
                <c:pt idx="6260" formatCode="0.0">
                  <c:v>1.3895582329317271</c:v>
                </c:pt>
                <c:pt idx="6261" formatCode="0.0">
                  <c:v>1.668122270742358</c:v>
                </c:pt>
                <c:pt idx="6262" formatCode="0.0">
                  <c:v>1.7999999999999996</c:v>
                </c:pt>
                <c:pt idx="6263" formatCode="0.0">
                  <c:v>1.0966666666666667</c:v>
                </c:pt>
                <c:pt idx="6282" formatCode="0.0">
                  <c:v>1.9090909090909089</c:v>
                </c:pt>
                <c:pt idx="6284" formatCode="0.0">
                  <c:v>2.0499999999999998</c:v>
                </c:pt>
                <c:pt idx="6286" formatCode="0.0">
                  <c:v>3.052631578947369</c:v>
                </c:pt>
                <c:pt idx="6288" formatCode="0.0">
                  <c:v>1.6666666666666665</c:v>
                </c:pt>
                <c:pt idx="6289" formatCode="0.0">
                  <c:v>1.5714285714285718</c:v>
                </c:pt>
                <c:pt idx="6290" formatCode="0.0">
                  <c:v>1.4545454545454546</c:v>
                </c:pt>
                <c:pt idx="6291" formatCode="0.0">
                  <c:v>1.6451612903225801</c:v>
                </c:pt>
                <c:pt idx="6292" formatCode="0.0">
                  <c:v>2.8947368421052637</c:v>
                </c:pt>
                <c:pt idx="6294" formatCode="0.0">
                  <c:v>2.8636363636363638</c:v>
                </c:pt>
                <c:pt idx="6295" formatCode="0.0">
                  <c:v>2.4761904761904767</c:v>
                </c:pt>
                <c:pt idx="6296" formatCode="0.0">
                  <c:v>0.81818181818181823</c:v>
                </c:pt>
                <c:pt idx="6301" formatCode="0.0">
                  <c:v>0.6521739130434786</c:v>
                </c:pt>
                <c:pt idx="6302" formatCode="0.0">
                  <c:v>1.2777777777777777</c:v>
                </c:pt>
                <c:pt idx="6307" formatCode="0.0">
                  <c:v>1.28</c:v>
                </c:pt>
                <c:pt idx="6308" formatCode="0.0">
                  <c:v>1.0526315789473684</c:v>
                </c:pt>
                <c:pt idx="6310" formatCode="0.0">
                  <c:v>0.71428571428571441</c:v>
                </c:pt>
                <c:pt idx="6313" formatCode="0.0">
                  <c:v>1.04</c:v>
                </c:pt>
                <c:pt idx="6317" formatCode="0.0">
                  <c:v>1.1904761904761905</c:v>
                </c:pt>
                <c:pt idx="6318" formatCode="0.0">
                  <c:v>0.6842105263157896</c:v>
                </c:pt>
                <c:pt idx="6319" formatCode="0.0">
                  <c:v>0.94444444444444453</c:v>
                </c:pt>
                <c:pt idx="6320" formatCode="0.0">
                  <c:v>0.42857142857142855</c:v>
                </c:pt>
                <c:pt idx="6321" formatCode="0.0">
                  <c:v>0.72727272727272729</c:v>
                </c:pt>
                <c:pt idx="6333" formatCode="0.0">
                  <c:v>0.94196428571428559</c:v>
                </c:pt>
                <c:pt idx="6334" formatCode="0.0">
                  <c:v>0.85238095238095235</c:v>
                </c:pt>
                <c:pt idx="6335" formatCode="0.0">
                  <c:v>0.73000000000000009</c:v>
                </c:pt>
                <c:pt idx="6336" formatCode="0.0">
                  <c:v>0.66183574879227069</c:v>
                </c:pt>
                <c:pt idx="6337" formatCode="0.0">
                  <c:v>1.3648648648648647</c:v>
                </c:pt>
                <c:pt idx="6340" formatCode="0.0">
                  <c:v>0.42857142857142855</c:v>
                </c:pt>
                <c:pt idx="6341" formatCode="0.0">
                  <c:v>1.8947368421052633</c:v>
                </c:pt>
                <c:pt idx="6342" formatCode="0.0">
                  <c:v>0.82078853046594979</c:v>
                </c:pt>
                <c:pt idx="6343" formatCode="0.0">
                  <c:v>0.8446969696969695</c:v>
                </c:pt>
                <c:pt idx="6409" formatCode="0.0">
                  <c:v>1.7647058823529409</c:v>
                </c:pt>
                <c:pt idx="6440" formatCode="0.0">
                  <c:v>1.7412935323383085</c:v>
                </c:pt>
                <c:pt idx="6441" formatCode="0.0">
                  <c:v>1.7989417989417991</c:v>
                </c:pt>
                <c:pt idx="6452" formatCode="0.0">
                  <c:v>1.6279069767441858</c:v>
                </c:pt>
                <c:pt idx="6457" formatCode="0.0">
                  <c:v>1.5816326530612246</c:v>
                </c:pt>
                <c:pt idx="6458" formatCode="0.0">
                  <c:v>1.7647058823529411</c:v>
                </c:pt>
                <c:pt idx="6459" formatCode="0.0">
                  <c:v>2.1888412017167385</c:v>
                </c:pt>
                <c:pt idx="6460" formatCode="0.0">
                  <c:v>2.1739130434782608</c:v>
                </c:pt>
                <c:pt idx="6462" formatCode="0.0">
                  <c:v>2.5714285714285712</c:v>
                </c:pt>
                <c:pt idx="6464" formatCode="0.0">
                  <c:v>1.4285714285714284</c:v>
                </c:pt>
                <c:pt idx="6468" formatCode="0.0">
                  <c:v>1.6746411483253589</c:v>
                </c:pt>
                <c:pt idx="6469" formatCode="0.0">
                  <c:v>1.4438502673796787</c:v>
                </c:pt>
                <c:pt idx="6470" formatCode="0.0">
                  <c:v>1.8592964824120601</c:v>
                </c:pt>
                <c:pt idx="6472" formatCode="0.0">
                  <c:v>1.7857142857142856</c:v>
                </c:pt>
                <c:pt idx="6473" formatCode="0.0">
                  <c:v>2.4267782426778242</c:v>
                </c:pt>
                <c:pt idx="6482" formatCode="0.0">
                  <c:v>2.0717131474103594</c:v>
                </c:pt>
                <c:pt idx="6483" formatCode="0.0">
                  <c:v>1.8589743589743586</c:v>
                </c:pt>
                <c:pt idx="6484" formatCode="0.0">
                  <c:v>2.0344827586206899</c:v>
                </c:pt>
                <c:pt idx="6485" formatCode="0.0">
                  <c:v>1.6718266253869969</c:v>
                </c:pt>
                <c:pt idx="6488" formatCode="0.0">
                  <c:v>1.8214285714285716</c:v>
                </c:pt>
                <c:pt idx="6491" formatCode="0.0">
                  <c:v>1.6279069767441861</c:v>
                </c:pt>
                <c:pt idx="6492" formatCode="0.0">
                  <c:v>1.435406698564593</c:v>
                </c:pt>
                <c:pt idx="6493" formatCode="0.0">
                  <c:v>1.3615023474178403</c:v>
                </c:pt>
                <c:pt idx="6494" formatCode="0.0">
                  <c:v>1.6721311475409837</c:v>
                </c:pt>
                <c:pt idx="6595" formatCode="0.0">
                  <c:v>0.50285714285714278</c:v>
                </c:pt>
                <c:pt idx="6596" formatCode="0.0">
                  <c:v>1.0449438202247194</c:v>
                </c:pt>
                <c:pt idx="6597" formatCode="0.0">
                  <c:v>1.4152046783625727</c:v>
                </c:pt>
                <c:pt idx="6598" formatCode="0.0">
                  <c:v>1.4974874371859297</c:v>
                </c:pt>
                <c:pt idx="6599" formatCode="0.0">
                  <c:v>2.4267782426778242</c:v>
                </c:pt>
                <c:pt idx="6600" formatCode="0.0">
                  <c:v>2.0717131474103594</c:v>
                </c:pt>
                <c:pt idx="6601" formatCode="0.0">
                  <c:v>1.6718266253869969</c:v>
                </c:pt>
                <c:pt idx="6602" formatCode="0.0">
                  <c:v>0.73469387755102067</c:v>
                </c:pt>
                <c:pt idx="6603" formatCode="0.0">
                  <c:v>1.2660098522167489</c:v>
                </c:pt>
                <c:pt idx="6604" formatCode="0.0">
                  <c:v>1.2999999999999996</c:v>
                </c:pt>
                <c:pt idx="6605" formatCode="0.0">
                  <c:v>1.080568720379147</c:v>
                </c:pt>
                <c:pt idx="6606" formatCode="0.0">
                  <c:v>1.05607476635514</c:v>
                </c:pt>
                <c:pt idx="6677" formatCode="0.0">
                  <c:v>1.45</c:v>
                </c:pt>
                <c:pt idx="6682" formatCode="0.0">
                  <c:v>1.4379084967320257</c:v>
                </c:pt>
                <c:pt idx="6683" formatCode="0.0">
                  <c:v>1.4141414141414139</c:v>
                </c:pt>
                <c:pt idx="6684" formatCode="0.0">
                  <c:v>1.2195121951219512</c:v>
                </c:pt>
                <c:pt idx="6686" formatCode="0.0">
                  <c:v>1.3496932515337423</c:v>
                </c:pt>
                <c:pt idx="6691" formatCode="0.0">
                  <c:v>1.3043478260869565</c:v>
                </c:pt>
                <c:pt idx="6695" formatCode="0.0">
                  <c:v>1.1797752808988764</c:v>
                </c:pt>
                <c:pt idx="6701" formatCode="0.0">
                  <c:v>1.3368983957219249</c:v>
                </c:pt>
                <c:pt idx="6702" formatCode="0.0">
                  <c:v>1.4673913043478259</c:v>
                </c:pt>
                <c:pt idx="6705" formatCode="0.0">
                  <c:v>1.1675126903553299</c:v>
                </c:pt>
                <c:pt idx="6708" formatCode="0.0">
                  <c:v>1.2994350282485876</c:v>
                </c:pt>
                <c:pt idx="6712" formatCode="0.0">
                  <c:v>1.30890052356021</c:v>
                </c:pt>
                <c:pt idx="6716" formatCode="0.0">
                  <c:v>1.2315270935960592</c:v>
                </c:pt>
                <c:pt idx="6719" formatCode="0.0">
                  <c:v>1.1046511627906979</c:v>
                </c:pt>
                <c:pt idx="6723" formatCode="0.0">
                  <c:v>1.1173184357541899</c:v>
                </c:pt>
                <c:pt idx="6736" formatCode="0.0">
                  <c:v>1.236559139784946</c:v>
                </c:pt>
                <c:pt idx="6741" formatCode="0.0">
                  <c:v>1.1413043478260867</c:v>
                </c:pt>
                <c:pt idx="6745" formatCode="0.0">
                  <c:v>1.0215053763440858</c:v>
                </c:pt>
                <c:pt idx="6751" formatCode="0.0">
                  <c:v>1.4122137404580153</c:v>
                </c:pt>
                <c:pt idx="6756" formatCode="0.0">
                  <c:v>1.30890052356021</c:v>
                </c:pt>
                <c:pt idx="6757" formatCode="0.0">
                  <c:v>1.3080168776371308</c:v>
                </c:pt>
                <c:pt idx="6761" formatCode="0.0">
                  <c:v>1.0975609756097562</c:v>
                </c:pt>
                <c:pt idx="6763" formatCode="0.0">
                  <c:v>1.4953271028037383</c:v>
                </c:pt>
                <c:pt idx="6765" formatCode="0.0">
                  <c:v>1.2195121951219512</c:v>
                </c:pt>
                <c:pt idx="6771" formatCode="0.0">
                  <c:v>1.3690476190476191</c:v>
                </c:pt>
                <c:pt idx="6773" formatCode="0.0">
                  <c:v>1.3452914798206279</c:v>
                </c:pt>
                <c:pt idx="6774" formatCode="0.0">
                  <c:v>1.3559322033898302</c:v>
                </c:pt>
                <c:pt idx="6775" formatCode="0.0">
                  <c:v>1.1170212765957448</c:v>
                </c:pt>
                <c:pt idx="6776" formatCode="0.0">
                  <c:v>1.3414634146341462</c:v>
                </c:pt>
                <c:pt idx="6778" formatCode="0.0">
                  <c:v>1.4285714285714288</c:v>
                </c:pt>
                <c:pt idx="6779" formatCode="0.0">
                  <c:v>1.4371257485029936</c:v>
                </c:pt>
                <c:pt idx="6782" formatCode="0.0">
                  <c:v>1.4851485148514851</c:v>
                </c:pt>
                <c:pt idx="6783" formatCode="0.0">
                  <c:v>1.3186813186813187</c:v>
                </c:pt>
                <c:pt idx="6785" formatCode="0.0">
                  <c:v>1.3636363636363635</c:v>
                </c:pt>
                <c:pt idx="6786" formatCode="0.0">
                  <c:v>1.4054054054054053</c:v>
                </c:pt>
                <c:pt idx="6789" formatCode="0.0">
                  <c:v>1.160220994475138</c:v>
                </c:pt>
                <c:pt idx="6791" formatCode="0.0">
                  <c:v>1.2499999999999996</c:v>
                </c:pt>
                <c:pt idx="6794" formatCode="0.0">
                  <c:v>1.25</c:v>
                </c:pt>
                <c:pt idx="6798" formatCode="0.0">
                  <c:v>1.0169491525423726</c:v>
                </c:pt>
                <c:pt idx="6800" formatCode="0.0">
                  <c:v>1.2154696132596678</c:v>
                </c:pt>
                <c:pt idx="6804" formatCode="0.0">
                  <c:v>1.2376237623762376</c:v>
                </c:pt>
                <c:pt idx="6817" formatCode="0.0">
                  <c:v>1.3551401869158879</c:v>
                </c:pt>
                <c:pt idx="6819" formatCode="0.0">
                  <c:v>1.1874999999999998</c:v>
                </c:pt>
                <c:pt idx="6820" formatCode="0.0">
                  <c:v>1.1725663521560201</c:v>
                </c:pt>
                <c:pt idx="6821" formatCode="0.0">
                  <c:v>1.2790697674418603</c:v>
                </c:pt>
                <c:pt idx="6822" formatCode="0.0">
                  <c:v>1.9090909090909089</c:v>
                </c:pt>
                <c:pt idx="6823" formatCode="0.0">
                  <c:v>1.5816326530612246</c:v>
                </c:pt>
                <c:pt idx="6825" formatCode="0.0">
                  <c:v>2.0765027322404372</c:v>
                </c:pt>
                <c:pt idx="6826" formatCode="0.0">
                  <c:v>0.58823529411764697</c:v>
                </c:pt>
                <c:pt idx="6829" formatCode="0.0">
                  <c:v>1.285140562248996</c:v>
                </c:pt>
                <c:pt idx="6832" formatCode="0.0">
                  <c:v>0.98958333333333337</c:v>
                </c:pt>
                <c:pt idx="6835" formatCode="0.0">
                  <c:v>1.4465408805031446</c:v>
                </c:pt>
                <c:pt idx="6838" formatCode="0.0">
                  <c:v>1.5083798882681563</c:v>
                </c:pt>
                <c:pt idx="6839" formatCode="0.0">
                  <c:v>1.391752577319588</c:v>
                </c:pt>
                <c:pt idx="6840" formatCode="0.0">
                  <c:v>1.5897435897435901</c:v>
                </c:pt>
                <c:pt idx="6842" formatCode="0.0">
                  <c:v>1.2972972972972967</c:v>
                </c:pt>
                <c:pt idx="6843" formatCode="0.0">
                  <c:v>1.243243243243243</c:v>
                </c:pt>
                <c:pt idx="6847" formatCode="0.0">
                  <c:v>0.98958333333333337</c:v>
                </c:pt>
                <c:pt idx="6848" formatCode="0.0">
                  <c:v>1.0471204188481673</c:v>
                </c:pt>
                <c:pt idx="6851" formatCode="0.0">
                  <c:v>1.3812154696132601</c:v>
                </c:pt>
                <c:pt idx="6853" formatCode="0.0">
                  <c:v>1.4361702127659575</c:v>
                </c:pt>
                <c:pt idx="6854" formatCode="0.0">
                  <c:v>1.3157894736842106</c:v>
                </c:pt>
                <c:pt idx="6856" formatCode="0.0">
                  <c:v>1.4594594594594592</c:v>
                </c:pt>
                <c:pt idx="6859" formatCode="0.0">
                  <c:v>1.3333333333333333</c:v>
                </c:pt>
                <c:pt idx="6861" formatCode="0.0">
                  <c:v>1.6346153846153848</c:v>
                </c:pt>
                <c:pt idx="6863" formatCode="0.0">
                  <c:v>1.576354679802956</c:v>
                </c:pt>
                <c:pt idx="6866" formatCode="0.0">
                  <c:v>1.2562814070351758</c:v>
                </c:pt>
                <c:pt idx="6868" formatCode="0.0">
                  <c:v>1.4646464646464645</c:v>
                </c:pt>
                <c:pt idx="6870" formatCode="0.0">
                  <c:v>1.3368983957219249</c:v>
                </c:pt>
                <c:pt idx="6871" formatCode="0.0">
                  <c:v>1.4130434782608696</c:v>
                </c:pt>
                <c:pt idx="6876" formatCode="0.0">
                  <c:v>1.3924050632911396</c:v>
                </c:pt>
                <c:pt idx="6877" formatCode="0.0">
                  <c:v>1.5340909090909094</c:v>
                </c:pt>
                <c:pt idx="6878" formatCode="0.0">
                  <c:v>1.30952380952381</c:v>
                </c:pt>
                <c:pt idx="6879" formatCode="0.0">
                  <c:v>1.4136125654450262</c:v>
                </c:pt>
                <c:pt idx="6880" formatCode="0.0">
                  <c:v>1.4606741573033706</c:v>
                </c:pt>
                <c:pt idx="6882" formatCode="0.0">
                  <c:v>0.9411764705882355</c:v>
                </c:pt>
                <c:pt idx="6883" formatCode="0.0">
                  <c:v>0.65088757396449726</c:v>
                </c:pt>
                <c:pt idx="6884" formatCode="0.0">
                  <c:v>1.1557788944723617</c:v>
                </c:pt>
                <c:pt idx="6959" formatCode="0.0">
                  <c:v>1.1862348178137654</c:v>
                </c:pt>
                <c:pt idx="6960" formatCode="0.0">
                  <c:v>1.1145374449339209</c:v>
                </c:pt>
                <c:pt idx="6961" formatCode="0.0">
                  <c:v>1.2638297872340418</c:v>
                </c:pt>
                <c:pt idx="6962" formatCode="0.0">
                  <c:v>1.1491228070175439</c:v>
                </c:pt>
                <c:pt idx="6963" formatCode="0.0">
                  <c:v>1.3027522935779814</c:v>
                </c:pt>
                <c:pt idx="6964" formatCode="0.0">
                  <c:v>1.225531914893617</c:v>
                </c:pt>
                <c:pt idx="6965" formatCode="0.0">
                  <c:v>1.2290748898678414</c:v>
                </c:pt>
                <c:pt idx="6966" formatCode="0.0">
                  <c:v>1.2085106382978721</c:v>
                </c:pt>
                <c:pt idx="6967" formatCode="0.0">
                  <c:v>1.2294372294372293</c:v>
                </c:pt>
                <c:pt idx="6968" formatCode="0.0">
                  <c:v>1.2266666666666666</c:v>
                </c:pt>
                <c:pt idx="6969" formatCode="0.0">
                  <c:v>1.2640692640692639</c:v>
                </c:pt>
                <c:pt idx="6970" formatCode="0.0">
                  <c:v>1.3364055299539175</c:v>
                </c:pt>
                <c:pt idx="6971" formatCode="0.0">
                  <c:v>1.3594470046082956</c:v>
                </c:pt>
                <c:pt idx="6972" formatCode="0.0">
                  <c:v>1.3859903381642511</c:v>
                </c:pt>
                <c:pt idx="6973" formatCode="0.0">
                  <c:v>1.3904761904761904</c:v>
                </c:pt>
                <c:pt idx="6974" formatCode="0.0">
                  <c:v>1.313425925925926</c:v>
                </c:pt>
                <c:pt idx="6975" formatCode="0.0">
                  <c:v>1.3913875598086127</c:v>
                </c:pt>
                <c:pt idx="6976" formatCode="0.0">
                  <c:v>1.4261083743842367</c:v>
                </c:pt>
                <c:pt idx="6977" formatCode="0.0">
                  <c:v>1.4057416267942584</c:v>
                </c:pt>
                <c:pt idx="6978" formatCode="0.0">
                  <c:v>1.3935</c:v>
                </c:pt>
                <c:pt idx="6979" formatCode="0.0">
                  <c:v>1.3601895734597163</c:v>
                </c:pt>
                <c:pt idx="6980" formatCode="0.0">
                  <c:v>0.87729468599033822</c:v>
                </c:pt>
                <c:pt idx="6981" formatCode="0.0">
                  <c:v>1.3502392344497609</c:v>
                </c:pt>
                <c:pt idx="6982" formatCode="0.0">
                  <c:v>1.4043902439024389</c:v>
                </c:pt>
                <c:pt idx="6983" formatCode="0.0">
                  <c:v>1.370673076923077</c:v>
                </c:pt>
                <c:pt idx="6984" formatCode="0.0">
                  <c:v>1.388834951456311</c:v>
                </c:pt>
                <c:pt idx="6985" formatCode="0.0">
                  <c:v>1.4263414634146341</c:v>
                </c:pt>
                <c:pt idx="6986" formatCode="0.0">
                  <c:v>1.3885714285714288</c:v>
                </c:pt>
                <c:pt idx="6987" formatCode="0.0">
                  <c:v>1.3966824644549767</c:v>
                </c:pt>
                <c:pt idx="6988" formatCode="0.0">
                  <c:v>1.4063414634146341</c:v>
                </c:pt>
                <c:pt idx="6989" formatCode="0.0">
                  <c:v>1.3049327354260092</c:v>
                </c:pt>
                <c:pt idx="6990" formatCode="0.0">
                  <c:v>1.2907488986784139</c:v>
                </c:pt>
                <c:pt idx="6991" formatCode="0.0">
                  <c:v>1.3257918552036196</c:v>
                </c:pt>
                <c:pt idx="6992" formatCode="0.0">
                  <c:v>1.3272727272727274</c:v>
                </c:pt>
                <c:pt idx="6993" formatCode="0.0">
                  <c:v>1.3710407239819007</c:v>
                </c:pt>
                <c:pt idx="6994" formatCode="0.0">
                  <c:v>1.3849557522123894</c:v>
                </c:pt>
                <c:pt idx="6995" formatCode="0.0">
                  <c:v>1.3183856502242153</c:v>
                </c:pt>
                <c:pt idx="6996" formatCode="0.0">
                  <c:v>1.3561643835616439</c:v>
                </c:pt>
                <c:pt idx="6997" formatCode="0.0">
                  <c:v>1.347826086956522</c:v>
                </c:pt>
                <c:pt idx="6998" formatCode="0.0">
                  <c:v>1.3107883817427386</c:v>
                </c:pt>
                <c:pt idx="6999" formatCode="0.0">
                  <c:v>1.3222222222222222</c:v>
                </c:pt>
                <c:pt idx="7000" formatCode="0.0">
                  <c:v>1.3119834710743798</c:v>
                </c:pt>
                <c:pt idx="7001" formatCode="0.0">
                  <c:v>1.409691629955947</c:v>
                </c:pt>
                <c:pt idx="7002" formatCode="0.0">
                  <c:v>1.170995670995671</c:v>
                </c:pt>
                <c:pt idx="7003" formatCode="0.0">
                  <c:v>1.226923076923077</c:v>
                </c:pt>
                <c:pt idx="7004" formatCode="0.0">
                  <c:v>1.2344537815126051</c:v>
                </c:pt>
                <c:pt idx="7005" formatCode="0.0">
                  <c:v>1.3414634146341462</c:v>
                </c:pt>
                <c:pt idx="7006" formatCode="0.0">
                  <c:v>1.25</c:v>
                </c:pt>
                <c:pt idx="7007" formatCode="0.0">
                  <c:v>1.2499999999999996</c:v>
                </c:pt>
                <c:pt idx="7008" formatCode="0.0">
                  <c:v>1.0169491525423726</c:v>
                </c:pt>
                <c:pt idx="7009" formatCode="0.0">
                  <c:v>1.2154696132596678</c:v>
                </c:pt>
                <c:pt idx="7010" formatCode="0.0">
                  <c:v>1.1874999999999998</c:v>
                </c:pt>
                <c:pt idx="7011" formatCode="0.0">
                  <c:v>1.2376237623762376</c:v>
                </c:pt>
                <c:pt idx="7012" formatCode="0.0">
                  <c:v>1.3551401869158879</c:v>
                </c:pt>
                <c:pt idx="7013" formatCode="0.0">
                  <c:v>1.0215053763440858</c:v>
                </c:pt>
                <c:pt idx="7014" formatCode="0.0">
                  <c:v>1.4122137404580153</c:v>
                </c:pt>
                <c:pt idx="7015" formatCode="0.0">
                  <c:v>1.0975609756097562</c:v>
                </c:pt>
                <c:pt idx="7016" formatCode="0.0">
                  <c:v>1.4953271028037383</c:v>
                </c:pt>
                <c:pt idx="7017" formatCode="0.0">
                  <c:v>1.2195121951219512</c:v>
                </c:pt>
                <c:pt idx="7018" formatCode="0.0">
                  <c:v>1.3452914798206279</c:v>
                </c:pt>
                <c:pt idx="7019" formatCode="0.0">
                  <c:v>1.3559322033898302</c:v>
                </c:pt>
                <c:pt idx="7020" formatCode="0.0">
                  <c:v>1.1170212765957448</c:v>
                </c:pt>
                <c:pt idx="7021" formatCode="0.0">
                  <c:v>1.4285714285714286</c:v>
                </c:pt>
                <c:pt idx="7022" formatCode="0.0">
                  <c:v>1.3664596273291925</c:v>
                </c:pt>
                <c:pt idx="7023" formatCode="0.0">
                  <c:v>1.5789473684210529</c:v>
                </c:pt>
                <c:pt idx="7024" formatCode="0.0">
                  <c:v>1.5527950310559004</c:v>
                </c:pt>
                <c:pt idx="7025" formatCode="0.0">
                  <c:v>1.4606741573033706</c:v>
                </c:pt>
                <c:pt idx="7026" formatCode="0.0">
                  <c:v>1.9428571428571431</c:v>
                </c:pt>
                <c:pt idx="7027" formatCode="0.0">
                  <c:v>1.3333333333333335</c:v>
                </c:pt>
                <c:pt idx="7028" formatCode="0.0">
                  <c:v>1.3679245283018866</c:v>
                </c:pt>
                <c:pt idx="7029" formatCode="0.0">
                  <c:v>2.0114942528735638</c:v>
                </c:pt>
                <c:pt idx="7030" formatCode="0.0">
                  <c:v>2.2905027932960893</c:v>
                </c:pt>
                <c:pt idx="7031" formatCode="0.0">
                  <c:v>1.5243902439024388</c:v>
                </c:pt>
                <c:pt idx="7032" formatCode="0.0">
                  <c:v>1.2883435582822087</c:v>
                </c:pt>
                <c:pt idx="7033" formatCode="0.0">
                  <c:v>1.1176470588235297</c:v>
                </c:pt>
                <c:pt idx="7034" formatCode="0.0">
                  <c:v>1.1428571428571432</c:v>
                </c:pt>
                <c:pt idx="7035" formatCode="0.0">
                  <c:v>1.3907284768211921</c:v>
                </c:pt>
                <c:pt idx="7036" formatCode="0.0">
                  <c:v>1.4285714285714286</c:v>
                </c:pt>
                <c:pt idx="7037" formatCode="0.0">
                  <c:v>1.8934911242603554</c:v>
                </c:pt>
                <c:pt idx="7038" formatCode="0.0">
                  <c:v>1.8235294117647058</c:v>
                </c:pt>
                <c:pt idx="7039" formatCode="0.0">
                  <c:v>1.2658227848101262</c:v>
                </c:pt>
                <c:pt idx="7040" formatCode="0.0">
                  <c:v>1.3714285714285717</c:v>
                </c:pt>
                <c:pt idx="7041" formatCode="0.0">
                  <c:v>2.0253164556962031</c:v>
                </c:pt>
                <c:pt idx="7042" formatCode="0.0">
                  <c:v>1.6101694915254237</c:v>
                </c:pt>
                <c:pt idx="7043" formatCode="0.0">
                  <c:v>1.6025641025641022</c:v>
                </c:pt>
                <c:pt idx="7044" formatCode="0.0">
                  <c:v>0.9937888198757765</c:v>
                </c:pt>
                <c:pt idx="7045" formatCode="0.0">
                  <c:v>0.74829931972789132</c:v>
                </c:pt>
                <c:pt idx="7046" formatCode="0.0">
                  <c:v>1.0843373493975905</c:v>
                </c:pt>
                <c:pt idx="7047" formatCode="0.0">
                  <c:v>1.3489736070381229</c:v>
                </c:pt>
                <c:pt idx="7048" formatCode="0.0">
                  <c:v>1.3861386138613863</c:v>
                </c:pt>
                <c:pt idx="7049" formatCode="0.0">
                  <c:v>1.3235294117647058</c:v>
                </c:pt>
                <c:pt idx="7050" formatCode="0.0">
                  <c:v>1.8235294117647058</c:v>
                </c:pt>
                <c:pt idx="7051" formatCode="0.0">
                  <c:v>1.4</c:v>
                </c:pt>
                <c:pt idx="7052" formatCode="0.0">
                  <c:v>1.1764705882352944</c:v>
                </c:pt>
                <c:pt idx="7053" formatCode="0.0">
                  <c:v>1.1974110032362464</c:v>
                </c:pt>
                <c:pt idx="7054" formatCode="0.0">
                  <c:v>1.1549295774647885</c:v>
                </c:pt>
                <c:pt idx="7055" formatCode="0.0">
                  <c:v>1.5116279069767444</c:v>
                </c:pt>
                <c:pt idx="7056" formatCode="0.0">
                  <c:v>1.5204678362573101</c:v>
                </c:pt>
                <c:pt idx="7057" formatCode="0.0">
                  <c:v>1.7391304347826086</c:v>
                </c:pt>
                <c:pt idx="7058" formatCode="0.0">
                  <c:v>1.3407821229050283</c:v>
                </c:pt>
                <c:pt idx="7059" formatCode="0.0">
                  <c:v>1.7058823529411762</c:v>
                </c:pt>
                <c:pt idx="7060" formatCode="0.0">
                  <c:v>1.51685393258427</c:v>
                </c:pt>
                <c:pt idx="7061" formatCode="0.0">
                  <c:v>1.3131313131313129</c:v>
                </c:pt>
                <c:pt idx="7062" formatCode="0.0">
                  <c:v>1.2435233160621755</c:v>
                </c:pt>
                <c:pt idx="7063" formatCode="0.0">
                  <c:v>1.4594594594594592</c:v>
                </c:pt>
                <c:pt idx="7064" formatCode="0.0">
                  <c:v>1.2307692307692306</c:v>
                </c:pt>
                <c:pt idx="7065" formatCode="0.0">
                  <c:v>1.4201183431952662</c:v>
                </c:pt>
                <c:pt idx="7074" formatCode="0.0">
                  <c:v>1.6342857142857143</c:v>
                </c:pt>
                <c:pt idx="7121" formatCode="0.0">
                  <c:v>0.84000000000000019</c:v>
                </c:pt>
                <c:pt idx="7122" formatCode="0.0">
                  <c:v>0.86363636363636354</c:v>
                </c:pt>
                <c:pt idx="7123" formatCode="0.0">
                  <c:v>0.82608695652173914</c:v>
                </c:pt>
                <c:pt idx="7124" formatCode="0.0">
                  <c:v>0.79166666666666652</c:v>
                </c:pt>
                <c:pt idx="7125" formatCode="0.0">
                  <c:v>0.83333333333333348</c:v>
                </c:pt>
                <c:pt idx="7126" formatCode="0.0">
                  <c:v>0.86956521739130455</c:v>
                </c:pt>
                <c:pt idx="7127" formatCode="0.0">
                  <c:v>0.82608695652173914</c:v>
                </c:pt>
                <c:pt idx="7128" formatCode="0.0">
                  <c:v>0.79166666666666652</c:v>
                </c:pt>
                <c:pt idx="7129" formatCode="0.0">
                  <c:v>0.86956521739130455</c:v>
                </c:pt>
                <c:pt idx="7130" formatCode="0.0">
                  <c:v>0.86956521739130455</c:v>
                </c:pt>
                <c:pt idx="7131" formatCode="0.0">
                  <c:v>0.83333333333333348</c:v>
                </c:pt>
                <c:pt idx="7132" formatCode="0.0">
                  <c:v>0.83333333333333348</c:v>
                </c:pt>
                <c:pt idx="7133" formatCode="0.0">
                  <c:v>0.90909090909090906</c:v>
                </c:pt>
                <c:pt idx="7134" formatCode="0.0">
                  <c:v>0.75000000000000011</c:v>
                </c:pt>
                <c:pt idx="7135" formatCode="0.0">
                  <c:v>0.86956521739130455</c:v>
                </c:pt>
                <c:pt idx="7136" formatCode="0.0">
                  <c:v>0.86956521739130455</c:v>
                </c:pt>
                <c:pt idx="7137" formatCode="0.0">
                  <c:v>0.82608695652173914</c:v>
                </c:pt>
                <c:pt idx="7138" formatCode="0.0">
                  <c:v>0.82608695652173914</c:v>
                </c:pt>
                <c:pt idx="7139" formatCode="0.0">
                  <c:v>0.90909090909090906</c:v>
                </c:pt>
                <c:pt idx="7140" formatCode="0.0">
                  <c:v>1.1818181818181819</c:v>
                </c:pt>
                <c:pt idx="7141" formatCode="0.0">
                  <c:v>1.1739130434782612</c:v>
                </c:pt>
                <c:pt idx="7142" formatCode="0.0">
                  <c:v>1.0454545454545452</c:v>
                </c:pt>
                <c:pt idx="7143" formatCode="0.0">
                  <c:v>1.1304347826086958</c:v>
                </c:pt>
                <c:pt idx="7144" formatCode="0.0">
                  <c:v>1.1363636363636362</c:v>
                </c:pt>
                <c:pt idx="7145" formatCode="0.0">
                  <c:v>1.1363636363636362</c:v>
                </c:pt>
                <c:pt idx="7146" formatCode="0.0">
                  <c:v>1.0869565217391308</c:v>
                </c:pt>
                <c:pt idx="7147" formatCode="0.0">
                  <c:v>1.1250000000000002</c:v>
                </c:pt>
                <c:pt idx="7148" formatCode="0.0">
                  <c:v>1.1739130434782612</c:v>
                </c:pt>
                <c:pt idx="7149" formatCode="0.0">
                  <c:v>1.1304347826086958</c:v>
                </c:pt>
                <c:pt idx="7150" formatCode="0.0">
                  <c:v>1.1250000000000002</c:v>
                </c:pt>
                <c:pt idx="7151" formatCode="0.0">
                  <c:v>1</c:v>
                </c:pt>
                <c:pt idx="7152" formatCode="0.0">
                  <c:v>1.0833333333333335</c:v>
                </c:pt>
                <c:pt idx="7153" formatCode="0.0">
                  <c:v>1.0869565217391308</c:v>
                </c:pt>
                <c:pt idx="7154" formatCode="0.0">
                  <c:v>1.1304347826086958</c:v>
                </c:pt>
                <c:pt idx="7155" formatCode="0.0">
                  <c:v>1.1904761904761905</c:v>
                </c:pt>
                <c:pt idx="7156" formatCode="0.0">
                  <c:v>1.1818181818181819</c:v>
                </c:pt>
                <c:pt idx="7157" formatCode="0.0">
                  <c:v>1.142857142857143</c:v>
                </c:pt>
                <c:pt idx="7158" formatCode="0.0">
                  <c:v>1.1363636363636362</c:v>
                </c:pt>
                <c:pt idx="7159" formatCode="0.0">
                  <c:v>1.1250000000000002</c:v>
                </c:pt>
                <c:pt idx="7160" formatCode="0.0">
                  <c:v>1.0909090909090906</c:v>
                </c:pt>
                <c:pt idx="7161" formatCode="0.0">
                  <c:v>1.0869565217391308</c:v>
                </c:pt>
                <c:pt idx="7162" formatCode="0.0">
                  <c:v>1.0869565217391308</c:v>
                </c:pt>
                <c:pt idx="7163" formatCode="0.0">
                  <c:v>1.0869565217391308</c:v>
                </c:pt>
                <c:pt idx="7164" formatCode="0.0">
                  <c:v>1.0909090909090906</c:v>
                </c:pt>
                <c:pt idx="7165" formatCode="0.0">
                  <c:v>1</c:v>
                </c:pt>
                <c:pt idx="7166" formatCode="0.0">
                  <c:v>1.1304347826086958</c:v>
                </c:pt>
                <c:pt idx="7167" formatCode="0.0">
                  <c:v>1.04</c:v>
                </c:pt>
                <c:pt idx="7168" formatCode="0.0">
                  <c:v>1</c:v>
                </c:pt>
                <c:pt idx="7169" formatCode="0.0">
                  <c:v>1.0434782608695652</c:v>
                </c:pt>
                <c:pt idx="7170" formatCode="0.0">
                  <c:v>1.0909090909090906</c:v>
                </c:pt>
                <c:pt idx="7171" formatCode="0.0">
                  <c:v>1</c:v>
                </c:pt>
                <c:pt idx="7172" formatCode="0.0">
                  <c:v>1</c:v>
                </c:pt>
                <c:pt idx="7173" formatCode="0.0">
                  <c:v>1.0416666666666665</c:v>
                </c:pt>
                <c:pt idx="7174" formatCode="0.0">
                  <c:v>1.0869565217391308</c:v>
                </c:pt>
                <c:pt idx="7175" formatCode="0.0">
                  <c:v>1</c:v>
                </c:pt>
                <c:pt idx="7176" formatCode="0.0">
                  <c:v>1.0434782608695652</c:v>
                </c:pt>
                <c:pt idx="7177" formatCode="0.0">
                  <c:v>1</c:v>
                </c:pt>
                <c:pt idx="7178" formatCode="0.0">
                  <c:v>1.0434782608695652</c:v>
                </c:pt>
                <c:pt idx="7179" formatCode="0.0">
                  <c:v>1.0869565217391308</c:v>
                </c:pt>
                <c:pt idx="7180" formatCode="0.0">
                  <c:v>1</c:v>
                </c:pt>
                <c:pt idx="7181" formatCode="0.0">
                  <c:v>1.0434782608695652</c:v>
                </c:pt>
                <c:pt idx="7182" formatCode="0.0">
                  <c:v>1.0434782608695652</c:v>
                </c:pt>
                <c:pt idx="7183" formatCode="0.0">
                  <c:v>1.0869565217391308</c:v>
                </c:pt>
                <c:pt idx="7184" formatCode="0.0">
                  <c:v>1.0434782608695652</c:v>
                </c:pt>
                <c:pt idx="7185" formatCode="0.0">
                  <c:v>1.0833333333333335</c:v>
                </c:pt>
                <c:pt idx="7186" formatCode="0.0">
                  <c:v>1.0416666666666665</c:v>
                </c:pt>
                <c:pt idx="7187" formatCode="0.0">
                  <c:v>1.0833333333333335</c:v>
                </c:pt>
                <c:pt idx="7188" formatCode="0.0">
                  <c:v>1.0434782608695652</c:v>
                </c:pt>
                <c:pt idx="7189" formatCode="0.0">
                  <c:v>1.0416666666666665</c:v>
                </c:pt>
                <c:pt idx="7190" formatCode="0.0">
                  <c:v>0.84615384615384626</c:v>
                </c:pt>
                <c:pt idx="7191" formatCode="0.0">
                  <c:v>0.84000000000000019</c:v>
                </c:pt>
                <c:pt idx="7192" formatCode="0.0">
                  <c:v>0.85185185185185175</c:v>
                </c:pt>
                <c:pt idx="7193" formatCode="0.0">
                  <c:v>0.80769230769230771</c:v>
                </c:pt>
                <c:pt idx="7194" formatCode="0.0">
                  <c:v>0.81481481481481499</c:v>
                </c:pt>
                <c:pt idx="7195" formatCode="0.0">
                  <c:v>0.85185185185185175</c:v>
                </c:pt>
                <c:pt idx="7196" formatCode="0.0">
                  <c:v>0.91999999999999993</c:v>
                </c:pt>
                <c:pt idx="7197" formatCode="0.0">
                  <c:v>0.88461538461538458</c:v>
                </c:pt>
                <c:pt idx="7198" formatCode="0.0">
                  <c:v>0.80769230769230771</c:v>
                </c:pt>
                <c:pt idx="7199" formatCode="0.0">
                  <c:v>0.84615384615384626</c:v>
                </c:pt>
                <c:pt idx="7200" formatCode="0.0">
                  <c:v>0.84615384615384626</c:v>
                </c:pt>
                <c:pt idx="7201" formatCode="0.0">
                  <c:v>0.81481481481481499</c:v>
                </c:pt>
                <c:pt idx="7202" formatCode="0.0">
                  <c:v>0.82142857142857162</c:v>
                </c:pt>
                <c:pt idx="7203" formatCode="0.0">
                  <c:v>0.7777777777777779</c:v>
                </c:pt>
                <c:pt idx="7204" formatCode="0.0">
                  <c:v>0.81481481481481499</c:v>
                </c:pt>
                <c:pt idx="7205" formatCode="0.0">
                  <c:v>1.0434782608695652</c:v>
                </c:pt>
                <c:pt idx="7206" formatCode="0.0">
                  <c:v>1</c:v>
                </c:pt>
                <c:pt idx="7207" formatCode="0.0">
                  <c:v>1</c:v>
                </c:pt>
                <c:pt idx="7208" formatCode="0.0">
                  <c:v>0.96000000000000008</c:v>
                </c:pt>
                <c:pt idx="7209" formatCode="0.0">
                  <c:v>1</c:v>
                </c:pt>
                <c:pt idx="7210" formatCode="0.0">
                  <c:v>0.91666666666666663</c:v>
                </c:pt>
                <c:pt idx="7211" formatCode="0.0">
                  <c:v>0.88000000000000012</c:v>
                </c:pt>
                <c:pt idx="7212" formatCode="0.0">
                  <c:v>1</c:v>
                </c:pt>
                <c:pt idx="7213" formatCode="0.0">
                  <c:v>0.91999999999999993</c:v>
                </c:pt>
                <c:pt idx="7214" formatCode="0.0">
                  <c:v>0.91999999999999993</c:v>
                </c:pt>
                <c:pt idx="7215" formatCode="0.0">
                  <c:v>0.96000000000000008</c:v>
                </c:pt>
                <c:pt idx="7216" formatCode="0.0">
                  <c:v>0.92307692307692291</c:v>
                </c:pt>
                <c:pt idx="7217" formatCode="0.0">
                  <c:v>0.95833333333333337</c:v>
                </c:pt>
                <c:pt idx="7218" formatCode="0.0">
                  <c:v>0.95833333333333337</c:v>
                </c:pt>
                <c:pt idx="7219" formatCode="0.0">
                  <c:v>0.92307692307692291</c:v>
                </c:pt>
                <c:pt idx="7220" formatCode="0.0">
                  <c:v>0.84000000000000019</c:v>
                </c:pt>
                <c:pt idx="7221" formatCode="0.0">
                  <c:v>1</c:v>
                </c:pt>
                <c:pt idx="7222" formatCode="0.0">
                  <c:v>0.96000000000000008</c:v>
                </c:pt>
                <c:pt idx="7223" formatCode="0.0">
                  <c:v>1</c:v>
                </c:pt>
                <c:pt idx="7224" formatCode="0.0">
                  <c:v>1</c:v>
                </c:pt>
                <c:pt idx="7225" formatCode="0.0">
                  <c:v>0.92307692307692291</c:v>
                </c:pt>
                <c:pt idx="7226" formatCode="0.0">
                  <c:v>1.0416666666666665</c:v>
                </c:pt>
                <c:pt idx="7227" formatCode="0.0">
                  <c:v>0.96000000000000008</c:v>
                </c:pt>
                <c:pt idx="7228" formatCode="0.0">
                  <c:v>1.0416666666666665</c:v>
                </c:pt>
                <c:pt idx="7229" formatCode="0.0">
                  <c:v>1</c:v>
                </c:pt>
                <c:pt idx="7230" formatCode="0.0">
                  <c:v>0.96000000000000008</c:v>
                </c:pt>
                <c:pt idx="7231" formatCode="0.0">
                  <c:v>0.76000000000000012</c:v>
                </c:pt>
                <c:pt idx="7232" formatCode="0.0">
                  <c:v>0.73076923076923073</c:v>
                </c:pt>
                <c:pt idx="7233" formatCode="0.0">
                  <c:v>0.76000000000000012</c:v>
                </c:pt>
                <c:pt idx="7234" formatCode="0.0">
                  <c:v>0.76923076923076916</c:v>
                </c:pt>
                <c:pt idx="7235" formatCode="0.0">
                  <c:v>0.83333333333333348</c:v>
                </c:pt>
                <c:pt idx="7236" formatCode="0.0">
                  <c:v>0.80769230769230771</c:v>
                </c:pt>
                <c:pt idx="7237" formatCode="0.0">
                  <c:v>0.76923076923076916</c:v>
                </c:pt>
                <c:pt idx="7238" formatCode="0.0">
                  <c:v>0.8</c:v>
                </c:pt>
                <c:pt idx="7239" formatCode="0.0">
                  <c:v>0.8</c:v>
                </c:pt>
                <c:pt idx="7240" formatCode="0.0">
                  <c:v>0.88461538461538458</c:v>
                </c:pt>
                <c:pt idx="7241" formatCode="0.0">
                  <c:v>0.84615384615384626</c:v>
                </c:pt>
                <c:pt idx="7242" formatCode="0.0">
                  <c:v>0.88461538461538458</c:v>
                </c:pt>
                <c:pt idx="7243" formatCode="0.0">
                  <c:v>0.80769230769230771</c:v>
                </c:pt>
                <c:pt idx="7244" formatCode="0.0">
                  <c:v>0.85185185185185175</c:v>
                </c:pt>
                <c:pt idx="7245" formatCode="0.0">
                  <c:v>0.88461538461538458</c:v>
                </c:pt>
                <c:pt idx="7246" formatCode="0.0">
                  <c:v>0.88461538461538458</c:v>
                </c:pt>
                <c:pt idx="7247" formatCode="0.0">
                  <c:v>0.91999999999999993</c:v>
                </c:pt>
                <c:pt idx="7248" formatCode="0.0">
                  <c:v>0.91999999999999993</c:v>
                </c:pt>
                <c:pt idx="7249" formatCode="0.0">
                  <c:v>0.91999999999999993</c:v>
                </c:pt>
                <c:pt idx="7250" formatCode="0.0">
                  <c:v>0.88461538461538458</c:v>
                </c:pt>
                <c:pt idx="7251" formatCode="0.0">
                  <c:v>0.91666666666666663</c:v>
                </c:pt>
                <c:pt idx="7252" formatCode="0.0">
                  <c:v>0.91666666666666663</c:v>
                </c:pt>
                <c:pt idx="7253" formatCode="0.0">
                  <c:v>1</c:v>
                </c:pt>
                <c:pt idx="7254" formatCode="0.0">
                  <c:v>0.88000000000000012</c:v>
                </c:pt>
                <c:pt idx="7255" formatCode="0.0">
                  <c:v>0.88000000000000012</c:v>
                </c:pt>
                <c:pt idx="7256" formatCode="0.0">
                  <c:v>0.88000000000000012</c:v>
                </c:pt>
                <c:pt idx="7257" formatCode="0.0">
                  <c:v>0.91999999999999993</c:v>
                </c:pt>
                <c:pt idx="7258" formatCode="0.0">
                  <c:v>0.95833333333333337</c:v>
                </c:pt>
                <c:pt idx="7259" formatCode="0.0">
                  <c:v>0.91999999999999993</c:v>
                </c:pt>
                <c:pt idx="7264" formatCode="0.0">
                  <c:v>1.1764705882352944</c:v>
                </c:pt>
                <c:pt idx="7265" formatCode="0.0">
                  <c:v>1.1707317073170731</c:v>
                </c:pt>
                <c:pt idx="7266" formatCode="0.0">
                  <c:v>1.1594202898550723</c:v>
                </c:pt>
                <c:pt idx="7267" formatCode="0.0">
                  <c:v>1.1538461538461537</c:v>
                </c:pt>
                <c:pt idx="7268" formatCode="0.0">
                  <c:v>1.1499999999999997</c:v>
                </c:pt>
                <c:pt idx="7269" formatCode="0.0">
                  <c:v>1.1320754716981136</c:v>
                </c:pt>
                <c:pt idx="7270" formatCode="0.0">
                  <c:v>1.1499999999999997</c:v>
                </c:pt>
                <c:pt idx="7271" formatCode="0.0">
                  <c:v>1.1538461538461537</c:v>
                </c:pt>
                <c:pt idx="7272" formatCode="0.0">
                  <c:v>1.2371134020618557</c:v>
                </c:pt>
                <c:pt idx="7273" formatCode="0.0">
                  <c:v>1.2307692307692306</c:v>
                </c:pt>
                <c:pt idx="7274" formatCode="0.0">
                  <c:v>1.2244897959183674</c:v>
                </c:pt>
                <c:pt idx="7275" formatCode="0.0">
                  <c:v>1.0526315789473686</c:v>
                </c:pt>
                <c:pt idx="7276" formatCode="0.0">
                  <c:v>1.0344827586206897</c:v>
                </c:pt>
                <c:pt idx="7277" formatCode="0.0">
                  <c:v>1.0900473933649288</c:v>
                </c:pt>
                <c:pt idx="7278" formatCode="0.0">
                  <c:v>1.0952380952380949</c:v>
                </c:pt>
                <c:pt idx="7279" formatCode="0.0">
                  <c:v>1.1574074074074074</c:v>
                </c:pt>
                <c:pt idx="7280" formatCode="0.0">
                  <c:v>1.1574074074074074</c:v>
                </c:pt>
                <c:pt idx="7281" formatCode="0.0">
                  <c:v>1.1374407582938388</c:v>
                </c:pt>
                <c:pt idx="7282" formatCode="0.0">
                  <c:v>1.2093023255813955</c:v>
                </c:pt>
                <c:pt idx="7283" formatCode="0.0">
                  <c:v>1.261261261261261</c:v>
                </c:pt>
                <c:pt idx="7284" formatCode="0.0">
                  <c:v>1.2053571428571428</c:v>
                </c:pt>
                <c:pt idx="7285" formatCode="0.0">
                  <c:v>1.1162790697674421</c:v>
                </c:pt>
                <c:pt idx="7286" formatCode="0.0">
                  <c:v>1.2444444444444442</c:v>
                </c:pt>
                <c:pt idx="7287" formatCode="0.0">
                  <c:v>1.2227074235807862</c:v>
                </c:pt>
                <c:pt idx="7288" formatCode="0.0">
                  <c:v>1.2053571428571428</c:v>
                </c:pt>
                <c:pt idx="7289" formatCode="0.0">
                  <c:v>1.2107623318385654</c:v>
                </c:pt>
                <c:pt idx="7290" formatCode="0.0">
                  <c:v>1.2162162162162162</c:v>
                </c:pt>
                <c:pt idx="7291" formatCode="0.0">
                  <c:v>1.2217194570135745</c:v>
                </c:pt>
                <c:pt idx="7292" formatCode="0.0">
                  <c:v>1.2322274881516588</c:v>
                </c:pt>
                <c:pt idx="7293" formatCode="0.0">
                  <c:v>1.1682242990654204</c:v>
                </c:pt>
                <c:pt idx="7294" formatCode="0.0">
                  <c:v>1.0900473933649288</c:v>
                </c:pt>
                <c:pt idx="7295" formatCode="0.0">
                  <c:v>1.0952380952380949</c:v>
                </c:pt>
                <c:pt idx="7296" formatCode="0.0">
                  <c:v>1.1330049261083743</c:v>
                </c:pt>
                <c:pt idx="7297" formatCode="0.0">
                  <c:v>1.121951219512195</c:v>
                </c:pt>
                <c:pt idx="7298" formatCode="0.0">
                  <c:v>1.1707317073170731</c:v>
                </c:pt>
                <c:pt idx="7299" formatCode="0.0">
                  <c:v>1.1442786069651742</c:v>
                </c:pt>
                <c:pt idx="7300" formatCode="0.0">
                  <c:v>1.116504854368932</c:v>
                </c:pt>
                <c:pt idx="7301" formatCode="0.0">
                  <c:v>1.142857142857143</c:v>
                </c:pt>
                <c:pt idx="7302" formatCode="0.0">
                  <c:v>1.1214953271028036</c:v>
                </c:pt>
                <c:pt idx="7303" formatCode="0.0">
                  <c:v>1.0900473933649288</c:v>
                </c:pt>
                <c:pt idx="7304" formatCode="0.0">
                  <c:v>1.1111111111111114</c:v>
                </c:pt>
                <c:pt idx="7305" formatCode="0.0">
                  <c:v>1.0849056603773584</c:v>
                </c:pt>
                <c:pt idx="7306" formatCode="0.0">
                  <c:v>1.1162790697674421</c:v>
                </c:pt>
                <c:pt idx="7307" formatCode="0.0">
                  <c:v>1.0849056603773584</c:v>
                </c:pt>
                <c:pt idx="7308" formatCode="0.0">
                  <c:v>1.0900473933649288</c:v>
                </c:pt>
                <c:pt idx="7309" formatCode="0.0">
                  <c:v>1.1162790697674421</c:v>
                </c:pt>
                <c:pt idx="7310" formatCode="0.0">
                  <c:v>1.1594202898550723</c:v>
                </c:pt>
                <c:pt idx="7311" formatCode="0.0">
                  <c:v>1.1162790697674421</c:v>
                </c:pt>
                <c:pt idx="7312" formatCode="0.0">
                  <c:v>1.1483253588516746</c:v>
                </c:pt>
                <c:pt idx="7313" formatCode="0.0">
                  <c:v>1.1320754716981136</c:v>
                </c:pt>
                <c:pt idx="7314" formatCode="0.0">
                  <c:v>1.126760563380282</c:v>
                </c:pt>
                <c:pt idx="7315" formatCode="0.0">
                  <c:v>1.1162790697674421</c:v>
                </c:pt>
                <c:pt idx="7316" formatCode="0.0">
                  <c:v>1.1111111111111109</c:v>
                </c:pt>
                <c:pt idx="7317" formatCode="0.0">
                  <c:v>1.1682242990654204</c:v>
                </c:pt>
                <c:pt idx="7318" formatCode="0.0">
                  <c:v>1.1737089201877937</c:v>
                </c:pt>
                <c:pt idx="7319" formatCode="0.0">
                  <c:v>1.142857142857143</c:v>
                </c:pt>
                <c:pt idx="7320" formatCode="0.0">
                  <c:v>1.0869565217391308</c:v>
                </c:pt>
                <c:pt idx="7321" formatCode="0.0">
                  <c:v>1</c:v>
                </c:pt>
                <c:pt idx="7322" formatCode="0.0">
                  <c:v>1</c:v>
                </c:pt>
                <c:pt idx="7323" formatCode="0.0">
                  <c:v>1.0952380952380949</c:v>
                </c:pt>
                <c:pt idx="7324" formatCode="0.0">
                  <c:v>1.0434782608695652</c:v>
                </c:pt>
                <c:pt idx="7325" formatCode="0.0">
                  <c:v>1.0909090909090906</c:v>
                </c:pt>
                <c:pt idx="7326" formatCode="0.0">
                  <c:v>1.1339712918660285</c:v>
                </c:pt>
                <c:pt idx="7327" formatCode="0.0">
                  <c:v>1.1455399061032865</c:v>
                </c:pt>
                <c:pt idx="7328" formatCode="0.0">
                  <c:v>1.1394230769230769</c:v>
                </c:pt>
                <c:pt idx="7329" formatCode="0.0">
                  <c:v>1.1483253588516746</c:v>
                </c:pt>
                <c:pt idx="7330" formatCode="0.0">
                  <c:v>1.1523809523809523</c:v>
                </c:pt>
                <c:pt idx="7331" formatCode="0.0">
                  <c:v>1.1689497716894979</c:v>
                </c:pt>
                <c:pt idx="7332" formatCode="0.0">
                  <c:v>1.15625</c:v>
                </c:pt>
                <c:pt idx="7333" formatCode="0.0">
                  <c:v>1.2334801762114538</c:v>
                </c:pt>
                <c:pt idx="7334" formatCode="0.0">
                  <c:v>1.2380952380952379</c:v>
                </c:pt>
                <c:pt idx="7335" formatCode="0.0">
                  <c:v>1.2181818181818183</c:v>
                </c:pt>
                <c:pt idx="7336" formatCode="0.0">
                  <c:v>1.1422018348623855</c:v>
                </c:pt>
                <c:pt idx="7337" formatCode="0.0">
                  <c:v>1.1454545454545453</c:v>
                </c:pt>
                <c:pt idx="7338" formatCode="0.0">
                  <c:v>1.1688888888888891</c:v>
                </c:pt>
                <c:pt idx="7339" formatCode="0.0">
                  <c:v>1.1906976744186049</c:v>
                </c:pt>
                <c:pt idx="7340" formatCode="0.0">
                  <c:v>1.1990950226244341</c:v>
                </c:pt>
                <c:pt idx="7341" formatCode="0.0">
                  <c:v>1.1725663716814161</c:v>
                </c:pt>
                <c:pt idx="7342" formatCode="0.0">
                  <c:v>1.1805555555555558</c:v>
                </c:pt>
                <c:pt idx="7343" formatCode="0.0">
                  <c:v>1.1850220264317184</c:v>
                </c:pt>
                <c:pt idx="7344" formatCode="0.0">
                  <c:v>1.2202643171806162</c:v>
                </c:pt>
                <c:pt idx="7345" formatCode="0.0">
                  <c:v>1.2164502164502164</c:v>
                </c:pt>
                <c:pt idx="7346" formatCode="0.0">
                  <c:v>1.2168141592920354</c:v>
                </c:pt>
                <c:pt idx="7347" formatCode="0.0">
                  <c:v>1.251101321585903</c:v>
                </c:pt>
                <c:pt idx="7348" formatCode="0.0">
                  <c:v>1.1714285714285717</c:v>
                </c:pt>
                <c:pt idx="7349" formatCode="0.0">
                  <c:v>0.86266094420600858</c:v>
                </c:pt>
                <c:pt idx="7350" formatCode="0.0">
                  <c:v>1.2596153846153846</c:v>
                </c:pt>
                <c:pt idx="7351" formatCode="0.0">
                  <c:v>1.7412280701754386</c:v>
                </c:pt>
                <c:pt idx="7352" formatCode="0.0">
                  <c:v>0.5168539325842697</c:v>
                </c:pt>
                <c:pt idx="7353" formatCode="0.0">
                  <c:v>1.40625</c:v>
                </c:pt>
                <c:pt idx="7354" formatCode="0.0">
                  <c:v>1</c:v>
                </c:pt>
                <c:pt idx="7355" formatCode="0.0">
                  <c:v>0.95833333333333337</c:v>
                </c:pt>
                <c:pt idx="7356" formatCode="0.0">
                  <c:v>0.95833333333333337</c:v>
                </c:pt>
                <c:pt idx="7357" formatCode="0.0">
                  <c:v>0.95833333333333337</c:v>
                </c:pt>
                <c:pt idx="7358" formatCode="0.0">
                  <c:v>0.84000000000000019</c:v>
                </c:pt>
                <c:pt idx="7359" formatCode="0.0">
                  <c:v>0.88000000000000012</c:v>
                </c:pt>
                <c:pt idx="7360" formatCode="0.0">
                  <c:v>0.95652173913043492</c:v>
                </c:pt>
                <c:pt idx="7361" formatCode="0.0">
                  <c:v>0.91666666666666663</c:v>
                </c:pt>
                <c:pt idx="7362" formatCode="0.0">
                  <c:v>1</c:v>
                </c:pt>
                <c:pt idx="7363" formatCode="0.0">
                  <c:v>0.91304347826086962</c:v>
                </c:pt>
                <c:pt idx="7364" formatCode="0.0">
                  <c:v>0.91304347826086962</c:v>
                </c:pt>
                <c:pt idx="7365" formatCode="0.0">
                  <c:v>1.0434782608695652</c:v>
                </c:pt>
                <c:pt idx="7366" formatCode="0.0">
                  <c:v>1</c:v>
                </c:pt>
                <c:pt idx="7367" formatCode="0.0">
                  <c:v>0.95652173913043492</c:v>
                </c:pt>
                <c:pt idx="7368" formatCode="0.0">
                  <c:v>0.9545454545454547</c:v>
                </c:pt>
                <c:pt idx="7369" formatCode="0.0">
                  <c:v>0.86956521739130455</c:v>
                </c:pt>
                <c:pt idx="7370" formatCode="0.0">
                  <c:v>0.86956521739130455</c:v>
                </c:pt>
                <c:pt idx="7371" formatCode="0.0">
                  <c:v>1</c:v>
                </c:pt>
                <c:pt idx="7372" formatCode="0.0">
                  <c:v>0.9545454545454547</c:v>
                </c:pt>
                <c:pt idx="7373" formatCode="0.0">
                  <c:v>0.91666666666666663</c:v>
                </c:pt>
                <c:pt idx="7374" formatCode="0.0">
                  <c:v>0.95833333333333337</c:v>
                </c:pt>
                <c:pt idx="7386" formatCode="0.0">
                  <c:v>1.1547619047619051</c:v>
                </c:pt>
                <c:pt idx="7387" formatCode="0.0">
                  <c:v>0.60714285714285721</c:v>
                </c:pt>
                <c:pt idx="7388" formatCode="0.0">
                  <c:v>1.5222672064777325</c:v>
                </c:pt>
                <c:pt idx="7389" formatCode="0.0">
                  <c:v>1.6905660377358493</c:v>
                </c:pt>
                <c:pt idx="7390" formatCode="0.0">
                  <c:v>1.3667953667953672</c:v>
                </c:pt>
                <c:pt idx="7391" formatCode="0.0">
                  <c:v>2.1172413793103448</c:v>
                </c:pt>
                <c:pt idx="7392" formatCode="0.0">
                  <c:v>2.0133333333333336</c:v>
                </c:pt>
                <c:pt idx="7393" formatCode="0.0">
                  <c:v>1.3884615384615386</c:v>
                </c:pt>
                <c:pt idx="7394" formatCode="0.0">
                  <c:v>1.2212765957446805</c:v>
                </c:pt>
                <c:pt idx="7395" formatCode="0.0">
                  <c:v>1.8320000000000001</c:v>
                </c:pt>
                <c:pt idx="7396" formatCode="0.0">
                  <c:v>2.1822660098522166</c:v>
                </c:pt>
                <c:pt idx="7397" formatCode="0.0">
                  <c:v>1.5576923076923073</c:v>
                </c:pt>
                <c:pt idx="7398" formatCode="0.0">
                  <c:v>0.4152542372881356</c:v>
                </c:pt>
                <c:pt idx="7399" formatCode="0.0">
                  <c:v>0.25888324873096447</c:v>
                </c:pt>
                <c:pt idx="7400" formatCode="0.0">
                  <c:v>0.36407766990291279</c:v>
                </c:pt>
                <c:pt idx="7401" formatCode="0.0">
                  <c:v>0.40909090909090917</c:v>
                </c:pt>
                <c:pt idx="7402" formatCode="0.0">
                  <c:v>0.36190476190476206</c:v>
                </c:pt>
                <c:pt idx="7403" formatCode="0.0">
                  <c:v>0.56969696969696959</c:v>
                </c:pt>
                <c:pt idx="7404" formatCode="0.0">
                  <c:v>0.47524752475247528</c:v>
                </c:pt>
                <c:pt idx="7405" formatCode="0.0">
                  <c:v>0.30341880341880351</c:v>
                </c:pt>
                <c:pt idx="7464" formatCode="0.0">
                  <c:v>0.43750000000000006</c:v>
                </c:pt>
                <c:pt idx="7465" formatCode="0.0">
                  <c:v>0.32666666666666677</c:v>
                </c:pt>
                <c:pt idx="7466" formatCode="0.0">
                  <c:v>0.72222222222222221</c:v>
                </c:pt>
                <c:pt idx="7467" formatCode="0.0">
                  <c:v>1.5285714285714287</c:v>
                </c:pt>
                <c:pt idx="7468" formatCode="0.0">
                  <c:v>1.8615384615384616</c:v>
                </c:pt>
                <c:pt idx="7469" formatCode="0.0">
                  <c:v>2.0913043478260875</c:v>
                </c:pt>
                <c:pt idx="7470" formatCode="0.0">
                  <c:v>0.75796178343949061</c:v>
                </c:pt>
                <c:pt idx="7471" formatCode="0.0">
                  <c:v>0.51666666666666661</c:v>
                </c:pt>
                <c:pt idx="7472" formatCode="0.0">
                  <c:v>0.28500000000000003</c:v>
                </c:pt>
                <c:pt idx="7473" formatCode="0.0">
                  <c:v>0.36666666666666681</c:v>
                </c:pt>
                <c:pt idx="7474" formatCode="0.0">
                  <c:v>0.24827586206896551</c:v>
                </c:pt>
                <c:pt idx="7475" formatCode="0.0">
                  <c:v>0.59565217391304359</c:v>
                </c:pt>
                <c:pt idx="7476" formatCode="0.0">
                  <c:v>0.47333333333333333</c:v>
                </c:pt>
                <c:pt idx="7477" formatCode="0.0">
                  <c:v>0.9</c:v>
                </c:pt>
                <c:pt idx="7478" formatCode="0.0">
                  <c:v>0.78</c:v>
                </c:pt>
                <c:pt idx="7479" formatCode="0.0">
                  <c:v>1.1142857142857143</c:v>
                </c:pt>
                <c:pt idx="7480" formatCode="0.0">
                  <c:v>1.3428571428571432</c:v>
                </c:pt>
                <c:pt idx="7481" formatCode="0.0">
                  <c:v>1.209090909090909</c:v>
                </c:pt>
                <c:pt idx="7482" formatCode="0.0">
                  <c:v>2.0833333333333339</c:v>
                </c:pt>
                <c:pt idx="7483" formatCode="0.0">
                  <c:v>1.6559999999999997</c:v>
                </c:pt>
                <c:pt idx="7484" formatCode="0.0">
                  <c:v>1.7559999999999996</c:v>
                </c:pt>
                <c:pt idx="7485" formatCode="0.0">
                  <c:v>1.484</c:v>
                </c:pt>
                <c:pt idx="7486" formatCode="0.0">
                  <c:v>2.0260869565217394</c:v>
                </c:pt>
                <c:pt idx="7487" formatCode="0.0">
                  <c:v>2.8114285714285709</c:v>
                </c:pt>
                <c:pt idx="7488" formatCode="0.0">
                  <c:v>1.2285714285714286</c:v>
                </c:pt>
                <c:pt idx="7489" formatCode="0.0">
                  <c:v>1.2774193548387098</c:v>
                </c:pt>
                <c:pt idx="7490" formatCode="0.0">
                  <c:v>1.3241379310344827</c:v>
                </c:pt>
                <c:pt idx="7491" formatCode="0.0">
                  <c:v>2.3538461538461535</c:v>
                </c:pt>
                <c:pt idx="7492" formatCode="0.0">
                  <c:v>2.0321428571428575</c:v>
                </c:pt>
                <c:pt idx="7493" formatCode="0.0">
                  <c:v>1.6656249999999997</c:v>
                </c:pt>
                <c:pt idx="7498" formatCode="0.0">
                  <c:v>2.0333333333333332</c:v>
                </c:pt>
                <c:pt idx="7499" formatCode="0.0">
                  <c:v>2</c:v>
                </c:pt>
                <c:pt idx="7500" formatCode="0.0">
                  <c:v>1.6086956521739131</c:v>
                </c:pt>
                <c:pt idx="7501" formatCode="0.0">
                  <c:v>0.21111111111111111</c:v>
                </c:pt>
                <c:pt idx="7502" formatCode="0.0">
                  <c:v>0.47619047619047622</c:v>
                </c:pt>
                <c:pt idx="7566" formatCode="0.0">
                  <c:v>2.2453703703703707</c:v>
                </c:pt>
                <c:pt idx="7567" formatCode="0.0">
                  <c:v>1.3346613545816735</c:v>
                </c:pt>
                <c:pt idx="7568" formatCode="0.0">
                  <c:v>1.9638554216867476</c:v>
                </c:pt>
                <c:pt idx="7569" formatCode="0.0">
                  <c:v>1.4307692307692306</c:v>
                </c:pt>
                <c:pt idx="7570" formatCode="0.0">
                  <c:v>1.5679611650485437</c:v>
                </c:pt>
                <c:pt idx="7571" formatCode="0.0">
                  <c:v>1.412790697674418</c:v>
                </c:pt>
                <c:pt idx="7572" formatCode="0.0">
                  <c:v>1.4823529411764709</c:v>
                </c:pt>
                <c:pt idx="7573" formatCode="0.0">
                  <c:v>1.412790697674418</c:v>
                </c:pt>
                <c:pt idx="7574" formatCode="0.0">
                  <c:v>1.3448275862068968</c:v>
                </c:pt>
                <c:pt idx="7575" formatCode="0.0">
                  <c:v>1.370860927152318</c:v>
                </c:pt>
                <c:pt idx="7576" formatCode="0.0">
                  <c:v>1.264367816091954</c:v>
                </c:pt>
                <c:pt idx="7577" formatCode="0.0">
                  <c:v>1.3149606299212599</c:v>
                </c:pt>
                <c:pt idx="7578" formatCode="0.0">
                  <c:v>1.379746835443038</c:v>
                </c:pt>
                <c:pt idx="7627" formatCode="0.0">
                  <c:v>1.8965517241379315</c:v>
                </c:pt>
                <c:pt idx="7628" formatCode="0.0">
                  <c:v>1.7740384615384617</c:v>
                </c:pt>
                <c:pt idx="7629" formatCode="0.0">
                  <c:v>2</c:v>
                </c:pt>
                <c:pt idx="7630" formatCode="0.0">
                  <c:v>1.9605911330049264</c:v>
                </c:pt>
                <c:pt idx="7631" formatCode="0.0">
                  <c:v>1.5865384615384617</c:v>
                </c:pt>
                <c:pt idx="7632" formatCode="0.0">
                  <c:v>1.6888888888888891</c:v>
                </c:pt>
                <c:pt idx="7633" formatCode="0.0">
                  <c:v>1.596774193548387</c:v>
                </c:pt>
                <c:pt idx="7634" formatCode="0.0">
                  <c:v>1.6598984771573602</c:v>
                </c:pt>
                <c:pt idx="7677" formatCode="0.0">
                  <c:v>2.8156424581005584</c:v>
                </c:pt>
                <c:pt idx="7678" formatCode="0.0">
                  <c:v>3.0437499999999997</c:v>
                </c:pt>
                <c:pt idx="7679" formatCode="0.0">
                  <c:v>2.9122807017543861</c:v>
                </c:pt>
                <c:pt idx="7680" formatCode="0.0">
                  <c:v>2.9695121951219514</c:v>
                </c:pt>
                <c:pt idx="7709" formatCode="0.0">
                  <c:v>1.8453608247422681</c:v>
                </c:pt>
                <c:pt idx="7712" formatCode="0.0">
                  <c:v>1.3699421965317922</c:v>
                </c:pt>
                <c:pt idx="7713" formatCode="0.0">
                  <c:v>0.86585365853658569</c:v>
                </c:pt>
                <c:pt idx="7759" formatCode="0.0">
                  <c:v>2.9039548022598871</c:v>
                </c:pt>
                <c:pt idx="7760" formatCode="0.0">
                  <c:v>2.7888888888888888</c:v>
                </c:pt>
                <c:pt idx="7779" formatCode="0.0">
                  <c:v>3.0185185185185182</c:v>
                </c:pt>
                <c:pt idx="7780" formatCode="0.0">
                  <c:v>2.0801886792452828</c:v>
                </c:pt>
                <c:pt idx="7781" formatCode="0.0">
                  <c:v>0.93142857142857161</c:v>
                </c:pt>
                <c:pt idx="7782" formatCode="0.0">
                  <c:v>1.9444444444444444</c:v>
                </c:pt>
                <c:pt idx="7783" formatCode="0.0">
                  <c:v>1.9371069182389937</c:v>
                </c:pt>
                <c:pt idx="7784" formatCode="0.0">
                  <c:v>2.0368421052631569</c:v>
                </c:pt>
                <c:pt idx="7785" formatCode="0.0">
                  <c:v>2.2606635071090051</c:v>
                </c:pt>
                <c:pt idx="7786" formatCode="0.0">
                  <c:v>2.7923076923076926</c:v>
                </c:pt>
                <c:pt idx="7787" formatCode="0.0">
                  <c:v>2.4965517241379311</c:v>
                </c:pt>
                <c:pt idx="7788" formatCode="0.0">
                  <c:v>2.372670807453416</c:v>
                </c:pt>
                <c:pt idx="7789" formatCode="0.0">
                  <c:v>1.9502262443438916</c:v>
                </c:pt>
                <c:pt idx="7790" formatCode="0.0">
                  <c:v>2.6545454545454548</c:v>
                </c:pt>
                <c:pt idx="7791" formatCode="0.0">
                  <c:v>2.1122994652406413</c:v>
                </c:pt>
                <c:pt idx="7792" formatCode="0.0">
                  <c:v>1.8731707317073174</c:v>
                </c:pt>
                <c:pt idx="7793" formatCode="0.0">
                  <c:v>2.0314136125654447</c:v>
                </c:pt>
                <c:pt idx="7794" formatCode="0.0">
                  <c:v>3.4181818181818184</c:v>
                </c:pt>
                <c:pt idx="7795" formatCode="0.0">
                  <c:v>3.0243902439024404</c:v>
                </c:pt>
                <c:pt idx="7796" formatCode="0.0">
                  <c:v>2.7819148936170222</c:v>
                </c:pt>
                <c:pt idx="7828" formatCode="0.0">
                  <c:v>4.3019801980198018</c:v>
                </c:pt>
                <c:pt idx="7829" formatCode="0.0">
                  <c:v>2.7395833333333335</c:v>
                </c:pt>
                <c:pt idx="7830" formatCode="0.0">
                  <c:v>2.0978260869565215</c:v>
                </c:pt>
                <c:pt idx="7831" formatCode="0.0">
                  <c:v>2.2268041237113403</c:v>
                </c:pt>
                <c:pt idx="7832" formatCode="0.0">
                  <c:v>2.1739130434782608</c:v>
                </c:pt>
                <c:pt idx="7833" formatCode="0.0">
                  <c:v>3.7089201877934279</c:v>
                </c:pt>
                <c:pt idx="7834" formatCode="0.0">
                  <c:v>4.2631578947368425</c:v>
                </c:pt>
                <c:pt idx="7835" formatCode="0.0">
                  <c:v>3.9839572192513377</c:v>
                </c:pt>
                <c:pt idx="7845" formatCode="0.0">
                  <c:v>2.1739130434782608</c:v>
                </c:pt>
                <c:pt idx="7846" formatCode="0.0">
                  <c:v>2.195238095238095</c:v>
                </c:pt>
                <c:pt idx="7847" formatCode="0.0">
                  <c:v>3.052631578947369</c:v>
                </c:pt>
                <c:pt idx="7848" formatCode="0.0">
                  <c:v>2.7368421052631571</c:v>
                </c:pt>
                <c:pt idx="7849" formatCode="0.0">
                  <c:v>2.3363636363636355</c:v>
                </c:pt>
                <c:pt idx="7850" formatCode="0.0">
                  <c:v>1.8289962825278809</c:v>
                </c:pt>
                <c:pt idx="7851" formatCode="0.0">
                  <c:v>1.9892473118279572</c:v>
                </c:pt>
                <c:pt idx="7852" formatCode="0.0">
                  <c:v>2.8372093023255811</c:v>
                </c:pt>
                <c:pt idx="7853" formatCode="0.0">
                  <c:v>3.105882352941177</c:v>
                </c:pt>
                <c:pt idx="7854" formatCode="0.0">
                  <c:v>2.1309523809523809</c:v>
                </c:pt>
                <c:pt idx="7855" formatCode="0.0">
                  <c:v>3.2831325301204832</c:v>
                </c:pt>
                <c:pt idx="7856" formatCode="0.0">
                  <c:v>2.1407766990291264</c:v>
                </c:pt>
                <c:pt idx="7857" formatCode="0.0">
                  <c:v>2.2687224669603534</c:v>
                </c:pt>
                <c:pt idx="7858" formatCode="0.0">
                  <c:v>2.6321839080459775</c:v>
                </c:pt>
                <c:pt idx="7859" formatCode="0.0">
                  <c:v>0.90754716981132044</c:v>
                </c:pt>
                <c:pt idx="7860" formatCode="0.0">
                  <c:v>2.1016949152542375</c:v>
                </c:pt>
                <c:pt idx="7861" formatCode="0.0">
                  <c:v>2.3081081081081072</c:v>
                </c:pt>
                <c:pt idx="7862" formatCode="0.0">
                  <c:v>2.4824561403508771</c:v>
                </c:pt>
                <c:pt idx="7863" formatCode="0.0">
                  <c:v>2.6284403669724776</c:v>
                </c:pt>
                <c:pt idx="7864" formatCode="0.0">
                  <c:v>1.1991247264770242</c:v>
                </c:pt>
                <c:pt idx="7865" formatCode="0.0">
                  <c:v>3.0802469135802464</c:v>
                </c:pt>
                <c:pt idx="7866" formatCode="0.0">
                  <c:v>2.6548223350253806</c:v>
                </c:pt>
                <c:pt idx="7867" formatCode="0.0">
                  <c:v>1.4556962025316449</c:v>
                </c:pt>
                <c:pt idx="7868" formatCode="0.0">
                  <c:v>2.4104477611940291</c:v>
                </c:pt>
                <c:pt idx="7869" formatCode="0.0">
                  <c:v>0.79814814814814805</c:v>
                </c:pt>
                <c:pt idx="7871" formatCode="0.0">
                  <c:v>1.9911894273127753</c:v>
                </c:pt>
                <c:pt idx="7872" formatCode="0.0">
                  <c:v>1.9416666666666669</c:v>
                </c:pt>
                <c:pt idx="7873" formatCode="0.0">
                  <c:v>3.073170731707318</c:v>
                </c:pt>
                <c:pt idx="7874" formatCode="0.0">
                  <c:v>2.9295774647887325</c:v>
                </c:pt>
                <c:pt idx="7875" formatCode="0.0">
                  <c:v>0.58980891719745221</c:v>
                </c:pt>
                <c:pt idx="7876" formatCode="0.0">
                  <c:v>0.95591182364729455</c:v>
                </c:pt>
                <c:pt idx="7877" formatCode="0.0">
                  <c:v>2.4151624548736459</c:v>
                </c:pt>
                <c:pt idx="7878" formatCode="0.0">
                  <c:v>2.2958801498127341</c:v>
                </c:pt>
                <c:pt idx="7879" formatCode="0.0">
                  <c:v>2.1755485893416928</c:v>
                </c:pt>
                <c:pt idx="7880" formatCode="0.0">
                  <c:v>2.7409326424870475</c:v>
                </c:pt>
                <c:pt idx="7881" formatCode="0.0">
                  <c:v>3.1117318435754195</c:v>
                </c:pt>
                <c:pt idx="7882" formatCode="0.0">
                  <c:v>1.2933333333333334</c:v>
                </c:pt>
                <c:pt idx="7883" formatCode="0.0">
                  <c:v>2.477064220183486</c:v>
                </c:pt>
                <c:pt idx="7884" formatCode="0.0">
                  <c:v>1.1820652173913042</c:v>
                </c:pt>
                <c:pt idx="7885" formatCode="0.0">
                  <c:v>0.91162029459901828</c:v>
                </c:pt>
                <c:pt idx="7914" formatCode="0.0">
                  <c:v>3.0625181790792735</c:v>
                </c:pt>
                <c:pt idx="7915" formatCode="0.0">
                  <c:v>2.563435859993823</c:v>
                </c:pt>
                <c:pt idx="7916" formatCode="0.0">
                  <c:v>2.5482835604658312</c:v>
                </c:pt>
                <c:pt idx="7959" formatCode="0.0">
                  <c:v>3.4157894736842103</c:v>
                </c:pt>
                <c:pt idx="7960" formatCode="0.0">
                  <c:v>3.1209677419354849</c:v>
                </c:pt>
                <c:pt idx="7961" formatCode="0.0">
                  <c:v>2.3333333333333335</c:v>
                </c:pt>
                <c:pt idx="7962" formatCode="0.0">
                  <c:v>3.0769230769230766</c:v>
                </c:pt>
                <c:pt idx="7963" formatCode="0.0">
                  <c:v>3.3200000000000003</c:v>
                </c:pt>
                <c:pt idx="7964" formatCode="0.0">
                  <c:v>2.8816568047337272</c:v>
                </c:pt>
                <c:pt idx="7965" formatCode="0.0">
                  <c:v>2.5260115606936417</c:v>
                </c:pt>
                <c:pt idx="7966" formatCode="0.0">
                  <c:v>2.9681528662420384</c:v>
                </c:pt>
                <c:pt idx="7970" formatCode="0.0">
                  <c:v>3.6464088397790042</c:v>
                </c:pt>
                <c:pt idx="7972" formatCode="0.0">
                  <c:v>3.2887700534759365</c:v>
                </c:pt>
                <c:pt idx="7973" formatCode="0.0">
                  <c:v>3.1989528795811522</c:v>
                </c:pt>
                <c:pt idx="7974" formatCode="0.0">
                  <c:v>2.5489130434782608</c:v>
                </c:pt>
                <c:pt idx="7976" formatCode="0.0">
                  <c:v>2.4947368421052638</c:v>
                </c:pt>
                <c:pt idx="7977" formatCode="0.0">
                  <c:v>3.0962566844919781</c:v>
                </c:pt>
                <c:pt idx="7979" formatCode="0.0">
                  <c:v>2.5141700404858298</c:v>
                </c:pt>
                <c:pt idx="7982" formatCode="0.0">
                  <c:v>2.8286852589641436</c:v>
                </c:pt>
                <c:pt idx="7985" formatCode="0.0">
                  <c:v>2.8156424581005584</c:v>
                </c:pt>
                <c:pt idx="7987" formatCode="0.0">
                  <c:v>3.2941176470588238</c:v>
                </c:pt>
                <c:pt idx="7988" formatCode="0.0">
                  <c:v>3.4519774011299438</c:v>
                </c:pt>
                <c:pt idx="7989" formatCode="0.0">
                  <c:v>3.0061728395061729</c:v>
                </c:pt>
                <c:pt idx="7990" formatCode="0.0">
                  <c:v>3.2849740932642488</c:v>
                </c:pt>
                <c:pt idx="7991" formatCode="0.0">
                  <c:v>3.0451612903225809</c:v>
                </c:pt>
                <c:pt idx="7993" formatCode="0.0">
                  <c:v>2.6529411764705877</c:v>
                </c:pt>
                <c:pt idx="7994" formatCode="0.0">
                  <c:v>4.1180124223602474</c:v>
                </c:pt>
                <c:pt idx="7995" formatCode="0.0">
                  <c:v>2.6568047337278107</c:v>
                </c:pt>
                <c:pt idx="7996" formatCode="0.0">
                  <c:v>2.1963190184049082</c:v>
                </c:pt>
                <c:pt idx="7997" formatCode="0.0">
                  <c:v>0.4671052631578948</c:v>
                </c:pt>
                <c:pt idx="7998" formatCode="0.0">
                  <c:v>2.7531645569620258</c:v>
                </c:pt>
                <c:pt idx="8000" formatCode="0.0">
                  <c:v>3.3480662983425411</c:v>
                </c:pt>
                <c:pt idx="8001" formatCode="0.0">
                  <c:v>3.4152542372881354</c:v>
                </c:pt>
                <c:pt idx="8003" formatCode="0.0">
                  <c:v>0.64835164835164838</c:v>
                </c:pt>
                <c:pt idx="8006" formatCode="0.0">
                  <c:v>3.7530864197530858</c:v>
                </c:pt>
                <c:pt idx="8008" formatCode="0.0">
                  <c:v>2.3096446700507607</c:v>
                </c:pt>
                <c:pt idx="8009" formatCode="0.0">
                  <c:v>3.6928104575163401</c:v>
                </c:pt>
                <c:pt idx="8011" formatCode="0.0">
                  <c:v>4.1282051282051286</c:v>
                </c:pt>
                <c:pt idx="8012" formatCode="0.0">
                  <c:v>4.0548523206751055</c:v>
                </c:pt>
                <c:pt idx="8013" formatCode="0.0">
                  <c:v>2.4051724137931028</c:v>
                </c:pt>
                <c:pt idx="8015" formatCode="0.0">
                  <c:v>4.2975206611570247</c:v>
                </c:pt>
                <c:pt idx="8018" formatCode="0.0">
                  <c:v>3.8141025641025639</c:v>
                </c:pt>
                <c:pt idx="8022" formatCode="0.0">
                  <c:v>1.1811594202898552</c:v>
                </c:pt>
                <c:pt idx="8023" formatCode="0.0">
                  <c:v>0.84357541899441346</c:v>
                </c:pt>
                <c:pt idx="8024" formatCode="0.0">
                  <c:v>0.67938931297709948</c:v>
                </c:pt>
                <c:pt idx="8025" formatCode="0.0">
                  <c:v>1.5508684863523572</c:v>
                </c:pt>
                <c:pt idx="8026" formatCode="0.0">
                  <c:v>2.0532319391634983</c:v>
                </c:pt>
                <c:pt idx="8027" formatCode="0.0">
                  <c:v>1.8375634517766499</c:v>
                </c:pt>
                <c:pt idx="8028" formatCode="0.0">
                  <c:v>1.32994923857868</c:v>
                </c:pt>
                <c:pt idx="8029" formatCode="0.0">
                  <c:v>2.1764705882352944</c:v>
                </c:pt>
                <c:pt idx="8030" formatCode="0.0">
                  <c:v>1.4812286689419794</c:v>
                </c:pt>
                <c:pt idx="8031" formatCode="0.0">
                  <c:v>0.84513274336283184</c:v>
                </c:pt>
                <c:pt idx="8032" formatCode="0.0">
                  <c:v>1.6404958677685955</c:v>
                </c:pt>
                <c:pt idx="8033" formatCode="0.0">
                  <c:v>2.0991735537190084</c:v>
                </c:pt>
                <c:pt idx="8034" formatCode="0.0">
                  <c:v>1.8606060606060608</c:v>
                </c:pt>
                <c:pt idx="8035" formatCode="0.0">
                  <c:v>3.1346153846153841</c:v>
                </c:pt>
                <c:pt idx="8036" formatCode="0.0">
                  <c:v>2.0480769230769229</c:v>
                </c:pt>
                <c:pt idx="8037" formatCode="0.0">
                  <c:v>1.5490909090909091</c:v>
                </c:pt>
                <c:pt idx="8038" formatCode="0.0">
                  <c:v>1.8274111675126903</c:v>
                </c:pt>
                <c:pt idx="8039" formatCode="0.0">
                  <c:v>3.5818181818181807</c:v>
                </c:pt>
                <c:pt idx="8040" formatCode="0.0">
                  <c:v>1.3319148936170209</c:v>
                </c:pt>
                <c:pt idx="8041" formatCode="0.0">
                  <c:v>2.1553398058252426</c:v>
                </c:pt>
                <c:pt idx="8042" formatCode="0.0">
                  <c:v>1.115537848605578</c:v>
                </c:pt>
                <c:pt idx="8043" formatCode="0.0">
                  <c:v>0.75652173913043497</c:v>
                </c:pt>
                <c:pt idx="8044" formatCode="0.0">
                  <c:v>1.6292428198433422</c:v>
                </c:pt>
                <c:pt idx="8045" formatCode="0.0">
                  <c:v>2.9639639639639639</c:v>
                </c:pt>
                <c:pt idx="8046" formatCode="0.0">
                  <c:v>1.3283582089552239</c:v>
                </c:pt>
                <c:pt idx="8047" formatCode="0.0">
                  <c:v>3.3654822335025383</c:v>
                </c:pt>
                <c:pt idx="8048" formatCode="0.0">
                  <c:v>2.1800000000000002</c:v>
                </c:pt>
                <c:pt idx="8049" formatCode="0.0">
                  <c:v>0.58974358974358976</c:v>
                </c:pt>
                <c:pt idx="8050" formatCode="0.0">
                  <c:v>2.3952569169960469</c:v>
                </c:pt>
                <c:pt idx="8051" formatCode="0.0">
                  <c:v>2.2519685039370079</c:v>
                </c:pt>
                <c:pt idx="8052" formatCode="0.0">
                  <c:v>2.0873015873015879</c:v>
                </c:pt>
                <c:pt idx="8053" formatCode="0.0">
                  <c:v>2.3333333333333335</c:v>
                </c:pt>
                <c:pt idx="8054" formatCode="0.0">
                  <c:v>1.6760000000000004</c:v>
                </c:pt>
                <c:pt idx="8055" formatCode="0.0">
                  <c:v>1.4045454545454541</c:v>
                </c:pt>
                <c:pt idx="8056" formatCode="0.0">
                  <c:v>1.3429951690821258</c:v>
                </c:pt>
                <c:pt idx="8057" formatCode="0.0">
                  <c:v>1.4017094017094014</c:v>
                </c:pt>
                <c:pt idx="8058" formatCode="0.0">
                  <c:v>1.153846153846154</c:v>
                </c:pt>
                <c:pt idx="8059" formatCode="0.0">
                  <c:v>1.656050955414013</c:v>
                </c:pt>
                <c:pt idx="8060" formatCode="0.0">
                  <c:v>0.97211155378486069</c:v>
                </c:pt>
                <c:pt idx="8061" formatCode="0.0">
                  <c:v>3.2648648648648648</c:v>
                </c:pt>
                <c:pt idx="8062" formatCode="0.0">
                  <c:v>1.5180722891566265</c:v>
                </c:pt>
                <c:pt idx="8063" formatCode="0.0">
                  <c:v>0.82969432314410485</c:v>
                </c:pt>
                <c:pt idx="8064" formatCode="0.0">
                  <c:v>2.1858736059479558</c:v>
                </c:pt>
                <c:pt idx="8065" formatCode="0.0">
                  <c:v>2.5070921985815606</c:v>
                </c:pt>
                <c:pt idx="8066" formatCode="0.0">
                  <c:v>1</c:v>
                </c:pt>
                <c:pt idx="8067" formatCode="0.0">
                  <c:v>0.9285714285714286</c:v>
                </c:pt>
                <c:pt idx="8068" formatCode="0.0">
                  <c:v>2.9722222222222223</c:v>
                </c:pt>
                <c:pt idx="8069" formatCode="0.0">
                  <c:v>1.8702702702702703</c:v>
                </c:pt>
                <c:pt idx="8070" formatCode="0.0">
                  <c:v>1.1049180327868855</c:v>
                </c:pt>
                <c:pt idx="8071" formatCode="0.0">
                  <c:v>1.3383458646616546</c:v>
                </c:pt>
                <c:pt idx="8072" formatCode="0.0">
                  <c:v>1.5999999999999996</c:v>
                </c:pt>
                <c:pt idx="8073" formatCode="0.0">
                  <c:v>1.4285714285714286</c:v>
                </c:pt>
                <c:pt idx="8074" formatCode="0.0">
                  <c:v>2.7272727272727275</c:v>
                </c:pt>
                <c:pt idx="8075" formatCode="0.0">
                  <c:v>2.1640000000000001</c:v>
                </c:pt>
                <c:pt idx="8076" formatCode="0.0">
                  <c:v>2.3759999999999999</c:v>
                </c:pt>
                <c:pt idx="8077" formatCode="0.0">
                  <c:v>1.8157894736842106</c:v>
                </c:pt>
                <c:pt idx="8078" formatCode="0.0">
                  <c:v>2.2962962962962967</c:v>
                </c:pt>
                <c:pt idx="8079" formatCode="0.0">
                  <c:v>1.9234972677595628</c:v>
                </c:pt>
                <c:pt idx="8080" formatCode="0.0">
                  <c:v>1.340248962655602</c:v>
                </c:pt>
                <c:pt idx="8081" formatCode="0.0">
                  <c:v>4.6046511627906979</c:v>
                </c:pt>
                <c:pt idx="8082" formatCode="0.0">
                  <c:v>2.3276595744680844</c:v>
                </c:pt>
                <c:pt idx="8083" formatCode="0.0">
                  <c:v>1.2957746478873235</c:v>
                </c:pt>
                <c:pt idx="8084" formatCode="0.0">
                  <c:v>2.013888888888888</c:v>
                </c:pt>
                <c:pt idx="8085" formatCode="0.0">
                  <c:v>3.9454545454545453</c:v>
                </c:pt>
                <c:pt idx="8086" formatCode="0.0">
                  <c:v>1.6967741935483869</c:v>
                </c:pt>
                <c:pt idx="8087" formatCode="0.0">
                  <c:v>1.5972222222222219</c:v>
                </c:pt>
                <c:pt idx="8088" formatCode="0.0">
                  <c:v>1.2464285714285719</c:v>
                </c:pt>
                <c:pt idx="8089" formatCode="0.0">
                  <c:v>0.72067039106145259</c:v>
                </c:pt>
                <c:pt idx="8090" formatCode="0.0">
                  <c:v>2.4</c:v>
                </c:pt>
                <c:pt idx="8091" formatCode="0.0">
                  <c:v>3.2460317460317469</c:v>
                </c:pt>
                <c:pt idx="8092" formatCode="0.0">
                  <c:v>2.0406976744186047</c:v>
                </c:pt>
                <c:pt idx="8093" formatCode="0.0">
                  <c:v>2.481012658227848</c:v>
                </c:pt>
                <c:pt idx="8094" formatCode="0.0">
                  <c:v>2.1832669322709171</c:v>
                </c:pt>
                <c:pt idx="8095" formatCode="0.0">
                  <c:v>2.9351535836177467</c:v>
                </c:pt>
                <c:pt idx="8096" formatCode="0.0">
                  <c:v>2.5029940119760483</c:v>
                </c:pt>
                <c:pt idx="8097" formatCode="0.0">
                  <c:v>2.7454545454545456</c:v>
                </c:pt>
                <c:pt idx="8098" formatCode="0.0">
                  <c:v>2.9655172413793114</c:v>
                </c:pt>
                <c:pt idx="8099" formatCode="0.0">
                  <c:v>2.5818181818181807</c:v>
                </c:pt>
                <c:pt idx="8100" formatCode="0.0">
                  <c:v>2.7527675276752772</c:v>
                </c:pt>
                <c:pt idx="8101" formatCode="0.0">
                  <c:v>2.6849816849816852</c:v>
                </c:pt>
                <c:pt idx="8102" formatCode="0.0">
                  <c:v>1.5022026431718063</c:v>
                </c:pt>
                <c:pt idx="8103" formatCode="0.0">
                  <c:v>3.2834645669291347</c:v>
                </c:pt>
                <c:pt idx="8104" formatCode="0.0">
                  <c:v>2.5792507204610948</c:v>
                </c:pt>
                <c:pt idx="8105" formatCode="0.0">
                  <c:v>2.5000000000000004</c:v>
                </c:pt>
                <c:pt idx="8106" formatCode="0.0">
                  <c:v>2.9636363636363643</c:v>
                </c:pt>
                <c:pt idx="8107" formatCode="0.0">
                  <c:v>2.4092827004219406</c:v>
                </c:pt>
                <c:pt idx="8108" formatCode="0.0">
                  <c:v>0.87553648068669532</c:v>
                </c:pt>
                <c:pt idx="8109" formatCode="0.0">
                  <c:v>2.2045454545454541</c:v>
                </c:pt>
                <c:pt idx="8110" formatCode="0.0">
                  <c:v>1.9800000000000002</c:v>
                </c:pt>
                <c:pt idx="8111" formatCode="0.0">
                  <c:v>2.8740740740740738</c:v>
                </c:pt>
                <c:pt idx="8112" formatCode="0.0">
                  <c:v>2.7427536231884058</c:v>
                </c:pt>
                <c:pt idx="8113" formatCode="0.0">
                  <c:v>2.986440677966101</c:v>
                </c:pt>
                <c:pt idx="8114" formatCode="0.0">
                  <c:v>3.209125475285171</c:v>
                </c:pt>
                <c:pt idx="8115" formatCode="0.0">
                  <c:v>3.0469798657718119</c:v>
                </c:pt>
                <c:pt idx="8116" formatCode="0.0">
                  <c:v>1.1752136752136753</c:v>
                </c:pt>
                <c:pt idx="8117" formatCode="0.0">
                  <c:v>5.5200000000000005</c:v>
                </c:pt>
                <c:pt idx="8118" formatCode="0.0">
                  <c:v>2.3772241992882557</c:v>
                </c:pt>
                <c:pt idx="8119" formatCode="0.0">
                  <c:v>3.0140056022408963</c:v>
                </c:pt>
                <c:pt idx="8120" formatCode="0.0">
                  <c:v>2.3513513513513513</c:v>
                </c:pt>
                <c:pt idx="8121" formatCode="0.0">
                  <c:v>2.756756756756757</c:v>
                </c:pt>
                <c:pt idx="8122" formatCode="0.0">
                  <c:v>2.9354838709677411</c:v>
                </c:pt>
                <c:pt idx="8123" formatCode="0.0">
                  <c:v>3.6206896551724146</c:v>
                </c:pt>
                <c:pt idx="8124" formatCode="0.0">
                  <c:v>2.5897435897435894</c:v>
                </c:pt>
                <c:pt idx="8125" formatCode="0.0">
                  <c:v>1.9743589743589749</c:v>
                </c:pt>
                <c:pt idx="8126" formatCode="0.0">
                  <c:v>2.7058823529411766</c:v>
                </c:pt>
                <c:pt idx="8127" formatCode="0.0">
                  <c:v>2.0265780730897003</c:v>
                </c:pt>
                <c:pt idx="8128" formatCode="0.0">
                  <c:v>2.2489959839357425</c:v>
                </c:pt>
                <c:pt idx="8129" formatCode="0.0">
                  <c:v>1.8666666666666665</c:v>
                </c:pt>
                <c:pt idx="8130" formatCode="0.0">
                  <c:v>2.4596774193548376</c:v>
                </c:pt>
                <c:pt idx="8131" formatCode="0.0">
                  <c:v>3.407821229050279</c:v>
                </c:pt>
                <c:pt idx="8132" formatCode="0.0">
                  <c:v>5.216374269005847</c:v>
                </c:pt>
                <c:pt idx="8133" formatCode="0.0">
                  <c:v>4.9821428571428568</c:v>
                </c:pt>
                <c:pt idx="8134" formatCode="0.0">
                  <c:v>4.8957055214723919</c:v>
                </c:pt>
                <c:pt idx="8135" formatCode="0.0">
                  <c:v>5.2426035502958577</c:v>
                </c:pt>
                <c:pt idx="8136" formatCode="0.0">
                  <c:v>5.1658031088082899</c:v>
                </c:pt>
                <c:pt idx="8137" formatCode="0.0">
                  <c:v>5.3469387755102042</c:v>
                </c:pt>
                <c:pt idx="8138" formatCode="0.0">
                  <c:v>3.5763688760806911</c:v>
                </c:pt>
                <c:pt idx="8139" formatCode="0.0">
                  <c:v>3.6784660766961648</c:v>
                </c:pt>
                <c:pt idx="8140" formatCode="0.0">
                  <c:v>3.8661971830985915</c:v>
                </c:pt>
                <c:pt idx="8141" formatCode="0.0">
                  <c:v>3.9876543209876543</c:v>
                </c:pt>
                <c:pt idx="8142" formatCode="0.0">
                  <c:v>3.4802259887005649</c:v>
                </c:pt>
                <c:pt idx="8143" formatCode="0.0">
                  <c:v>3.6851851851851847</c:v>
                </c:pt>
                <c:pt idx="8144" formatCode="0.0">
                  <c:v>4.0234374999999991</c:v>
                </c:pt>
                <c:pt idx="8145" formatCode="0.0">
                  <c:v>3.8137931034482757</c:v>
                </c:pt>
                <c:pt idx="8146" formatCode="0.0">
                  <c:v>4.0176470588235293</c:v>
                </c:pt>
                <c:pt idx="8147" formatCode="0.0">
                  <c:v>4.2312925170068034</c:v>
                </c:pt>
                <c:pt idx="8148" formatCode="0.0">
                  <c:v>2.0780487804878045</c:v>
                </c:pt>
                <c:pt idx="8149" formatCode="0.0">
                  <c:v>2.1</c:v>
                </c:pt>
                <c:pt idx="8150" formatCode="0.0">
                  <c:v>1.9320987654320985</c:v>
                </c:pt>
                <c:pt idx="8151" formatCode="0.0">
                  <c:v>3.4031413612565449</c:v>
                </c:pt>
                <c:pt idx="8152" formatCode="0.0">
                  <c:v>2.8551401869158872</c:v>
                </c:pt>
                <c:pt idx="8153" formatCode="0.0">
                  <c:v>3.2406417112299466</c:v>
                </c:pt>
                <c:pt idx="8154" formatCode="0.0">
                  <c:v>2.3625730994152043</c:v>
                </c:pt>
                <c:pt idx="8155" formatCode="0.0">
                  <c:v>2.3194444444444438</c:v>
                </c:pt>
                <c:pt idx="8156" formatCode="0.0">
                  <c:v>2.2356687898089169</c:v>
                </c:pt>
                <c:pt idx="8157" formatCode="0.0">
                  <c:v>2.0187499999999994</c:v>
                </c:pt>
                <c:pt idx="8166" formatCode="0.0">
                  <c:v>3.5757575757575766</c:v>
                </c:pt>
                <c:pt idx="8167" formatCode="0.0">
                  <c:v>2.7600000000000002</c:v>
                </c:pt>
                <c:pt idx="8168" formatCode="0.0">
                  <c:v>2.44</c:v>
                </c:pt>
                <c:pt idx="8169" formatCode="0.0">
                  <c:v>3.419354838709677</c:v>
                </c:pt>
                <c:pt idx="8170" formatCode="0.0">
                  <c:v>6.137931034482758</c:v>
                </c:pt>
                <c:pt idx="8176" formatCode="0.0">
                  <c:v>2.5</c:v>
                </c:pt>
                <c:pt idx="8178" formatCode="0.0">
                  <c:v>2.9032258064516134</c:v>
                </c:pt>
                <c:pt idx="8179" formatCode="0.0">
                  <c:v>3.1724137931034475</c:v>
                </c:pt>
                <c:pt idx="8180" formatCode="0.0">
                  <c:v>2.5945945945945947</c:v>
                </c:pt>
                <c:pt idx="8181" formatCode="0.0">
                  <c:v>2.3589743589743595</c:v>
                </c:pt>
                <c:pt idx="8183" formatCode="0.0">
                  <c:v>2.9655172413793114</c:v>
                </c:pt>
                <c:pt idx="8184" formatCode="0.0">
                  <c:v>2.9729729729729732</c:v>
                </c:pt>
                <c:pt idx="8185" formatCode="0.0">
                  <c:v>2.666666666666667</c:v>
                </c:pt>
                <c:pt idx="8186" formatCode="0.0">
                  <c:v>2.606060606060606</c:v>
                </c:pt>
                <c:pt idx="8187" formatCode="0.0">
                  <c:v>1.7777777777777777</c:v>
                </c:pt>
                <c:pt idx="8192" formatCode="0.0">
                  <c:v>1.7582417582417582</c:v>
                </c:pt>
                <c:pt idx="8193" formatCode="0.0">
                  <c:v>2.2764227642276422</c:v>
                </c:pt>
                <c:pt idx="8194" formatCode="0.0">
                  <c:v>2.4812030075187965</c:v>
                </c:pt>
                <c:pt idx="8195" formatCode="0.0">
                  <c:v>1.1570247933884295</c:v>
                </c:pt>
                <c:pt idx="8196" formatCode="0.0">
                  <c:v>1.6111111111111109</c:v>
                </c:pt>
                <c:pt idx="8197" formatCode="0.0">
                  <c:v>2.1875000000000004</c:v>
                </c:pt>
                <c:pt idx="8198" formatCode="0.0">
                  <c:v>1.0563380281690142</c:v>
                </c:pt>
                <c:pt idx="8199" formatCode="0.0">
                  <c:v>4.2272727272727284</c:v>
                </c:pt>
                <c:pt idx="8201" formatCode="0.0">
                  <c:v>1.2272727272727273</c:v>
                </c:pt>
                <c:pt idx="8203" formatCode="0.0">
                  <c:v>1.8888888888888888</c:v>
                </c:pt>
                <c:pt idx="8204" formatCode="0.0">
                  <c:v>1.1515151515151518</c:v>
                </c:pt>
                <c:pt idx="8205" formatCode="0.0">
                  <c:v>1.0606060606060608</c:v>
                </c:pt>
                <c:pt idx="8208" formatCode="0.0">
                  <c:v>1.0512820512820513</c:v>
                </c:pt>
                <c:pt idx="8210" formatCode="0.0">
                  <c:v>2.1746031746031744</c:v>
                </c:pt>
                <c:pt idx="8211" formatCode="0.0">
                  <c:v>2.3513513513513513</c:v>
                </c:pt>
                <c:pt idx="8212" formatCode="0.0">
                  <c:v>2.756756756756757</c:v>
                </c:pt>
                <c:pt idx="8213" formatCode="0.0">
                  <c:v>2.9354838709677411</c:v>
                </c:pt>
                <c:pt idx="8214" formatCode="0.0">
                  <c:v>3.6206896551724146</c:v>
                </c:pt>
                <c:pt idx="8216" formatCode="0.0">
                  <c:v>2.7058823529411766</c:v>
                </c:pt>
                <c:pt idx="8217" formatCode="0.0">
                  <c:v>2.6153846153846154</c:v>
                </c:pt>
                <c:pt idx="8221" formatCode="0.0">
                  <c:v>2.9655172413793114</c:v>
                </c:pt>
                <c:pt idx="8222" formatCode="0.0">
                  <c:v>2.3513513513513513</c:v>
                </c:pt>
                <c:pt idx="8223" formatCode="0.0">
                  <c:v>5.3684210526315788</c:v>
                </c:pt>
                <c:pt idx="8224" formatCode="0.0">
                  <c:v>2.9655172413793114</c:v>
                </c:pt>
                <c:pt idx="8225" formatCode="0.0">
                  <c:v>1.0666666666666667</c:v>
                </c:pt>
                <c:pt idx="8226" formatCode="0.0">
                  <c:v>3.7826086956521738</c:v>
                </c:pt>
                <c:pt idx="8246" formatCode="0.0">
                  <c:v>3.132530120481928</c:v>
                </c:pt>
                <c:pt idx="8248" formatCode="0.0">
                  <c:v>2.7710843373493979</c:v>
                </c:pt>
                <c:pt idx="8249" formatCode="0.0">
                  <c:v>2.0911528150134044</c:v>
                </c:pt>
                <c:pt idx="8250" formatCode="0.0">
                  <c:v>2.6855123674911665</c:v>
                </c:pt>
                <c:pt idx="8251" formatCode="0.0">
                  <c:v>3.5567010309278353</c:v>
                </c:pt>
                <c:pt idx="8252" formatCode="0.0">
                  <c:v>3.2738095238095237</c:v>
                </c:pt>
                <c:pt idx="8253" formatCode="0.0">
                  <c:v>1.5121951219512202</c:v>
                </c:pt>
                <c:pt idx="8254" formatCode="0.0">
                  <c:v>1.7836257309941517</c:v>
                </c:pt>
                <c:pt idx="8256" formatCode="0.0">
                  <c:v>3.2162162162162162</c:v>
                </c:pt>
                <c:pt idx="8257" formatCode="0.0">
                  <c:v>3.1842105263157894</c:v>
                </c:pt>
                <c:pt idx="8258" formatCode="0.0">
                  <c:v>3.1282051282051277</c:v>
                </c:pt>
                <c:pt idx="8259" formatCode="0.0">
                  <c:v>3.0000000000000004</c:v>
                </c:pt>
                <c:pt idx="8261" formatCode="0.0">
                  <c:v>3.2325581395348828</c:v>
                </c:pt>
                <c:pt idx="8263" formatCode="0.0">
                  <c:v>1.8974358974358976</c:v>
                </c:pt>
                <c:pt idx="8264" formatCode="0.0">
                  <c:v>1.8846153846153848</c:v>
                </c:pt>
                <c:pt idx="8265" formatCode="0.0">
                  <c:v>2.4583333333333335</c:v>
                </c:pt>
                <c:pt idx="8266" formatCode="0.0">
                  <c:v>2.7894736842105265</c:v>
                </c:pt>
                <c:pt idx="8267" formatCode="0.0">
                  <c:v>2.88</c:v>
                </c:pt>
                <c:pt idx="8269" formatCode="0.0">
                  <c:v>7.7777777777777777</c:v>
                </c:pt>
                <c:pt idx="8271" formatCode="0.0">
                  <c:v>2.2222222222222228</c:v>
                </c:pt>
                <c:pt idx="8272" formatCode="0.0">
                  <c:v>4.4166666666666679</c:v>
                </c:pt>
                <c:pt idx="8273" formatCode="0.0">
                  <c:v>5.5</c:v>
                </c:pt>
                <c:pt idx="8275" formatCode="0.0">
                  <c:v>0.66666666666666663</c:v>
                </c:pt>
                <c:pt idx="8277" formatCode="0.0">
                  <c:v>2.2746781115879826</c:v>
                </c:pt>
                <c:pt idx="8278" formatCode="0.0">
                  <c:v>2.6571428571428579</c:v>
                </c:pt>
                <c:pt idx="8280" formatCode="0.0">
                  <c:v>2.7391304347826089</c:v>
                </c:pt>
                <c:pt idx="8281" formatCode="0.0">
                  <c:v>1.3043478260869568</c:v>
                </c:pt>
                <c:pt idx="8283" formatCode="0.0">
                  <c:v>1.3225806451612903</c:v>
                </c:pt>
                <c:pt idx="8285" formatCode="0.0">
                  <c:v>3.8793103448275867</c:v>
                </c:pt>
                <c:pt idx="8286" formatCode="0.0">
                  <c:v>3.0863095238095237</c:v>
                </c:pt>
                <c:pt idx="8287" formatCode="0.0">
                  <c:v>3.0956521739130425</c:v>
                </c:pt>
                <c:pt idx="8288" formatCode="0.0">
                  <c:v>3.2694610778443121</c:v>
                </c:pt>
                <c:pt idx="8289" formatCode="0.0">
                  <c:v>3.2066869300911853</c:v>
                </c:pt>
                <c:pt idx="8290" formatCode="0.0">
                  <c:v>2.2457627118644075</c:v>
                </c:pt>
                <c:pt idx="8291" formatCode="0.0">
                  <c:v>1.9038461538461537</c:v>
                </c:pt>
                <c:pt idx="8292" formatCode="0.0">
                  <c:v>1.9545454545454546</c:v>
                </c:pt>
                <c:pt idx="8293" formatCode="0.0">
                  <c:v>2.484848484848484</c:v>
                </c:pt>
                <c:pt idx="8294" formatCode="0.0">
                  <c:v>2.9292929292929286</c:v>
                </c:pt>
                <c:pt idx="8295" formatCode="0.0">
                  <c:v>3</c:v>
                </c:pt>
                <c:pt idx="8296" formatCode="0.0">
                  <c:v>2.8499999999999996</c:v>
                </c:pt>
                <c:pt idx="8297" formatCode="0.0">
                  <c:v>2.40506329113924</c:v>
                </c:pt>
                <c:pt idx="8298" formatCode="0.0">
                  <c:v>1.4666666666666668</c:v>
                </c:pt>
                <c:pt idx="8299" formatCode="0.0">
                  <c:v>2.5116279069767447</c:v>
                </c:pt>
                <c:pt idx="8300" formatCode="0.0">
                  <c:v>3.5185185185185186</c:v>
                </c:pt>
                <c:pt idx="8301" formatCode="0.0">
                  <c:v>3.8650306748466261</c:v>
                </c:pt>
                <c:pt idx="8302" formatCode="0.0">
                  <c:v>3.0243902439024404</c:v>
                </c:pt>
                <c:pt idx="8303" formatCode="0.0">
                  <c:v>2.1383647798742142</c:v>
                </c:pt>
                <c:pt idx="8304" formatCode="0.0">
                  <c:v>2.5624999999999991</c:v>
                </c:pt>
                <c:pt idx="8305" formatCode="0.0">
                  <c:v>2.2282608695652177</c:v>
                </c:pt>
                <c:pt idx="8306" formatCode="0.0">
                  <c:v>1.9444444444444444</c:v>
                </c:pt>
                <c:pt idx="8307" formatCode="0.0">
                  <c:v>3.2558139534883721</c:v>
                </c:pt>
                <c:pt idx="8308" formatCode="0.0">
                  <c:v>3.0303030303030303</c:v>
                </c:pt>
                <c:pt idx="8309" formatCode="0.0">
                  <c:v>3</c:v>
                </c:pt>
                <c:pt idx="8310" formatCode="0.0">
                  <c:v>2.248520710059172</c:v>
                </c:pt>
                <c:pt idx="8311" formatCode="0.0">
                  <c:v>2.9824561403508767</c:v>
                </c:pt>
                <c:pt idx="8312" formatCode="0.0">
                  <c:v>2</c:v>
                </c:pt>
                <c:pt idx="8313" formatCode="0.0">
                  <c:v>2.6037735849056611</c:v>
                </c:pt>
                <c:pt idx="8314" formatCode="0.0">
                  <c:v>2.9213483146067407</c:v>
                </c:pt>
                <c:pt idx="8315" formatCode="0.0">
                  <c:v>3.0303030303030303</c:v>
                </c:pt>
                <c:pt idx="8316" formatCode="0.0">
                  <c:v>3.125</c:v>
                </c:pt>
                <c:pt idx="8317" formatCode="0.0">
                  <c:v>2.9333333333333336</c:v>
                </c:pt>
                <c:pt idx="8318" formatCode="0.0">
                  <c:v>2.40506329113924</c:v>
                </c:pt>
                <c:pt idx="8319" formatCode="0.0">
                  <c:v>5.9210526315789469</c:v>
                </c:pt>
                <c:pt idx="8353" formatCode="0.0">
                  <c:v>4.3090909090909095</c:v>
                </c:pt>
                <c:pt idx="8354" formatCode="0.0">
                  <c:v>4.1396396396396398</c:v>
                </c:pt>
                <c:pt idx="8355" formatCode="0.0">
                  <c:v>4.4057971014492763</c:v>
                </c:pt>
                <c:pt idx="8356" formatCode="0.0">
                  <c:v>4.0550458715596314</c:v>
                </c:pt>
                <c:pt idx="8357" formatCode="0.0">
                  <c:v>4.1179487179487166</c:v>
                </c:pt>
                <c:pt idx="8358" formatCode="0.0">
                  <c:v>3.7944444444444443</c:v>
                </c:pt>
                <c:pt idx="8359" formatCode="0.0">
                  <c:v>3.901734104046243</c:v>
                </c:pt>
                <c:pt idx="8360" formatCode="0.0">
                  <c:v>4.7098765432098775</c:v>
                </c:pt>
                <c:pt idx="8361" formatCode="0.0">
                  <c:v>4.6864864864864852</c:v>
                </c:pt>
                <c:pt idx="8362" formatCode="0.0">
                  <c:v>4.2906403940886726</c:v>
                </c:pt>
                <c:pt idx="8363" formatCode="0.0">
                  <c:v>4.295774647887324</c:v>
                </c:pt>
                <c:pt idx="8364" formatCode="0.0">
                  <c:v>3.3574297188755016</c:v>
                </c:pt>
                <c:pt idx="8365" formatCode="0.0">
                  <c:v>3.6513157894736836</c:v>
                </c:pt>
                <c:pt idx="8366" formatCode="0.0">
                  <c:v>4.5813953488372086</c:v>
                </c:pt>
                <c:pt idx="8367" formatCode="0.0">
                  <c:v>4.536585365853659</c:v>
                </c:pt>
                <c:pt idx="8368" formatCode="0.0">
                  <c:v>4.6590909090909074</c:v>
                </c:pt>
                <c:pt idx="8369" formatCode="0.0">
                  <c:v>3.9698795180722888</c:v>
                </c:pt>
                <c:pt idx="8370" formatCode="0.0">
                  <c:v>3.3451957295373669</c:v>
                </c:pt>
                <c:pt idx="8371" formatCode="0.0">
                  <c:v>4.3933054393305424</c:v>
                </c:pt>
                <c:pt idx="8372" formatCode="0.0">
                  <c:v>2.8717948717948718</c:v>
                </c:pt>
                <c:pt idx="8373" formatCode="0.0">
                  <c:v>4.2361111111111116</c:v>
                </c:pt>
                <c:pt idx="8374" formatCode="0.0">
                  <c:v>3.8205128205128207</c:v>
                </c:pt>
                <c:pt idx="8375" formatCode="0.0">
                  <c:v>12.287234042553193</c:v>
                </c:pt>
                <c:pt idx="8376" formatCode="0.0">
                  <c:v>14.909090909090908</c:v>
                </c:pt>
                <c:pt idx="8377" formatCode="0.0">
                  <c:v>1.5476190476190474</c:v>
                </c:pt>
                <c:pt idx="8378" formatCode="0.0">
                  <c:v>3.3004291845493561</c:v>
                </c:pt>
                <c:pt idx="8379" formatCode="0.0">
                  <c:v>2.0818965517241383</c:v>
                </c:pt>
                <c:pt idx="8380" formatCode="0.0">
                  <c:v>3.541666666666667</c:v>
                </c:pt>
                <c:pt idx="8381" formatCode="0.0">
                  <c:v>3.4969325153374236</c:v>
                </c:pt>
                <c:pt idx="8382" formatCode="0.0">
                  <c:v>3.5048231511254024</c:v>
                </c:pt>
                <c:pt idx="8383" formatCode="0.0">
                  <c:v>3.125</c:v>
                </c:pt>
                <c:pt idx="8384" formatCode="0.0">
                  <c:v>4.8325358851674647</c:v>
                </c:pt>
                <c:pt idx="8385" formatCode="0.0">
                  <c:v>3.451776649746193</c:v>
                </c:pt>
                <c:pt idx="8386" formatCode="0.0">
                  <c:v>2.5726141078838167</c:v>
                </c:pt>
                <c:pt idx="8387" formatCode="0.0">
                  <c:v>1.9574468085106382</c:v>
                </c:pt>
                <c:pt idx="8388" formatCode="0.0">
                  <c:v>2.2387096774193553</c:v>
                </c:pt>
                <c:pt idx="8389" formatCode="0.0">
                  <c:v>2.46</c:v>
                </c:pt>
                <c:pt idx="8390" formatCode="0.0">
                  <c:v>2.0397350993377481</c:v>
                </c:pt>
                <c:pt idx="8391" formatCode="0.0">
                  <c:v>2.0725388601036268</c:v>
                </c:pt>
                <c:pt idx="8392" formatCode="0.0">
                  <c:v>3.6144578313253013</c:v>
                </c:pt>
                <c:pt idx="8393" formatCode="0.0">
                  <c:v>3.1111111111111112</c:v>
                </c:pt>
                <c:pt idx="8394" formatCode="0.0">
                  <c:v>3.2941176470588238</c:v>
                </c:pt>
                <c:pt idx="8395" formatCode="0.0">
                  <c:v>3.277777777777779</c:v>
                </c:pt>
                <c:pt idx="8396" formatCode="0.0">
                  <c:v>3.8461538461538454</c:v>
                </c:pt>
                <c:pt idx="8397" formatCode="0.0">
                  <c:v>2.3513513513513513</c:v>
                </c:pt>
                <c:pt idx="8401" formatCode="0.0">
                  <c:v>2.756756756756757</c:v>
                </c:pt>
                <c:pt idx="8402" formatCode="0.0">
                  <c:v>2.9354838709677411</c:v>
                </c:pt>
                <c:pt idx="8403" formatCode="0.0">
                  <c:v>3.1428571428571432</c:v>
                </c:pt>
                <c:pt idx="8404" formatCode="0.0">
                  <c:v>3.6206896551724146</c:v>
                </c:pt>
                <c:pt idx="8405" formatCode="0.0">
                  <c:v>2.5897435897435894</c:v>
                </c:pt>
                <c:pt idx="8406" formatCode="0.0">
                  <c:v>1.9743589743589749</c:v>
                </c:pt>
                <c:pt idx="8407" formatCode="0.0">
                  <c:v>2.7058823529411766</c:v>
                </c:pt>
                <c:pt idx="8408" formatCode="0.0">
                  <c:v>2.6153846153846154</c:v>
                </c:pt>
                <c:pt idx="8409" formatCode="0.0">
                  <c:v>2.4657534246575343</c:v>
                </c:pt>
                <c:pt idx="8410" formatCode="0.0">
                  <c:v>2.0265780730897003</c:v>
                </c:pt>
                <c:pt idx="8411" formatCode="0.0">
                  <c:v>1.5777777777777777</c:v>
                </c:pt>
                <c:pt idx="8412" formatCode="0.0">
                  <c:v>2.5333333333333332</c:v>
                </c:pt>
                <c:pt idx="8413" formatCode="0.0">
                  <c:v>1.8181818181818183</c:v>
                </c:pt>
                <c:pt idx="8414" formatCode="0.0">
                  <c:v>1.7142857142857144</c:v>
                </c:pt>
                <c:pt idx="8415" formatCode="0.0">
                  <c:v>2.2489959839357425</c:v>
                </c:pt>
                <c:pt idx="8416" formatCode="0.0">
                  <c:v>2.2891566265060241</c:v>
                </c:pt>
                <c:pt idx="8417" formatCode="0.0">
                  <c:v>2.2314049586776865</c:v>
                </c:pt>
                <c:pt idx="8418" formatCode="0.0">
                  <c:v>2.6315789473684208</c:v>
                </c:pt>
                <c:pt idx="8419" formatCode="0.0">
                  <c:v>2.1993127147766329</c:v>
                </c:pt>
                <c:pt idx="8420" formatCode="0.0">
                  <c:v>1.8666666666666665</c:v>
                </c:pt>
                <c:pt idx="8421" formatCode="0.0">
                  <c:v>2.1925133689839575</c:v>
                </c:pt>
                <c:pt idx="8422" formatCode="0.0">
                  <c:v>2.0833333333333339</c:v>
                </c:pt>
                <c:pt idx="8423" formatCode="0.0">
                  <c:v>2.4596774193548376</c:v>
                </c:pt>
                <c:pt idx="8424" formatCode="0.0">
                  <c:v>3.132530120481928</c:v>
                </c:pt>
                <c:pt idx="8425" formatCode="0.0">
                  <c:v>2.7710843373493979</c:v>
                </c:pt>
                <c:pt idx="8426" formatCode="0.0">
                  <c:v>3.8011695906432745</c:v>
                </c:pt>
                <c:pt idx="8427" formatCode="0.0">
                  <c:v>3.407821229050279</c:v>
                </c:pt>
                <c:pt idx="8477" formatCode="0.0">
                  <c:v>1.1811594202898552</c:v>
                </c:pt>
                <c:pt idx="8478" formatCode="0.0">
                  <c:v>0.84357541899441346</c:v>
                </c:pt>
                <c:pt idx="8479" formatCode="0.0">
                  <c:v>0.67938931297709948</c:v>
                </c:pt>
                <c:pt idx="8480" formatCode="0.0">
                  <c:v>1.5508684863523572</c:v>
                </c:pt>
                <c:pt idx="8481" formatCode="0.0">
                  <c:v>2.0532319391634983</c:v>
                </c:pt>
                <c:pt idx="8482" formatCode="0.0">
                  <c:v>1.8375634517766499</c:v>
                </c:pt>
                <c:pt idx="8483" formatCode="0.0">
                  <c:v>1.32994923857868</c:v>
                </c:pt>
                <c:pt idx="8484" formatCode="0.0">
                  <c:v>2.1764705882352944</c:v>
                </c:pt>
                <c:pt idx="8485" formatCode="0.0">
                  <c:v>1.4812286689419794</c:v>
                </c:pt>
                <c:pt idx="8486" formatCode="0.0">
                  <c:v>0.84513274336283184</c:v>
                </c:pt>
                <c:pt idx="8487" formatCode="0.0">
                  <c:v>1.6404958677685955</c:v>
                </c:pt>
                <c:pt idx="8488" formatCode="0.0">
                  <c:v>2.0991735537190084</c:v>
                </c:pt>
                <c:pt idx="8489" formatCode="0.0">
                  <c:v>1.8606060606060608</c:v>
                </c:pt>
                <c:pt idx="8490" formatCode="0.0">
                  <c:v>3.1346153846153841</c:v>
                </c:pt>
                <c:pt idx="8491" formatCode="0.0">
                  <c:v>2.0480769230769229</c:v>
                </c:pt>
                <c:pt idx="8492" formatCode="0.0">
                  <c:v>1.5490909090909091</c:v>
                </c:pt>
                <c:pt idx="8493" formatCode="0.0">
                  <c:v>1.8274111675126903</c:v>
                </c:pt>
                <c:pt idx="8494" formatCode="0.0">
                  <c:v>3.5818181818181807</c:v>
                </c:pt>
                <c:pt idx="8495" formatCode="0.0">
                  <c:v>1.3319148936170209</c:v>
                </c:pt>
                <c:pt idx="8496" formatCode="0.0">
                  <c:v>2.1553398058252426</c:v>
                </c:pt>
                <c:pt idx="8497" formatCode="0.0">
                  <c:v>1.115537848605578</c:v>
                </c:pt>
                <c:pt idx="8498" formatCode="0.0">
                  <c:v>0.75652173913043497</c:v>
                </c:pt>
                <c:pt idx="8499" formatCode="0.0">
                  <c:v>1.6292428198433422</c:v>
                </c:pt>
                <c:pt idx="8500" formatCode="0.0">
                  <c:v>2.9639639639639639</c:v>
                </c:pt>
                <c:pt idx="8501" formatCode="0.0">
                  <c:v>1.3283582089552239</c:v>
                </c:pt>
                <c:pt idx="8502" formatCode="0.0">
                  <c:v>3.3654822335025383</c:v>
                </c:pt>
                <c:pt idx="8503" formatCode="0.0">
                  <c:v>2.1800000000000002</c:v>
                </c:pt>
                <c:pt idx="8504" formatCode="0.0">
                  <c:v>0.58974358974358976</c:v>
                </c:pt>
                <c:pt idx="8505" formatCode="0.0">
                  <c:v>2.3952569169960469</c:v>
                </c:pt>
                <c:pt idx="8506" formatCode="0.0">
                  <c:v>2.2519685039370079</c:v>
                </c:pt>
                <c:pt idx="8507" formatCode="0.0">
                  <c:v>2.0873015873015879</c:v>
                </c:pt>
                <c:pt idx="8508" formatCode="0.0">
                  <c:v>2.3333333333333335</c:v>
                </c:pt>
                <c:pt idx="8509" formatCode="0.0">
                  <c:v>1.5180722891566265</c:v>
                </c:pt>
                <c:pt idx="8510" formatCode="0.0">
                  <c:v>2.1858736059479558</c:v>
                </c:pt>
                <c:pt idx="8511" formatCode="0.0">
                  <c:v>2.5070921985815606</c:v>
                </c:pt>
                <c:pt idx="8512" formatCode="0.0">
                  <c:v>1</c:v>
                </c:pt>
                <c:pt idx="8513" formatCode="0.0">
                  <c:v>0.9285714285714286</c:v>
                </c:pt>
                <c:pt idx="8514" formatCode="0.0">
                  <c:v>2.9722222222222223</c:v>
                </c:pt>
                <c:pt idx="8515" formatCode="0.0">
                  <c:v>1.8702702702702703</c:v>
                </c:pt>
                <c:pt idx="8516" formatCode="0.0">
                  <c:v>1.1049180327868855</c:v>
                </c:pt>
                <c:pt idx="8517" formatCode="0.0">
                  <c:v>1.3383458646616546</c:v>
                </c:pt>
                <c:pt idx="8518" formatCode="0.0">
                  <c:v>1.5999999999999996</c:v>
                </c:pt>
                <c:pt idx="8519" formatCode="0.0">
                  <c:v>1.4285714285714286</c:v>
                </c:pt>
                <c:pt idx="8520" formatCode="0.0">
                  <c:v>2.7272727272727275</c:v>
                </c:pt>
                <c:pt idx="8521" formatCode="0.0">
                  <c:v>2.1640000000000001</c:v>
                </c:pt>
                <c:pt idx="8522" formatCode="0.0">
                  <c:v>2.3759999999999999</c:v>
                </c:pt>
                <c:pt idx="8523" formatCode="0.0">
                  <c:v>1.8157894736842106</c:v>
                </c:pt>
                <c:pt idx="8524" formatCode="0.0">
                  <c:v>2.2962962962962967</c:v>
                </c:pt>
                <c:pt idx="8525" formatCode="0.0">
                  <c:v>1.9234972677595628</c:v>
                </c:pt>
                <c:pt idx="8526" formatCode="0.0">
                  <c:v>1.340248962655602</c:v>
                </c:pt>
                <c:pt idx="8527" formatCode="0.0">
                  <c:v>4.6046511627906979</c:v>
                </c:pt>
                <c:pt idx="8528" formatCode="0.0">
                  <c:v>2.3276595744680844</c:v>
                </c:pt>
                <c:pt idx="8529" formatCode="0.0">
                  <c:v>1.2957746478873235</c:v>
                </c:pt>
                <c:pt idx="8530" formatCode="0.0">
                  <c:v>2.013888888888888</c:v>
                </c:pt>
                <c:pt idx="8531" formatCode="0.0">
                  <c:v>3.9454545454545453</c:v>
                </c:pt>
                <c:pt idx="8532" formatCode="0.0">
                  <c:v>1.6967741935483869</c:v>
                </c:pt>
                <c:pt idx="8533" formatCode="0.0">
                  <c:v>1.5972222222222219</c:v>
                </c:pt>
                <c:pt idx="8534" formatCode="0.0">
                  <c:v>1.2464285714285719</c:v>
                </c:pt>
                <c:pt idx="8535" formatCode="0.0">
                  <c:v>0.72067039106145259</c:v>
                </c:pt>
                <c:pt idx="8536" formatCode="0.0">
                  <c:v>2.4</c:v>
                </c:pt>
                <c:pt idx="8537" formatCode="0.0">
                  <c:v>3.2460317460317469</c:v>
                </c:pt>
                <c:pt idx="8538" formatCode="0.0">
                  <c:v>2.0406976744186047</c:v>
                </c:pt>
                <c:pt idx="8539" formatCode="0.0">
                  <c:v>2.481012658227848</c:v>
                </c:pt>
                <c:pt idx="8540" formatCode="0.0">
                  <c:v>2.1832669322709171</c:v>
                </c:pt>
                <c:pt idx="8541" formatCode="0.0">
                  <c:v>2.5029940119760483</c:v>
                </c:pt>
                <c:pt idx="8542" formatCode="0.0">
                  <c:v>2.7454545454545456</c:v>
                </c:pt>
                <c:pt idx="8543" formatCode="0.0">
                  <c:v>2.9655172413793114</c:v>
                </c:pt>
                <c:pt idx="8544" formatCode="0.0">
                  <c:v>2.5818181818181807</c:v>
                </c:pt>
                <c:pt idx="8545" formatCode="0.0">
                  <c:v>2.7527675276752772</c:v>
                </c:pt>
                <c:pt idx="8546" formatCode="0.0">
                  <c:v>2.6849816849816852</c:v>
                </c:pt>
                <c:pt idx="8547" formatCode="0.0">
                  <c:v>1.5022026431718063</c:v>
                </c:pt>
                <c:pt idx="8548" formatCode="0.0">
                  <c:v>3.2834645669291347</c:v>
                </c:pt>
                <c:pt idx="8549" formatCode="0.0">
                  <c:v>2.5792507204610948</c:v>
                </c:pt>
                <c:pt idx="8550" formatCode="0.0">
                  <c:v>2.5000000000000004</c:v>
                </c:pt>
                <c:pt idx="8551" formatCode="0.0">
                  <c:v>2.9636363636363643</c:v>
                </c:pt>
                <c:pt idx="8552" formatCode="0.0">
                  <c:v>2.4092827004219406</c:v>
                </c:pt>
                <c:pt idx="8553" formatCode="0.0">
                  <c:v>0.87553648068669532</c:v>
                </c:pt>
                <c:pt idx="8554" formatCode="0.0">
                  <c:v>2.2045454545454541</c:v>
                </c:pt>
                <c:pt idx="8555" formatCode="0.0">
                  <c:v>1.9800000000000002</c:v>
                </c:pt>
                <c:pt idx="8556" formatCode="0.0">
                  <c:v>2.8740740740740738</c:v>
                </c:pt>
                <c:pt idx="8557" formatCode="0.0">
                  <c:v>2.7427536231884058</c:v>
                </c:pt>
                <c:pt idx="8558" formatCode="0.0">
                  <c:v>2.986440677966101</c:v>
                </c:pt>
                <c:pt idx="8559" formatCode="0.0">
                  <c:v>3.209125475285171</c:v>
                </c:pt>
                <c:pt idx="8560" formatCode="0.0">
                  <c:v>3.0469798657718119</c:v>
                </c:pt>
                <c:pt idx="8561" formatCode="0.0">
                  <c:v>5.5200000000000005</c:v>
                </c:pt>
                <c:pt idx="8562" formatCode="0.0">
                  <c:v>2.3772241992882557</c:v>
                </c:pt>
                <c:pt idx="8563" formatCode="0.0">
                  <c:v>3.0140056022408963</c:v>
                </c:pt>
                <c:pt idx="8564" formatCode="0.0">
                  <c:v>1.1752136752136753</c:v>
                </c:pt>
                <c:pt idx="8679" formatCode="0.0">
                  <c:v>3.4876033057851239</c:v>
                </c:pt>
                <c:pt idx="8680" formatCode="0.0">
                  <c:v>3.0282485875706211</c:v>
                </c:pt>
                <c:pt idx="8681" formatCode="0.0">
                  <c:v>4.1933333333333334</c:v>
                </c:pt>
                <c:pt idx="8682" formatCode="0.0">
                  <c:v>8.2470119521912313</c:v>
                </c:pt>
                <c:pt idx="8683" formatCode="0.0">
                  <c:v>2.6318407960199002</c:v>
                </c:pt>
                <c:pt idx="8684" formatCode="0.0">
                  <c:v>2.5794392523364489</c:v>
                </c:pt>
                <c:pt idx="8685" formatCode="0.0">
                  <c:v>3.0984455958549222</c:v>
                </c:pt>
                <c:pt idx="8686" formatCode="0.0">
                  <c:v>2.9291044776119404</c:v>
                </c:pt>
                <c:pt idx="8687" formatCode="0.0">
                  <c:v>2.8586387434554976</c:v>
                </c:pt>
                <c:pt idx="8688" formatCode="0.0">
                  <c:v>3.1818181818181812</c:v>
                </c:pt>
                <c:pt idx="8689" formatCode="0.0">
                  <c:v>3.4502923976608186</c:v>
                </c:pt>
                <c:pt idx="8690" formatCode="0.0">
                  <c:v>3.6074766355140184</c:v>
                </c:pt>
                <c:pt idx="8691" formatCode="0.0">
                  <c:v>3.0301204819277112</c:v>
                </c:pt>
                <c:pt idx="8692" formatCode="0.0">
                  <c:v>4.3508771929824563</c:v>
                </c:pt>
                <c:pt idx="8854" formatCode="0.0">
                  <c:v>1.2960493761279179</c:v>
                </c:pt>
                <c:pt idx="8855" formatCode="0.0">
                  <c:v>1.3232424558322946</c:v>
                </c:pt>
                <c:pt idx="8856" formatCode="0.0">
                  <c:v>2.4850584206753683</c:v>
                </c:pt>
                <c:pt idx="8857" formatCode="0.0">
                  <c:v>1.3232424558322946</c:v>
                </c:pt>
                <c:pt idx="8858" formatCode="0.0">
                  <c:v>1.2960493761279179</c:v>
                </c:pt>
                <c:pt idx="8859" formatCode="0.0">
                  <c:v>1.9562962774272468</c:v>
                </c:pt>
                <c:pt idx="8860" formatCode="0.0">
                  <c:v>1.6811874960565343</c:v>
                </c:pt>
                <c:pt idx="8861" formatCode="0.0">
                  <c:v>2.6587973416296098</c:v>
                </c:pt>
                <c:pt idx="8862" formatCode="0.0">
                  <c:v>3.3317063477142606</c:v>
                </c:pt>
                <c:pt idx="8863" formatCode="0.0">
                  <c:v>3.3368709106057204</c:v>
                </c:pt>
                <c:pt idx="8864" formatCode="0.0">
                  <c:v>3.3616131402645157</c:v>
                </c:pt>
                <c:pt idx="8865" formatCode="0.0">
                  <c:v>2.7083423536143347</c:v>
                </c:pt>
                <c:pt idx="8866" formatCode="0.0">
                  <c:v>2.7513655969595141</c:v>
                </c:pt>
                <c:pt idx="8867" formatCode="0.0">
                  <c:v>2.4192749066386336</c:v>
                </c:pt>
                <c:pt idx="8868" formatCode="0.0">
                  <c:v>2.3667842313585488</c:v>
                </c:pt>
                <c:pt idx="8869" formatCode="0.0">
                  <c:v>2.4615304524004293</c:v>
                </c:pt>
                <c:pt idx="8870" formatCode="0.0">
                  <c:v>2.3694997931850925</c:v>
                </c:pt>
                <c:pt idx="8871" formatCode="0.0">
                  <c:v>2.6580416131615991</c:v>
                </c:pt>
                <c:pt idx="8872" formatCode="0.0">
                  <c:v>2.6888701201229726</c:v>
                </c:pt>
                <c:pt idx="8873" formatCode="0.0">
                  <c:v>2.8281547971176924</c:v>
                </c:pt>
                <c:pt idx="8874" formatCode="0.0">
                  <c:v>2.6853178907871516</c:v>
                </c:pt>
                <c:pt idx="8875" formatCode="0.0">
                  <c:v>2.2758906486548551</c:v>
                </c:pt>
                <c:pt idx="8876" formatCode="0.0">
                  <c:v>2.0032610651642457</c:v>
                </c:pt>
                <c:pt idx="8877" formatCode="0.0">
                  <c:v>1.9066723091115452</c:v>
                </c:pt>
                <c:pt idx="8878" formatCode="0.0">
                  <c:v>1.9634932645870253</c:v>
                </c:pt>
                <c:pt idx="8879" formatCode="0.0">
                  <c:v>1.8926075015946986</c:v>
                </c:pt>
                <c:pt idx="8880" formatCode="0.0">
                  <c:v>1.8174673058735282</c:v>
                </c:pt>
                <c:pt idx="8881" formatCode="0.0">
                  <c:v>1.9422670702918006</c:v>
                </c:pt>
                <c:pt idx="8882" formatCode="0.0">
                  <c:v>1.9356317535783978</c:v>
                </c:pt>
                <c:pt idx="8883" formatCode="0.0">
                  <c:v>2.2002957914251882</c:v>
                </c:pt>
                <c:pt idx="8884" formatCode="0.0">
                  <c:v>2.6390328595292032</c:v>
                </c:pt>
                <c:pt idx="8885" formatCode="0.0">
                  <c:v>2.8137685080732679</c:v>
                </c:pt>
                <c:pt idx="8886" formatCode="0.0">
                  <c:v>2.9231199303324931</c:v>
                </c:pt>
                <c:pt idx="8887" formatCode="0.0">
                  <c:v>3.0329392977668101</c:v>
                </c:pt>
                <c:pt idx="8888" formatCode="0.0">
                  <c:v>2.9588855245779389</c:v>
                </c:pt>
                <c:pt idx="8889" formatCode="0.0">
                  <c:v>3.1342738116837965</c:v>
                </c:pt>
                <c:pt idx="8890" formatCode="0.0">
                  <c:v>3.0191065321993866</c:v>
                </c:pt>
                <c:pt idx="8891" formatCode="0.0">
                  <c:v>2.7367788923592897</c:v>
                </c:pt>
                <c:pt idx="8892" formatCode="0.0">
                  <c:v>2.9375000000000004</c:v>
                </c:pt>
                <c:pt idx="8894" formatCode="0.0">
                  <c:v>1.4404761904761902</c:v>
                </c:pt>
                <c:pt idx="8921" formatCode="0.0">
                  <c:v>3.5935483870967744</c:v>
                </c:pt>
                <c:pt idx="8922" formatCode="0.0">
                  <c:v>2.1666666666666665</c:v>
                </c:pt>
                <c:pt idx="8923" formatCode="0.0">
                  <c:v>0.95424836601307195</c:v>
                </c:pt>
                <c:pt idx="8924" formatCode="0.0">
                  <c:v>2.021052631578947</c:v>
                </c:pt>
                <c:pt idx="8925" formatCode="0.0">
                  <c:v>1.334928229665072</c:v>
                </c:pt>
                <c:pt idx="8928" formatCode="0.0">
                  <c:v>0.95364238410596014</c:v>
                </c:pt>
                <c:pt idx="8929" formatCode="0.0">
                  <c:v>2.3230769230769233</c:v>
                </c:pt>
                <c:pt idx="8933" formatCode="0.0">
                  <c:v>1.6516129032258067</c:v>
                </c:pt>
                <c:pt idx="8934" formatCode="0.0">
                  <c:v>1.8952702702702704</c:v>
                </c:pt>
                <c:pt idx="8935" formatCode="0.0">
                  <c:v>2.3281853281853282</c:v>
                </c:pt>
                <c:pt idx="8936" formatCode="0.0">
                  <c:v>1.8754863813229574</c:v>
                </c:pt>
                <c:pt idx="8961" formatCode="0.0">
                  <c:v>1.220125786163522</c:v>
                </c:pt>
                <c:pt idx="8962" formatCode="0.0">
                  <c:v>1.4593023255813953</c:v>
                </c:pt>
                <c:pt idx="8963" formatCode="0.0">
                  <c:v>2.2807881773399021</c:v>
                </c:pt>
                <c:pt idx="8964" formatCode="0.0">
                  <c:v>1.6795580110497239</c:v>
                </c:pt>
                <c:pt idx="8965" formatCode="0.0">
                  <c:v>1.7407407407407405</c:v>
                </c:pt>
                <c:pt idx="8966" formatCode="0.0">
                  <c:v>1.4708994708994705</c:v>
                </c:pt>
                <c:pt idx="8967" formatCode="0.0">
                  <c:v>1.2152777777777779</c:v>
                </c:pt>
                <c:pt idx="8968" formatCode="0.0">
                  <c:v>1.3550724637681164</c:v>
                </c:pt>
                <c:pt idx="8969" formatCode="0.0">
                  <c:v>1.784313725490196</c:v>
                </c:pt>
                <c:pt idx="8970" formatCode="0.0">
                  <c:v>1.8645161290322583</c:v>
                </c:pt>
                <c:pt idx="8971" formatCode="0.0">
                  <c:v>1.8965517241379313</c:v>
                </c:pt>
                <c:pt idx="8972" formatCode="0.0">
                  <c:v>1.9308176100628929</c:v>
                </c:pt>
                <c:pt idx="8973" formatCode="0.0">
                  <c:v>1.1951219512195119</c:v>
                </c:pt>
                <c:pt idx="8974" formatCode="0.0">
                  <c:v>0.75547445255474477</c:v>
                </c:pt>
                <c:pt idx="8975" formatCode="0.0">
                  <c:v>1.1681818181818184</c:v>
                </c:pt>
                <c:pt idx="8976" formatCode="0.0">
                  <c:v>2.0735009671179889</c:v>
                </c:pt>
                <c:pt idx="8996" formatCode="0.0">
                  <c:v>0.72289156626506035</c:v>
                </c:pt>
                <c:pt idx="8997" formatCode="0.0">
                  <c:v>0.76470588235294135</c:v>
                </c:pt>
                <c:pt idx="8998" formatCode="0.0">
                  <c:v>1.1464968152866242</c:v>
                </c:pt>
                <c:pt idx="8999" formatCode="0.0">
                  <c:v>2.887323943661972</c:v>
                </c:pt>
                <c:pt idx="9000" formatCode="0.0">
                  <c:v>0.58441558441558439</c:v>
                </c:pt>
                <c:pt idx="9001" formatCode="0.0">
                  <c:v>0.69182389937106925</c:v>
                </c:pt>
                <c:pt idx="9002" formatCode="0.0">
                  <c:v>0.62893081761006309</c:v>
                </c:pt>
                <c:pt idx="9003" formatCode="0.0">
                  <c:v>1.0489510489510492</c:v>
                </c:pt>
                <c:pt idx="9004" formatCode="0.0">
                  <c:v>0.65088757396449726</c:v>
                </c:pt>
                <c:pt idx="9005" formatCode="0.0">
                  <c:v>0.54216867469879548</c:v>
                </c:pt>
                <c:pt idx="9006" formatCode="0.0">
                  <c:v>0.67484662576687149</c:v>
                </c:pt>
                <c:pt idx="9007" formatCode="0.0">
                  <c:v>0.76433121019108285</c:v>
                </c:pt>
                <c:pt idx="9008" formatCode="0.0">
                  <c:v>0.58823529411764697</c:v>
                </c:pt>
                <c:pt idx="9009" formatCode="0.0">
                  <c:v>0.72727272727272729</c:v>
                </c:pt>
                <c:pt idx="9010" formatCode="0.0">
                  <c:v>0.58064516129032251</c:v>
                </c:pt>
                <c:pt idx="9011" formatCode="0.0">
                  <c:v>0.84415584415584433</c:v>
                </c:pt>
                <c:pt idx="9012" formatCode="0.0">
                  <c:v>0.59523809523809523</c:v>
                </c:pt>
                <c:pt idx="9013" formatCode="0.0">
                  <c:v>0.63694267515923564</c:v>
                </c:pt>
                <c:pt idx="9014" formatCode="0.0">
                  <c:v>0.7100591715976331</c:v>
                </c:pt>
                <c:pt idx="9015" formatCode="0.0">
                  <c:v>0.68322981366459667</c:v>
                </c:pt>
                <c:pt idx="9016" formatCode="0.0">
                  <c:v>1.6129032258064515</c:v>
                </c:pt>
                <c:pt idx="9017" formatCode="0.0">
                  <c:v>1.4473684210526316</c:v>
                </c:pt>
                <c:pt idx="9018" formatCode="0.0">
                  <c:v>0.759493670886076</c:v>
                </c:pt>
                <c:pt idx="9019" formatCode="0.0">
                  <c:v>0.86419753086419759</c:v>
                </c:pt>
                <c:pt idx="9020" formatCode="0.0">
                  <c:v>0.62500000000000011</c:v>
                </c:pt>
                <c:pt idx="9021" formatCode="0.0">
                  <c:v>0.53254437869822491</c:v>
                </c:pt>
                <c:pt idx="9022" formatCode="0.0">
                  <c:v>0.57142857142857162</c:v>
                </c:pt>
                <c:pt idx="9023" formatCode="0.0">
                  <c:v>0.77922077922077926</c:v>
                </c:pt>
                <c:pt idx="9024" formatCode="0.0">
                  <c:v>0.61349693251533755</c:v>
                </c:pt>
                <c:pt idx="9025" formatCode="0.0">
                  <c:v>3.7499999999999996</c:v>
                </c:pt>
                <c:pt idx="9026" formatCode="0.0">
                  <c:v>1.4634146341463417</c:v>
                </c:pt>
                <c:pt idx="9027" formatCode="0.0">
                  <c:v>4.1428571428571415</c:v>
                </c:pt>
                <c:pt idx="9028" formatCode="0.0">
                  <c:v>3.4615384615384617</c:v>
                </c:pt>
                <c:pt idx="9029" formatCode="0.0">
                  <c:v>3.6585365853658542</c:v>
                </c:pt>
                <c:pt idx="9030" formatCode="0.0">
                  <c:v>2.7142857142857144</c:v>
                </c:pt>
                <c:pt idx="9031" formatCode="0.0">
                  <c:v>3.1860465116279073</c:v>
                </c:pt>
                <c:pt idx="9032" formatCode="0.0">
                  <c:v>1.7317073170731703</c:v>
                </c:pt>
                <c:pt idx="9033" formatCode="0.0">
                  <c:v>11.666666666666668</c:v>
                </c:pt>
                <c:pt idx="9034" formatCode="0.0">
                  <c:v>3.6428571428571432</c:v>
                </c:pt>
                <c:pt idx="9035" formatCode="0.0">
                  <c:v>4.261904761904761</c:v>
                </c:pt>
                <c:pt idx="9036" formatCode="0.0">
                  <c:v>3.780487804878049</c:v>
                </c:pt>
                <c:pt idx="9037" formatCode="0.0">
                  <c:v>2.5499999999999998</c:v>
                </c:pt>
                <c:pt idx="9038" formatCode="0.0">
                  <c:v>3.0749999999999997</c:v>
                </c:pt>
                <c:pt idx="9039" formatCode="0.0">
                  <c:v>3.3499999999999996</c:v>
                </c:pt>
                <c:pt idx="9040" formatCode="0.0">
                  <c:v>1.8461538461538465</c:v>
                </c:pt>
                <c:pt idx="9041" formatCode="0.0">
                  <c:v>3.8292682926829271</c:v>
                </c:pt>
                <c:pt idx="9042" formatCode="0.0">
                  <c:v>3.8499999999999996</c:v>
                </c:pt>
                <c:pt idx="9043" formatCode="0.0">
                  <c:v>2.692307692307693</c:v>
                </c:pt>
                <c:pt idx="9044" formatCode="0.0">
                  <c:v>3.0749999999999997</c:v>
                </c:pt>
                <c:pt idx="9045" formatCode="0.0">
                  <c:v>4.1463414634146361</c:v>
                </c:pt>
                <c:pt idx="9046" formatCode="0.0">
                  <c:v>3.2307692307692308</c:v>
                </c:pt>
                <c:pt idx="9047" formatCode="0.0">
                  <c:v>4</c:v>
                </c:pt>
                <c:pt idx="9048" formatCode="0.0">
                  <c:v>3.8048780487804881</c:v>
                </c:pt>
                <c:pt idx="9049" formatCode="0.0">
                  <c:v>4.7560975609756095</c:v>
                </c:pt>
                <c:pt idx="9050" formatCode="0.0">
                  <c:v>2.6904761904761907</c:v>
                </c:pt>
                <c:pt idx="9051" formatCode="0.0">
                  <c:v>3.4999999999999991</c:v>
                </c:pt>
                <c:pt idx="9052" formatCode="0.0">
                  <c:v>7.1190476190476186</c:v>
                </c:pt>
                <c:pt idx="9053" formatCode="0.0">
                  <c:v>5.5853658536585371</c:v>
                </c:pt>
                <c:pt idx="9054" formatCode="0.0">
                  <c:v>1.0259740259740258</c:v>
                </c:pt>
                <c:pt idx="9055" formatCode="0.0">
                  <c:v>1.0273972602739725</c:v>
                </c:pt>
                <c:pt idx="9056" formatCode="0.0">
                  <c:v>1.1578947368421051</c:v>
                </c:pt>
                <c:pt idx="9057" formatCode="0.0">
                  <c:v>1.0576540755467201</c:v>
                </c:pt>
                <c:pt idx="9058" formatCode="0.0">
                  <c:v>1.3679245283018868</c:v>
                </c:pt>
                <c:pt idx="9059" formatCode="0.0">
                  <c:v>0.86723910171730501</c:v>
                </c:pt>
                <c:pt idx="9060" formatCode="0.0">
                  <c:v>1.2987711213517668</c:v>
                </c:pt>
                <c:pt idx="9061" formatCode="0.0">
                  <c:v>1.8325652841781874</c:v>
                </c:pt>
                <c:pt idx="9062" formatCode="0.0">
                  <c:v>1.7767441860465119</c:v>
                </c:pt>
                <c:pt idx="9063" formatCode="0.0">
                  <c:v>3.6437499999999998</c:v>
                </c:pt>
                <c:pt idx="9064" formatCode="0.0">
                  <c:v>0.49968334388853708</c:v>
                </c:pt>
                <c:pt idx="9065" formatCode="0.0">
                  <c:v>0.42794486215538852</c:v>
                </c:pt>
                <c:pt idx="9066" formatCode="0.0">
                  <c:v>0.76535541752933089</c:v>
                </c:pt>
                <c:pt idx="9067" formatCode="0.0">
                  <c:v>0.63411458333333337</c:v>
                </c:pt>
                <c:pt idx="9068" formatCode="0.0">
                  <c:v>0.69870801033591745</c:v>
                </c:pt>
                <c:pt idx="9069" formatCode="0.0">
                  <c:v>0.52253280091272092</c:v>
                </c:pt>
                <c:pt idx="9070" formatCode="0.0">
                  <c:v>0.5758880516684608</c:v>
                </c:pt>
                <c:pt idx="9071" formatCode="0.0">
                  <c:v>0.45106162610046607</c:v>
                </c:pt>
                <c:pt idx="9072" formatCode="0.0">
                  <c:v>1.97972972972973</c:v>
                </c:pt>
                <c:pt idx="9073" formatCode="0.0">
                  <c:v>0.58000000000000007</c:v>
                </c:pt>
                <c:pt idx="9074" formatCode="0.0">
                  <c:v>0.61249999999999993</c:v>
                </c:pt>
                <c:pt idx="9075" formatCode="0.0">
                  <c:v>0.57471264367816099</c:v>
                </c:pt>
                <c:pt idx="9076" formatCode="0.0">
                  <c:v>1.2857142857142854</c:v>
                </c:pt>
                <c:pt idx="9078" formatCode="0.0">
                  <c:v>0.76582278481012667</c:v>
                </c:pt>
                <c:pt idx="9079" formatCode="0.0">
                  <c:v>0.71376242804814249</c:v>
                </c:pt>
                <c:pt idx="9080" formatCode="0.0">
                  <c:v>2.3404255319148937</c:v>
                </c:pt>
                <c:pt idx="9082" formatCode="0.0">
                  <c:v>0.50283911671924297</c:v>
                </c:pt>
                <c:pt idx="9083" formatCode="0.0">
                  <c:v>0.53521126760563376</c:v>
                </c:pt>
                <c:pt idx="9084" formatCode="0.0">
                  <c:v>0.70307167235494894</c:v>
                </c:pt>
                <c:pt idx="9085" formatCode="0.0">
                  <c:v>1.0036842105263157</c:v>
                </c:pt>
                <c:pt idx="9086" formatCode="0.0">
                  <c:v>0.94264795607077501</c:v>
                </c:pt>
                <c:pt idx="9087" formatCode="0.0">
                  <c:v>0.94221105527638183</c:v>
                </c:pt>
                <c:pt idx="9088" formatCode="0.0">
                  <c:v>0.90855649902024815</c:v>
                </c:pt>
                <c:pt idx="9089" formatCode="0.0">
                  <c:v>0.60974358974358989</c:v>
                </c:pt>
                <c:pt idx="9090" formatCode="0.0">
                  <c:v>0.63311849281110566</c:v>
                </c:pt>
                <c:pt idx="9091" formatCode="0.0">
                  <c:v>1.2957937584803254</c:v>
                </c:pt>
                <c:pt idx="9092" formatCode="0.0">
                  <c:v>1.2648913805185702</c:v>
                </c:pt>
                <c:pt idx="9095" formatCode="0.0">
                  <c:v>0.96491228070175428</c:v>
                </c:pt>
                <c:pt idx="9096" formatCode="0.0">
                  <c:v>0.7095890410958906</c:v>
                </c:pt>
                <c:pt idx="9097" formatCode="0.0">
                  <c:v>0.64000000000000012</c:v>
                </c:pt>
                <c:pt idx="9098" formatCode="0.0">
                  <c:v>0.54363207547169812</c:v>
                </c:pt>
                <c:pt idx="9099" formatCode="0.0">
                  <c:v>0.58864488484199251</c:v>
                </c:pt>
                <c:pt idx="9100" formatCode="0.0">
                  <c:v>0.66014669926650382</c:v>
                </c:pt>
                <c:pt idx="9101" formatCode="0.0">
                  <c:v>0.78445747800586507</c:v>
                </c:pt>
                <c:pt idx="9103" formatCode="0.0">
                  <c:v>0.60944976076555024</c:v>
                </c:pt>
                <c:pt idx="9107" formatCode="0.0">
                  <c:v>0.61376896149358251</c:v>
                </c:pt>
                <c:pt idx="9108" formatCode="0.0">
                  <c:v>1.041695621959694</c:v>
                </c:pt>
                <c:pt idx="9109" formatCode="0.0">
                  <c:v>0.64480874316939896</c:v>
                </c:pt>
                <c:pt idx="9112" formatCode="0.0">
                  <c:v>0.8189806678383128</c:v>
                </c:pt>
                <c:pt idx="9113" formatCode="0.0">
                  <c:v>0.75837742504409178</c:v>
                </c:pt>
                <c:pt idx="9114" formatCode="0.0">
                  <c:v>0.77993079584775071</c:v>
                </c:pt>
                <c:pt idx="9115" formatCode="0.0">
                  <c:v>0.56830941983780414</c:v>
                </c:pt>
                <c:pt idx="9116" formatCode="0.0">
                  <c:v>0.57418988061398535</c:v>
                </c:pt>
                <c:pt idx="9117" formatCode="0.0">
                  <c:v>0.57427652733118972</c:v>
                </c:pt>
                <c:pt idx="9118" formatCode="0.0">
                  <c:v>0.52254791431792558</c:v>
                </c:pt>
                <c:pt idx="9119" formatCode="0.0">
                  <c:v>0.65105963528831956</c:v>
                </c:pt>
                <c:pt idx="9120" formatCode="0.0">
                  <c:v>0.53558718861209942</c:v>
                </c:pt>
                <c:pt idx="9121" formatCode="0.0">
                  <c:v>0.55797933409873723</c:v>
                </c:pt>
                <c:pt idx="9122" formatCode="0.0">
                  <c:v>0.55530085959885389</c:v>
                </c:pt>
                <c:pt idx="9123" formatCode="0.0">
                  <c:v>0.54919908466819245</c:v>
                </c:pt>
                <c:pt idx="9124" formatCode="0.0">
                  <c:v>0.55213764337851934</c:v>
                </c:pt>
                <c:pt idx="9125" formatCode="0.0">
                  <c:v>0.56599552572706924</c:v>
                </c:pt>
                <c:pt idx="9126" formatCode="0.0">
                  <c:v>0.51109963861641738</c:v>
                </c:pt>
                <c:pt idx="9127" formatCode="0.0">
                  <c:v>0.5433526011560692</c:v>
                </c:pt>
                <c:pt idx="9128" formatCode="0.0">
                  <c:v>0.57142857142857162</c:v>
                </c:pt>
                <c:pt idx="9129" formatCode="0.0">
                  <c:v>1.8148698884758361</c:v>
                </c:pt>
                <c:pt idx="9130" formatCode="0.0">
                  <c:v>1.8246346555323585</c:v>
                </c:pt>
                <c:pt idx="9131" formatCode="0.0">
                  <c:v>1.8321579689703813</c:v>
                </c:pt>
                <c:pt idx="9132" formatCode="0.0">
                  <c:v>0.66299019607843179</c:v>
                </c:pt>
                <c:pt idx="9133" formatCode="0.0">
                  <c:v>0.94008986520219662</c:v>
                </c:pt>
                <c:pt idx="9134" formatCode="0.0">
                  <c:v>0.95940594059405948</c:v>
                </c:pt>
                <c:pt idx="9135" formatCode="0.0">
                  <c:v>0.96940262263234567</c:v>
                </c:pt>
                <c:pt idx="9136" formatCode="0.0">
                  <c:v>0.97864077669902949</c:v>
                </c:pt>
                <c:pt idx="9137" formatCode="0.0">
                  <c:v>0.96913887506222007</c:v>
                </c:pt>
                <c:pt idx="9138" formatCode="0.0">
                  <c:v>1.1690140845070423</c:v>
                </c:pt>
                <c:pt idx="9139" formatCode="0.0">
                  <c:v>1.4013206162876004</c:v>
                </c:pt>
                <c:pt idx="9140" formatCode="0.0">
                  <c:v>1.0565247732030703</c:v>
                </c:pt>
                <c:pt idx="9141" formatCode="0.0">
                  <c:v>1.0614754098360659</c:v>
                </c:pt>
                <c:pt idx="9142" formatCode="0.0">
                  <c:v>0.66998011928429435</c:v>
                </c:pt>
                <c:pt idx="9143" formatCode="0.0">
                  <c:v>0.67574931880109013</c:v>
                </c:pt>
                <c:pt idx="9144" formatCode="0.0">
                  <c:v>0.69740437158469948</c:v>
                </c:pt>
                <c:pt idx="9145" formatCode="0.0">
                  <c:v>0.702405498281787</c:v>
                </c:pt>
                <c:pt idx="9146" formatCode="0.0">
                  <c:v>1.1858839972047519</c:v>
                </c:pt>
                <c:pt idx="9147" formatCode="0.0">
                  <c:v>0.92008196721311475</c:v>
                </c:pt>
                <c:pt idx="9148" formatCode="0.0">
                  <c:v>1.0383165829145728</c:v>
                </c:pt>
                <c:pt idx="9149" formatCode="0.0">
                  <c:v>1.0796460176991145</c:v>
                </c:pt>
                <c:pt idx="9150" formatCode="0.0">
                  <c:v>0.55791829882484612</c:v>
                </c:pt>
                <c:pt idx="9151" formatCode="0.0">
                  <c:v>0.5479074889867841</c:v>
                </c:pt>
                <c:pt idx="9152" formatCode="0.0">
                  <c:v>0.56881781838949186</c:v>
                </c:pt>
                <c:pt idx="9153" formatCode="0.0">
                  <c:v>0.9870041039671682</c:v>
                </c:pt>
                <c:pt idx="9154" formatCode="0.0">
                  <c:v>0.65091553455404616</c:v>
                </c:pt>
                <c:pt idx="9155" formatCode="0.0">
                  <c:v>0.88577827547592392</c:v>
                </c:pt>
                <c:pt idx="9156" formatCode="0.0">
                  <c:v>0.90271132376395524</c:v>
                </c:pt>
                <c:pt idx="9157" formatCode="0.0">
                  <c:v>0.70976394849785407</c:v>
                </c:pt>
                <c:pt idx="9158" formatCode="0.0">
                  <c:v>0.65499717673630731</c:v>
                </c:pt>
                <c:pt idx="9159" formatCode="0.0">
                  <c:v>2.1780821917808217</c:v>
                </c:pt>
                <c:pt idx="9160" formatCode="0.0">
                  <c:v>1.1146496815286624</c:v>
                </c:pt>
                <c:pt idx="9161" formatCode="0.0">
                  <c:v>1.4683544303797467</c:v>
                </c:pt>
                <c:pt idx="9162" formatCode="0.0">
                  <c:v>1.4423076923076918</c:v>
                </c:pt>
                <c:pt idx="9163" formatCode="0.0">
                  <c:v>1.3515151515151518</c:v>
                </c:pt>
                <c:pt idx="9164" formatCode="0.0">
                  <c:v>1.3536585365853662</c:v>
                </c:pt>
                <c:pt idx="9165" formatCode="0.0">
                  <c:v>2.1986301369863015</c:v>
                </c:pt>
                <c:pt idx="9166" formatCode="0.0">
                  <c:v>3.7658227848101271</c:v>
                </c:pt>
                <c:pt idx="9168" formatCode="0.0">
                  <c:v>2.7583333333333337</c:v>
                </c:pt>
                <c:pt idx="9169" formatCode="0.0">
                  <c:v>1.2158273381294959</c:v>
                </c:pt>
                <c:pt idx="9170" formatCode="0.0">
                  <c:v>1.1044776119402986</c:v>
                </c:pt>
                <c:pt idx="9171" formatCode="0.0">
                  <c:v>0.26415094339622641</c:v>
                </c:pt>
                <c:pt idx="9172" formatCode="0.0">
                  <c:v>0.92258064516129012</c:v>
                </c:pt>
                <c:pt idx="9173" formatCode="0.0">
                  <c:v>0.98837209302325568</c:v>
                </c:pt>
                <c:pt idx="9174" formatCode="0.0">
                  <c:v>0.82424242424242433</c:v>
                </c:pt>
                <c:pt idx="9175" formatCode="0.0">
                  <c:v>1.2884615384615383</c:v>
                </c:pt>
                <c:pt idx="9176" formatCode="0.0">
                  <c:v>0.86206896551724133</c:v>
                </c:pt>
                <c:pt idx="9177" formatCode="0.0">
                  <c:v>0.78980891719745228</c:v>
                </c:pt>
                <c:pt idx="9178" formatCode="0.0">
                  <c:v>0.82629107981220651</c:v>
                </c:pt>
                <c:pt idx="9179" formatCode="0.0">
                  <c:v>1.1575757575757575</c:v>
                </c:pt>
                <c:pt idx="9180" formatCode="0.0">
                  <c:v>1.1265822784810129</c:v>
                </c:pt>
                <c:pt idx="9181" formatCode="0.0">
                  <c:v>2.0121212121212126</c:v>
                </c:pt>
                <c:pt idx="9182" formatCode="0.0">
                  <c:v>1.6949152542372883</c:v>
                </c:pt>
                <c:pt idx="9183" formatCode="0.0">
                  <c:v>0.91999999999999993</c:v>
                </c:pt>
                <c:pt idx="9184" formatCode="0.0">
                  <c:v>0.823943661971831</c:v>
                </c:pt>
                <c:pt idx="9185" formatCode="0.0">
                  <c:v>0.93421052631578949</c:v>
                </c:pt>
                <c:pt idx="9186" formatCode="0.0">
                  <c:v>1.1623036649214664</c:v>
                </c:pt>
                <c:pt idx="9187" formatCode="0.0">
                  <c:v>0.90909090909090917</c:v>
                </c:pt>
                <c:pt idx="9188" formatCode="0.0">
                  <c:v>2.2683823529411771</c:v>
                </c:pt>
                <c:pt idx="9189" formatCode="0.0">
                  <c:v>5.0048780487804869</c:v>
                </c:pt>
                <c:pt idx="9190" formatCode="0.0">
                  <c:v>2.6984126984126982</c:v>
                </c:pt>
                <c:pt idx="9191" formatCode="0.0">
                  <c:v>2.1675675675675681</c:v>
                </c:pt>
                <c:pt idx="9192" formatCode="0.0">
                  <c:v>3.5311004784688991</c:v>
                </c:pt>
                <c:pt idx="9193" formatCode="0.0">
                  <c:v>1.2178770949720672</c:v>
                </c:pt>
                <c:pt idx="9194" formatCode="0.0">
                  <c:v>2.6951219512195133</c:v>
                </c:pt>
                <c:pt idx="9195" formatCode="0.0">
                  <c:v>2.3495145631067964</c:v>
                </c:pt>
                <c:pt idx="9196" formatCode="0.0">
                  <c:v>2.5903614457831332</c:v>
                </c:pt>
                <c:pt idx="9197" formatCode="0.0">
                  <c:v>2.8877551020408165</c:v>
                </c:pt>
                <c:pt idx="9198" formatCode="0.0">
                  <c:v>3.0056179775280891</c:v>
                </c:pt>
                <c:pt idx="9199" formatCode="0.0">
                  <c:v>1.8717948717948716</c:v>
                </c:pt>
                <c:pt idx="9200" formatCode="0.0">
                  <c:v>2.4444444444444442</c:v>
                </c:pt>
                <c:pt idx="9202" formatCode="0.0">
                  <c:v>2.4172932330827064</c:v>
                </c:pt>
                <c:pt idx="9203" formatCode="0.0">
                  <c:v>1.4695121951219514</c:v>
                </c:pt>
                <c:pt idx="9204" formatCode="0.0">
                  <c:v>1.3675213675213678</c:v>
                </c:pt>
                <c:pt idx="9205" formatCode="0.0">
                  <c:v>1.6352201257861638</c:v>
                </c:pt>
                <c:pt idx="9206" formatCode="0.0">
                  <c:v>1.8045112781954884</c:v>
                </c:pt>
                <c:pt idx="9207" formatCode="0.0">
                  <c:v>1.2994350282485876</c:v>
                </c:pt>
                <c:pt idx="9208" formatCode="0.0">
                  <c:v>1.0144927536231882</c:v>
                </c:pt>
                <c:pt idx="9209" formatCode="0.0">
                  <c:v>0.80291970802919721</c:v>
                </c:pt>
                <c:pt idx="9210" formatCode="0.0">
                  <c:v>0.86956521739130455</c:v>
                </c:pt>
                <c:pt idx="9211" formatCode="0.0">
                  <c:v>1.0843373493975905</c:v>
                </c:pt>
                <c:pt idx="9212" formatCode="0.0">
                  <c:v>1.0948905109489051</c:v>
                </c:pt>
                <c:pt idx="9213" formatCode="0.0">
                  <c:v>1.8055555555555558</c:v>
                </c:pt>
                <c:pt idx="9214" formatCode="0.0">
                  <c:v>1.2820512820512819</c:v>
                </c:pt>
                <c:pt idx="9215" formatCode="0.0">
                  <c:v>1.3599999999999997</c:v>
                </c:pt>
                <c:pt idx="9216" formatCode="0.0">
                  <c:v>1.6216216216216215</c:v>
                </c:pt>
                <c:pt idx="9217" formatCode="0.0">
                  <c:v>1.2949640287769786</c:v>
                </c:pt>
                <c:pt idx="9218" formatCode="0.0">
                  <c:v>1.2307692307692306</c:v>
                </c:pt>
                <c:pt idx="9219" formatCode="0.0">
                  <c:v>1.5714285714285718</c:v>
                </c:pt>
                <c:pt idx="9220" formatCode="0.0">
                  <c:v>1.1188811188811192</c:v>
                </c:pt>
                <c:pt idx="9221" formatCode="0.0">
                  <c:v>1</c:v>
                </c:pt>
                <c:pt idx="9222" formatCode="0.0">
                  <c:v>0.82706766917293228</c:v>
                </c:pt>
                <c:pt idx="9223" formatCode="0.0">
                  <c:v>1.2173913043478259</c:v>
                </c:pt>
                <c:pt idx="9224" formatCode="0.0">
                  <c:v>0.87591240875912402</c:v>
                </c:pt>
                <c:pt idx="9225" formatCode="0.0">
                  <c:v>0.81632653061224481</c:v>
                </c:pt>
                <c:pt idx="9226" formatCode="0.0">
                  <c:v>1</c:v>
                </c:pt>
                <c:pt idx="9227" formatCode="0.0">
                  <c:v>1.1111111111111109</c:v>
                </c:pt>
                <c:pt idx="9228" formatCode="0.0">
                  <c:v>0.78313253012048201</c:v>
                </c:pt>
                <c:pt idx="9229" formatCode="0.0">
                  <c:v>1.3812154696132601</c:v>
                </c:pt>
                <c:pt idx="9230" formatCode="0.0">
                  <c:v>1.0679611650485437</c:v>
                </c:pt>
                <c:pt idx="9231" formatCode="0.0">
                  <c:v>0.83333333333333337</c:v>
                </c:pt>
                <c:pt idx="9232" formatCode="0.0">
                  <c:v>1.7177914110429444</c:v>
                </c:pt>
                <c:pt idx="9233" formatCode="0.0">
                  <c:v>1.2345679012345681</c:v>
                </c:pt>
                <c:pt idx="9234" formatCode="0.0">
                  <c:v>1.1038961038961039</c:v>
                </c:pt>
                <c:pt idx="9235" formatCode="0.0">
                  <c:v>1.4136125654450262</c:v>
                </c:pt>
                <c:pt idx="9236" formatCode="0.0">
                  <c:v>1.4184397163120566</c:v>
                </c:pt>
                <c:pt idx="9237" formatCode="0.0">
                  <c:v>1.0810810810810811</c:v>
                </c:pt>
                <c:pt idx="9238" formatCode="0.0">
                  <c:v>1.1564625850340138</c:v>
                </c:pt>
                <c:pt idx="9239" formatCode="0.0">
                  <c:v>1.370967741935484</c:v>
                </c:pt>
                <c:pt idx="9240" formatCode="0.0">
                  <c:v>0.70063694267515941</c:v>
                </c:pt>
                <c:pt idx="9241" formatCode="0.0">
                  <c:v>1.1564625850340138</c:v>
                </c:pt>
                <c:pt idx="9242" formatCode="0.0">
                  <c:v>1.0791366906474817</c:v>
                </c:pt>
                <c:pt idx="9243" formatCode="0.0">
                  <c:v>0.74380165289256228</c:v>
                </c:pt>
                <c:pt idx="9244" formatCode="0.0">
                  <c:v>0.87301587301587336</c:v>
                </c:pt>
                <c:pt idx="9245" formatCode="0.0">
                  <c:v>0.83333333333333348</c:v>
                </c:pt>
                <c:pt idx="9246" formatCode="0.0">
                  <c:v>0.85271317829457383</c:v>
                </c:pt>
                <c:pt idx="9247" formatCode="0.0">
                  <c:v>0.95890410958904104</c:v>
                </c:pt>
                <c:pt idx="9248" formatCode="0.0">
                  <c:v>1.0638297872340419</c:v>
                </c:pt>
                <c:pt idx="9249" formatCode="0.0">
                  <c:v>0.88235294117647034</c:v>
                </c:pt>
                <c:pt idx="9250" formatCode="0.0">
                  <c:v>0.80536912751677858</c:v>
                </c:pt>
                <c:pt idx="9251" formatCode="0.0">
                  <c:v>0.79999999999999993</c:v>
                </c:pt>
                <c:pt idx="9252" formatCode="0.0">
                  <c:v>0.86956521739130455</c:v>
                </c:pt>
                <c:pt idx="9253" formatCode="0.0">
                  <c:v>0.98484848484848497</c:v>
                </c:pt>
                <c:pt idx="9254" formatCode="0.0">
                  <c:v>1.1538461538461537</c:v>
                </c:pt>
                <c:pt idx="9255" formatCode="0.0">
                  <c:v>1.5116279069767444</c:v>
                </c:pt>
                <c:pt idx="9256" formatCode="0.0">
                  <c:v>1.3253012048192774</c:v>
                </c:pt>
                <c:pt idx="9257" formatCode="0.0">
                  <c:v>1.1864406779661019</c:v>
                </c:pt>
                <c:pt idx="9258" formatCode="0.0">
                  <c:v>2.7428571428571433</c:v>
                </c:pt>
                <c:pt idx="9259" formatCode="0.0">
                  <c:v>2.65</c:v>
                </c:pt>
                <c:pt idx="9260" formatCode="0.0">
                  <c:v>2.4</c:v>
                </c:pt>
                <c:pt idx="9261" formatCode="0.0">
                  <c:v>2.3863636363636358</c:v>
                </c:pt>
                <c:pt idx="9262" formatCode="0.0">
                  <c:v>2.4157303370786511</c:v>
                </c:pt>
                <c:pt idx="9263" formatCode="0.0">
                  <c:v>2.0915032679738568</c:v>
                </c:pt>
                <c:pt idx="9264" formatCode="0.0">
                  <c:v>1.9607843137254899</c:v>
                </c:pt>
                <c:pt idx="9265" formatCode="0.0">
                  <c:v>2.688172043010753</c:v>
                </c:pt>
                <c:pt idx="9266" formatCode="0.0">
                  <c:v>2.2872340425531923</c:v>
                </c:pt>
                <c:pt idx="9318" formatCode="0.0">
                  <c:v>3.7426900584795333</c:v>
                </c:pt>
                <c:pt idx="9319" formatCode="0.0">
                  <c:v>4.3124999999999991</c:v>
                </c:pt>
                <c:pt idx="9320" formatCode="0.0">
                  <c:v>3.9361702127659584</c:v>
                </c:pt>
                <c:pt idx="9321" formatCode="0.0">
                  <c:v>3.6666666666666665</c:v>
                </c:pt>
                <c:pt idx="9322" formatCode="0.0">
                  <c:v>3.8333333333333335</c:v>
                </c:pt>
                <c:pt idx="9324" formatCode="0.0">
                  <c:v>2.2885572139303489</c:v>
                </c:pt>
                <c:pt idx="9327" formatCode="0.0">
                  <c:v>3.5975765306122449</c:v>
                </c:pt>
                <c:pt idx="9328" formatCode="0.0">
                  <c:v>3.6233766233766231</c:v>
                </c:pt>
                <c:pt idx="9329" formatCode="0.0">
                  <c:v>3.3959731543624159</c:v>
                </c:pt>
                <c:pt idx="9330" formatCode="0.0">
                  <c:v>1.97972972972973</c:v>
                </c:pt>
                <c:pt idx="9331" formatCode="0.0">
                  <c:v>4.0972222222222223</c:v>
                </c:pt>
                <c:pt idx="9332" formatCode="0.0">
                  <c:v>0.96554657592513826</c:v>
                </c:pt>
                <c:pt idx="9333" formatCode="0.0">
                  <c:v>1.2070452911574403</c:v>
                </c:pt>
                <c:pt idx="9334" formatCode="0.0">
                  <c:v>1.2736842105263158</c:v>
                </c:pt>
                <c:pt idx="9335" formatCode="0.0">
                  <c:v>1.7498781082398827</c:v>
                </c:pt>
                <c:pt idx="9336" formatCode="0.0">
                  <c:v>0.95166747220879677</c:v>
                </c:pt>
                <c:pt idx="9337" formatCode="0.0">
                  <c:v>0.33371913580246926</c:v>
                </c:pt>
                <c:pt idx="9338" formatCode="0.0">
                  <c:v>1.3714285714285717</c:v>
                </c:pt>
                <c:pt idx="9339" formatCode="0.0">
                  <c:v>1.4625468164794004</c:v>
                </c:pt>
                <c:pt idx="9340" formatCode="0.0">
                  <c:v>1.1702127659574473</c:v>
                </c:pt>
                <c:pt idx="9341" formatCode="0.0">
                  <c:v>1.4072398190045246</c:v>
                </c:pt>
                <c:pt idx="9342" formatCode="0.0">
                  <c:v>1.7335526315789471</c:v>
                </c:pt>
                <c:pt idx="9343" formatCode="0.0">
                  <c:v>1.6043956043956045</c:v>
                </c:pt>
                <c:pt idx="9344" formatCode="0.0">
                  <c:v>0.85294117647058854</c:v>
                </c:pt>
                <c:pt idx="9345" formatCode="0.0">
                  <c:v>1.38671875</c:v>
                </c:pt>
                <c:pt idx="9346" formatCode="0.0">
                  <c:v>1.4330985915492958</c:v>
                </c:pt>
                <c:pt idx="9347" formatCode="0.0">
                  <c:v>0.80693069306930698</c:v>
                </c:pt>
                <c:pt idx="9348" formatCode="0.0">
                  <c:v>1.380281690140845</c:v>
                </c:pt>
                <c:pt idx="9349" formatCode="0.0">
                  <c:v>1.3779904306220097</c:v>
                </c:pt>
                <c:pt idx="9350" formatCode="0.0">
                  <c:v>0.95075757575757569</c:v>
                </c:pt>
                <c:pt idx="9351" formatCode="0.0">
                  <c:v>1.2512562814070354</c:v>
                </c:pt>
                <c:pt idx="9352" formatCode="0.0">
                  <c:v>0.75287356321839094</c:v>
                </c:pt>
                <c:pt idx="9353" formatCode="0.0">
                  <c:v>0.86813186813186827</c:v>
                </c:pt>
                <c:pt idx="9354" formatCode="0.0">
                  <c:v>1.078125</c:v>
                </c:pt>
                <c:pt idx="9355" formatCode="0.0">
                  <c:v>0.9324894514767933</c:v>
                </c:pt>
                <c:pt idx="9356" formatCode="0.0">
                  <c:v>1.0490566037735849</c:v>
                </c:pt>
                <c:pt idx="9357" formatCode="0.0">
                  <c:v>0.81881533101045301</c:v>
                </c:pt>
                <c:pt idx="9358" formatCode="0.0">
                  <c:v>0.87845303867403324</c:v>
                </c:pt>
                <c:pt idx="9359" formatCode="0.0">
                  <c:v>0.73006134969325154</c:v>
                </c:pt>
                <c:pt idx="9360" formatCode="0.0">
                  <c:v>0.7704280155642026</c:v>
                </c:pt>
                <c:pt idx="9361" formatCode="0.0">
                  <c:v>0.731958762886598</c:v>
                </c:pt>
                <c:pt idx="9362" formatCode="0.0">
                  <c:v>0.8076923076923076</c:v>
                </c:pt>
                <c:pt idx="9363" formatCode="0.0">
                  <c:v>0.78773584905660354</c:v>
                </c:pt>
                <c:pt idx="9364" formatCode="0.0">
                  <c:v>0.60481099656357407</c:v>
                </c:pt>
                <c:pt idx="9365" formatCode="0.0">
                  <c:v>1.4531249999999998</c:v>
                </c:pt>
                <c:pt idx="9366" formatCode="0.0">
                  <c:v>1.3238866396761133</c:v>
                </c:pt>
                <c:pt idx="9367" formatCode="0.0">
                  <c:v>1.8019323671497585</c:v>
                </c:pt>
                <c:pt idx="9368" formatCode="0.0">
                  <c:v>2.2527472527472532</c:v>
                </c:pt>
                <c:pt idx="9369" formatCode="0.0">
                  <c:v>3.9411764705882351</c:v>
                </c:pt>
                <c:pt idx="9370" formatCode="0.0">
                  <c:v>4.1752577319587632</c:v>
                </c:pt>
                <c:pt idx="9371" formatCode="0.0">
                  <c:v>4.67455621301775</c:v>
                </c:pt>
                <c:pt idx="9372" formatCode="0.0">
                  <c:v>3.0573248407643319</c:v>
                </c:pt>
                <c:pt idx="9373" formatCode="0.0">
                  <c:v>2.9801324503311259</c:v>
                </c:pt>
                <c:pt idx="9374" formatCode="0.0">
                  <c:v>4.017094017094017</c:v>
                </c:pt>
                <c:pt idx="9375" formatCode="0.0">
                  <c:v>3.1034482758620694</c:v>
                </c:pt>
                <c:pt idx="9391" formatCode="0.0">
                  <c:v>0.4680851063829789</c:v>
                </c:pt>
                <c:pt idx="9392" formatCode="0.0">
                  <c:v>0.46619217081850534</c:v>
                </c:pt>
                <c:pt idx="9393" formatCode="0.0">
                  <c:v>0.42452830188679253</c:v>
                </c:pt>
                <c:pt idx="9395" formatCode="0.0">
                  <c:v>0.50204081632653075</c:v>
                </c:pt>
                <c:pt idx="9396" formatCode="0.0">
                  <c:v>0.44491525423728817</c:v>
                </c:pt>
                <c:pt idx="9397" formatCode="0.0">
                  <c:v>0.4785992217898834</c:v>
                </c:pt>
                <c:pt idx="9399" formatCode="0.0">
                  <c:v>0.44318181818181812</c:v>
                </c:pt>
                <c:pt idx="9401" formatCode="0.0">
                  <c:v>0.41810344827586216</c:v>
                </c:pt>
                <c:pt idx="9402" formatCode="0.0">
                  <c:v>0.45106382978723408</c:v>
                </c:pt>
                <c:pt idx="9403" formatCode="0.0">
                  <c:v>0.4573991031390135</c:v>
                </c:pt>
                <c:pt idx="9404" formatCode="0.0">
                  <c:v>0.40740740740740738</c:v>
                </c:pt>
                <c:pt idx="9405" formatCode="0.0">
                  <c:v>0.46724890829694332</c:v>
                </c:pt>
                <c:pt idx="9406" formatCode="0.0">
                  <c:v>0.47385620915032683</c:v>
                </c:pt>
                <c:pt idx="9407" formatCode="0.0">
                  <c:v>0.47169811320754718</c:v>
                </c:pt>
                <c:pt idx="9408" formatCode="0.0">
                  <c:v>0.51624548736462095</c:v>
                </c:pt>
                <c:pt idx="9409" formatCode="0.0">
                  <c:v>0.47266881028938912</c:v>
                </c:pt>
                <c:pt idx="9410" formatCode="0.0">
                  <c:v>0.47468354430379744</c:v>
                </c:pt>
                <c:pt idx="9411" formatCode="0.0">
                  <c:v>0.45911949685534587</c:v>
                </c:pt>
                <c:pt idx="9412" formatCode="0.0">
                  <c:v>0.476780185758514</c:v>
                </c:pt>
                <c:pt idx="9413" formatCode="0.0">
                  <c:v>0.48059701492537316</c:v>
                </c:pt>
                <c:pt idx="9414" formatCode="0.0">
                  <c:v>0.4819277108433736</c:v>
                </c:pt>
                <c:pt idx="9415" formatCode="0.0">
                  <c:v>0.48125000000000001</c:v>
                </c:pt>
                <c:pt idx="9416" formatCode="0.0">
                  <c:v>0.83223684210526294</c:v>
                </c:pt>
                <c:pt idx="9417" formatCode="0.0">
                  <c:v>0.41978609625668456</c:v>
                </c:pt>
                <c:pt idx="9418" formatCode="0.0">
                  <c:v>0.53465346534653468</c:v>
                </c:pt>
                <c:pt idx="9419" formatCode="0.0">
                  <c:v>0.54752851711026618</c:v>
                </c:pt>
                <c:pt idx="9427" formatCode="0.0">
                  <c:v>1.0294117647058825</c:v>
                </c:pt>
                <c:pt idx="9435" formatCode="0.0">
                  <c:v>0.93500000000000005</c:v>
                </c:pt>
                <c:pt idx="9436" formatCode="0.0">
                  <c:v>0.85263157894736852</c:v>
                </c:pt>
                <c:pt idx="9439" formatCode="0.0">
                  <c:v>0.71090047393364941</c:v>
                </c:pt>
                <c:pt idx="9444" formatCode="0.0">
                  <c:v>0.78947368421052633</c:v>
                </c:pt>
                <c:pt idx="9446" formatCode="0.0">
                  <c:v>0.61250000000000004</c:v>
                </c:pt>
                <c:pt idx="9447" formatCode="0.0">
                  <c:v>0.35036496350364976</c:v>
                </c:pt>
                <c:pt idx="9448" formatCode="0.0">
                  <c:v>1.75</c:v>
                </c:pt>
                <c:pt idx="9449" formatCode="0.0">
                  <c:v>0.88481675392670156</c:v>
                </c:pt>
                <c:pt idx="9450" formatCode="0.0">
                  <c:v>1.0707964601769913</c:v>
                </c:pt>
                <c:pt idx="9453" formatCode="0.0">
                  <c:v>1.6368421052631581</c:v>
                </c:pt>
                <c:pt idx="9456" formatCode="0.0">
                  <c:v>1.5420560747663554</c:v>
                </c:pt>
                <c:pt idx="9457" formatCode="0.0">
                  <c:v>1.5338345864661651</c:v>
                </c:pt>
                <c:pt idx="9467" formatCode="0.0">
                  <c:v>1.51</c:v>
                </c:pt>
                <c:pt idx="9470" formatCode="0.0">
                  <c:v>1.2350427350427351</c:v>
                </c:pt>
                <c:pt idx="9471" formatCode="0.0">
                  <c:v>1.2483660130718954</c:v>
                </c:pt>
                <c:pt idx="9474" formatCode="0.0">
                  <c:v>1.2852564102564099</c:v>
                </c:pt>
                <c:pt idx="9476" formatCode="0.0">
                  <c:v>1.31993006993007</c:v>
                </c:pt>
                <c:pt idx="9480" formatCode="0.0">
                  <c:v>1.3511586452762923</c:v>
                </c:pt>
                <c:pt idx="9482" formatCode="0.0">
                  <c:v>1.124199743918054</c:v>
                </c:pt>
                <c:pt idx="9488" formatCode="0.0">
                  <c:v>1.3913913913913911</c:v>
                </c:pt>
                <c:pt idx="9489" formatCode="0.0">
                  <c:v>0.85258525852585265</c:v>
                </c:pt>
                <c:pt idx="9490" formatCode="0.0">
                  <c:v>1.3578124999999999</c:v>
                </c:pt>
                <c:pt idx="9491" formatCode="0.0">
                  <c:v>1.9075144508670518</c:v>
                </c:pt>
                <c:pt idx="9492" formatCode="0.0">
                  <c:v>3.780487804878049</c:v>
                </c:pt>
                <c:pt idx="9493" formatCode="0.0">
                  <c:v>3.8815789473684208</c:v>
                </c:pt>
                <c:pt idx="9494" formatCode="0.0">
                  <c:v>1.6666666666666667</c:v>
                </c:pt>
                <c:pt idx="9495" formatCode="0.0">
                  <c:v>3.6111111111111112</c:v>
                </c:pt>
                <c:pt idx="9496" formatCode="0.0">
                  <c:v>2.8773584905660368</c:v>
                </c:pt>
                <c:pt idx="9497" formatCode="0.0">
                  <c:v>3.0693069306930689</c:v>
                </c:pt>
                <c:pt idx="9498" formatCode="0.0">
                  <c:v>3.333333333333333</c:v>
                </c:pt>
                <c:pt idx="9499" formatCode="0.0">
                  <c:v>2.641509433962264</c:v>
                </c:pt>
                <c:pt idx="9500" formatCode="0.0">
                  <c:v>2.6041666666666674</c:v>
                </c:pt>
                <c:pt idx="9501" formatCode="0.0">
                  <c:v>3.8636363636363638</c:v>
                </c:pt>
                <c:pt idx="9502" formatCode="0.0">
                  <c:v>3.6254980079681278</c:v>
                </c:pt>
                <c:pt idx="9503" formatCode="0.0">
                  <c:v>1.35</c:v>
                </c:pt>
                <c:pt idx="9504" formatCode="0.0">
                  <c:v>3.441558441558441</c:v>
                </c:pt>
                <c:pt idx="9505" formatCode="0.0">
                  <c:v>2.5264124942581523</c:v>
                </c:pt>
                <c:pt idx="9506" formatCode="0.0">
                  <c:v>3.2446808510638299</c:v>
                </c:pt>
                <c:pt idx="9507" formatCode="0.0">
                  <c:v>2.5080385852090035</c:v>
                </c:pt>
                <c:pt idx="9508" formatCode="0.0">
                  <c:v>1.5254237288135595</c:v>
                </c:pt>
                <c:pt idx="9509" formatCode="0.0">
                  <c:v>4.1860465116279064</c:v>
                </c:pt>
                <c:pt idx="9510" formatCode="0.0">
                  <c:v>4.0104166666666661</c:v>
                </c:pt>
                <c:pt idx="9511" formatCode="0.0">
                  <c:v>4.8314606741573032</c:v>
                </c:pt>
                <c:pt idx="9512" formatCode="0.0">
                  <c:v>3.7640449438202248</c:v>
                </c:pt>
                <c:pt idx="9513" formatCode="0.0">
                  <c:v>4.2384105960264886</c:v>
                </c:pt>
                <c:pt idx="9514" formatCode="0.0">
                  <c:v>3.6413043478260878</c:v>
                </c:pt>
                <c:pt idx="9515" formatCode="0.0">
                  <c:v>3.5742971887550201</c:v>
                </c:pt>
                <c:pt idx="9516" formatCode="0.0">
                  <c:v>2.6589595375722541</c:v>
                </c:pt>
                <c:pt idx="9517" formatCode="0.0">
                  <c:v>2.6114649681528661</c:v>
                </c:pt>
                <c:pt idx="9518" formatCode="0.0">
                  <c:v>2.7840909090909092</c:v>
                </c:pt>
                <c:pt idx="9519" formatCode="0.0">
                  <c:v>2.6404494382022468</c:v>
                </c:pt>
                <c:pt idx="9520" formatCode="0.0">
                  <c:v>2.8323699421965318</c:v>
                </c:pt>
                <c:pt idx="9521" formatCode="0.0">
                  <c:v>2.3717948717948718</c:v>
                </c:pt>
                <c:pt idx="9522" formatCode="0.0">
                  <c:v>2.3870967741935485</c:v>
                </c:pt>
                <c:pt idx="9523" formatCode="0.0">
                  <c:v>2.5624999999999991</c:v>
                </c:pt>
                <c:pt idx="9524" formatCode="0.0">
                  <c:v>1.925925925925926</c:v>
                </c:pt>
                <c:pt idx="9525" formatCode="0.0">
                  <c:v>0.49019607843137253</c:v>
                </c:pt>
                <c:pt idx="9526" formatCode="0.0">
                  <c:v>0.21759259259259262</c:v>
                </c:pt>
                <c:pt idx="9527" formatCode="0.0">
                  <c:v>0.59090909090909083</c:v>
                </c:pt>
                <c:pt idx="9528" formatCode="0.0">
                  <c:v>1.3526570048309183</c:v>
                </c:pt>
                <c:pt idx="9529" formatCode="0.0">
                  <c:v>1.2149532710280373</c:v>
                </c:pt>
                <c:pt idx="9530" formatCode="0.0">
                  <c:v>0.47619047619047628</c:v>
                </c:pt>
                <c:pt idx="9531" formatCode="0.0">
                  <c:v>0.30150753768844224</c:v>
                </c:pt>
                <c:pt idx="9532" formatCode="0.0">
                  <c:v>4.5238095238095237</c:v>
                </c:pt>
                <c:pt idx="9533" formatCode="0.0">
                  <c:v>4.2307692307692317</c:v>
                </c:pt>
                <c:pt idx="9534" formatCode="0.0">
                  <c:v>3.4199134199134194</c:v>
                </c:pt>
                <c:pt idx="9540" formatCode="0.0">
                  <c:v>2.4509803921568629</c:v>
                </c:pt>
                <c:pt idx="9541" formatCode="0.0">
                  <c:v>2.8703703703703702</c:v>
                </c:pt>
                <c:pt idx="9542" formatCode="0.0">
                  <c:v>2.3353293413173652</c:v>
                </c:pt>
                <c:pt idx="9550" formatCode="0.0">
                  <c:v>3.6274509803921573</c:v>
                </c:pt>
                <c:pt idx="9551" formatCode="0.0">
                  <c:v>3.4343434343434338</c:v>
                </c:pt>
                <c:pt idx="9552" formatCode="0.0">
                  <c:v>4.5714285714285712</c:v>
                </c:pt>
                <c:pt idx="9553" formatCode="0.0">
                  <c:v>3.4659090909090908</c:v>
                </c:pt>
                <c:pt idx="9604" formatCode="0.0">
                  <c:v>1.9170984455958551</c:v>
                </c:pt>
                <c:pt idx="9605" formatCode="0.0">
                  <c:v>3.8372093023255807</c:v>
                </c:pt>
                <c:pt idx="9606" formatCode="0.0">
                  <c:v>2.6219512195121952</c:v>
                </c:pt>
                <c:pt idx="9607" formatCode="0.0">
                  <c:v>3.0718954248366006</c:v>
                </c:pt>
                <c:pt idx="9616" formatCode="0.0">
                  <c:v>3.3200000000000003</c:v>
                </c:pt>
                <c:pt idx="9617" formatCode="0.0">
                  <c:v>3.0384615384615388</c:v>
                </c:pt>
                <c:pt idx="9621" formatCode="0.0">
                  <c:v>1.5294117647058825</c:v>
                </c:pt>
                <c:pt idx="9625" formatCode="0.0">
                  <c:v>3.3333333333333335</c:v>
                </c:pt>
                <c:pt idx="9630" formatCode="0.0">
                  <c:v>1.7692307692307689</c:v>
                </c:pt>
                <c:pt idx="9631" formatCode="0.0">
                  <c:v>1.8749999999999998</c:v>
                </c:pt>
                <c:pt idx="9632" formatCode="0.0">
                  <c:v>1.7368421052631577</c:v>
                </c:pt>
                <c:pt idx="9677" formatCode="0.0">
                  <c:v>2.3632013792788293</c:v>
                </c:pt>
                <c:pt idx="9678" formatCode="0.0">
                  <c:v>1.3887173546904357</c:v>
                </c:pt>
                <c:pt idx="9679" formatCode="0.0">
                  <c:v>1.7948633859954506</c:v>
                </c:pt>
                <c:pt idx="9680" formatCode="0.0">
                  <c:v>1.4623591696678893</c:v>
                </c:pt>
                <c:pt idx="9681" formatCode="0.0">
                  <c:v>1.9357050237063906</c:v>
                </c:pt>
                <c:pt idx="9682" formatCode="0.0">
                  <c:v>4.0962701393152905</c:v>
                </c:pt>
                <c:pt idx="9683" formatCode="0.0">
                  <c:v>1.9423635982222489</c:v>
                </c:pt>
                <c:pt idx="9684" formatCode="0.0">
                  <c:v>1.5284301563309537</c:v>
                </c:pt>
                <c:pt idx="9685" formatCode="0.0">
                  <c:v>1.6274132471390697</c:v>
                </c:pt>
                <c:pt idx="9686" formatCode="0.0">
                  <c:v>2.3175230840133452</c:v>
                </c:pt>
                <c:pt idx="9687" formatCode="0.0">
                  <c:v>1.4659683891428816</c:v>
                </c:pt>
                <c:pt idx="9688" formatCode="0.0">
                  <c:v>2.1068643144458261</c:v>
                </c:pt>
                <c:pt idx="9689" formatCode="0.0">
                  <c:v>1.4989277295210828</c:v>
                </c:pt>
                <c:pt idx="9690" formatCode="0.0">
                  <c:v>1.4101291186400136</c:v>
                </c:pt>
                <c:pt idx="9691" formatCode="0.0">
                  <c:v>1.75287213483502</c:v>
                </c:pt>
                <c:pt idx="9692" formatCode="0.0">
                  <c:v>1.678571428571429</c:v>
                </c:pt>
                <c:pt idx="9693" formatCode="0.0">
                  <c:v>2.4</c:v>
                </c:pt>
                <c:pt idx="9698" formatCode="0.0">
                  <c:v>1.7916666666666665</c:v>
                </c:pt>
                <c:pt idx="9699" formatCode="0.0">
                  <c:v>1.4285714285714286</c:v>
                </c:pt>
                <c:pt idx="9700" formatCode="0.0">
                  <c:v>2.2399999999999998</c:v>
                </c:pt>
                <c:pt idx="9701" formatCode="0.0">
                  <c:v>1.8695652173913042</c:v>
                </c:pt>
                <c:pt idx="9702" formatCode="0.0">
                  <c:v>2.2941176470588238</c:v>
                </c:pt>
                <c:pt idx="9703" formatCode="0.0">
                  <c:v>1.7391304347826089</c:v>
                </c:pt>
                <c:pt idx="9705" formatCode="0.0">
                  <c:v>1.2403846153846152</c:v>
                </c:pt>
                <c:pt idx="9706" formatCode="0.0">
                  <c:v>1.3701923076923077</c:v>
                </c:pt>
                <c:pt idx="9707" formatCode="0.0">
                  <c:v>0.99512195121951241</c:v>
                </c:pt>
                <c:pt idx="9709" formatCode="0.0">
                  <c:v>2.3762376237623761</c:v>
                </c:pt>
                <c:pt idx="9710" formatCode="0.0">
                  <c:v>2.2185792349726778</c:v>
                </c:pt>
                <c:pt idx="9739" formatCode="0.0">
                  <c:v>1.85</c:v>
                </c:pt>
                <c:pt idx="9743" formatCode="0.0">
                  <c:v>2.2631578947368425</c:v>
                </c:pt>
                <c:pt idx="9751" formatCode="0.0">
                  <c:v>3.2941176470588238</c:v>
                </c:pt>
                <c:pt idx="9755" formatCode="0.0">
                  <c:v>3.05</c:v>
                </c:pt>
                <c:pt idx="9778" formatCode="0.0">
                  <c:v>1.85</c:v>
                </c:pt>
                <c:pt idx="9779" formatCode="0.0">
                  <c:v>2.2631578947368425</c:v>
                </c:pt>
                <c:pt idx="9780" formatCode="0.0">
                  <c:v>3.05</c:v>
                </c:pt>
                <c:pt idx="9781" formatCode="0.0">
                  <c:v>3.2941176470588238</c:v>
                </c:pt>
                <c:pt idx="9782" formatCode="0.0">
                  <c:v>1.7142857142857144</c:v>
                </c:pt>
                <c:pt idx="9783" formatCode="0.0">
                  <c:v>2.0348837209302326</c:v>
                </c:pt>
                <c:pt idx="9784" formatCode="0.0">
                  <c:v>2.011173184357542</c:v>
                </c:pt>
                <c:pt idx="9785" formatCode="0.0">
                  <c:v>1.8817204301075268</c:v>
                </c:pt>
                <c:pt idx="9786" formatCode="0.0">
                  <c:v>1.6500000000000001</c:v>
                </c:pt>
                <c:pt idx="9787" formatCode="0.0">
                  <c:v>1.6037735849056602</c:v>
                </c:pt>
                <c:pt idx="9788" formatCode="0.0">
                  <c:v>1.4583333333333333</c:v>
                </c:pt>
                <c:pt idx="9789" formatCode="0.0">
                  <c:v>1.6167664670658684</c:v>
                </c:pt>
                <c:pt idx="9790" formatCode="0.0">
                  <c:v>1.5508021390374329</c:v>
                </c:pt>
                <c:pt idx="9791" formatCode="0.0">
                  <c:v>1.4136125654450262</c:v>
                </c:pt>
                <c:pt idx="9807" formatCode="0.0">
                  <c:v>0.98837209302325568</c:v>
                </c:pt>
                <c:pt idx="9808" formatCode="0.0">
                  <c:v>0.80459770114942519</c:v>
                </c:pt>
                <c:pt idx="9809" formatCode="0.0">
                  <c:v>0.87719298245614052</c:v>
                </c:pt>
                <c:pt idx="9810" formatCode="0.0">
                  <c:v>0.81632653061224481</c:v>
                </c:pt>
                <c:pt idx="9811" formatCode="0.0">
                  <c:v>0.88235294117647056</c:v>
                </c:pt>
                <c:pt idx="9812" formatCode="0.0">
                  <c:v>0.80213903743315529</c:v>
                </c:pt>
                <c:pt idx="9813" formatCode="0.0">
                  <c:v>0.86206896551724133</c:v>
                </c:pt>
                <c:pt idx="9814" formatCode="0.0">
                  <c:v>0.88757396449704129</c:v>
                </c:pt>
                <c:pt idx="9815" formatCode="0.0">
                  <c:v>0.51546391752577325</c:v>
                </c:pt>
                <c:pt idx="9816" formatCode="0.0">
                  <c:v>0.51546391752577325</c:v>
                </c:pt>
                <c:pt idx="9817" formatCode="0.0">
                  <c:v>2.4347826086956528</c:v>
                </c:pt>
                <c:pt idx="9830" formatCode="0.0">
                  <c:v>2.304347826086957</c:v>
                </c:pt>
                <c:pt idx="9842" formatCode="0.0">
                  <c:v>2.6086956521739135</c:v>
                </c:pt>
                <c:pt idx="9847" formatCode="0.0">
                  <c:v>2.6</c:v>
                </c:pt>
                <c:pt idx="9861" formatCode="0.0">
                  <c:v>2.7619047619047623</c:v>
                </c:pt>
                <c:pt idx="9865" formatCode="0.0">
                  <c:v>1.9387755102040818</c:v>
                </c:pt>
                <c:pt idx="9866" formatCode="0.0">
                  <c:v>2.6382978723404258</c:v>
                </c:pt>
                <c:pt idx="9867" formatCode="0.0">
                  <c:v>2.4122807017543861</c:v>
                </c:pt>
                <c:pt idx="9875" formatCode="0.0">
                  <c:v>2.2083919611975951</c:v>
                </c:pt>
                <c:pt idx="9876" formatCode="0.0">
                  <c:v>3.1310344827586207</c:v>
                </c:pt>
                <c:pt idx="9877" formatCode="0.0">
                  <c:v>2.6743295019157092</c:v>
                </c:pt>
                <c:pt idx="9878" formatCode="0.0">
                  <c:v>2.8156862745098032</c:v>
                </c:pt>
                <c:pt idx="9879" formatCode="0.0">
                  <c:v>2.9434782608695653</c:v>
                </c:pt>
                <c:pt idx="9880" formatCode="0.0">
                  <c:v>2.5737051792828685</c:v>
                </c:pt>
                <c:pt idx="9881" formatCode="0.0">
                  <c:v>2.6707317073170747</c:v>
                </c:pt>
                <c:pt idx="9882" formatCode="0.0">
                  <c:v>2.3623853211009176</c:v>
                </c:pt>
                <c:pt idx="9883" formatCode="0.0">
                  <c:v>2.454954954954955</c:v>
                </c:pt>
                <c:pt idx="9884" formatCode="0.0">
                  <c:v>2.5767441860465117</c:v>
                </c:pt>
                <c:pt idx="9885" formatCode="0.0">
                  <c:v>2.0688073394495405</c:v>
                </c:pt>
                <c:pt idx="9886" formatCode="0.0">
                  <c:v>2.5483870967741944</c:v>
                </c:pt>
                <c:pt idx="9887" formatCode="0.0">
                  <c:v>1.986607142857143</c:v>
                </c:pt>
                <c:pt idx="9888" formatCode="0.0">
                  <c:v>1.8918918918918919</c:v>
                </c:pt>
                <c:pt idx="9889" formatCode="0.0">
                  <c:v>1.8812785388127857</c:v>
                </c:pt>
                <c:pt idx="9890" formatCode="0.0">
                  <c:v>2.0777202072538858</c:v>
                </c:pt>
                <c:pt idx="9892" formatCode="0.0">
                  <c:v>2.7713004484304942</c:v>
                </c:pt>
                <c:pt idx="9893" formatCode="0.0">
                  <c:v>2.3872549019607843</c:v>
                </c:pt>
                <c:pt idx="9894" formatCode="0.0">
                  <c:v>2.5045045045045042</c:v>
                </c:pt>
                <c:pt idx="9895" formatCode="0.0">
                  <c:v>2.2666666666666666</c:v>
                </c:pt>
                <c:pt idx="9909" formatCode="0.0">
                  <c:v>2.8185654008438803</c:v>
                </c:pt>
                <c:pt idx="9910" formatCode="0.0">
                  <c:v>2.8154506437768227</c:v>
                </c:pt>
                <c:pt idx="9911" formatCode="0.0">
                  <c:v>2.8076923076923084</c:v>
                </c:pt>
                <c:pt idx="9912" formatCode="0.0">
                  <c:v>2.7294685990338166</c:v>
                </c:pt>
                <c:pt idx="9913" formatCode="0.0">
                  <c:v>2.3625730994152043</c:v>
                </c:pt>
                <c:pt idx="9914" formatCode="0.0">
                  <c:v>2.1173184357541897</c:v>
                </c:pt>
                <c:pt idx="9915" formatCode="0.0">
                  <c:v>2.4371584699453548</c:v>
                </c:pt>
                <c:pt idx="9916" formatCode="0.0">
                  <c:v>1.4353741496598638</c:v>
                </c:pt>
                <c:pt idx="9917" formatCode="0.0">
                  <c:v>1.4693877551020407</c:v>
                </c:pt>
                <c:pt idx="9941" formatCode="0.0">
                  <c:v>1.1347517730496455</c:v>
                </c:pt>
                <c:pt idx="9942" formatCode="0.0">
                  <c:v>1.1382113821138211</c:v>
                </c:pt>
                <c:pt idx="9943" formatCode="0.0">
                  <c:v>0.74556213017751471</c:v>
                </c:pt>
                <c:pt idx="9945" formatCode="0.0">
                  <c:v>1.5942028985507251</c:v>
                </c:pt>
                <c:pt idx="9946" formatCode="0.0">
                  <c:v>1.2374999999999996</c:v>
                </c:pt>
                <c:pt idx="9947" formatCode="0.0">
                  <c:v>1.3800000000000001</c:v>
                </c:pt>
                <c:pt idx="9948" formatCode="0.0">
                  <c:v>1.5902777777777781</c:v>
                </c:pt>
                <c:pt idx="9949" formatCode="0.0">
                  <c:v>0.90116279069767447</c:v>
                </c:pt>
                <c:pt idx="9950" formatCode="0.0">
                  <c:v>1.7251461988304093</c:v>
                </c:pt>
                <c:pt idx="9951" formatCode="0.0">
                  <c:v>3.3055555555555554</c:v>
                </c:pt>
                <c:pt idx="9952" formatCode="0.0">
                  <c:v>0.66091954022988519</c:v>
                </c:pt>
                <c:pt idx="9953" formatCode="0.0">
                  <c:v>1.2251655629139073</c:v>
                </c:pt>
                <c:pt idx="9954" formatCode="0.0">
                  <c:v>1.051948051948052</c:v>
                </c:pt>
                <c:pt idx="9955" formatCode="0.0">
                  <c:v>0.99415204678362556</c:v>
                </c:pt>
                <c:pt idx="9956" formatCode="0.0">
                  <c:v>1.0329670329670328</c:v>
                </c:pt>
                <c:pt idx="9957" formatCode="0.0">
                  <c:v>1.1355932203389827</c:v>
                </c:pt>
                <c:pt idx="9958" formatCode="0.0">
                  <c:v>1.3291139240506331</c:v>
                </c:pt>
                <c:pt idx="9959" formatCode="0.0">
                  <c:v>0.37804878048780494</c:v>
                </c:pt>
                <c:pt idx="9960" formatCode="0.0">
                  <c:v>1.6733333333333331</c:v>
                </c:pt>
                <c:pt idx="9978" formatCode="0.0">
                  <c:v>0.62500000000000011</c:v>
                </c:pt>
                <c:pt idx="9981" formatCode="0.0">
                  <c:v>1.2142857142857146</c:v>
                </c:pt>
                <c:pt idx="9984" formatCode="0.0">
                  <c:v>0.47368421052631576</c:v>
                </c:pt>
                <c:pt idx="9992" formatCode="0.0">
                  <c:v>1.103448275862069</c:v>
                </c:pt>
                <c:pt idx="9995" formatCode="0.0">
                  <c:v>0.88888888888888895</c:v>
                </c:pt>
                <c:pt idx="9997" formatCode="0.0">
                  <c:v>3.4285714285714293</c:v>
                </c:pt>
                <c:pt idx="10000" formatCode="0.0">
                  <c:v>2.2727272727272734</c:v>
                </c:pt>
                <c:pt idx="10010" formatCode="0.0">
                  <c:v>1.1538461538461537</c:v>
                </c:pt>
                <c:pt idx="10011" formatCode="0.0">
                  <c:v>1</c:v>
                </c:pt>
                <c:pt idx="10025" formatCode="0.0">
                  <c:v>1.0225563909774436</c:v>
                </c:pt>
                <c:pt idx="10028" formatCode="0.0">
                  <c:v>0.89285714285714279</c:v>
                </c:pt>
                <c:pt idx="10032" formatCode="0.0">
                  <c:v>1.0349650349650352</c:v>
                </c:pt>
                <c:pt idx="10036" formatCode="0.0">
                  <c:v>0.76027397260273988</c:v>
                </c:pt>
                <c:pt idx="10037" formatCode="0.0">
                  <c:v>2.3958333333333326</c:v>
                </c:pt>
                <c:pt idx="10039" formatCode="0.0">
                  <c:v>1.1045364891518741</c:v>
                </c:pt>
                <c:pt idx="10042" formatCode="0.0">
                  <c:v>2.1278825995807131</c:v>
                </c:pt>
                <c:pt idx="10043" formatCode="0.0">
                  <c:v>0.57894736842105254</c:v>
                </c:pt>
                <c:pt idx="10046" formatCode="0.0">
                  <c:v>5.4615384615384608</c:v>
                </c:pt>
                <c:pt idx="10047" formatCode="0.0">
                  <c:v>1.875</c:v>
                </c:pt>
                <c:pt idx="10048" formatCode="0.0">
                  <c:v>2.3507462686567169</c:v>
                </c:pt>
                <c:pt idx="10049" formatCode="0.0">
                  <c:v>1.0714285714285716</c:v>
                </c:pt>
                <c:pt idx="10051" formatCode="0.0">
                  <c:v>2.9166666666666665</c:v>
                </c:pt>
                <c:pt idx="10052" formatCode="0.0">
                  <c:v>5.5</c:v>
                </c:pt>
                <c:pt idx="10056" formatCode="0.0">
                  <c:v>1.4675052410901466</c:v>
                </c:pt>
                <c:pt idx="10057" formatCode="0.0">
                  <c:v>1.8823529411764712</c:v>
                </c:pt>
                <c:pt idx="10062" formatCode="0.0">
                  <c:v>1.4141414141414139</c:v>
                </c:pt>
                <c:pt idx="10065" formatCode="0.0">
                  <c:v>1.2</c:v>
                </c:pt>
                <c:pt idx="10066" formatCode="0.0">
                  <c:v>2.2307692307692308</c:v>
                </c:pt>
                <c:pt idx="10071" formatCode="0.0">
                  <c:v>1.2</c:v>
                </c:pt>
                <c:pt idx="10073" formatCode="0.0">
                  <c:v>2.7692307692307692</c:v>
                </c:pt>
                <c:pt idx="10075" formatCode="0.0">
                  <c:v>1.9166666666666665</c:v>
                </c:pt>
                <c:pt idx="10076" formatCode="0.0">
                  <c:v>1.1986301369863017</c:v>
                </c:pt>
                <c:pt idx="10081" formatCode="0.0">
                  <c:v>0.61728395061728403</c:v>
                </c:pt>
                <c:pt idx="10086" formatCode="0.0">
                  <c:v>1</c:v>
                </c:pt>
                <c:pt idx="10094" formatCode="0.0">
                  <c:v>1.2307692307692306</c:v>
                </c:pt>
                <c:pt idx="10097" formatCode="0.0">
                  <c:v>2.052631578947369</c:v>
                </c:pt>
                <c:pt idx="10099" formatCode="0.0">
                  <c:v>2.4305555555555554</c:v>
                </c:pt>
                <c:pt idx="10102" formatCode="0.0">
                  <c:v>2</c:v>
                </c:pt>
                <c:pt idx="10103" formatCode="0.0">
                  <c:v>3.4375</c:v>
                </c:pt>
                <c:pt idx="10104" formatCode="0.0">
                  <c:v>2.0114942528735638</c:v>
                </c:pt>
                <c:pt idx="10106" formatCode="0.0">
                  <c:v>1.5294117647058825</c:v>
                </c:pt>
                <c:pt idx="10108" formatCode="0.0">
                  <c:v>1.4</c:v>
                </c:pt>
                <c:pt idx="10110" formatCode="0.0">
                  <c:v>1.3529411764705881</c:v>
                </c:pt>
                <c:pt idx="10115" formatCode="0.0">
                  <c:v>1.5555555555555556</c:v>
                </c:pt>
                <c:pt idx="10116" formatCode="0.0">
                  <c:v>1.1038961038961039</c:v>
                </c:pt>
                <c:pt idx="10117" formatCode="0.0">
                  <c:v>0.55000000000000004</c:v>
                </c:pt>
                <c:pt idx="10118" formatCode="0.0">
                  <c:v>0.54347826086956519</c:v>
                </c:pt>
                <c:pt idx="10119" formatCode="0.0">
                  <c:v>0.69518716577540096</c:v>
                </c:pt>
                <c:pt idx="10120" formatCode="0.0">
                  <c:v>0.76023391812865504</c:v>
                </c:pt>
                <c:pt idx="10121" formatCode="0.0">
                  <c:v>0.61538461538461553</c:v>
                </c:pt>
                <c:pt idx="10122" formatCode="0.0">
                  <c:v>0.54726368159203975</c:v>
                </c:pt>
                <c:pt idx="10123" formatCode="0.0">
                  <c:v>0.44776119402985082</c:v>
                </c:pt>
                <c:pt idx="10124" formatCode="0.0">
                  <c:v>0.40723981900452483</c:v>
                </c:pt>
                <c:pt idx="10125" formatCode="0.0">
                  <c:v>0.52083333333333348</c:v>
                </c:pt>
                <c:pt idx="10126" formatCode="0.0">
                  <c:v>0.43689320388349517</c:v>
                </c:pt>
                <c:pt idx="10127" formatCode="0.0">
                  <c:v>0.63583815028901758</c:v>
                </c:pt>
                <c:pt idx="10128" formatCode="0.0">
                  <c:v>0.78212290502793269</c:v>
                </c:pt>
                <c:pt idx="10129" formatCode="0.0">
                  <c:v>0.64327485380116978</c:v>
                </c:pt>
                <c:pt idx="10130" formatCode="0.0">
                  <c:v>0.5913978494623654</c:v>
                </c:pt>
                <c:pt idx="10131" formatCode="0.0">
                  <c:v>0.53763440860215062</c:v>
                </c:pt>
                <c:pt idx="10132" formatCode="0.0">
                  <c:v>0.52356020942408377</c:v>
                </c:pt>
                <c:pt idx="10133" formatCode="0.0">
                  <c:v>0.52884615384615374</c:v>
                </c:pt>
                <c:pt idx="10134" formatCode="0.0">
                  <c:v>0.72222222222222221</c:v>
                </c:pt>
                <c:pt idx="10135" formatCode="0.0">
                  <c:v>0.67961165048543704</c:v>
                </c:pt>
                <c:pt idx="10136" formatCode="0.0">
                  <c:v>0.63157894736842113</c:v>
                </c:pt>
                <c:pt idx="10137" formatCode="0.0">
                  <c:v>0.5025125628140702</c:v>
                </c:pt>
                <c:pt idx="10138" formatCode="0.0">
                  <c:v>0.47619047619047628</c:v>
                </c:pt>
                <c:pt idx="10139" formatCode="0.0">
                  <c:v>0.60301507537688459</c:v>
                </c:pt>
                <c:pt idx="10140" formatCode="0.0">
                  <c:v>0.78313253012048201</c:v>
                </c:pt>
                <c:pt idx="10141" formatCode="0.0">
                  <c:v>0.58139534883720911</c:v>
                </c:pt>
                <c:pt idx="10142" formatCode="0.0">
                  <c:v>0.77720207253886031</c:v>
                </c:pt>
                <c:pt idx="10143" formatCode="0.0">
                  <c:v>0.76530612244897966</c:v>
                </c:pt>
                <c:pt idx="10144" formatCode="0.0">
                  <c:v>0.45977011494252878</c:v>
                </c:pt>
                <c:pt idx="10145" formatCode="0.0">
                  <c:v>0.64327485380116978</c:v>
                </c:pt>
                <c:pt idx="10146" formatCode="0.0">
                  <c:v>0.58139534883720911</c:v>
                </c:pt>
                <c:pt idx="10147" formatCode="0.0">
                  <c:v>0.57324840764331231</c:v>
                </c:pt>
                <c:pt idx="10148" formatCode="0.0">
                  <c:v>0.75</c:v>
                </c:pt>
                <c:pt idx="10149" formatCode="0.0">
                  <c:v>0.43010752688172044</c:v>
                </c:pt>
                <c:pt idx="10150" formatCode="0.0">
                  <c:v>0.46783625730994166</c:v>
                </c:pt>
                <c:pt idx="10151" formatCode="0.0">
                  <c:v>0.69182389937106925</c:v>
                </c:pt>
                <c:pt idx="10152" formatCode="0.0">
                  <c:v>0.62111801242236031</c:v>
                </c:pt>
                <c:pt idx="10153" formatCode="0.0">
                  <c:v>0.51136363636363635</c:v>
                </c:pt>
                <c:pt idx="10154" formatCode="0.0">
                  <c:v>0.5988023952095809</c:v>
                </c:pt>
                <c:pt idx="10155" formatCode="0.0">
                  <c:v>0.63694267515923564</c:v>
                </c:pt>
                <c:pt idx="10156" formatCode="0.0">
                  <c:v>0.64516129032258074</c:v>
                </c:pt>
                <c:pt idx="10157" formatCode="0.0">
                  <c:v>0.59210526315789469</c:v>
                </c:pt>
                <c:pt idx="10158" formatCode="0.0">
                  <c:v>0.47058823529411781</c:v>
                </c:pt>
                <c:pt idx="10159" formatCode="0.0">
                  <c:v>0.68965517241379337</c:v>
                </c:pt>
                <c:pt idx="10160" formatCode="0.0">
                  <c:v>0.55555555555555569</c:v>
                </c:pt>
                <c:pt idx="10161" formatCode="0.0">
                  <c:v>0.44692737430167606</c:v>
                </c:pt>
                <c:pt idx="10162" formatCode="0.0">
                  <c:v>0.38888888888888901</c:v>
                </c:pt>
                <c:pt idx="10163" formatCode="0.0">
                  <c:v>0.37037037037037046</c:v>
                </c:pt>
                <c:pt idx="10164" formatCode="0.0">
                  <c:v>0.72289156626506035</c:v>
                </c:pt>
                <c:pt idx="10165" formatCode="0.0">
                  <c:v>0.54545454545454553</c:v>
                </c:pt>
                <c:pt idx="10166" formatCode="0.0">
                  <c:v>0.42424242424242431</c:v>
                </c:pt>
                <c:pt idx="10167" formatCode="0.0">
                  <c:v>0.5625</c:v>
                </c:pt>
                <c:pt idx="10168" formatCode="0.0">
                  <c:v>0.53691275167785224</c:v>
                </c:pt>
                <c:pt idx="10169" formatCode="0.0">
                  <c:v>0.47297297297297308</c:v>
                </c:pt>
                <c:pt idx="10170" formatCode="0.0">
                  <c:v>0.65693430656934315</c:v>
                </c:pt>
                <c:pt idx="10171" formatCode="0.0">
                  <c:v>0.51948051948051954</c:v>
                </c:pt>
                <c:pt idx="10172" formatCode="0.0">
                  <c:v>1.8124999999999998</c:v>
                </c:pt>
                <c:pt idx="10173" formatCode="0.0">
                  <c:v>1.8666666666666665</c:v>
                </c:pt>
                <c:pt idx="10174" formatCode="0.0">
                  <c:v>1.9333333333333333</c:v>
                </c:pt>
                <c:pt idx="10175" formatCode="0.0">
                  <c:v>1.5999999999999996</c:v>
                </c:pt>
                <c:pt idx="10176" formatCode="0.0">
                  <c:v>1.5333333333333332</c:v>
                </c:pt>
                <c:pt idx="10177" formatCode="0.0">
                  <c:v>1.5999999999999996</c:v>
                </c:pt>
                <c:pt idx="10178" formatCode="0.0">
                  <c:v>2.1538461538461537</c:v>
                </c:pt>
                <c:pt idx="10179" formatCode="0.0">
                  <c:v>1.9333333333333333</c:v>
                </c:pt>
                <c:pt idx="10180" formatCode="0.0">
                  <c:v>2</c:v>
                </c:pt>
                <c:pt idx="10181" formatCode="0.0">
                  <c:v>2.0714285714285712</c:v>
                </c:pt>
                <c:pt idx="10182" formatCode="0.0">
                  <c:v>2.0666666666666669</c:v>
                </c:pt>
                <c:pt idx="10183" formatCode="0.0">
                  <c:v>2.0666666666666669</c:v>
                </c:pt>
                <c:pt idx="10184" formatCode="0.0">
                  <c:v>2.1428571428571432</c:v>
                </c:pt>
                <c:pt idx="10185" formatCode="0.0">
                  <c:v>1.4</c:v>
                </c:pt>
                <c:pt idx="10186" formatCode="0.0">
                  <c:v>1.5625</c:v>
                </c:pt>
                <c:pt idx="10187" formatCode="0.0">
                  <c:v>1.5625</c:v>
                </c:pt>
                <c:pt idx="10188" formatCode="0.0">
                  <c:v>3.3892617449664435</c:v>
                </c:pt>
                <c:pt idx="10189" formatCode="0.0">
                  <c:v>3.3877551020408165</c:v>
                </c:pt>
                <c:pt idx="10190" formatCode="0.0">
                  <c:v>3.0629370629370638</c:v>
                </c:pt>
                <c:pt idx="10191" formatCode="0.0">
                  <c:v>3.0139860139860142</c:v>
                </c:pt>
                <c:pt idx="10192" formatCode="0.0">
                  <c:v>2.9788732394366195</c:v>
                </c:pt>
                <c:pt idx="10193" formatCode="0.0">
                  <c:v>3</c:v>
                </c:pt>
                <c:pt idx="10194" formatCode="0.0">
                  <c:v>3.0857142857142867</c:v>
                </c:pt>
                <c:pt idx="10195" formatCode="0.0">
                  <c:v>2.9929078014184398</c:v>
                </c:pt>
                <c:pt idx="10196" formatCode="0.0">
                  <c:v>2.9568345323741005</c:v>
                </c:pt>
                <c:pt idx="10197" formatCode="0.0">
                  <c:v>2.8848920863309351</c:v>
                </c:pt>
                <c:pt idx="10198" formatCode="0.0">
                  <c:v>2.7080291970802919</c:v>
                </c:pt>
                <c:pt idx="10199" formatCode="0.0">
                  <c:v>2.5227272727272734</c:v>
                </c:pt>
                <c:pt idx="10200" formatCode="0.0">
                  <c:v>2.4999999999999991</c:v>
                </c:pt>
                <c:pt idx="10201" formatCode="0.0">
                  <c:v>2.2748091603053435</c:v>
                </c:pt>
                <c:pt idx="10202" formatCode="0.0">
                  <c:v>2.2230769230769232</c:v>
                </c:pt>
                <c:pt idx="10205" formatCode="0.0">
                  <c:v>2.7667984189723329</c:v>
                </c:pt>
                <c:pt idx="10206" formatCode="0.0">
                  <c:v>2.9004149377593365</c:v>
                </c:pt>
                <c:pt idx="10207" formatCode="0.0">
                  <c:v>2.9113924050632902</c:v>
                </c:pt>
                <c:pt idx="10208" formatCode="0.0">
                  <c:v>2.8154506437768227</c:v>
                </c:pt>
                <c:pt idx="10209" formatCode="0.0">
                  <c:v>2.8076923076923084</c:v>
                </c:pt>
                <c:pt idx="10210" formatCode="0.0">
                  <c:v>2.8185654008438803</c:v>
                </c:pt>
                <c:pt idx="10211" formatCode="0.0">
                  <c:v>2.8043478260869574</c:v>
                </c:pt>
                <c:pt idx="10212" formatCode="0.0">
                  <c:v>2.8133333333333335</c:v>
                </c:pt>
                <c:pt idx="10213" formatCode="0.0">
                  <c:v>2.6396396396396393</c:v>
                </c:pt>
                <c:pt idx="10214" formatCode="0.0">
                  <c:v>2.6619047619047622</c:v>
                </c:pt>
                <c:pt idx="10215" formatCode="0.0">
                  <c:v>2.7294685990338166</c:v>
                </c:pt>
                <c:pt idx="10216" formatCode="0.0">
                  <c:v>2.2762430939226515</c:v>
                </c:pt>
                <c:pt idx="10217" formatCode="0.0">
                  <c:v>2.4371584699453548</c:v>
                </c:pt>
                <c:pt idx="10218" formatCode="0.0">
                  <c:v>2.3625730994152043</c:v>
                </c:pt>
                <c:pt idx="10219" formatCode="0.0">
                  <c:v>2.1173184357541897</c:v>
                </c:pt>
                <c:pt idx="10220" formatCode="0.0">
                  <c:v>2.128654970760234</c:v>
                </c:pt>
                <c:pt idx="10221" formatCode="0.0">
                  <c:v>2.0279329608938546</c:v>
                </c:pt>
                <c:pt idx="10222" formatCode="0.0">
                  <c:v>2.0479041916167668</c:v>
                </c:pt>
                <c:pt idx="10223" formatCode="0.0">
                  <c:v>1.7928994082840233</c:v>
                </c:pt>
                <c:pt idx="10224" formatCode="0.0">
                  <c:v>1.5194805194805197</c:v>
                </c:pt>
                <c:pt idx="10225" formatCode="0.0">
                  <c:v>1.4353741496598638</c:v>
                </c:pt>
                <c:pt idx="10226" formatCode="0.0">
                  <c:v>1.517241379310345</c:v>
                </c:pt>
                <c:pt idx="10227" formatCode="0.0">
                  <c:v>1.4693877551020407</c:v>
                </c:pt>
                <c:pt idx="10228" formatCode="0.0">
                  <c:v>2.0463576158940397</c:v>
                </c:pt>
                <c:pt idx="10229" formatCode="0.0">
                  <c:v>2.9547511312217192</c:v>
                </c:pt>
                <c:pt idx="10230" formatCode="0.0">
                  <c:v>2.3571428571428572</c:v>
                </c:pt>
                <c:pt idx="10231" formatCode="0.0">
                  <c:v>2.1497326203208553</c:v>
                </c:pt>
                <c:pt idx="10232" formatCode="0.0">
                  <c:v>2.8537735849056598</c:v>
                </c:pt>
                <c:pt idx="10233" formatCode="0.0">
                  <c:v>1.9746835443037982</c:v>
                </c:pt>
                <c:pt idx="10234" formatCode="0.0">
                  <c:v>0.41791661534993901</c:v>
                </c:pt>
                <c:pt idx="10235" formatCode="0.0">
                  <c:v>0.3954681361479897</c:v>
                </c:pt>
                <c:pt idx="10238" formatCode="0.0">
                  <c:v>0.77348066298342544</c:v>
                </c:pt>
                <c:pt idx="10327" formatCode="0.0">
                  <c:v>0.60262008733624461</c:v>
                </c:pt>
                <c:pt idx="10338" formatCode="0.0">
                  <c:v>0.51769911504424782</c:v>
                </c:pt>
                <c:pt idx="10342" formatCode="0.0">
                  <c:v>0.52569169960474338</c:v>
                </c:pt>
                <c:pt idx="10345" formatCode="0.0">
                  <c:v>0.5485232067510547</c:v>
                </c:pt>
                <c:pt idx="10346" formatCode="0.0">
                  <c:v>0.63677130044843067</c:v>
                </c:pt>
                <c:pt idx="10349" formatCode="0.0">
                  <c:v>1.1800000000000002</c:v>
                </c:pt>
                <c:pt idx="10350" formatCode="0.0">
                  <c:v>0.62500000000000011</c:v>
                </c:pt>
                <c:pt idx="10351" formatCode="0.0">
                  <c:v>0.66504854368932065</c:v>
                </c:pt>
                <c:pt idx="10353" formatCode="0.0">
                  <c:v>0.3861892583120205</c:v>
                </c:pt>
                <c:pt idx="10354" formatCode="0.0">
                  <c:v>0.37414965986394566</c:v>
                </c:pt>
                <c:pt idx="10355" formatCode="0.0">
                  <c:v>0.29032258064516137</c:v>
                </c:pt>
                <c:pt idx="10356" formatCode="0.0">
                  <c:v>0.30278884462151395</c:v>
                </c:pt>
                <c:pt idx="10357" formatCode="0.0">
                  <c:v>0.51086956521739113</c:v>
                </c:pt>
                <c:pt idx="10358" formatCode="0.0">
                  <c:v>1.3154761904761902</c:v>
                </c:pt>
                <c:pt idx="10359" formatCode="0.0">
                  <c:v>1.2380952380952379</c:v>
                </c:pt>
                <c:pt idx="10360" formatCode="0.0">
                  <c:v>2.756637168141594</c:v>
                </c:pt>
                <c:pt idx="10361" formatCode="0.0">
                  <c:v>2.7409090909090912</c:v>
                </c:pt>
                <c:pt idx="10362" formatCode="0.0">
                  <c:v>2.6711711711711712</c:v>
                </c:pt>
                <c:pt idx="10363" formatCode="0.0">
                  <c:v>2.6279069767441867</c:v>
                </c:pt>
                <c:pt idx="10364" formatCode="0.0">
                  <c:v>2.6763285024154597</c:v>
                </c:pt>
                <c:pt idx="10365" formatCode="0.0">
                  <c:v>2.3977900552486191</c:v>
                </c:pt>
                <c:pt idx="10366" formatCode="0.0">
                  <c:v>2.3516483516483513</c:v>
                </c:pt>
                <c:pt idx="10367" formatCode="0.0">
                  <c:v>2.2513661202185786</c:v>
                </c:pt>
                <c:pt idx="10368" formatCode="0.0">
                  <c:v>2.2185792349726778</c:v>
                </c:pt>
                <c:pt idx="10369" formatCode="0.0">
                  <c:v>2.2197802197802199</c:v>
                </c:pt>
                <c:pt idx="10370" formatCode="0.0">
                  <c:v>2.3139534883720931</c:v>
                </c:pt>
                <c:pt idx="10371" formatCode="0.0">
                  <c:v>2.3216374269005846</c:v>
                </c:pt>
                <c:pt idx="10372" formatCode="0.0">
                  <c:v>2.1173184357541897</c:v>
                </c:pt>
                <c:pt idx="10373" formatCode="0.0">
                  <c:v>2.128654970760234</c:v>
                </c:pt>
                <c:pt idx="10374" formatCode="0.0">
                  <c:v>2.0279329608938546</c:v>
                </c:pt>
                <c:pt idx="10375" formatCode="0.0">
                  <c:v>2.0718562874251494</c:v>
                </c:pt>
                <c:pt idx="10376" formatCode="0.0">
                  <c:v>2.0344827586206895</c:v>
                </c:pt>
                <c:pt idx="10377" formatCode="0.0">
                  <c:v>1.8520710059171597</c:v>
                </c:pt>
                <c:pt idx="10378" formatCode="0.0">
                  <c:v>1.987878787878788</c:v>
                </c:pt>
                <c:pt idx="10379" formatCode="0.0">
                  <c:v>1.9079754601226995</c:v>
                </c:pt>
                <c:pt idx="10380" formatCode="0.0">
                  <c:v>2</c:v>
                </c:pt>
                <c:pt idx="10381" formatCode="0.0">
                  <c:v>1.551948051948052</c:v>
                </c:pt>
                <c:pt idx="10382" formatCode="0.0">
                  <c:v>1.6066666666666667</c:v>
                </c:pt>
                <c:pt idx="10383" formatCode="0.0">
                  <c:v>1.4829931972789114</c:v>
                </c:pt>
                <c:pt idx="10384" formatCode="0.0">
                  <c:v>1.544827586206897</c:v>
                </c:pt>
                <c:pt idx="10385" formatCode="0.0">
                  <c:v>1.6993006993006994</c:v>
                </c:pt>
                <c:pt idx="10606" formatCode="0.0">
                  <c:v>0.96078431372549022</c:v>
                </c:pt>
                <c:pt idx="10608" formatCode="0.0">
                  <c:v>1.7873563218390804</c:v>
                </c:pt>
                <c:pt idx="10613" formatCode="0.0">
                  <c:v>0.95180722891566261</c:v>
                </c:pt>
                <c:pt idx="10615" formatCode="0.0">
                  <c:v>0.90109890109890101</c:v>
                </c:pt>
                <c:pt idx="10620" formatCode="0.0">
                  <c:v>1.5774058577405856</c:v>
                </c:pt>
                <c:pt idx="10622" formatCode="0.0">
                  <c:v>1.5020746887966803</c:v>
                </c:pt>
                <c:pt idx="10624" formatCode="0.0">
                  <c:v>1.8323353293413178</c:v>
                </c:pt>
                <c:pt idx="10625" formatCode="0.0">
                  <c:v>1.2757009345794392</c:v>
                </c:pt>
                <c:pt idx="10626" formatCode="0.0">
                  <c:v>0.96052631578947367</c:v>
                </c:pt>
                <c:pt idx="10628" formatCode="0.0">
                  <c:v>0.91216216216216217</c:v>
                </c:pt>
                <c:pt idx="10631" formatCode="0.0">
                  <c:v>1.0779220779220777</c:v>
                </c:pt>
                <c:pt idx="10632" formatCode="0.0">
                  <c:v>2.3177570093457938</c:v>
                </c:pt>
                <c:pt idx="10636" formatCode="0.0">
                  <c:v>0.80203045685279195</c:v>
                </c:pt>
                <c:pt idx="10638" formatCode="0.0">
                  <c:v>2.1699346405228765</c:v>
                </c:pt>
                <c:pt idx="10639" formatCode="0.0">
                  <c:v>0.69430051813471505</c:v>
                </c:pt>
                <c:pt idx="10640" formatCode="0.0">
                  <c:v>0.82564102564102582</c:v>
                </c:pt>
                <c:pt idx="10644" formatCode="0.0">
                  <c:v>1.6198830409356726</c:v>
                </c:pt>
                <c:pt idx="10646" formatCode="0.0">
                  <c:v>1.3278688524590161</c:v>
                </c:pt>
                <c:pt idx="10651" formatCode="0.0">
                  <c:v>0.85093167701863381</c:v>
                </c:pt>
                <c:pt idx="10652" formatCode="0.0">
                  <c:v>0.67164179104477661</c:v>
                </c:pt>
                <c:pt idx="10653" formatCode="0.0">
                  <c:v>1.5896860986547086</c:v>
                </c:pt>
                <c:pt idx="10654" formatCode="0.0">
                  <c:v>1.5879732739420933</c:v>
                </c:pt>
                <c:pt idx="10657" formatCode="0.0">
                  <c:v>1.598901098901099</c:v>
                </c:pt>
                <c:pt idx="10659" formatCode="0.0">
                  <c:v>0.85849056603773588</c:v>
                </c:pt>
                <c:pt idx="10660" formatCode="0.0">
                  <c:v>0.8666666666666667</c:v>
                </c:pt>
                <c:pt idx="10661" formatCode="0.0">
                  <c:v>0.96721311475409832</c:v>
                </c:pt>
                <c:pt idx="10663" formatCode="0.0">
                  <c:v>2.6896551724137927</c:v>
                </c:pt>
                <c:pt idx="10715" formatCode="0.0">
                  <c:v>1.1639549436795995</c:v>
                </c:pt>
                <c:pt idx="10716" formatCode="0.0">
                  <c:v>2.2096069868995629</c:v>
                </c:pt>
                <c:pt idx="10725" formatCode="0.0">
                  <c:v>1.3571428571428572</c:v>
                </c:pt>
                <c:pt idx="10726" formatCode="0.0">
                  <c:v>1.928571428571429</c:v>
                </c:pt>
                <c:pt idx="10727" formatCode="0.0">
                  <c:v>1.3076923076923075</c:v>
                </c:pt>
                <c:pt idx="10728" formatCode="0.0">
                  <c:v>2.2666666666666666</c:v>
                </c:pt>
                <c:pt idx="10729" formatCode="0.0">
                  <c:v>1.1578947368421051</c:v>
                </c:pt>
                <c:pt idx="10730" formatCode="0.0">
                  <c:v>1</c:v>
                </c:pt>
                <c:pt idx="10731" formatCode="0.0">
                  <c:v>1.3636363636363635</c:v>
                </c:pt>
                <c:pt idx="10732" formatCode="0.0">
                  <c:v>0.95238095238095233</c:v>
                </c:pt>
                <c:pt idx="10733" formatCode="0.0">
                  <c:v>0.71428571428571441</c:v>
                </c:pt>
                <c:pt idx="10734" formatCode="0.0">
                  <c:v>0.66666666666666663</c:v>
                </c:pt>
                <c:pt idx="10735" formatCode="0.0">
                  <c:v>1.3888888888888891</c:v>
                </c:pt>
                <c:pt idx="10736" formatCode="0.0">
                  <c:v>1.7777777777777779</c:v>
                </c:pt>
                <c:pt idx="10737" formatCode="0.0">
                  <c:v>1.2631578947368423</c:v>
                </c:pt>
                <c:pt idx="10738" formatCode="0.0">
                  <c:v>0.61111111111111127</c:v>
                </c:pt>
                <c:pt idx="10739" formatCode="0.0">
                  <c:v>0.5625</c:v>
                </c:pt>
                <c:pt idx="10740" formatCode="0.0">
                  <c:v>3</c:v>
                </c:pt>
                <c:pt idx="10741" formatCode="0.0">
                  <c:v>1.6875</c:v>
                </c:pt>
                <c:pt idx="10742" formatCode="0.0">
                  <c:v>1.928571428571429</c:v>
                </c:pt>
                <c:pt idx="10743" formatCode="0.0">
                  <c:v>2.0769230769230771</c:v>
                </c:pt>
                <c:pt idx="10744" formatCode="0.0">
                  <c:v>1.6666666666666667</c:v>
                </c:pt>
                <c:pt idx="10745" formatCode="0.0">
                  <c:v>3.2857142857142856</c:v>
                </c:pt>
                <c:pt idx="10746" formatCode="0.0">
                  <c:v>1.8461538461538463</c:v>
                </c:pt>
                <c:pt idx="10747" formatCode="0.0">
                  <c:v>3.1333333333333337</c:v>
                </c:pt>
                <c:pt idx="10748" formatCode="0.0">
                  <c:v>1.7500000000000002</c:v>
                </c:pt>
                <c:pt idx="10749" formatCode="0.0">
                  <c:v>1.9333333333333333</c:v>
                </c:pt>
                <c:pt idx="10760" formatCode="0.0">
                  <c:v>0.87005649717514133</c:v>
                </c:pt>
                <c:pt idx="10763" formatCode="0.0">
                  <c:v>0.59330143540669855</c:v>
                </c:pt>
                <c:pt idx="10766" formatCode="0.0">
                  <c:v>0.84263959390862953</c:v>
                </c:pt>
                <c:pt idx="10771" formatCode="0.0">
                  <c:v>0.32758620689655182</c:v>
                </c:pt>
                <c:pt idx="10774" formatCode="0.0">
                  <c:v>0.25862068965517249</c:v>
                </c:pt>
                <c:pt idx="10851" formatCode="0.0">
                  <c:v>0.59115185332801923</c:v>
                </c:pt>
                <c:pt idx="10856" formatCode="0.0">
                  <c:v>0.78946469248291573</c:v>
                </c:pt>
                <c:pt idx="10859" formatCode="0.0">
                  <c:v>0.52397141201468056</c:v>
                </c:pt>
                <c:pt idx="10860" formatCode="0.0">
                  <c:v>0.58520429219975234</c:v>
                </c:pt>
                <c:pt idx="10871" formatCode="0.0">
                  <c:v>0.42481834057795442</c:v>
                </c:pt>
                <c:pt idx="10872" formatCode="0.0">
                  <c:v>0.29786585365853668</c:v>
                </c:pt>
                <c:pt idx="10873" formatCode="0.0">
                  <c:v>0.41636289995949793</c:v>
                </c:pt>
                <c:pt idx="10877" formatCode="0.0">
                  <c:v>0.93950749464668093</c:v>
                </c:pt>
                <c:pt idx="10878" formatCode="0.0">
                  <c:v>0.9746550267530274</c:v>
                </c:pt>
                <c:pt idx="10879" formatCode="0.0">
                  <c:v>0.98839050131926121</c:v>
                </c:pt>
                <c:pt idx="10881" formatCode="0.0">
                  <c:v>0.62105436686660642</c:v>
                </c:pt>
                <c:pt idx="10883" formatCode="0.0">
                  <c:v>0.65863976570126903</c:v>
                </c:pt>
                <c:pt idx="10884" formatCode="0.0">
                  <c:v>0.8383668903803132</c:v>
                </c:pt>
                <c:pt idx="10885" formatCode="0.0">
                  <c:v>0.77934158864391456</c:v>
                </c:pt>
                <c:pt idx="10886" formatCode="0.0">
                  <c:v>0.48753976670201488</c:v>
                </c:pt>
                <c:pt idx="10888" formatCode="0.0">
                  <c:v>0.58485804416403786</c:v>
                </c:pt>
                <c:pt idx="10894" formatCode="0.0">
                  <c:v>0.3465006816173985</c:v>
                </c:pt>
                <c:pt idx="10895" formatCode="0.0">
                  <c:v>0.66087443946188373</c:v>
                </c:pt>
                <c:pt idx="10900" formatCode="0.0">
                  <c:v>0.50750323415265186</c:v>
                </c:pt>
                <c:pt idx="10902" formatCode="0.0">
                  <c:v>0.51950795228628222</c:v>
                </c:pt>
                <c:pt idx="10904" formatCode="0.0">
                  <c:v>0.8265613243039881</c:v>
                </c:pt>
                <c:pt idx="10907" formatCode="0.0">
                  <c:v>0.49701848539057852</c:v>
                </c:pt>
                <c:pt idx="10910" formatCode="0.0">
                  <c:v>1.9718356527501655</c:v>
                </c:pt>
                <c:pt idx="10911" formatCode="0.0">
                  <c:v>0.79500000000000004</c:v>
                </c:pt>
                <c:pt idx="10912" formatCode="0.0">
                  <c:v>0.5260869565217392</c:v>
                </c:pt>
                <c:pt idx="10913" formatCode="0.0">
                  <c:v>0.43540669856459341</c:v>
                </c:pt>
                <c:pt idx="10914" formatCode="0.0">
                  <c:v>0.41118421052631576</c:v>
                </c:pt>
                <c:pt idx="10915" formatCode="0.0">
                  <c:v>0.72340425531914909</c:v>
                </c:pt>
                <c:pt idx="10916" formatCode="0.0">
                  <c:v>0.49791666666666679</c:v>
                </c:pt>
                <c:pt idx="10917" formatCode="0.0">
                  <c:v>1.9608938547486034</c:v>
                </c:pt>
                <c:pt idx="10918" formatCode="0.0">
                  <c:v>0.6113989637305699</c:v>
                </c:pt>
                <c:pt idx="10919" formatCode="0.0">
                  <c:v>0.92146596858638752</c:v>
                </c:pt>
                <c:pt idx="10920" formatCode="0.0">
                  <c:v>0.41081081081081089</c:v>
                </c:pt>
                <c:pt idx="10921" formatCode="0.0">
                  <c:v>1.9357142857142855</c:v>
                </c:pt>
                <c:pt idx="10925" formatCode="0.0">
                  <c:v>1.2306028656393617</c:v>
                </c:pt>
                <c:pt idx="10926" formatCode="0.0">
                  <c:v>1.0965517241379312</c:v>
                </c:pt>
                <c:pt idx="10928" formatCode="0.0">
                  <c:v>2.8871287128712879</c:v>
                </c:pt>
                <c:pt idx="10933" formatCode="0.0">
                  <c:v>2.6155799245276778</c:v>
                </c:pt>
                <c:pt idx="10934" formatCode="0.0">
                  <c:v>3.0456680761992807</c:v>
                </c:pt>
                <c:pt idx="10937" formatCode="0.0">
                  <c:v>2.1274052906204517</c:v>
                </c:pt>
                <c:pt idx="10940" formatCode="0.0">
                  <c:v>3.0640965004665883</c:v>
                </c:pt>
                <c:pt idx="10943" formatCode="0.0">
                  <c:v>2.7076889946824925</c:v>
                </c:pt>
                <c:pt idx="10944" formatCode="0.0">
                  <c:v>2.293604651162791</c:v>
                </c:pt>
                <c:pt idx="10947" formatCode="0.0">
                  <c:v>1.0594635627530364</c:v>
                </c:pt>
                <c:pt idx="10952" formatCode="0.0">
                  <c:v>1.8192668278037138</c:v>
                </c:pt>
                <c:pt idx="10954" formatCode="0.0">
                  <c:v>1.4087822245664938</c:v>
                </c:pt>
                <c:pt idx="10956" formatCode="0.0">
                  <c:v>1.3773968622893662</c:v>
                </c:pt>
                <c:pt idx="10957" formatCode="0.0">
                  <c:v>2.9144442073821204</c:v>
                </c:pt>
                <c:pt idx="10958" formatCode="0.0">
                  <c:v>0.85514485514485516</c:v>
                </c:pt>
                <c:pt idx="10960" formatCode="0.0">
                  <c:v>1.7491513018337115</c:v>
                </c:pt>
                <c:pt idx="10962" formatCode="0.0">
                  <c:v>1.1004993757802746</c:v>
                </c:pt>
                <c:pt idx="10966" formatCode="0.0">
                  <c:v>0.5830589643819214</c:v>
                </c:pt>
                <c:pt idx="10968" formatCode="0.0">
                  <c:v>0.54060392846672534</c:v>
                </c:pt>
                <c:pt idx="10969" formatCode="0.0">
                  <c:v>2.6884848484848489</c:v>
                </c:pt>
                <c:pt idx="10972" formatCode="0.0">
                  <c:v>2.7507580351728311</c:v>
                </c:pt>
                <c:pt idx="10973" formatCode="0.0">
                  <c:v>2.833040759302063</c:v>
                </c:pt>
                <c:pt idx="10976" formatCode="0.0">
                  <c:v>1.8300835654596104</c:v>
                </c:pt>
                <c:pt idx="10977" formatCode="0.0">
                  <c:v>1.0038580246913582</c:v>
                </c:pt>
                <c:pt idx="10979" formatCode="0.0">
                  <c:v>1.2084965972365438</c:v>
                </c:pt>
                <c:pt idx="10981" formatCode="0.0">
                  <c:v>2.7859613167670036</c:v>
                </c:pt>
                <c:pt idx="10982" formatCode="0.0">
                  <c:v>3.2345446417900381</c:v>
                </c:pt>
                <c:pt idx="10983" formatCode="0.0">
                  <c:v>3.3393368808841588</c:v>
                </c:pt>
                <c:pt idx="10984" formatCode="0.0">
                  <c:v>1.6399168549687753</c:v>
                </c:pt>
                <c:pt idx="10987" formatCode="0.0">
                  <c:v>3.4991796554552912</c:v>
                </c:pt>
                <c:pt idx="10990" formatCode="0.0">
                  <c:v>0.95606218390511322</c:v>
                </c:pt>
                <c:pt idx="10991" formatCode="0.0">
                  <c:v>1.0368056498709761</c:v>
                </c:pt>
                <c:pt idx="10992" formatCode="0.0">
                  <c:v>1.7813607370659106</c:v>
                </c:pt>
                <c:pt idx="10993" formatCode="0.0">
                  <c:v>1.8878220186521912</c:v>
                </c:pt>
                <c:pt idx="10994" formatCode="0.0">
                  <c:v>2.0937340804890479</c:v>
                </c:pt>
                <c:pt idx="10997" formatCode="0.0">
                  <c:v>0.93884263655997591</c:v>
                </c:pt>
                <c:pt idx="10998" formatCode="0.0">
                  <c:v>0.93010473644492331</c:v>
                </c:pt>
                <c:pt idx="10999" formatCode="0.0">
                  <c:v>1.0500468325202041</c:v>
                </c:pt>
                <c:pt idx="11000" formatCode="0.0">
                  <c:v>0.66492783312005566</c:v>
                </c:pt>
                <c:pt idx="11001" formatCode="0.0">
                  <c:v>0.36975944073687306</c:v>
                </c:pt>
                <c:pt idx="11002" formatCode="0.0">
                  <c:v>0.60132771791217143</c:v>
                </c:pt>
                <c:pt idx="11003" formatCode="0.0">
                  <c:v>1.2197601709041372</c:v>
                </c:pt>
                <c:pt idx="11004" formatCode="0.0">
                  <c:v>1.1848225767339176</c:v>
                </c:pt>
                <c:pt idx="11006" formatCode="0.0">
                  <c:v>0.41388861949414429</c:v>
                </c:pt>
                <c:pt idx="11007" formatCode="0.0">
                  <c:v>0.83757008894908569</c:v>
                </c:pt>
                <c:pt idx="11008" formatCode="0.0">
                  <c:v>0.91040587338243162</c:v>
                </c:pt>
                <c:pt idx="11009" formatCode="0.0">
                  <c:v>0.37818318243691351</c:v>
                </c:pt>
                <c:pt idx="11010" formatCode="0.0">
                  <c:v>3.0976241952672434</c:v>
                </c:pt>
                <c:pt idx="11011" formatCode="0.0">
                  <c:v>1.3924050632911396</c:v>
                </c:pt>
                <c:pt idx="11014" formatCode="0.0">
                  <c:v>1.4716981132075468</c:v>
                </c:pt>
                <c:pt idx="11015" formatCode="0.0">
                  <c:v>1.2767295597484274</c:v>
                </c:pt>
                <c:pt idx="11016" formatCode="0.0">
                  <c:v>1.258064516129032</c:v>
                </c:pt>
                <c:pt idx="11022" formatCode="0.0">
                  <c:v>1.4237288135593216</c:v>
                </c:pt>
                <c:pt idx="11024" formatCode="0.0">
                  <c:v>3.7703703703703706</c:v>
                </c:pt>
                <c:pt idx="11031" formatCode="0.0">
                  <c:v>0.57558139534883723</c:v>
                </c:pt>
                <c:pt idx="11038" formatCode="0.0">
                  <c:v>1.3253012048192774</c:v>
                </c:pt>
                <c:pt idx="11040" formatCode="0.0">
                  <c:v>1.5695364238410598</c:v>
                </c:pt>
                <c:pt idx="11041" formatCode="0.0">
                  <c:v>1.5855263157894732</c:v>
                </c:pt>
                <c:pt idx="11044" formatCode="0.0">
                  <c:v>3.5217391304347827</c:v>
                </c:pt>
                <c:pt idx="11049" formatCode="0.0">
                  <c:v>0.9398496240601506</c:v>
                </c:pt>
                <c:pt idx="11050" formatCode="0.0">
                  <c:v>1</c:v>
                </c:pt>
                <c:pt idx="11051" formatCode="0.0">
                  <c:v>1.7046979865771812</c:v>
                </c:pt>
                <c:pt idx="11052" formatCode="0.0">
                  <c:v>1.6578947368421051</c:v>
                </c:pt>
                <c:pt idx="11053" formatCode="0.0">
                  <c:v>1.8188976377952757</c:v>
                </c:pt>
                <c:pt idx="11054" formatCode="0.0">
                  <c:v>1.7898550724637683</c:v>
                </c:pt>
                <c:pt idx="11055" formatCode="0.0">
                  <c:v>2.8230769230769228</c:v>
                </c:pt>
                <c:pt idx="11057" formatCode="0.0">
                  <c:v>2.1721854304635757</c:v>
                </c:pt>
                <c:pt idx="11058" formatCode="0.0">
                  <c:v>1.4161490683229812</c:v>
                </c:pt>
                <c:pt idx="11059" formatCode="0.0">
                  <c:v>1.6445783132530121</c:v>
                </c:pt>
                <c:pt idx="11067" formatCode="0.0">
                  <c:v>2.4714285714285711</c:v>
                </c:pt>
                <c:pt idx="11068" formatCode="0.0">
                  <c:v>2.0202702702702706</c:v>
                </c:pt>
                <c:pt idx="11069" formatCode="0.0">
                  <c:v>1.6148648648648649</c:v>
                </c:pt>
                <c:pt idx="11070" formatCode="0.0">
                  <c:v>1.040983606557377</c:v>
                </c:pt>
                <c:pt idx="11071" formatCode="0.0">
                  <c:v>2.3214285714285712</c:v>
                </c:pt>
                <c:pt idx="11072" formatCode="0.0">
                  <c:v>1.7103448275862072</c:v>
                </c:pt>
                <c:pt idx="11073" formatCode="0.0">
                  <c:v>0.77464788732394385</c:v>
                </c:pt>
                <c:pt idx="11074" formatCode="0.0">
                  <c:v>1.0902777777777781</c:v>
                </c:pt>
                <c:pt idx="11075" formatCode="0.0">
                  <c:v>1.4122137404580153</c:v>
                </c:pt>
                <c:pt idx="11076" formatCode="0.0">
                  <c:v>0.88617886178861782</c:v>
                </c:pt>
                <c:pt idx="11077" formatCode="0.0">
                  <c:v>0.90517241379310365</c:v>
                </c:pt>
                <c:pt idx="11078" formatCode="0.0">
                  <c:v>1.5472972972972971</c:v>
                </c:pt>
                <c:pt idx="11079" formatCode="0.0">
                  <c:v>2.4360465116279073</c:v>
                </c:pt>
                <c:pt idx="11082" formatCode="0.0">
                  <c:v>2.2090395480225999</c:v>
                </c:pt>
                <c:pt idx="11083" formatCode="0.0">
                  <c:v>1.2585365853658539</c:v>
                </c:pt>
                <c:pt idx="11084" formatCode="0.0">
                  <c:v>1.4580152671755724</c:v>
                </c:pt>
                <c:pt idx="11085" formatCode="0.0">
                  <c:v>1.2706766917293231</c:v>
                </c:pt>
                <c:pt idx="11086" formatCode="0.0">
                  <c:v>0.94262295081967218</c:v>
                </c:pt>
                <c:pt idx="11087" formatCode="0.0">
                  <c:v>0.9242424242424242</c:v>
                </c:pt>
                <c:pt idx="11093" formatCode="0.0">
                  <c:v>3.0121212121212126</c:v>
                </c:pt>
                <c:pt idx="11094" formatCode="0.0">
                  <c:v>2.7888198757763982</c:v>
                </c:pt>
                <c:pt idx="11096" formatCode="0.0">
                  <c:v>2.8741721854304632</c:v>
                </c:pt>
                <c:pt idx="11097" formatCode="0.0">
                  <c:v>1.6580310880829017</c:v>
                </c:pt>
                <c:pt idx="11098" formatCode="0.0">
                  <c:v>2.0683229813664599</c:v>
                </c:pt>
                <c:pt idx="11099" formatCode="0.0">
                  <c:v>2.714285714285714</c:v>
                </c:pt>
                <c:pt idx="11101" formatCode="0.0">
                  <c:v>2.8909090909090907</c:v>
                </c:pt>
                <c:pt idx="11102" formatCode="0.0">
                  <c:v>2.1061452513966481</c:v>
                </c:pt>
                <c:pt idx="11103" formatCode="0.0">
                  <c:v>2.3846153846153841</c:v>
                </c:pt>
                <c:pt idx="11104" formatCode="0.0">
                  <c:v>0.84285714285714286</c:v>
                </c:pt>
                <c:pt idx="11105" formatCode="0.0">
                  <c:v>0.89677419354838728</c:v>
                </c:pt>
                <c:pt idx="11108" formatCode="0.0">
                  <c:v>2.2035398230088501</c:v>
                </c:pt>
                <c:pt idx="11109" formatCode="0.0">
                  <c:v>2.1848739495798322</c:v>
                </c:pt>
                <c:pt idx="11110" formatCode="0.0">
                  <c:v>2.0695652173913048</c:v>
                </c:pt>
                <c:pt idx="11111" formatCode="0.0">
                  <c:v>2.4406779661016951</c:v>
                </c:pt>
                <c:pt idx="11112" formatCode="0.0">
                  <c:v>2.2682926829268295</c:v>
                </c:pt>
                <c:pt idx="11113" formatCode="0.0">
                  <c:v>2.1919999999999997</c:v>
                </c:pt>
                <c:pt idx="11114" formatCode="0.0">
                  <c:v>2.2155172413793114</c:v>
                </c:pt>
                <c:pt idx="11115" formatCode="0.0">
                  <c:v>1.642857142857143</c:v>
                </c:pt>
                <c:pt idx="11116" formatCode="0.0">
                  <c:v>1.1221374045801529</c:v>
                </c:pt>
                <c:pt idx="11117" formatCode="0.0">
                  <c:v>1.3307086614173227</c:v>
                </c:pt>
                <c:pt idx="11118" formatCode="0.0">
                  <c:v>4.1287128712871279</c:v>
                </c:pt>
                <c:pt idx="11119" formatCode="0.0">
                  <c:v>2.1</c:v>
                </c:pt>
                <c:pt idx="11120" formatCode="0.0">
                  <c:v>4.0841121495327091</c:v>
                </c:pt>
                <c:pt idx="11121" formatCode="0.0">
                  <c:v>1.751937984496124</c:v>
                </c:pt>
                <c:pt idx="11122" formatCode="0.0">
                  <c:v>1.6439393939393936</c:v>
                </c:pt>
                <c:pt idx="11123" formatCode="0.0">
                  <c:v>1.6736111111111116</c:v>
                </c:pt>
                <c:pt idx="11124" formatCode="0.0">
                  <c:v>1.7153284671532845</c:v>
                </c:pt>
                <c:pt idx="11125" formatCode="0.0">
                  <c:v>3.1242236024844723</c:v>
                </c:pt>
                <c:pt idx="11126" formatCode="0.0">
                  <c:v>2.9337748344370858</c:v>
                </c:pt>
                <c:pt idx="11127" formatCode="0.0">
                  <c:v>2.3202247191011236</c:v>
                </c:pt>
                <c:pt idx="11128" formatCode="0.0">
                  <c:v>2.9050279329608939</c:v>
                </c:pt>
                <c:pt idx="11129" formatCode="0.0">
                  <c:v>2.5875706214689269</c:v>
                </c:pt>
                <c:pt idx="11130" formatCode="0.0">
                  <c:v>2.5081081081081078</c:v>
                </c:pt>
                <c:pt idx="11131" formatCode="0.0">
                  <c:v>2.7794871794871794</c:v>
                </c:pt>
                <c:pt idx="11132" formatCode="0.0">
                  <c:v>2.6722222222222221</c:v>
                </c:pt>
                <c:pt idx="11133" formatCode="0.0">
                  <c:v>3.1556886227544907</c:v>
                </c:pt>
                <c:pt idx="11134" formatCode="0.0">
                  <c:v>3.0538461538461537</c:v>
                </c:pt>
                <c:pt idx="11135" formatCode="0.0">
                  <c:v>3.0430622009569386</c:v>
                </c:pt>
                <c:pt idx="11136" formatCode="0.0">
                  <c:v>2.8120805369127515</c:v>
                </c:pt>
                <c:pt idx="11137" formatCode="0.0">
                  <c:v>3.4394904458598727</c:v>
                </c:pt>
                <c:pt idx="11138" formatCode="0.0">
                  <c:v>3.1076923076923086</c:v>
                </c:pt>
                <c:pt idx="11139" formatCode="0.0">
                  <c:v>2.9127906976744184</c:v>
                </c:pt>
                <c:pt idx="11140" formatCode="0.0">
                  <c:v>2.9225806451612906</c:v>
                </c:pt>
                <c:pt idx="11141" formatCode="0.0">
                  <c:v>3.2160493827160486</c:v>
                </c:pt>
                <c:pt idx="11142" formatCode="0.0">
                  <c:v>3.0687500000000001</c:v>
                </c:pt>
                <c:pt idx="11143" formatCode="0.0">
                  <c:v>1.84516129032258</c:v>
                </c:pt>
                <c:pt idx="11144" formatCode="0.0">
                  <c:v>1.7878787878787878</c:v>
                </c:pt>
                <c:pt idx="11145" formatCode="0.0">
                  <c:v>1.7951807228915666</c:v>
                </c:pt>
                <c:pt idx="11146" formatCode="0.0">
                  <c:v>1.7483870967741935</c:v>
                </c:pt>
                <c:pt idx="11147" formatCode="0.0">
                  <c:v>2.8442211055276387</c:v>
                </c:pt>
                <c:pt idx="11148" formatCode="0.0">
                  <c:v>1.9580419580419581</c:v>
                </c:pt>
                <c:pt idx="11149" formatCode="0.0">
                  <c:v>1.6800000000000004</c:v>
                </c:pt>
                <c:pt idx="11150" formatCode="0.0">
                  <c:v>2.1925465838509313</c:v>
                </c:pt>
                <c:pt idx="11151" formatCode="0.0">
                  <c:v>2.9166666666666665</c:v>
                </c:pt>
                <c:pt idx="11152" formatCode="0.0">
                  <c:v>3.1266666666666669</c:v>
                </c:pt>
                <c:pt idx="11153" formatCode="0.0">
                  <c:v>2.4329268292682924</c:v>
                </c:pt>
                <c:pt idx="11154" formatCode="0.0">
                  <c:v>3.3636363636363642</c:v>
                </c:pt>
                <c:pt idx="11155" formatCode="0.0">
                  <c:v>1.7533333333333332</c:v>
                </c:pt>
                <c:pt idx="11156" formatCode="0.0">
                  <c:v>0.5960264900662251</c:v>
                </c:pt>
                <c:pt idx="11157" formatCode="0.0">
                  <c:v>1.6255707762557081</c:v>
                </c:pt>
                <c:pt idx="11158" formatCode="0.0">
                  <c:v>1.4022346368715082</c:v>
                </c:pt>
                <c:pt idx="11159" formatCode="0.0">
                  <c:v>1.0322580645161294</c:v>
                </c:pt>
                <c:pt idx="11160" formatCode="0.0">
                  <c:v>1.7537313432835819</c:v>
                </c:pt>
                <c:pt idx="11161" formatCode="0.0">
                  <c:v>1.4411764705882355</c:v>
                </c:pt>
                <c:pt idx="11162" formatCode="0.0">
                  <c:v>0.85353535353535359</c:v>
                </c:pt>
                <c:pt idx="11163" formatCode="0.0">
                  <c:v>0.75428571428571445</c:v>
                </c:pt>
                <c:pt idx="11164" formatCode="0.0">
                  <c:v>0.85443037974683533</c:v>
                </c:pt>
                <c:pt idx="11165" formatCode="0.0">
                  <c:v>0.72784810126582278</c:v>
                </c:pt>
                <c:pt idx="11166" formatCode="0.0">
                  <c:v>1.04375</c:v>
                </c:pt>
                <c:pt idx="11167" formatCode="0.0">
                  <c:v>0.64583333333333359</c:v>
                </c:pt>
                <c:pt idx="11168" formatCode="0.0">
                  <c:v>1.3872549019607845</c:v>
                </c:pt>
              </c:numCache>
            </c:numRef>
          </c:xVal>
          <c:yVal>
            <c:numRef>
              <c:f>Database!$DD$2:$DD$11170</c:f>
              <c:numCache>
                <c:formatCode>General</c:formatCode>
                <c:ptCount val="11169"/>
                <c:pt idx="39" formatCode="0.0">
                  <c:v>5.3863134657836653</c:v>
                </c:pt>
                <c:pt idx="40" formatCode="0.0">
                  <c:v>4.1152263374485587</c:v>
                </c:pt>
                <c:pt idx="41" formatCode="0.0">
                  <c:v>2.814814814814814</c:v>
                </c:pt>
                <c:pt idx="42" formatCode="0.0">
                  <c:v>2.8431372549019613</c:v>
                </c:pt>
                <c:pt idx="43" formatCode="0.0">
                  <c:v>4.1721854304635757</c:v>
                </c:pt>
                <c:pt idx="44" formatCode="0.0">
                  <c:v>2.2222222222222219</c:v>
                </c:pt>
                <c:pt idx="45" formatCode="0.0">
                  <c:v>3.5741444866920156</c:v>
                </c:pt>
                <c:pt idx="46" formatCode="0.0">
                  <c:v>2.8936170212765955</c:v>
                </c:pt>
                <c:pt idx="47" formatCode="0.0">
                  <c:v>2.8658536585365857</c:v>
                </c:pt>
                <c:pt idx="48" formatCode="0.0">
                  <c:v>1.7733990147783254</c:v>
                </c:pt>
                <c:pt idx="49" formatCode="0.0">
                  <c:v>2.6041666666666674</c:v>
                </c:pt>
                <c:pt idx="50" formatCode="0.0">
                  <c:v>3.2446808510638299</c:v>
                </c:pt>
                <c:pt idx="51" formatCode="0.0">
                  <c:v>2.1052631578947372</c:v>
                </c:pt>
                <c:pt idx="52" formatCode="0.0">
                  <c:v>0.14150943396226423</c:v>
                </c:pt>
                <c:pt idx="53" formatCode="0.0">
                  <c:v>2.1978021978021975</c:v>
                </c:pt>
                <c:pt idx="54" formatCode="0.0">
                  <c:v>1.4507772020725387</c:v>
                </c:pt>
                <c:pt idx="55" formatCode="0.0">
                  <c:v>1.6770186335403727</c:v>
                </c:pt>
                <c:pt idx="56" formatCode="0.0">
                  <c:v>1.8367346938775508</c:v>
                </c:pt>
                <c:pt idx="204" formatCode="0.0">
                  <c:v>3.854166666666667</c:v>
                </c:pt>
                <c:pt idx="205" formatCode="0.0">
                  <c:v>6.4482758620689653</c:v>
                </c:pt>
                <c:pt idx="207" formatCode="0.0">
                  <c:v>1.746031746031746</c:v>
                </c:pt>
                <c:pt idx="218" formatCode="0.0">
                  <c:v>2.3902439024390243</c:v>
                </c:pt>
                <c:pt idx="223" formatCode="0.0">
                  <c:v>1.0294117647058825</c:v>
                </c:pt>
                <c:pt idx="224" formatCode="0.0">
                  <c:v>0.97419354838709671</c:v>
                </c:pt>
                <c:pt idx="225" formatCode="0.0">
                  <c:v>1.7758620689655173</c:v>
                </c:pt>
                <c:pt idx="236" formatCode="0.0">
                  <c:v>2.5641025641025643</c:v>
                </c:pt>
                <c:pt idx="237" formatCode="0.0">
                  <c:v>2.7088036117381487</c:v>
                </c:pt>
                <c:pt idx="239" formatCode="0.0">
                  <c:v>1.8779342723004691</c:v>
                </c:pt>
                <c:pt idx="241" formatCode="0.0">
                  <c:v>2.7137042062415206</c:v>
                </c:pt>
                <c:pt idx="242" formatCode="0.0">
                  <c:v>4.5009784735812124</c:v>
                </c:pt>
                <c:pt idx="245" formatCode="0.0">
                  <c:v>4.6641791044776104</c:v>
                </c:pt>
                <c:pt idx="246" formatCode="0.0">
                  <c:v>4.3795620437956213</c:v>
                </c:pt>
                <c:pt idx="514" formatCode="0.0">
                  <c:v>2.3803986710963456</c:v>
                </c:pt>
                <c:pt idx="515" formatCode="0.0">
                  <c:v>3.1846405228758172</c:v>
                </c:pt>
                <c:pt idx="517" formatCode="0.0">
                  <c:v>2.6112676056338024</c:v>
                </c:pt>
                <c:pt idx="531" formatCode="0.0">
                  <c:v>1.3320000000000001</c:v>
                </c:pt>
                <c:pt idx="595" formatCode="0.0">
                  <c:v>1.5584415584415585</c:v>
                </c:pt>
                <c:pt idx="596" formatCode="0.0">
                  <c:v>2.1040268456375846</c:v>
                </c:pt>
                <c:pt idx="597" formatCode="0.0">
                  <c:v>1.6092715231788082</c:v>
                </c:pt>
                <c:pt idx="600" formatCode="0.0">
                  <c:v>2.3428571428571425</c:v>
                </c:pt>
                <c:pt idx="602" formatCode="0.0">
                  <c:v>2.0052910052910056</c:v>
                </c:pt>
                <c:pt idx="605" formatCode="0.0">
                  <c:v>2.3216374269005846</c:v>
                </c:pt>
                <c:pt idx="606" formatCode="0.0">
                  <c:v>1.2774566473988438</c:v>
                </c:pt>
                <c:pt idx="609" formatCode="0.0">
                  <c:v>1.1864406779661019</c:v>
                </c:pt>
                <c:pt idx="610" formatCode="0.0">
                  <c:v>1.3176470588235298</c:v>
                </c:pt>
                <c:pt idx="611" formatCode="0.0">
                  <c:v>3.0222222222222221</c:v>
                </c:pt>
                <c:pt idx="614" formatCode="0.0">
                  <c:v>1.4230769230769229</c:v>
                </c:pt>
                <c:pt idx="616" formatCode="0.0">
                  <c:v>4.7428571428571429</c:v>
                </c:pt>
                <c:pt idx="618" formatCode="0.0">
                  <c:v>4.5142857142857133</c:v>
                </c:pt>
                <c:pt idx="620" formatCode="0.0">
                  <c:v>5.5080213903743322</c:v>
                </c:pt>
                <c:pt idx="621" formatCode="0.0">
                  <c:v>2.9477611940298507</c:v>
                </c:pt>
                <c:pt idx="622" formatCode="0.0">
                  <c:v>4.4186046511627906</c:v>
                </c:pt>
                <c:pt idx="623" formatCode="0.0">
                  <c:v>5.6382978723404253</c:v>
                </c:pt>
                <c:pt idx="624" formatCode="0.0">
                  <c:v>6.5294117647058814</c:v>
                </c:pt>
                <c:pt idx="625" formatCode="0.0">
                  <c:v>2.756756756756757</c:v>
                </c:pt>
                <c:pt idx="627" formatCode="0.0">
                  <c:v>2.5287356321839081</c:v>
                </c:pt>
                <c:pt idx="628" formatCode="0.0">
                  <c:v>1.2651515151515151</c:v>
                </c:pt>
                <c:pt idx="629" formatCode="0.0">
                  <c:v>1.3485714285714285</c:v>
                </c:pt>
                <c:pt idx="630" formatCode="0.0">
                  <c:v>1.25</c:v>
                </c:pt>
                <c:pt idx="631" formatCode="0.0">
                  <c:v>1.4123711340206186</c:v>
                </c:pt>
                <c:pt idx="632" formatCode="0.0">
                  <c:v>1.5208333333333333</c:v>
                </c:pt>
                <c:pt idx="633" formatCode="0.0">
                  <c:v>1.2805429864253397</c:v>
                </c:pt>
                <c:pt idx="636" formatCode="0.0">
                  <c:v>1.4672131147540981</c:v>
                </c:pt>
                <c:pt idx="637" formatCode="0.0">
                  <c:v>2.4248366013071894</c:v>
                </c:pt>
                <c:pt idx="638" formatCode="0.0">
                  <c:v>3.3725490196078423</c:v>
                </c:pt>
                <c:pt idx="639" formatCode="0.0">
                  <c:v>2.6682242990654208</c:v>
                </c:pt>
                <c:pt idx="640" formatCode="0.0">
                  <c:v>2.6806282722513095</c:v>
                </c:pt>
                <c:pt idx="641" formatCode="0.0">
                  <c:v>3.7325581395348828</c:v>
                </c:pt>
                <c:pt idx="642" formatCode="0.0">
                  <c:v>2.6748466257668713</c:v>
                </c:pt>
                <c:pt idx="643" formatCode="0.0">
                  <c:v>3.7094972067039111</c:v>
                </c:pt>
                <c:pt idx="644" formatCode="0.0">
                  <c:v>3.424083769633508</c:v>
                </c:pt>
                <c:pt idx="645" formatCode="0.0">
                  <c:v>1.9184782608695652</c:v>
                </c:pt>
                <c:pt idx="646" formatCode="0.0">
                  <c:v>2.3987341772151898</c:v>
                </c:pt>
                <c:pt idx="647" formatCode="0.0">
                  <c:v>3.9673913043478262</c:v>
                </c:pt>
                <c:pt idx="648" formatCode="0.0">
                  <c:v>2.2486187845303873</c:v>
                </c:pt>
                <c:pt idx="649" formatCode="0.0">
                  <c:v>2.8520710059171597</c:v>
                </c:pt>
                <c:pt idx="650" formatCode="0.0">
                  <c:v>11.417261904761904</c:v>
                </c:pt>
                <c:pt idx="651" formatCode="0.0">
                  <c:v>3.4999999999999991</c:v>
                </c:pt>
                <c:pt idx="652" formatCode="0.0">
                  <c:v>3.0430107526881729</c:v>
                </c:pt>
                <c:pt idx="653" formatCode="0.0">
                  <c:v>2.2523364485981312</c:v>
                </c:pt>
                <c:pt idx="654" formatCode="0.0">
                  <c:v>2.0657276995305169</c:v>
                </c:pt>
                <c:pt idx="655" formatCode="0.0">
                  <c:v>4.5238095238095237</c:v>
                </c:pt>
                <c:pt idx="656" formatCode="0.0">
                  <c:v>3.7005076142131981</c:v>
                </c:pt>
                <c:pt idx="1149" formatCode="0.0">
                  <c:v>4.5667870036101084</c:v>
                </c:pt>
                <c:pt idx="1150" formatCode="0.0">
                  <c:v>4.6740740740740723</c:v>
                </c:pt>
                <c:pt idx="1153" formatCode="0.0">
                  <c:v>4.5925925925925926</c:v>
                </c:pt>
                <c:pt idx="1154" formatCode="0.0">
                  <c:v>4.634686346863468</c:v>
                </c:pt>
                <c:pt idx="1155" formatCode="0.0">
                  <c:v>2.7899543378995442</c:v>
                </c:pt>
                <c:pt idx="1158" formatCode="0.0">
                  <c:v>3.6195121951219513</c:v>
                </c:pt>
                <c:pt idx="1161" formatCode="0.0">
                  <c:v>9.3379790940766529</c:v>
                </c:pt>
                <c:pt idx="1163" formatCode="0.0">
                  <c:v>5.03939393939394</c:v>
                </c:pt>
                <c:pt idx="1164" formatCode="0.0">
                  <c:v>5.0108695652173916</c:v>
                </c:pt>
                <c:pt idx="1169" formatCode="0.0">
                  <c:v>2.9054054054054048</c:v>
                </c:pt>
                <c:pt idx="1493" formatCode="0.0">
                  <c:v>2.4973544973544972</c:v>
                </c:pt>
                <c:pt idx="1494" formatCode="0.0">
                  <c:v>2.7096774193548381</c:v>
                </c:pt>
                <c:pt idx="1495" formatCode="0.0">
                  <c:v>2.1743589743589742</c:v>
                </c:pt>
                <c:pt idx="1496" formatCode="0.0">
                  <c:v>2.888235294117647</c:v>
                </c:pt>
                <c:pt idx="1497" formatCode="0.0">
                  <c:v>1.7916666666666665</c:v>
                </c:pt>
                <c:pt idx="1498" formatCode="0.0">
                  <c:v>1.3148148148148147</c:v>
                </c:pt>
                <c:pt idx="1499" formatCode="0.0">
                  <c:v>1.44</c:v>
                </c:pt>
                <c:pt idx="1500" formatCode="0.0">
                  <c:v>1.2025316455696198</c:v>
                </c:pt>
                <c:pt idx="1501" formatCode="0.0">
                  <c:v>1.2115384615384615</c:v>
                </c:pt>
                <c:pt idx="1506" formatCode="0.0">
                  <c:v>1.1290322580645158</c:v>
                </c:pt>
                <c:pt idx="1507" formatCode="0.0">
                  <c:v>1.2416107382550337</c:v>
                </c:pt>
                <c:pt idx="1508" formatCode="0.0">
                  <c:v>1.3375796178343944</c:v>
                </c:pt>
                <c:pt idx="1510" formatCode="0.0">
                  <c:v>1.57</c:v>
                </c:pt>
                <c:pt idx="1511" formatCode="0.0">
                  <c:v>1.6545454545454545</c:v>
                </c:pt>
                <c:pt idx="1512" formatCode="0.0">
                  <c:v>1.2466666666666668</c:v>
                </c:pt>
                <c:pt idx="1513" formatCode="0.0">
                  <c:v>1.2517006802721085</c:v>
                </c:pt>
                <c:pt idx="1514" formatCode="0.0">
                  <c:v>1.2302631578947367</c:v>
                </c:pt>
                <c:pt idx="1515" formatCode="0.0">
                  <c:v>1.2466666666666668</c:v>
                </c:pt>
                <c:pt idx="1517" formatCode="0.0">
                  <c:v>3.342222222222222</c:v>
                </c:pt>
                <c:pt idx="1518" formatCode="0.0">
                  <c:v>3.1571428571428575</c:v>
                </c:pt>
                <c:pt idx="1519" formatCode="0.0">
                  <c:v>3.5185185185185182</c:v>
                </c:pt>
                <c:pt idx="1553" formatCode="0.0">
                  <c:v>6.5</c:v>
                </c:pt>
                <c:pt idx="1554" formatCode="0.0">
                  <c:v>8.4848484848484826</c:v>
                </c:pt>
                <c:pt idx="1556" formatCode="0.0">
                  <c:v>5.4187192118226619</c:v>
                </c:pt>
                <c:pt idx="1557" formatCode="0.0">
                  <c:v>6.639004149377592</c:v>
                </c:pt>
                <c:pt idx="1604" formatCode="0.0">
                  <c:v>8.7142857142857135</c:v>
                </c:pt>
                <c:pt idx="1605" formatCode="0.0">
                  <c:v>4.3214285714285703</c:v>
                </c:pt>
                <c:pt idx="1606" formatCode="0.0">
                  <c:v>4.8571428571428559</c:v>
                </c:pt>
                <c:pt idx="1607" formatCode="0.0">
                  <c:v>4.0930232558139537</c:v>
                </c:pt>
                <c:pt idx="1608" formatCode="0.0">
                  <c:v>6.6739130434782616</c:v>
                </c:pt>
                <c:pt idx="1609" formatCode="0.0">
                  <c:v>6.666666666666667</c:v>
                </c:pt>
                <c:pt idx="1610" formatCode="0.0">
                  <c:v>6.2631578947368425</c:v>
                </c:pt>
                <c:pt idx="1611" formatCode="0.0">
                  <c:v>4.3414634146341493</c:v>
                </c:pt>
                <c:pt idx="1659" formatCode="0.0">
                  <c:v>1.870967741935484</c:v>
                </c:pt>
                <c:pt idx="1660" formatCode="0.0">
                  <c:v>1.8242424242424244</c:v>
                </c:pt>
                <c:pt idx="1661" formatCode="0.0">
                  <c:v>10</c:v>
                </c:pt>
                <c:pt idx="1662" formatCode="0.0">
                  <c:v>4.2692307692307692</c:v>
                </c:pt>
                <c:pt idx="1663" formatCode="0.0">
                  <c:v>3.2307692307692308</c:v>
                </c:pt>
                <c:pt idx="1664" formatCode="0.0">
                  <c:v>2.2809523809523813</c:v>
                </c:pt>
                <c:pt idx="1665" formatCode="0.0">
                  <c:v>2.734375</c:v>
                </c:pt>
                <c:pt idx="1666" formatCode="0.0">
                  <c:v>1.3833992094861658</c:v>
                </c:pt>
                <c:pt idx="1667" formatCode="0.0">
                  <c:v>2.2687609075043635</c:v>
                </c:pt>
                <c:pt idx="1668" formatCode="0.0">
                  <c:v>0.89285714285714268</c:v>
                </c:pt>
                <c:pt idx="1669" formatCode="0.0">
                  <c:v>2.2857142857142856</c:v>
                </c:pt>
                <c:pt idx="1670" formatCode="0.0">
                  <c:v>3.0833333333333339</c:v>
                </c:pt>
                <c:pt idx="1671" formatCode="0.0">
                  <c:v>2.192307692307693</c:v>
                </c:pt>
                <c:pt idx="1672" formatCode="0.0">
                  <c:v>2.4583333333333335</c:v>
                </c:pt>
                <c:pt idx="1673" formatCode="0.0">
                  <c:v>1.6186252771618626</c:v>
                </c:pt>
                <c:pt idx="1674" formatCode="0.0">
                  <c:v>1.6590909090909089</c:v>
                </c:pt>
                <c:pt idx="1675" formatCode="0.0">
                  <c:v>2.8846153846153841</c:v>
                </c:pt>
                <c:pt idx="1676" formatCode="0.0">
                  <c:v>2.9230769230769229</c:v>
                </c:pt>
                <c:pt idx="1677" formatCode="0.0">
                  <c:v>1.4814814814814814</c:v>
                </c:pt>
                <c:pt idx="1678" formatCode="0.0">
                  <c:v>3.545454545454545</c:v>
                </c:pt>
                <c:pt idx="1679" formatCode="0.0">
                  <c:v>3.4827586206896544</c:v>
                </c:pt>
                <c:pt idx="1680" formatCode="0.0">
                  <c:v>1.4428571428571431</c:v>
                </c:pt>
                <c:pt idx="1681" formatCode="0.0">
                  <c:v>1.8333333333333335</c:v>
                </c:pt>
                <c:pt idx="1682" formatCode="0.0">
                  <c:v>2.2380952380952381</c:v>
                </c:pt>
                <c:pt idx="1683" formatCode="0.0">
                  <c:v>2.42</c:v>
                </c:pt>
                <c:pt idx="1684" formatCode="0.0">
                  <c:v>2.9681818181818191</c:v>
                </c:pt>
                <c:pt idx="1685" formatCode="0.0">
                  <c:v>2.1047619047619053</c:v>
                </c:pt>
                <c:pt idx="1686" formatCode="0.0">
                  <c:v>1.031518624641834</c:v>
                </c:pt>
                <c:pt idx="1687" formatCode="0.0">
                  <c:v>2.7739130434782608</c:v>
                </c:pt>
                <c:pt idx="1688" formatCode="0.0">
                  <c:v>3.2083333333333339</c:v>
                </c:pt>
                <c:pt idx="1689" formatCode="0.0">
                  <c:v>3.2075471698113214</c:v>
                </c:pt>
                <c:pt idx="1690" formatCode="0.0">
                  <c:v>6.2953488372093025</c:v>
                </c:pt>
                <c:pt idx="1691" formatCode="0.0">
                  <c:v>2.2809523809523813</c:v>
                </c:pt>
                <c:pt idx="1692" formatCode="0.0">
                  <c:v>1.1547344110854501</c:v>
                </c:pt>
                <c:pt idx="1693" formatCode="0.0">
                  <c:v>1.4644351464435148</c:v>
                </c:pt>
                <c:pt idx="1694" formatCode="0.0">
                  <c:v>1.8633540372670805</c:v>
                </c:pt>
                <c:pt idx="1695" formatCode="0.0">
                  <c:v>3.3913043478260878</c:v>
                </c:pt>
                <c:pt idx="1696" formatCode="0.0">
                  <c:v>4.6428571428571423</c:v>
                </c:pt>
                <c:pt idx="1697" formatCode="0.0">
                  <c:v>1.3913043478260869</c:v>
                </c:pt>
                <c:pt idx="1698" formatCode="0.0">
                  <c:v>3.260869565217392</c:v>
                </c:pt>
                <c:pt idx="1699" formatCode="0.0">
                  <c:v>3.9583333333333335</c:v>
                </c:pt>
                <c:pt idx="1700" formatCode="0.0">
                  <c:v>3.4359999999999995</c:v>
                </c:pt>
                <c:pt idx="1701" formatCode="0.0">
                  <c:v>1.4583333333333335</c:v>
                </c:pt>
                <c:pt idx="1702" formatCode="0.0">
                  <c:v>2.7407407407407409</c:v>
                </c:pt>
                <c:pt idx="1703" formatCode="0.0">
                  <c:v>1.9019607843137256</c:v>
                </c:pt>
                <c:pt idx="1704" formatCode="0.0">
                  <c:v>2.3153252480705628</c:v>
                </c:pt>
                <c:pt idx="1706" formatCode="0.0">
                  <c:v>1.8173122907699661</c:v>
                </c:pt>
                <c:pt idx="1709" formatCode="0.0">
                  <c:v>2.7173913043478266</c:v>
                </c:pt>
                <c:pt idx="1710" formatCode="0.0">
                  <c:v>1.925925925925926</c:v>
                </c:pt>
                <c:pt idx="1714" formatCode="0.0">
                  <c:v>2.1586931155192528</c:v>
                </c:pt>
                <c:pt idx="1724" formatCode="0.0">
                  <c:v>2.1561338289962828</c:v>
                </c:pt>
                <c:pt idx="1727" formatCode="0.0">
                  <c:v>2.7319587628865984</c:v>
                </c:pt>
                <c:pt idx="1730" formatCode="0.0">
                  <c:v>2.7422680412371143</c:v>
                </c:pt>
                <c:pt idx="1731" formatCode="0.0">
                  <c:v>2.4536205864751643</c:v>
                </c:pt>
                <c:pt idx="1733" formatCode="0.0">
                  <c:v>2.2764227642276422</c:v>
                </c:pt>
                <c:pt idx="1736" formatCode="0.0">
                  <c:v>2.485875706214689</c:v>
                </c:pt>
                <c:pt idx="1737" formatCode="0.0">
                  <c:v>2.3581899298916507</c:v>
                </c:pt>
                <c:pt idx="1738" formatCode="0.0">
                  <c:v>3.1317494600431957</c:v>
                </c:pt>
                <c:pt idx="1741" formatCode="0.0">
                  <c:v>2.268308489954634</c:v>
                </c:pt>
                <c:pt idx="1742" formatCode="0.0">
                  <c:v>3.6144578313253009</c:v>
                </c:pt>
                <c:pt idx="1743" formatCode="0.0">
                  <c:v>2.5783619817997976</c:v>
                </c:pt>
                <c:pt idx="1748" formatCode="0.0">
                  <c:v>2.2671568627450993</c:v>
                </c:pt>
                <c:pt idx="1750" formatCode="0.0">
                  <c:v>3.0728996404053608</c:v>
                </c:pt>
                <c:pt idx="1752" formatCode="0.0">
                  <c:v>1.7431725740848343</c:v>
                </c:pt>
                <c:pt idx="1755" formatCode="0.0">
                  <c:v>2.7878787878787876</c:v>
                </c:pt>
                <c:pt idx="1757" formatCode="0.0">
                  <c:v>2.7210884353741496</c:v>
                </c:pt>
                <c:pt idx="1758" formatCode="0.0">
                  <c:v>2.3960216998191672</c:v>
                </c:pt>
                <c:pt idx="1762" formatCode="0.0">
                  <c:v>2.9258098223615465</c:v>
                </c:pt>
                <c:pt idx="1766" formatCode="0.0">
                  <c:v>3.0987394957983199</c:v>
                </c:pt>
                <c:pt idx="1767" formatCode="0.0">
                  <c:v>2.4247867085765611</c:v>
                </c:pt>
                <c:pt idx="1768" formatCode="0.0">
                  <c:v>3.869523504956828</c:v>
                </c:pt>
                <c:pt idx="1772" formatCode="0.0">
                  <c:v>4.401913875598086</c:v>
                </c:pt>
                <c:pt idx="1775" formatCode="0.0">
                  <c:v>1.7614494212380474</c:v>
                </c:pt>
                <c:pt idx="1779" formatCode="0.0">
                  <c:v>1.4954172696575014</c:v>
                </c:pt>
                <c:pt idx="1784" formatCode="0.0">
                  <c:v>2.6580035440047247</c:v>
                </c:pt>
                <c:pt idx="1787" formatCode="0.0">
                  <c:v>3.0233884768967485</c:v>
                </c:pt>
                <c:pt idx="1791" formatCode="0.0">
                  <c:v>1.9673974142776842</c:v>
                </c:pt>
                <c:pt idx="1793" formatCode="0.0">
                  <c:v>2.4728362682652678</c:v>
                </c:pt>
                <c:pt idx="1794" formatCode="0.0">
                  <c:v>3.3552631578947367</c:v>
                </c:pt>
                <c:pt idx="1795" formatCode="0.0">
                  <c:v>1.6210739614994938</c:v>
                </c:pt>
                <c:pt idx="1796" formatCode="0.0">
                  <c:v>1.7006802721088436</c:v>
                </c:pt>
                <c:pt idx="1799" formatCode="0.0">
                  <c:v>2.734539335296593</c:v>
                </c:pt>
                <c:pt idx="1803" formatCode="0.0">
                  <c:v>1.6698473282442747</c:v>
                </c:pt>
                <c:pt idx="1807" formatCode="0.0">
                  <c:v>1.9112874143526868</c:v>
                </c:pt>
                <c:pt idx="1815" formatCode="0.0">
                  <c:v>3.1286549707602336</c:v>
                </c:pt>
                <c:pt idx="1816" formatCode="0.0">
                  <c:v>2.4101864483856299</c:v>
                </c:pt>
                <c:pt idx="1850" formatCode="0.0">
                  <c:v>3.8663171690694629</c:v>
                </c:pt>
                <c:pt idx="1851" formatCode="0.0">
                  <c:v>5.7172131147540988</c:v>
                </c:pt>
                <c:pt idx="1852" formatCode="0.0">
                  <c:v>5.7512953367875639</c:v>
                </c:pt>
                <c:pt idx="1853" formatCode="0.0">
                  <c:v>5.2473118279569864</c:v>
                </c:pt>
                <c:pt idx="1854" formatCode="0.0">
                  <c:v>6.3260869565217384</c:v>
                </c:pt>
                <c:pt idx="1855" formatCode="0.0">
                  <c:v>5.9411764705882364</c:v>
                </c:pt>
                <c:pt idx="1856" formatCode="0.0">
                  <c:v>4.8310810810810825</c:v>
                </c:pt>
                <c:pt idx="1858" formatCode="0.0">
                  <c:v>6.400817995910022</c:v>
                </c:pt>
                <c:pt idx="1859" formatCode="0.0">
                  <c:v>6.882022471910112</c:v>
                </c:pt>
                <c:pt idx="1860" formatCode="0.0">
                  <c:v>11.9331983805668</c:v>
                </c:pt>
                <c:pt idx="1861" formatCode="0.0">
                  <c:v>12.596153846153845</c:v>
                </c:pt>
                <c:pt idx="1862" formatCode="0.0">
                  <c:v>14.599627560521416</c:v>
                </c:pt>
                <c:pt idx="1863" formatCode="0.0">
                  <c:v>11.820040899795503</c:v>
                </c:pt>
                <c:pt idx="1864" formatCode="0.0">
                  <c:v>1.2893700787401574</c:v>
                </c:pt>
                <c:pt idx="1865" formatCode="0.0">
                  <c:v>6.7322834645669305</c:v>
                </c:pt>
                <c:pt idx="1866" formatCode="0.0">
                  <c:v>10.833333333333334</c:v>
                </c:pt>
                <c:pt idx="1867" formatCode="0.0">
                  <c:v>14.034707158351408</c:v>
                </c:pt>
                <c:pt idx="1868" formatCode="0.0">
                  <c:v>9.1445427728613549</c:v>
                </c:pt>
                <c:pt idx="1869" formatCode="0.0">
                  <c:v>5.0931677018633534</c:v>
                </c:pt>
                <c:pt idx="1870" formatCode="0.0">
                  <c:v>11.352459016393448</c:v>
                </c:pt>
                <c:pt idx="1871" formatCode="0.0">
                  <c:v>9.390243902439023</c:v>
                </c:pt>
                <c:pt idx="1872" formatCode="0.0">
                  <c:v>11.441048034934497</c:v>
                </c:pt>
                <c:pt idx="1873" formatCode="0.0">
                  <c:v>9.7333333333333307</c:v>
                </c:pt>
                <c:pt idx="1874" formatCode="0.0">
                  <c:v>7.2222222222222223</c:v>
                </c:pt>
                <c:pt idx="1875" formatCode="0.0">
                  <c:v>7.1342685370741483</c:v>
                </c:pt>
                <c:pt idx="1876" formatCode="0.0">
                  <c:v>6.2736842105263158</c:v>
                </c:pt>
                <c:pt idx="1877" formatCode="0.0">
                  <c:v>4.1982507288629725</c:v>
                </c:pt>
                <c:pt idx="1878" formatCode="0.0">
                  <c:v>3.5514018691588776</c:v>
                </c:pt>
                <c:pt idx="1879" formatCode="0.0">
                  <c:v>5.0194552529182879</c:v>
                </c:pt>
                <c:pt idx="1880" formatCode="0.0">
                  <c:v>3.1102362204724412</c:v>
                </c:pt>
                <c:pt idx="1881" formatCode="0.0">
                  <c:v>2.1145374449339212</c:v>
                </c:pt>
                <c:pt idx="1882" formatCode="0.0">
                  <c:v>2.0642201834862384</c:v>
                </c:pt>
                <c:pt idx="1883" formatCode="0.0">
                  <c:v>2.0444444444444443</c:v>
                </c:pt>
                <c:pt idx="1884" formatCode="0.0">
                  <c:v>2.1698113207547172</c:v>
                </c:pt>
                <c:pt idx="1885" formatCode="0.0">
                  <c:v>2.2522522522522519</c:v>
                </c:pt>
                <c:pt idx="1886" formatCode="0.0">
                  <c:v>2.1951219512195133</c:v>
                </c:pt>
                <c:pt idx="1887" formatCode="0.0">
                  <c:v>4.007092198581562</c:v>
                </c:pt>
                <c:pt idx="1888" formatCode="0.0">
                  <c:v>4.1516245487364616</c:v>
                </c:pt>
                <c:pt idx="1889" formatCode="0.0">
                  <c:v>2.263374485596708</c:v>
                </c:pt>
                <c:pt idx="1890" formatCode="0.0">
                  <c:v>2.5203252032520336</c:v>
                </c:pt>
                <c:pt idx="1891" formatCode="0.0">
                  <c:v>2.6382978723404258</c:v>
                </c:pt>
                <c:pt idx="1892" formatCode="0.0">
                  <c:v>2.5120772946859908</c:v>
                </c:pt>
                <c:pt idx="1893" formatCode="0.0">
                  <c:v>2.7542372881355943</c:v>
                </c:pt>
                <c:pt idx="1894" formatCode="0.0">
                  <c:v>2.7731092436974798</c:v>
                </c:pt>
                <c:pt idx="1895" formatCode="0.0">
                  <c:v>2.7510917030567685</c:v>
                </c:pt>
                <c:pt idx="1898" formatCode="0.0">
                  <c:v>2</c:v>
                </c:pt>
                <c:pt idx="1899" formatCode="0.0">
                  <c:v>4.3333333333333339</c:v>
                </c:pt>
                <c:pt idx="1903" formatCode="0.0">
                  <c:v>1.5</c:v>
                </c:pt>
                <c:pt idx="1938" formatCode="0.0">
                  <c:v>5.825242718446602</c:v>
                </c:pt>
                <c:pt idx="1939" formatCode="0.0">
                  <c:v>8.7536231884057969</c:v>
                </c:pt>
                <c:pt idx="1941" formatCode="0.0">
                  <c:v>6.0975609756097553</c:v>
                </c:pt>
                <c:pt idx="1942" formatCode="0.0">
                  <c:v>2.2058823529411766</c:v>
                </c:pt>
                <c:pt idx="1943" formatCode="0.0">
                  <c:v>3.883495145631068</c:v>
                </c:pt>
                <c:pt idx="1949" formatCode="0.0">
                  <c:v>9.787234042553191</c:v>
                </c:pt>
                <c:pt idx="1951" formatCode="0.0">
                  <c:v>4.3478260869565215</c:v>
                </c:pt>
                <c:pt idx="1952" formatCode="0.0">
                  <c:v>3.5087719298245617</c:v>
                </c:pt>
                <c:pt idx="1953" formatCode="0.0">
                  <c:v>7.0539419087136928</c:v>
                </c:pt>
                <c:pt idx="1956" formatCode="0.0">
                  <c:v>13.333333333333332</c:v>
                </c:pt>
                <c:pt idx="1957" formatCode="0.0">
                  <c:v>12.608695652173914</c:v>
                </c:pt>
                <c:pt idx="1958" formatCode="0.0">
                  <c:v>9.2024539877300615</c:v>
                </c:pt>
                <c:pt idx="1960" formatCode="0.0">
                  <c:v>10.878661087866108</c:v>
                </c:pt>
                <c:pt idx="2185" formatCode="0.0">
                  <c:v>6.0666666666666664</c:v>
                </c:pt>
                <c:pt idx="2186" formatCode="0.0">
                  <c:v>5.9318181818181834</c:v>
                </c:pt>
                <c:pt idx="2187" formatCode="0.0">
                  <c:v>7.2142857142857135</c:v>
                </c:pt>
                <c:pt idx="2188" formatCode="0.0">
                  <c:v>7.4761904761904754</c:v>
                </c:pt>
                <c:pt idx="2189" formatCode="0.0">
                  <c:v>6.3218390804597702</c:v>
                </c:pt>
                <c:pt idx="2190" formatCode="0.0">
                  <c:v>5.7377049180327866</c:v>
                </c:pt>
                <c:pt idx="2191" formatCode="0.0">
                  <c:v>5.7034220532319404</c:v>
                </c:pt>
                <c:pt idx="2198" formatCode="0.0">
                  <c:v>2.6178010471204196</c:v>
                </c:pt>
                <c:pt idx="2249" formatCode="0.0">
                  <c:v>2.7667984189723329</c:v>
                </c:pt>
                <c:pt idx="2250" formatCode="0.0">
                  <c:v>3.2258064516129039</c:v>
                </c:pt>
                <c:pt idx="2251" formatCode="0.0">
                  <c:v>2.1834061135371181</c:v>
                </c:pt>
                <c:pt idx="2252" formatCode="0.0">
                  <c:v>3.0434782608695654</c:v>
                </c:pt>
                <c:pt idx="2253" formatCode="0.0">
                  <c:v>2.1459227467811166</c:v>
                </c:pt>
                <c:pt idx="2449" formatCode="0.0">
                  <c:v>1.9548872180451127</c:v>
                </c:pt>
                <c:pt idx="2450" formatCode="0.0">
                  <c:v>3.3168316831683167</c:v>
                </c:pt>
                <c:pt idx="2451" formatCode="0.0">
                  <c:v>1.8181818181818181</c:v>
                </c:pt>
                <c:pt idx="2452" formatCode="0.0">
                  <c:v>2.40506329113924</c:v>
                </c:pt>
                <c:pt idx="2453" formatCode="0.0">
                  <c:v>1.5976331360946745</c:v>
                </c:pt>
                <c:pt idx="2454" formatCode="0.0">
                  <c:v>2.9729729729729732</c:v>
                </c:pt>
                <c:pt idx="2455" formatCode="0.0">
                  <c:v>1.9545454545454546</c:v>
                </c:pt>
                <c:pt idx="2456" formatCode="0.0">
                  <c:v>1.55688622754491</c:v>
                </c:pt>
                <c:pt idx="2457" formatCode="0.0">
                  <c:v>1.3855421686746987</c:v>
                </c:pt>
                <c:pt idx="2458" formatCode="0.0">
                  <c:v>1.4782608695652177</c:v>
                </c:pt>
                <c:pt idx="2459" formatCode="0.0">
                  <c:v>1.7708333333333333</c:v>
                </c:pt>
                <c:pt idx="2460" formatCode="0.0">
                  <c:v>2.25</c:v>
                </c:pt>
                <c:pt idx="2461" formatCode="0.0">
                  <c:v>2.9078014184397167</c:v>
                </c:pt>
                <c:pt idx="2462" formatCode="0.0">
                  <c:v>2.2033898305084754</c:v>
                </c:pt>
                <c:pt idx="2463" formatCode="0.0">
                  <c:v>2.5190839694656484</c:v>
                </c:pt>
                <c:pt idx="2464" formatCode="0.0">
                  <c:v>2.6630434782608692</c:v>
                </c:pt>
                <c:pt idx="2465" formatCode="0.0">
                  <c:v>2.4736842105263164</c:v>
                </c:pt>
                <c:pt idx="2466" formatCode="0.0">
                  <c:v>1.615</c:v>
                </c:pt>
                <c:pt idx="2467" formatCode="0.0">
                  <c:v>1.2125603864734298</c:v>
                </c:pt>
                <c:pt idx="2468" formatCode="0.0">
                  <c:v>1.6303317535545023</c:v>
                </c:pt>
                <c:pt idx="2469" formatCode="0.0">
                  <c:v>1.471502590673575</c:v>
                </c:pt>
                <c:pt idx="2470" formatCode="0.0">
                  <c:v>1.5541125541125542</c:v>
                </c:pt>
                <c:pt idx="2471" formatCode="0.0">
                  <c:v>1.92741935483871</c:v>
                </c:pt>
                <c:pt idx="2472" formatCode="0.0">
                  <c:v>1.2783505154639179</c:v>
                </c:pt>
                <c:pt idx="2473" formatCode="0.0">
                  <c:v>1.3235294117647058</c:v>
                </c:pt>
                <c:pt idx="2474" formatCode="0.0">
                  <c:v>1.3062200956937799</c:v>
                </c:pt>
                <c:pt idx="2475" formatCode="0.0">
                  <c:v>0.91848906560636168</c:v>
                </c:pt>
                <c:pt idx="2476" formatCode="0.0">
                  <c:v>2.3632478632478633</c:v>
                </c:pt>
                <c:pt idx="2477" formatCode="0.0">
                  <c:v>1.78974358974359</c:v>
                </c:pt>
                <c:pt idx="2478" formatCode="0.0">
                  <c:v>1.6305418719211826</c:v>
                </c:pt>
                <c:pt idx="2479" formatCode="0.0">
                  <c:v>1.2403846153846152</c:v>
                </c:pt>
                <c:pt idx="2480" formatCode="0.0">
                  <c:v>1.4490740740740737</c:v>
                </c:pt>
                <c:pt idx="2481" formatCode="0.0">
                  <c:v>1.822222222222222</c:v>
                </c:pt>
                <c:pt idx="2482" formatCode="0.0">
                  <c:v>2.3076923076923079</c:v>
                </c:pt>
                <c:pt idx="2483" formatCode="0.0">
                  <c:v>1.795698924731183</c:v>
                </c:pt>
                <c:pt idx="2484" formatCode="0.0">
                  <c:v>1.3557692307692304</c:v>
                </c:pt>
                <c:pt idx="2485" formatCode="0.0">
                  <c:v>1.806201550387597</c:v>
                </c:pt>
                <c:pt idx="2486" formatCode="0.0">
                  <c:v>3.6938775510204085</c:v>
                </c:pt>
                <c:pt idx="2487" formatCode="0.0">
                  <c:v>1.6803278688524592</c:v>
                </c:pt>
                <c:pt idx="2488" formatCode="0.0">
                  <c:v>3.6163522012578611</c:v>
                </c:pt>
                <c:pt idx="2489" formatCode="0.0">
                  <c:v>2.7356828193832592</c:v>
                </c:pt>
                <c:pt idx="2490" formatCode="0.0">
                  <c:v>0.62367864693446096</c:v>
                </c:pt>
                <c:pt idx="2491" formatCode="0.0">
                  <c:v>1.8679245283018868</c:v>
                </c:pt>
                <c:pt idx="2492" formatCode="0.0">
                  <c:v>1.9543973941368082</c:v>
                </c:pt>
                <c:pt idx="2493" formatCode="0.0">
                  <c:v>2.0766871165644174</c:v>
                </c:pt>
                <c:pt idx="2494" formatCode="0.0">
                  <c:v>2.0630252100840343</c:v>
                </c:pt>
                <c:pt idx="2495" formatCode="0.0">
                  <c:v>1.9182692307692308</c:v>
                </c:pt>
                <c:pt idx="2496" formatCode="0.0">
                  <c:v>1.972972972972973</c:v>
                </c:pt>
                <c:pt idx="2497" formatCode="0.0">
                  <c:v>2.5877192982456152</c:v>
                </c:pt>
                <c:pt idx="2498" formatCode="0.0">
                  <c:v>1.9444444444444444</c:v>
                </c:pt>
                <c:pt idx="2499" formatCode="0.0">
                  <c:v>2.2754491017964074</c:v>
                </c:pt>
                <c:pt idx="2500" formatCode="0.0">
                  <c:v>2.4277456647398843</c:v>
                </c:pt>
                <c:pt idx="2501" formatCode="0.0">
                  <c:v>1.6455696202531642</c:v>
                </c:pt>
                <c:pt idx="2534" formatCode="0.0">
                  <c:v>1.7342342342342338</c:v>
                </c:pt>
                <c:pt idx="2535" formatCode="0.0">
                  <c:v>1.6131221719457018</c:v>
                </c:pt>
                <c:pt idx="2536" formatCode="0.0">
                  <c:v>2.0078125</c:v>
                </c:pt>
                <c:pt idx="2537" formatCode="0.0">
                  <c:v>2.7374999999999998</c:v>
                </c:pt>
                <c:pt idx="2538" formatCode="0.0">
                  <c:v>2.2666666666666666</c:v>
                </c:pt>
                <c:pt idx="2539" formatCode="0.0">
                  <c:v>1.9849624060150377</c:v>
                </c:pt>
                <c:pt idx="2545" formatCode="0.0">
                  <c:v>2.3088235294117641</c:v>
                </c:pt>
                <c:pt idx="2547" formatCode="0.0">
                  <c:v>2.5164835164835164</c:v>
                </c:pt>
                <c:pt idx="2548" formatCode="0.0">
                  <c:v>2.4303797468354436</c:v>
                </c:pt>
                <c:pt idx="2553" formatCode="0.0">
                  <c:v>2.9294117647058826</c:v>
                </c:pt>
                <c:pt idx="2561" formatCode="0.0">
                  <c:v>2.4385964912280698</c:v>
                </c:pt>
                <c:pt idx="2562" formatCode="0.0">
                  <c:v>2.4280701754385965</c:v>
                </c:pt>
                <c:pt idx="2564" formatCode="0.0">
                  <c:v>2.1988636363636358</c:v>
                </c:pt>
                <c:pt idx="2566" formatCode="0.0">
                  <c:v>1.9043062200956939</c:v>
                </c:pt>
                <c:pt idx="2568" formatCode="0.0">
                  <c:v>2.0862619808306713</c:v>
                </c:pt>
                <c:pt idx="2569" formatCode="0.0">
                  <c:v>1.6666666666666667</c:v>
                </c:pt>
                <c:pt idx="2576" formatCode="0.0">
                  <c:v>1.9537815126050422</c:v>
                </c:pt>
                <c:pt idx="2581" formatCode="0.0">
                  <c:v>2.83955223880597</c:v>
                </c:pt>
                <c:pt idx="2582" formatCode="0.0">
                  <c:v>2.2512820512820517</c:v>
                </c:pt>
                <c:pt idx="2584" formatCode="0.0">
                  <c:v>2.5213270142180098</c:v>
                </c:pt>
                <c:pt idx="2589" formatCode="0.0">
                  <c:v>2.2398190045248865</c:v>
                </c:pt>
                <c:pt idx="2595" formatCode="0.0">
                  <c:v>2.6487603305785128</c:v>
                </c:pt>
                <c:pt idx="2596" formatCode="0.0">
                  <c:v>5.8713136729222519</c:v>
                </c:pt>
                <c:pt idx="2601" formatCode="0.0">
                  <c:v>2.9521739130434779</c:v>
                </c:pt>
                <c:pt idx="2604" formatCode="0.0">
                  <c:v>2.5754716981132071</c:v>
                </c:pt>
                <c:pt idx="2608" formatCode="0.0">
                  <c:v>1.7807017543859647</c:v>
                </c:pt>
                <c:pt idx="2615" formatCode="0.0">
                  <c:v>1.9744897959183676</c:v>
                </c:pt>
                <c:pt idx="2618" formatCode="0.0">
                  <c:v>1.4117647058823526</c:v>
                </c:pt>
                <c:pt idx="2621" formatCode="0.0">
                  <c:v>3.4962406015037586</c:v>
                </c:pt>
                <c:pt idx="2624" formatCode="0.0">
                  <c:v>1.8466257668711659</c:v>
                </c:pt>
                <c:pt idx="2625" formatCode="0.0">
                  <c:v>2.0119047619047619</c:v>
                </c:pt>
                <c:pt idx="2628" formatCode="0.0">
                  <c:v>2.9586776859504136</c:v>
                </c:pt>
                <c:pt idx="2630" formatCode="0.0">
                  <c:v>1.53551912568306</c:v>
                </c:pt>
                <c:pt idx="2631" formatCode="0.0">
                  <c:v>1.857894736842105</c:v>
                </c:pt>
                <c:pt idx="2636" formatCode="0.0">
                  <c:v>1.384615384615385</c:v>
                </c:pt>
                <c:pt idx="2638" formatCode="0.0">
                  <c:v>1.4437499999999996</c:v>
                </c:pt>
                <c:pt idx="2641" formatCode="0.0">
                  <c:v>1.5443786982248517</c:v>
                </c:pt>
                <c:pt idx="2642" formatCode="0.0">
                  <c:v>2.02</c:v>
                </c:pt>
                <c:pt idx="2643" formatCode="0.0">
                  <c:v>1.5164319248826295</c:v>
                </c:pt>
                <c:pt idx="2645" formatCode="0.0">
                  <c:v>1.4605263157894735</c:v>
                </c:pt>
                <c:pt idx="2648" formatCode="0.0">
                  <c:v>1.587378640776699</c:v>
                </c:pt>
                <c:pt idx="2649" formatCode="0.0">
                  <c:v>1.0830324909747293</c:v>
                </c:pt>
                <c:pt idx="2657" formatCode="0.0">
                  <c:v>2.2899159663865554</c:v>
                </c:pt>
                <c:pt idx="2658" formatCode="0.0">
                  <c:v>1.088888888888889</c:v>
                </c:pt>
                <c:pt idx="2662" formatCode="0.0">
                  <c:v>2.9202898550724647</c:v>
                </c:pt>
                <c:pt idx="2667" formatCode="0.0">
                  <c:v>8.2105263157894743</c:v>
                </c:pt>
                <c:pt idx="2670" formatCode="0.0">
                  <c:v>0.94845360824742264</c:v>
                </c:pt>
                <c:pt idx="2671" formatCode="0.0">
                  <c:v>1.2418300653594769</c:v>
                </c:pt>
                <c:pt idx="2673" formatCode="0.0">
                  <c:v>2.2759493670886077</c:v>
                </c:pt>
                <c:pt idx="2674" formatCode="0.0">
                  <c:v>2.4007092198581561</c:v>
                </c:pt>
                <c:pt idx="2675" formatCode="0.0">
                  <c:v>2.0257510729613739</c:v>
                </c:pt>
                <c:pt idx="2676" formatCode="0.0">
                  <c:v>1.129032258064516</c:v>
                </c:pt>
                <c:pt idx="2678" formatCode="0.0">
                  <c:v>0.92094861660079086</c:v>
                </c:pt>
                <c:pt idx="2680" formatCode="0.0">
                  <c:v>1.8225806451612905</c:v>
                </c:pt>
                <c:pt idx="2681" formatCode="0.0">
                  <c:v>1.781758957654723</c:v>
                </c:pt>
                <c:pt idx="2682" formatCode="0.0">
                  <c:v>2.12</c:v>
                </c:pt>
                <c:pt idx="2683" formatCode="0.0">
                  <c:v>1.7087912087912085</c:v>
                </c:pt>
                <c:pt idx="2693" formatCode="0.0">
                  <c:v>1.4490740740740737</c:v>
                </c:pt>
                <c:pt idx="2694" formatCode="0.0">
                  <c:v>1.822222222222222</c:v>
                </c:pt>
                <c:pt idx="2695" formatCode="0.0">
                  <c:v>2.3076923076923079</c:v>
                </c:pt>
                <c:pt idx="2696" formatCode="0.0">
                  <c:v>1.795698924731183</c:v>
                </c:pt>
                <c:pt idx="2697" formatCode="0.0">
                  <c:v>1.3557692307692304</c:v>
                </c:pt>
                <c:pt idx="2698" formatCode="0.0">
                  <c:v>1.806201550387597</c:v>
                </c:pt>
                <c:pt idx="2699" formatCode="0.0">
                  <c:v>3.6938775510204085</c:v>
                </c:pt>
                <c:pt idx="2700" formatCode="0.0">
                  <c:v>2.0630252100840343</c:v>
                </c:pt>
                <c:pt idx="2701" formatCode="0.0">
                  <c:v>1.6803278688524592</c:v>
                </c:pt>
                <c:pt idx="2702" formatCode="0.0">
                  <c:v>3.6163522012578611</c:v>
                </c:pt>
                <c:pt idx="2703" formatCode="0.0">
                  <c:v>2.7356828193832592</c:v>
                </c:pt>
                <c:pt idx="2704" formatCode="0.0">
                  <c:v>0.62367864693446096</c:v>
                </c:pt>
                <c:pt idx="2705" formatCode="0.0">
                  <c:v>1.8679245283018868</c:v>
                </c:pt>
                <c:pt idx="2706" formatCode="0.0">
                  <c:v>1.9182692307692308</c:v>
                </c:pt>
                <c:pt idx="2707" formatCode="0.0">
                  <c:v>1.972972972972973</c:v>
                </c:pt>
                <c:pt idx="2708" formatCode="0.0">
                  <c:v>1.6300000000000001</c:v>
                </c:pt>
                <c:pt idx="2709" formatCode="0.0">
                  <c:v>1.2125603864734298</c:v>
                </c:pt>
                <c:pt idx="2710" formatCode="0.0">
                  <c:v>1.6303317535545023</c:v>
                </c:pt>
                <c:pt idx="2711" formatCode="0.0">
                  <c:v>1.471502590673575</c:v>
                </c:pt>
                <c:pt idx="2712" formatCode="0.0">
                  <c:v>1.5541125541125542</c:v>
                </c:pt>
                <c:pt idx="2713" formatCode="0.0">
                  <c:v>1.2783505154639179</c:v>
                </c:pt>
                <c:pt idx="2714" formatCode="0.0">
                  <c:v>1.3235294117647058</c:v>
                </c:pt>
                <c:pt idx="2715" formatCode="0.0">
                  <c:v>1.3062200956937799</c:v>
                </c:pt>
                <c:pt idx="2716" formatCode="0.0">
                  <c:v>1.92741935483871</c:v>
                </c:pt>
                <c:pt idx="2718" formatCode="0.0">
                  <c:v>2.3632478632478633</c:v>
                </c:pt>
                <c:pt idx="2719" formatCode="0.0">
                  <c:v>1.78974358974359</c:v>
                </c:pt>
                <c:pt idx="2720" formatCode="0.0">
                  <c:v>1.6305418719211826</c:v>
                </c:pt>
                <c:pt idx="2721" formatCode="0.0">
                  <c:v>1.2403846153846152</c:v>
                </c:pt>
                <c:pt idx="2722" formatCode="0.0">
                  <c:v>1.7465437788018436</c:v>
                </c:pt>
                <c:pt idx="2723" formatCode="0.0">
                  <c:v>2.003968253968254</c:v>
                </c:pt>
                <c:pt idx="2724" formatCode="0.0">
                  <c:v>2.1033210332103329</c:v>
                </c:pt>
                <c:pt idx="2725" formatCode="0.0">
                  <c:v>2.0446096654275094</c:v>
                </c:pt>
                <c:pt idx="2726" formatCode="0.0">
                  <c:v>2.1223241590214075</c:v>
                </c:pt>
                <c:pt idx="2727" formatCode="0.0">
                  <c:v>1.5344827586206897</c:v>
                </c:pt>
                <c:pt idx="2728" formatCode="0.0">
                  <c:v>1.2017699115044242</c:v>
                </c:pt>
                <c:pt idx="2729" formatCode="0.0">
                  <c:v>0.73941368078175873</c:v>
                </c:pt>
                <c:pt idx="2730" formatCode="0.0">
                  <c:v>0.77777777777777779</c:v>
                </c:pt>
                <c:pt idx="2731" formatCode="0.0">
                  <c:v>1.1832061068702293</c:v>
                </c:pt>
                <c:pt idx="2733" formatCode="0.0">
                  <c:v>1.5647668393782386</c:v>
                </c:pt>
                <c:pt idx="2735" formatCode="0.0">
                  <c:v>2.0240549828178693</c:v>
                </c:pt>
                <c:pt idx="2736" formatCode="0.0">
                  <c:v>2.2366863905325443</c:v>
                </c:pt>
                <c:pt idx="2737" formatCode="0.0">
                  <c:v>1.6633663366336633</c:v>
                </c:pt>
                <c:pt idx="2738" formatCode="0.0">
                  <c:v>1.5833333333333335</c:v>
                </c:pt>
                <c:pt idx="2739" formatCode="0.0">
                  <c:v>1.9899328859060401</c:v>
                </c:pt>
                <c:pt idx="2740" formatCode="0.0">
                  <c:v>1.4709897610921499</c:v>
                </c:pt>
                <c:pt idx="2741" formatCode="0.0">
                  <c:v>1.5165876777251186</c:v>
                </c:pt>
                <c:pt idx="2742" formatCode="0.0">
                  <c:v>1.2864864864864864</c:v>
                </c:pt>
                <c:pt idx="2743" formatCode="0.0">
                  <c:v>1.5833333333333333</c:v>
                </c:pt>
                <c:pt idx="2744" formatCode="0.0">
                  <c:v>1.1003134796238245</c:v>
                </c:pt>
                <c:pt idx="2745" formatCode="0.0">
                  <c:v>1.3171806167400879</c:v>
                </c:pt>
                <c:pt idx="2746" formatCode="0.0">
                  <c:v>1.3865814696485625</c:v>
                </c:pt>
                <c:pt idx="2747" formatCode="0.0">
                  <c:v>1.7676056338028168</c:v>
                </c:pt>
                <c:pt idx="2750" formatCode="0.0">
                  <c:v>1.89196675900277</c:v>
                </c:pt>
                <c:pt idx="2751" formatCode="0.0">
                  <c:v>2.1967963386727689</c:v>
                </c:pt>
                <c:pt idx="2752" formatCode="0.0">
                  <c:v>1.7391304347826086</c:v>
                </c:pt>
                <c:pt idx="2753" formatCode="0.0">
                  <c:v>2.3081081081081072</c:v>
                </c:pt>
                <c:pt idx="2754" formatCode="0.0">
                  <c:v>1.8985507246376818</c:v>
                </c:pt>
                <c:pt idx="2755" formatCode="0.0">
                  <c:v>1.6201923076923077</c:v>
                </c:pt>
                <c:pt idx="2756" formatCode="0.0">
                  <c:v>2.1399999999999997</c:v>
                </c:pt>
                <c:pt idx="2757" formatCode="0.0">
                  <c:v>8.6363636363636349</c:v>
                </c:pt>
                <c:pt idx="2758" formatCode="0.0">
                  <c:v>4.7368421052631602</c:v>
                </c:pt>
                <c:pt idx="2759" formatCode="0.0">
                  <c:v>7.2033898305084749</c:v>
                </c:pt>
                <c:pt idx="2760" formatCode="0.0">
                  <c:v>10.612244897959185</c:v>
                </c:pt>
                <c:pt idx="2761" formatCode="0.0">
                  <c:v>4.4585987261146505</c:v>
                </c:pt>
                <c:pt idx="2762" formatCode="0.0">
                  <c:v>7.174887892376681</c:v>
                </c:pt>
                <c:pt idx="2763" formatCode="0.0">
                  <c:v>12.5</c:v>
                </c:pt>
                <c:pt idx="2764" formatCode="0.0">
                  <c:v>7.2033898305084749</c:v>
                </c:pt>
                <c:pt idx="2765" formatCode="0.0">
                  <c:v>10.784313725490192</c:v>
                </c:pt>
                <c:pt idx="2766" formatCode="0.0">
                  <c:v>29.310344827586206</c:v>
                </c:pt>
                <c:pt idx="2767" formatCode="0.0">
                  <c:v>16.509433962264147</c:v>
                </c:pt>
                <c:pt idx="2768" formatCode="0.0">
                  <c:v>14.285714285714286</c:v>
                </c:pt>
                <c:pt idx="2769" formatCode="0.0">
                  <c:v>1.2345679012345681</c:v>
                </c:pt>
                <c:pt idx="2770" formatCode="0.0">
                  <c:v>9.6525096525096572</c:v>
                </c:pt>
                <c:pt idx="2771" formatCode="0.0">
                  <c:v>8.1355932203389827</c:v>
                </c:pt>
                <c:pt idx="2772" formatCode="0.0">
                  <c:v>6.5116279069767442</c:v>
                </c:pt>
                <c:pt idx="2773" formatCode="0.0">
                  <c:v>7.9470198675496686</c:v>
                </c:pt>
                <c:pt idx="2803" formatCode="0.0">
                  <c:v>3.8976377952755912</c:v>
                </c:pt>
                <c:pt idx="2804" formatCode="0.0">
                  <c:v>3.6931818181818192</c:v>
                </c:pt>
                <c:pt idx="2806" formatCode="0.0">
                  <c:v>2.831325301204819</c:v>
                </c:pt>
                <c:pt idx="2807" formatCode="0.0">
                  <c:v>3.4182692307692304</c:v>
                </c:pt>
                <c:pt idx="2808" formatCode="0.0">
                  <c:v>5.7419354838709689</c:v>
                </c:pt>
                <c:pt idx="2810" formatCode="0.0">
                  <c:v>3.7850467289719631</c:v>
                </c:pt>
                <c:pt idx="2811" formatCode="0.0">
                  <c:v>3.5169491525423737</c:v>
                </c:pt>
                <c:pt idx="2815" formatCode="0.0">
                  <c:v>2.2406779661016953</c:v>
                </c:pt>
                <c:pt idx="2816" formatCode="0.0">
                  <c:v>5.0428954423592485</c:v>
                </c:pt>
                <c:pt idx="2817" formatCode="0.0">
                  <c:v>3.165</c:v>
                </c:pt>
                <c:pt idx="2818" formatCode="0.0">
                  <c:v>3.1948717948717951</c:v>
                </c:pt>
                <c:pt idx="2819" formatCode="0.0">
                  <c:v>3.307291666666667</c:v>
                </c:pt>
                <c:pt idx="2820" formatCode="0.0">
                  <c:v>3.2298387096774199</c:v>
                </c:pt>
                <c:pt idx="2821" formatCode="0.0">
                  <c:v>2.8085937500000004</c:v>
                </c:pt>
                <c:pt idx="2822" formatCode="0.0">
                  <c:v>2.8957528957528953</c:v>
                </c:pt>
                <c:pt idx="2823" formatCode="0.0">
                  <c:v>2.8720930232558133</c:v>
                </c:pt>
                <c:pt idx="2824" formatCode="0.0">
                  <c:v>3.0395683453237403</c:v>
                </c:pt>
                <c:pt idx="2825" formatCode="0.0">
                  <c:v>3.2625899280575545</c:v>
                </c:pt>
                <c:pt idx="2826" formatCode="0.0">
                  <c:v>3.4304347826086956</c:v>
                </c:pt>
                <c:pt idx="2827" formatCode="0.0">
                  <c:v>5.9471365638766507</c:v>
                </c:pt>
                <c:pt idx="2828" formatCode="0.0">
                  <c:v>2.4419889502762429</c:v>
                </c:pt>
                <c:pt idx="2829" formatCode="0.0">
                  <c:v>2.7475728155339811</c:v>
                </c:pt>
                <c:pt idx="2830" formatCode="0.0">
                  <c:v>2.8906249999999996</c:v>
                </c:pt>
                <c:pt idx="2855" formatCode="0.0">
                  <c:v>29.071428571428577</c:v>
                </c:pt>
                <c:pt idx="2856" formatCode="0.0">
                  <c:v>28.444444444444446</c:v>
                </c:pt>
                <c:pt idx="2857" formatCode="0.0">
                  <c:v>29.5</c:v>
                </c:pt>
                <c:pt idx="2858" formatCode="0.0">
                  <c:v>3.8342969930220843</c:v>
                </c:pt>
                <c:pt idx="2859" formatCode="0.0">
                  <c:v>3.8134286468316314</c:v>
                </c:pt>
                <c:pt idx="2860" formatCode="0.0">
                  <c:v>3.5650942054161532</c:v>
                </c:pt>
                <c:pt idx="2865" formatCode="0.0">
                  <c:v>5.7857142857142865</c:v>
                </c:pt>
                <c:pt idx="2866" formatCode="0.0">
                  <c:v>3.8421052631578947</c:v>
                </c:pt>
                <c:pt idx="2867" formatCode="0.0">
                  <c:v>5.9230769230769225</c:v>
                </c:pt>
                <c:pt idx="2868" formatCode="0.0">
                  <c:v>8.5833333333333357</c:v>
                </c:pt>
                <c:pt idx="2869" formatCode="0.0">
                  <c:v>6.6923076923076916</c:v>
                </c:pt>
                <c:pt idx="2870" formatCode="0.0">
                  <c:v>6.0624999999999982</c:v>
                </c:pt>
                <c:pt idx="2871" formatCode="0.0">
                  <c:v>5.2222222222222223</c:v>
                </c:pt>
                <c:pt idx="2872" formatCode="0.0">
                  <c:v>3.9166666666666665</c:v>
                </c:pt>
                <c:pt idx="2873" formatCode="0.0">
                  <c:v>5.5333333333333359</c:v>
                </c:pt>
                <c:pt idx="2874" formatCode="0.0">
                  <c:v>2.6291079812206575</c:v>
                </c:pt>
                <c:pt idx="2876" formatCode="0.0">
                  <c:v>3.5087719298245617</c:v>
                </c:pt>
                <c:pt idx="2877" formatCode="0.0">
                  <c:v>3.7238493723849375</c:v>
                </c:pt>
                <c:pt idx="2878" formatCode="0.0">
                  <c:v>3.705179282868527</c:v>
                </c:pt>
                <c:pt idx="2879" formatCode="0.0">
                  <c:v>2.4170616113744074</c:v>
                </c:pt>
                <c:pt idx="2880" formatCode="0.0">
                  <c:v>2.9223744292237437</c:v>
                </c:pt>
                <c:pt idx="2881" formatCode="0.0">
                  <c:v>2.9411764705882351</c:v>
                </c:pt>
                <c:pt idx="2882" formatCode="0.0">
                  <c:v>1.5561497326203209</c:v>
                </c:pt>
                <c:pt idx="2883" formatCode="0.0">
                  <c:v>2.1237623762376243</c:v>
                </c:pt>
                <c:pt idx="2884" formatCode="0.0">
                  <c:v>1.7951219512195122</c:v>
                </c:pt>
                <c:pt idx="2885" formatCode="0.0">
                  <c:v>1.9903381642512086</c:v>
                </c:pt>
                <c:pt idx="2886" formatCode="0.0">
                  <c:v>1.9270833333333337</c:v>
                </c:pt>
                <c:pt idx="2887" formatCode="0.0">
                  <c:v>1.9479166666666667</c:v>
                </c:pt>
                <c:pt idx="2888" formatCode="0.0">
                  <c:v>1.9322916666666667</c:v>
                </c:pt>
                <c:pt idx="2889" formatCode="0.0">
                  <c:v>2.307291666666667</c:v>
                </c:pt>
                <c:pt idx="2890" formatCode="0.0">
                  <c:v>3.1985849888559446</c:v>
                </c:pt>
                <c:pt idx="2891" formatCode="0.0">
                  <c:v>3.1141371611085775</c:v>
                </c:pt>
                <c:pt idx="2926" formatCode="0.0">
                  <c:v>1.0810810810810809</c:v>
                </c:pt>
                <c:pt idx="2928" formatCode="0.0">
                  <c:v>2.8076923076923084</c:v>
                </c:pt>
                <c:pt idx="2929" formatCode="0.0">
                  <c:v>4.9861495844875368</c:v>
                </c:pt>
                <c:pt idx="2930" formatCode="0.0">
                  <c:v>2.3461538461538454</c:v>
                </c:pt>
                <c:pt idx="2931" formatCode="0.0">
                  <c:v>1.6943127962085311</c:v>
                </c:pt>
                <c:pt idx="2932" formatCode="0.0">
                  <c:v>1.4</c:v>
                </c:pt>
                <c:pt idx="2933" formatCode="0.0">
                  <c:v>2.8839999999999999</c:v>
                </c:pt>
                <c:pt idx="2934" formatCode="0.0">
                  <c:v>3.7579908675799096</c:v>
                </c:pt>
                <c:pt idx="2935" formatCode="0.0">
                  <c:v>3.1787439613526578</c:v>
                </c:pt>
                <c:pt idx="2936" formatCode="0.0">
                  <c:v>4.5918367346938789</c:v>
                </c:pt>
                <c:pt idx="2937" formatCode="0.0">
                  <c:v>4.2021857923497272</c:v>
                </c:pt>
                <c:pt idx="2938" formatCode="0.0">
                  <c:v>3.7600000000000002</c:v>
                </c:pt>
                <c:pt idx="2939" formatCode="0.0">
                  <c:v>3.924623115577889</c:v>
                </c:pt>
                <c:pt idx="2940" formatCode="0.0">
                  <c:v>2.7451923076923084</c:v>
                </c:pt>
                <c:pt idx="2941" formatCode="0.0">
                  <c:v>2.6562499999999996</c:v>
                </c:pt>
                <c:pt idx="2942" formatCode="0.0">
                  <c:v>3.2247191011235956</c:v>
                </c:pt>
                <c:pt idx="2943" formatCode="0.0">
                  <c:v>12.808035714285715</c:v>
                </c:pt>
                <c:pt idx="2947" formatCode="0.0">
                  <c:v>9.4444444444444446</c:v>
                </c:pt>
                <c:pt idx="2948" formatCode="0.0">
                  <c:v>8.6538461538461551</c:v>
                </c:pt>
                <c:pt idx="2949" formatCode="0.0">
                  <c:v>7.6162790697674412</c:v>
                </c:pt>
                <c:pt idx="2950" formatCode="0.0">
                  <c:v>14.034090909090908</c:v>
                </c:pt>
                <c:pt idx="2951" formatCode="0.0">
                  <c:v>14.011299435028251</c:v>
                </c:pt>
                <c:pt idx="2952" formatCode="0.0">
                  <c:v>10.423280423280422</c:v>
                </c:pt>
                <c:pt idx="2953" formatCode="0.0">
                  <c:v>8.6144578313253035</c:v>
                </c:pt>
                <c:pt idx="2954" formatCode="0.0">
                  <c:v>18.342541436464089</c:v>
                </c:pt>
                <c:pt idx="2955" formatCode="0.0">
                  <c:v>9.3750000000000018</c:v>
                </c:pt>
                <c:pt idx="2956" formatCode="0.0">
                  <c:v>10.404624277456652</c:v>
                </c:pt>
                <c:pt idx="2957" formatCode="0.0">
                  <c:v>11.413043478260869</c:v>
                </c:pt>
                <c:pt idx="2958" formatCode="0.0">
                  <c:v>9.0909090909090935</c:v>
                </c:pt>
                <c:pt idx="2959" formatCode="0.0">
                  <c:v>8.7719298245614024</c:v>
                </c:pt>
                <c:pt idx="2985" formatCode="0.0">
                  <c:v>3.2731481481481479</c:v>
                </c:pt>
                <c:pt idx="2986" formatCode="0.0">
                  <c:v>2.8151260504201683</c:v>
                </c:pt>
                <c:pt idx="2987" formatCode="0.0">
                  <c:v>3.5802469135802459</c:v>
                </c:pt>
                <c:pt idx="2988" formatCode="0.0">
                  <c:v>4.65625</c:v>
                </c:pt>
                <c:pt idx="2989" formatCode="0.0">
                  <c:v>2.625</c:v>
                </c:pt>
                <c:pt idx="2994" formatCode="0.0">
                  <c:v>3.5240174672489082</c:v>
                </c:pt>
                <c:pt idx="3061" formatCode="0.0">
                  <c:v>2.6926612232924274</c:v>
                </c:pt>
                <c:pt idx="3062" formatCode="0.0">
                  <c:v>2.9321323463836615</c:v>
                </c:pt>
                <c:pt idx="3063" formatCode="0.0">
                  <c:v>3.0980906027704984</c:v>
                </c:pt>
                <c:pt idx="3064" formatCode="0.0">
                  <c:v>2.9980309423347395</c:v>
                </c:pt>
                <c:pt idx="3065" formatCode="0.0">
                  <c:v>3.2290808098906996</c:v>
                </c:pt>
                <c:pt idx="3066" formatCode="0.0">
                  <c:v>2.2094671082973472</c:v>
                </c:pt>
                <c:pt idx="3067" formatCode="0.0">
                  <c:v>3.0680875991348238</c:v>
                </c:pt>
                <c:pt idx="3068" formatCode="0.0">
                  <c:v>3.3075927124757243</c:v>
                </c:pt>
                <c:pt idx="3069" formatCode="0.0">
                  <c:v>2.1819852173549932</c:v>
                </c:pt>
                <c:pt idx="3070" formatCode="0.0">
                  <c:v>2.1387570041490229</c:v>
                </c:pt>
                <c:pt idx="3071" formatCode="0.0">
                  <c:v>2.1743527995183629</c:v>
                </c:pt>
                <c:pt idx="3072" formatCode="0.0">
                  <c:v>2.7796941099902375</c:v>
                </c:pt>
                <c:pt idx="3073" formatCode="0.0">
                  <c:v>2.6822016125273804</c:v>
                </c:pt>
                <c:pt idx="3074" formatCode="0.0">
                  <c:v>2.3842723767940908</c:v>
                </c:pt>
                <c:pt idx="3075" formatCode="0.0">
                  <c:v>2.1567577061561432</c:v>
                </c:pt>
                <c:pt idx="3076" formatCode="0.0">
                  <c:v>2.1562691399072524</c:v>
                </c:pt>
                <c:pt idx="3077" formatCode="0.0">
                  <c:v>3.6094412600773569</c:v>
                </c:pt>
                <c:pt idx="3078" formatCode="0.0">
                  <c:v>2.8233700642791559</c:v>
                </c:pt>
                <c:pt idx="3079" formatCode="0.0">
                  <c:v>3.1076728499156832</c:v>
                </c:pt>
                <c:pt idx="3080" formatCode="0.0">
                  <c:v>3.0622186698077485</c:v>
                </c:pt>
                <c:pt idx="3081" formatCode="0.0">
                  <c:v>1.9396714371174817</c:v>
                </c:pt>
                <c:pt idx="3082" formatCode="0.0">
                  <c:v>2.9961750771504332</c:v>
                </c:pt>
                <c:pt idx="3083" formatCode="0.0">
                  <c:v>3.0634146341463424</c:v>
                </c:pt>
                <c:pt idx="3084" formatCode="0.0">
                  <c:v>1.7608718994953292</c:v>
                </c:pt>
                <c:pt idx="3085" formatCode="0.0">
                  <c:v>2.0153649796279027</c:v>
                </c:pt>
                <c:pt idx="3086" formatCode="0.0">
                  <c:v>2.0971562967714354</c:v>
                </c:pt>
                <c:pt idx="3087" formatCode="0.0">
                  <c:v>3.0975823475524766</c:v>
                </c:pt>
                <c:pt idx="3092" formatCode="0.0">
                  <c:v>2.0830174686882001</c:v>
                </c:pt>
                <c:pt idx="3093" formatCode="0.0">
                  <c:v>2.1616379310344831</c:v>
                </c:pt>
                <c:pt idx="3098" formatCode="0.0">
                  <c:v>2.0952380952380949</c:v>
                </c:pt>
                <c:pt idx="3099" formatCode="0.0">
                  <c:v>2.3696682464454981</c:v>
                </c:pt>
                <c:pt idx="3100" formatCode="0.0">
                  <c:v>4.4249999999999989</c:v>
                </c:pt>
                <c:pt idx="3101" formatCode="0.0">
                  <c:v>2.7522935779816518</c:v>
                </c:pt>
                <c:pt idx="3102" formatCode="0.0">
                  <c:v>3.3516483516483508</c:v>
                </c:pt>
                <c:pt idx="3103" formatCode="0.0">
                  <c:v>2.900383141762453</c:v>
                </c:pt>
                <c:pt idx="3104" formatCode="0.0">
                  <c:v>4.2222222222222223</c:v>
                </c:pt>
                <c:pt idx="3105" formatCode="0.0">
                  <c:v>5.5</c:v>
                </c:pt>
                <c:pt idx="3106" formatCode="0.0">
                  <c:v>3.1666666666666665</c:v>
                </c:pt>
                <c:pt idx="3107" formatCode="0.0">
                  <c:v>4.2962962962962958</c:v>
                </c:pt>
                <c:pt idx="3108" formatCode="0.0">
                  <c:v>3.9444444444444438</c:v>
                </c:pt>
                <c:pt idx="3109" formatCode="0.0">
                  <c:v>3.1363636363636358</c:v>
                </c:pt>
                <c:pt idx="3110" formatCode="0.0">
                  <c:v>4.25</c:v>
                </c:pt>
                <c:pt idx="3111" formatCode="0.0">
                  <c:v>3.4210526315789469</c:v>
                </c:pt>
                <c:pt idx="3112" formatCode="0.0">
                  <c:v>3.4090909090909087</c:v>
                </c:pt>
                <c:pt idx="3113" formatCode="0.0">
                  <c:v>4.0416666666666679</c:v>
                </c:pt>
                <c:pt idx="3114" formatCode="0.0">
                  <c:v>3.4090909090909087</c:v>
                </c:pt>
                <c:pt idx="3115" formatCode="0.0">
                  <c:v>5.6206896551724146</c:v>
                </c:pt>
                <c:pt idx="3116" formatCode="0.0">
                  <c:v>2.1111111111111112</c:v>
                </c:pt>
                <c:pt idx="3117" formatCode="0.0">
                  <c:v>1.9473684210526321</c:v>
                </c:pt>
                <c:pt idx="3118" formatCode="0.0">
                  <c:v>2.7272727272727275</c:v>
                </c:pt>
                <c:pt idx="3119" formatCode="0.0">
                  <c:v>3.6799999999999997</c:v>
                </c:pt>
                <c:pt idx="3120" formatCode="0.0">
                  <c:v>3.6</c:v>
                </c:pt>
                <c:pt idx="3121" formatCode="0.0">
                  <c:v>3.2758620689655178</c:v>
                </c:pt>
                <c:pt idx="3122" formatCode="0.0">
                  <c:v>3.2857142857142856</c:v>
                </c:pt>
                <c:pt idx="3123" formatCode="0.0">
                  <c:v>2.7</c:v>
                </c:pt>
                <c:pt idx="3124" formatCode="0.0">
                  <c:v>4</c:v>
                </c:pt>
                <c:pt idx="3125" formatCode="0.0">
                  <c:v>5.8965517241379315</c:v>
                </c:pt>
                <c:pt idx="3218" formatCode="0.0">
                  <c:v>2.5641025641025648</c:v>
                </c:pt>
                <c:pt idx="3220" formatCode="0.0">
                  <c:v>2.2020202020202024</c:v>
                </c:pt>
                <c:pt idx="3221" formatCode="0.0">
                  <c:v>3.6558441558441555</c:v>
                </c:pt>
                <c:pt idx="3222" formatCode="0.0">
                  <c:v>4.3962264150943415</c:v>
                </c:pt>
                <c:pt idx="3223" formatCode="0.0">
                  <c:v>4.4327485380116967</c:v>
                </c:pt>
                <c:pt idx="3224" formatCode="0.0">
                  <c:v>4.2989130434782608</c:v>
                </c:pt>
                <c:pt idx="3225" formatCode="0.0">
                  <c:v>4.2602040816326534</c:v>
                </c:pt>
                <c:pt idx="3226" formatCode="0.0">
                  <c:v>2.4955752212389384</c:v>
                </c:pt>
                <c:pt idx="3227" formatCode="0.0">
                  <c:v>3.1111111111111116</c:v>
                </c:pt>
                <c:pt idx="3228" formatCode="0.0">
                  <c:v>3.4409448818897639</c:v>
                </c:pt>
                <c:pt idx="3229" formatCode="0.0">
                  <c:v>3.3360995850622395</c:v>
                </c:pt>
                <c:pt idx="3230" formatCode="0.0">
                  <c:v>3.3933054393305433</c:v>
                </c:pt>
                <c:pt idx="3231" formatCode="0.0">
                  <c:v>2.6847290640394097</c:v>
                </c:pt>
                <c:pt idx="3237" formatCode="0.0">
                  <c:v>4.4652406417112305</c:v>
                </c:pt>
                <c:pt idx="3238" formatCode="0.0">
                  <c:v>2.5174825174825179</c:v>
                </c:pt>
                <c:pt idx="3239" formatCode="0.0">
                  <c:v>1.7045454545454546</c:v>
                </c:pt>
                <c:pt idx="3240" formatCode="0.0">
                  <c:v>3.6153846153846159</c:v>
                </c:pt>
                <c:pt idx="3241" formatCode="0.0">
                  <c:v>1.6508152173913044</c:v>
                </c:pt>
                <c:pt idx="3242" formatCode="0.0">
                  <c:v>1.1804878048780494</c:v>
                </c:pt>
                <c:pt idx="3243" formatCode="0.0">
                  <c:v>2.4484536082474233</c:v>
                </c:pt>
                <c:pt idx="3244" formatCode="0.0">
                  <c:v>1.5991379310344829</c:v>
                </c:pt>
                <c:pt idx="3245" formatCode="0.0">
                  <c:v>2.7103825136612021</c:v>
                </c:pt>
                <c:pt idx="3246" formatCode="0.0">
                  <c:v>1.8640350877192984</c:v>
                </c:pt>
                <c:pt idx="3253" formatCode="0.0">
                  <c:v>7.8163374265883609</c:v>
                </c:pt>
                <c:pt idx="3254" formatCode="0.0">
                  <c:v>13.795546558704457</c:v>
                </c:pt>
                <c:pt idx="3257" formatCode="0.0">
                  <c:v>5.764957264957264</c:v>
                </c:pt>
                <c:pt idx="3258" formatCode="0.0">
                  <c:v>5.5821408128219794</c:v>
                </c:pt>
                <c:pt idx="3260" formatCode="0.0">
                  <c:v>4.6532634032634048</c:v>
                </c:pt>
                <c:pt idx="3261" formatCode="0.0">
                  <c:v>5.5406824146981632</c:v>
                </c:pt>
                <c:pt idx="3263" formatCode="0.0">
                  <c:v>5.0779082177161143</c:v>
                </c:pt>
                <c:pt idx="3265" formatCode="0.0">
                  <c:v>4.436324556689951</c:v>
                </c:pt>
                <c:pt idx="3266" formatCode="0.0">
                  <c:v>4.1881959910913142</c:v>
                </c:pt>
                <c:pt idx="3267" formatCode="0.0">
                  <c:v>3.7797927461139902</c:v>
                </c:pt>
                <c:pt idx="3268" formatCode="0.0">
                  <c:v>3.4994324631101019</c:v>
                </c:pt>
                <c:pt idx="3269" formatCode="0.0">
                  <c:v>3.1547220361687871</c:v>
                </c:pt>
                <c:pt idx="3270" formatCode="0.0">
                  <c:v>2.4377279833246477</c:v>
                </c:pt>
                <c:pt idx="3272" formatCode="0.0">
                  <c:v>4.3980099502487553</c:v>
                </c:pt>
                <c:pt idx="3391" formatCode="0.0">
                  <c:v>3.2616279069767442</c:v>
                </c:pt>
                <c:pt idx="3392" formatCode="0.0">
                  <c:v>3.7336956521739135</c:v>
                </c:pt>
                <c:pt idx="3393" formatCode="0.0">
                  <c:v>3.2027972027972038</c:v>
                </c:pt>
                <c:pt idx="3394" formatCode="0.0">
                  <c:v>5.8823529411764701</c:v>
                </c:pt>
                <c:pt idx="3395" formatCode="0.0">
                  <c:v>3.4536082474226806</c:v>
                </c:pt>
                <c:pt idx="3396" formatCode="0.0">
                  <c:v>5.4455445544554451</c:v>
                </c:pt>
                <c:pt idx="3397" formatCode="0.0">
                  <c:v>6.9583333333333339</c:v>
                </c:pt>
                <c:pt idx="3398" formatCode="0.0">
                  <c:v>6.8181818181818166</c:v>
                </c:pt>
                <c:pt idx="3399" formatCode="0.0">
                  <c:v>4.3798449612403099</c:v>
                </c:pt>
                <c:pt idx="3400" formatCode="0.0">
                  <c:v>6.1309523809523814</c:v>
                </c:pt>
                <c:pt idx="3401" formatCode="0.0">
                  <c:v>0.26166097838452795</c:v>
                </c:pt>
                <c:pt idx="3402" formatCode="0.0">
                  <c:v>2.5541125541125544</c:v>
                </c:pt>
                <c:pt idx="3403" formatCode="0.0">
                  <c:v>19.787234042553187</c:v>
                </c:pt>
                <c:pt idx="3404" formatCode="0.0">
                  <c:v>39.344262295081961</c:v>
                </c:pt>
                <c:pt idx="3405" formatCode="0.0">
                  <c:v>5.6037151702786385</c:v>
                </c:pt>
                <c:pt idx="3406" formatCode="0.0">
                  <c:v>17.571428571428569</c:v>
                </c:pt>
                <c:pt idx="3407" formatCode="0.0">
                  <c:v>16.47058823529412</c:v>
                </c:pt>
                <c:pt idx="3408" formatCode="0.0">
                  <c:v>16.675257731958769</c:v>
                </c:pt>
                <c:pt idx="3409" formatCode="0.0">
                  <c:v>16.797752808988758</c:v>
                </c:pt>
                <c:pt idx="3410" formatCode="0.0">
                  <c:v>11.086956521739129</c:v>
                </c:pt>
                <c:pt idx="3413" formatCode="0.0">
                  <c:v>6.0583941605839415</c:v>
                </c:pt>
                <c:pt idx="3418" formatCode="0.0">
                  <c:v>11.139240506329116</c:v>
                </c:pt>
                <c:pt idx="3419" formatCode="0.0">
                  <c:v>8.8461538461538449</c:v>
                </c:pt>
                <c:pt idx="3420" formatCode="0.0">
                  <c:v>7.5675675675675667</c:v>
                </c:pt>
                <c:pt idx="3421" formatCode="0.0">
                  <c:v>8.085106382978724</c:v>
                </c:pt>
                <c:pt idx="3422" formatCode="0.0">
                  <c:v>5.7396449704142016</c:v>
                </c:pt>
                <c:pt idx="3428" formatCode="0.0">
                  <c:v>3.5114503816793885</c:v>
                </c:pt>
                <c:pt idx="3432" formatCode="0.0">
                  <c:v>3.3011363636363638</c:v>
                </c:pt>
                <c:pt idx="3433" formatCode="0.0">
                  <c:v>10.321100917431192</c:v>
                </c:pt>
                <c:pt idx="3434" formatCode="0.0">
                  <c:v>1.6052631578947363</c:v>
                </c:pt>
                <c:pt idx="3435" formatCode="0.0">
                  <c:v>1.8809523809523809</c:v>
                </c:pt>
                <c:pt idx="3436" formatCode="0.0">
                  <c:v>3.5794701986754971</c:v>
                </c:pt>
                <c:pt idx="3437" formatCode="0.0">
                  <c:v>9.9118387909319878</c:v>
                </c:pt>
                <c:pt idx="3438" formatCode="0.0">
                  <c:v>4.6298701298701301</c:v>
                </c:pt>
                <c:pt idx="3439" formatCode="0.0">
                  <c:v>4.6137931034482769</c:v>
                </c:pt>
                <c:pt idx="3440" formatCode="0.0">
                  <c:v>9.6648648648648638</c:v>
                </c:pt>
                <c:pt idx="3441" formatCode="0.0">
                  <c:v>5.346456692913387</c:v>
                </c:pt>
                <c:pt idx="3442" formatCode="0.0">
                  <c:v>10.426829268292684</c:v>
                </c:pt>
                <c:pt idx="3443" formatCode="0.0">
                  <c:v>5.4166666666666679</c:v>
                </c:pt>
                <c:pt idx="3444" formatCode="0.0">
                  <c:v>5.5898617511520747</c:v>
                </c:pt>
                <c:pt idx="3445" formatCode="0.0">
                  <c:v>6.8793103448275872</c:v>
                </c:pt>
                <c:pt idx="3467" formatCode="0.0">
                  <c:v>3.3809523809523805</c:v>
                </c:pt>
                <c:pt idx="3468" formatCode="0.0">
                  <c:v>3.0909090909090904</c:v>
                </c:pt>
                <c:pt idx="3469" formatCode="0.0">
                  <c:v>2.8235294117647061</c:v>
                </c:pt>
                <c:pt idx="3470" formatCode="0.0">
                  <c:v>2.6666666666666665</c:v>
                </c:pt>
                <c:pt idx="3471" formatCode="0.0">
                  <c:v>2</c:v>
                </c:pt>
                <c:pt idx="3472" formatCode="0.0">
                  <c:v>3.541666666666667</c:v>
                </c:pt>
                <c:pt idx="3473" formatCode="0.0">
                  <c:v>5.9655172413793096</c:v>
                </c:pt>
                <c:pt idx="3475" formatCode="0.0">
                  <c:v>3.625</c:v>
                </c:pt>
                <c:pt idx="3476" formatCode="0.0">
                  <c:v>3.304347826086957</c:v>
                </c:pt>
                <c:pt idx="3478" formatCode="0.0">
                  <c:v>3.1738604206045564</c:v>
                </c:pt>
                <c:pt idx="3479" formatCode="0.0">
                  <c:v>2.9850746268656718</c:v>
                </c:pt>
                <c:pt idx="3480" formatCode="0.0">
                  <c:v>4.477611940298508</c:v>
                </c:pt>
                <c:pt idx="3481" formatCode="0.0">
                  <c:v>5.6074766355140175</c:v>
                </c:pt>
                <c:pt idx="3482" formatCode="0.0">
                  <c:v>3.2388663967611335</c:v>
                </c:pt>
                <c:pt idx="3483" formatCode="0.0">
                  <c:v>4.6728971962616823</c:v>
                </c:pt>
                <c:pt idx="3484" formatCode="0.0">
                  <c:v>3.2388663967611335</c:v>
                </c:pt>
                <c:pt idx="3485" formatCode="0.0">
                  <c:v>4.5283018867924518</c:v>
                </c:pt>
                <c:pt idx="3486" formatCode="0.0">
                  <c:v>3.6231884057971016</c:v>
                </c:pt>
                <c:pt idx="3487" formatCode="0.0">
                  <c:v>4.8780487804878065</c:v>
                </c:pt>
                <c:pt idx="3488" formatCode="0.0">
                  <c:v>4.477611940298508</c:v>
                </c:pt>
                <c:pt idx="3489" formatCode="0.0">
                  <c:v>3.804347826086957</c:v>
                </c:pt>
                <c:pt idx="3490" formatCode="0.0">
                  <c:v>3.1088082901554404</c:v>
                </c:pt>
                <c:pt idx="3491" formatCode="0.0">
                  <c:v>3.3707865168539328</c:v>
                </c:pt>
                <c:pt idx="3492" formatCode="0.0">
                  <c:v>2.9850746268656718</c:v>
                </c:pt>
                <c:pt idx="3493" formatCode="0.0">
                  <c:v>7.1428571428571415</c:v>
                </c:pt>
                <c:pt idx="3494" formatCode="0.0">
                  <c:v>7.6388888888888884</c:v>
                </c:pt>
                <c:pt idx="3495" formatCode="0.0">
                  <c:v>8.5616438356164402</c:v>
                </c:pt>
                <c:pt idx="3497" formatCode="0.0">
                  <c:v>6.0402684563758395</c:v>
                </c:pt>
                <c:pt idx="3498" formatCode="0.0">
                  <c:v>4.2253521126760569</c:v>
                </c:pt>
                <c:pt idx="3499" formatCode="0.0">
                  <c:v>6.6666666666666661</c:v>
                </c:pt>
                <c:pt idx="3500" formatCode="0.0">
                  <c:v>6.1433447098976108</c:v>
                </c:pt>
                <c:pt idx="3501" formatCode="0.0">
                  <c:v>8.074534161490682</c:v>
                </c:pt>
                <c:pt idx="3502" formatCode="0.0">
                  <c:v>18.677042801556421</c:v>
                </c:pt>
                <c:pt idx="3503" formatCode="0.0">
                  <c:v>21.285140562248987</c:v>
                </c:pt>
                <c:pt idx="3504" formatCode="0.0">
                  <c:v>20.767888307155321</c:v>
                </c:pt>
                <c:pt idx="3505" formatCode="0.0">
                  <c:v>17.114093959731544</c:v>
                </c:pt>
                <c:pt idx="3506" formatCode="0.0">
                  <c:v>22.702702702702698</c:v>
                </c:pt>
                <c:pt idx="3507" formatCode="0.0">
                  <c:v>18.87755102040817</c:v>
                </c:pt>
                <c:pt idx="3508" formatCode="0.0">
                  <c:v>19.148936170212767</c:v>
                </c:pt>
                <c:pt idx="3509" formatCode="0.0">
                  <c:v>12.149532710280374</c:v>
                </c:pt>
                <c:pt idx="3510" formatCode="0.0">
                  <c:v>13.703703703703701</c:v>
                </c:pt>
                <c:pt idx="3511" formatCode="0.0">
                  <c:v>14.285714285714286</c:v>
                </c:pt>
                <c:pt idx="3512" formatCode="0.0">
                  <c:v>11.311053984575834</c:v>
                </c:pt>
                <c:pt idx="3513" formatCode="0.0">
                  <c:v>16.326530612244895</c:v>
                </c:pt>
                <c:pt idx="3514" formatCode="0.0">
                  <c:v>10.645161290322578</c:v>
                </c:pt>
                <c:pt idx="3515" formatCode="0.0">
                  <c:v>7.6923076923076925</c:v>
                </c:pt>
                <c:pt idx="3516" formatCode="0.0">
                  <c:v>8.3665338645418359</c:v>
                </c:pt>
                <c:pt idx="3517" formatCode="0.0">
                  <c:v>11.926605504587156</c:v>
                </c:pt>
                <c:pt idx="3518" formatCode="0.0">
                  <c:v>10.687022900763358</c:v>
                </c:pt>
                <c:pt idx="3519" formatCode="0.0">
                  <c:v>22.262773722627728</c:v>
                </c:pt>
                <c:pt idx="3520" formatCode="0.0">
                  <c:v>8.5454545454545467</c:v>
                </c:pt>
                <c:pt idx="3521" formatCode="0.0">
                  <c:v>9.5617529880478092</c:v>
                </c:pt>
                <c:pt idx="3522" formatCode="0.0">
                  <c:v>19.558359621451103</c:v>
                </c:pt>
                <c:pt idx="3570" formatCode="0.0">
                  <c:v>2.0666666666666669</c:v>
                </c:pt>
                <c:pt idx="3571" formatCode="0.0">
                  <c:v>3.0666666666666664</c:v>
                </c:pt>
                <c:pt idx="3572" formatCode="0.0">
                  <c:v>3.4210526315789469</c:v>
                </c:pt>
                <c:pt idx="3573" formatCode="0.0">
                  <c:v>4.4583333333333339</c:v>
                </c:pt>
                <c:pt idx="3574" formatCode="0.0">
                  <c:v>4.4444444444444455</c:v>
                </c:pt>
                <c:pt idx="3575" formatCode="0.0">
                  <c:v>3.025641025641026</c:v>
                </c:pt>
                <c:pt idx="3576" formatCode="0.0">
                  <c:v>3.5175879396984926</c:v>
                </c:pt>
                <c:pt idx="3577" formatCode="0.0">
                  <c:v>4.0865384615384617</c:v>
                </c:pt>
                <c:pt idx="3578" formatCode="0.0">
                  <c:v>2.8502415458937196</c:v>
                </c:pt>
                <c:pt idx="3579" formatCode="0.0">
                  <c:v>3.1140350877192984</c:v>
                </c:pt>
                <c:pt idx="3581" formatCode="0.0">
                  <c:v>2.4555160142348749</c:v>
                </c:pt>
                <c:pt idx="3582" formatCode="0.0">
                  <c:v>4.6946564885496187</c:v>
                </c:pt>
                <c:pt idx="3583" formatCode="0.0">
                  <c:v>2.7272727272727275</c:v>
                </c:pt>
                <c:pt idx="3584" formatCode="0.0">
                  <c:v>2.3622047244094482</c:v>
                </c:pt>
                <c:pt idx="3585" formatCode="0.0">
                  <c:v>2.4999999999999991</c:v>
                </c:pt>
                <c:pt idx="3586" formatCode="0.0">
                  <c:v>2.3872679045092835</c:v>
                </c:pt>
                <c:pt idx="3589" formatCode="0.0">
                  <c:v>5.9649122807017543</c:v>
                </c:pt>
                <c:pt idx="3590" formatCode="0.0">
                  <c:v>9.5238095238095237</c:v>
                </c:pt>
                <c:pt idx="3591" formatCode="0.0">
                  <c:v>4.6644295302013417</c:v>
                </c:pt>
                <c:pt idx="3592" formatCode="0.0">
                  <c:v>4.8432055749128917</c:v>
                </c:pt>
                <c:pt idx="3595" formatCode="0.0">
                  <c:v>9.8393574297188735</c:v>
                </c:pt>
                <c:pt idx="3596" formatCode="0.0">
                  <c:v>5.5128205128205119</c:v>
                </c:pt>
                <c:pt idx="3598" formatCode="0.0">
                  <c:v>9.2142857142857153</c:v>
                </c:pt>
                <c:pt idx="3600" formatCode="0.0">
                  <c:v>17.110091743119266</c:v>
                </c:pt>
                <c:pt idx="3601" formatCode="0.0">
                  <c:v>15.52486187845304</c:v>
                </c:pt>
                <c:pt idx="3602" formatCode="0.0">
                  <c:v>28.19767441860466</c:v>
                </c:pt>
                <c:pt idx="3603" formatCode="0.0">
                  <c:v>19.787234042553187</c:v>
                </c:pt>
                <c:pt idx="3604" formatCode="0.0">
                  <c:v>10.860215053763442</c:v>
                </c:pt>
                <c:pt idx="3605" formatCode="0.0">
                  <c:v>8.6746987951807206</c:v>
                </c:pt>
                <c:pt idx="3606" formatCode="0.0">
                  <c:v>7.5899280575539576</c:v>
                </c:pt>
                <c:pt idx="3607" formatCode="0.0">
                  <c:v>20.340909090909086</c:v>
                </c:pt>
                <c:pt idx="3608" formatCode="0.0">
                  <c:v>21.798941798941797</c:v>
                </c:pt>
                <c:pt idx="3609" formatCode="0.0">
                  <c:v>9.9230769230769234</c:v>
                </c:pt>
                <c:pt idx="3618" formatCode="0.0">
                  <c:v>6.7777777777777777</c:v>
                </c:pt>
                <c:pt idx="3619" formatCode="0.0">
                  <c:v>11.277777777777777</c:v>
                </c:pt>
                <c:pt idx="3620" formatCode="0.0">
                  <c:v>23.687499999999993</c:v>
                </c:pt>
                <c:pt idx="3621" formatCode="0.0">
                  <c:v>15.352941176470589</c:v>
                </c:pt>
                <c:pt idx="3622" formatCode="0.0">
                  <c:v>30.166666666666671</c:v>
                </c:pt>
                <c:pt idx="3623" formatCode="0.0">
                  <c:v>12.954545454545455</c:v>
                </c:pt>
                <c:pt idx="3624" formatCode="0.0">
                  <c:v>13.52941176470588</c:v>
                </c:pt>
                <c:pt idx="3626" formatCode="0.0">
                  <c:v>6.7857142857142874</c:v>
                </c:pt>
                <c:pt idx="3627" formatCode="0.0">
                  <c:v>6.3636363636363624</c:v>
                </c:pt>
                <c:pt idx="3652" formatCode="0.0">
                  <c:v>2.5468749999999996</c:v>
                </c:pt>
                <c:pt idx="3653" formatCode="0.0">
                  <c:v>2.6666666666666665</c:v>
                </c:pt>
                <c:pt idx="3654" formatCode="0.0">
                  <c:v>2.6120689655172407</c:v>
                </c:pt>
                <c:pt idx="3655" formatCode="0.0">
                  <c:v>2.90521327014218</c:v>
                </c:pt>
                <c:pt idx="3656" formatCode="0.0">
                  <c:v>2.8136363636363635</c:v>
                </c:pt>
                <c:pt idx="3657" formatCode="0.0">
                  <c:v>2.9070796460176997</c:v>
                </c:pt>
                <c:pt idx="3658" formatCode="0.0">
                  <c:v>2.8069498069498064</c:v>
                </c:pt>
                <c:pt idx="3659" formatCode="0.0">
                  <c:v>2.9304029304029298</c:v>
                </c:pt>
                <c:pt idx="3660" formatCode="0.0">
                  <c:v>3.1080139372822297</c:v>
                </c:pt>
                <c:pt idx="3661" formatCode="0.0">
                  <c:v>3.5493827160493829</c:v>
                </c:pt>
                <c:pt idx="3662" formatCode="0.0">
                  <c:v>3.77810650887574</c:v>
                </c:pt>
                <c:pt idx="3663" formatCode="0.0">
                  <c:v>4.1242236024844718</c:v>
                </c:pt>
                <c:pt idx="3664" formatCode="0.0">
                  <c:v>4.1569230769230767</c:v>
                </c:pt>
                <c:pt idx="3665" formatCode="0.0">
                  <c:v>4.3961218836565097</c:v>
                </c:pt>
                <c:pt idx="3666" formatCode="0.0">
                  <c:v>6.0561056105610565</c:v>
                </c:pt>
                <c:pt idx="3667" formatCode="0.0">
                  <c:v>6.3391812865497075</c:v>
                </c:pt>
                <c:pt idx="3668" formatCode="0.0">
                  <c:v>3.607843137254902</c:v>
                </c:pt>
                <c:pt idx="3669" formatCode="0.0">
                  <c:v>3.8247863247863245</c:v>
                </c:pt>
                <c:pt idx="3670" formatCode="0.0">
                  <c:v>3.5714285714285712</c:v>
                </c:pt>
                <c:pt idx="3671" formatCode="0.0">
                  <c:v>4.3917050691244235</c:v>
                </c:pt>
                <c:pt idx="3672" formatCode="0.0">
                  <c:v>4.0814479638009056</c:v>
                </c:pt>
                <c:pt idx="3673" formatCode="0.0">
                  <c:v>3.1743589743589742</c:v>
                </c:pt>
                <c:pt idx="3674" formatCode="0.0">
                  <c:v>3.1511627906976751</c:v>
                </c:pt>
                <c:pt idx="3675" formatCode="0.0">
                  <c:v>3.9908256880733939</c:v>
                </c:pt>
                <c:pt idx="3676" formatCode="0.0">
                  <c:v>4.3430962343096233</c:v>
                </c:pt>
                <c:pt idx="3677" formatCode="0.0">
                  <c:v>3.6752577319587627</c:v>
                </c:pt>
                <c:pt idx="3679" formatCode="0.0">
                  <c:v>3.6206896551724146</c:v>
                </c:pt>
                <c:pt idx="3680" formatCode="0.0">
                  <c:v>4.545454545454545</c:v>
                </c:pt>
                <c:pt idx="3681" formatCode="0.0">
                  <c:v>2.7727272727272734</c:v>
                </c:pt>
                <c:pt idx="3682" formatCode="0.0">
                  <c:v>2.1578947368421058</c:v>
                </c:pt>
                <c:pt idx="3685" formatCode="0.0">
                  <c:v>4.0833333333333348</c:v>
                </c:pt>
                <c:pt idx="3686" formatCode="0.0">
                  <c:v>3</c:v>
                </c:pt>
                <c:pt idx="3687" formatCode="0.0">
                  <c:v>4.0869565217391308</c:v>
                </c:pt>
                <c:pt idx="3688" formatCode="0.0">
                  <c:v>7.8260869565217384</c:v>
                </c:pt>
                <c:pt idx="3689" formatCode="0.0">
                  <c:v>3.9830508474576281</c:v>
                </c:pt>
                <c:pt idx="3690" formatCode="0.0">
                  <c:v>2.5274725274725278</c:v>
                </c:pt>
                <c:pt idx="3691" formatCode="0.0">
                  <c:v>3.4594594594594592</c:v>
                </c:pt>
                <c:pt idx="3692" formatCode="0.0">
                  <c:v>3.7019230769230775</c:v>
                </c:pt>
                <c:pt idx="3693" formatCode="0.0">
                  <c:v>2.8977272727272734</c:v>
                </c:pt>
                <c:pt idx="3694" formatCode="0.0">
                  <c:v>4.215686274509804</c:v>
                </c:pt>
                <c:pt idx="3695" formatCode="0.0">
                  <c:v>4.3209876543209855</c:v>
                </c:pt>
                <c:pt idx="3696" formatCode="0.0">
                  <c:v>4.1361256544502618</c:v>
                </c:pt>
                <c:pt idx="3697" formatCode="0.0">
                  <c:v>4.1525423728813555</c:v>
                </c:pt>
                <c:pt idx="3698" formatCode="0.0">
                  <c:v>4.0598290598290614</c:v>
                </c:pt>
                <c:pt idx="3699" formatCode="0.0">
                  <c:v>2.7317073170731709</c:v>
                </c:pt>
                <c:pt idx="3700" formatCode="0.0">
                  <c:v>3.0817610062893088</c:v>
                </c:pt>
                <c:pt idx="3701" formatCode="0.0">
                  <c:v>3.1147540983606556</c:v>
                </c:pt>
                <c:pt idx="3702" formatCode="0.0">
                  <c:v>4.5081967213114753</c:v>
                </c:pt>
                <c:pt idx="3703" formatCode="0.0">
                  <c:v>3.4895833333333335</c:v>
                </c:pt>
                <c:pt idx="3704" formatCode="0.0">
                  <c:v>2.6130653266331656</c:v>
                </c:pt>
                <c:pt idx="3705" formatCode="0.0">
                  <c:v>4.4052863436123353</c:v>
                </c:pt>
                <c:pt idx="3706" formatCode="0.0">
                  <c:v>3.672566371681417</c:v>
                </c:pt>
                <c:pt idx="3707" formatCode="0.0">
                  <c:v>4.4059405940594063</c:v>
                </c:pt>
                <c:pt idx="3708" formatCode="0.0">
                  <c:v>5.6701030927835063</c:v>
                </c:pt>
                <c:pt idx="3709" formatCode="0.0">
                  <c:v>6.4516129032258078</c:v>
                </c:pt>
                <c:pt idx="3710" formatCode="0.0">
                  <c:v>6.5502183406113526</c:v>
                </c:pt>
                <c:pt idx="3715" formatCode="0.0">
                  <c:v>3.8722667025983282</c:v>
                </c:pt>
                <c:pt idx="3726" formatCode="0.0">
                  <c:v>7.6727442232637273</c:v>
                </c:pt>
                <c:pt idx="3727" formatCode="0.0">
                  <c:v>3.8791398694353929</c:v>
                </c:pt>
                <c:pt idx="3729" formatCode="0.0">
                  <c:v>4.8771911379172126</c:v>
                </c:pt>
                <c:pt idx="3730" formatCode="0.0">
                  <c:v>5.0936595370201694</c:v>
                </c:pt>
                <c:pt idx="3731" formatCode="0.0">
                  <c:v>5.8328622800668635</c:v>
                </c:pt>
                <c:pt idx="3732" formatCode="0.0">
                  <c:v>4.9061895798509703</c:v>
                </c:pt>
                <c:pt idx="3736" formatCode="0.0">
                  <c:v>4.5148803594867966</c:v>
                </c:pt>
                <c:pt idx="3740" formatCode="0.0">
                  <c:v>3.6699429543060926</c:v>
                </c:pt>
                <c:pt idx="3745" formatCode="0.0">
                  <c:v>4.7346468017968544</c:v>
                </c:pt>
                <c:pt idx="3749" formatCode="0.0">
                  <c:v>3.4081264245245606</c:v>
                </c:pt>
                <c:pt idx="3754" formatCode="0.0">
                  <c:v>5.1752424268927006</c:v>
                </c:pt>
                <c:pt idx="3755" formatCode="0.0">
                  <c:v>6.0503247861961693</c:v>
                </c:pt>
                <c:pt idx="3756" formatCode="0.0">
                  <c:v>11.37517441133833</c:v>
                </c:pt>
                <c:pt idx="3757" formatCode="0.0">
                  <c:v>6.4490043502145245</c:v>
                </c:pt>
                <c:pt idx="3758" formatCode="0.0">
                  <c:v>7.3716633541764303</c:v>
                </c:pt>
                <c:pt idx="3759" formatCode="0.0">
                  <c:v>7.117278663508996</c:v>
                </c:pt>
                <c:pt idx="3760" formatCode="0.0">
                  <c:v>7.8824946672428515</c:v>
                </c:pt>
                <c:pt idx="3761" formatCode="0.0">
                  <c:v>8.0810247092339758</c:v>
                </c:pt>
                <c:pt idx="3764" formatCode="0.0">
                  <c:v>4.3251034656732443</c:v>
                </c:pt>
                <c:pt idx="3766" formatCode="0.0">
                  <c:v>5.2504100981364488</c:v>
                </c:pt>
                <c:pt idx="3769" formatCode="0.0">
                  <c:v>5.4782570455143516</c:v>
                </c:pt>
                <c:pt idx="3770" formatCode="0.0">
                  <c:v>6.8168979891996875</c:v>
                </c:pt>
                <c:pt idx="3774" formatCode="0.0">
                  <c:v>7.7092444877259423</c:v>
                </c:pt>
                <c:pt idx="3777" formatCode="0.0">
                  <c:v>6.0808438665521773</c:v>
                </c:pt>
                <c:pt idx="3778" formatCode="0.0">
                  <c:v>5.8985961898912569</c:v>
                </c:pt>
                <c:pt idx="3779" formatCode="0.0">
                  <c:v>7.2754130067716529</c:v>
                </c:pt>
                <c:pt idx="3784" formatCode="0.0">
                  <c:v>5.0697762097205281</c:v>
                </c:pt>
                <c:pt idx="3785" formatCode="0.0">
                  <c:v>9.802208532934392</c:v>
                </c:pt>
                <c:pt idx="3790" formatCode="0.0">
                  <c:v>5.0425157619583381</c:v>
                </c:pt>
                <c:pt idx="3797" formatCode="0.0">
                  <c:v>5.4057269123158038</c:v>
                </c:pt>
                <c:pt idx="3801" formatCode="0.0">
                  <c:v>6.1578365700230133</c:v>
                </c:pt>
                <c:pt idx="3804" formatCode="0.0">
                  <c:v>4.2583608847703589</c:v>
                </c:pt>
                <c:pt idx="3808" formatCode="0.0">
                  <c:v>6.8367636102829623</c:v>
                </c:pt>
                <c:pt idx="3809" formatCode="0.0">
                  <c:v>2.5</c:v>
                </c:pt>
                <c:pt idx="3810" formatCode="0.0">
                  <c:v>6.123376079844042</c:v>
                </c:pt>
                <c:pt idx="3811" formatCode="0.0">
                  <c:v>7.3845436827156377</c:v>
                </c:pt>
                <c:pt idx="3812" formatCode="0.0">
                  <c:v>4.5934069548949639</c:v>
                </c:pt>
                <c:pt idx="3813" formatCode="0.0">
                  <c:v>7.8488937491981234</c:v>
                </c:pt>
                <c:pt idx="3814" formatCode="0.0">
                  <c:v>4.608003556933852</c:v>
                </c:pt>
                <c:pt idx="3815" formatCode="0.0">
                  <c:v>5.4992900035600574</c:v>
                </c:pt>
                <c:pt idx="3818" formatCode="0.0">
                  <c:v>5.5900621118012426</c:v>
                </c:pt>
                <c:pt idx="3819" formatCode="0.0">
                  <c:v>5.3614327662899681</c:v>
                </c:pt>
                <c:pt idx="3830" formatCode="0.0">
                  <c:v>9.8039215686274517</c:v>
                </c:pt>
                <c:pt idx="3831" formatCode="0.0">
                  <c:v>5.6390977443609023</c:v>
                </c:pt>
                <c:pt idx="3832" formatCode="0.0">
                  <c:v>2.5</c:v>
                </c:pt>
                <c:pt idx="3834" formatCode="0.0">
                  <c:v>5.4878048780487791</c:v>
                </c:pt>
                <c:pt idx="3835" formatCode="0.0">
                  <c:v>6.2068965517241388</c:v>
                </c:pt>
                <c:pt idx="3836" formatCode="0.0">
                  <c:v>4.3511111111111109</c:v>
                </c:pt>
                <c:pt idx="3837" formatCode="0.0">
                  <c:v>3.7909090909090906</c:v>
                </c:pt>
                <c:pt idx="3838" formatCode="0.0">
                  <c:v>4.8388625592417069</c:v>
                </c:pt>
                <c:pt idx="3839" formatCode="0.0">
                  <c:v>4</c:v>
                </c:pt>
                <c:pt idx="3840" formatCode="0.0">
                  <c:v>3.9895287958115189</c:v>
                </c:pt>
                <c:pt idx="3841" formatCode="0.0">
                  <c:v>3.862222222222222</c:v>
                </c:pt>
                <c:pt idx="3842" formatCode="0.0">
                  <c:v>4.0655737704918025</c:v>
                </c:pt>
                <c:pt idx="3843" formatCode="0.0">
                  <c:v>3.7222222222222228</c:v>
                </c:pt>
                <c:pt idx="3844" formatCode="0.0">
                  <c:v>2.3636363636363638</c:v>
                </c:pt>
                <c:pt idx="3845" formatCode="0.0">
                  <c:v>1.2440191387559809</c:v>
                </c:pt>
                <c:pt idx="3846" formatCode="0.0">
                  <c:v>2.0118343195266273</c:v>
                </c:pt>
                <c:pt idx="3847" formatCode="0.0">
                  <c:v>2.0359281437125749</c:v>
                </c:pt>
                <c:pt idx="3848" formatCode="0.0">
                  <c:v>1.9760479041916175</c:v>
                </c:pt>
                <c:pt idx="3849" formatCode="0.0">
                  <c:v>3.333333333333333</c:v>
                </c:pt>
                <c:pt idx="3850" formatCode="0.0">
                  <c:v>3.5416666666666665</c:v>
                </c:pt>
                <c:pt idx="3851" formatCode="0.0">
                  <c:v>2.2644046094750325</c:v>
                </c:pt>
                <c:pt idx="3852" formatCode="0.0">
                  <c:v>3.6017269293038314</c:v>
                </c:pt>
                <c:pt idx="3853" formatCode="0.0">
                  <c:v>3.6946362187997881</c:v>
                </c:pt>
                <c:pt idx="3854" formatCode="0.0">
                  <c:v>3.8816120906800999</c:v>
                </c:pt>
                <c:pt idx="3855" formatCode="0.0">
                  <c:v>3.8944881889763776</c:v>
                </c:pt>
                <c:pt idx="3856" formatCode="0.0">
                  <c:v>6.8728070175438614</c:v>
                </c:pt>
                <c:pt idx="3857" formatCode="0.0">
                  <c:v>7.4739130434782624</c:v>
                </c:pt>
                <c:pt idx="3858" formatCode="0.0">
                  <c:v>4.9104477611940309</c:v>
                </c:pt>
                <c:pt idx="3859" formatCode="0.0">
                  <c:v>4.627272727272727</c:v>
                </c:pt>
                <c:pt idx="3860" formatCode="0.0">
                  <c:v>4.3030303030303028</c:v>
                </c:pt>
                <c:pt idx="3861" formatCode="0.0">
                  <c:v>5.5343137254901968</c:v>
                </c:pt>
                <c:pt idx="3862" formatCode="0.0">
                  <c:v>4.6540284360189563</c:v>
                </c:pt>
                <c:pt idx="3863" formatCode="0.0">
                  <c:v>4.5794392523364476</c:v>
                </c:pt>
                <c:pt idx="3864" formatCode="0.0">
                  <c:v>4.5969788519637458</c:v>
                </c:pt>
                <c:pt idx="3865" formatCode="0.0">
                  <c:v>4.8388625592417069</c:v>
                </c:pt>
                <c:pt idx="3866" formatCode="0.0">
                  <c:v>4.6971201588877847</c:v>
                </c:pt>
                <c:pt idx="3867" formatCode="0.0">
                  <c:v>4.0714285714285712</c:v>
                </c:pt>
                <c:pt idx="3868" formatCode="0.0">
                  <c:v>4.3869346733668335</c:v>
                </c:pt>
                <c:pt idx="3869" formatCode="0.0">
                  <c:v>3.5374149659863954</c:v>
                </c:pt>
                <c:pt idx="3870" formatCode="0.0">
                  <c:v>3.7222222222222228</c:v>
                </c:pt>
                <c:pt idx="3871" formatCode="0.0">
                  <c:v>3.7909090909090906</c:v>
                </c:pt>
                <c:pt idx="3872" formatCode="0.0">
                  <c:v>3.862222222222222</c:v>
                </c:pt>
                <c:pt idx="3873" formatCode="0.0">
                  <c:v>4.3511111111111109</c:v>
                </c:pt>
                <c:pt idx="3874" formatCode="0.0">
                  <c:v>4</c:v>
                </c:pt>
                <c:pt idx="3875" formatCode="0.0">
                  <c:v>4.0655737704918025</c:v>
                </c:pt>
                <c:pt idx="3876" formatCode="0.0">
                  <c:v>3.9895287958115189</c:v>
                </c:pt>
                <c:pt idx="3877" formatCode="0.0">
                  <c:v>4.2984293193717296</c:v>
                </c:pt>
                <c:pt idx="3878" formatCode="0.0">
                  <c:v>4.5667244367417679</c:v>
                </c:pt>
                <c:pt idx="3879" formatCode="0.0">
                  <c:v>5.1073651452282158</c:v>
                </c:pt>
                <c:pt idx="3880" formatCode="0.0">
                  <c:v>4.6794592237243791</c:v>
                </c:pt>
                <c:pt idx="3881" formatCode="0.0">
                  <c:v>5.8024118738404438</c:v>
                </c:pt>
                <c:pt idx="3882" formatCode="0.0">
                  <c:v>5.4939862542955318</c:v>
                </c:pt>
                <c:pt idx="3883" formatCode="0.0">
                  <c:v>4.6213859568609443</c:v>
                </c:pt>
                <c:pt idx="3884" formatCode="0.0">
                  <c:v>4.1982570806100226</c:v>
                </c:pt>
                <c:pt idx="3885" formatCode="0.0">
                  <c:v>4.0749761222540588</c:v>
                </c:pt>
                <c:pt idx="3886" formatCode="0.0">
                  <c:v>5.9245283018867916</c:v>
                </c:pt>
                <c:pt idx="3887" formatCode="0.0">
                  <c:v>3.8565400843881843</c:v>
                </c:pt>
                <c:pt idx="3888" formatCode="0.0">
                  <c:v>4.8388625592417069</c:v>
                </c:pt>
                <c:pt idx="3889" formatCode="0.0">
                  <c:v>4.0086580086580081</c:v>
                </c:pt>
                <c:pt idx="3890" formatCode="0.0">
                  <c:v>4.6788617886178869</c:v>
                </c:pt>
                <c:pt idx="3891" formatCode="0.0">
                  <c:v>4.3144104803493448</c:v>
                </c:pt>
                <c:pt idx="3892" formatCode="0.0">
                  <c:v>5.1947368421052609</c:v>
                </c:pt>
                <c:pt idx="3893" formatCode="0.0">
                  <c:v>4.6265060240963845</c:v>
                </c:pt>
                <c:pt idx="3894" formatCode="0.0">
                  <c:v>4.5270270270270263</c:v>
                </c:pt>
                <c:pt idx="3895" formatCode="0.0">
                  <c:v>2.8061674008810571</c:v>
                </c:pt>
                <c:pt idx="3896" formatCode="0.0">
                  <c:v>2.9221732745961817</c:v>
                </c:pt>
                <c:pt idx="3897" formatCode="0.0">
                  <c:v>2.7556094602789565</c:v>
                </c:pt>
                <c:pt idx="3898" formatCode="0.0">
                  <c:v>2.7556661138750687</c:v>
                </c:pt>
                <c:pt idx="3899" formatCode="0.0">
                  <c:v>3.6167664670658679</c:v>
                </c:pt>
                <c:pt idx="3900" formatCode="0.0">
                  <c:v>5.4640522875816986</c:v>
                </c:pt>
                <c:pt idx="3901" formatCode="0.0">
                  <c:v>3.8</c:v>
                </c:pt>
                <c:pt idx="3902" formatCode="0.0">
                  <c:v>3.9456207892204045</c:v>
                </c:pt>
                <c:pt idx="3903" formatCode="0.0">
                  <c:v>2.377734564900341</c:v>
                </c:pt>
                <c:pt idx="3904" formatCode="0.0">
                  <c:v>3.4351265822784813</c:v>
                </c:pt>
                <c:pt idx="3905" formatCode="0.0">
                  <c:v>4.2788461538461551</c:v>
                </c:pt>
                <c:pt idx="3906" formatCode="0.0">
                  <c:v>3.0875576036866366</c:v>
                </c:pt>
                <c:pt idx="3907" formatCode="0.0">
                  <c:v>3.4497816593886466</c:v>
                </c:pt>
                <c:pt idx="3908" formatCode="0.0">
                  <c:v>3.5907335907335911</c:v>
                </c:pt>
                <c:pt idx="3909" formatCode="0.0">
                  <c:v>3.2960893854748599</c:v>
                </c:pt>
                <c:pt idx="3910" formatCode="0.0">
                  <c:v>3.2338308457711449</c:v>
                </c:pt>
                <c:pt idx="3911" formatCode="0.0">
                  <c:v>2.9999999999999991</c:v>
                </c:pt>
                <c:pt idx="3912" formatCode="0.0">
                  <c:v>2.1834061135371181</c:v>
                </c:pt>
                <c:pt idx="3913" formatCode="0.0">
                  <c:v>2.0772946859903385</c:v>
                </c:pt>
                <c:pt idx="3914" formatCode="0.0">
                  <c:v>2.6315789473684208</c:v>
                </c:pt>
                <c:pt idx="3915" formatCode="0.0">
                  <c:v>3.4883720930232553</c:v>
                </c:pt>
                <c:pt idx="3916" formatCode="0.0">
                  <c:v>3.2420091324200913</c:v>
                </c:pt>
                <c:pt idx="3917" formatCode="0.0">
                  <c:v>2.9299363057324843</c:v>
                </c:pt>
                <c:pt idx="3918" formatCode="0.0">
                  <c:v>2.777777777777779</c:v>
                </c:pt>
                <c:pt idx="3919" formatCode="0.0">
                  <c:v>3.8260869565217397</c:v>
                </c:pt>
                <c:pt idx="3920" formatCode="0.0">
                  <c:v>2.7476038338658149</c:v>
                </c:pt>
                <c:pt idx="3921" formatCode="0.0">
                  <c:v>3.0630630630630629</c:v>
                </c:pt>
                <c:pt idx="3922" formatCode="0.0">
                  <c:v>3.4099616858237547</c:v>
                </c:pt>
                <c:pt idx="3923" formatCode="0.0">
                  <c:v>3.9910313901345287</c:v>
                </c:pt>
                <c:pt idx="3924" formatCode="0.0">
                  <c:v>2.6008968609865475</c:v>
                </c:pt>
                <c:pt idx="3928" formatCode="0.0">
                  <c:v>6.6858789625360213</c:v>
                </c:pt>
                <c:pt idx="3929" formatCode="0.0">
                  <c:v>8.6160714285714253</c:v>
                </c:pt>
                <c:pt idx="3930" formatCode="0.0">
                  <c:v>9.6042216358839028</c:v>
                </c:pt>
                <c:pt idx="3931" formatCode="0.0">
                  <c:v>7.6680672268907557</c:v>
                </c:pt>
                <c:pt idx="3932" formatCode="0.0">
                  <c:v>6.9975186104218352</c:v>
                </c:pt>
                <c:pt idx="3933" formatCode="0.0">
                  <c:v>7.7846153846153854</c:v>
                </c:pt>
                <c:pt idx="3934" formatCode="0.0">
                  <c:v>7.1296296296296306</c:v>
                </c:pt>
                <c:pt idx="3935" formatCode="0.0">
                  <c:v>7.5249999999999995</c:v>
                </c:pt>
                <c:pt idx="3936" formatCode="0.0">
                  <c:v>6.4848484848484862</c:v>
                </c:pt>
                <c:pt idx="3940" formatCode="0.0">
                  <c:v>4.1884816753926701</c:v>
                </c:pt>
                <c:pt idx="3943" formatCode="0.0">
                  <c:v>5.8823529411764701</c:v>
                </c:pt>
                <c:pt idx="3944" formatCode="0.0">
                  <c:v>5.9971857381154852</c:v>
                </c:pt>
                <c:pt idx="3945" formatCode="0.0">
                  <c:v>4.918032786885246</c:v>
                </c:pt>
                <c:pt idx="3946" formatCode="0.0">
                  <c:v>6.779661016949154</c:v>
                </c:pt>
                <c:pt idx="3948" formatCode="0.0">
                  <c:v>5.6390977443609023</c:v>
                </c:pt>
                <c:pt idx="3952" formatCode="0.0">
                  <c:v>5.46875</c:v>
                </c:pt>
                <c:pt idx="3953" formatCode="0.0">
                  <c:v>6.0606060606060606</c:v>
                </c:pt>
                <c:pt idx="3954" formatCode="0.0">
                  <c:v>6.3926940639269398</c:v>
                </c:pt>
                <c:pt idx="3955" formatCode="0.0">
                  <c:v>4.7826086956521774</c:v>
                </c:pt>
                <c:pt idx="3956" formatCode="0.0">
                  <c:v>4.6106855570707941</c:v>
                </c:pt>
                <c:pt idx="3958" formatCode="0.0">
                  <c:v>5.1637284243235415</c:v>
                </c:pt>
                <c:pt idx="3961" formatCode="0.0">
                  <c:v>5.0257550312581376</c:v>
                </c:pt>
                <c:pt idx="3963" formatCode="0.0">
                  <c:v>7.2170195850872627</c:v>
                </c:pt>
                <c:pt idx="3967" formatCode="0.0">
                  <c:v>3.7113170216862073</c:v>
                </c:pt>
                <c:pt idx="3971" formatCode="0.0">
                  <c:v>5.0378925089943296</c:v>
                </c:pt>
                <c:pt idx="3974" formatCode="0.0">
                  <c:v>3.0272677863133199</c:v>
                </c:pt>
                <c:pt idx="3982" formatCode="0.0">
                  <c:v>7.1819031178787576</c:v>
                </c:pt>
                <c:pt idx="3995" formatCode="0.0">
                  <c:v>4.4843049327354256</c:v>
                </c:pt>
                <c:pt idx="3996" formatCode="0.0">
                  <c:v>6.9148936170212769</c:v>
                </c:pt>
                <c:pt idx="4002" formatCode="0.0">
                  <c:v>4.731784099559726</c:v>
                </c:pt>
                <c:pt idx="4004" formatCode="0.0">
                  <c:v>5.2133051711769376</c:v>
                </c:pt>
                <c:pt idx="4005" formatCode="0.0">
                  <c:v>4.8236758355641234</c:v>
                </c:pt>
                <c:pt idx="4006" formatCode="0.0">
                  <c:v>4.1235552143383032</c:v>
                </c:pt>
                <c:pt idx="4007" formatCode="0.0">
                  <c:v>5.5992078523180258</c:v>
                </c:pt>
                <c:pt idx="4011" formatCode="0.0">
                  <c:v>5.2380314314517262</c:v>
                </c:pt>
                <c:pt idx="4012" formatCode="0.0">
                  <c:v>4.7386883954344468</c:v>
                </c:pt>
                <c:pt idx="4014" formatCode="0.0">
                  <c:v>5.2327544930071372</c:v>
                </c:pt>
                <c:pt idx="4016" formatCode="0.0">
                  <c:v>5.194395952858585</c:v>
                </c:pt>
                <c:pt idx="4020" formatCode="0.0">
                  <c:v>0.48484848484848497</c:v>
                </c:pt>
                <c:pt idx="4021" formatCode="0.0">
                  <c:v>2.1176470588235294</c:v>
                </c:pt>
                <c:pt idx="4022" formatCode="0.0">
                  <c:v>2</c:v>
                </c:pt>
                <c:pt idx="4023" formatCode="0.0">
                  <c:v>1.8888888888888891</c:v>
                </c:pt>
                <c:pt idx="4043" formatCode="0.0">
                  <c:v>3.7531486146095712</c:v>
                </c:pt>
                <c:pt idx="4046" formatCode="0.0">
                  <c:v>6.6118421052631593</c:v>
                </c:pt>
                <c:pt idx="4050" formatCode="0.0">
                  <c:v>2.8057553956834531</c:v>
                </c:pt>
                <c:pt idx="4051" formatCode="0.0">
                  <c:v>2.9949238578680206</c:v>
                </c:pt>
                <c:pt idx="4052" formatCode="0.0">
                  <c:v>3.3386243386243386</c:v>
                </c:pt>
                <c:pt idx="4054" formatCode="0.0">
                  <c:v>3.9276389406937708</c:v>
                </c:pt>
                <c:pt idx="4055" formatCode="0.0">
                  <c:v>3.7581227436823115</c:v>
                </c:pt>
                <c:pt idx="4059" formatCode="0.0">
                  <c:v>4.9311740890688274</c:v>
                </c:pt>
                <c:pt idx="4063" formatCode="0.0">
                  <c:v>6.1034635879218486</c:v>
                </c:pt>
                <c:pt idx="4067" formatCode="0.0">
                  <c:v>8.5296722763507535</c:v>
                </c:pt>
                <c:pt idx="4072" formatCode="0.0">
                  <c:v>2.8057553956834531</c:v>
                </c:pt>
                <c:pt idx="4075" formatCode="0.0">
                  <c:v>6.2045454545454533</c:v>
                </c:pt>
                <c:pt idx="4076" formatCode="0.0">
                  <c:v>6.48780487804878</c:v>
                </c:pt>
                <c:pt idx="4077" formatCode="0.0">
                  <c:v>3.9276389406937708</c:v>
                </c:pt>
                <c:pt idx="4078" formatCode="0.0">
                  <c:v>8.5296722763507535</c:v>
                </c:pt>
                <c:pt idx="4220" formatCode="0.0">
                  <c:v>15.337423312883436</c:v>
                </c:pt>
                <c:pt idx="4222" formatCode="0.0">
                  <c:v>15.64245810055866</c:v>
                </c:pt>
                <c:pt idx="4223" formatCode="0.0">
                  <c:v>5.5214723926380378</c:v>
                </c:pt>
                <c:pt idx="4228" formatCode="0.0">
                  <c:v>5.7471264367816088</c:v>
                </c:pt>
                <c:pt idx="4229" formatCode="0.0">
                  <c:v>6.0109289617486326</c:v>
                </c:pt>
                <c:pt idx="4231" formatCode="0.0">
                  <c:v>14.732142857142856</c:v>
                </c:pt>
                <c:pt idx="4233" formatCode="0.0">
                  <c:v>6.8965517241379315</c:v>
                </c:pt>
                <c:pt idx="4235" formatCode="0.0">
                  <c:v>6.9536423841059607</c:v>
                </c:pt>
                <c:pt idx="4239" formatCode="0.0">
                  <c:v>10.802469135802472</c:v>
                </c:pt>
                <c:pt idx="4240" formatCode="0.0">
                  <c:v>12.244897959183673</c:v>
                </c:pt>
                <c:pt idx="4250" formatCode="0.0">
                  <c:v>4.3988769485252686</c:v>
                </c:pt>
                <c:pt idx="4251" formatCode="0.0">
                  <c:v>11.432807934309841</c:v>
                </c:pt>
                <c:pt idx="4252" formatCode="0.0">
                  <c:v>15.527950310559005</c:v>
                </c:pt>
                <c:pt idx="4267" formatCode="0.0">
                  <c:v>4.0780141843971647</c:v>
                </c:pt>
                <c:pt idx="4268" formatCode="0.0">
                  <c:v>3.0344827586206899</c:v>
                </c:pt>
                <c:pt idx="4269" formatCode="0.0">
                  <c:v>4.7388059701492526</c:v>
                </c:pt>
                <c:pt idx="4270" formatCode="0.0">
                  <c:v>3.8796992481203012</c:v>
                </c:pt>
                <c:pt idx="4271" formatCode="0.0">
                  <c:v>2.814814814814814</c:v>
                </c:pt>
                <c:pt idx="4272" formatCode="0.0">
                  <c:v>6.2990654205607486</c:v>
                </c:pt>
                <c:pt idx="4273" formatCode="0.0">
                  <c:v>4.9259259259259256</c:v>
                </c:pt>
                <c:pt idx="4274" formatCode="0.0">
                  <c:v>5.5514705882352926</c:v>
                </c:pt>
                <c:pt idx="4275" formatCode="0.0">
                  <c:v>5.0882352941176485</c:v>
                </c:pt>
                <c:pt idx="4276" formatCode="0.0">
                  <c:v>5.8030303030303028</c:v>
                </c:pt>
                <c:pt idx="4277" formatCode="0.0">
                  <c:v>6.104347826086955</c:v>
                </c:pt>
                <c:pt idx="4309" formatCode="0.0">
                  <c:v>3.7862068965517244</c:v>
                </c:pt>
                <c:pt idx="4311" formatCode="0.0">
                  <c:v>3.7142857142857149</c:v>
                </c:pt>
                <c:pt idx="4312" formatCode="0.0">
                  <c:v>4.778625954198473</c:v>
                </c:pt>
                <c:pt idx="4315" formatCode="0.0">
                  <c:v>4.5593220338983063</c:v>
                </c:pt>
                <c:pt idx="4316" formatCode="0.0">
                  <c:v>5.3140495867768589</c:v>
                </c:pt>
                <c:pt idx="4317" formatCode="0.0">
                  <c:v>4.3333333333333348</c:v>
                </c:pt>
                <c:pt idx="4318" formatCode="0.0">
                  <c:v>6.193548387096774</c:v>
                </c:pt>
                <c:pt idx="4320" formatCode="0.0">
                  <c:v>3.8531468531468533</c:v>
                </c:pt>
                <c:pt idx="4321" formatCode="0.0">
                  <c:v>6.4388489208633102</c:v>
                </c:pt>
                <c:pt idx="4323" formatCode="0.0">
                  <c:v>4.8159999999999989</c:v>
                </c:pt>
                <c:pt idx="4326" formatCode="0.0">
                  <c:v>1.9415546553246901</c:v>
                </c:pt>
                <c:pt idx="4327" formatCode="0.0">
                  <c:v>6.0061001875112652</c:v>
                </c:pt>
                <c:pt idx="4512" formatCode="0.0">
                  <c:v>5.3784860557768921</c:v>
                </c:pt>
                <c:pt idx="4513" formatCode="0.0">
                  <c:v>5.2802740833167103</c:v>
                </c:pt>
                <c:pt idx="4514" formatCode="0.0">
                  <c:v>5.488380583194493</c:v>
                </c:pt>
                <c:pt idx="4515" formatCode="0.0">
                  <c:v>1.7535790655402799</c:v>
                </c:pt>
                <c:pt idx="4516" formatCode="0.0">
                  <c:v>4.3752672427608825</c:v>
                </c:pt>
                <c:pt idx="4517" formatCode="0.0">
                  <c:v>6.8176708203962058</c:v>
                </c:pt>
                <c:pt idx="4518" formatCode="0.0">
                  <c:v>2.0345093836982082</c:v>
                </c:pt>
                <c:pt idx="4519" formatCode="0.0">
                  <c:v>1.462133418795893</c:v>
                </c:pt>
                <c:pt idx="4520" formatCode="0.0">
                  <c:v>4.671576955542462</c:v>
                </c:pt>
                <c:pt idx="4521" formatCode="0.0">
                  <c:v>2.3004214829412502</c:v>
                </c:pt>
                <c:pt idx="4522" formatCode="0.0">
                  <c:v>3.0372732608349251</c:v>
                </c:pt>
                <c:pt idx="4523" formatCode="0.0">
                  <c:v>4.8882188079059299</c:v>
                </c:pt>
                <c:pt idx="4524" formatCode="0.0">
                  <c:v>3.4382851811637845</c:v>
                </c:pt>
                <c:pt idx="4525" formatCode="0.0">
                  <c:v>2.5064654099742749</c:v>
                </c:pt>
                <c:pt idx="4526" formatCode="0.0">
                  <c:v>5.2802740833167103</c:v>
                </c:pt>
                <c:pt idx="4527" formatCode="0.0">
                  <c:v>4.3752672427608825</c:v>
                </c:pt>
                <c:pt idx="4528" formatCode="0.0">
                  <c:v>5.488380583194493</c:v>
                </c:pt>
                <c:pt idx="4529" formatCode="0.0">
                  <c:v>3.8355263157894739</c:v>
                </c:pt>
                <c:pt idx="4536" formatCode="0.0">
                  <c:v>1.7535790655402799</c:v>
                </c:pt>
                <c:pt idx="4541" formatCode="0.0">
                  <c:v>3.0372732608349251</c:v>
                </c:pt>
                <c:pt idx="4554" formatCode="0.0">
                  <c:v>3.6080000000000001</c:v>
                </c:pt>
                <c:pt idx="4555" formatCode="0.0">
                  <c:v>3.9411764705882355</c:v>
                </c:pt>
                <c:pt idx="4556" formatCode="0.0">
                  <c:v>3.4382851811637845</c:v>
                </c:pt>
                <c:pt idx="4558" formatCode="0.0">
                  <c:v>2.5064654099742749</c:v>
                </c:pt>
                <c:pt idx="4565" formatCode="0.0">
                  <c:v>2.9074074074074079</c:v>
                </c:pt>
                <c:pt idx="4568" formatCode="0.0">
                  <c:v>3.8814814814814813</c:v>
                </c:pt>
                <c:pt idx="4571" formatCode="0.0">
                  <c:v>2.3474576271186436</c:v>
                </c:pt>
                <c:pt idx="4574" formatCode="0.0">
                  <c:v>5.2710280373831786</c:v>
                </c:pt>
                <c:pt idx="4585" formatCode="0.0">
                  <c:v>2.1487603305785128</c:v>
                </c:pt>
                <c:pt idx="4587" formatCode="0.0">
                  <c:v>2.9583333333333335</c:v>
                </c:pt>
                <c:pt idx="4591" formatCode="0.0">
                  <c:v>3.8870967741935485</c:v>
                </c:pt>
                <c:pt idx="4593" formatCode="0.0">
                  <c:v>4.671576955542462</c:v>
                </c:pt>
                <c:pt idx="4598" formatCode="0.0">
                  <c:v>4.8882188079059299</c:v>
                </c:pt>
                <c:pt idx="4604" formatCode="0.0">
                  <c:v>10.515555555555556</c:v>
                </c:pt>
                <c:pt idx="4606" formatCode="0.0">
                  <c:v>6.8176708203962058</c:v>
                </c:pt>
                <c:pt idx="4607" formatCode="0.0">
                  <c:v>14.193916349809886</c:v>
                </c:pt>
                <c:pt idx="4615" formatCode="0.0">
                  <c:v>2.0345093836982082</c:v>
                </c:pt>
                <c:pt idx="4616" formatCode="0.0">
                  <c:v>1.462133418795893</c:v>
                </c:pt>
                <c:pt idx="4617" formatCode="0.0">
                  <c:v>1.5196078431372548</c:v>
                </c:pt>
                <c:pt idx="4622" formatCode="0.0">
                  <c:v>2.3004214829412502</c:v>
                </c:pt>
                <c:pt idx="4626" formatCode="0.0">
                  <c:v>2.9323308270676689</c:v>
                </c:pt>
                <c:pt idx="4640" formatCode="0.0">
                  <c:v>1.5702479338842978</c:v>
                </c:pt>
                <c:pt idx="4641" formatCode="0.0">
                  <c:v>2.0952380952380949</c:v>
                </c:pt>
                <c:pt idx="4651" formatCode="0.0">
                  <c:v>1.2195121951219512</c:v>
                </c:pt>
                <c:pt idx="4661" formatCode="0.0">
                  <c:v>1.729323308270676</c:v>
                </c:pt>
                <c:pt idx="4670" formatCode="0.0">
                  <c:v>2.16</c:v>
                </c:pt>
                <c:pt idx="4672" formatCode="0.0">
                  <c:v>3.1372549019607843</c:v>
                </c:pt>
                <c:pt idx="4684" formatCode="0.0">
                  <c:v>2.9310344827586206</c:v>
                </c:pt>
                <c:pt idx="4698" formatCode="0.0">
                  <c:v>2.1323529411764706</c:v>
                </c:pt>
                <c:pt idx="4705" formatCode="0.0">
                  <c:v>3.260869565217392</c:v>
                </c:pt>
                <c:pt idx="4722" formatCode="0.0">
                  <c:v>4.5341614906832302</c:v>
                </c:pt>
                <c:pt idx="4751" formatCode="0.0">
                  <c:v>2.7941176470588238</c:v>
                </c:pt>
                <c:pt idx="4757" formatCode="0.0">
                  <c:v>2.9065743944636675</c:v>
                </c:pt>
                <c:pt idx="4758" formatCode="0.0">
                  <c:v>3.1999999999999997</c:v>
                </c:pt>
                <c:pt idx="4763" formatCode="0.0">
                  <c:v>1.8404255319148939</c:v>
                </c:pt>
                <c:pt idx="4791" formatCode="0.0">
                  <c:v>4.1913669064748209</c:v>
                </c:pt>
                <c:pt idx="4792" formatCode="0.0">
                  <c:v>1.3333333333333335</c:v>
                </c:pt>
                <c:pt idx="4793" formatCode="0.0">
                  <c:v>1.7644522382617032</c:v>
                </c:pt>
                <c:pt idx="4794" formatCode="0.0">
                  <c:v>4.3988769485252686</c:v>
                </c:pt>
                <c:pt idx="4795" formatCode="0.0">
                  <c:v>3.4306569343065685</c:v>
                </c:pt>
                <c:pt idx="4796" formatCode="0.0">
                  <c:v>4.875</c:v>
                </c:pt>
                <c:pt idx="4797" formatCode="0.0">
                  <c:v>4.3930635838150298</c:v>
                </c:pt>
                <c:pt idx="4799" formatCode="0.0">
                  <c:v>6.0061001875112652</c:v>
                </c:pt>
                <c:pt idx="4805" formatCode="0.0">
                  <c:v>1.3333333333333335</c:v>
                </c:pt>
                <c:pt idx="4808" formatCode="0.0">
                  <c:v>6.1</c:v>
                </c:pt>
                <c:pt idx="4892" formatCode="0.0">
                  <c:v>15.072083879423333</c:v>
                </c:pt>
                <c:pt idx="4893" formatCode="0.0">
                  <c:v>14.774281805745552</c:v>
                </c:pt>
                <c:pt idx="4894" formatCode="0.0">
                  <c:v>15.487603305785125</c:v>
                </c:pt>
                <c:pt idx="4895" formatCode="0.0">
                  <c:v>15.389610389610391</c:v>
                </c:pt>
                <c:pt idx="4896" formatCode="0.0">
                  <c:v>15.072463768115943</c:v>
                </c:pt>
                <c:pt idx="4897" formatCode="0.0">
                  <c:v>12.803970223325063</c:v>
                </c:pt>
                <c:pt idx="4898" formatCode="0.0">
                  <c:v>15.065146579804564</c:v>
                </c:pt>
                <c:pt idx="4899" formatCode="0.0">
                  <c:v>15.190972222222223</c:v>
                </c:pt>
                <c:pt idx="4900" formatCode="0.0">
                  <c:v>9.6219931271477659</c:v>
                </c:pt>
                <c:pt idx="4901" formatCode="0.0">
                  <c:v>8.4415584415584419</c:v>
                </c:pt>
                <c:pt idx="4902" formatCode="0.0">
                  <c:v>11.080139372822302</c:v>
                </c:pt>
                <c:pt idx="4903" formatCode="0.0">
                  <c:v>7.2946859903381656</c:v>
                </c:pt>
                <c:pt idx="4904" formatCode="0.0">
                  <c:v>5.0222222222222221</c:v>
                </c:pt>
                <c:pt idx="4905" formatCode="0.0">
                  <c:v>5.2941176470588216</c:v>
                </c:pt>
                <c:pt idx="4906" formatCode="0.0">
                  <c:v>5.7971014492753623</c:v>
                </c:pt>
                <c:pt idx="4907" formatCode="0.0">
                  <c:v>5.5555555555555545</c:v>
                </c:pt>
                <c:pt idx="4908" formatCode="0.0">
                  <c:v>5.2995391705069119</c:v>
                </c:pt>
                <c:pt idx="4909" formatCode="0.0">
                  <c:v>4.0979381443298966</c:v>
                </c:pt>
                <c:pt idx="4910" formatCode="0.0">
                  <c:v>3.7174721189591078</c:v>
                </c:pt>
                <c:pt idx="4911" formatCode="0.0">
                  <c:v>4.7107843137254877</c:v>
                </c:pt>
                <c:pt idx="4912" formatCode="0.0">
                  <c:v>4.1908713692946051</c:v>
                </c:pt>
                <c:pt idx="4913" formatCode="0.0">
                  <c:v>3.7316176470588234</c:v>
                </c:pt>
                <c:pt idx="4914" formatCode="0.0">
                  <c:v>3.3849056603773593</c:v>
                </c:pt>
                <c:pt idx="4915" formatCode="0.0">
                  <c:v>3.7982456140350873</c:v>
                </c:pt>
                <c:pt idx="4916" formatCode="0.0">
                  <c:v>3.4766355140186906</c:v>
                </c:pt>
                <c:pt idx="4929" formatCode="0.0">
                  <c:v>3.2571428571428576</c:v>
                </c:pt>
                <c:pt idx="4974" formatCode="0.0">
                  <c:v>27.868852459016395</c:v>
                </c:pt>
                <c:pt idx="4975" formatCode="0.0">
                  <c:v>56.701030927835063</c:v>
                </c:pt>
                <c:pt idx="4976" formatCode="0.0">
                  <c:v>62.222222222222229</c:v>
                </c:pt>
                <c:pt idx="4977" formatCode="0.0">
                  <c:v>4</c:v>
                </c:pt>
                <c:pt idx="4978" formatCode="0.0">
                  <c:v>1.5209125475285175</c:v>
                </c:pt>
                <c:pt idx="4979" formatCode="0.0">
                  <c:v>42.528735632183924</c:v>
                </c:pt>
                <c:pt idx="4980" formatCode="0.0">
                  <c:v>5.2631578947368425</c:v>
                </c:pt>
                <c:pt idx="4981" formatCode="0.0">
                  <c:v>26.335877862595421</c:v>
                </c:pt>
                <c:pt idx="4982" formatCode="0.0">
                  <c:v>10.097719869706843</c:v>
                </c:pt>
                <c:pt idx="4983" formatCode="0.0">
                  <c:v>13.30472103004292</c:v>
                </c:pt>
                <c:pt idx="4984" formatCode="0.0">
                  <c:v>2.2999999999999998</c:v>
                </c:pt>
                <c:pt idx="4985" formatCode="0.0">
                  <c:v>2</c:v>
                </c:pt>
                <c:pt idx="4997" formatCode="0.0">
                  <c:v>3.6208333333333331</c:v>
                </c:pt>
                <c:pt idx="4998" formatCode="0.0">
                  <c:v>3.296137339055794</c:v>
                </c:pt>
                <c:pt idx="4999" formatCode="0.0">
                  <c:v>2.725490196078431</c:v>
                </c:pt>
                <c:pt idx="5000" formatCode="0.0">
                  <c:v>3.2916666666666665</c:v>
                </c:pt>
                <c:pt idx="5001" formatCode="0.0">
                  <c:v>7.8313253012048198</c:v>
                </c:pt>
                <c:pt idx="5002" formatCode="0.0">
                  <c:v>4.2879377431906613</c:v>
                </c:pt>
                <c:pt idx="5003" formatCode="0.0">
                  <c:v>3.9817351598173523</c:v>
                </c:pt>
                <c:pt idx="5004" formatCode="0.0">
                  <c:v>2.5828571428571432</c:v>
                </c:pt>
                <c:pt idx="5005" formatCode="0.0">
                  <c:v>3.6396396396396389</c:v>
                </c:pt>
                <c:pt idx="5006" formatCode="0.0">
                  <c:v>4.5721153846153841</c:v>
                </c:pt>
                <c:pt idx="5007" formatCode="0.0">
                  <c:v>3.4570135746606332</c:v>
                </c:pt>
                <c:pt idx="5008" formatCode="0.0">
                  <c:v>2.4179894179894181</c:v>
                </c:pt>
                <c:pt idx="5009" formatCode="0.0">
                  <c:v>4.4599303135888499</c:v>
                </c:pt>
                <c:pt idx="5010" formatCode="0.0">
                  <c:v>3.3775933609958506</c:v>
                </c:pt>
                <c:pt idx="5011" formatCode="0.0">
                  <c:v>3.3755868544600944</c:v>
                </c:pt>
                <c:pt idx="5012" formatCode="0.0">
                  <c:v>5.4476987447698759</c:v>
                </c:pt>
                <c:pt idx="5013" formatCode="0.0">
                  <c:v>5.2525252525252499</c:v>
                </c:pt>
                <c:pt idx="5014" formatCode="0.0">
                  <c:v>2.8031088082901556</c:v>
                </c:pt>
                <c:pt idx="5015" formatCode="0.0">
                  <c:v>11.452282157676352</c:v>
                </c:pt>
                <c:pt idx="5016" formatCode="0.0">
                  <c:v>2.9299999999999997</c:v>
                </c:pt>
                <c:pt idx="5017" formatCode="0.0">
                  <c:v>3.6715686274509798</c:v>
                </c:pt>
                <c:pt idx="5018" formatCode="0.0">
                  <c:v>5.3061224489795915</c:v>
                </c:pt>
                <c:pt idx="5019" formatCode="0.0">
                  <c:v>2.1834061135371181</c:v>
                </c:pt>
                <c:pt idx="5020" formatCode="0.0">
                  <c:v>3.1963470319634704</c:v>
                </c:pt>
                <c:pt idx="5034" formatCode="0.0">
                  <c:v>4.6296296296296306</c:v>
                </c:pt>
                <c:pt idx="5035" formatCode="0.0">
                  <c:v>1.7621145374449338</c:v>
                </c:pt>
                <c:pt idx="5039" formatCode="0.0">
                  <c:v>3.0927835051546393</c:v>
                </c:pt>
                <c:pt idx="5040" formatCode="0.0">
                  <c:v>3.191489361702128</c:v>
                </c:pt>
                <c:pt idx="5041" formatCode="0.0">
                  <c:v>1.0695187165775399</c:v>
                </c:pt>
                <c:pt idx="5042" formatCode="0.0">
                  <c:v>7.0270270270270254</c:v>
                </c:pt>
                <c:pt idx="5043" formatCode="0.0">
                  <c:v>3.4722222222222223</c:v>
                </c:pt>
                <c:pt idx="5044" formatCode="0.0">
                  <c:v>3.7837837837837842</c:v>
                </c:pt>
                <c:pt idx="5052" formatCode="0.0">
                  <c:v>3.191489361702128</c:v>
                </c:pt>
                <c:pt idx="5053" formatCode="0.0">
                  <c:v>2.0100502512562808</c:v>
                </c:pt>
                <c:pt idx="5059" formatCode="0.0">
                  <c:v>4.2328042328042335</c:v>
                </c:pt>
                <c:pt idx="5060" formatCode="0.0">
                  <c:v>2.2222222222222228</c:v>
                </c:pt>
                <c:pt idx="5069" formatCode="0.0">
                  <c:v>1.025641025641026</c:v>
                </c:pt>
                <c:pt idx="5070" formatCode="0.0">
                  <c:v>5.7591623036649233</c:v>
                </c:pt>
                <c:pt idx="5071" formatCode="0.0">
                  <c:v>2.4691358024691361</c:v>
                </c:pt>
                <c:pt idx="5073" formatCode="0.0">
                  <c:v>3.2142857142857144</c:v>
                </c:pt>
                <c:pt idx="5074" formatCode="0.0">
                  <c:v>8.4870848708487117</c:v>
                </c:pt>
                <c:pt idx="5173" formatCode="0.0">
                  <c:v>5.9322033898305104</c:v>
                </c:pt>
                <c:pt idx="5227" formatCode="0.0">
                  <c:v>0.73684210526315785</c:v>
                </c:pt>
                <c:pt idx="5228" formatCode="0.0">
                  <c:v>4.1176470588235299</c:v>
                </c:pt>
                <c:pt idx="5229" formatCode="0.0">
                  <c:v>4.1578947368421044</c:v>
                </c:pt>
                <c:pt idx="5251" formatCode="0.0">
                  <c:v>3.8333333333333335</c:v>
                </c:pt>
                <c:pt idx="5252" formatCode="0.0">
                  <c:v>3.2857142857142856</c:v>
                </c:pt>
                <c:pt idx="5253" formatCode="0.0">
                  <c:v>3.0454545454545454</c:v>
                </c:pt>
                <c:pt idx="5367" formatCode="0.0">
                  <c:v>3.8571428571428572</c:v>
                </c:pt>
                <c:pt idx="5385" formatCode="0.0">
                  <c:v>11.25</c:v>
                </c:pt>
                <c:pt idx="5386" formatCode="0.0">
                  <c:v>7.1739130434782616</c:v>
                </c:pt>
                <c:pt idx="5388" formatCode="0.0">
                  <c:v>6.3157894736842115</c:v>
                </c:pt>
                <c:pt idx="5390" formatCode="0.0">
                  <c:v>10.681818181818178</c:v>
                </c:pt>
                <c:pt idx="5393" formatCode="0.0">
                  <c:v>5.1777777777777771</c:v>
                </c:pt>
                <c:pt idx="5395" formatCode="0.0">
                  <c:v>4.4058823529411777</c:v>
                </c:pt>
                <c:pt idx="5396" formatCode="0.0">
                  <c:v>3.2234042553191493</c:v>
                </c:pt>
                <c:pt idx="5398" formatCode="0.0">
                  <c:v>4.1249999999999991</c:v>
                </c:pt>
                <c:pt idx="5399" formatCode="0.0">
                  <c:v>1.9722222222222221</c:v>
                </c:pt>
                <c:pt idx="5400" formatCode="0.0">
                  <c:v>3.7157894736842101</c:v>
                </c:pt>
                <c:pt idx="5402" formatCode="0.0">
                  <c:v>4.1038251366120218</c:v>
                </c:pt>
                <c:pt idx="5403" formatCode="0.0">
                  <c:v>2.776041666666667</c:v>
                </c:pt>
                <c:pt idx="5404" formatCode="0.0">
                  <c:v>3.1549999999999998</c:v>
                </c:pt>
                <c:pt idx="5406" formatCode="0.0">
                  <c:v>3.059139784946237</c:v>
                </c:pt>
                <c:pt idx="5407" formatCode="0.0">
                  <c:v>3.0105263157894742</c:v>
                </c:pt>
                <c:pt idx="5408" formatCode="0.0">
                  <c:v>2.4545454545454541</c:v>
                </c:pt>
                <c:pt idx="5409" formatCode="0.0">
                  <c:v>3.4414414414414409</c:v>
                </c:pt>
                <c:pt idx="5410" formatCode="0.0">
                  <c:v>2.9214659685863875</c:v>
                </c:pt>
                <c:pt idx="5411" formatCode="0.0">
                  <c:v>2.1319796954314727</c:v>
                </c:pt>
                <c:pt idx="5414" formatCode="0.0">
                  <c:v>3.6578947368421058</c:v>
                </c:pt>
                <c:pt idx="5415" formatCode="0.0">
                  <c:v>3.4537037037037033</c:v>
                </c:pt>
                <c:pt idx="5433" formatCode="0.0">
                  <c:v>3.8571428571428572</c:v>
                </c:pt>
                <c:pt idx="5604" formatCode="0.0">
                  <c:v>2.777777777777779</c:v>
                </c:pt>
                <c:pt idx="5605" formatCode="0.0">
                  <c:v>4.3157894736842106</c:v>
                </c:pt>
                <c:pt idx="5606" formatCode="0.0">
                  <c:v>5</c:v>
                </c:pt>
                <c:pt idx="5607" formatCode="0.0">
                  <c:v>4.1499999999999995</c:v>
                </c:pt>
                <c:pt idx="5608" formatCode="0.0">
                  <c:v>4.0526315789473681</c:v>
                </c:pt>
                <c:pt idx="5609" formatCode="0.0">
                  <c:v>3.4210526315789469</c:v>
                </c:pt>
                <c:pt idx="5610" formatCode="0.0">
                  <c:v>4.8333333333333339</c:v>
                </c:pt>
                <c:pt idx="5611" formatCode="0.0">
                  <c:v>4.0116279069767442</c:v>
                </c:pt>
                <c:pt idx="5612" formatCode="0.0">
                  <c:v>4.3930635838150298</c:v>
                </c:pt>
                <c:pt idx="5613" formatCode="0.0">
                  <c:v>3.9751552795031047</c:v>
                </c:pt>
                <c:pt idx="5614" formatCode="0.0">
                  <c:v>3.5911602209944751</c:v>
                </c:pt>
                <c:pt idx="5615" formatCode="0.0">
                  <c:v>3.23943661971831</c:v>
                </c:pt>
                <c:pt idx="5616" formatCode="0.0">
                  <c:v>3.6274509803921573</c:v>
                </c:pt>
                <c:pt idx="5617" formatCode="0.0">
                  <c:v>3.4482758620689657</c:v>
                </c:pt>
                <c:pt idx="5618" formatCode="0.0">
                  <c:v>2.7439024390243905</c:v>
                </c:pt>
                <c:pt idx="5619" formatCode="0.0">
                  <c:v>7.9120879120879106</c:v>
                </c:pt>
                <c:pt idx="5620" formatCode="0.0">
                  <c:v>6.1943319838056681</c:v>
                </c:pt>
                <c:pt idx="5621" formatCode="0.0">
                  <c:v>6.2845849802371543</c:v>
                </c:pt>
                <c:pt idx="5622" formatCode="0.0">
                  <c:v>7.7205882352941169</c:v>
                </c:pt>
                <c:pt idx="5623" formatCode="0.0">
                  <c:v>6.3813229571984422</c:v>
                </c:pt>
                <c:pt idx="5624" formatCode="0.0">
                  <c:v>6.9322709163346623</c:v>
                </c:pt>
                <c:pt idx="5625" formatCode="0.0">
                  <c:v>8.8262910798122078</c:v>
                </c:pt>
                <c:pt idx="5626" formatCode="0.0">
                  <c:v>10.40816326530612</c:v>
                </c:pt>
                <c:pt idx="5627" formatCode="0.0">
                  <c:v>12.608695652173912</c:v>
                </c:pt>
                <c:pt idx="5635" formatCode="0.0">
                  <c:v>6.6887417218543064</c:v>
                </c:pt>
                <c:pt idx="5636" formatCode="0.0">
                  <c:v>11.879699248120303</c:v>
                </c:pt>
                <c:pt idx="5637" formatCode="0.0">
                  <c:v>8.346456692913387</c:v>
                </c:pt>
                <c:pt idx="5638" formatCode="0.0">
                  <c:v>12.127659574468089</c:v>
                </c:pt>
                <c:pt idx="5640" formatCode="0.0">
                  <c:v>7.9166666666666679</c:v>
                </c:pt>
                <c:pt idx="5641" formatCode="0.0">
                  <c:v>10.373134328358212</c:v>
                </c:pt>
                <c:pt idx="5642" formatCode="0.0">
                  <c:v>11.278195488721803</c:v>
                </c:pt>
                <c:pt idx="5643" formatCode="0.0">
                  <c:v>10.714285714285715</c:v>
                </c:pt>
                <c:pt idx="5644" formatCode="0.0">
                  <c:v>4.3715846994535505</c:v>
                </c:pt>
                <c:pt idx="5674" formatCode="0.0">
                  <c:v>9.6551724137931032</c:v>
                </c:pt>
                <c:pt idx="5675" formatCode="0.0">
                  <c:v>8.2125603864734309</c:v>
                </c:pt>
                <c:pt idx="5684" formatCode="0.0">
                  <c:v>2.75</c:v>
                </c:pt>
                <c:pt idx="5732" formatCode="0.0">
                  <c:v>4.151041666666667</c:v>
                </c:pt>
                <c:pt idx="5733" formatCode="0.0">
                  <c:v>3.7853403141361261</c:v>
                </c:pt>
                <c:pt idx="5734" formatCode="0.0">
                  <c:v>3.2314814814814814</c:v>
                </c:pt>
                <c:pt idx="5735" formatCode="0.0">
                  <c:v>3.42</c:v>
                </c:pt>
                <c:pt idx="5736" formatCode="0.0">
                  <c:v>3.1752577319587627</c:v>
                </c:pt>
                <c:pt idx="5737" formatCode="0.0">
                  <c:v>4.4736842105263159</c:v>
                </c:pt>
                <c:pt idx="5738" formatCode="0.0">
                  <c:v>3.5197740112994351</c:v>
                </c:pt>
                <c:pt idx="5739" formatCode="0.0">
                  <c:v>4.5329670329670328</c:v>
                </c:pt>
                <c:pt idx="5740" formatCode="0.0">
                  <c:v>4</c:v>
                </c:pt>
                <c:pt idx="5741" formatCode="0.0">
                  <c:v>3.7692307692307692</c:v>
                </c:pt>
                <c:pt idx="5742" formatCode="0.0">
                  <c:v>3.0650887573964503</c:v>
                </c:pt>
                <c:pt idx="5743" formatCode="0.0">
                  <c:v>2.792553191489362</c:v>
                </c:pt>
                <c:pt idx="5744" formatCode="0.0">
                  <c:v>1.8947368421052633</c:v>
                </c:pt>
                <c:pt idx="5745" formatCode="0.0">
                  <c:v>2.136842105263157</c:v>
                </c:pt>
                <c:pt idx="5746" formatCode="0.0">
                  <c:v>1.3970588235294119</c:v>
                </c:pt>
                <c:pt idx="5747" formatCode="0.0">
                  <c:v>1.5544041450777202</c:v>
                </c:pt>
                <c:pt idx="5748" formatCode="0.0">
                  <c:v>3.4257425742574257</c:v>
                </c:pt>
                <c:pt idx="5749" formatCode="0.0">
                  <c:v>1.7167630057803467</c:v>
                </c:pt>
                <c:pt idx="5750" formatCode="0.0">
                  <c:v>2.1754385964912277</c:v>
                </c:pt>
                <c:pt idx="5751" formatCode="0.0">
                  <c:v>2.3333333333333335</c:v>
                </c:pt>
                <c:pt idx="5752" formatCode="0.0">
                  <c:v>1.4327731092436975</c:v>
                </c:pt>
                <c:pt idx="5753" formatCode="0.0">
                  <c:v>3.6013513513513522</c:v>
                </c:pt>
                <c:pt idx="5755" formatCode="0.0">
                  <c:v>4.0628930817610067</c:v>
                </c:pt>
                <c:pt idx="5756" formatCode="0.0">
                  <c:v>1.2951807228915666</c:v>
                </c:pt>
                <c:pt idx="5757" formatCode="0.0">
                  <c:v>1.2261904761904761</c:v>
                </c:pt>
                <c:pt idx="5759" formatCode="0.0">
                  <c:v>0.88020833333333348</c:v>
                </c:pt>
                <c:pt idx="5760" formatCode="0.0">
                  <c:v>0.79874213836477992</c:v>
                </c:pt>
                <c:pt idx="5762" formatCode="0.0">
                  <c:v>0.97267759562841549</c:v>
                </c:pt>
                <c:pt idx="5764" formatCode="0.0">
                  <c:v>2.5</c:v>
                </c:pt>
                <c:pt idx="5765" formatCode="0.0">
                  <c:v>1.7234042553191484</c:v>
                </c:pt>
                <c:pt idx="5766" formatCode="0.0">
                  <c:v>1.9360465116279073</c:v>
                </c:pt>
                <c:pt idx="5767" formatCode="0.0">
                  <c:v>2.9672897196261681</c:v>
                </c:pt>
                <c:pt idx="5768" formatCode="0.0">
                  <c:v>7.959090909090909</c:v>
                </c:pt>
                <c:pt idx="5785" formatCode="0.0">
                  <c:v>2.833333333333333</c:v>
                </c:pt>
                <c:pt idx="5802" formatCode="0.0">
                  <c:v>15.385714285714288</c:v>
                </c:pt>
                <c:pt idx="5803" formatCode="0.0">
                  <c:v>6.9193548387096779</c:v>
                </c:pt>
                <c:pt idx="5804" formatCode="0.0">
                  <c:v>4.397590361445781</c:v>
                </c:pt>
                <c:pt idx="5805" formatCode="0.0">
                  <c:v>4.6439393939393936</c:v>
                </c:pt>
                <c:pt idx="5806" formatCode="0.0">
                  <c:v>2.6241610738255039</c:v>
                </c:pt>
                <c:pt idx="5811" formatCode="0.0">
                  <c:v>3.0115606936416182</c:v>
                </c:pt>
                <c:pt idx="5813" formatCode="0.0">
                  <c:v>2.5144927536231885</c:v>
                </c:pt>
                <c:pt idx="5816" formatCode="0.0">
                  <c:v>3.0614525139664801</c:v>
                </c:pt>
                <c:pt idx="5822" formatCode="0.0">
                  <c:v>2.4771573604060912</c:v>
                </c:pt>
                <c:pt idx="5824" formatCode="0.0">
                  <c:v>3.5195530726256981</c:v>
                </c:pt>
                <c:pt idx="5827" formatCode="0.0">
                  <c:v>3.1301775147928996</c:v>
                </c:pt>
                <c:pt idx="5830" formatCode="0.0">
                  <c:v>3.5972222222222219</c:v>
                </c:pt>
                <c:pt idx="5831" formatCode="0.0">
                  <c:v>4.9029126213592225</c:v>
                </c:pt>
                <c:pt idx="5833" formatCode="0.0">
                  <c:v>2.8011363636363638</c:v>
                </c:pt>
                <c:pt idx="5836" formatCode="0.0">
                  <c:v>3.9114583333333326</c:v>
                </c:pt>
                <c:pt idx="5839" formatCode="0.0">
                  <c:v>3.0206185567010317</c:v>
                </c:pt>
                <c:pt idx="5840" formatCode="0.0">
                  <c:v>3.7709497206703912</c:v>
                </c:pt>
                <c:pt idx="5843" formatCode="0.0">
                  <c:v>4.4945652173913029</c:v>
                </c:pt>
                <c:pt idx="5846" formatCode="0.0">
                  <c:v>3.1986301369863015</c:v>
                </c:pt>
                <c:pt idx="5847" formatCode="0.0">
                  <c:v>3.3836477987421385</c:v>
                </c:pt>
                <c:pt idx="5849" formatCode="0.0">
                  <c:v>2.4066666666666667</c:v>
                </c:pt>
                <c:pt idx="5853" formatCode="0.0">
                  <c:v>2.5454545454545454</c:v>
                </c:pt>
                <c:pt idx="5855" formatCode="0.0">
                  <c:v>1.6312499999999999</c:v>
                </c:pt>
                <c:pt idx="5857" formatCode="0.0">
                  <c:v>1.6612021857923498</c:v>
                </c:pt>
                <c:pt idx="5859" formatCode="0.0">
                  <c:v>2.1805054151624552</c:v>
                </c:pt>
                <c:pt idx="5869" formatCode="0.0">
                  <c:v>6.7916666666666679</c:v>
                </c:pt>
                <c:pt idx="5871" formatCode="0.0">
                  <c:v>6.8482490272373555</c:v>
                </c:pt>
                <c:pt idx="5881" formatCode="0.0">
                  <c:v>5</c:v>
                </c:pt>
                <c:pt idx="5882" formatCode="0.0">
                  <c:v>4.3499999999999996</c:v>
                </c:pt>
                <c:pt idx="5883" formatCode="0.0">
                  <c:v>3.5789473684210535</c:v>
                </c:pt>
                <c:pt idx="5884" formatCode="0.0">
                  <c:v>4.9090909090909092</c:v>
                </c:pt>
                <c:pt idx="5885" formatCode="0.0">
                  <c:v>4.7894736842105292</c:v>
                </c:pt>
                <c:pt idx="5886" formatCode="0.0">
                  <c:v>4.45</c:v>
                </c:pt>
                <c:pt idx="5887" formatCode="0.0">
                  <c:v>4.5</c:v>
                </c:pt>
                <c:pt idx="5888" formatCode="0.0">
                  <c:v>5.7631578947368416</c:v>
                </c:pt>
                <c:pt idx="5889" formatCode="0.0">
                  <c:v>3.5128205128205132</c:v>
                </c:pt>
                <c:pt idx="5890" formatCode="0.0">
                  <c:v>3.6842105263157898</c:v>
                </c:pt>
                <c:pt idx="5891" formatCode="0.0">
                  <c:v>3.9499999999999997</c:v>
                </c:pt>
                <c:pt idx="5892" formatCode="0.0">
                  <c:v>3.3124999999999987</c:v>
                </c:pt>
                <c:pt idx="5893" formatCode="0.0">
                  <c:v>2.4444444444444442</c:v>
                </c:pt>
                <c:pt idx="5894" formatCode="0.0">
                  <c:v>4.8260869565217375</c:v>
                </c:pt>
                <c:pt idx="5895" formatCode="0.0">
                  <c:v>5.6249999999999991</c:v>
                </c:pt>
                <c:pt idx="5896" formatCode="0.0">
                  <c:v>2.8000000000000003</c:v>
                </c:pt>
                <c:pt idx="5897" formatCode="0.0">
                  <c:v>6</c:v>
                </c:pt>
                <c:pt idx="5898" formatCode="0.0">
                  <c:v>3.4705882352941178</c:v>
                </c:pt>
                <c:pt idx="5899" formatCode="0.0">
                  <c:v>2</c:v>
                </c:pt>
                <c:pt idx="5900" formatCode="0.0">
                  <c:v>4.1052631578947381</c:v>
                </c:pt>
                <c:pt idx="5901" formatCode="0.0">
                  <c:v>2.8749999999999991</c:v>
                </c:pt>
                <c:pt idx="5902" formatCode="0.0">
                  <c:v>4.4444444444444455</c:v>
                </c:pt>
                <c:pt idx="5903" formatCode="0.0">
                  <c:v>4.526315789473685</c:v>
                </c:pt>
                <c:pt idx="5904" formatCode="0.0">
                  <c:v>4.8823529411764701</c:v>
                </c:pt>
                <c:pt idx="5905" formatCode="0.0">
                  <c:v>2.6666666666666665</c:v>
                </c:pt>
                <c:pt idx="5906" formatCode="0.0">
                  <c:v>4.8823529411764701</c:v>
                </c:pt>
                <c:pt idx="5907" formatCode="0.0">
                  <c:v>4.1000000000000005</c:v>
                </c:pt>
                <c:pt idx="5908" formatCode="0.0">
                  <c:v>4.5555555555555536</c:v>
                </c:pt>
                <c:pt idx="5909" formatCode="0.0">
                  <c:v>4.0555555555555536</c:v>
                </c:pt>
                <c:pt idx="5910" formatCode="0.0">
                  <c:v>4.8499999999999996</c:v>
                </c:pt>
                <c:pt idx="5911" formatCode="0.0">
                  <c:v>3.9805194805194803</c:v>
                </c:pt>
                <c:pt idx="5912" formatCode="0.0">
                  <c:v>3.4860335195530725</c:v>
                </c:pt>
                <c:pt idx="5913" formatCode="0.0">
                  <c:v>5.8515283842794767</c:v>
                </c:pt>
                <c:pt idx="5914" formatCode="0.0">
                  <c:v>4.3066037735849063</c:v>
                </c:pt>
                <c:pt idx="5915" formatCode="0.0">
                  <c:v>4.084210526315788</c:v>
                </c:pt>
                <c:pt idx="5928" formatCode="0.0">
                  <c:v>5.2631578947368425</c:v>
                </c:pt>
                <c:pt idx="5929" formatCode="0.0">
                  <c:v>4.1578947368421044</c:v>
                </c:pt>
                <c:pt idx="5935" formatCode="0.0">
                  <c:v>4.3918918918918921</c:v>
                </c:pt>
                <c:pt idx="5949" formatCode="0.0">
                  <c:v>2.7</c:v>
                </c:pt>
                <c:pt idx="5950" formatCode="0.0">
                  <c:v>2.6470588235294117</c:v>
                </c:pt>
                <c:pt idx="5959" formatCode="0.0">
                  <c:v>1.1197604790419162</c:v>
                </c:pt>
                <c:pt idx="5960" formatCode="0.0">
                  <c:v>2.5664335664335671</c:v>
                </c:pt>
                <c:pt idx="5961" formatCode="0.0">
                  <c:v>0.91666666666666652</c:v>
                </c:pt>
                <c:pt idx="5962" formatCode="0.0">
                  <c:v>1.1261682242990656</c:v>
                </c:pt>
                <c:pt idx="5963" formatCode="0.0">
                  <c:v>1.0900000000000001</c:v>
                </c:pt>
                <c:pt idx="5964" formatCode="0.0">
                  <c:v>1.121951219512195</c:v>
                </c:pt>
                <c:pt idx="5965" formatCode="0.0">
                  <c:v>1.2528735632183909</c:v>
                </c:pt>
                <c:pt idx="5966" formatCode="0.0">
                  <c:v>1.1675977653631284</c:v>
                </c:pt>
                <c:pt idx="5967" formatCode="0.0">
                  <c:v>1.0547945205479452</c:v>
                </c:pt>
                <c:pt idx="5968" formatCode="0.0">
                  <c:v>1.0737327188940091</c:v>
                </c:pt>
                <c:pt idx="5969" formatCode="0.0">
                  <c:v>2.5887445887445892</c:v>
                </c:pt>
                <c:pt idx="5970" formatCode="0.0">
                  <c:v>1.5517241379310345</c:v>
                </c:pt>
                <c:pt idx="5971" formatCode="0.0">
                  <c:v>1.5939849624060149</c:v>
                </c:pt>
                <c:pt idx="5973" formatCode="0.0">
                  <c:v>1.903083700440529</c:v>
                </c:pt>
                <c:pt idx="5975" formatCode="0.0">
                  <c:v>1.22</c:v>
                </c:pt>
                <c:pt idx="5976" formatCode="0.0">
                  <c:v>1.2264150943396226</c:v>
                </c:pt>
                <c:pt idx="5977" formatCode="0.0">
                  <c:v>1.0179211469534046</c:v>
                </c:pt>
                <c:pt idx="6112" formatCode="0.0">
                  <c:v>1.7912087912087913</c:v>
                </c:pt>
                <c:pt idx="6113" formatCode="0.0">
                  <c:v>1.4330708661417326</c:v>
                </c:pt>
                <c:pt idx="6114" formatCode="0.0">
                  <c:v>0.81407035175879405</c:v>
                </c:pt>
                <c:pt idx="6115" formatCode="0.0">
                  <c:v>1.6071428571428572</c:v>
                </c:pt>
                <c:pt idx="6116" formatCode="0.0">
                  <c:v>0.9661458333333337</c:v>
                </c:pt>
                <c:pt idx="6117" formatCode="0.0">
                  <c:v>1.9477272727272723</c:v>
                </c:pt>
                <c:pt idx="6118" formatCode="0.0">
                  <c:v>0.52083333333333348</c:v>
                </c:pt>
                <c:pt idx="6119" formatCode="0.0">
                  <c:v>0.95140186915887881</c:v>
                </c:pt>
                <c:pt idx="6120" formatCode="0.0">
                  <c:v>1.5630397236614855</c:v>
                </c:pt>
                <c:pt idx="6121" formatCode="0.0">
                  <c:v>0.83783783783783783</c:v>
                </c:pt>
                <c:pt idx="6122" formatCode="0.0">
                  <c:v>1.0045662100456618</c:v>
                </c:pt>
                <c:pt idx="6123" formatCode="0.0">
                  <c:v>1.0824742268041239</c:v>
                </c:pt>
                <c:pt idx="6124" formatCode="0.0">
                  <c:v>1.897163120567376</c:v>
                </c:pt>
                <c:pt idx="6125" formatCode="0.0">
                  <c:v>1.5775510204081633</c:v>
                </c:pt>
                <c:pt idx="6126" formatCode="0.0">
                  <c:v>1.661631419939577</c:v>
                </c:pt>
                <c:pt idx="6127" formatCode="0.0">
                  <c:v>1.8399044205495818</c:v>
                </c:pt>
                <c:pt idx="6128" formatCode="0.0">
                  <c:v>2.1495327102803747</c:v>
                </c:pt>
                <c:pt idx="6129" formatCode="0.0">
                  <c:v>2.3584905660377364</c:v>
                </c:pt>
                <c:pt idx="6130" formatCode="0.0">
                  <c:v>2.0965517241379312</c:v>
                </c:pt>
                <c:pt idx="6131" formatCode="0.0">
                  <c:v>2.1417910447761201</c:v>
                </c:pt>
                <c:pt idx="6132" formatCode="0.0">
                  <c:v>2.3076923076923079</c:v>
                </c:pt>
                <c:pt idx="6133" formatCode="0.0">
                  <c:v>2.2071428571428577</c:v>
                </c:pt>
                <c:pt idx="6134" formatCode="0.0">
                  <c:v>2.226950354609929</c:v>
                </c:pt>
                <c:pt idx="6135" formatCode="0.0">
                  <c:v>2.1538461538461537</c:v>
                </c:pt>
                <c:pt idx="6136" formatCode="0.0">
                  <c:v>2.107843137254902</c:v>
                </c:pt>
                <c:pt idx="6137" formatCode="0.0">
                  <c:v>2.2352941176470593</c:v>
                </c:pt>
                <c:pt idx="6138" formatCode="0.0">
                  <c:v>2.4277456647398838</c:v>
                </c:pt>
                <c:pt idx="6139" formatCode="0.0">
                  <c:v>1.0862187932870642</c:v>
                </c:pt>
                <c:pt idx="6140" formatCode="0.0">
                  <c:v>1.578823344832637</c:v>
                </c:pt>
                <c:pt idx="6163" formatCode="0.0">
                  <c:v>1.0869565217391308</c:v>
                </c:pt>
                <c:pt idx="6164" formatCode="0.0">
                  <c:v>2.1838235294117645</c:v>
                </c:pt>
                <c:pt idx="6165" formatCode="0.0">
                  <c:v>2.099337748344372</c:v>
                </c:pt>
                <c:pt idx="6166" formatCode="0.0">
                  <c:v>2.1082802547770711</c:v>
                </c:pt>
                <c:pt idx="6167" formatCode="0.0">
                  <c:v>2.2658227848101262</c:v>
                </c:pt>
                <c:pt idx="6180" formatCode="0.0">
                  <c:v>1.0948905109489051</c:v>
                </c:pt>
                <c:pt idx="6181" formatCode="0.0">
                  <c:v>1.1111111111111109</c:v>
                </c:pt>
                <c:pt idx="6182" formatCode="0.0">
                  <c:v>1.1857707509881421</c:v>
                </c:pt>
                <c:pt idx="6183" formatCode="0.0">
                  <c:v>1.1194029850746268</c:v>
                </c:pt>
                <c:pt idx="6184" formatCode="0.0">
                  <c:v>1.1976047904191616</c:v>
                </c:pt>
                <c:pt idx="6185" formatCode="0.0">
                  <c:v>1.098901098901099</c:v>
                </c:pt>
                <c:pt idx="6186" formatCode="0.0">
                  <c:v>1.098901098901099</c:v>
                </c:pt>
                <c:pt idx="6187" formatCode="0.0">
                  <c:v>1.1194029850746268</c:v>
                </c:pt>
                <c:pt idx="6188" formatCode="0.0">
                  <c:v>0.73800738007380073</c:v>
                </c:pt>
                <c:pt idx="6189" formatCode="0.0">
                  <c:v>1.098901098901099</c:v>
                </c:pt>
                <c:pt idx="6226" formatCode="0.0">
                  <c:v>1.05</c:v>
                </c:pt>
                <c:pt idx="6227" formatCode="0.0">
                  <c:v>0.88888888888888895</c:v>
                </c:pt>
                <c:pt idx="6228" formatCode="0.0">
                  <c:v>0.96428571428571452</c:v>
                </c:pt>
                <c:pt idx="6229" formatCode="0.0">
                  <c:v>1.4137931034482758</c:v>
                </c:pt>
                <c:pt idx="6252" formatCode="0.0">
                  <c:v>1.2857142857142854</c:v>
                </c:pt>
                <c:pt idx="6253" formatCode="0.0">
                  <c:v>1.2303921568627449</c:v>
                </c:pt>
                <c:pt idx="6255" formatCode="0.0">
                  <c:v>0.86885245901639352</c:v>
                </c:pt>
                <c:pt idx="6256" formatCode="0.0">
                  <c:v>2.0211480362537761</c:v>
                </c:pt>
                <c:pt idx="6257" formatCode="0.0">
                  <c:v>2.0181268882175236</c:v>
                </c:pt>
                <c:pt idx="6258" formatCode="0.0">
                  <c:v>2.515923566878981</c:v>
                </c:pt>
                <c:pt idx="6259" formatCode="0.0">
                  <c:v>1.2454545454545454</c:v>
                </c:pt>
                <c:pt idx="6260" formatCode="0.0">
                  <c:v>1.7108433734939756</c:v>
                </c:pt>
                <c:pt idx="6261" formatCode="0.0">
                  <c:v>2.0218340611353716</c:v>
                </c:pt>
                <c:pt idx="6262" formatCode="0.0">
                  <c:v>2.1955555555555559</c:v>
                </c:pt>
                <c:pt idx="6263" formatCode="0.0">
                  <c:v>1.2833333333333334</c:v>
                </c:pt>
                <c:pt idx="6282" formatCode="0.0">
                  <c:v>3.4545454545454537</c:v>
                </c:pt>
                <c:pt idx="6284" formatCode="0.0">
                  <c:v>3.3499999999999996</c:v>
                </c:pt>
                <c:pt idx="6286" formatCode="0.0">
                  <c:v>3.8421052631578947</c:v>
                </c:pt>
                <c:pt idx="6288" formatCode="0.0">
                  <c:v>2.6666666666666665</c:v>
                </c:pt>
                <c:pt idx="6289" formatCode="0.0">
                  <c:v>2.6428571428571432</c:v>
                </c:pt>
                <c:pt idx="6290" formatCode="0.0">
                  <c:v>2.4090909090909087</c:v>
                </c:pt>
                <c:pt idx="6291" formatCode="0.0">
                  <c:v>2.7096774193548385</c:v>
                </c:pt>
                <c:pt idx="6292" formatCode="0.0">
                  <c:v>3.1052631578947372</c:v>
                </c:pt>
                <c:pt idx="6294" formatCode="0.0">
                  <c:v>2.7272727272727275</c:v>
                </c:pt>
                <c:pt idx="6295" formatCode="0.0">
                  <c:v>2.4285714285714288</c:v>
                </c:pt>
                <c:pt idx="6296" formatCode="0.0">
                  <c:v>0.90909090909090906</c:v>
                </c:pt>
                <c:pt idx="6301" formatCode="0.0">
                  <c:v>2.7391304347826089</c:v>
                </c:pt>
                <c:pt idx="6302" formatCode="0.0">
                  <c:v>3.4444444444444442</c:v>
                </c:pt>
                <c:pt idx="6307" formatCode="0.0">
                  <c:v>4.6399999999999997</c:v>
                </c:pt>
                <c:pt idx="6308" formatCode="0.0">
                  <c:v>2.4210526315789469</c:v>
                </c:pt>
                <c:pt idx="6310" formatCode="0.0">
                  <c:v>2.2380952380952381</c:v>
                </c:pt>
                <c:pt idx="6313" formatCode="0.0">
                  <c:v>3</c:v>
                </c:pt>
                <c:pt idx="6317" formatCode="0.0">
                  <c:v>3.7619047619047623</c:v>
                </c:pt>
                <c:pt idx="6318" formatCode="0.0">
                  <c:v>2.2631578947368425</c:v>
                </c:pt>
                <c:pt idx="6319" formatCode="0.0">
                  <c:v>2.6666666666666665</c:v>
                </c:pt>
                <c:pt idx="6320" formatCode="0.0">
                  <c:v>1.4285714285714286</c:v>
                </c:pt>
                <c:pt idx="6321" formatCode="0.0">
                  <c:v>2.9545454545454537</c:v>
                </c:pt>
                <c:pt idx="6333" formatCode="0.0">
                  <c:v>3.2589285714285712</c:v>
                </c:pt>
                <c:pt idx="6334" formatCode="0.0">
                  <c:v>3.0476190476190479</c:v>
                </c:pt>
                <c:pt idx="6335" formatCode="0.0">
                  <c:v>2.25</c:v>
                </c:pt>
                <c:pt idx="6336" formatCode="0.0">
                  <c:v>1.8840579710144931</c:v>
                </c:pt>
                <c:pt idx="6337" formatCode="0.0">
                  <c:v>4.9999999999999991</c:v>
                </c:pt>
                <c:pt idx="6340" formatCode="0.0">
                  <c:v>1.4285714285714286</c:v>
                </c:pt>
                <c:pt idx="6341" formatCode="0.0">
                  <c:v>9.7894736842105239</c:v>
                </c:pt>
                <c:pt idx="6342" formatCode="0.0">
                  <c:v>3.2258064516129035</c:v>
                </c:pt>
                <c:pt idx="6343" formatCode="0.0">
                  <c:v>3.1439393939393945</c:v>
                </c:pt>
                <c:pt idx="6399" formatCode="0.0">
                  <c:v>3.6776859504132231</c:v>
                </c:pt>
                <c:pt idx="6402" formatCode="0.0">
                  <c:v>3.9090909090909087</c:v>
                </c:pt>
                <c:pt idx="6404" formatCode="0.0">
                  <c:v>4.0909090909090908</c:v>
                </c:pt>
                <c:pt idx="6405" formatCode="0.0">
                  <c:v>4.2608695652173916</c:v>
                </c:pt>
                <c:pt idx="6409" formatCode="0.0">
                  <c:v>4.0271493212669673</c:v>
                </c:pt>
                <c:pt idx="6440" formatCode="0.0">
                  <c:v>5.5721393034825883</c:v>
                </c:pt>
                <c:pt idx="6441" formatCode="0.0">
                  <c:v>6.1375661375661377</c:v>
                </c:pt>
                <c:pt idx="6452" formatCode="0.0">
                  <c:v>5.2558139534883725</c:v>
                </c:pt>
                <c:pt idx="6457" formatCode="0.0">
                  <c:v>6.2244897959183678</c:v>
                </c:pt>
                <c:pt idx="6458" formatCode="0.0">
                  <c:v>7.7124183006535949</c:v>
                </c:pt>
                <c:pt idx="6459" formatCode="0.0">
                  <c:v>6.3519313304721035</c:v>
                </c:pt>
                <c:pt idx="6460" formatCode="0.0">
                  <c:v>6.5652173913043494</c:v>
                </c:pt>
                <c:pt idx="6462" formatCode="0.0">
                  <c:v>7.4761904761904754</c:v>
                </c:pt>
                <c:pt idx="6464" formatCode="0.0">
                  <c:v>5.9006211180124231</c:v>
                </c:pt>
                <c:pt idx="6468" formatCode="0.0">
                  <c:v>5.6459330143540685</c:v>
                </c:pt>
                <c:pt idx="6469" formatCode="0.0">
                  <c:v>5.7754010695187166</c:v>
                </c:pt>
                <c:pt idx="6470" formatCode="0.0">
                  <c:v>5.4773869346733681</c:v>
                </c:pt>
                <c:pt idx="6472" formatCode="0.0">
                  <c:v>6.2244897959183678</c:v>
                </c:pt>
                <c:pt idx="6473" formatCode="0.0">
                  <c:v>7.3221757322175716</c:v>
                </c:pt>
                <c:pt idx="6482" formatCode="0.0">
                  <c:v>6.4940239043824715</c:v>
                </c:pt>
                <c:pt idx="6483" formatCode="0.0">
                  <c:v>6.2179487179487163</c:v>
                </c:pt>
                <c:pt idx="6484" formatCode="0.0">
                  <c:v>8.758620689655169</c:v>
                </c:pt>
                <c:pt idx="6485" formatCode="0.0">
                  <c:v>6.4396284829721404</c:v>
                </c:pt>
                <c:pt idx="6488" formatCode="0.0">
                  <c:v>7.8571428571428568</c:v>
                </c:pt>
                <c:pt idx="6491" formatCode="0.0">
                  <c:v>6.2458471760797352</c:v>
                </c:pt>
                <c:pt idx="6492" formatCode="0.0">
                  <c:v>5.6937799043062203</c:v>
                </c:pt>
                <c:pt idx="6493" formatCode="0.0">
                  <c:v>5.5399061032863868</c:v>
                </c:pt>
                <c:pt idx="6494" formatCode="0.0">
                  <c:v>6.6229508196721296</c:v>
                </c:pt>
                <c:pt idx="6595" formatCode="0.0">
                  <c:v>1.2685714285714287</c:v>
                </c:pt>
                <c:pt idx="6596" formatCode="0.0">
                  <c:v>2.4157303370786511</c:v>
                </c:pt>
                <c:pt idx="6598" formatCode="0.0">
                  <c:v>5.1256281407035171</c:v>
                </c:pt>
                <c:pt idx="6599" formatCode="0.0">
                  <c:v>7.3221757322175716</c:v>
                </c:pt>
                <c:pt idx="6600" formatCode="0.0">
                  <c:v>6.4940239043824715</c:v>
                </c:pt>
                <c:pt idx="6601" formatCode="0.0">
                  <c:v>6.4396284829721404</c:v>
                </c:pt>
                <c:pt idx="6602" formatCode="0.0">
                  <c:v>2.7551020408163276</c:v>
                </c:pt>
                <c:pt idx="6603" formatCode="0.0">
                  <c:v>4.9261083743842375</c:v>
                </c:pt>
                <c:pt idx="6604" formatCode="0.0">
                  <c:v>4.2272727272727284</c:v>
                </c:pt>
                <c:pt idx="6605" formatCode="0.0">
                  <c:v>3.4123222748815172</c:v>
                </c:pt>
                <c:pt idx="6606" formatCode="0.0">
                  <c:v>3.2710280373831773</c:v>
                </c:pt>
                <c:pt idx="6677" formatCode="0.0">
                  <c:v>6</c:v>
                </c:pt>
                <c:pt idx="6682" formatCode="0.0">
                  <c:v>5.9477124183006529</c:v>
                </c:pt>
                <c:pt idx="6683" formatCode="0.0">
                  <c:v>6.0606060606060606</c:v>
                </c:pt>
                <c:pt idx="6684" formatCode="0.0">
                  <c:v>6.0975609756097553</c:v>
                </c:pt>
                <c:pt idx="6686" formatCode="0.0">
                  <c:v>6.0122699386503085</c:v>
                </c:pt>
                <c:pt idx="6691" formatCode="0.0">
                  <c:v>5.9782608695652169</c:v>
                </c:pt>
                <c:pt idx="6695" formatCode="0.0">
                  <c:v>5.5617977528089888</c:v>
                </c:pt>
                <c:pt idx="6701" formatCode="0.0">
                  <c:v>6.4171122994652396</c:v>
                </c:pt>
                <c:pt idx="6702" formatCode="0.0">
                  <c:v>6.5217391304347823</c:v>
                </c:pt>
                <c:pt idx="6705" formatCode="0.0">
                  <c:v>6.598984771573603</c:v>
                </c:pt>
                <c:pt idx="6708" formatCode="0.0">
                  <c:v>5.1412429378531082</c:v>
                </c:pt>
                <c:pt idx="6712" formatCode="0.0">
                  <c:v>4.5026178010471201</c:v>
                </c:pt>
                <c:pt idx="6716" formatCode="0.0">
                  <c:v>4.0886699507389173</c:v>
                </c:pt>
                <c:pt idx="6719" formatCode="0.0">
                  <c:v>4.5348837209302326</c:v>
                </c:pt>
                <c:pt idx="6723" formatCode="0.0">
                  <c:v>4.1899441340782113</c:v>
                </c:pt>
                <c:pt idx="6736" formatCode="0.0">
                  <c:v>4.2473118279569873</c:v>
                </c:pt>
                <c:pt idx="6741" formatCode="0.0">
                  <c:v>4.1304347826086953</c:v>
                </c:pt>
                <c:pt idx="6745" formatCode="0.0">
                  <c:v>6.4516129032258069</c:v>
                </c:pt>
                <c:pt idx="6751" formatCode="0.0">
                  <c:v>7.2519083969465656</c:v>
                </c:pt>
                <c:pt idx="6756" formatCode="0.0">
                  <c:v>6.8062827225130897</c:v>
                </c:pt>
                <c:pt idx="6757" formatCode="0.0">
                  <c:v>5.9071729957805914</c:v>
                </c:pt>
                <c:pt idx="6761" formatCode="0.0">
                  <c:v>5.3658536585365848</c:v>
                </c:pt>
                <c:pt idx="6763" formatCode="0.0">
                  <c:v>6.0747663551401878</c:v>
                </c:pt>
                <c:pt idx="6765" formatCode="0.0">
                  <c:v>5.7926829268292686</c:v>
                </c:pt>
                <c:pt idx="6771" formatCode="0.0">
                  <c:v>5.8333333333333348</c:v>
                </c:pt>
                <c:pt idx="6773" formatCode="0.0">
                  <c:v>6.2780269058295977</c:v>
                </c:pt>
                <c:pt idx="6774" formatCode="0.0">
                  <c:v>6.2146892655367223</c:v>
                </c:pt>
                <c:pt idx="6775" formatCode="0.0">
                  <c:v>6.3829787234042561</c:v>
                </c:pt>
                <c:pt idx="6776" formatCode="0.0">
                  <c:v>6.0975609756097553</c:v>
                </c:pt>
                <c:pt idx="6778" formatCode="0.0">
                  <c:v>5.8201058201058187</c:v>
                </c:pt>
                <c:pt idx="6779" formatCode="0.0">
                  <c:v>6.5868263473053883</c:v>
                </c:pt>
                <c:pt idx="6782" formatCode="0.0">
                  <c:v>6.4356435643564369</c:v>
                </c:pt>
                <c:pt idx="6783" formatCode="0.0">
                  <c:v>6.0439560439560429</c:v>
                </c:pt>
                <c:pt idx="6785" formatCode="0.0">
                  <c:v>6.8181818181818166</c:v>
                </c:pt>
                <c:pt idx="6786" formatCode="0.0">
                  <c:v>6.486486486486486</c:v>
                </c:pt>
                <c:pt idx="6789" formatCode="0.0">
                  <c:v>6.0773480662983426</c:v>
                </c:pt>
                <c:pt idx="6791" formatCode="0.0">
                  <c:v>7.0652173913043486</c:v>
                </c:pt>
                <c:pt idx="6794" formatCode="0.0">
                  <c:v>5.7738095238095246</c:v>
                </c:pt>
                <c:pt idx="6798" formatCode="0.0">
                  <c:v>5.6497175141242941</c:v>
                </c:pt>
                <c:pt idx="6800" formatCode="0.0">
                  <c:v>6.6298342541436455</c:v>
                </c:pt>
                <c:pt idx="6804" formatCode="0.0">
                  <c:v>6.4356435643564369</c:v>
                </c:pt>
                <c:pt idx="6817" formatCode="0.0">
                  <c:v>6.0747663551401878</c:v>
                </c:pt>
                <c:pt idx="6819" formatCode="0.0">
                  <c:v>5.7499999999999991</c:v>
                </c:pt>
                <c:pt idx="6820" formatCode="0.0">
                  <c:v>4.2339166680640341</c:v>
                </c:pt>
                <c:pt idx="6821" formatCode="0.0">
                  <c:v>5.8139534883720927</c:v>
                </c:pt>
                <c:pt idx="6822" formatCode="0.0">
                  <c:v>6.8181818181818166</c:v>
                </c:pt>
                <c:pt idx="6823" formatCode="0.0">
                  <c:v>6.1224489795918355</c:v>
                </c:pt>
                <c:pt idx="6825" formatCode="0.0">
                  <c:v>8.7431693989071029</c:v>
                </c:pt>
                <c:pt idx="6826" formatCode="0.0">
                  <c:v>1.4117647058823526</c:v>
                </c:pt>
                <c:pt idx="6829" formatCode="0.0">
                  <c:v>6.024096385542169</c:v>
                </c:pt>
                <c:pt idx="6832" formatCode="0.0">
                  <c:v>4.21875</c:v>
                </c:pt>
                <c:pt idx="6835" formatCode="0.0">
                  <c:v>5.2201257861635222</c:v>
                </c:pt>
                <c:pt idx="6838" formatCode="0.0">
                  <c:v>4.5251396648044686</c:v>
                </c:pt>
                <c:pt idx="6839" formatCode="0.0">
                  <c:v>4.587628865979382</c:v>
                </c:pt>
                <c:pt idx="6840" formatCode="0.0">
                  <c:v>4.7692307692307701</c:v>
                </c:pt>
                <c:pt idx="6842" formatCode="0.0">
                  <c:v>4.1621621621621623</c:v>
                </c:pt>
                <c:pt idx="6843" formatCode="0.0">
                  <c:v>4</c:v>
                </c:pt>
                <c:pt idx="6847" formatCode="0.0">
                  <c:v>3.0208333333333335</c:v>
                </c:pt>
                <c:pt idx="6848" formatCode="0.0">
                  <c:v>2.8272251308900525</c:v>
                </c:pt>
                <c:pt idx="6851" formatCode="0.0">
                  <c:v>6.6298342541436455</c:v>
                </c:pt>
                <c:pt idx="6853" formatCode="0.0">
                  <c:v>5.8510638297872344</c:v>
                </c:pt>
                <c:pt idx="6854" formatCode="0.0">
                  <c:v>5.7894736842105292</c:v>
                </c:pt>
                <c:pt idx="6856" formatCode="0.0">
                  <c:v>6.486486486486486</c:v>
                </c:pt>
                <c:pt idx="6859" formatCode="0.0">
                  <c:v>6.3157894736842106</c:v>
                </c:pt>
                <c:pt idx="6861" formatCode="0.0">
                  <c:v>6.7307692307692317</c:v>
                </c:pt>
                <c:pt idx="6863" formatCode="0.0">
                  <c:v>8.8669950738916263</c:v>
                </c:pt>
                <c:pt idx="6866" formatCode="0.0">
                  <c:v>3.1658291457286429</c:v>
                </c:pt>
                <c:pt idx="6868" formatCode="0.0">
                  <c:v>4.0909090909090908</c:v>
                </c:pt>
                <c:pt idx="6870" formatCode="0.0">
                  <c:v>4.8128342245989284</c:v>
                </c:pt>
                <c:pt idx="6871" formatCode="0.0">
                  <c:v>3.6413043478260878</c:v>
                </c:pt>
                <c:pt idx="6876" formatCode="0.0">
                  <c:v>5.2531645569620258</c:v>
                </c:pt>
                <c:pt idx="6877" formatCode="0.0">
                  <c:v>3.75</c:v>
                </c:pt>
                <c:pt idx="6878" formatCode="0.0">
                  <c:v>4.1071428571428568</c:v>
                </c:pt>
                <c:pt idx="6879" formatCode="0.0">
                  <c:v>3.8743455497382193</c:v>
                </c:pt>
                <c:pt idx="6880" formatCode="0.0">
                  <c:v>4.1573033707865159</c:v>
                </c:pt>
                <c:pt idx="6882" formatCode="0.0">
                  <c:v>2.5882352941176472</c:v>
                </c:pt>
                <c:pt idx="6883" formatCode="0.0">
                  <c:v>1.8343195266272194</c:v>
                </c:pt>
                <c:pt idx="6884" formatCode="0.0">
                  <c:v>2.3618090452261309</c:v>
                </c:pt>
                <c:pt idx="6959" formatCode="0.0">
                  <c:v>3.234817813765182</c:v>
                </c:pt>
                <c:pt idx="6960" formatCode="0.0">
                  <c:v>3.0044052863436126</c:v>
                </c:pt>
                <c:pt idx="6961" formatCode="0.0">
                  <c:v>3.6085106382978727</c:v>
                </c:pt>
                <c:pt idx="6962" formatCode="0.0">
                  <c:v>3.2675438596491237</c:v>
                </c:pt>
                <c:pt idx="6963" formatCode="0.0">
                  <c:v>3.6605504587155973</c:v>
                </c:pt>
                <c:pt idx="6964" formatCode="0.0">
                  <c:v>3.3234042553191485</c:v>
                </c:pt>
                <c:pt idx="6965" formatCode="0.0">
                  <c:v>3.2687224669603534</c:v>
                </c:pt>
                <c:pt idx="6966" formatCode="0.0">
                  <c:v>3.2425531914893617</c:v>
                </c:pt>
                <c:pt idx="6967" formatCode="0.0">
                  <c:v>3.3160173160173159</c:v>
                </c:pt>
                <c:pt idx="6968" formatCode="0.0">
                  <c:v>3.3244444444444441</c:v>
                </c:pt>
                <c:pt idx="6969" formatCode="0.0">
                  <c:v>3.4025974025974031</c:v>
                </c:pt>
                <c:pt idx="6970" formatCode="0.0">
                  <c:v>3.8894009216589858</c:v>
                </c:pt>
                <c:pt idx="6971" formatCode="0.0">
                  <c:v>3.9124423963133634</c:v>
                </c:pt>
                <c:pt idx="6972" formatCode="0.0">
                  <c:v>3.835748792270532</c:v>
                </c:pt>
                <c:pt idx="6973" formatCode="0.0">
                  <c:v>3.9761904761904758</c:v>
                </c:pt>
                <c:pt idx="6974" formatCode="0.0">
                  <c:v>3.6203703703703707</c:v>
                </c:pt>
                <c:pt idx="6975" formatCode="0.0">
                  <c:v>3.8373205741626801</c:v>
                </c:pt>
                <c:pt idx="6976" formatCode="0.0">
                  <c:v>3.9113300492610845</c:v>
                </c:pt>
                <c:pt idx="6977" formatCode="0.0">
                  <c:v>3.8708133971291865</c:v>
                </c:pt>
                <c:pt idx="6978" formatCode="0.0">
                  <c:v>3.9699999999999998</c:v>
                </c:pt>
                <c:pt idx="6979" formatCode="0.0">
                  <c:v>3.895734597156399</c:v>
                </c:pt>
                <c:pt idx="6980" formatCode="0.0">
                  <c:v>3.8067632850241542</c:v>
                </c:pt>
                <c:pt idx="6981" formatCode="0.0">
                  <c:v>3.8373205741626801</c:v>
                </c:pt>
                <c:pt idx="6982" formatCode="0.0">
                  <c:v>3.9609756097560975</c:v>
                </c:pt>
                <c:pt idx="6983" formatCode="0.0">
                  <c:v>3.8701923076923084</c:v>
                </c:pt>
                <c:pt idx="6984" formatCode="0.0">
                  <c:v>3.9174757281553396</c:v>
                </c:pt>
                <c:pt idx="6985" formatCode="0.0">
                  <c:v>4.0195121951219512</c:v>
                </c:pt>
                <c:pt idx="6986" formatCode="0.0">
                  <c:v>3.9142857142857141</c:v>
                </c:pt>
                <c:pt idx="6987" formatCode="0.0">
                  <c:v>3.9810426540284363</c:v>
                </c:pt>
                <c:pt idx="6988" formatCode="0.0">
                  <c:v>4.0243902439024382</c:v>
                </c:pt>
                <c:pt idx="6989" formatCode="0.0">
                  <c:v>3.7892376681614355</c:v>
                </c:pt>
                <c:pt idx="6990" formatCode="0.0">
                  <c:v>3.7621145374449343</c:v>
                </c:pt>
                <c:pt idx="6991" formatCode="0.0">
                  <c:v>3.8461538461538463</c:v>
                </c:pt>
                <c:pt idx="6992" formatCode="0.0">
                  <c:v>3.8681818181818186</c:v>
                </c:pt>
                <c:pt idx="6993" formatCode="0.0">
                  <c:v>4.0135746606334832</c:v>
                </c:pt>
                <c:pt idx="6994" formatCode="0.0">
                  <c:v>4.1106194690265481</c:v>
                </c:pt>
                <c:pt idx="6995" formatCode="0.0">
                  <c:v>3.8699551569506729</c:v>
                </c:pt>
                <c:pt idx="6996" formatCode="0.0">
                  <c:v>4.0045662100456614</c:v>
                </c:pt>
                <c:pt idx="6997" formatCode="0.0">
                  <c:v>4.0217391304347831</c:v>
                </c:pt>
                <c:pt idx="6998" formatCode="0.0">
                  <c:v>4.0497925311203327</c:v>
                </c:pt>
                <c:pt idx="6999" formatCode="0.0">
                  <c:v>4.1111111111111107</c:v>
                </c:pt>
                <c:pt idx="7000" formatCode="0.0">
                  <c:v>4.0082644628099171</c:v>
                </c:pt>
                <c:pt idx="7001" formatCode="0.0">
                  <c:v>4.3436123348017626</c:v>
                </c:pt>
                <c:pt idx="7002" formatCode="0.0">
                  <c:v>3.3809523809523805</c:v>
                </c:pt>
                <c:pt idx="7003" formatCode="0.0">
                  <c:v>3.5555555555555558</c:v>
                </c:pt>
                <c:pt idx="7004" formatCode="0.0">
                  <c:v>3.5504201680672272</c:v>
                </c:pt>
                <c:pt idx="7005" formatCode="0.0">
                  <c:v>6.0975609756097553</c:v>
                </c:pt>
                <c:pt idx="7006" formatCode="0.0">
                  <c:v>5.7738095238095246</c:v>
                </c:pt>
                <c:pt idx="7007" formatCode="0.0">
                  <c:v>7.0652173913043486</c:v>
                </c:pt>
                <c:pt idx="7008" formatCode="0.0">
                  <c:v>5.6497175141242941</c:v>
                </c:pt>
                <c:pt idx="7009" formatCode="0.0">
                  <c:v>6.6298342541436455</c:v>
                </c:pt>
                <c:pt idx="7010" formatCode="0.0">
                  <c:v>5.7499999999999991</c:v>
                </c:pt>
                <c:pt idx="7011" formatCode="0.0">
                  <c:v>6.4356435643564369</c:v>
                </c:pt>
                <c:pt idx="7012" formatCode="0.0">
                  <c:v>6.0747663551401878</c:v>
                </c:pt>
                <c:pt idx="7013" formatCode="0.0">
                  <c:v>6.4516129032258069</c:v>
                </c:pt>
                <c:pt idx="7014" formatCode="0.0">
                  <c:v>7.2519083969465656</c:v>
                </c:pt>
                <c:pt idx="7015" formatCode="0.0">
                  <c:v>5.3658536585365848</c:v>
                </c:pt>
                <c:pt idx="7016" formatCode="0.0">
                  <c:v>6.0747663551401878</c:v>
                </c:pt>
                <c:pt idx="7017" formatCode="0.0">
                  <c:v>5.7926829268292686</c:v>
                </c:pt>
                <c:pt idx="7018" formatCode="0.0">
                  <c:v>6.2780269058295977</c:v>
                </c:pt>
                <c:pt idx="7019" formatCode="0.0">
                  <c:v>6.2146892655367223</c:v>
                </c:pt>
                <c:pt idx="7020" formatCode="0.0">
                  <c:v>6.3829787234042561</c:v>
                </c:pt>
                <c:pt idx="7021" formatCode="0.0">
                  <c:v>6.1224489795918355</c:v>
                </c:pt>
                <c:pt idx="7022" formatCode="0.0">
                  <c:v>5.0310559006211184</c:v>
                </c:pt>
                <c:pt idx="7023" formatCode="0.0">
                  <c:v>4.3421052631578938</c:v>
                </c:pt>
                <c:pt idx="7024" formatCode="0.0">
                  <c:v>4.9068322981366466</c:v>
                </c:pt>
                <c:pt idx="7025" formatCode="0.0">
                  <c:v>5.6179775280898854</c:v>
                </c:pt>
                <c:pt idx="7026" formatCode="0.0">
                  <c:v>8.5714285714285712</c:v>
                </c:pt>
                <c:pt idx="7027" formatCode="0.0">
                  <c:v>5</c:v>
                </c:pt>
                <c:pt idx="7028" formatCode="0.0">
                  <c:v>6.6037735849056611</c:v>
                </c:pt>
                <c:pt idx="7029" formatCode="0.0">
                  <c:v>7.4712643678160919</c:v>
                </c:pt>
                <c:pt idx="7030" formatCode="0.0">
                  <c:v>7.2625698324022343</c:v>
                </c:pt>
                <c:pt idx="7031" formatCode="0.0">
                  <c:v>3.5975609756097566</c:v>
                </c:pt>
                <c:pt idx="7032" formatCode="0.0">
                  <c:v>3.2515337423312896</c:v>
                </c:pt>
                <c:pt idx="7033" formatCode="0.0">
                  <c:v>2.8235294117647061</c:v>
                </c:pt>
                <c:pt idx="7034" formatCode="0.0">
                  <c:v>4.5714285714285721</c:v>
                </c:pt>
                <c:pt idx="7035" formatCode="0.0">
                  <c:v>3.9072847682119218</c:v>
                </c:pt>
                <c:pt idx="7036" formatCode="0.0">
                  <c:v>3.9285714285714288</c:v>
                </c:pt>
                <c:pt idx="7037" formatCode="0.0">
                  <c:v>7.6923076923076925</c:v>
                </c:pt>
                <c:pt idx="7038" formatCode="0.0">
                  <c:v>7.6470588235294104</c:v>
                </c:pt>
                <c:pt idx="7039" formatCode="0.0">
                  <c:v>5.2531645569620258</c:v>
                </c:pt>
                <c:pt idx="7040" formatCode="0.0">
                  <c:v>2.8000000000000003</c:v>
                </c:pt>
                <c:pt idx="7041" formatCode="0.0">
                  <c:v>7.5949367088607573</c:v>
                </c:pt>
                <c:pt idx="7042" formatCode="0.0">
                  <c:v>5.6779661016949161</c:v>
                </c:pt>
                <c:pt idx="7043" formatCode="0.0">
                  <c:v>5.9615384615384617</c:v>
                </c:pt>
                <c:pt idx="7044" formatCode="0.0">
                  <c:v>2.6086956521739135</c:v>
                </c:pt>
                <c:pt idx="7045" formatCode="0.0">
                  <c:v>1.4965986394557824</c:v>
                </c:pt>
                <c:pt idx="7046" formatCode="0.0">
                  <c:v>5.783132530120481</c:v>
                </c:pt>
                <c:pt idx="7047" formatCode="0.0">
                  <c:v>6.4516129032258069</c:v>
                </c:pt>
                <c:pt idx="7048" formatCode="0.0">
                  <c:v>5.9405940594059397</c:v>
                </c:pt>
                <c:pt idx="7049" formatCode="0.0">
                  <c:v>6.4705882352941186</c:v>
                </c:pt>
                <c:pt idx="7050" formatCode="0.0">
                  <c:v>7.6470588235294104</c:v>
                </c:pt>
                <c:pt idx="7051" formatCode="0.0">
                  <c:v>5.5</c:v>
                </c:pt>
                <c:pt idx="7052" formatCode="0.0">
                  <c:v>5.5555555555555536</c:v>
                </c:pt>
                <c:pt idx="7053" formatCode="0.0">
                  <c:v>5.5016181229773471</c:v>
                </c:pt>
                <c:pt idx="7054" formatCode="0.0">
                  <c:v>5.6338028169014081</c:v>
                </c:pt>
                <c:pt idx="7055" formatCode="0.0">
                  <c:v>9.3023255813953494</c:v>
                </c:pt>
                <c:pt idx="7056" formatCode="0.0">
                  <c:v>8.7719298245614024</c:v>
                </c:pt>
                <c:pt idx="7057" formatCode="0.0">
                  <c:v>8.1521739130434785</c:v>
                </c:pt>
                <c:pt idx="7058" formatCode="0.0">
                  <c:v>8.9385474860335172</c:v>
                </c:pt>
                <c:pt idx="7059" formatCode="0.0">
                  <c:v>7.0588235294117654</c:v>
                </c:pt>
                <c:pt idx="7060" formatCode="0.0">
                  <c:v>6.1797752808988768</c:v>
                </c:pt>
                <c:pt idx="7061" formatCode="0.0">
                  <c:v>5.0505050505050484</c:v>
                </c:pt>
                <c:pt idx="7062" formatCode="0.0">
                  <c:v>8.8082901554404156</c:v>
                </c:pt>
                <c:pt idx="7063" formatCode="0.0">
                  <c:v>7.5675675675675667</c:v>
                </c:pt>
                <c:pt idx="7064" formatCode="0.0">
                  <c:v>5.1282051282051286</c:v>
                </c:pt>
                <c:pt idx="7065" formatCode="0.0">
                  <c:v>8.2840236686390512</c:v>
                </c:pt>
                <c:pt idx="7074" formatCode="0.0">
                  <c:v>4.1714285714285717</c:v>
                </c:pt>
                <c:pt idx="7107" formatCode="0.0">
                  <c:v>4.5197740112994351</c:v>
                </c:pt>
                <c:pt idx="7108" formatCode="0.0">
                  <c:v>4.0201005025125625</c:v>
                </c:pt>
                <c:pt idx="7109" formatCode="0.0">
                  <c:v>3.0042918454935625</c:v>
                </c:pt>
                <c:pt idx="7110" formatCode="0.0">
                  <c:v>5.0251256281407031</c:v>
                </c:pt>
                <c:pt idx="7111" formatCode="0.0">
                  <c:v>3.8135593220338979</c:v>
                </c:pt>
                <c:pt idx="7112" formatCode="0.0">
                  <c:v>2.2388059701492531</c:v>
                </c:pt>
                <c:pt idx="7113" formatCode="0.0">
                  <c:v>3.3333333333333335</c:v>
                </c:pt>
                <c:pt idx="7114" formatCode="0.0">
                  <c:v>3.755868544600939</c:v>
                </c:pt>
                <c:pt idx="7115" formatCode="0.0">
                  <c:v>3.4782608695652177</c:v>
                </c:pt>
                <c:pt idx="7116" formatCode="0.0">
                  <c:v>4.7297297297297307</c:v>
                </c:pt>
                <c:pt idx="7117" formatCode="0.0">
                  <c:v>4.6242774566473974</c:v>
                </c:pt>
                <c:pt idx="7118" formatCode="0.0">
                  <c:v>3.8251366120218582</c:v>
                </c:pt>
                <c:pt idx="7119" formatCode="0.0">
                  <c:v>4.2328042328042335</c:v>
                </c:pt>
                <c:pt idx="7120" formatCode="0.0">
                  <c:v>3.3175355450236972</c:v>
                </c:pt>
                <c:pt idx="7121" formatCode="0.0">
                  <c:v>3.8</c:v>
                </c:pt>
                <c:pt idx="7122" formatCode="0.0">
                  <c:v>4.0909090909090908</c:v>
                </c:pt>
                <c:pt idx="7123" formatCode="0.0">
                  <c:v>4.0434782608695654</c:v>
                </c:pt>
                <c:pt idx="7124" formatCode="0.0">
                  <c:v>3.625</c:v>
                </c:pt>
                <c:pt idx="7125" formatCode="0.0">
                  <c:v>3.75</c:v>
                </c:pt>
                <c:pt idx="7126" formatCode="0.0">
                  <c:v>3.8695652173913051</c:v>
                </c:pt>
                <c:pt idx="7127" formatCode="0.0">
                  <c:v>3.9130434782608696</c:v>
                </c:pt>
                <c:pt idx="7128" formatCode="0.0">
                  <c:v>3.833333333333333</c:v>
                </c:pt>
                <c:pt idx="7129" formatCode="0.0">
                  <c:v>4.1304347826086962</c:v>
                </c:pt>
                <c:pt idx="7130" formatCode="0.0">
                  <c:v>3.956521739130435</c:v>
                </c:pt>
                <c:pt idx="7131" formatCode="0.0">
                  <c:v>3.9166666666666665</c:v>
                </c:pt>
                <c:pt idx="7132" formatCode="0.0">
                  <c:v>3.833333333333333</c:v>
                </c:pt>
                <c:pt idx="7133" formatCode="0.0">
                  <c:v>4.1363636363636376</c:v>
                </c:pt>
                <c:pt idx="7134" formatCode="0.0">
                  <c:v>3.75</c:v>
                </c:pt>
                <c:pt idx="7135" formatCode="0.0">
                  <c:v>3.956521739130435</c:v>
                </c:pt>
                <c:pt idx="7136" formatCode="0.0">
                  <c:v>3.8695652173913051</c:v>
                </c:pt>
                <c:pt idx="7137" formatCode="0.0">
                  <c:v>3.652173913043478</c:v>
                </c:pt>
                <c:pt idx="7138" formatCode="0.0">
                  <c:v>3.7826086956521738</c:v>
                </c:pt>
                <c:pt idx="7139" formatCode="0.0">
                  <c:v>4.1363636363636376</c:v>
                </c:pt>
                <c:pt idx="7140" formatCode="0.0">
                  <c:v>4.8181818181818166</c:v>
                </c:pt>
                <c:pt idx="7141" formatCode="0.0">
                  <c:v>4.7391304347826102</c:v>
                </c:pt>
                <c:pt idx="7142" formatCode="0.0">
                  <c:v>4.6818181818181825</c:v>
                </c:pt>
                <c:pt idx="7143" formatCode="0.0">
                  <c:v>4.7826086956521774</c:v>
                </c:pt>
                <c:pt idx="7144" formatCode="0.0">
                  <c:v>4.7272727272727275</c:v>
                </c:pt>
                <c:pt idx="7145" formatCode="0.0">
                  <c:v>4.7727272727272725</c:v>
                </c:pt>
                <c:pt idx="7146" formatCode="0.0">
                  <c:v>4.6521739130434785</c:v>
                </c:pt>
                <c:pt idx="7147" formatCode="0.0">
                  <c:v>4.666666666666667</c:v>
                </c:pt>
                <c:pt idx="7148" formatCode="0.0">
                  <c:v>4.8695652173913047</c:v>
                </c:pt>
                <c:pt idx="7149" formatCode="0.0">
                  <c:v>4.913043478260871</c:v>
                </c:pt>
                <c:pt idx="7150" formatCode="0.0">
                  <c:v>4.6249999999999991</c:v>
                </c:pt>
                <c:pt idx="7151" formatCode="0.0">
                  <c:v>4.25</c:v>
                </c:pt>
                <c:pt idx="7152" formatCode="0.0">
                  <c:v>4.6249999999999991</c:v>
                </c:pt>
                <c:pt idx="7153" formatCode="0.0">
                  <c:v>4.6521739130434785</c:v>
                </c:pt>
                <c:pt idx="7154" formatCode="0.0">
                  <c:v>4.6086956521739122</c:v>
                </c:pt>
                <c:pt idx="7155" formatCode="0.0">
                  <c:v>4.7142857142857135</c:v>
                </c:pt>
                <c:pt idx="7156" formatCode="0.0">
                  <c:v>4.8181818181818166</c:v>
                </c:pt>
                <c:pt idx="7157" formatCode="0.0">
                  <c:v>4.7619047619047619</c:v>
                </c:pt>
                <c:pt idx="7158" formatCode="0.0">
                  <c:v>4.8181818181818166</c:v>
                </c:pt>
                <c:pt idx="7159" formatCode="0.0">
                  <c:v>4.5833333333333348</c:v>
                </c:pt>
                <c:pt idx="7160" formatCode="0.0">
                  <c:v>4.6818181818181825</c:v>
                </c:pt>
                <c:pt idx="7161" formatCode="0.0">
                  <c:v>4.5652173913043494</c:v>
                </c:pt>
                <c:pt idx="7162" formatCode="0.0">
                  <c:v>4.4347826086956514</c:v>
                </c:pt>
                <c:pt idx="7163" formatCode="0.0">
                  <c:v>4.6521739130434785</c:v>
                </c:pt>
                <c:pt idx="7164" formatCode="0.0">
                  <c:v>4.6818181818181825</c:v>
                </c:pt>
                <c:pt idx="7165" formatCode="0.0">
                  <c:v>4.4782608695652177</c:v>
                </c:pt>
                <c:pt idx="7166" formatCode="0.0">
                  <c:v>4.6956521739130439</c:v>
                </c:pt>
                <c:pt idx="7167" formatCode="0.0">
                  <c:v>4.4000000000000004</c:v>
                </c:pt>
                <c:pt idx="7168" formatCode="0.0">
                  <c:v>4.2608695652173916</c:v>
                </c:pt>
                <c:pt idx="7169" formatCode="0.0">
                  <c:v>4.2608695652173916</c:v>
                </c:pt>
                <c:pt idx="7170" formatCode="0.0">
                  <c:v>4.7272727272727275</c:v>
                </c:pt>
                <c:pt idx="7171" formatCode="0.0">
                  <c:v>4.25</c:v>
                </c:pt>
                <c:pt idx="7172" formatCode="0.0">
                  <c:v>4.2916666666666679</c:v>
                </c:pt>
                <c:pt idx="7173" formatCode="0.0">
                  <c:v>4.2083333333333339</c:v>
                </c:pt>
                <c:pt idx="7174" formatCode="0.0">
                  <c:v>4.4347826086956514</c:v>
                </c:pt>
                <c:pt idx="7175" formatCode="0.0">
                  <c:v>4.391304347826086</c:v>
                </c:pt>
                <c:pt idx="7176" formatCode="0.0">
                  <c:v>4.391304347826086</c:v>
                </c:pt>
                <c:pt idx="7177" formatCode="0.0">
                  <c:v>4.5652173913043494</c:v>
                </c:pt>
                <c:pt idx="7178" formatCode="0.0">
                  <c:v>4.5652173913043494</c:v>
                </c:pt>
                <c:pt idx="7179" formatCode="0.0">
                  <c:v>4.5217391304347831</c:v>
                </c:pt>
                <c:pt idx="7180" formatCode="0.0">
                  <c:v>4.2916666666666679</c:v>
                </c:pt>
                <c:pt idx="7181" formatCode="0.0">
                  <c:v>4.6086956521739122</c:v>
                </c:pt>
                <c:pt idx="7182" formatCode="0.0">
                  <c:v>4.3043478260869552</c:v>
                </c:pt>
                <c:pt idx="7183" formatCode="0.0">
                  <c:v>4.4782608695652177</c:v>
                </c:pt>
                <c:pt idx="7184" formatCode="0.0">
                  <c:v>4.4782608695652177</c:v>
                </c:pt>
                <c:pt idx="7185" formatCode="0.0">
                  <c:v>4.25</c:v>
                </c:pt>
                <c:pt idx="7186" formatCode="0.0">
                  <c:v>4.3333333333333348</c:v>
                </c:pt>
                <c:pt idx="7187" formatCode="0.0">
                  <c:v>4.2916666666666679</c:v>
                </c:pt>
                <c:pt idx="7188" formatCode="0.0">
                  <c:v>4.4782608695652177</c:v>
                </c:pt>
                <c:pt idx="7189" formatCode="0.0">
                  <c:v>4.4166666666666679</c:v>
                </c:pt>
                <c:pt idx="7190" formatCode="0.0">
                  <c:v>3.8461538461538454</c:v>
                </c:pt>
                <c:pt idx="7191" formatCode="0.0">
                  <c:v>3.9200000000000004</c:v>
                </c:pt>
                <c:pt idx="7192" formatCode="0.0">
                  <c:v>3.8888888888888884</c:v>
                </c:pt>
                <c:pt idx="7193" formatCode="0.0">
                  <c:v>3.8076923076923079</c:v>
                </c:pt>
                <c:pt idx="7194" formatCode="0.0">
                  <c:v>3.7777777777777781</c:v>
                </c:pt>
                <c:pt idx="7195" formatCode="0.0">
                  <c:v>3.8888888888888884</c:v>
                </c:pt>
                <c:pt idx="7196" formatCode="0.0">
                  <c:v>4.04</c:v>
                </c:pt>
                <c:pt idx="7197" formatCode="0.0">
                  <c:v>4.0384615384615383</c:v>
                </c:pt>
                <c:pt idx="7198" formatCode="0.0">
                  <c:v>3.9615384615384617</c:v>
                </c:pt>
                <c:pt idx="7199" formatCode="0.0">
                  <c:v>4.0769230769230775</c:v>
                </c:pt>
                <c:pt idx="7200" formatCode="0.0">
                  <c:v>3.8846153846153837</c:v>
                </c:pt>
                <c:pt idx="7201" formatCode="0.0">
                  <c:v>3.8148148148148144</c:v>
                </c:pt>
                <c:pt idx="7202" formatCode="0.0">
                  <c:v>3.7857142857142865</c:v>
                </c:pt>
                <c:pt idx="7203" formatCode="0.0">
                  <c:v>3.8148148148148144</c:v>
                </c:pt>
                <c:pt idx="7204" formatCode="0.0">
                  <c:v>3.8518518518518512</c:v>
                </c:pt>
                <c:pt idx="7205" formatCode="0.0">
                  <c:v>4.1739130434782608</c:v>
                </c:pt>
                <c:pt idx="7206" formatCode="0.0">
                  <c:v>4</c:v>
                </c:pt>
                <c:pt idx="7207" formatCode="0.0">
                  <c:v>4</c:v>
                </c:pt>
                <c:pt idx="7208" formatCode="0.0">
                  <c:v>3.9200000000000004</c:v>
                </c:pt>
                <c:pt idx="7209" formatCode="0.0">
                  <c:v>3.84</c:v>
                </c:pt>
                <c:pt idx="7210" formatCode="0.0">
                  <c:v>3.666666666666667</c:v>
                </c:pt>
                <c:pt idx="7211" formatCode="0.0">
                  <c:v>3.4799999999999991</c:v>
                </c:pt>
                <c:pt idx="7212" formatCode="0.0">
                  <c:v>3.84</c:v>
                </c:pt>
                <c:pt idx="7213" formatCode="0.0">
                  <c:v>3.5200000000000005</c:v>
                </c:pt>
                <c:pt idx="7214" formatCode="0.0">
                  <c:v>3.8</c:v>
                </c:pt>
                <c:pt idx="7215" formatCode="0.0">
                  <c:v>3.6399999999999997</c:v>
                </c:pt>
                <c:pt idx="7216" formatCode="0.0">
                  <c:v>3.4999999999999991</c:v>
                </c:pt>
                <c:pt idx="7217" formatCode="0.0">
                  <c:v>3.75</c:v>
                </c:pt>
                <c:pt idx="7218" formatCode="0.0">
                  <c:v>3.75</c:v>
                </c:pt>
                <c:pt idx="7219" formatCode="0.0">
                  <c:v>3.5769230769230771</c:v>
                </c:pt>
                <c:pt idx="7220" formatCode="0.0">
                  <c:v>3.4799999999999991</c:v>
                </c:pt>
                <c:pt idx="7221" formatCode="0.0">
                  <c:v>3.8695652173913051</c:v>
                </c:pt>
                <c:pt idx="7222" formatCode="0.0">
                  <c:v>3.72</c:v>
                </c:pt>
                <c:pt idx="7223" formatCode="0.0">
                  <c:v>3.7307692307692304</c:v>
                </c:pt>
                <c:pt idx="7224" formatCode="0.0">
                  <c:v>3.875</c:v>
                </c:pt>
                <c:pt idx="7225" formatCode="0.0">
                  <c:v>3.6538461538461537</c:v>
                </c:pt>
                <c:pt idx="7226" formatCode="0.0">
                  <c:v>4</c:v>
                </c:pt>
                <c:pt idx="7227" formatCode="0.0">
                  <c:v>3.7600000000000002</c:v>
                </c:pt>
                <c:pt idx="7228" formatCode="0.0">
                  <c:v>3.9166666666666665</c:v>
                </c:pt>
                <c:pt idx="7229" formatCode="0.0">
                  <c:v>3.6538461538461537</c:v>
                </c:pt>
                <c:pt idx="7230" formatCode="0.0">
                  <c:v>3.72</c:v>
                </c:pt>
                <c:pt idx="7231" formatCode="0.0">
                  <c:v>3.5200000000000005</c:v>
                </c:pt>
                <c:pt idx="7232" formatCode="0.0">
                  <c:v>3.3076923076923079</c:v>
                </c:pt>
                <c:pt idx="7233" formatCode="0.0">
                  <c:v>3.4</c:v>
                </c:pt>
                <c:pt idx="7234" formatCode="0.0">
                  <c:v>3.4999999999999991</c:v>
                </c:pt>
                <c:pt idx="7235" formatCode="0.0">
                  <c:v>3.625</c:v>
                </c:pt>
                <c:pt idx="7236" formatCode="0.0">
                  <c:v>3.6923076923076925</c:v>
                </c:pt>
                <c:pt idx="7237" formatCode="0.0">
                  <c:v>3.4230769230769229</c:v>
                </c:pt>
                <c:pt idx="7238" formatCode="0.0">
                  <c:v>3.6799999999999997</c:v>
                </c:pt>
                <c:pt idx="7239" formatCode="0.0">
                  <c:v>3.72</c:v>
                </c:pt>
                <c:pt idx="7240" formatCode="0.0">
                  <c:v>3.8846153846153837</c:v>
                </c:pt>
                <c:pt idx="7241" formatCode="0.0">
                  <c:v>3.8846153846153837</c:v>
                </c:pt>
                <c:pt idx="7242" formatCode="0.0">
                  <c:v>4.0384615384615383</c:v>
                </c:pt>
                <c:pt idx="7243" formatCode="0.0">
                  <c:v>3.8076923076923079</c:v>
                </c:pt>
                <c:pt idx="7244" formatCode="0.0">
                  <c:v>3.8148148148148144</c:v>
                </c:pt>
                <c:pt idx="7245" formatCode="0.0">
                  <c:v>3.3846153846153841</c:v>
                </c:pt>
                <c:pt idx="7246" formatCode="0.0">
                  <c:v>3.3461538461538454</c:v>
                </c:pt>
                <c:pt idx="7247" formatCode="0.0">
                  <c:v>3.5200000000000005</c:v>
                </c:pt>
                <c:pt idx="7248" formatCode="0.0">
                  <c:v>3.5200000000000005</c:v>
                </c:pt>
                <c:pt idx="7249" formatCode="0.0">
                  <c:v>3.56</c:v>
                </c:pt>
                <c:pt idx="7250" formatCode="0.0">
                  <c:v>3.3846153846153841</c:v>
                </c:pt>
                <c:pt idx="7251" formatCode="0.0">
                  <c:v>3.5833333333333339</c:v>
                </c:pt>
                <c:pt idx="7252" formatCode="0.0">
                  <c:v>3.541666666666667</c:v>
                </c:pt>
                <c:pt idx="7253" formatCode="0.0">
                  <c:v>3.4</c:v>
                </c:pt>
                <c:pt idx="7254" formatCode="0.0">
                  <c:v>3.4</c:v>
                </c:pt>
                <c:pt idx="7255" formatCode="0.0">
                  <c:v>3.4799999999999991</c:v>
                </c:pt>
                <c:pt idx="7256" formatCode="0.0">
                  <c:v>3.56</c:v>
                </c:pt>
                <c:pt idx="7257" formatCode="0.0">
                  <c:v>3.6399999999999997</c:v>
                </c:pt>
                <c:pt idx="7258" formatCode="0.0">
                  <c:v>3.7916666666666665</c:v>
                </c:pt>
                <c:pt idx="7259" formatCode="0.0">
                  <c:v>3.6</c:v>
                </c:pt>
                <c:pt idx="7264" formatCode="0.0">
                  <c:v>3.5294117647058822</c:v>
                </c:pt>
                <c:pt idx="7265" formatCode="0.0">
                  <c:v>3.5121951219512195</c:v>
                </c:pt>
                <c:pt idx="7266" formatCode="0.0">
                  <c:v>3.5265700483091793</c:v>
                </c:pt>
                <c:pt idx="7267" formatCode="0.0">
                  <c:v>3.4615384615384617</c:v>
                </c:pt>
                <c:pt idx="7268" formatCode="0.0">
                  <c:v>3.5</c:v>
                </c:pt>
                <c:pt idx="7269" formatCode="0.0">
                  <c:v>3.3962264150943393</c:v>
                </c:pt>
                <c:pt idx="7270" formatCode="0.0">
                  <c:v>3.5</c:v>
                </c:pt>
                <c:pt idx="7271" formatCode="0.0">
                  <c:v>3.4134615384615388</c:v>
                </c:pt>
                <c:pt idx="7272" formatCode="0.0">
                  <c:v>3.6597938144329896</c:v>
                </c:pt>
                <c:pt idx="7273" formatCode="0.0">
                  <c:v>3.5384615384615392</c:v>
                </c:pt>
                <c:pt idx="7274" formatCode="0.0">
                  <c:v>3.6734693877551021</c:v>
                </c:pt>
                <c:pt idx="7275" formatCode="0.0">
                  <c:v>3.2057416267942589</c:v>
                </c:pt>
                <c:pt idx="7276" formatCode="0.0">
                  <c:v>3.0049261083743848</c:v>
                </c:pt>
                <c:pt idx="7277" formatCode="0.0">
                  <c:v>3.1279620853080572</c:v>
                </c:pt>
                <c:pt idx="7278" formatCode="0.0">
                  <c:v>3.1428571428571428</c:v>
                </c:pt>
                <c:pt idx="7279" formatCode="0.0">
                  <c:v>3.1944444444444438</c:v>
                </c:pt>
                <c:pt idx="7280" formatCode="0.0">
                  <c:v>3.3796296296296284</c:v>
                </c:pt>
                <c:pt idx="7281" formatCode="0.0">
                  <c:v>3.4597156398104261</c:v>
                </c:pt>
                <c:pt idx="7282" formatCode="0.0">
                  <c:v>3.6279069767441867</c:v>
                </c:pt>
                <c:pt idx="7283" formatCode="0.0">
                  <c:v>3.9189189189189184</c:v>
                </c:pt>
                <c:pt idx="7284" formatCode="0.0">
                  <c:v>4.0178571428571415</c:v>
                </c:pt>
                <c:pt idx="7285" formatCode="0.0">
                  <c:v>3.2558139534883721</c:v>
                </c:pt>
                <c:pt idx="7286" formatCode="0.0">
                  <c:v>3.822222222222222</c:v>
                </c:pt>
                <c:pt idx="7287" formatCode="0.0">
                  <c:v>3.7554585152838422</c:v>
                </c:pt>
                <c:pt idx="7288" formatCode="0.0">
                  <c:v>3.7053571428571437</c:v>
                </c:pt>
                <c:pt idx="7289" formatCode="0.0">
                  <c:v>4.1704035874439462</c:v>
                </c:pt>
                <c:pt idx="7290" formatCode="0.0">
                  <c:v>3.9639639639639639</c:v>
                </c:pt>
                <c:pt idx="7291" formatCode="0.0">
                  <c:v>3.8009049773755659</c:v>
                </c:pt>
                <c:pt idx="7292" formatCode="0.0">
                  <c:v>3.8388625592417056</c:v>
                </c:pt>
                <c:pt idx="7293" formatCode="0.0">
                  <c:v>3.7383177570093467</c:v>
                </c:pt>
                <c:pt idx="7294" formatCode="0.0">
                  <c:v>3.175355450236967</c:v>
                </c:pt>
                <c:pt idx="7295" formatCode="0.0">
                  <c:v>3.1904761904761898</c:v>
                </c:pt>
                <c:pt idx="7296" formatCode="0.0">
                  <c:v>3.2512315270935965</c:v>
                </c:pt>
                <c:pt idx="7297" formatCode="0.0">
                  <c:v>3.3170731707317072</c:v>
                </c:pt>
                <c:pt idx="7298" formatCode="0.0">
                  <c:v>3.3658536585365857</c:v>
                </c:pt>
                <c:pt idx="7299" formatCode="0.0">
                  <c:v>3.3830845771144284</c:v>
                </c:pt>
                <c:pt idx="7300" formatCode="0.0">
                  <c:v>3.2524271844660193</c:v>
                </c:pt>
                <c:pt idx="7301" formatCode="0.0">
                  <c:v>3.333333333333333</c:v>
                </c:pt>
                <c:pt idx="7302" formatCode="0.0">
                  <c:v>3.2242990654205612</c:v>
                </c:pt>
                <c:pt idx="7303" formatCode="0.0">
                  <c:v>3.175355450236967</c:v>
                </c:pt>
                <c:pt idx="7304" formatCode="0.0">
                  <c:v>3.2367149758454112</c:v>
                </c:pt>
                <c:pt idx="7305" formatCode="0.0">
                  <c:v>3.0660377358490569</c:v>
                </c:pt>
                <c:pt idx="7306" formatCode="0.0">
                  <c:v>3.2558139534883721</c:v>
                </c:pt>
                <c:pt idx="7307" formatCode="0.0">
                  <c:v>3.0660377358490569</c:v>
                </c:pt>
                <c:pt idx="7308" formatCode="0.0">
                  <c:v>3.2701421800947865</c:v>
                </c:pt>
                <c:pt idx="7309" formatCode="0.0">
                  <c:v>3.2558139534883721</c:v>
                </c:pt>
                <c:pt idx="7310" formatCode="0.0">
                  <c:v>3.2367149758454112</c:v>
                </c:pt>
                <c:pt idx="7311" formatCode="0.0">
                  <c:v>3.3023255813953489</c:v>
                </c:pt>
                <c:pt idx="7312" formatCode="0.0">
                  <c:v>3.3492822966507179</c:v>
                </c:pt>
                <c:pt idx="7313" formatCode="0.0">
                  <c:v>3.3018867924528301</c:v>
                </c:pt>
                <c:pt idx="7314" formatCode="0.0">
                  <c:v>3.2863849765258224</c:v>
                </c:pt>
                <c:pt idx="7315" formatCode="0.0">
                  <c:v>3.2558139534883721</c:v>
                </c:pt>
                <c:pt idx="7316" formatCode="0.0">
                  <c:v>3.1944444444444438</c:v>
                </c:pt>
                <c:pt idx="7317" formatCode="0.0">
                  <c:v>3.7383177570093467</c:v>
                </c:pt>
                <c:pt idx="7318" formatCode="0.0">
                  <c:v>3.6150234741784035</c:v>
                </c:pt>
                <c:pt idx="7319" formatCode="0.0">
                  <c:v>4.0952380952380958</c:v>
                </c:pt>
                <c:pt idx="7320" formatCode="0.0">
                  <c:v>3.7391304347826089</c:v>
                </c:pt>
                <c:pt idx="7321" formatCode="0.0">
                  <c:v>3.545454545454545</c:v>
                </c:pt>
                <c:pt idx="7322" formatCode="0.0">
                  <c:v>3.695652173913043</c:v>
                </c:pt>
                <c:pt idx="7323" formatCode="0.0">
                  <c:v>3.7619047619047623</c:v>
                </c:pt>
                <c:pt idx="7324" formatCode="0.0">
                  <c:v>3.608695652173914</c:v>
                </c:pt>
                <c:pt idx="7325" formatCode="0.0">
                  <c:v>3.7727272727272738</c:v>
                </c:pt>
                <c:pt idx="7326" formatCode="0.0">
                  <c:v>3.339712918660287</c:v>
                </c:pt>
                <c:pt idx="7327" formatCode="0.0">
                  <c:v>3.436619718309859</c:v>
                </c:pt>
                <c:pt idx="7328" formatCode="0.0">
                  <c:v>3.4086538461538454</c:v>
                </c:pt>
                <c:pt idx="7329" formatCode="0.0">
                  <c:v>3.5645933014354076</c:v>
                </c:pt>
                <c:pt idx="7330" formatCode="0.0">
                  <c:v>3.4857142857142858</c:v>
                </c:pt>
                <c:pt idx="7331" formatCode="0.0">
                  <c:v>3.4018264840182639</c:v>
                </c:pt>
                <c:pt idx="7332" formatCode="0.0">
                  <c:v>3.4732142857142851</c:v>
                </c:pt>
                <c:pt idx="7333" formatCode="0.0">
                  <c:v>3.7180616740088097</c:v>
                </c:pt>
                <c:pt idx="7334" formatCode="0.0">
                  <c:v>3.6969696969696964</c:v>
                </c:pt>
                <c:pt idx="7335" formatCode="0.0">
                  <c:v>3.7363636363636363</c:v>
                </c:pt>
                <c:pt idx="7336" formatCode="0.0">
                  <c:v>3.4587155963302747</c:v>
                </c:pt>
                <c:pt idx="7337" formatCode="0.0">
                  <c:v>3.3272727272727272</c:v>
                </c:pt>
                <c:pt idx="7338" formatCode="0.0">
                  <c:v>3.4133333333333331</c:v>
                </c:pt>
                <c:pt idx="7339" formatCode="0.0">
                  <c:v>3.4697674418604652</c:v>
                </c:pt>
                <c:pt idx="7340" formatCode="0.0">
                  <c:v>3.4208144796380084</c:v>
                </c:pt>
                <c:pt idx="7341" formatCode="0.0">
                  <c:v>3.4601769911504432</c:v>
                </c:pt>
                <c:pt idx="7342" formatCode="0.0">
                  <c:v>3.5416666666666665</c:v>
                </c:pt>
                <c:pt idx="7343" formatCode="0.0">
                  <c:v>3.462555066079295</c:v>
                </c:pt>
                <c:pt idx="7344" formatCode="0.0">
                  <c:v>3.5374449339207037</c:v>
                </c:pt>
                <c:pt idx="7345" formatCode="0.0">
                  <c:v>3.5887445887445888</c:v>
                </c:pt>
                <c:pt idx="7346" formatCode="0.0">
                  <c:v>3.5663716814159296</c:v>
                </c:pt>
                <c:pt idx="7347" formatCode="0.0">
                  <c:v>3.6740088105726869</c:v>
                </c:pt>
                <c:pt idx="7348" formatCode="0.0">
                  <c:v>3.3265306122448979</c:v>
                </c:pt>
                <c:pt idx="7349" formatCode="0.0">
                  <c:v>3.2274678111587982</c:v>
                </c:pt>
                <c:pt idx="7350" formatCode="0.0">
                  <c:v>2.9134615384615388</c:v>
                </c:pt>
                <c:pt idx="7351" formatCode="0.0">
                  <c:v>5.2192982456140378</c:v>
                </c:pt>
                <c:pt idx="7352" formatCode="0.0">
                  <c:v>1.898876404494382</c:v>
                </c:pt>
                <c:pt idx="7353" formatCode="0.0">
                  <c:v>5.078125</c:v>
                </c:pt>
                <c:pt idx="7354" formatCode="0.0">
                  <c:v>3.8260869565217397</c:v>
                </c:pt>
                <c:pt idx="7355" formatCode="0.0">
                  <c:v>3.666666666666667</c:v>
                </c:pt>
                <c:pt idx="7356" formatCode="0.0">
                  <c:v>3.833333333333333</c:v>
                </c:pt>
                <c:pt idx="7357" formatCode="0.0">
                  <c:v>3.833333333333333</c:v>
                </c:pt>
                <c:pt idx="7358" formatCode="0.0">
                  <c:v>3.4</c:v>
                </c:pt>
                <c:pt idx="7359" formatCode="0.0">
                  <c:v>3.4</c:v>
                </c:pt>
                <c:pt idx="7360" formatCode="0.0">
                  <c:v>3.695652173913043</c:v>
                </c:pt>
                <c:pt idx="7361" formatCode="0.0">
                  <c:v>3.5833333333333339</c:v>
                </c:pt>
                <c:pt idx="7362" formatCode="0.0">
                  <c:v>4</c:v>
                </c:pt>
                <c:pt idx="7363" formatCode="0.0">
                  <c:v>3.5217391304347827</c:v>
                </c:pt>
                <c:pt idx="7364" formatCode="0.0">
                  <c:v>3.7826086956521738</c:v>
                </c:pt>
                <c:pt idx="7365" formatCode="0.0">
                  <c:v>3.8695652173913051</c:v>
                </c:pt>
                <c:pt idx="7366" formatCode="0.0">
                  <c:v>4.0416666666666679</c:v>
                </c:pt>
                <c:pt idx="7367" formatCode="0.0">
                  <c:v>3.4782608695652177</c:v>
                </c:pt>
                <c:pt idx="7368" formatCode="0.0">
                  <c:v>3.545454545454545</c:v>
                </c:pt>
                <c:pt idx="7369" formatCode="0.0">
                  <c:v>3.304347826086957</c:v>
                </c:pt>
                <c:pt idx="7370" formatCode="0.0">
                  <c:v>3.3913043478260878</c:v>
                </c:pt>
                <c:pt idx="7371" formatCode="0.0">
                  <c:v>3.5714285714285707</c:v>
                </c:pt>
                <c:pt idx="7372" formatCode="0.0">
                  <c:v>3.5</c:v>
                </c:pt>
                <c:pt idx="7373" formatCode="0.0">
                  <c:v>3.291666666666667</c:v>
                </c:pt>
                <c:pt idx="7374" formatCode="0.0">
                  <c:v>3.4583333333333339</c:v>
                </c:pt>
                <c:pt idx="7386" formatCode="0.0">
                  <c:v>2.3174603174603172</c:v>
                </c:pt>
                <c:pt idx="7387" formatCode="0.0">
                  <c:v>2.7936507936507935</c:v>
                </c:pt>
                <c:pt idx="7388" formatCode="0.0">
                  <c:v>2.0404858299595139</c:v>
                </c:pt>
                <c:pt idx="7389" formatCode="0.0">
                  <c:v>2.1207547169811329</c:v>
                </c:pt>
                <c:pt idx="7390" formatCode="0.0">
                  <c:v>2.2355212355212362</c:v>
                </c:pt>
                <c:pt idx="7391" formatCode="0.0">
                  <c:v>3.7586206896551726</c:v>
                </c:pt>
                <c:pt idx="7392" formatCode="0.0">
                  <c:v>1.8533333333333333</c:v>
                </c:pt>
                <c:pt idx="7393" formatCode="0.0">
                  <c:v>1.6192307692307695</c:v>
                </c:pt>
                <c:pt idx="7394" formatCode="0.0">
                  <c:v>1.1914893617021278</c:v>
                </c:pt>
                <c:pt idx="7395" formatCode="0.0">
                  <c:v>1.6960000000000004</c:v>
                </c:pt>
                <c:pt idx="7396" formatCode="0.0">
                  <c:v>2.0591133004926112</c:v>
                </c:pt>
                <c:pt idx="7397" formatCode="0.0">
                  <c:v>1.9269230769230767</c:v>
                </c:pt>
                <c:pt idx="7398" formatCode="0.0">
                  <c:v>0.65254237288135597</c:v>
                </c:pt>
                <c:pt idx="7399" formatCode="0.0">
                  <c:v>0.34010152284263961</c:v>
                </c:pt>
                <c:pt idx="7400" formatCode="0.0">
                  <c:v>0.48543689320388361</c:v>
                </c:pt>
                <c:pt idx="7401" formatCode="0.0">
                  <c:v>0.24242424242424246</c:v>
                </c:pt>
                <c:pt idx="7402" formatCode="0.0">
                  <c:v>0.47619047619047622</c:v>
                </c:pt>
                <c:pt idx="7403" formatCode="0.0">
                  <c:v>0.89696969696969708</c:v>
                </c:pt>
                <c:pt idx="7404" formatCode="0.0">
                  <c:v>0.86138613861386149</c:v>
                </c:pt>
                <c:pt idx="7405" formatCode="0.0">
                  <c:v>0.80341880341880356</c:v>
                </c:pt>
                <c:pt idx="7413" formatCode="0.0">
                  <c:v>1.2987012987012985</c:v>
                </c:pt>
                <c:pt idx="7414" formatCode="0.0">
                  <c:v>1.2658227848101262</c:v>
                </c:pt>
                <c:pt idx="7415" formatCode="0.0">
                  <c:v>0.64935064935064934</c:v>
                </c:pt>
                <c:pt idx="7416" formatCode="0.0">
                  <c:v>0.74626865671641784</c:v>
                </c:pt>
                <c:pt idx="7418" formatCode="0.0">
                  <c:v>1.4814814814814814</c:v>
                </c:pt>
                <c:pt idx="7419" formatCode="0.0">
                  <c:v>0.69444444444444453</c:v>
                </c:pt>
                <c:pt idx="7429" formatCode="0.0">
                  <c:v>2.5510204081632648</c:v>
                </c:pt>
                <c:pt idx="7430" formatCode="0.0">
                  <c:v>1.7441860465116281</c:v>
                </c:pt>
                <c:pt idx="7431" formatCode="0.0">
                  <c:v>1.8292682926829265</c:v>
                </c:pt>
                <c:pt idx="7432" formatCode="0.0">
                  <c:v>1.5706806282722516</c:v>
                </c:pt>
                <c:pt idx="7434" formatCode="0.0">
                  <c:v>2.8248587570621471</c:v>
                </c:pt>
                <c:pt idx="7435" formatCode="0.0">
                  <c:v>2.1276595744680846</c:v>
                </c:pt>
                <c:pt idx="7443" formatCode="0.0">
                  <c:v>3.867403314917127</c:v>
                </c:pt>
                <c:pt idx="7444" formatCode="0.0">
                  <c:v>4.1025641025641031</c:v>
                </c:pt>
                <c:pt idx="7445" formatCode="0.0">
                  <c:v>2.5773195876288661</c:v>
                </c:pt>
                <c:pt idx="7446" formatCode="0.0">
                  <c:v>2.512562814070352</c:v>
                </c:pt>
                <c:pt idx="7450" formatCode="0.0">
                  <c:v>3.7209302325581399</c:v>
                </c:pt>
                <c:pt idx="7464" formatCode="0.0">
                  <c:v>0.51874999999999993</c:v>
                </c:pt>
                <c:pt idx="7465" formatCode="0.0">
                  <c:v>0.38666666666666677</c:v>
                </c:pt>
                <c:pt idx="7466" formatCode="0.0">
                  <c:v>3.1111111111111112</c:v>
                </c:pt>
                <c:pt idx="7467" formatCode="0.0">
                  <c:v>3.0000000000000004</c:v>
                </c:pt>
                <c:pt idx="7468" formatCode="0.0">
                  <c:v>2.8076923076923079</c:v>
                </c:pt>
                <c:pt idx="7469" formatCode="0.0">
                  <c:v>2.8260869565217388</c:v>
                </c:pt>
                <c:pt idx="7470" formatCode="0.0">
                  <c:v>1.0955414012738853</c:v>
                </c:pt>
                <c:pt idx="7471" formatCode="0.0">
                  <c:v>0.87777777777777788</c:v>
                </c:pt>
                <c:pt idx="7472" formatCode="0.0">
                  <c:v>0.45500000000000002</c:v>
                </c:pt>
                <c:pt idx="7473" formatCode="0.0">
                  <c:v>0.45333333333333331</c:v>
                </c:pt>
                <c:pt idx="7474" formatCode="0.0">
                  <c:v>0.4137931034482758</c:v>
                </c:pt>
                <c:pt idx="7475" formatCode="0.0">
                  <c:v>0.91304347826086962</c:v>
                </c:pt>
                <c:pt idx="7476" formatCode="0.0">
                  <c:v>0.7333333333333335</c:v>
                </c:pt>
                <c:pt idx="7477" formatCode="0.0">
                  <c:v>2.3478260869565224</c:v>
                </c:pt>
                <c:pt idx="7478" formatCode="0.0">
                  <c:v>1.2</c:v>
                </c:pt>
                <c:pt idx="7479" formatCode="0.0">
                  <c:v>2.1428571428571432</c:v>
                </c:pt>
                <c:pt idx="7480" formatCode="0.0">
                  <c:v>1.4285714285714286</c:v>
                </c:pt>
                <c:pt idx="7481" formatCode="0.0">
                  <c:v>2.6818181818181812</c:v>
                </c:pt>
                <c:pt idx="7482" formatCode="0.0">
                  <c:v>3</c:v>
                </c:pt>
                <c:pt idx="7483" formatCode="0.0">
                  <c:v>2.48</c:v>
                </c:pt>
                <c:pt idx="7484" formatCode="0.0">
                  <c:v>2.04</c:v>
                </c:pt>
                <c:pt idx="7485" formatCode="0.0">
                  <c:v>3.6399999999999997</c:v>
                </c:pt>
                <c:pt idx="7486" formatCode="0.0">
                  <c:v>5.0434782608695654</c:v>
                </c:pt>
                <c:pt idx="7487" formatCode="0.0">
                  <c:v>3.5428571428571431</c:v>
                </c:pt>
                <c:pt idx="7488" formatCode="0.0">
                  <c:v>8.4642857142857171</c:v>
                </c:pt>
                <c:pt idx="7489" formatCode="0.0">
                  <c:v>8.2258064516129021</c:v>
                </c:pt>
                <c:pt idx="7490" formatCode="0.0">
                  <c:v>8.4137931034482758</c:v>
                </c:pt>
                <c:pt idx="7491" formatCode="0.0">
                  <c:v>4.8076923076923084</c:v>
                </c:pt>
                <c:pt idx="7492" formatCode="0.0">
                  <c:v>4.9642857142857135</c:v>
                </c:pt>
                <c:pt idx="7493" formatCode="0.0">
                  <c:v>4.8124999999999991</c:v>
                </c:pt>
                <c:pt idx="7498" formatCode="0.0">
                  <c:v>4.3333333333333339</c:v>
                </c:pt>
                <c:pt idx="7499" formatCode="0.0">
                  <c:v>2.1851851851851847</c:v>
                </c:pt>
                <c:pt idx="7500" formatCode="0.0">
                  <c:v>2.695652173913043</c:v>
                </c:pt>
                <c:pt idx="7501" formatCode="0.0">
                  <c:v>0.26296296296296306</c:v>
                </c:pt>
                <c:pt idx="7502" formatCode="0.0">
                  <c:v>0.66666666666666663</c:v>
                </c:pt>
                <c:pt idx="7566" formatCode="0.0">
                  <c:v>2.5462962962962967</c:v>
                </c:pt>
                <c:pt idx="7567" formatCode="0.0">
                  <c:v>2.2231075697211167</c:v>
                </c:pt>
                <c:pt idx="7568" formatCode="0.0">
                  <c:v>2.0180722891566267</c:v>
                </c:pt>
                <c:pt idx="7569" formatCode="0.0">
                  <c:v>1.4256410256410257</c:v>
                </c:pt>
                <c:pt idx="7570" formatCode="0.0">
                  <c:v>1.645631067961165</c:v>
                </c:pt>
                <c:pt idx="7571" formatCode="0.0">
                  <c:v>2.5</c:v>
                </c:pt>
                <c:pt idx="7572" formatCode="0.0">
                  <c:v>1.5529411764705883</c:v>
                </c:pt>
                <c:pt idx="7573" formatCode="0.0">
                  <c:v>1.5697674418604652</c:v>
                </c:pt>
                <c:pt idx="7574" formatCode="0.0">
                  <c:v>4.0246305418719208</c:v>
                </c:pt>
                <c:pt idx="7575" formatCode="0.0">
                  <c:v>1.3973509933774833</c:v>
                </c:pt>
                <c:pt idx="7576" formatCode="0.0">
                  <c:v>1.327586206896552</c:v>
                </c:pt>
                <c:pt idx="7577" formatCode="0.0">
                  <c:v>1.3858267716535433</c:v>
                </c:pt>
                <c:pt idx="7578" formatCode="0.0">
                  <c:v>1.4303797468354427</c:v>
                </c:pt>
                <c:pt idx="7627" formatCode="0.0">
                  <c:v>4.9113300492610854</c:v>
                </c:pt>
                <c:pt idx="7628" formatCode="0.0">
                  <c:v>4.9038461538461533</c:v>
                </c:pt>
                <c:pt idx="7629" formatCode="0.0">
                  <c:v>5.1674641148325362</c:v>
                </c:pt>
                <c:pt idx="7630" formatCode="0.0">
                  <c:v>4.8423645320197046</c:v>
                </c:pt>
                <c:pt idx="7631" formatCode="0.0">
                  <c:v>2.8701923076923079</c:v>
                </c:pt>
                <c:pt idx="7632" formatCode="0.0">
                  <c:v>2.6722222222222221</c:v>
                </c:pt>
                <c:pt idx="7633" formatCode="0.0">
                  <c:v>2.7043010752688175</c:v>
                </c:pt>
                <c:pt idx="7634" formatCode="0.0">
                  <c:v>2.9187817258883251</c:v>
                </c:pt>
                <c:pt idx="7635" formatCode="0.0">
                  <c:v>4.8203592814371277</c:v>
                </c:pt>
                <c:pt idx="7636" formatCode="0.0">
                  <c:v>4.2919254658385091</c:v>
                </c:pt>
                <c:pt idx="7637" formatCode="0.0">
                  <c:v>3.4455445544554455</c:v>
                </c:pt>
                <c:pt idx="7638" formatCode="0.0">
                  <c:v>2.8743169398907096</c:v>
                </c:pt>
                <c:pt idx="7639" formatCode="0.0">
                  <c:v>3.6411483253588517</c:v>
                </c:pt>
                <c:pt idx="7640" formatCode="0.0">
                  <c:v>3.405263157894737</c:v>
                </c:pt>
                <c:pt idx="7641" formatCode="0.0">
                  <c:v>2.9074074074074074</c:v>
                </c:pt>
                <c:pt idx="7642" formatCode="0.0">
                  <c:v>2.7046632124352334</c:v>
                </c:pt>
                <c:pt idx="7643" formatCode="0.0">
                  <c:v>8.3750000000000036</c:v>
                </c:pt>
                <c:pt idx="7644" formatCode="0.0">
                  <c:v>6.1979166666666652</c:v>
                </c:pt>
                <c:pt idx="7645" formatCode="0.0">
                  <c:v>3.8360655737704907</c:v>
                </c:pt>
                <c:pt idx="7646" formatCode="0.0">
                  <c:v>3.9081632653061229</c:v>
                </c:pt>
                <c:pt idx="7647" formatCode="0.0">
                  <c:v>4.0838323353293413</c:v>
                </c:pt>
                <c:pt idx="7648" formatCode="0.0">
                  <c:v>3.5345911949685536</c:v>
                </c:pt>
                <c:pt idx="7649" formatCode="0.0">
                  <c:v>3.6628571428571433</c:v>
                </c:pt>
                <c:pt idx="7650" formatCode="0.0">
                  <c:v>3.6</c:v>
                </c:pt>
                <c:pt idx="7653" formatCode="0.0">
                  <c:v>2.1927710843373496</c:v>
                </c:pt>
                <c:pt idx="7655" formatCode="0.0">
                  <c:v>3.1176470588235294</c:v>
                </c:pt>
                <c:pt idx="7656" formatCode="0.0">
                  <c:v>2.8643216080402012</c:v>
                </c:pt>
                <c:pt idx="7657" formatCode="0.0">
                  <c:v>2.7914691943127963</c:v>
                </c:pt>
                <c:pt idx="7658" formatCode="0.0">
                  <c:v>1.9469696969696966</c:v>
                </c:pt>
                <c:pt idx="7677" formatCode="0.0">
                  <c:v>4.5865921787709505</c:v>
                </c:pt>
                <c:pt idx="7678" formatCode="0.0">
                  <c:v>4.5812500000000007</c:v>
                </c:pt>
                <c:pt idx="7679" formatCode="0.0">
                  <c:v>4.3391812865497075</c:v>
                </c:pt>
                <c:pt idx="7680" formatCode="0.0">
                  <c:v>4.5548780487804867</c:v>
                </c:pt>
                <c:pt idx="7681" formatCode="0.0">
                  <c:v>4.3151515151515145</c:v>
                </c:pt>
                <c:pt idx="7682" formatCode="0.0">
                  <c:v>4.0975609756097553</c:v>
                </c:pt>
                <c:pt idx="7683" formatCode="0.0">
                  <c:v>2.9607843137254908</c:v>
                </c:pt>
                <c:pt idx="7684" formatCode="0.0">
                  <c:v>2.1666666666666665</c:v>
                </c:pt>
                <c:pt idx="7685" formatCode="0.0">
                  <c:v>2.6298701298701292</c:v>
                </c:pt>
                <c:pt idx="7686" formatCode="0.0">
                  <c:v>1.2486772486772486</c:v>
                </c:pt>
                <c:pt idx="7687" formatCode="0.0">
                  <c:v>1.4751773049645391</c:v>
                </c:pt>
                <c:pt idx="7688" formatCode="0.0">
                  <c:v>1.266331658291457</c:v>
                </c:pt>
                <c:pt idx="7709" formatCode="0.0">
                  <c:v>2.7680412371134024</c:v>
                </c:pt>
                <c:pt idx="7712" formatCode="0.0">
                  <c:v>1.9537572254335263</c:v>
                </c:pt>
                <c:pt idx="7713" formatCode="0.0">
                  <c:v>1.6829268292682928</c:v>
                </c:pt>
                <c:pt idx="7715" formatCode="0.0">
                  <c:v>4.462121212121211</c:v>
                </c:pt>
                <c:pt idx="7716" formatCode="0.0">
                  <c:v>3.13768115942029</c:v>
                </c:pt>
                <c:pt idx="7717" formatCode="0.0">
                  <c:v>3.9632352941176472</c:v>
                </c:pt>
                <c:pt idx="7718" formatCode="0.0">
                  <c:v>2.3157894736842097</c:v>
                </c:pt>
                <c:pt idx="7719" formatCode="0.0">
                  <c:v>3.2205128205128206</c:v>
                </c:pt>
                <c:pt idx="7729" formatCode="0.0">
                  <c:v>3.9735099337748339</c:v>
                </c:pt>
                <c:pt idx="7736" formatCode="0.0">
                  <c:v>2.5316455696202524</c:v>
                </c:pt>
                <c:pt idx="7738" formatCode="0.0">
                  <c:v>3.2407407407407409</c:v>
                </c:pt>
                <c:pt idx="7740" formatCode="0.0">
                  <c:v>3.8297872340425534</c:v>
                </c:pt>
                <c:pt idx="7742" formatCode="0.0">
                  <c:v>7.8534031413612571</c:v>
                </c:pt>
                <c:pt idx="7747" formatCode="0.0">
                  <c:v>13.333333333333334</c:v>
                </c:pt>
                <c:pt idx="7749" formatCode="0.0">
                  <c:v>10.756972111553784</c:v>
                </c:pt>
                <c:pt idx="7753" formatCode="0.0">
                  <c:v>2.4844720496894408</c:v>
                </c:pt>
                <c:pt idx="7759" formatCode="0.0">
                  <c:v>7.0395480225988711</c:v>
                </c:pt>
                <c:pt idx="7760" formatCode="0.0">
                  <c:v>6.6333333333333337</c:v>
                </c:pt>
                <c:pt idx="7761" formatCode="0.0">
                  <c:v>4.0898876404494375</c:v>
                </c:pt>
                <c:pt idx="7762" formatCode="0.0">
                  <c:v>3.2711864406779672</c:v>
                </c:pt>
                <c:pt idx="7763" formatCode="0.0">
                  <c:v>2</c:v>
                </c:pt>
                <c:pt idx="7764" formatCode="0.0">
                  <c:v>2.1048951048951046</c:v>
                </c:pt>
                <c:pt idx="7765" formatCode="0.0">
                  <c:v>2.6643356643356646</c:v>
                </c:pt>
                <c:pt idx="7766" formatCode="0.0">
                  <c:v>1.8724832214765104</c:v>
                </c:pt>
                <c:pt idx="7767" formatCode="0.0">
                  <c:v>2.5921787709497202</c:v>
                </c:pt>
                <c:pt idx="7769" formatCode="0.0">
                  <c:v>4.3422459893048124</c:v>
                </c:pt>
                <c:pt idx="7770" formatCode="0.0">
                  <c:v>4.5649717514124282</c:v>
                </c:pt>
                <c:pt idx="7771" formatCode="0.0">
                  <c:v>3.4279069767441861</c:v>
                </c:pt>
                <c:pt idx="7772" formatCode="0.0">
                  <c:v>3.6453488372093021</c:v>
                </c:pt>
                <c:pt idx="7773" formatCode="0.0">
                  <c:v>3.1460674157303372</c:v>
                </c:pt>
                <c:pt idx="7774" formatCode="0.0">
                  <c:v>2.78125</c:v>
                </c:pt>
                <c:pt idx="7775" formatCode="0.0">
                  <c:v>3.1221374045801529</c:v>
                </c:pt>
                <c:pt idx="7776" formatCode="0.0">
                  <c:v>2.1165644171779148</c:v>
                </c:pt>
                <c:pt idx="7777" formatCode="0.0">
                  <c:v>1.9366197183098592</c:v>
                </c:pt>
                <c:pt idx="7778" formatCode="0.0">
                  <c:v>1.9090909090909089</c:v>
                </c:pt>
                <c:pt idx="7779" formatCode="0.0">
                  <c:v>4.1527777777777768</c:v>
                </c:pt>
                <c:pt idx="7780" formatCode="0.0">
                  <c:v>3.4905660377358485</c:v>
                </c:pt>
                <c:pt idx="7781" formatCode="0.0">
                  <c:v>2.08</c:v>
                </c:pt>
                <c:pt idx="7782" formatCode="0.0">
                  <c:v>2.895833333333333</c:v>
                </c:pt>
                <c:pt idx="7783" formatCode="0.0">
                  <c:v>2.867924528301887</c:v>
                </c:pt>
                <c:pt idx="7784" formatCode="0.0">
                  <c:v>5.2789473684210515</c:v>
                </c:pt>
                <c:pt idx="7785" formatCode="0.0">
                  <c:v>5.9336492890995292</c:v>
                </c:pt>
                <c:pt idx="7786" formatCode="0.0">
                  <c:v>4.6538461538461524</c:v>
                </c:pt>
                <c:pt idx="7787" formatCode="0.0">
                  <c:v>3.3379310344827586</c:v>
                </c:pt>
                <c:pt idx="7788" formatCode="0.0">
                  <c:v>3.2670807453416155</c:v>
                </c:pt>
                <c:pt idx="7789" formatCode="0.0">
                  <c:v>3.9276018099547509</c:v>
                </c:pt>
                <c:pt idx="7790" formatCode="0.0">
                  <c:v>3.2363636363636363</c:v>
                </c:pt>
                <c:pt idx="7791" formatCode="0.0">
                  <c:v>3.5401069518716586</c:v>
                </c:pt>
                <c:pt idx="7792" formatCode="0.0">
                  <c:v>5.1853658536585376</c:v>
                </c:pt>
                <c:pt idx="7793" formatCode="0.0">
                  <c:v>5.2460732984293204</c:v>
                </c:pt>
                <c:pt idx="7794" formatCode="0.0">
                  <c:v>4.6303030303030308</c:v>
                </c:pt>
                <c:pt idx="7795" formatCode="0.0">
                  <c:v>4.1902439024390263</c:v>
                </c:pt>
                <c:pt idx="7796" formatCode="0.0">
                  <c:v>4.5159574468085095</c:v>
                </c:pt>
                <c:pt idx="7828" formatCode="0.0">
                  <c:v>5.4455445544554451</c:v>
                </c:pt>
                <c:pt idx="7829" formatCode="0.0">
                  <c:v>5.729166666666667</c:v>
                </c:pt>
                <c:pt idx="7830" formatCode="0.0">
                  <c:v>3.043478260869565</c:v>
                </c:pt>
                <c:pt idx="7831" formatCode="0.0">
                  <c:v>3.0927835051546393</c:v>
                </c:pt>
                <c:pt idx="7832" formatCode="0.0">
                  <c:v>2.439613526570048</c:v>
                </c:pt>
                <c:pt idx="7833" formatCode="0.0">
                  <c:v>5.1643192488262883</c:v>
                </c:pt>
                <c:pt idx="7834" formatCode="0.0">
                  <c:v>5.6842105263157876</c:v>
                </c:pt>
                <c:pt idx="7835" formatCode="0.0">
                  <c:v>4.6524064171122976</c:v>
                </c:pt>
                <c:pt idx="7836" formatCode="0.0">
                  <c:v>4.3935185185185164</c:v>
                </c:pt>
                <c:pt idx="7837" formatCode="0.0">
                  <c:v>4.5631067961165046</c:v>
                </c:pt>
                <c:pt idx="7838" formatCode="0.0">
                  <c:v>3.6363636363636367</c:v>
                </c:pt>
                <c:pt idx="7839" formatCode="0.0">
                  <c:v>5.1771428571428562</c:v>
                </c:pt>
                <c:pt idx="7840" formatCode="0.0">
                  <c:v>3.5090909090909093</c:v>
                </c:pt>
                <c:pt idx="7845" formatCode="0.0">
                  <c:v>2.4637681159420288</c:v>
                </c:pt>
                <c:pt idx="7846" formatCode="0.0">
                  <c:v>4.3333333333333339</c:v>
                </c:pt>
                <c:pt idx="7847" formatCode="0.0">
                  <c:v>4.4736842105263159</c:v>
                </c:pt>
                <c:pt idx="7848" formatCode="0.0">
                  <c:v>3.5263157894736841</c:v>
                </c:pt>
                <c:pt idx="7849" formatCode="0.0">
                  <c:v>2.7863636363636362</c:v>
                </c:pt>
                <c:pt idx="7850" formatCode="0.0">
                  <c:v>2.5613382899628254</c:v>
                </c:pt>
                <c:pt idx="7851" formatCode="0.0">
                  <c:v>2.4551971326164872</c:v>
                </c:pt>
                <c:pt idx="7852" formatCode="0.0">
                  <c:v>3.9651162790697678</c:v>
                </c:pt>
                <c:pt idx="7853" formatCode="0.0">
                  <c:v>5.170588235294117</c:v>
                </c:pt>
                <c:pt idx="7854" formatCode="0.0">
                  <c:v>2.5833333333333339</c:v>
                </c:pt>
                <c:pt idx="7855" formatCode="0.0">
                  <c:v>3.9156626506024095</c:v>
                </c:pt>
                <c:pt idx="7856" formatCode="0.0">
                  <c:v>2.8009708737864076</c:v>
                </c:pt>
                <c:pt idx="7857" formatCode="0.0">
                  <c:v>1.3788546255506606</c:v>
                </c:pt>
                <c:pt idx="7858" formatCode="0.0">
                  <c:v>4.9137931034482785</c:v>
                </c:pt>
                <c:pt idx="7859" formatCode="0.0">
                  <c:v>1.0339622641509436</c:v>
                </c:pt>
                <c:pt idx="7860" formatCode="0.0">
                  <c:v>3.0282485875706211</c:v>
                </c:pt>
                <c:pt idx="7861" formatCode="0.0">
                  <c:v>2.9027027027027033</c:v>
                </c:pt>
                <c:pt idx="7862" formatCode="0.0">
                  <c:v>3.0921052631578947</c:v>
                </c:pt>
                <c:pt idx="7863" formatCode="0.0">
                  <c:v>4.0091743119266052</c:v>
                </c:pt>
                <c:pt idx="7864" formatCode="0.0">
                  <c:v>1.6695842450765861</c:v>
                </c:pt>
                <c:pt idx="7865" formatCode="0.0">
                  <c:v>3.6111111111111112</c:v>
                </c:pt>
                <c:pt idx="7866" formatCode="0.0">
                  <c:v>3.5532994923857868</c:v>
                </c:pt>
                <c:pt idx="7867" formatCode="0.0">
                  <c:v>1.5759493670886076</c:v>
                </c:pt>
                <c:pt idx="7868" formatCode="0.0">
                  <c:v>3.8246268656716418</c:v>
                </c:pt>
                <c:pt idx="7869" formatCode="0.0">
                  <c:v>1.2</c:v>
                </c:pt>
                <c:pt idx="7871" formatCode="0.0">
                  <c:v>2.3744493392070476</c:v>
                </c:pt>
                <c:pt idx="7872" formatCode="0.0">
                  <c:v>2.7833333333333337</c:v>
                </c:pt>
                <c:pt idx="7873" formatCode="0.0">
                  <c:v>3.6780487804878046</c:v>
                </c:pt>
                <c:pt idx="7874" formatCode="0.0">
                  <c:v>6.0140845070422513</c:v>
                </c:pt>
                <c:pt idx="7875" formatCode="0.0">
                  <c:v>1.2522292993630573</c:v>
                </c:pt>
                <c:pt idx="7876" formatCode="0.0">
                  <c:v>2.1763527054108209</c:v>
                </c:pt>
                <c:pt idx="7877" formatCode="0.0">
                  <c:v>4.9205776173285205</c:v>
                </c:pt>
                <c:pt idx="7878" formatCode="0.0">
                  <c:v>6.359550561797751</c:v>
                </c:pt>
                <c:pt idx="7879" formatCode="0.0">
                  <c:v>4.3824451410658307</c:v>
                </c:pt>
                <c:pt idx="7880" formatCode="0.0">
                  <c:v>4.9637305699481855</c:v>
                </c:pt>
                <c:pt idx="7881" formatCode="0.0">
                  <c:v>5.3016759776536313</c:v>
                </c:pt>
                <c:pt idx="7882" formatCode="0.0">
                  <c:v>2.8288888888888883</c:v>
                </c:pt>
                <c:pt idx="7883" formatCode="0.0">
                  <c:v>3.6559633027522938</c:v>
                </c:pt>
                <c:pt idx="7884" formatCode="0.0">
                  <c:v>2.4211956521739135</c:v>
                </c:pt>
                <c:pt idx="7885" formatCode="0.0">
                  <c:v>1.3453355155482818</c:v>
                </c:pt>
                <c:pt idx="7914" formatCode="0.0">
                  <c:v>3.6950958330388719</c:v>
                </c:pt>
                <c:pt idx="7915" formatCode="0.0">
                  <c:v>4.0057857682924798</c:v>
                </c:pt>
                <c:pt idx="7916" formatCode="0.0">
                  <c:v>4.0193298040583736</c:v>
                </c:pt>
                <c:pt idx="7917" formatCode="0.0">
                  <c:v>7</c:v>
                </c:pt>
                <c:pt idx="7918" formatCode="0.0">
                  <c:v>1.75</c:v>
                </c:pt>
                <c:pt idx="7919" formatCode="0.0">
                  <c:v>7</c:v>
                </c:pt>
                <c:pt idx="7920" formatCode="0.0">
                  <c:v>1.1666666666666667</c:v>
                </c:pt>
                <c:pt idx="7921" formatCode="0.0">
                  <c:v>3.5</c:v>
                </c:pt>
                <c:pt idx="7922" formatCode="0.0">
                  <c:v>3</c:v>
                </c:pt>
                <c:pt idx="7923" formatCode="0.0">
                  <c:v>1.3333333333333333</c:v>
                </c:pt>
                <c:pt idx="7924" formatCode="0.0">
                  <c:v>2</c:v>
                </c:pt>
                <c:pt idx="7925" formatCode="0.0">
                  <c:v>6</c:v>
                </c:pt>
                <c:pt idx="7926" formatCode="0.0">
                  <c:v>3</c:v>
                </c:pt>
                <c:pt idx="7927" formatCode="0.0">
                  <c:v>2.5</c:v>
                </c:pt>
                <c:pt idx="7928" formatCode="0.0">
                  <c:v>2.75</c:v>
                </c:pt>
                <c:pt idx="7929" formatCode="0.0">
                  <c:v>3</c:v>
                </c:pt>
                <c:pt idx="7930" formatCode="0.0">
                  <c:v>4.5</c:v>
                </c:pt>
                <c:pt idx="7931" formatCode="0.0">
                  <c:v>2.6666666666666665</c:v>
                </c:pt>
                <c:pt idx="7932" formatCode="0.0">
                  <c:v>3</c:v>
                </c:pt>
                <c:pt idx="7933" formatCode="0.0">
                  <c:v>2</c:v>
                </c:pt>
                <c:pt idx="7934" formatCode="0.0">
                  <c:v>5</c:v>
                </c:pt>
                <c:pt idx="7935" formatCode="0.0">
                  <c:v>4.5</c:v>
                </c:pt>
                <c:pt idx="7936" formatCode="0.0">
                  <c:v>2</c:v>
                </c:pt>
                <c:pt idx="7937" formatCode="0.0">
                  <c:v>3.1666666666666665</c:v>
                </c:pt>
                <c:pt idx="7938" formatCode="0.0">
                  <c:v>2.25</c:v>
                </c:pt>
                <c:pt idx="7939" formatCode="0.0">
                  <c:v>2.1428571428571432</c:v>
                </c:pt>
                <c:pt idx="7940" formatCode="0.0">
                  <c:v>2.8571428571428572</c:v>
                </c:pt>
                <c:pt idx="7941" formatCode="0.0">
                  <c:v>2.5555555555555554</c:v>
                </c:pt>
                <c:pt idx="7942" formatCode="0.0">
                  <c:v>1.3</c:v>
                </c:pt>
                <c:pt idx="7943" formatCode="0.0">
                  <c:v>1.3529411764705883</c:v>
                </c:pt>
                <c:pt idx="7944" formatCode="0.0">
                  <c:v>1.3636363636363635</c:v>
                </c:pt>
                <c:pt idx="7945" formatCode="0.0">
                  <c:v>1.3809523809523809</c:v>
                </c:pt>
                <c:pt idx="7946" formatCode="0.0">
                  <c:v>1.2083333333333333</c:v>
                </c:pt>
                <c:pt idx="7947" formatCode="0.0">
                  <c:v>1.25</c:v>
                </c:pt>
                <c:pt idx="7959" formatCode="0.0">
                  <c:v>5.3263157894736839</c:v>
                </c:pt>
                <c:pt idx="7960" formatCode="0.0">
                  <c:v>4.0725806451612891</c:v>
                </c:pt>
                <c:pt idx="7961" formatCode="0.0">
                  <c:v>3.1702127659574471</c:v>
                </c:pt>
                <c:pt idx="7962" formatCode="0.0">
                  <c:v>4.397435897435896</c:v>
                </c:pt>
                <c:pt idx="7963" formatCode="0.0">
                  <c:v>3.6880000000000002</c:v>
                </c:pt>
                <c:pt idx="7964" formatCode="0.0">
                  <c:v>3.6094674556213016</c:v>
                </c:pt>
                <c:pt idx="7965" formatCode="0.0">
                  <c:v>4.0346820809248563</c:v>
                </c:pt>
                <c:pt idx="7966" formatCode="0.0">
                  <c:v>4.4203821656050959</c:v>
                </c:pt>
                <c:pt idx="7970" formatCode="0.0">
                  <c:v>2.2265193370165752</c:v>
                </c:pt>
                <c:pt idx="7972" formatCode="0.0">
                  <c:v>4.0160427807486645</c:v>
                </c:pt>
                <c:pt idx="7973" formatCode="0.0">
                  <c:v>4.1413612565445028</c:v>
                </c:pt>
                <c:pt idx="7974" formatCode="0.0">
                  <c:v>3.6956521739130421</c:v>
                </c:pt>
                <c:pt idx="7976" formatCode="0.0">
                  <c:v>3.3842105263157891</c:v>
                </c:pt>
                <c:pt idx="7977" formatCode="0.0">
                  <c:v>2.7272727272727275</c:v>
                </c:pt>
                <c:pt idx="7979" formatCode="0.0">
                  <c:v>3.6801619433198383</c:v>
                </c:pt>
                <c:pt idx="7982" formatCode="0.0">
                  <c:v>2.5378486055776892</c:v>
                </c:pt>
                <c:pt idx="7985" formatCode="0.0">
                  <c:v>4.8324022346368718</c:v>
                </c:pt>
                <c:pt idx="7987" formatCode="0.0">
                  <c:v>3.841176470588235</c:v>
                </c:pt>
                <c:pt idx="7988" formatCode="0.0">
                  <c:v>3.3389830508474581</c:v>
                </c:pt>
                <c:pt idx="7989" formatCode="0.0">
                  <c:v>4.6296296296296306</c:v>
                </c:pt>
                <c:pt idx="7990" formatCode="0.0">
                  <c:v>3.7305699481865293</c:v>
                </c:pt>
                <c:pt idx="7991" formatCode="0.0">
                  <c:v>6.5354838709677416</c:v>
                </c:pt>
                <c:pt idx="7993" formatCode="0.0">
                  <c:v>2.711764705882354</c:v>
                </c:pt>
                <c:pt idx="7994" formatCode="0.0">
                  <c:v>5.2173913043478271</c:v>
                </c:pt>
                <c:pt idx="7995" formatCode="0.0">
                  <c:v>4.4201183431952655</c:v>
                </c:pt>
                <c:pt idx="7996" formatCode="0.0">
                  <c:v>4.7730061349693278</c:v>
                </c:pt>
                <c:pt idx="7997" formatCode="0.0">
                  <c:v>1.1907894736842108</c:v>
                </c:pt>
                <c:pt idx="7998" formatCode="0.0">
                  <c:v>4.9746835443037973</c:v>
                </c:pt>
                <c:pt idx="8000" formatCode="0.0">
                  <c:v>4.0773480662983426</c:v>
                </c:pt>
                <c:pt idx="8001" formatCode="0.0">
                  <c:v>5.3305084745762716</c:v>
                </c:pt>
                <c:pt idx="8003" formatCode="0.0">
                  <c:v>0.47802197802197804</c:v>
                </c:pt>
                <c:pt idx="8006" formatCode="0.0">
                  <c:v>2.8395061728395055</c:v>
                </c:pt>
                <c:pt idx="8008" formatCode="0.0">
                  <c:v>5.030456852791878</c:v>
                </c:pt>
                <c:pt idx="8009" formatCode="0.0">
                  <c:v>5.9411764705882364</c:v>
                </c:pt>
                <c:pt idx="8011" formatCode="0.0">
                  <c:v>3.0897435897435903</c:v>
                </c:pt>
                <c:pt idx="8012" formatCode="0.0">
                  <c:v>4.5991561181434601</c:v>
                </c:pt>
                <c:pt idx="8013" formatCode="0.0">
                  <c:v>3.4224137931034484</c:v>
                </c:pt>
                <c:pt idx="8015" formatCode="0.0">
                  <c:v>3.9669421487603311</c:v>
                </c:pt>
                <c:pt idx="8018" formatCode="0.0">
                  <c:v>5.1923076923076916</c:v>
                </c:pt>
                <c:pt idx="8022" formatCode="0.0">
                  <c:v>15.072463768115945</c:v>
                </c:pt>
                <c:pt idx="8023" formatCode="0.0">
                  <c:v>14.050279329608939</c:v>
                </c:pt>
                <c:pt idx="8024" formatCode="0.0">
                  <c:v>16.564885496183205</c:v>
                </c:pt>
                <c:pt idx="8025" formatCode="0.0">
                  <c:v>9.2555831265508672</c:v>
                </c:pt>
                <c:pt idx="8026" formatCode="0.0">
                  <c:v>5.4372623574144496</c:v>
                </c:pt>
                <c:pt idx="8027" formatCode="0.0">
                  <c:v>9.4416243654822338</c:v>
                </c:pt>
                <c:pt idx="8028" formatCode="0.0">
                  <c:v>8.8020304568527941</c:v>
                </c:pt>
                <c:pt idx="8029" formatCode="0.0">
                  <c:v>7.0784313725490184</c:v>
                </c:pt>
                <c:pt idx="8030" formatCode="0.0">
                  <c:v>10.457337883959045</c:v>
                </c:pt>
                <c:pt idx="8031" formatCode="0.0">
                  <c:v>20.044247787610622</c:v>
                </c:pt>
                <c:pt idx="8032" formatCode="0.0">
                  <c:v>10.90909090909091</c:v>
                </c:pt>
                <c:pt idx="8033" formatCode="0.0">
                  <c:v>12.314049586776862</c:v>
                </c:pt>
                <c:pt idx="8034" formatCode="0.0">
                  <c:v>11.272727272727275</c:v>
                </c:pt>
                <c:pt idx="8035" formatCode="0.0">
                  <c:v>15.876068376068378</c:v>
                </c:pt>
                <c:pt idx="8036" formatCode="0.0">
                  <c:v>8.6057692307692335</c:v>
                </c:pt>
                <c:pt idx="8037" formatCode="0.0">
                  <c:v>6.5090909090909088</c:v>
                </c:pt>
                <c:pt idx="8038" formatCode="0.0">
                  <c:v>7.309644670050762</c:v>
                </c:pt>
                <c:pt idx="8039" formatCode="0.0">
                  <c:v>18.36363636363636</c:v>
                </c:pt>
                <c:pt idx="8040" formatCode="0.0">
                  <c:v>5.5957446808510634</c:v>
                </c:pt>
                <c:pt idx="8041" formatCode="0.0">
                  <c:v>7.0485436893203888</c:v>
                </c:pt>
                <c:pt idx="8042" formatCode="0.0">
                  <c:v>5.0996015936254988</c:v>
                </c:pt>
                <c:pt idx="8043" formatCode="0.0">
                  <c:v>15.65217391304348</c:v>
                </c:pt>
                <c:pt idx="8044" formatCode="0.0">
                  <c:v>11.409921671018278</c:v>
                </c:pt>
                <c:pt idx="8045" formatCode="0.0">
                  <c:v>5.3603603603603602</c:v>
                </c:pt>
                <c:pt idx="8046" formatCode="0.0">
                  <c:v>33.134328358208961</c:v>
                </c:pt>
                <c:pt idx="8047" formatCode="0.0">
                  <c:v>6.7005076142131985</c:v>
                </c:pt>
                <c:pt idx="8048" formatCode="0.0">
                  <c:v>10.68</c:v>
                </c:pt>
                <c:pt idx="8049" formatCode="0.0">
                  <c:v>17.014652014652018</c:v>
                </c:pt>
                <c:pt idx="8050" formatCode="0.0">
                  <c:v>9.6837944664031621</c:v>
                </c:pt>
                <c:pt idx="8051" formatCode="0.0">
                  <c:v>9.3307086614173205</c:v>
                </c:pt>
                <c:pt idx="8052" formatCode="0.0">
                  <c:v>15.873015873015873</c:v>
                </c:pt>
                <c:pt idx="8053" formatCode="0.0">
                  <c:v>5.9111111111111114</c:v>
                </c:pt>
                <c:pt idx="8054" formatCode="0.0">
                  <c:v>9.7199999999999989</c:v>
                </c:pt>
                <c:pt idx="8055" formatCode="0.0">
                  <c:v>9.454545454545455</c:v>
                </c:pt>
                <c:pt idx="8056" formatCode="0.0">
                  <c:v>10.144927536231883</c:v>
                </c:pt>
                <c:pt idx="8057" formatCode="0.0">
                  <c:v>9.7863247863247853</c:v>
                </c:pt>
                <c:pt idx="8058" formatCode="0.0">
                  <c:v>11.837606837606842</c:v>
                </c:pt>
                <c:pt idx="8059" formatCode="0.0">
                  <c:v>15.414012738853501</c:v>
                </c:pt>
                <c:pt idx="8060" formatCode="0.0">
                  <c:v>5.4980079681274896</c:v>
                </c:pt>
                <c:pt idx="8061" formatCode="0.0">
                  <c:v>6.3783783783783781</c:v>
                </c:pt>
                <c:pt idx="8062" formatCode="0.0">
                  <c:v>12.620481927710843</c:v>
                </c:pt>
                <c:pt idx="8063" formatCode="0.0">
                  <c:v>10.829694323144107</c:v>
                </c:pt>
                <c:pt idx="8064" formatCode="0.0">
                  <c:v>7.3085501858736075</c:v>
                </c:pt>
                <c:pt idx="8065" formatCode="0.0">
                  <c:v>6.5886524822695041</c:v>
                </c:pt>
                <c:pt idx="8066" formatCode="0.0">
                  <c:v>9.253731343283583</c:v>
                </c:pt>
                <c:pt idx="8067" formatCode="0.0">
                  <c:v>8.0357142857142847</c:v>
                </c:pt>
                <c:pt idx="8068" formatCode="0.0">
                  <c:v>5.3472222222222223</c:v>
                </c:pt>
                <c:pt idx="8069" formatCode="0.0">
                  <c:v>8.7567567567567561</c:v>
                </c:pt>
                <c:pt idx="8070" formatCode="0.0">
                  <c:v>4.9639344262295078</c:v>
                </c:pt>
                <c:pt idx="8071" formatCode="0.0">
                  <c:v>5.902255639097743</c:v>
                </c:pt>
                <c:pt idx="8072" formatCode="0.0">
                  <c:v>14.524137931034483</c:v>
                </c:pt>
                <c:pt idx="8073" formatCode="0.0">
                  <c:v>17</c:v>
                </c:pt>
                <c:pt idx="8074" formatCode="0.0">
                  <c:v>9.5454545454545467</c:v>
                </c:pt>
                <c:pt idx="8075" formatCode="0.0">
                  <c:v>6.76</c:v>
                </c:pt>
                <c:pt idx="8076" formatCode="0.0">
                  <c:v>12.48</c:v>
                </c:pt>
                <c:pt idx="8077" formatCode="0.0">
                  <c:v>7.4561403508771935</c:v>
                </c:pt>
                <c:pt idx="8078" formatCode="0.0">
                  <c:v>7.2016460905349806</c:v>
                </c:pt>
                <c:pt idx="8079" formatCode="0.0">
                  <c:v>12.732240437158469</c:v>
                </c:pt>
                <c:pt idx="8080" formatCode="0.0">
                  <c:v>7.9668049792531104</c:v>
                </c:pt>
                <c:pt idx="8081" formatCode="0.0">
                  <c:v>11.395348837209305</c:v>
                </c:pt>
                <c:pt idx="8082" formatCode="0.0">
                  <c:v>5.5319148936170208</c:v>
                </c:pt>
                <c:pt idx="8083" formatCode="0.0">
                  <c:v>5.140845070422535</c:v>
                </c:pt>
                <c:pt idx="8084" formatCode="0.0">
                  <c:v>7.9166666666666679</c:v>
                </c:pt>
                <c:pt idx="8085" formatCode="0.0">
                  <c:v>7.8181818181818175</c:v>
                </c:pt>
                <c:pt idx="8086" formatCode="0.0">
                  <c:v>7.806451612903226</c:v>
                </c:pt>
                <c:pt idx="8087" formatCode="0.0">
                  <c:v>7.9629629629629619</c:v>
                </c:pt>
                <c:pt idx="8088" formatCode="0.0">
                  <c:v>5</c:v>
                </c:pt>
                <c:pt idx="8089" formatCode="0.0">
                  <c:v>10.167597765363128</c:v>
                </c:pt>
                <c:pt idx="8090" formatCode="0.0">
                  <c:v>5.7058823529411775</c:v>
                </c:pt>
                <c:pt idx="8091" formatCode="0.0">
                  <c:v>9.2857142857142847</c:v>
                </c:pt>
                <c:pt idx="8092" formatCode="0.0">
                  <c:v>9.53488372093023</c:v>
                </c:pt>
                <c:pt idx="8093" formatCode="0.0">
                  <c:v>8.8607594936708853</c:v>
                </c:pt>
                <c:pt idx="8094" formatCode="0.0">
                  <c:v>4.940239043824703</c:v>
                </c:pt>
                <c:pt idx="8095" formatCode="0.0">
                  <c:v>5.6313993174061432</c:v>
                </c:pt>
                <c:pt idx="8096" formatCode="0.0">
                  <c:v>10.419161676646706</c:v>
                </c:pt>
                <c:pt idx="8097" formatCode="0.0">
                  <c:v>12.060606060606064</c:v>
                </c:pt>
                <c:pt idx="8098" formatCode="0.0">
                  <c:v>5.6896551724137936</c:v>
                </c:pt>
                <c:pt idx="8099" formatCode="0.0">
                  <c:v>6.1454545454545446</c:v>
                </c:pt>
                <c:pt idx="8100" formatCode="0.0">
                  <c:v>6.1549815498154947</c:v>
                </c:pt>
                <c:pt idx="8101" formatCode="0.0">
                  <c:v>5.8241758241758221</c:v>
                </c:pt>
                <c:pt idx="8102" formatCode="0.0">
                  <c:v>6.9603524229074889</c:v>
                </c:pt>
                <c:pt idx="8103" formatCode="0.0">
                  <c:v>5.984251968503937</c:v>
                </c:pt>
                <c:pt idx="8104" formatCode="0.0">
                  <c:v>4.4956772334293955</c:v>
                </c:pt>
                <c:pt idx="8105" formatCode="0.0">
                  <c:v>8.0263157894736832</c:v>
                </c:pt>
                <c:pt idx="8106" formatCode="0.0">
                  <c:v>6</c:v>
                </c:pt>
                <c:pt idx="8107" formatCode="0.0">
                  <c:v>5.5274261603375505</c:v>
                </c:pt>
                <c:pt idx="8108" formatCode="0.0">
                  <c:v>8.4291845493562274</c:v>
                </c:pt>
                <c:pt idx="8109" formatCode="0.0">
                  <c:v>6.3636363636363624</c:v>
                </c:pt>
                <c:pt idx="8110" formatCode="0.0">
                  <c:v>6.1599999999999993</c:v>
                </c:pt>
                <c:pt idx="8111" formatCode="0.0">
                  <c:v>6.7037037037037059</c:v>
                </c:pt>
                <c:pt idx="8112" formatCode="0.0">
                  <c:v>5.1086956521739122</c:v>
                </c:pt>
                <c:pt idx="8113" formatCode="0.0">
                  <c:v>5.728813559322032</c:v>
                </c:pt>
                <c:pt idx="8114" formatCode="0.0">
                  <c:v>6.5019011406844118</c:v>
                </c:pt>
                <c:pt idx="8115" formatCode="0.0">
                  <c:v>5.8053691275167791</c:v>
                </c:pt>
                <c:pt idx="8116" formatCode="0.0">
                  <c:v>7.051282051282052</c:v>
                </c:pt>
                <c:pt idx="8117" formatCode="0.0">
                  <c:v>6.6400000000000006</c:v>
                </c:pt>
                <c:pt idx="8118" formatCode="0.0">
                  <c:v>9.3594306049822098</c:v>
                </c:pt>
                <c:pt idx="8119" formatCode="0.0">
                  <c:v>5.9383753501400562</c:v>
                </c:pt>
                <c:pt idx="8120" formatCode="0.0">
                  <c:v>19.540540540540533</c:v>
                </c:pt>
                <c:pt idx="8121" formatCode="0.0">
                  <c:v>7.1081081081081079</c:v>
                </c:pt>
                <c:pt idx="8122" formatCode="0.0">
                  <c:v>6.9032258064516121</c:v>
                </c:pt>
                <c:pt idx="8123" formatCode="0.0">
                  <c:v>5.3793103448275863</c:v>
                </c:pt>
                <c:pt idx="8124" formatCode="0.0">
                  <c:v>3.6153846153846154</c:v>
                </c:pt>
                <c:pt idx="8125" formatCode="0.0">
                  <c:v>4.0769230769230784</c:v>
                </c:pt>
                <c:pt idx="8126" formatCode="0.0">
                  <c:v>4.1176470588235299</c:v>
                </c:pt>
                <c:pt idx="8127" formatCode="0.0">
                  <c:v>3.3222591362126241</c:v>
                </c:pt>
                <c:pt idx="8128" formatCode="0.0">
                  <c:v>3.7751004016064256</c:v>
                </c:pt>
                <c:pt idx="8129" formatCode="0.0">
                  <c:v>3.3333333333333335</c:v>
                </c:pt>
                <c:pt idx="8130" formatCode="0.0">
                  <c:v>3.2661290322580645</c:v>
                </c:pt>
                <c:pt idx="8131" formatCode="0.0">
                  <c:v>7.8212290502793307</c:v>
                </c:pt>
                <c:pt idx="8132" formatCode="0.0">
                  <c:v>5.5555555555555536</c:v>
                </c:pt>
                <c:pt idx="8133" formatCode="0.0">
                  <c:v>5.7380952380952381</c:v>
                </c:pt>
                <c:pt idx="8134" formatCode="0.0">
                  <c:v>6.2453987730061362</c:v>
                </c:pt>
                <c:pt idx="8135" formatCode="0.0">
                  <c:v>5.8165680473372774</c:v>
                </c:pt>
                <c:pt idx="8136" formatCode="0.0">
                  <c:v>6.1139896373056981</c:v>
                </c:pt>
                <c:pt idx="8137" formatCode="0.0">
                  <c:v>6.3571428571428568</c:v>
                </c:pt>
                <c:pt idx="8138" formatCode="0.0">
                  <c:v>4.2017291066282425</c:v>
                </c:pt>
                <c:pt idx="8139" formatCode="0.0">
                  <c:v>4.3362831858407089</c:v>
                </c:pt>
                <c:pt idx="8140" formatCode="0.0">
                  <c:v>4.644366197183099</c:v>
                </c:pt>
                <c:pt idx="8141" formatCode="0.0">
                  <c:v>4.8683127572016458</c:v>
                </c:pt>
                <c:pt idx="8142" formatCode="0.0">
                  <c:v>5.8135593220338979</c:v>
                </c:pt>
                <c:pt idx="8143" formatCode="0.0">
                  <c:v>4.5185185185185164</c:v>
                </c:pt>
                <c:pt idx="8144" formatCode="0.0">
                  <c:v>4.515625</c:v>
                </c:pt>
                <c:pt idx="8145" formatCode="0.0">
                  <c:v>3.9517241379310351</c:v>
                </c:pt>
                <c:pt idx="8146" formatCode="0.0">
                  <c:v>4.0176470588235293</c:v>
                </c:pt>
                <c:pt idx="8147" formatCode="0.0">
                  <c:v>5.3877551020408161</c:v>
                </c:pt>
                <c:pt idx="8148" formatCode="0.0">
                  <c:v>4.1512195121951221</c:v>
                </c:pt>
                <c:pt idx="8149" formatCode="0.0">
                  <c:v>4.1349999999999989</c:v>
                </c:pt>
                <c:pt idx="8150" formatCode="0.0">
                  <c:v>3.2592592592592586</c:v>
                </c:pt>
                <c:pt idx="8151" formatCode="0.0">
                  <c:v>7.5287958115183251</c:v>
                </c:pt>
                <c:pt idx="8152" formatCode="0.0">
                  <c:v>7.8738317757009355</c:v>
                </c:pt>
                <c:pt idx="8153" formatCode="0.0">
                  <c:v>7.262032085561497</c:v>
                </c:pt>
                <c:pt idx="8154" formatCode="0.0">
                  <c:v>4.1052631578947372</c:v>
                </c:pt>
                <c:pt idx="8155" formatCode="0.0">
                  <c:v>3.6458333333333335</c:v>
                </c:pt>
                <c:pt idx="8156" formatCode="0.0">
                  <c:v>3.6815286624203827</c:v>
                </c:pt>
                <c:pt idx="8157" formatCode="0.0">
                  <c:v>3.5375000000000001</c:v>
                </c:pt>
                <c:pt idx="8166" formatCode="0.0">
                  <c:v>6.0000000000000009</c:v>
                </c:pt>
                <c:pt idx="8167" formatCode="0.0">
                  <c:v>4.1599999999999993</c:v>
                </c:pt>
                <c:pt idx="8168" formatCode="0.0">
                  <c:v>4.3599999999999994</c:v>
                </c:pt>
                <c:pt idx="8169" formatCode="0.0">
                  <c:v>5.9354838709677402</c:v>
                </c:pt>
                <c:pt idx="8170" formatCode="0.0">
                  <c:v>10.620689655172416</c:v>
                </c:pt>
                <c:pt idx="8176" formatCode="0.0">
                  <c:v>2.4166666666666661</c:v>
                </c:pt>
                <c:pt idx="8178" formatCode="0.0">
                  <c:v>4.193548387096774</c:v>
                </c:pt>
                <c:pt idx="8179" formatCode="0.0">
                  <c:v>4.8965517241379306</c:v>
                </c:pt>
                <c:pt idx="8180" formatCode="0.0">
                  <c:v>3.4054054054054048</c:v>
                </c:pt>
                <c:pt idx="8181" formatCode="0.0">
                  <c:v>3.4358974358974361</c:v>
                </c:pt>
                <c:pt idx="8183" formatCode="0.0">
                  <c:v>7.0344827586206895</c:v>
                </c:pt>
                <c:pt idx="8184" formatCode="0.0">
                  <c:v>5.2972972972972965</c:v>
                </c:pt>
                <c:pt idx="8185" formatCode="0.0">
                  <c:v>6.1818181818181825</c:v>
                </c:pt>
                <c:pt idx="8186" formatCode="0.0">
                  <c:v>4.3030303030303028</c:v>
                </c:pt>
                <c:pt idx="8187" formatCode="0.0">
                  <c:v>2.8</c:v>
                </c:pt>
                <c:pt idx="8192" formatCode="0.0">
                  <c:v>2.6373626373626378</c:v>
                </c:pt>
                <c:pt idx="8193" formatCode="0.0">
                  <c:v>6.6666666666666661</c:v>
                </c:pt>
                <c:pt idx="8194" formatCode="0.0">
                  <c:v>5.7894736842105292</c:v>
                </c:pt>
                <c:pt idx="8195" formatCode="0.0">
                  <c:v>2.5619834710743805</c:v>
                </c:pt>
                <c:pt idx="8196" formatCode="0.0">
                  <c:v>2.833333333333333</c:v>
                </c:pt>
                <c:pt idx="8197" formatCode="0.0">
                  <c:v>3.8749999999999996</c:v>
                </c:pt>
                <c:pt idx="8198" formatCode="0.0">
                  <c:v>3.6619718309859164</c:v>
                </c:pt>
                <c:pt idx="8199" formatCode="0.0">
                  <c:v>14</c:v>
                </c:pt>
                <c:pt idx="8201" formatCode="0.0">
                  <c:v>8.954545454545455</c:v>
                </c:pt>
                <c:pt idx="8202" formatCode="0.0">
                  <c:v>12.366666666666671</c:v>
                </c:pt>
                <c:pt idx="8203" formatCode="0.0">
                  <c:v>9.9259259259259256</c:v>
                </c:pt>
                <c:pt idx="8204" formatCode="0.0">
                  <c:v>14.212121212121215</c:v>
                </c:pt>
                <c:pt idx="8205" formatCode="0.0">
                  <c:v>8.1818181818181781</c:v>
                </c:pt>
                <c:pt idx="8206" formatCode="0.0">
                  <c:v>8.7941176470588189</c:v>
                </c:pt>
                <c:pt idx="8207" formatCode="0.0">
                  <c:v>12.892857142857144</c:v>
                </c:pt>
                <c:pt idx="8208" formatCode="0.0">
                  <c:v>10.256410256410259</c:v>
                </c:pt>
                <c:pt idx="8209" formatCode="0.0">
                  <c:v>5.557377049180328</c:v>
                </c:pt>
                <c:pt idx="8210" formatCode="0.0">
                  <c:v>4.7142857142857135</c:v>
                </c:pt>
                <c:pt idx="8211" formatCode="0.0">
                  <c:v>19.540540540540533</c:v>
                </c:pt>
                <c:pt idx="8212" formatCode="0.0">
                  <c:v>7.1081081081081079</c:v>
                </c:pt>
                <c:pt idx="8213" formatCode="0.0">
                  <c:v>6.9032258064516121</c:v>
                </c:pt>
                <c:pt idx="8214" formatCode="0.0">
                  <c:v>5.3793103448275863</c:v>
                </c:pt>
                <c:pt idx="8216" formatCode="0.0">
                  <c:v>4.1176470588235299</c:v>
                </c:pt>
                <c:pt idx="8217" formatCode="0.0">
                  <c:v>3.9230769230769225</c:v>
                </c:pt>
                <c:pt idx="8221" formatCode="0.0">
                  <c:v>5.6896551724137936</c:v>
                </c:pt>
                <c:pt idx="8222" formatCode="0.0">
                  <c:v>19.540540540540533</c:v>
                </c:pt>
                <c:pt idx="8223" formatCode="0.0">
                  <c:v>13.842105263157896</c:v>
                </c:pt>
                <c:pt idx="8224" formatCode="0.0">
                  <c:v>5.6896551724137936</c:v>
                </c:pt>
                <c:pt idx="8225" formatCode="0.0">
                  <c:v>6.7</c:v>
                </c:pt>
                <c:pt idx="8226" formatCode="0.0">
                  <c:v>5.4782608695652177</c:v>
                </c:pt>
                <c:pt idx="8246" formatCode="0.0">
                  <c:v>6.3253012048192776</c:v>
                </c:pt>
                <c:pt idx="8248" formatCode="0.0">
                  <c:v>5.6024096385542164</c:v>
                </c:pt>
                <c:pt idx="8249" formatCode="0.0">
                  <c:v>4.0750670241286873</c:v>
                </c:pt>
                <c:pt idx="8250" formatCode="0.0">
                  <c:v>5.5477031802120145</c:v>
                </c:pt>
                <c:pt idx="8251" formatCode="0.0">
                  <c:v>7.2680412371134011</c:v>
                </c:pt>
                <c:pt idx="8252" formatCode="0.0">
                  <c:v>7.7380952380952372</c:v>
                </c:pt>
                <c:pt idx="8253" formatCode="0.0">
                  <c:v>2.4146341463414642</c:v>
                </c:pt>
                <c:pt idx="8254" formatCode="0.0">
                  <c:v>2.9824561403508767</c:v>
                </c:pt>
                <c:pt idx="8256" formatCode="0.0">
                  <c:v>3.9189189189189189</c:v>
                </c:pt>
                <c:pt idx="8257" formatCode="0.0">
                  <c:v>4.526315789473685</c:v>
                </c:pt>
                <c:pt idx="8258" formatCode="0.0">
                  <c:v>3.8717948717948718</c:v>
                </c:pt>
                <c:pt idx="8259" formatCode="0.0">
                  <c:v>3.8048780487804881</c:v>
                </c:pt>
                <c:pt idx="8261" formatCode="0.0">
                  <c:v>4.1162790697674412</c:v>
                </c:pt>
                <c:pt idx="8263" formatCode="0.0">
                  <c:v>2.6153846153846154</c:v>
                </c:pt>
                <c:pt idx="8264" formatCode="0.0">
                  <c:v>3.2307692307692308</c:v>
                </c:pt>
                <c:pt idx="8265" formatCode="0.0">
                  <c:v>4.6249999999999991</c:v>
                </c:pt>
                <c:pt idx="8266" formatCode="0.0">
                  <c:v>3.7368421052631571</c:v>
                </c:pt>
                <c:pt idx="8267" formatCode="0.0">
                  <c:v>4.08</c:v>
                </c:pt>
                <c:pt idx="8269" formatCode="0.0">
                  <c:v>6.8888888888888884</c:v>
                </c:pt>
                <c:pt idx="8271" formatCode="0.0">
                  <c:v>6.3888888888888875</c:v>
                </c:pt>
                <c:pt idx="8272" formatCode="0.0">
                  <c:v>13.191666666666666</c:v>
                </c:pt>
                <c:pt idx="8273" formatCode="0.0">
                  <c:v>14.8</c:v>
                </c:pt>
                <c:pt idx="8275" formatCode="0.0">
                  <c:v>30</c:v>
                </c:pt>
                <c:pt idx="8277" formatCode="0.0">
                  <c:v>4.9356223175965672</c:v>
                </c:pt>
                <c:pt idx="8278" formatCode="0.0">
                  <c:v>7.4285714285714288</c:v>
                </c:pt>
                <c:pt idx="8280" formatCode="0.0">
                  <c:v>6.9565217391304364</c:v>
                </c:pt>
                <c:pt idx="8281" formatCode="0.0">
                  <c:v>8.2608695652173925</c:v>
                </c:pt>
                <c:pt idx="8283" formatCode="0.0">
                  <c:v>7.4838709677419351</c:v>
                </c:pt>
                <c:pt idx="8285" formatCode="0.0">
                  <c:v>4</c:v>
                </c:pt>
                <c:pt idx="8286" formatCode="0.0">
                  <c:v>3.75</c:v>
                </c:pt>
                <c:pt idx="8287" formatCode="0.0">
                  <c:v>3.7101449275362319</c:v>
                </c:pt>
                <c:pt idx="8288" formatCode="0.0">
                  <c:v>3.8922155688622757</c:v>
                </c:pt>
                <c:pt idx="8289" formatCode="0.0">
                  <c:v>3.8601823708206684</c:v>
                </c:pt>
                <c:pt idx="8290" formatCode="0.0">
                  <c:v>4.2796610169491531</c:v>
                </c:pt>
                <c:pt idx="8291" formatCode="0.0">
                  <c:v>6.1538461538461542</c:v>
                </c:pt>
                <c:pt idx="8292" formatCode="0.0">
                  <c:v>10</c:v>
                </c:pt>
                <c:pt idx="8293" formatCode="0.0">
                  <c:v>8.6060606060606055</c:v>
                </c:pt>
                <c:pt idx="8294" formatCode="0.0">
                  <c:v>6.8181818181818166</c:v>
                </c:pt>
                <c:pt idx="8295" formatCode="0.0">
                  <c:v>7.4117647058823541</c:v>
                </c:pt>
                <c:pt idx="8296" formatCode="0.0">
                  <c:v>8.6</c:v>
                </c:pt>
                <c:pt idx="8297" formatCode="0.0">
                  <c:v>4.0506329113924044</c:v>
                </c:pt>
                <c:pt idx="8298" formatCode="0.0">
                  <c:v>10.566666666666668</c:v>
                </c:pt>
                <c:pt idx="8299" formatCode="0.0">
                  <c:v>9.3023255813953494</c:v>
                </c:pt>
                <c:pt idx="8300" formatCode="0.0">
                  <c:v>5.1234567901234565</c:v>
                </c:pt>
                <c:pt idx="8301" formatCode="0.0">
                  <c:v>4.0490797546012285</c:v>
                </c:pt>
                <c:pt idx="8302" formatCode="0.0">
                  <c:v>2.8780487804878043</c:v>
                </c:pt>
                <c:pt idx="8303" formatCode="0.0">
                  <c:v>4.1509433962264142</c:v>
                </c:pt>
                <c:pt idx="8304" formatCode="0.0">
                  <c:v>6.3124999999999982</c:v>
                </c:pt>
                <c:pt idx="8305" formatCode="0.0">
                  <c:v>5.9239130434782608</c:v>
                </c:pt>
                <c:pt idx="8306" formatCode="0.0">
                  <c:v>3.5555555555555558</c:v>
                </c:pt>
                <c:pt idx="8307" formatCode="0.0">
                  <c:v>3.1976744186046511</c:v>
                </c:pt>
                <c:pt idx="8308" formatCode="0.0">
                  <c:v>3.6363636363636367</c:v>
                </c:pt>
                <c:pt idx="8309" formatCode="0.0">
                  <c:v>7</c:v>
                </c:pt>
                <c:pt idx="8310" formatCode="0.0">
                  <c:v>6.6863905325443804</c:v>
                </c:pt>
                <c:pt idx="8311" formatCode="0.0">
                  <c:v>8.4795321637426913</c:v>
                </c:pt>
                <c:pt idx="8312" formatCode="0.0">
                  <c:v>6.8571428571428559</c:v>
                </c:pt>
                <c:pt idx="8313" formatCode="0.0">
                  <c:v>4.9433962264150946</c:v>
                </c:pt>
                <c:pt idx="8314" formatCode="0.0">
                  <c:v>7.0786516853932593</c:v>
                </c:pt>
                <c:pt idx="8315" formatCode="0.0">
                  <c:v>2.8282828282828283</c:v>
                </c:pt>
                <c:pt idx="8316" formatCode="0.0">
                  <c:v>2.9807692307692308</c:v>
                </c:pt>
                <c:pt idx="8317" formatCode="0.0">
                  <c:v>5.3333333333333339</c:v>
                </c:pt>
                <c:pt idx="8318" formatCode="0.0">
                  <c:v>6.5189873417721511</c:v>
                </c:pt>
                <c:pt idx="8319" formatCode="0.0">
                  <c:v>3.6184210526315796</c:v>
                </c:pt>
                <c:pt idx="8353" formatCode="0.0">
                  <c:v>5.1818181818181834</c:v>
                </c:pt>
                <c:pt idx="8354" formatCode="0.0">
                  <c:v>4.7297297297297298</c:v>
                </c:pt>
                <c:pt idx="8355" formatCode="0.0">
                  <c:v>5.420289855072463</c:v>
                </c:pt>
                <c:pt idx="8356" formatCode="0.0">
                  <c:v>4.6788990825688073</c:v>
                </c:pt>
                <c:pt idx="8357" formatCode="0.0">
                  <c:v>4.7948717948717956</c:v>
                </c:pt>
                <c:pt idx="8358" formatCode="0.0">
                  <c:v>5.3055555555555545</c:v>
                </c:pt>
                <c:pt idx="8359" formatCode="0.0">
                  <c:v>5.3641618497109809</c:v>
                </c:pt>
                <c:pt idx="8360" formatCode="0.0">
                  <c:v>5.6975308641975291</c:v>
                </c:pt>
                <c:pt idx="8361" formatCode="0.0">
                  <c:v>5.6756756756756754</c:v>
                </c:pt>
                <c:pt idx="8362" formatCode="0.0">
                  <c:v>4.8423645320197046</c:v>
                </c:pt>
                <c:pt idx="8363" formatCode="0.0">
                  <c:v>5.2112676056338048</c:v>
                </c:pt>
                <c:pt idx="8364" formatCode="0.0">
                  <c:v>4.0963855421686741</c:v>
                </c:pt>
                <c:pt idx="8365" formatCode="0.0">
                  <c:v>5.1973684210526327</c:v>
                </c:pt>
                <c:pt idx="8366" formatCode="0.0">
                  <c:v>5.5813953488372086</c:v>
                </c:pt>
                <c:pt idx="8367" formatCode="0.0">
                  <c:v>5.2439024390243913</c:v>
                </c:pt>
                <c:pt idx="8368" formatCode="0.0">
                  <c:v>5.7727272727272725</c:v>
                </c:pt>
                <c:pt idx="8369" formatCode="0.0">
                  <c:v>4.7469879518072284</c:v>
                </c:pt>
                <c:pt idx="8370" formatCode="0.0">
                  <c:v>4.3416370106761564</c:v>
                </c:pt>
                <c:pt idx="8371" formatCode="0.0">
                  <c:v>5.6485355648535549</c:v>
                </c:pt>
                <c:pt idx="8372" formatCode="0.0">
                  <c:v>3.7948717948717952</c:v>
                </c:pt>
                <c:pt idx="8373" formatCode="0.0">
                  <c:v>6.25</c:v>
                </c:pt>
                <c:pt idx="8374" formatCode="0.0">
                  <c:v>4.666666666666667</c:v>
                </c:pt>
                <c:pt idx="8375" formatCode="0.0">
                  <c:v>29.627659574468087</c:v>
                </c:pt>
                <c:pt idx="8376" formatCode="0.0">
                  <c:v>32.363636363636346</c:v>
                </c:pt>
                <c:pt idx="8377" formatCode="0.0">
                  <c:v>0.83333333333333337</c:v>
                </c:pt>
                <c:pt idx="8378" formatCode="0.0">
                  <c:v>7.1244635193133048</c:v>
                </c:pt>
                <c:pt idx="8379" formatCode="0.0">
                  <c:v>1.6767241379310347</c:v>
                </c:pt>
                <c:pt idx="8380" formatCode="0.0">
                  <c:v>5.0297619047619051</c:v>
                </c:pt>
                <c:pt idx="8381" formatCode="0.0">
                  <c:v>5.8895705521472381</c:v>
                </c:pt>
                <c:pt idx="8382" formatCode="0.0">
                  <c:v>6.012861736334405</c:v>
                </c:pt>
                <c:pt idx="8383" formatCode="0.0">
                  <c:v>4.6041666666666661</c:v>
                </c:pt>
                <c:pt idx="8384" formatCode="0.0">
                  <c:v>8.564593301435405</c:v>
                </c:pt>
                <c:pt idx="8385" formatCode="0.0">
                  <c:v>7.7664974619289344</c:v>
                </c:pt>
                <c:pt idx="8386" formatCode="0.0">
                  <c:v>11.991701244813274</c:v>
                </c:pt>
                <c:pt idx="8387" formatCode="0.0">
                  <c:v>3.8156028368794321</c:v>
                </c:pt>
                <c:pt idx="8388" formatCode="0.0">
                  <c:v>3.7935483870967741</c:v>
                </c:pt>
                <c:pt idx="8389" formatCode="0.0">
                  <c:v>4.0933333333333337</c:v>
                </c:pt>
                <c:pt idx="8390" formatCode="0.0">
                  <c:v>7.0198675496688736</c:v>
                </c:pt>
                <c:pt idx="8391" formatCode="0.0">
                  <c:v>7.0984455958549226</c:v>
                </c:pt>
                <c:pt idx="8392" formatCode="0.0">
                  <c:v>5.9036144578313268</c:v>
                </c:pt>
                <c:pt idx="8393" formatCode="0.0">
                  <c:v>8.0555555555555571</c:v>
                </c:pt>
                <c:pt idx="8394" formatCode="0.0">
                  <c:v>9.5294117647058805</c:v>
                </c:pt>
                <c:pt idx="8395" formatCode="0.0">
                  <c:v>8.3888888888888893</c:v>
                </c:pt>
                <c:pt idx="8396" formatCode="0.0">
                  <c:v>9.5054945054945073</c:v>
                </c:pt>
                <c:pt idx="8397" formatCode="0.0">
                  <c:v>19.540540540540533</c:v>
                </c:pt>
                <c:pt idx="8398" formatCode="0.0">
                  <c:v>2.5</c:v>
                </c:pt>
                <c:pt idx="8399" formatCode="0.0">
                  <c:v>10</c:v>
                </c:pt>
                <c:pt idx="8400" formatCode="0.0">
                  <c:v>11.785714285714286</c:v>
                </c:pt>
                <c:pt idx="8401" formatCode="0.0">
                  <c:v>7.1081081081081079</c:v>
                </c:pt>
                <c:pt idx="8402" formatCode="0.0">
                  <c:v>6.9032258064516121</c:v>
                </c:pt>
                <c:pt idx="8403" formatCode="0.0">
                  <c:v>9.8571428571428594</c:v>
                </c:pt>
                <c:pt idx="8404" formatCode="0.0">
                  <c:v>5.3793103448275863</c:v>
                </c:pt>
                <c:pt idx="8405" formatCode="0.0">
                  <c:v>3.6153846153846154</c:v>
                </c:pt>
                <c:pt idx="8406" formatCode="0.0">
                  <c:v>4.0769230769230784</c:v>
                </c:pt>
                <c:pt idx="8407" formatCode="0.0">
                  <c:v>4.1176470588235299</c:v>
                </c:pt>
                <c:pt idx="8408" formatCode="0.0">
                  <c:v>3.9230769230769225</c:v>
                </c:pt>
                <c:pt idx="8409" formatCode="0.0">
                  <c:v>6.0273972602739718</c:v>
                </c:pt>
                <c:pt idx="8410" formatCode="0.0">
                  <c:v>3.3222591362126241</c:v>
                </c:pt>
                <c:pt idx="8411" formatCode="0.0">
                  <c:v>2.6666666666666665</c:v>
                </c:pt>
                <c:pt idx="8412" formatCode="0.0">
                  <c:v>4.3333333333333339</c:v>
                </c:pt>
                <c:pt idx="8413" formatCode="0.0">
                  <c:v>2.939393939393939</c:v>
                </c:pt>
                <c:pt idx="8414" formatCode="0.0">
                  <c:v>2.7142857142857144</c:v>
                </c:pt>
                <c:pt idx="8415" formatCode="0.0">
                  <c:v>3.7751004016064256</c:v>
                </c:pt>
                <c:pt idx="8416" formatCode="0.0">
                  <c:v>3.3734939759036138</c:v>
                </c:pt>
                <c:pt idx="8417" formatCode="0.0">
                  <c:v>3.5537190082644634</c:v>
                </c:pt>
                <c:pt idx="8418" formatCode="0.0">
                  <c:v>6.0150375939849621</c:v>
                </c:pt>
                <c:pt idx="8419" formatCode="0.0">
                  <c:v>3.0927835051546388</c:v>
                </c:pt>
                <c:pt idx="8420" formatCode="0.0">
                  <c:v>3.3333333333333335</c:v>
                </c:pt>
                <c:pt idx="8421" formatCode="0.0">
                  <c:v>3.475935828877005</c:v>
                </c:pt>
                <c:pt idx="8422" formatCode="0.0">
                  <c:v>3.8095238095238093</c:v>
                </c:pt>
                <c:pt idx="8423" formatCode="0.0">
                  <c:v>3.2661290322580645</c:v>
                </c:pt>
                <c:pt idx="8424" formatCode="0.0">
                  <c:v>6.3253012048192776</c:v>
                </c:pt>
                <c:pt idx="8425" formatCode="0.0">
                  <c:v>5.6024096385542164</c:v>
                </c:pt>
                <c:pt idx="8426" formatCode="0.0">
                  <c:v>5.438596491228072</c:v>
                </c:pt>
                <c:pt idx="8427" formatCode="0.0">
                  <c:v>7.8212290502793307</c:v>
                </c:pt>
                <c:pt idx="8477" formatCode="0.0">
                  <c:v>15.072463768115945</c:v>
                </c:pt>
                <c:pt idx="8478" formatCode="0.0">
                  <c:v>14.050279329608939</c:v>
                </c:pt>
                <c:pt idx="8479" formatCode="0.0">
                  <c:v>16.564885496183205</c:v>
                </c:pt>
                <c:pt idx="8480" formatCode="0.0">
                  <c:v>9.2555831265508672</c:v>
                </c:pt>
                <c:pt idx="8481" formatCode="0.0">
                  <c:v>5.4372623574144496</c:v>
                </c:pt>
                <c:pt idx="8482" formatCode="0.0">
                  <c:v>9.4416243654822338</c:v>
                </c:pt>
                <c:pt idx="8483" formatCode="0.0">
                  <c:v>8.8020304568527941</c:v>
                </c:pt>
                <c:pt idx="8484" formatCode="0.0">
                  <c:v>7.0784313725490184</c:v>
                </c:pt>
                <c:pt idx="8485" formatCode="0.0">
                  <c:v>10.457337883959045</c:v>
                </c:pt>
                <c:pt idx="8486" formatCode="0.0">
                  <c:v>20.044247787610622</c:v>
                </c:pt>
                <c:pt idx="8487" formatCode="0.0">
                  <c:v>10.90909090909091</c:v>
                </c:pt>
                <c:pt idx="8488" formatCode="0.0">
                  <c:v>12.314049586776862</c:v>
                </c:pt>
                <c:pt idx="8489" formatCode="0.0">
                  <c:v>11.272727272727275</c:v>
                </c:pt>
                <c:pt idx="8490" formatCode="0.0">
                  <c:v>15.876068376068378</c:v>
                </c:pt>
                <c:pt idx="8491" formatCode="0.0">
                  <c:v>8.6057692307692335</c:v>
                </c:pt>
                <c:pt idx="8492" formatCode="0.0">
                  <c:v>6.5090909090909088</c:v>
                </c:pt>
                <c:pt idx="8493" formatCode="0.0">
                  <c:v>7.309644670050762</c:v>
                </c:pt>
                <c:pt idx="8494" formatCode="0.0">
                  <c:v>18.36363636363636</c:v>
                </c:pt>
                <c:pt idx="8495" formatCode="0.0">
                  <c:v>5.5957446808510634</c:v>
                </c:pt>
                <c:pt idx="8496" formatCode="0.0">
                  <c:v>7.0485436893203888</c:v>
                </c:pt>
                <c:pt idx="8497" formatCode="0.0">
                  <c:v>5.0996015936254988</c:v>
                </c:pt>
                <c:pt idx="8498" formatCode="0.0">
                  <c:v>15.65217391304348</c:v>
                </c:pt>
                <c:pt idx="8499" formatCode="0.0">
                  <c:v>11.409921671018278</c:v>
                </c:pt>
                <c:pt idx="8500" formatCode="0.0">
                  <c:v>5.3603603603603602</c:v>
                </c:pt>
                <c:pt idx="8501" formatCode="0.0">
                  <c:v>33.134328358208961</c:v>
                </c:pt>
                <c:pt idx="8502" formatCode="0.0">
                  <c:v>6.7005076142131985</c:v>
                </c:pt>
                <c:pt idx="8503" formatCode="0.0">
                  <c:v>10.68</c:v>
                </c:pt>
                <c:pt idx="8504" formatCode="0.0">
                  <c:v>17.014652014652018</c:v>
                </c:pt>
                <c:pt idx="8505" formatCode="0.0">
                  <c:v>9.6837944664031621</c:v>
                </c:pt>
                <c:pt idx="8506" formatCode="0.0">
                  <c:v>9.3307086614173205</c:v>
                </c:pt>
                <c:pt idx="8507" formatCode="0.0">
                  <c:v>15.873015873015873</c:v>
                </c:pt>
                <c:pt idx="8508" formatCode="0.0">
                  <c:v>5.9111111111111114</c:v>
                </c:pt>
                <c:pt idx="8509" formatCode="0.0">
                  <c:v>12.620481927710843</c:v>
                </c:pt>
                <c:pt idx="8510" formatCode="0.0">
                  <c:v>7.3085501858736075</c:v>
                </c:pt>
                <c:pt idx="8511" formatCode="0.0">
                  <c:v>6.5886524822695041</c:v>
                </c:pt>
                <c:pt idx="8512" formatCode="0.0">
                  <c:v>9.253731343283583</c:v>
                </c:pt>
                <c:pt idx="8513" formatCode="0.0">
                  <c:v>8.0357142857142847</c:v>
                </c:pt>
                <c:pt idx="8514" formatCode="0.0">
                  <c:v>5.3472222222222223</c:v>
                </c:pt>
                <c:pt idx="8515" formatCode="0.0">
                  <c:v>8.7567567567567561</c:v>
                </c:pt>
                <c:pt idx="8516" formatCode="0.0">
                  <c:v>4.9639344262295078</c:v>
                </c:pt>
                <c:pt idx="8517" formatCode="0.0">
                  <c:v>5.902255639097743</c:v>
                </c:pt>
                <c:pt idx="8518" formatCode="0.0">
                  <c:v>14.524137931034483</c:v>
                </c:pt>
                <c:pt idx="8519" formatCode="0.0">
                  <c:v>17</c:v>
                </c:pt>
                <c:pt idx="8520" formatCode="0.0">
                  <c:v>9.5454545454545467</c:v>
                </c:pt>
                <c:pt idx="8521" formatCode="0.0">
                  <c:v>6.76</c:v>
                </c:pt>
                <c:pt idx="8522" formatCode="0.0">
                  <c:v>12.48</c:v>
                </c:pt>
                <c:pt idx="8523" formatCode="0.0">
                  <c:v>7.4561403508771935</c:v>
                </c:pt>
                <c:pt idx="8524" formatCode="0.0">
                  <c:v>7.2016460905349806</c:v>
                </c:pt>
                <c:pt idx="8525" formatCode="0.0">
                  <c:v>12.732240437158469</c:v>
                </c:pt>
                <c:pt idx="8526" formatCode="0.0">
                  <c:v>7.9668049792531104</c:v>
                </c:pt>
                <c:pt idx="8527" formatCode="0.0">
                  <c:v>11.395348837209305</c:v>
                </c:pt>
                <c:pt idx="8528" formatCode="0.0">
                  <c:v>5.5319148936170208</c:v>
                </c:pt>
                <c:pt idx="8529" formatCode="0.0">
                  <c:v>5.140845070422535</c:v>
                </c:pt>
                <c:pt idx="8530" formatCode="0.0">
                  <c:v>7.9166666666666679</c:v>
                </c:pt>
                <c:pt idx="8531" formatCode="0.0">
                  <c:v>7.8181818181818175</c:v>
                </c:pt>
                <c:pt idx="8532" formatCode="0.0">
                  <c:v>7.806451612903226</c:v>
                </c:pt>
                <c:pt idx="8533" formatCode="0.0">
                  <c:v>7.9629629629629619</c:v>
                </c:pt>
                <c:pt idx="8534" formatCode="0.0">
                  <c:v>5</c:v>
                </c:pt>
                <c:pt idx="8535" formatCode="0.0">
                  <c:v>10.167597765363128</c:v>
                </c:pt>
                <c:pt idx="8536" formatCode="0.0">
                  <c:v>5.7058823529411775</c:v>
                </c:pt>
                <c:pt idx="8537" formatCode="0.0">
                  <c:v>9.2857142857142847</c:v>
                </c:pt>
                <c:pt idx="8538" formatCode="0.0">
                  <c:v>9.53488372093023</c:v>
                </c:pt>
                <c:pt idx="8539" formatCode="0.0">
                  <c:v>8.8607594936708853</c:v>
                </c:pt>
                <c:pt idx="8540" formatCode="0.0">
                  <c:v>4.940239043824703</c:v>
                </c:pt>
                <c:pt idx="8541" formatCode="0.0">
                  <c:v>10.419161676646706</c:v>
                </c:pt>
                <c:pt idx="8542" formatCode="0.0">
                  <c:v>12.060606060606064</c:v>
                </c:pt>
                <c:pt idx="8543" formatCode="0.0">
                  <c:v>5.6896551724137936</c:v>
                </c:pt>
                <c:pt idx="8544" formatCode="0.0">
                  <c:v>6.1454545454545446</c:v>
                </c:pt>
                <c:pt idx="8545" formatCode="0.0">
                  <c:v>6.1549815498154947</c:v>
                </c:pt>
                <c:pt idx="8546" formatCode="0.0">
                  <c:v>5.8241758241758221</c:v>
                </c:pt>
                <c:pt idx="8547" formatCode="0.0">
                  <c:v>6.9603524229074889</c:v>
                </c:pt>
                <c:pt idx="8548" formatCode="0.0">
                  <c:v>5.984251968503937</c:v>
                </c:pt>
                <c:pt idx="8549" formatCode="0.0">
                  <c:v>4.4956772334293955</c:v>
                </c:pt>
                <c:pt idx="8550" formatCode="0.0">
                  <c:v>8.0263157894736832</c:v>
                </c:pt>
                <c:pt idx="8551" formatCode="0.0">
                  <c:v>6</c:v>
                </c:pt>
                <c:pt idx="8552" formatCode="0.0">
                  <c:v>5.5274261603375505</c:v>
                </c:pt>
                <c:pt idx="8553" formatCode="0.0">
                  <c:v>8.4291845493562274</c:v>
                </c:pt>
                <c:pt idx="8554" formatCode="0.0">
                  <c:v>6.3636363636363624</c:v>
                </c:pt>
                <c:pt idx="8555" formatCode="0.0">
                  <c:v>6.1599999999999993</c:v>
                </c:pt>
                <c:pt idx="8556" formatCode="0.0">
                  <c:v>6.7037037037037059</c:v>
                </c:pt>
                <c:pt idx="8557" formatCode="0.0">
                  <c:v>5.1086956521739122</c:v>
                </c:pt>
                <c:pt idx="8558" formatCode="0.0">
                  <c:v>5.728813559322032</c:v>
                </c:pt>
                <c:pt idx="8559" formatCode="0.0">
                  <c:v>6.5019011406844118</c:v>
                </c:pt>
                <c:pt idx="8560" formatCode="0.0">
                  <c:v>5.8053691275167791</c:v>
                </c:pt>
                <c:pt idx="8561" formatCode="0.0">
                  <c:v>6.6400000000000006</c:v>
                </c:pt>
                <c:pt idx="8562" formatCode="0.0">
                  <c:v>9.3594306049822098</c:v>
                </c:pt>
                <c:pt idx="8563" formatCode="0.0">
                  <c:v>5.9383753501400562</c:v>
                </c:pt>
                <c:pt idx="8564" formatCode="0.0">
                  <c:v>7.051282051282052</c:v>
                </c:pt>
                <c:pt idx="8679" formatCode="0.0">
                  <c:v>3.2231404958677685</c:v>
                </c:pt>
                <c:pt idx="8680" formatCode="0.0">
                  <c:v>2.7627118644067798</c:v>
                </c:pt>
                <c:pt idx="8681" formatCode="0.0">
                  <c:v>4.2466666666666679</c:v>
                </c:pt>
                <c:pt idx="8682" formatCode="0.0">
                  <c:v>8.2071713147410357</c:v>
                </c:pt>
                <c:pt idx="8683" formatCode="0.0">
                  <c:v>3.7462686567164187</c:v>
                </c:pt>
                <c:pt idx="8684" formatCode="0.0">
                  <c:v>3.2850467289719636</c:v>
                </c:pt>
                <c:pt idx="8685" formatCode="0.0">
                  <c:v>4.4041450777202069</c:v>
                </c:pt>
                <c:pt idx="8686" formatCode="0.0">
                  <c:v>4.7761194029850751</c:v>
                </c:pt>
                <c:pt idx="8687" formatCode="0.0">
                  <c:v>8.9528795811518336</c:v>
                </c:pt>
                <c:pt idx="8688" formatCode="0.0">
                  <c:v>3.6454545454545451</c:v>
                </c:pt>
                <c:pt idx="8689" formatCode="0.0">
                  <c:v>2.777777777777779</c:v>
                </c:pt>
                <c:pt idx="8690" formatCode="0.0">
                  <c:v>3.542056074766355</c:v>
                </c:pt>
                <c:pt idx="8691" formatCode="0.0">
                  <c:v>3.5662650602409638</c:v>
                </c:pt>
                <c:pt idx="8692" formatCode="0.0">
                  <c:v>75.438596491228097</c:v>
                </c:pt>
                <c:pt idx="8693" formatCode="0.0">
                  <c:v>5.9171597633136104</c:v>
                </c:pt>
                <c:pt idx="8694" formatCode="0.0">
                  <c:v>7.5342465753424666</c:v>
                </c:pt>
                <c:pt idx="8695" formatCode="0.0">
                  <c:v>7.1428571428571423</c:v>
                </c:pt>
                <c:pt idx="8696" formatCode="0.0">
                  <c:v>5.9113300492610854</c:v>
                </c:pt>
                <c:pt idx="8697" formatCode="0.0">
                  <c:v>5.612244897959183</c:v>
                </c:pt>
                <c:pt idx="8698" formatCode="0.0">
                  <c:v>5.1724137931034484</c:v>
                </c:pt>
                <c:pt idx="8699" formatCode="0.0">
                  <c:v>7.8534031413612571</c:v>
                </c:pt>
                <c:pt idx="8700" formatCode="0.0">
                  <c:v>6.8783068783068781</c:v>
                </c:pt>
                <c:pt idx="8701" formatCode="0.0">
                  <c:v>4.918032786885246</c:v>
                </c:pt>
                <c:pt idx="8702" formatCode="0.0">
                  <c:v>5.8536585365853666</c:v>
                </c:pt>
                <c:pt idx="8703" formatCode="0.0">
                  <c:v>5.0761421319796973</c:v>
                </c:pt>
                <c:pt idx="8704" formatCode="0.0">
                  <c:v>5</c:v>
                </c:pt>
                <c:pt idx="8705" formatCode="0.0">
                  <c:v>4.526748971193415</c:v>
                </c:pt>
                <c:pt idx="8706" formatCode="0.0">
                  <c:v>8.0717488789237688</c:v>
                </c:pt>
                <c:pt idx="8707" formatCode="0.0">
                  <c:v>6.8965517241379315</c:v>
                </c:pt>
                <c:pt idx="8708" formatCode="0.0">
                  <c:v>5.4726368159203984</c:v>
                </c:pt>
                <c:pt idx="8709" formatCode="0.0">
                  <c:v>8.074534161490682</c:v>
                </c:pt>
                <c:pt idx="8710" formatCode="0.0">
                  <c:v>6.0240963855421699</c:v>
                </c:pt>
                <c:pt idx="8711" formatCode="0.0">
                  <c:v>8.4656084656084687</c:v>
                </c:pt>
                <c:pt idx="8712" formatCode="0.0">
                  <c:v>6.8627450980392144</c:v>
                </c:pt>
                <c:pt idx="8713" formatCode="0.0">
                  <c:v>8.3333333333333357</c:v>
                </c:pt>
                <c:pt idx="8714" formatCode="0.0">
                  <c:v>5.8536585365853666</c:v>
                </c:pt>
                <c:pt idx="8715" formatCode="0.0">
                  <c:v>6.8292682926829293</c:v>
                </c:pt>
                <c:pt idx="8716" formatCode="0.0">
                  <c:v>9.3117408906882595</c:v>
                </c:pt>
                <c:pt idx="8717" formatCode="0.0">
                  <c:v>7.4906367041198516</c:v>
                </c:pt>
                <c:pt idx="8718" formatCode="0.0">
                  <c:v>5.729166666666667</c:v>
                </c:pt>
                <c:pt idx="8719" formatCode="0.0">
                  <c:v>7.1428571428571415</c:v>
                </c:pt>
                <c:pt idx="8720" formatCode="0.0">
                  <c:v>6.6666666666666661</c:v>
                </c:pt>
                <c:pt idx="8721" formatCode="0.0">
                  <c:v>6.6666666666666661</c:v>
                </c:pt>
                <c:pt idx="8722" formatCode="0.0">
                  <c:v>7.8431372549019605</c:v>
                </c:pt>
                <c:pt idx="8723" formatCode="0.0">
                  <c:v>7.7922077922077921</c:v>
                </c:pt>
                <c:pt idx="8724" formatCode="0.0">
                  <c:v>7.2538860103626943</c:v>
                </c:pt>
                <c:pt idx="8725" formatCode="0.0">
                  <c:v>5.7522123893805324</c:v>
                </c:pt>
                <c:pt idx="8726" formatCode="0.0">
                  <c:v>6.7039106145251397</c:v>
                </c:pt>
                <c:pt idx="8727" formatCode="0.0">
                  <c:v>4.1841004184100408</c:v>
                </c:pt>
                <c:pt idx="8728" formatCode="0.0">
                  <c:v>5.9055118110236222</c:v>
                </c:pt>
                <c:pt idx="8729" formatCode="0.0">
                  <c:v>9.5808383233532943</c:v>
                </c:pt>
                <c:pt idx="8730" formatCode="0.0">
                  <c:v>6.8965517241379315</c:v>
                </c:pt>
                <c:pt idx="8777" formatCode="0.0">
                  <c:v>5.5277777777777768</c:v>
                </c:pt>
                <c:pt idx="8778" formatCode="0.0">
                  <c:v>5.4943820224719095</c:v>
                </c:pt>
                <c:pt idx="8779" formatCode="0.0">
                  <c:v>5.8940397350993381</c:v>
                </c:pt>
                <c:pt idx="8780" formatCode="0.0">
                  <c:v>5.9602649006622519</c:v>
                </c:pt>
                <c:pt idx="8781" formatCode="0.0">
                  <c:v>5.7228915662650586</c:v>
                </c:pt>
                <c:pt idx="8782" formatCode="0.0">
                  <c:v>6.0377358490566015</c:v>
                </c:pt>
                <c:pt idx="8854" formatCode="0.0">
                  <c:v>2.0161231637979546</c:v>
                </c:pt>
                <c:pt idx="8855" formatCode="0.0">
                  <c:v>2.1769551298671486</c:v>
                </c:pt>
                <c:pt idx="8856" formatCode="0.0">
                  <c:v>3.1106100479315439</c:v>
                </c:pt>
                <c:pt idx="8857" formatCode="0.0">
                  <c:v>2.1769551298671486</c:v>
                </c:pt>
                <c:pt idx="8858" formatCode="0.0">
                  <c:v>2.0161231637979546</c:v>
                </c:pt>
                <c:pt idx="8859" formatCode="0.0">
                  <c:v>1.9105541776335799</c:v>
                </c:pt>
                <c:pt idx="8860" formatCode="0.0">
                  <c:v>1.692783259196164</c:v>
                </c:pt>
                <c:pt idx="8861" formatCode="0.0">
                  <c:v>3.1930467699679412</c:v>
                </c:pt>
                <c:pt idx="8862" formatCode="0.0">
                  <c:v>5.1183964364519401</c:v>
                </c:pt>
                <c:pt idx="8863" formatCode="0.0">
                  <c:v>5.1631344105712449</c:v>
                </c:pt>
                <c:pt idx="8864" formatCode="0.0">
                  <c:v>5.2039027650170882</c:v>
                </c:pt>
                <c:pt idx="8865" formatCode="0.0">
                  <c:v>6.316075760132688</c:v>
                </c:pt>
                <c:pt idx="8866" formatCode="0.0">
                  <c:v>6.0605303179597421</c:v>
                </c:pt>
                <c:pt idx="8867" formatCode="0.0">
                  <c:v>9.5861852243099985</c:v>
                </c:pt>
                <c:pt idx="8868" formatCode="0.0">
                  <c:v>9.0986936937641936</c:v>
                </c:pt>
                <c:pt idx="8869" formatCode="0.0">
                  <c:v>9.018864277311021</c:v>
                </c:pt>
                <c:pt idx="8870" formatCode="0.0">
                  <c:v>9.0497789219951201</c:v>
                </c:pt>
                <c:pt idx="8871" formatCode="0.0">
                  <c:v>5.0182307652285179</c:v>
                </c:pt>
                <c:pt idx="8872" formatCode="0.0">
                  <c:v>7.776951114608222</c:v>
                </c:pt>
                <c:pt idx="8873" formatCode="0.0">
                  <c:v>5.5922092946077679</c:v>
                </c:pt>
                <c:pt idx="8874" formatCode="0.0">
                  <c:v>7.9567022743256395</c:v>
                </c:pt>
                <c:pt idx="8875" formatCode="0.0">
                  <c:v>9.4120871057540008</c:v>
                </c:pt>
                <c:pt idx="8876" formatCode="0.0">
                  <c:v>9.5366068829103501</c:v>
                </c:pt>
                <c:pt idx="8877" formatCode="0.0">
                  <c:v>9.3898432450904536</c:v>
                </c:pt>
                <c:pt idx="8878" formatCode="0.0">
                  <c:v>9.6062723362716493</c:v>
                </c:pt>
                <c:pt idx="8879" formatCode="0.0">
                  <c:v>9.2497498021238158</c:v>
                </c:pt>
                <c:pt idx="8880" formatCode="0.0">
                  <c:v>8.4426015894502626</c:v>
                </c:pt>
                <c:pt idx="8881" formatCode="0.0">
                  <c:v>9.1311131703210755</c:v>
                </c:pt>
                <c:pt idx="8882" formatCode="0.0">
                  <c:v>9.2382623303593334</c:v>
                </c:pt>
                <c:pt idx="8883" formatCode="0.0">
                  <c:v>9.1508156064857857</c:v>
                </c:pt>
                <c:pt idx="8884" formatCode="0.0">
                  <c:v>7.9250532270864973</c:v>
                </c:pt>
                <c:pt idx="8885" formatCode="0.0">
                  <c:v>5.9501947624629903</c:v>
                </c:pt>
                <c:pt idx="8886" formatCode="0.0">
                  <c:v>6.6858492552283977</c:v>
                </c:pt>
                <c:pt idx="8887" formatCode="0.0">
                  <c:v>6.7198627680902439</c:v>
                </c:pt>
                <c:pt idx="8888" formatCode="0.0">
                  <c:v>6.5190603216277063</c:v>
                </c:pt>
                <c:pt idx="8889" formatCode="0.0">
                  <c:v>7.1497419924015544</c:v>
                </c:pt>
                <c:pt idx="8890" formatCode="0.0">
                  <c:v>6.7434331382896495</c:v>
                </c:pt>
                <c:pt idx="8891" formatCode="0.0">
                  <c:v>6.4796700411203876</c:v>
                </c:pt>
                <c:pt idx="8892" formatCode="0.0">
                  <c:v>4.2152777777777786</c:v>
                </c:pt>
                <c:pt idx="8894" formatCode="0.0">
                  <c:v>2.4047619047619051</c:v>
                </c:pt>
                <c:pt idx="8896" formatCode="0.0">
                  <c:v>0.90196078431372551</c:v>
                </c:pt>
                <c:pt idx="8897" formatCode="0.0">
                  <c:v>0.8780487804878051</c:v>
                </c:pt>
                <c:pt idx="8898" formatCode="0.0">
                  <c:v>0.88095238095238071</c:v>
                </c:pt>
                <c:pt idx="8899" formatCode="0.0">
                  <c:v>0.86363636363636354</c:v>
                </c:pt>
                <c:pt idx="8900" formatCode="0.0">
                  <c:v>3.4130434782608687</c:v>
                </c:pt>
                <c:pt idx="8901" formatCode="0.0">
                  <c:v>15.282051282051283</c:v>
                </c:pt>
                <c:pt idx="8902" formatCode="0.0">
                  <c:v>10.794871794871792</c:v>
                </c:pt>
                <c:pt idx="8903" formatCode="0.0">
                  <c:v>0.71428571428571441</c:v>
                </c:pt>
                <c:pt idx="8904" formatCode="0.0">
                  <c:v>1</c:v>
                </c:pt>
                <c:pt idx="8905" formatCode="0.0">
                  <c:v>0.86046511627906985</c:v>
                </c:pt>
                <c:pt idx="8906" formatCode="0.0">
                  <c:v>1.4047619047619049</c:v>
                </c:pt>
                <c:pt idx="8907" formatCode="0.0">
                  <c:v>0.60975609756097582</c:v>
                </c:pt>
                <c:pt idx="8908" formatCode="0.0">
                  <c:v>0</c:v>
                </c:pt>
                <c:pt idx="8909" formatCode="0.0">
                  <c:v>0.39024390243902446</c:v>
                </c:pt>
                <c:pt idx="8910" formatCode="0.0">
                  <c:v>0.70731707317073178</c:v>
                </c:pt>
                <c:pt idx="8911" formatCode="0.0">
                  <c:v>0.6428571428571429</c:v>
                </c:pt>
                <c:pt idx="8912" formatCode="0.0">
                  <c:v>1</c:v>
                </c:pt>
                <c:pt idx="8913" formatCode="0.0">
                  <c:v>0.76190476190476186</c:v>
                </c:pt>
                <c:pt idx="8914" formatCode="0.0">
                  <c:v>1.488372093023256</c:v>
                </c:pt>
                <c:pt idx="8915" formatCode="0.0">
                  <c:v>1.4749999999999999</c:v>
                </c:pt>
                <c:pt idx="8916" formatCode="0.0">
                  <c:v>0.27500000000000002</c:v>
                </c:pt>
                <c:pt idx="8917" formatCode="0.0">
                  <c:v>0.2195121951219513</c:v>
                </c:pt>
                <c:pt idx="8918" formatCode="0.0">
                  <c:v>1.1463414634146343</c:v>
                </c:pt>
                <c:pt idx="8919" formatCode="0.0">
                  <c:v>0</c:v>
                </c:pt>
                <c:pt idx="8920" formatCode="0.0">
                  <c:v>0.79487179487179493</c:v>
                </c:pt>
                <c:pt idx="8921" formatCode="0.0">
                  <c:v>5.3806451612903237</c:v>
                </c:pt>
                <c:pt idx="8922" formatCode="0.0">
                  <c:v>3.131313131313131</c:v>
                </c:pt>
                <c:pt idx="8923" formatCode="0.0">
                  <c:v>2.1568627450980387</c:v>
                </c:pt>
                <c:pt idx="8924" formatCode="0.0">
                  <c:v>3.1578947368421058</c:v>
                </c:pt>
                <c:pt idx="8925" formatCode="0.0">
                  <c:v>1.8181818181818181</c:v>
                </c:pt>
                <c:pt idx="8926" formatCode="0.0">
                  <c:v>3.7549407114624516</c:v>
                </c:pt>
                <c:pt idx="8927" formatCode="0.0">
                  <c:v>2.6380368098159512</c:v>
                </c:pt>
                <c:pt idx="8928" formatCode="0.0">
                  <c:v>2.052980132450331</c:v>
                </c:pt>
                <c:pt idx="8929" formatCode="0.0">
                  <c:v>3.692307692307693</c:v>
                </c:pt>
                <c:pt idx="8930" formatCode="0.0">
                  <c:v>0.4320987654320988</c:v>
                </c:pt>
                <c:pt idx="8931" formatCode="0.0">
                  <c:v>0.94936708860759489</c:v>
                </c:pt>
                <c:pt idx="8932" formatCode="0.0">
                  <c:v>1.0322580645161294</c:v>
                </c:pt>
                <c:pt idx="8933" formatCode="0.0">
                  <c:v>10.59677419354839</c:v>
                </c:pt>
                <c:pt idx="8934" formatCode="0.0">
                  <c:v>10.405405405405407</c:v>
                </c:pt>
                <c:pt idx="8935" formatCode="0.0">
                  <c:v>9.2471042471042466</c:v>
                </c:pt>
                <c:pt idx="8936" formatCode="0.0">
                  <c:v>11.673151750972762</c:v>
                </c:pt>
                <c:pt idx="8937" formatCode="0.0">
                  <c:v>8.3142389525368223</c:v>
                </c:pt>
                <c:pt idx="8961" formatCode="0.0">
                  <c:v>1.6981132075471699</c:v>
                </c:pt>
                <c:pt idx="8962" formatCode="0.0">
                  <c:v>2.0930232558139545</c:v>
                </c:pt>
                <c:pt idx="8963" formatCode="0.0">
                  <c:v>2.118226600985222</c:v>
                </c:pt>
                <c:pt idx="8964" formatCode="0.0">
                  <c:v>4.0331491712707184</c:v>
                </c:pt>
                <c:pt idx="8965" formatCode="0.0">
                  <c:v>0.98765432098765416</c:v>
                </c:pt>
                <c:pt idx="8966" formatCode="0.0">
                  <c:v>1.9576719576719579</c:v>
                </c:pt>
                <c:pt idx="8967" formatCode="0.0">
                  <c:v>2.0833333333333339</c:v>
                </c:pt>
                <c:pt idx="8968" formatCode="0.0">
                  <c:v>2.1014492753623193</c:v>
                </c:pt>
                <c:pt idx="8969" formatCode="0.0">
                  <c:v>2.4836601307189543</c:v>
                </c:pt>
                <c:pt idx="8970" formatCode="0.0">
                  <c:v>2.645161290322581</c:v>
                </c:pt>
                <c:pt idx="8971" formatCode="0.0">
                  <c:v>2.7586206896551722</c:v>
                </c:pt>
                <c:pt idx="8972" formatCode="0.0">
                  <c:v>2.7044025157232703</c:v>
                </c:pt>
                <c:pt idx="8973" formatCode="0.0">
                  <c:v>2.0121951219512191</c:v>
                </c:pt>
                <c:pt idx="8974" formatCode="0.0">
                  <c:v>1.6855231143552314</c:v>
                </c:pt>
                <c:pt idx="8975" formatCode="0.0">
                  <c:v>1.6198863636363638</c:v>
                </c:pt>
                <c:pt idx="8976" formatCode="0.0">
                  <c:v>2.7219535783365578</c:v>
                </c:pt>
                <c:pt idx="8996" formatCode="0.0">
                  <c:v>1.0481927710843375</c:v>
                </c:pt>
                <c:pt idx="8997" formatCode="0.0">
                  <c:v>0.92352941176470593</c:v>
                </c:pt>
                <c:pt idx="8998" formatCode="0.0">
                  <c:v>1.2229299363057324</c:v>
                </c:pt>
                <c:pt idx="8999" formatCode="0.0">
                  <c:v>3.147887323943662</c:v>
                </c:pt>
                <c:pt idx="9000" formatCode="0.0">
                  <c:v>0.98701298701298679</c:v>
                </c:pt>
                <c:pt idx="9001" formatCode="0.0">
                  <c:v>1.0691823899371069</c:v>
                </c:pt>
                <c:pt idx="9002" formatCode="0.0">
                  <c:v>0.91194968553459133</c:v>
                </c:pt>
                <c:pt idx="9003" formatCode="0.0">
                  <c:v>1.3706293706293704</c:v>
                </c:pt>
                <c:pt idx="9004" formatCode="0.0">
                  <c:v>1.041420118343195</c:v>
                </c:pt>
                <c:pt idx="9005" formatCode="0.0">
                  <c:v>1.2530120481927711</c:v>
                </c:pt>
                <c:pt idx="9006" formatCode="0.0">
                  <c:v>1.1779141104294477</c:v>
                </c:pt>
                <c:pt idx="9007" formatCode="0.0">
                  <c:v>0.89171974522292963</c:v>
                </c:pt>
                <c:pt idx="9008" formatCode="0.0">
                  <c:v>1.0235294117647058</c:v>
                </c:pt>
                <c:pt idx="9009" formatCode="0.0">
                  <c:v>1.012121212121212</c:v>
                </c:pt>
                <c:pt idx="9010" formatCode="0.0">
                  <c:v>1.0645161290322582</c:v>
                </c:pt>
                <c:pt idx="9011" formatCode="0.0">
                  <c:v>1.0194805194805197</c:v>
                </c:pt>
                <c:pt idx="9012" formatCode="0.0">
                  <c:v>0.94047619047619069</c:v>
                </c:pt>
                <c:pt idx="9013" formatCode="0.0">
                  <c:v>1.0191082802547768</c:v>
                </c:pt>
                <c:pt idx="9014" formatCode="0.0">
                  <c:v>1.153846153846154</c:v>
                </c:pt>
                <c:pt idx="9015" formatCode="0.0">
                  <c:v>0.97515527950310577</c:v>
                </c:pt>
                <c:pt idx="9016" formatCode="0.0">
                  <c:v>1.8387096774193545</c:v>
                </c:pt>
                <c:pt idx="9017" formatCode="0.0">
                  <c:v>1.8552631578947365</c:v>
                </c:pt>
                <c:pt idx="9018" formatCode="0.0">
                  <c:v>0.98734177215189889</c:v>
                </c:pt>
                <c:pt idx="9019" formatCode="0.0">
                  <c:v>0.99382716049382713</c:v>
                </c:pt>
                <c:pt idx="9020" formatCode="0.0">
                  <c:v>0.97500000000000009</c:v>
                </c:pt>
                <c:pt idx="9021" formatCode="0.0">
                  <c:v>1.0118343195266271</c:v>
                </c:pt>
                <c:pt idx="9022" formatCode="0.0">
                  <c:v>0.9542857142857144</c:v>
                </c:pt>
                <c:pt idx="9023" formatCode="0.0">
                  <c:v>1.2077922077922076</c:v>
                </c:pt>
                <c:pt idx="9024" formatCode="0.0">
                  <c:v>0.96319018404907997</c:v>
                </c:pt>
                <c:pt idx="9025" formatCode="0">
                  <c:v>75.636363636363612</c:v>
                </c:pt>
                <c:pt idx="9026" formatCode="0">
                  <c:v>43.707317073170742</c:v>
                </c:pt>
                <c:pt idx="9027" formatCode="0">
                  <c:v>42.833333333333336</c:v>
                </c:pt>
                <c:pt idx="9028" formatCode="0">
                  <c:v>47.179487179487168</c:v>
                </c:pt>
                <c:pt idx="9029" formatCode="0">
                  <c:v>42.560975609756099</c:v>
                </c:pt>
                <c:pt idx="9030" formatCode="0">
                  <c:v>46.976190476190474</c:v>
                </c:pt>
                <c:pt idx="9031" formatCode="0">
                  <c:v>51.1860465116279</c:v>
                </c:pt>
                <c:pt idx="9032" formatCode="0">
                  <c:v>74.682926829268283</c:v>
                </c:pt>
                <c:pt idx="9033" formatCode="0">
                  <c:v>47.357142857142847</c:v>
                </c:pt>
                <c:pt idx="9034" formatCode="0">
                  <c:v>56.785714285714285</c:v>
                </c:pt>
                <c:pt idx="9035" formatCode="0">
                  <c:v>52.761904761904759</c:v>
                </c:pt>
                <c:pt idx="9036" formatCode="0">
                  <c:v>77.756097560975633</c:v>
                </c:pt>
                <c:pt idx="9037" formatCode="0">
                  <c:v>60.125000000000007</c:v>
                </c:pt>
                <c:pt idx="9038" formatCode="0">
                  <c:v>51.525000000000006</c:v>
                </c:pt>
                <c:pt idx="9039" formatCode="0">
                  <c:v>66.55</c:v>
                </c:pt>
                <c:pt idx="9040" formatCode="0">
                  <c:v>45.358974358974365</c:v>
                </c:pt>
                <c:pt idx="9041" formatCode="0">
                  <c:v>74.731707317073159</c:v>
                </c:pt>
                <c:pt idx="9042" formatCode="0">
                  <c:v>101.4</c:v>
                </c:pt>
                <c:pt idx="9043" formatCode="0">
                  <c:v>63.333333333333336</c:v>
                </c:pt>
                <c:pt idx="9044" formatCode="0">
                  <c:v>58.975000000000001</c:v>
                </c:pt>
                <c:pt idx="9045" formatCode="0">
                  <c:v>94.707317073170742</c:v>
                </c:pt>
                <c:pt idx="9046" formatCode="0">
                  <c:v>47.846153846153861</c:v>
                </c:pt>
                <c:pt idx="9047" formatCode="0">
                  <c:v>44.658536585365859</c:v>
                </c:pt>
                <c:pt idx="9048" formatCode="0">
                  <c:v>45.829268292682926</c:v>
                </c:pt>
                <c:pt idx="9049" formatCode="0">
                  <c:v>43.146341463414622</c:v>
                </c:pt>
                <c:pt idx="9050" formatCode="0">
                  <c:v>48.30952380952381</c:v>
                </c:pt>
                <c:pt idx="9051" formatCode="0">
                  <c:v>47.642857142857139</c:v>
                </c:pt>
                <c:pt idx="9052" formatCode="0">
                  <c:v>56.333333333333329</c:v>
                </c:pt>
                <c:pt idx="9053" formatCode="0">
                  <c:v>43.536585365853654</c:v>
                </c:pt>
                <c:pt idx="9054" formatCode="0.0">
                  <c:v>1.2597402597402596</c:v>
                </c:pt>
                <c:pt idx="9055" formatCode="0.0">
                  <c:v>1.2671232876712328</c:v>
                </c:pt>
                <c:pt idx="9056" formatCode="0.0">
                  <c:v>1.3618421052631577</c:v>
                </c:pt>
                <c:pt idx="9057" formatCode="0.0">
                  <c:v>1.2915838303512261</c:v>
                </c:pt>
                <c:pt idx="9058" formatCode="0.0">
                  <c:v>1.8529874213836484</c:v>
                </c:pt>
                <c:pt idx="9059" formatCode="0.0">
                  <c:v>1.3982826948480847</c:v>
                </c:pt>
                <c:pt idx="9060" formatCode="0.0">
                  <c:v>1.752688172043011</c:v>
                </c:pt>
                <c:pt idx="9061" formatCode="0.0">
                  <c:v>2.4615975422427043</c:v>
                </c:pt>
                <c:pt idx="9062" formatCode="0.0">
                  <c:v>2.5142857142857138</c:v>
                </c:pt>
                <c:pt idx="9063" formatCode="0.0">
                  <c:v>4.9124999999999996</c:v>
                </c:pt>
                <c:pt idx="9064" formatCode="0.0">
                  <c:v>0.92210259658011395</c:v>
                </c:pt>
                <c:pt idx="9065" formatCode="0.0">
                  <c:v>0.93045112781954886</c:v>
                </c:pt>
                <c:pt idx="9066" formatCode="0.0">
                  <c:v>1.1718426501035195</c:v>
                </c:pt>
                <c:pt idx="9067" formatCode="0.0">
                  <c:v>0.91731770833333337</c:v>
                </c:pt>
                <c:pt idx="9068" formatCode="0.0">
                  <c:v>1.2351421188630491</c:v>
                </c:pt>
                <c:pt idx="9069" formatCode="0.0">
                  <c:v>0.92584141471762693</c:v>
                </c:pt>
                <c:pt idx="9070" formatCode="0.0">
                  <c:v>0.98815931108719068</c:v>
                </c:pt>
                <c:pt idx="9071" formatCode="0.0">
                  <c:v>1.1418953909891243</c:v>
                </c:pt>
                <c:pt idx="9072" formatCode="0.0">
                  <c:v>2.560810810810811</c:v>
                </c:pt>
                <c:pt idx="9073" formatCode="0.0">
                  <c:v>0.7200000000000002</c:v>
                </c:pt>
                <c:pt idx="9074" formatCode="0.0">
                  <c:v>1.1874999999999998</c:v>
                </c:pt>
                <c:pt idx="9075" formatCode="0.0">
                  <c:v>0.95977011494252873</c:v>
                </c:pt>
                <c:pt idx="9076" formatCode="0.0">
                  <c:v>1.5037593984962403</c:v>
                </c:pt>
                <c:pt idx="9078" formatCode="0.0">
                  <c:v>0.82278481012658244</c:v>
                </c:pt>
                <c:pt idx="9079" formatCode="0.0">
                  <c:v>0.9754055468341184</c:v>
                </c:pt>
                <c:pt idx="9080" formatCode="0.0">
                  <c:v>3.0496453900709217</c:v>
                </c:pt>
                <c:pt idx="9082" formatCode="0.0">
                  <c:v>0.84921135646687729</c:v>
                </c:pt>
                <c:pt idx="9083" formatCode="0.0">
                  <c:v>0.92445582586427655</c:v>
                </c:pt>
                <c:pt idx="9084" formatCode="0.0">
                  <c:v>1.2341296928327641</c:v>
                </c:pt>
                <c:pt idx="9085" formatCode="0.0">
                  <c:v>1.3015789473684207</c:v>
                </c:pt>
                <c:pt idx="9086" formatCode="0.0">
                  <c:v>1.2251372788285539</c:v>
                </c:pt>
                <c:pt idx="9087" formatCode="0.0">
                  <c:v>1.216708542713568</c:v>
                </c:pt>
                <c:pt idx="9088" formatCode="0.0">
                  <c:v>1.2057478772044414</c:v>
                </c:pt>
                <c:pt idx="9089" formatCode="0.0">
                  <c:v>1.163589743589744</c:v>
                </c:pt>
                <c:pt idx="9090" formatCode="0.0">
                  <c:v>1.2508676251859199</c:v>
                </c:pt>
                <c:pt idx="9091" formatCode="0.0">
                  <c:v>1.8622795115332431</c:v>
                </c:pt>
                <c:pt idx="9092" formatCode="0.0">
                  <c:v>1.8093903293622984</c:v>
                </c:pt>
                <c:pt idx="9095" formatCode="0.0">
                  <c:v>0.87719298245614052</c:v>
                </c:pt>
                <c:pt idx="9096" formatCode="0.0">
                  <c:v>1.0123287671232877</c:v>
                </c:pt>
                <c:pt idx="9097" formatCode="0.0">
                  <c:v>0.81283018867924528</c:v>
                </c:pt>
                <c:pt idx="9098" formatCode="0.0">
                  <c:v>0.9882075471698113</c:v>
                </c:pt>
                <c:pt idx="9099" formatCode="0.0">
                  <c:v>0.99250133904659876</c:v>
                </c:pt>
                <c:pt idx="9100" formatCode="0.0">
                  <c:v>1.0794621026894864</c:v>
                </c:pt>
                <c:pt idx="9101" formatCode="0.0">
                  <c:v>1.0520527859237541</c:v>
                </c:pt>
                <c:pt idx="9103" formatCode="0.0">
                  <c:v>1.319377990430622</c:v>
                </c:pt>
                <c:pt idx="9107" formatCode="0.0">
                  <c:v>1.1079346557759622</c:v>
                </c:pt>
                <c:pt idx="9108" formatCode="0.0">
                  <c:v>1.5066018068102849</c:v>
                </c:pt>
                <c:pt idx="9109" formatCode="0.0">
                  <c:v>1.0382513661202186</c:v>
                </c:pt>
                <c:pt idx="9112" formatCode="0.0">
                  <c:v>1.3121265377855886</c:v>
                </c:pt>
                <c:pt idx="9113" formatCode="0.0">
                  <c:v>1.2222222222222221</c:v>
                </c:pt>
                <c:pt idx="9114" formatCode="0.0">
                  <c:v>1.2567474048442908</c:v>
                </c:pt>
                <c:pt idx="9115" formatCode="0.0">
                  <c:v>0.94135995009357476</c:v>
                </c:pt>
                <c:pt idx="9116" formatCode="0.0">
                  <c:v>0.96418419556566237</c:v>
                </c:pt>
                <c:pt idx="9117" formatCode="0.0">
                  <c:v>0.9543408360128619</c:v>
                </c:pt>
                <c:pt idx="9118" formatCode="0.0">
                  <c:v>0.92051860202931224</c:v>
                </c:pt>
                <c:pt idx="9119" formatCode="0.0">
                  <c:v>1.4775751601774274</c:v>
                </c:pt>
                <c:pt idx="9120" formatCode="0.0">
                  <c:v>1.0059311981020163</c:v>
                </c:pt>
                <c:pt idx="9121" formatCode="0.0">
                  <c:v>1.0183696900114807</c:v>
                </c:pt>
                <c:pt idx="9122" formatCode="0.0">
                  <c:v>1.0068767908309453</c:v>
                </c:pt>
                <c:pt idx="9123" formatCode="0.0">
                  <c:v>1.0503432494279177</c:v>
                </c:pt>
                <c:pt idx="9124" formatCode="0.0">
                  <c:v>1.051616266944734</c:v>
                </c:pt>
                <c:pt idx="9125" formatCode="0.0">
                  <c:v>1.0436241610738255</c:v>
                </c:pt>
                <c:pt idx="9126" formatCode="0.0">
                  <c:v>1.0609189468249871</c:v>
                </c:pt>
                <c:pt idx="9127" formatCode="0.0">
                  <c:v>0.94797687861271673</c:v>
                </c:pt>
                <c:pt idx="9128" formatCode="0.0">
                  <c:v>1.0494505494505495</c:v>
                </c:pt>
                <c:pt idx="9129" formatCode="0.0">
                  <c:v>2.4029739776951673</c:v>
                </c:pt>
                <c:pt idx="9130" formatCode="0.0">
                  <c:v>2.6151704940848983</c:v>
                </c:pt>
                <c:pt idx="9131" formatCode="0.0">
                  <c:v>2.4619181946403388</c:v>
                </c:pt>
                <c:pt idx="9132" formatCode="0.0">
                  <c:v>1.0575980392156861</c:v>
                </c:pt>
                <c:pt idx="9133" formatCode="0.0">
                  <c:v>1.330504243634548</c:v>
                </c:pt>
                <c:pt idx="9134" formatCode="0.0">
                  <c:v>1.3386138613861389</c:v>
                </c:pt>
                <c:pt idx="9135" formatCode="0.0">
                  <c:v>1.3525983487129674</c:v>
                </c:pt>
                <c:pt idx="9136" formatCode="0.0">
                  <c:v>1.3456310679611647</c:v>
                </c:pt>
                <c:pt idx="9137" formatCode="0.0">
                  <c:v>1.338974614235938</c:v>
                </c:pt>
                <c:pt idx="9138" formatCode="0.0">
                  <c:v>1.7901408450704226</c:v>
                </c:pt>
                <c:pt idx="9139" formatCode="0.0">
                  <c:v>2.04402054292003</c:v>
                </c:pt>
                <c:pt idx="9140" formatCode="0.0">
                  <c:v>1.5575715282623868</c:v>
                </c:pt>
                <c:pt idx="9141" formatCode="0.0">
                  <c:v>1.5443989071038253</c:v>
                </c:pt>
                <c:pt idx="9142" formatCode="0.0">
                  <c:v>0.91650099403578533</c:v>
                </c:pt>
                <c:pt idx="9143" formatCode="0.0">
                  <c:v>0.92234332425068133</c:v>
                </c:pt>
                <c:pt idx="9144" formatCode="0.0">
                  <c:v>0.92964480874316968</c:v>
                </c:pt>
                <c:pt idx="9145" formatCode="0.0">
                  <c:v>0.93883161512027502</c:v>
                </c:pt>
                <c:pt idx="9146" formatCode="0.0">
                  <c:v>1.7051013277428368</c:v>
                </c:pt>
                <c:pt idx="9147" formatCode="0.0">
                  <c:v>1.4275956284153002</c:v>
                </c:pt>
                <c:pt idx="9148" formatCode="0.0">
                  <c:v>1.7657035175879394</c:v>
                </c:pt>
                <c:pt idx="9149" formatCode="0.0">
                  <c:v>1.8008849557522124</c:v>
                </c:pt>
                <c:pt idx="9150" formatCode="0.0">
                  <c:v>0.97537772803581435</c:v>
                </c:pt>
                <c:pt idx="9151" formatCode="0.0">
                  <c:v>0.97246696035242275</c:v>
                </c:pt>
                <c:pt idx="9152" formatCode="0.0">
                  <c:v>0.99942889777270139</c:v>
                </c:pt>
                <c:pt idx="9153" formatCode="0.0">
                  <c:v>1.4993160054719561</c:v>
                </c:pt>
                <c:pt idx="9154" formatCode="0.0">
                  <c:v>0.88068517424689918</c:v>
                </c:pt>
                <c:pt idx="9155" formatCode="0.0">
                  <c:v>1.3381858902575587</c:v>
                </c:pt>
                <c:pt idx="9156" formatCode="0.0">
                  <c:v>1.3487506645401381</c:v>
                </c:pt>
                <c:pt idx="9157" formatCode="0.0">
                  <c:v>0.9796137339055796</c:v>
                </c:pt>
                <c:pt idx="9158" formatCode="0.0">
                  <c:v>1.0118577075098816</c:v>
                </c:pt>
                <c:pt idx="9159" formatCode="0.0">
                  <c:v>3.4726027397260273</c:v>
                </c:pt>
                <c:pt idx="9160" formatCode="0.0">
                  <c:v>1.2866242038216558</c:v>
                </c:pt>
                <c:pt idx="9161" formatCode="0.0">
                  <c:v>1.8481012658227847</c:v>
                </c:pt>
                <c:pt idx="9162" formatCode="0.0">
                  <c:v>1.7564102564102564</c:v>
                </c:pt>
                <c:pt idx="9163" formatCode="0.0">
                  <c:v>1.4</c:v>
                </c:pt>
                <c:pt idx="9164" formatCode="0.0">
                  <c:v>1.4207317073170729</c:v>
                </c:pt>
                <c:pt idx="9165" formatCode="0.0">
                  <c:v>3.0136986301369868</c:v>
                </c:pt>
                <c:pt idx="9166" formatCode="0.0">
                  <c:v>5.1139240506329093</c:v>
                </c:pt>
                <c:pt idx="9168" formatCode="0.0">
                  <c:v>3.5833333333333339</c:v>
                </c:pt>
                <c:pt idx="9169" formatCode="0.0">
                  <c:v>2.5899280575539576</c:v>
                </c:pt>
                <c:pt idx="9170" formatCode="0.0">
                  <c:v>1.2686567164179101</c:v>
                </c:pt>
                <c:pt idx="9171" formatCode="0.0">
                  <c:v>0.9716981132075474</c:v>
                </c:pt>
                <c:pt idx="9172" formatCode="0.0">
                  <c:v>1.1741935483870969</c:v>
                </c:pt>
                <c:pt idx="9173" formatCode="0.0">
                  <c:v>1.180232558139535</c:v>
                </c:pt>
                <c:pt idx="9174" formatCode="0.0">
                  <c:v>0.95757575757575764</c:v>
                </c:pt>
                <c:pt idx="9175" formatCode="0.0">
                  <c:v>1.3782051282051284</c:v>
                </c:pt>
                <c:pt idx="9176" formatCode="0.0">
                  <c:v>1.0229885057471264</c:v>
                </c:pt>
                <c:pt idx="9177" formatCode="0.0">
                  <c:v>0.92993630573248387</c:v>
                </c:pt>
                <c:pt idx="9178" formatCode="0.0">
                  <c:v>0.9859154929577465</c:v>
                </c:pt>
                <c:pt idx="9179" formatCode="0.0">
                  <c:v>1.4606060606060607</c:v>
                </c:pt>
                <c:pt idx="9180" formatCode="0.0">
                  <c:v>1.3734177215189876</c:v>
                </c:pt>
                <c:pt idx="9181" formatCode="0.0">
                  <c:v>1.8969696969696968</c:v>
                </c:pt>
                <c:pt idx="9182" formatCode="0.0">
                  <c:v>1.6949152542372883</c:v>
                </c:pt>
                <c:pt idx="9183" formatCode="0.0">
                  <c:v>1.6600000000000001</c:v>
                </c:pt>
                <c:pt idx="9184" formatCode="0.0">
                  <c:v>1.380281690140845</c:v>
                </c:pt>
                <c:pt idx="9185" formatCode="0.0">
                  <c:v>1.4671052631578945</c:v>
                </c:pt>
                <c:pt idx="9186" formatCode="0.0">
                  <c:v>1.3874345549738221</c:v>
                </c:pt>
                <c:pt idx="9187" formatCode="0.0">
                  <c:v>1.1090909090909091</c:v>
                </c:pt>
                <c:pt idx="9188" formatCode="0.0">
                  <c:v>3.4154411764705874</c:v>
                </c:pt>
                <c:pt idx="9189" formatCode="0.0">
                  <c:v>3.5804878048780489</c:v>
                </c:pt>
                <c:pt idx="9190" formatCode="0.0">
                  <c:v>2.9100529100529098</c:v>
                </c:pt>
                <c:pt idx="9191" formatCode="0.0">
                  <c:v>2.3405405405405406</c:v>
                </c:pt>
                <c:pt idx="9192" formatCode="0.0">
                  <c:v>3.2870813397129197</c:v>
                </c:pt>
                <c:pt idx="9193" formatCode="0.0">
                  <c:v>1.5474860335195531</c:v>
                </c:pt>
                <c:pt idx="9194" formatCode="0.0">
                  <c:v>2.6219512195121952</c:v>
                </c:pt>
                <c:pt idx="9195" formatCode="0.0">
                  <c:v>3.0291262135922334</c:v>
                </c:pt>
                <c:pt idx="9196" formatCode="0.0">
                  <c:v>2.831325301204819</c:v>
                </c:pt>
                <c:pt idx="9197" formatCode="0.0">
                  <c:v>3.1530612244897958</c:v>
                </c:pt>
                <c:pt idx="9198" formatCode="0.0">
                  <c:v>3.5617977528089897</c:v>
                </c:pt>
                <c:pt idx="9199" formatCode="0.0">
                  <c:v>2.3461538461538463</c:v>
                </c:pt>
                <c:pt idx="9200" formatCode="0.0">
                  <c:v>3.7586206896551726</c:v>
                </c:pt>
                <c:pt idx="9202" formatCode="0.0">
                  <c:v>3.8045112781954886</c:v>
                </c:pt>
                <c:pt idx="9203" formatCode="0.0">
                  <c:v>2.2682926829268295</c:v>
                </c:pt>
                <c:pt idx="9204" formatCode="0.0">
                  <c:v>1.3760683760683763</c:v>
                </c:pt>
                <c:pt idx="9205" formatCode="0.0">
                  <c:v>2.0188679245283012</c:v>
                </c:pt>
                <c:pt idx="9206" formatCode="0.0">
                  <c:v>2.3834586466165413</c:v>
                </c:pt>
                <c:pt idx="9207" formatCode="0.0">
                  <c:v>2.0338983050847452</c:v>
                </c:pt>
                <c:pt idx="9208" formatCode="0.0">
                  <c:v>1.6159420289855075</c:v>
                </c:pt>
                <c:pt idx="9209" formatCode="0.0">
                  <c:v>1.394160583941606</c:v>
                </c:pt>
                <c:pt idx="9210" formatCode="0.0">
                  <c:v>1.2173913043478259</c:v>
                </c:pt>
                <c:pt idx="9211" formatCode="0.0">
                  <c:v>1.4397590361445782</c:v>
                </c:pt>
                <c:pt idx="9212" formatCode="0.0">
                  <c:v>1.7956204379562042</c:v>
                </c:pt>
                <c:pt idx="9213" formatCode="0.0">
                  <c:v>1.9166666666666665</c:v>
                </c:pt>
                <c:pt idx="9214" formatCode="0.0">
                  <c:v>1.6025641025641022</c:v>
                </c:pt>
                <c:pt idx="9215" formatCode="0.0">
                  <c:v>1.7440000000000002</c:v>
                </c:pt>
                <c:pt idx="9216" formatCode="0.0">
                  <c:v>2.8040540540540544</c:v>
                </c:pt>
                <c:pt idx="9217" formatCode="0.0">
                  <c:v>1.5971223021582737</c:v>
                </c:pt>
                <c:pt idx="9218" formatCode="0.0">
                  <c:v>1.4923076923076917</c:v>
                </c:pt>
                <c:pt idx="9219" formatCode="0.0">
                  <c:v>2.0785714285714292</c:v>
                </c:pt>
                <c:pt idx="9220" formatCode="0.0">
                  <c:v>1.895104895104895</c:v>
                </c:pt>
                <c:pt idx="9221" formatCode="0.0">
                  <c:v>1.6714285714285717</c:v>
                </c:pt>
                <c:pt idx="9222" formatCode="0.0">
                  <c:v>1.240601503759398</c:v>
                </c:pt>
                <c:pt idx="9223" formatCode="0.0">
                  <c:v>1.8347826086956522</c:v>
                </c:pt>
                <c:pt idx="9224" formatCode="0.0">
                  <c:v>1.8832116788321165</c:v>
                </c:pt>
                <c:pt idx="9225" formatCode="0.0">
                  <c:v>1.6394557823129252</c:v>
                </c:pt>
                <c:pt idx="9226" formatCode="0.0">
                  <c:v>1.6285714285714288</c:v>
                </c:pt>
                <c:pt idx="9227" formatCode="0.0">
                  <c:v>1.6888888888888889</c:v>
                </c:pt>
                <c:pt idx="9228" formatCode="0.0">
                  <c:v>1.0843373493975905</c:v>
                </c:pt>
                <c:pt idx="9229" formatCode="0.0">
                  <c:v>1.4419889502762431</c:v>
                </c:pt>
                <c:pt idx="9230" formatCode="0.0">
                  <c:v>1.3737864077669901</c:v>
                </c:pt>
                <c:pt idx="9231" formatCode="0.0">
                  <c:v>0.90555555555555545</c:v>
                </c:pt>
                <c:pt idx="9232" formatCode="0.0">
                  <c:v>2.0306748466257671</c:v>
                </c:pt>
                <c:pt idx="9233" formatCode="0.0">
                  <c:v>2.0432098765432092</c:v>
                </c:pt>
                <c:pt idx="9234" formatCode="0.0">
                  <c:v>1.4805194805194799</c:v>
                </c:pt>
                <c:pt idx="9235" formatCode="0.0">
                  <c:v>1.9947643979057592</c:v>
                </c:pt>
                <c:pt idx="9236" formatCode="0.0">
                  <c:v>2.255319148936171</c:v>
                </c:pt>
                <c:pt idx="9237" formatCode="0.0">
                  <c:v>1.7905405405405408</c:v>
                </c:pt>
                <c:pt idx="9238" formatCode="0.0">
                  <c:v>1.2244897959183674</c:v>
                </c:pt>
                <c:pt idx="9239" formatCode="0.0">
                  <c:v>1.3387096774193545</c:v>
                </c:pt>
                <c:pt idx="9240" formatCode="0.0">
                  <c:v>1.2675159235668791</c:v>
                </c:pt>
                <c:pt idx="9241" formatCode="0.0">
                  <c:v>1.8639455782312928</c:v>
                </c:pt>
                <c:pt idx="9242" formatCode="0.0">
                  <c:v>1.8129496402877698</c:v>
                </c:pt>
                <c:pt idx="9243" formatCode="0.0">
                  <c:v>1.2644628099173556</c:v>
                </c:pt>
                <c:pt idx="9244" formatCode="0.0">
                  <c:v>1.6190476190476191</c:v>
                </c:pt>
                <c:pt idx="9245" formatCode="0.0">
                  <c:v>1.1742424242424245</c:v>
                </c:pt>
                <c:pt idx="9246" formatCode="0.0">
                  <c:v>1.6279069767441858</c:v>
                </c:pt>
                <c:pt idx="9247" formatCode="0.0">
                  <c:v>1.5890410958904106</c:v>
                </c:pt>
                <c:pt idx="9248" formatCode="0.0">
                  <c:v>1.822695035460993</c:v>
                </c:pt>
                <c:pt idx="9249" formatCode="0.0">
                  <c:v>1.7720588235294119</c:v>
                </c:pt>
                <c:pt idx="9250" formatCode="0.0">
                  <c:v>1.5100671140939599</c:v>
                </c:pt>
                <c:pt idx="9251" formatCode="0.0">
                  <c:v>1.4466666666666663</c:v>
                </c:pt>
                <c:pt idx="9252" formatCode="0.0">
                  <c:v>1.5</c:v>
                </c:pt>
                <c:pt idx="9253" formatCode="0.0">
                  <c:v>1.75</c:v>
                </c:pt>
                <c:pt idx="9254" formatCode="0.0">
                  <c:v>1.6615384615384619</c:v>
                </c:pt>
                <c:pt idx="9255" formatCode="0.0">
                  <c:v>2.4011627906976742</c:v>
                </c:pt>
                <c:pt idx="9256" formatCode="0.0">
                  <c:v>2.0301204819277112</c:v>
                </c:pt>
                <c:pt idx="9257" formatCode="0.0">
                  <c:v>1.858757062146893</c:v>
                </c:pt>
                <c:pt idx="9258" formatCode="0.0">
                  <c:v>4.2914285714285709</c:v>
                </c:pt>
                <c:pt idx="9259" formatCode="0.0">
                  <c:v>4.044999999999999</c:v>
                </c:pt>
                <c:pt idx="9260" formatCode="0.0">
                  <c:v>3.6333333333333337</c:v>
                </c:pt>
                <c:pt idx="9261" formatCode="0.0">
                  <c:v>3.2159090909090908</c:v>
                </c:pt>
                <c:pt idx="9262" formatCode="0.0">
                  <c:v>3.4438202247191008</c:v>
                </c:pt>
                <c:pt idx="9263" formatCode="0.0">
                  <c:v>3.0196078431372548</c:v>
                </c:pt>
                <c:pt idx="9264" formatCode="0.0">
                  <c:v>3.8088235294117641</c:v>
                </c:pt>
                <c:pt idx="9265" formatCode="0.0">
                  <c:v>4.0752688172043019</c:v>
                </c:pt>
                <c:pt idx="9266" formatCode="0.0">
                  <c:v>2.8829787234042548</c:v>
                </c:pt>
                <c:pt idx="9309" formatCode="0.0">
                  <c:v>3.9748953974895391</c:v>
                </c:pt>
                <c:pt idx="9310" formatCode="0.0">
                  <c:v>6.3366336633663378</c:v>
                </c:pt>
                <c:pt idx="9311" formatCode="0.0">
                  <c:v>7.6923076923076925</c:v>
                </c:pt>
                <c:pt idx="9312" formatCode="0.0">
                  <c:v>6.0661764705882346</c:v>
                </c:pt>
                <c:pt idx="9313" formatCode="0.0">
                  <c:v>4.9808429118773958</c:v>
                </c:pt>
                <c:pt idx="9314" formatCode="0.0">
                  <c:v>5.6708160442600271</c:v>
                </c:pt>
                <c:pt idx="9315" formatCode="0.0">
                  <c:v>2.8846153846153841</c:v>
                </c:pt>
                <c:pt idx="9316" formatCode="0.0">
                  <c:v>6.4566929133858286</c:v>
                </c:pt>
                <c:pt idx="9318" formatCode="0.0">
                  <c:v>3.2163742690058479</c:v>
                </c:pt>
                <c:pt idx="9319" formatCode="0.0">
                  <c:v>3.6875000000000004</c:v>
                </c:pt>
                <c:pt idx="9320" formatCode="0.0">
                  <c:v>3.9893617021276606</c:v>
                </c:pt>
                <c:pt idx="9321" formatCode="0.0">
                  <c:v>3.7619047619047623</c:v>
                </c:pt>
                <c:pt idx="9322" formatCode="0.0">
                  <c:v>3.9444444444444438</c:v>
                </c:pt>
                <c:pt idx="9324" formatCode="0.0">
                  <c:v>3.0845771144278613</c:v>
                </c:pt>
                <c:pt idx="9327" formatCode="0.0">
                  <c:v>5.2213010204081636</c:v>
                </c:pt>
                <c:pt idx="9328" formatCode="0.0">
                  <c:v>5.3051948051948052</c:v>
                </c:pt>
                <c:pt idx="9329" formatCode="0.0">
                  <c:v>5.0067114093959724</c:v>
                </c:pt>
                <c:pt idx="9330" formatCode="0.0">
                  <c:v>2.560810810810811</c:v>
                </c:pt>
                <c:pt idx="9331" formatCode="0.0">
                  <c:v>6.4583333333333348</c:v>
                </c:pt>
                <c:pt idx="9332" formatCode="0.0">
                  <c:v>1.6422798809017443</c:v>
                </c:pt>
                <c:pt idx="9333" formatCode="0.0">
                  <c:v>2.1290438533429192</c:v>
                </c:pt>
                <c:pt idx="9334" formatCode="0.0">
                  <c:v>1.2870813397129188</c:v>
                </c:pt>
                <c:pt idx="9335" formatCode="0.0">
                  <c:v>2.6323744514870797</c:v>
                </c:pt>
                <c:pt idx="9336" formatCode="0.0">
                  <c:v>1.7670372160463994</c:v>
                </c:pt>
                <c:pt idx="9337" formatCode="0.0">
                  <c:v>3.6612654320987645</c:v>
                </c:pt>
                <c:pt idx="9338" formatCode="0.0">
                  <c:v>2.0350649350649346</c:v>
                </c:pt>
                <c:pt idx="9339" formatCode="0.0">
                  <c:v>5.4157303370786511</c:v>
                </c:pt>
                <c:pt idx="9340" formatCode="0.0">
                  <c:v>1.792553191489362</c:v>
                </c:pt>
                <c:pt idx="9341" formatCode="0.0">
                  <c:v>3.2669683257918547</c:v>
                </c:pt>
                <c:pt idx="9342" formatCode="0.0">
                  <c:v>2.8585526315789469</c:v>
                </c:pt>
                <c:pt idx="9343" formatCode="0.0">
                  <c:v>5.2124542124542117</c:v>
                </c:pt>
                <c:pt idx="9344" formatCode="0.0">
                  <c:v>1.1941176470588237</c:v>
                </c:pt>
                <c:pt idx="9345" formatCode="0.0">
                  <c:v>2.04296875</c:v>
                </c:pt>
                <c:pt idx="9346" formatCode="0.0">
                  <c:v>2.0387323943661975</c:v>
                </c:pt>
                <c:pt idx="9347" formatCode="0.0">
                  <c:v>0.76237623762376261</c:v>
                </c:pt>
                <c:pt idx="9348" formatCode="0.0">
                  <c:v>1.8262910798122067</c:v>
                </c:pt>
                <c:pt idx="9349" formatCode="0.0">
                  <c:v>1.8468899521531099</c:v>
                </c:pt>
                <c:pt idx="9350" formatCode="0.0">
                  <c:v>2.9905303030303032</c:v>
                </c:pt>
                <c:pt idx="9351" formatCode="0.0">
                  <c:v>1.4120603015075377</c:v>
                </c:pt>
                <c:pt idx="9352" formatCode="0.0">
                  <c:v>1.5804597701149423</c:v>
                </c:pt>
                <c:pt idx="9353" formatCode="0.0">
                  <c:v>1.5769230769230769</c:v>
                </c:pt>
                <c:pt idx="9354" formatCode="0.0">
                  <c:v>1.8789062499999998</c:v>
                </c:pt>
                <c:pt idx="9355" formatCode="0.0">
                  <c:v>1.8691983122362865</c:v>
                </c:pt>
                <c:pt idx="9356" formatCode="0.0">
                  <c:v>1.837735849056604</c:v>
                </c:pt>
                <c:pt idx="9357" formatCode="0.0">
                  <c:v>1.7874564459930313</c:v>
                </c:pt>
                <c:pt idx="9358" formatCode="0.0">
                  <c:v>1.5856353591160222</c:v>
                </c:pt>
                <c:pt idx="9359" formatCode="0.0">
                  <c:v>1.3803680981595092</c:v>
                </c:pt>
                <c:pt idx="9360" formatCode="0.0">
                  <c:v>1.4280155642023349</c:v>
                </c:pt>
                <c:pt idx="9361" formatCode="0.0">
                  <c:v>1.4484536082474224</c:v>
                </c:pt>
                <c:pt idx="9362" formatCode="0.0">
                  <c:v>1.4807692307692306</c:v>
                </c:pt>
                <c:pt idx="9363" formatCode="0.0">
                  <c:v>1.4669811320754713</c:v>
                </c:pt>
                <c:pt idx="9364" formatCode="0.0">
                  <c:v>1.3402061855670102</c:v>
                </c:pt>
                <c:pt idx="9365" formatCode="0.0">
                  <c:v>1.734375</c:v>
                </c:pt>
                <c:pt idx="9366" formatCode="0.0">
                  <c:v>1.7287449392712551</c:v>
                </c:pt>
                <c:pt idx="9367" formatCode="0.0">
                  <c:v>2.6763285024154597</c:v>
                </c:pt>
                <c:pt idx="9368" formatCode="0.0">
                  <c:v>4.0659340659340657</c:v>
                </c:pt>
                <c:pt idx="9369" formatCode="0.0">
                  <c:v>4</c:v>
                </c:pt>
                <c:pt idx="9370" formatCode="0.0">
                  <c:v>3.0927835051546393</c:v>
                </c:pt>
                <c:pt idx="9371" formatCode="0.0">
                  <c:v>3.2544378698224858</c:v>
                </c:pt>
                <c:pt idx="9372" formatCode="0.0">
                  <c:v>2.2292993630573252</c:v>
                </c:pt>
                <c:pt idx="9373" formatCode="0.0">
                  <c:v>2.3841059602649008</c:v>
                </c:pt>
                <c:pt idx="9374" formatCode="0.0">
                  <c:v>2.7350427350427351</c:v>
                </c:pt>
                <c:pt idx="9375" formatCode="0.0">
                  <c:v>2.6436781609195399</c:v>
                </c:pt>
                <c:pt idx="9391" formatCode="0.0">
                  <c:v>0.88652482269503563</c:v>
                </c:pt>
                <c:pt idx="9392" formatCode="0.0">
                  <c:v>0.88612099644128128</c:v>
                </c:pt>
                <c:pt idx="9393" formatCode="0.0">
                  <c:v>0.93632075471698117</c:v>
                </c:pt>
                <c:pt idx="9395" formatCode="0.0">
                  <c:v>0.71836734693877558</c:v>
                </c:pt>
                <c:pt idx="9396" formatCode="0.0">
                  <c:v>0.8177966101694919</c:v>
                </c:pt>
                <c:pt idx="9397" formatCode="0.0">
                  <c:v>0.85603112840466933</c:v>
                </c:pt>
                <c:pt idx="9399" formatCode="0.0">
                  <c:v>0.80303030303030298</c:v>
                </c:pt>
                <c:pt idx="9401" formatCode="0.0">
                  <c:v>0.98706896551724121</c:v>
                </c:pt>
                <c:pt idx="9402" formatCode="0.0">
                  <c:v>0.98297872340425529</c:v>
                </c:pt>
                <c:pt idx="9403" formatCode="0.0">
                  <c:v>1</c:v>
                </c:pt>
                <c:pt idx="9404" formatCode="0.0">
                  <c:v>0.92181069958847761</c:v>
                </c:pt>
                <c:pt idx="9405" formatCode="0.0">
                  <c:v>1.0349344978165937</c:v>
                </c:pt>
                <c:pt idx="9406" formatCode="0.0">
                  <c:v>0.92810457516339862</c:v>
                </c:pt>
                <c:pt idx="9407" formatCode="0.0">
                  <c:v>0.91194968553459133</c:v>
                </c:pt>
                <c:pt idx="9408" formatCode="0.0">
                  <c:v>0.96750902527075822</c:v>
                </c:pt>
                <c:pt idx="9409" formatCode="0.0">
                  <c:v>0.92926045016077174</c:v>
                </c:pt>
                <c:pt idx="9410" formatCode="0.0">
                  <c:v>0.94303797468354433</c:v>
                </c:pt>
                <c:pt idx="9411" formatCode="0.0">
                  <c:v>0.89308176100628911</c:v>
                </c:pt>
                <c:pt idx="9412" formatCode="0.0">
                  <c:v>0.86996904024767818</c:v>
                </c:pt>
                <c:pt idx="9413" formatCode="0.0">
                  <c:v>0.907462686567164</c:v>
                </c:pt>
                <c:pt idx="9414" formatCode="0.0">
                  <c:v>0.89759036144578319</c:v>
                </c:pt>
                <c:pt idx="9415" formatCode="0.0">
                  <c:v>0.88749999999999996</c:v>
                </c:pt>
                <c:pt idx="9416" formatCode="0.0">
                  <c:v>1.6019736842105261</c:v>
                </c:pt>
                <c:pt idx="9417" formatCode="0.0">
                  <c:v>0.76470588235294124</c:v>
                </c:pt>
                <c:pt idx="9418" formatCode="0.0">
                  <c:v>97.359735973597338</c:v>
                </c:pt>
                <c:pt idx="9419" formatCode="0.0">
                  <c:v>1.4942965779467683</c:v>
                </c:pt>
                <c:pt idx="9427" formatCode="0.0">
                  <c:v>1.5235294117647058</c:v>
                </c:pt>
                <c:pt idx="9435" formatCode="0.0">
                  <c:v>1.25</c:v>
                </c:pt>
                <c:pt idx="9436" formatCode="0.0">
                  <c:v>1.2578947368421052</c:v>
                </c:pt>
                <c:pt idx="9439" formatCode="0.0">
                  <c:v>1.2890995260663509</c:v>
                </c:pt>
                <c:pt idx="9444" formatCode="0.0">
                  <c:v>1.1866028708133973</c:v>
                </c:pt>
                <c:pt idx="9446" formatCode="0.0">
                  <c:v>1.1499999999999997</c:v>
                </c:pt>
                <c:pt idx="9447" formatCode="0.0">
                  <c:v>0.41605839416058388</c:v>
                </c:pt>
                <c:pt idx="9448" formatCode="0.0">
                  <c:v>2.5</c:v>
                </c:pt>
                <c:pt idx="9449" formatCode="0.0">
                  <c:v>2.5602094240837685</c:v>
                </c:pt>
                <c:pt idx="9450" formatCode="0.0">
                  <c:v>2.2212389380530975</c:v>
                </c:pt>
                <c:pt idx="9453" formatCode="0.0">
                  <c:v>2.0736842105263169</c:v>
                </c:pt>
                <c:pt idx="9456" formatCode="0.0">
                  <c:v>1.5747663551401865</c:v>
                </c:pt>
                <c:pt idx="9457" formatCode="0.0">
                  <c:v>1.7556390977443603</c:v>
                </c:pt>
                <c:pt idx="9467" formatCode="0.0">
                  <c:v>1.9066666666666665</c:v>
                </c:pt>
                <c:pt idx="9470" formatCode="0.0">
                  <c:v>1.3162393162393162</c:v>
                </c:pt>
                <c:pt idx="9471" formatCode="0.0">
                  <c:v>1.4150326797385622</c:v>
                </c:pt>
                <c:pt idx="9474" formatCode="0.0">
                  <c:v>1.6826923076923077</c:v>
                </c:pt>
                <c:pt idx="9476" formatCode="0.0">
                  <c:v>1.6888111888111892</c:v>
                </c:pt>
                <c:pt idx="9480" formatCode="0.0">
                  <c:v>1.7094474153297678</c:v>
                </c:pt>
                <c:pt idx="9482" formatCode="0.0">
                  <c:v>1.293213828425096</c:v>
                </c:pt>
                <c:pt idx="9488" formatCode="0.0">
                  <c:v>2.1321321321321327</c:v>
                </c:pt>
                <c:pt idx="9489" formatCode="0.0">
                  <c:v>1.562156215621562</c:v>
                </c:pt>
                <c:pt idx="9490" formatCode="0.0">
                  <c:v>2.484375</c:v>
                </c:pt>
                <c:pt idx="9491" formatCode="0.0">
                  <c:v>3.2947976878612724</c:v>
                </c:pt>
                <c:pt idx="9492" formatCode="0.0">
                  <c:v>3.4146341463414638</c:v>
                </c:pt>
                <c:pt idx="9493" formatCode="0.0">
                  <c:v>3.4868421052631566</c:v>
                </c:pt>
                <c:pt idx="9494" formatCode="0.0">
                  <c:v>2.716049382716049</c:v>
                </c:pt>
                <c:pt idx="9495" formatCode="0.0">
                  <c:v>2.6111111111111112</c:v>
                </c:pt>
                <c:pt idx="9496" formatCode="0.0">
                  <c:v>2.028301886792454</c:v>
                </c:pt>
                <c:pt idx="9497" formatCode="0.0">
                  <c:v>3.0693069306930689</c:v>
                </c:pt>
                <c:pt idx="9498" formatCode="0.0">
                  <c:v>2.0218579234972673</c:v>
                </c:pt>
                <c:pt idx="9499" formatCode="0.0">
                  <c:v>1.8113207547169812</c:v>
                </c:pt>
                <c:pt idx="9500" formatCode="0.0">
                  <c:v>1.4583333333333333</c:v>
                </c:pt>
                <c:pt idx="9501" formatCode="0.0">
                  <c:v>3.2386363636363642</c:v>
                </c:pt>
                <c:pt idx="9502" formatCode="0.0">
                  <c:v>3.8247011952191237</c:v>
                </c:pt>
                <c:pt idx="9503" formatCode="0.0">
                  <c:v>2.4</c:v>
                </c:pt>
                <c:pt idx="9504" formatCode="0.0">
                  <c:v>2.7922077922077926</c:v>
                </c:pt>
                <c:pt idx="9505" formatCode="0.0">
                  <c:v>1.5158474965548918</c:v>
                </c:pt>
                <c:pt idx="9506" formatCode="0.0">
                  <c:v>2.0212765957446805</c:v>
                </c:pt>
                <c:pt idx="9507" formatCode="0.0">
                  <c:v>4.115755627009646</c:v>
                </c:pt>
                <c:pt idx="9508" formatCode="0.0">
                  <c:v>1.8079096045197738</c:v>
                </c:pt>
                <c:pt idx="9509" formatCode="0.0">
                  <c:v>0.58139534883720911</c:v>
                </c:pt>
                <c:pt idx="9510" formatCode="0.0">
                  <c:v>3.125</c:v>
                </c:pt>
                <c:pt idx="9511" formatCode="0.0">
                  <c:v>4.3258426966292127</c:v>
                </c:pt>
                <c:pt idx="9512" formatCode="0.0">
                  <c:v>2.5280898876404496</c:v>
                </c:pt>
                <c:pt idx="9513" formatCode="0.0">
                  <c:v>2.7152317880794703</c:v>
                </c:pt>
                <c:pt idx="9514" formatCode="0.0">
                  <c:v>3.6956521739130421</c:v>
                </c:pt>
                <c:pt idx="9515" formatCode="0.0">
                  <c:v>2.5301204819277112</c:v>
                </c:pt>
                <c:pt idx="9516" formatCode="0.0">
                  <c:v>4.4508670520231233</c:v>
                </c:pt>
                <c:pt idx="9517" formatCode="0.0">
                  <c:v>4.8407643312101909</c:v>
                </c:pt>
                <c:pt idx="9518" formatCode="0.0">
                  <c:v>5.1136363636363624</c:v>
                </c:pt>
                <c:pt idx="9519" formatCode="0.0">
                  <c:v>5.5617977528089888</c:v>
                </c:pt>
                <c:pt idx="9520" formatCode="0.0">
                  <c:v>5.5491329479768785</c:v>
                </c:pt>
                <c:pt idx="9521" formatCode="0.0">
                  <c:v>5.5769230769230775</c:v>
                </c:pt>
                <c:pt idx="9522" formatCode="0.0">
                  <c:v>5.5483870967741931</c:v>
                </c:pt>
                <c:pt idx="9523" formatCode="0.0">
                  <c:v>5.875</c:v>
                </c:pt>
                <c:pt idx="9524" formatCode="0.0">
                  <c:v>4.2962962962962958</c:v>
                </c:pt>
                <c:pt idx="9525" formatCode="0.0">
                  <c:v>0.1470588235294118</c:v>
                </c:pt>
                <c:pt idx="9527" formatCode="0.0">
                  <c:v>0.13636363636363635</c:v>
                </c:pt>
                <c:pt idx="9528" formatCode="0.0">
                  <c:v>0.33816425120772953</c:v>
                </c:pt>
                <c:pt idx="9529" formatCode="0.0">
                  <c:v>0.37383177570093462</c:v>
                </c:pt>
                <c:pt idx="9530" formatCode="0.0">
                  <c:v>0.37037037037037046</c:v>
                </c:pt>
                <c:pt idx="9531" formatCode="0.0">
                  <c:v>0.15075376884422112</c:v>
                </c:pt>
                <c:pt idx="9532" formatCode="0.0">
                  <c:v>3.6666666666666665</c:v>
                </c:pt>
                <c:pt idx="9533" formatCode="0.0">
                  <c:v>3</c:v>
                </c:pt>
                <c:pt idx="9534" formatCode="0.0">
                  <c:v>2.6839826839826841</c:v>
                </c:pt>
                <c:pt idx="9535" formatCode="0.0">
                  <c:v>4.3571428571428559</c:v>
                </c:pt>
                <c:pt idx="9536" formatCode="0.0">
                  <c:v>4.0643274853801179</c:v>
                </c:pt>
                <c:pt idx="9537" formatCode="0.0">
                  <c:v>4.8888888888888875</c:v>
                </c:pt>
                <c:pt idx="9538" formatCode="0.0">
                  <c:v>2.3969072164948453</c:v>
                </c:pt>
                <c:pt idx="9539" formatCode="0.0">
                  <c:v>3.1741293532338313</c:v>
                </c:pt>
                <c:pt idx="9540" formatCode="0.0">
                  <c:v>1.2745098039215685</c:v>
                </c:pt>
                <c:pt idx="9541" formatCode="0.0">
                  <c:v>2.1296296296296289</c:v>
                </c:pt>
                <c:pt idx="9542" formatCode="0.0">
                  <c:v>0.95808383233532957</c:v>
                </c:pt>
                <c:pt idx="9543" formatCode="0.0">
                  <c:v>2.4657039711191335</c:v>
                </c:pt>
                <c:pt idx="9544" formatCode="0.0">
                  <c:v>2.380208333333333</c:v>
                </c:pt>
                <c:pt idx="9545" formatCode="0.0">
                  <c:v>1.3333333333333335</c:v>
                </c:pt>
                <c:pt idx="9546" formatCode="0.0">
                  <c:v>3.5876288659793816</c:v>
                </c:pt>
                <c:pt idx="9547" formatCode="0.0">
                  <c:v>4.1463414634146361</c:v>
                </c:pt>
                <c:pt idx="9548" formatCode="0.0">
                  <c:v>2.9949999999999997</c:v>
                </c:pt>
                <c:pt idx="9549" formatCode="0.0">
                  <c:v>2.6598984771573604</c:v>
                </c:pt>
                <c:pt idx="9550" formatCode="0.0">
                  <c:v>3.4803921568627452</c:v>
                </c:pt>
                <c:pt idx="9551" formatCode="0.0">
                  <c:v>3.535353535353535</c:v>
                </c:pt>
                <c:pt idx="9552" formatCode="0.0">
                  <c:v>4.4000000000000004</c:v>
                </c:pt>
                <c:pt idx="9553" formatCode="0.0">
                  <c:v>3.6931818181818192</c:v>
                </c:pt>
                <c:pt idx="9554" formatCode="0.0">
                  <c:v>9.3421052631578956</c:v>
                </c:pt>
                <c:pt idx="9555" formatCode="0.0">
                  <c:v>5.349544072948329</c:v>
                </c:pt>
                <c:pt idx="9556" formatCode="0.0">
                  <c:v>7.5333333333333341</c:v>
                </c:pt>
                <c:pt idx="9557" formatCode="0.0">
                  <c:v>4.8208469055374588</c:v>
                </c:pt>
                <c:pt idx="9558" formatCode="0.0">
                  <c:v>7.1855010660980794</c:v>
                </c:pt>
                <c:pt idx="9559" formatCode="0.0">
                  <c:v>7.4999999999999991</c:v>
                </c:pt>
                <c:pt idx="9560" formatCode="0.0">
                  <c:v>6.9039145907473305</c:v>
                </c:pt>
                <c:pt idx="9561" formatCode="0.0">
                  <c:v>8.4364820846905531</c:v>
                </c:pt>
                <c:pt idx="9562" formatCode="0.0">
                  <c:v>7.822085889570551</c:v>
                </c:pt>
                <c:pt idx="9563" formatCode="0.0">
                  <c:v>9.4005449591280712</c:v>
                </c:pt>
                <c:pt idx="9564" formatCode="0.0">
                  <c:v>9.358407079646021</c:v>
                </c:pt>
                <c:pt idx="9565" formatCode="0.0">
                  <c:v>9.4285714285714253</c:v>
                </c:pt>
                <c:pt idx="9566" formatCode="0.0">
                  <c:v>9.8165137614678901</c:v>
                </c:pt>
                <c:pt idx="9567" formatCode="0.0">
                  <c:v>9.7239915074309948</c:v>
                </c:pt>
                <c:pt idx="9568" formatCode="0.0">
                  <c:v>8.9922480620155039</c:v>
                </c:pt>
                <c:pt idx="9569" formatCode="0.0">
                  <c:v>8.9947089947089971</c:v>
                </c:pt>
                <c:pt idx="9570" formatCode="0.0">
                  <c:v>8.9600000000000026</c:v>
                </c:pt>
                <c:pt idx="9571" formatCode="0.0">
                  <c:v>8.8571428571428594</c:v>
                </c:pt>
                <c:pt idx="9572" formatCode="0.0">
                  <c:v>9.2788461538461533</c:v>
                </c:pt>
                <c:pt idx="9573" formatCode="0.0">
                  <c:v>9.0526315789473735</c:v>
                </c:pt>
                <c:pt idx="9574" formatCode="0.0">
                  <c:v>9.5561357702349863</c:v>
                </c:pt>
                <c:pt idx="9575" formatCode="0.0">
                  <c:v>9.3421052631578956</c:v>
                </c:pt>
                <c:pt idx="9604" formatCode="0.0">
                  <c:v>1.8652849740932647</c:v>
                </c:pt>
                <c:pt idx="9605" formatCode="0.0">
                  <c:v>2.441860465116279</c:v>
                </c:pt>
                <c:pt idx="9606" formatCode="0.0">
                  <c:v>2.0121951219512191</c:v>
                </c:pt>
                <c:pt idx="9607" formatCode="0.0">
                  <c:v>2.2222222222222228</c:v>
                </c:pt>
                <c:pt idx="9616" formatCode="0.0">
                  <c:v>5.88</c:v>
                </c:pt>
                <c:pt idx="9617" formatCode="0.0">
                  <c:v>5.5</c:v>
                </c:pt>
                <c:pt idx="9621" formatCode="0.0">
                  <c:v>2.8235294117647061</c:v>
                </c:pt>
                <c:pt idx="9625" formatCode="0.0">
                  <c:v>5.875</c:v>
                </c:pt>
                <c:pt idx="9630" formatCode="0.0">
                  <c:v>3.3692307692307693</c:v>
                </c:pt>
                <c:pt idx="9631" formatCode="0.0">
                  <c:v>3.3676470588235294</c:v>
                </c:pt>
                <c:pt idx="9632" formatCode="0.0">
                  <c:v>3.2932330827067671</c:v>
                </c:pt>
                <c:pt idx="9636" formatCode="0.0">
                  <c:v>4.1904761904761907</c:v>
                </c:pt>
                <c:pt idx="9639" formatCode="0.0">
                  <c:v>4.5238095238095237</c:v>
                </c:pt>
                <c:pt idx="9641" formatCode="0.0">
                  <c:v>3.1343283582089558</c:v>
                </c:pt>
                <c:pt idx="9642" formatCode="0.0">
                  <c:v>4.1450777202072535</c:v>
                </c:pt>
                <c:pt idx="9643" formatCode="0.0">
                  <c:v>4.10958904109589</c:v>
                </c:pt>
                <c:pt idx="9644" formatCode="0.0">
                  <c:v>2.9323308270676689</c:v>
                </c:pt>
                <c:pt idx="9645" formatCode="0.0">
                  <c:v>4.2465753424657526</c:v>
                </c:pt>
                <c:pt idx="9646" formatCode="0.0">
                  <c:v>2.4489795918367352</c:v>
                </c:pt>
                <c:pt idx="9647" formatCode="0.0">
                  <c:v>3.3160621761658025</c:v>
                </c:pt>
                <c:pt idx="9654" formatCode="0.0">
                  <c:v>4.8039215686274499</c:v>
                </c:pt>
                <c:pt idx="9655" formatCode="0.0">
                  <c:v>4.3589743589743586</c:v>
                </c:pt>
                <c:pt idx="9661" formatCode="0.0">
                  <c:v>3.5156249999999996</c:v>
                </c:pt>
                <c:pt idx="9662" formatCode="0.0">
                  <c:v>2.6315789473684208</c:v>
                </c:pt>
                <c:pt idx="9664" formatCode="0.0">
                  <c:v>2.96875</c:v>
                </c:pt>
                <c:pt idx="9666" formatCode="0.0">
                  <c:v>2.7480916030534357</c:v>
                </c:pt>
                <c:pt idx="9669" formatCode="0.0">
                  <c:v>3.505535055350554</c:v>
                </c:pt>
                <c:pt idx="9674" formatCode="0.0">
                  <c:v>2.7924528301886786</c:v>
                </c:pt>
                <c:pt idx="9675" formatCode="0.0">
                  <c:v>3.2352941176470593</c:v>
                </c:pt>
                <c:pt idx="9676" formatCode="0.0">
                  <c:v>4.6835443037974676</c:v>
                </c:pt>
                <c:pt idx="9677" formatCode="0.0">
                  <c:v>3.8464659134003942</c:v>
                </c:pt>
                <c:pt idx="9678" formatCode="0.0">
                  <c:v>3.0682609690700273</c:v>
                </c:pt>
                <c:pt idx="9679" formatCode="0.0">
                  <c:v>2.7495188914650091</c:v>
                </c:pt>
                <c:pt idx="9680" formatCode="0.0">
                  <c:v>2.7259352576748594</c:v>
                </c:pt>
                <c:pt idx="9681" formatCode="0.0">
                  <c:v>2.8916518100395394</c:v>
                </c:pt>
                <c:pt idx="9682" formatCode="0.0">
                  <c:v>2.827914912512544</c:v>
                </c:pt>
                <c:pt idx="9683" formatCode="0.0">
                  <c:v>2.8621541548740277</c:v>
                </c:pt>
                <c:pt idx="9684" formatCode="0.0">
                  <c:v>2.8558366484561728</c:v>
                </c:pt>
                <c:pt idx="9685" formatCode="0.0">
                  <c:v>4.6352786247901729</c:v>
                </c:pt>
                <c:pt idx="9686" formatCode="0.0">
                  <c:v>2.9342891397059607</c:v>
                </c:pt>
                <c:pt idx="9687" formatCode="0.0">
                  <c:v>2.9207926052375197</c:v>
                </c:pt>
                <c:pt idx="9688" formatCode="0.0">
                  <c:v>2.8990216820078487</c:v>
                </c:pt>
                <c:pt idx="9689" formatCode="0.0">
                  <c:v>2.9446530954876713</c:v>
                </c:pt>
                <c:pt idx="9690" formatCode="0.0">
                  <c:v>3.1885050134852433</c:v>
                </c:pt>
                <c:pt idx="9691" formatCode="0.0">
                  <c:v>2.3733965780733945</c:v>
                </c:pt>
                <c:pt idx="9692" formatCode="0.0">
                  <c:v>1.678571428571429</c:v>
                </c:pt>
                <c:pt idx="9693" formatCode="0.0">
                  <c:v>3.7714285714285714</c:v>
                </c:pt>
                <c:pt idx="9694" formatCode="0.0">
                  <c:v>4.3859649122807012</c:v>
                </c:pt>
                <c:pt idx="9695" formatCode="0.0">
                  <c:v>1.7004048582995948</c:v>
                </c:pt>
                <c:pt idx="9696" formatCode="0.0">
                  <c:v>1.7894736842105261</c:v>
                </c:pt>
                <c:pt idx="9697" formatCode="0.0">
                  <c:v>2.9126213592233006</c:v>
                </c:pt>
                <c:pt idx="9698" formatCode="0.0">
                  <c:v>3</c:v>
                </c:pt>
                <c:pt idx="9699" formatCode="0.0">
                  <c:v>2.0952380952380949</c:v>
                </c:pt>
                <c:pt idx="9700" formatCode="0.0">
                  <c:v>3.6799999999999997</c:v>
                </c:pt>
                <c:pt idx="9701" formatCode="0.0">
                  <c:v>3.1304347826086962</c:v>
                </c:pt>
                <c:pt idx="9702" formatCode="0.0">
                  <c:v>3.1764705882352944</c:v>
                </c:pt>
                <c:pt idx="9703" formatCode="0.0">
                  <c:v>3.57487922705314</c:v>
                </c:pt>
                <c:pt idx="9705" formatCode="0.0">
                  <c:v>2.3076923076923079</c:v>
                </c:pt>
                <c:pt idx="9706" formatCode="0.0">
                  <c:v>2.0192307692307687</c:v>
                </c:pt>
                <c:pt idx="9707" formatCode="0.0">
                  <c:v>2.8292682926829271</c:v>
                </c:pt>
                <c:pt idx="9709" formatCode="0.0">
                  <c:v>3.3168316831683167</c:v>
                </c:pt>
                <c:pt idx="9710" formatCode="0.0">
                  <c:v>2.7868852459016393</c:v>
                </c:pt>
                <c:pt idx="9721" formatCode="0.0">
                  <c:v>5.8247422680412368</c:v>
                </c:pt>
                <c:pt idx="9722" formatCode="0.0">
                  <c:v>4.8</c:v>
                </c:pt>
                <c:pt idx="9739" formatCode="0.0">
                  <c:v>4.1499999999999995</c:v>
                </c:pt>
                <c:pt idx="9743" formatCode="0.0">
                  <c:v>5.3684210526315788</c:v>
                </c:pt>
                <c:pt idx="9751" formatCode="0.0">
                  <c:v>5.4705882352941195</c:v>
                </c:pt>
                <c:pt idx="9755" formatCode="0.0">
                  <c:v>4.8</c:v>
                </c:pt>
                <c:pt idx="9761" formatCode="0.0">
                  <c:v>5.7142857142857135</c:v>
                </c:pt>
                <c:pt idx="9762" formatCode="0.0">
                  <c:v>5.0476190476190466</c:v>
                </c:pt>
                <c:pt idx="9763" formatCode="0.0">
                  <c:v>6.3157894736842106</c:v>
                </c:pt>
                <c:pt idx="9764" formatCode="0.0">
                  <c:v>5.7894736842105292</c:v>
                </c:pt>
                <c:pt idx="9765" formatCode="0.0">
                  <c:v>6.1111111111111107</c:v>
                </c:pt>
                <c:pt idx="9766" formatCode="0.0">
                  <c:v>5.2631578947368425</c:v>
                </c:pt>
                <c:pt idx="9767" formatCode="0.0">
                  <c:v>5.0476190476190466</c:v>
                </c:pt>
                <c:pt idx="9778" formatCode="0.0">
                  <c:v>3.4499999999999997</c:v>
                </c:pt>
                <c:pt idx="9779" formatCode="0.0">
                  <c:v>3.8947368421052642</c:v>
                </c:pt>
                <c:pt idx="9780" formatCode="0.0">
                  <c:v>3.9499999999999997</c:v>
                </c:pt>
                <c:pt idx="9781" formatCode="0.0">
                  <c:v>4.4705882352941186</c:v>
                </c:pt>
                <c:pt idx="9782" formatCode="0.0">
                  <c:v>2.5857142857142854</c:v>
                </c:pt>
                <c:pt idx="9783" formatCode="0.0">
                  <c:v>2.4011627906976742</c:v>
                </c:pt>
                <c:pt idx="9784" formatCode="0.0">
                  <c:v>2.2569832402234642</c:v>
                </c:pt>
                <c:pt idx="9785" formatCode="0.0">
                  <c:v>2.7580645161290325</c:v>
                </c:pt>
                <c:pt idx="9786" formatCode="0.0">
                  <c:v>1.87</c:v>
                </c:pt>
                <c:pt idx="9787" formatCode="0.0">
                  <c:v>2.193396226415095</c:v>
                </c:pt>
                <c:pt idx="9788" formatCode="0.0">
                  <c:v>1.7291666666666665</c:v>
                </c:pt>
                <c:pt idx="9789" formatCode="0.0">
                  <c:v>1.8203592814371259</c:v>
                </c:pt>
                <c:pt idx="9790" formatCode="0.0">
                  <c:v>1.7754010695187163</c:v>
                </c:pt>
                <c:pt idx="9791" formatCode="0.0">
                  <c:v>1.6649214659685865</c:v>
                </c:pt>
                <c:pt idx="9807" formatCode="0.0">
                  <c:v>1.2209302325581395</c:v>
                </c:pt>
                <c:pt idx="9808" formatCode="0.0">
                  <c:v>1.436781609195402</c:v>
                </c:pt>
                <c:pt idx="9809" formatCode="0.0">
                  <c:v>1.5789473684210531</c:v>
                </c:pt>
                <c:pt idx="9810" formatCode="0.0">
                  <c:v>1.4285714285714286</c:v>
                </c:pt>
                <c:pt idx="9811" formatCode="0.0">
                  <c:v>1.4117647058823526</c:v>
                </c:pt>
                <c:pt idx="9812" formatCode="0.0">
                  <c:v>0.96256684491978606</c:v>
                </c:pt>
                <c:pt idx="9813" formatCode="0.0">
                  <c:v>1.436781609195402</c:v>
                </c:pt>
                <c:pt idx="9814" formatCode="0.0">
                  <c:v>1.4792899408284024</c:v>
                </c:pt>
                <c:pt idx="9815" formatCode="0.0">
                  <c:v>1.9072164948453609</c:v>
                </c:pt>
                <c:pt idx="9816" formatCode="0.0">
                  <c:v>1.9587628865979381</c:v>
                </c:pt>
                <c:pt idx="9817" formatCode="0.0">
                  <c:v>3.0434782608695654</c:v>
                </c:pt>
                <c:pt idx="9830" formatCode="0.0">
                  <c:v>4.0869565217391308</c:v>
                </c:pt>
                <c:pt idx="9842" formatCode="0.0">
                  <c:v>4</c:v>
                </c:pt>
                <c:pt idx="9847" formatCode="0.0">
                  <c:v>4.3</c:v>
                </c:pt>
                <c:pt idx="9861" formatCode="0.0">
                  <c:v>3.8095238095238089</c:v>
                </c:pt>
                <c:pt idx="9865" formatCode="0.0">
                  <c:v>2.9591836734693877</c:v>
                </c:pt>
                <c:pt idx="9866" formatCode="0.0">
                  <c:v>3.5744680851063828</c:v>
                </c:pt>
                <c:pt idx="9867" formatCode="0.0">
                  <c:v>3.5087719298245617</c:v>
                </c:pt>
                <c:pt idx="9875" formatCode="0.0">
                  <c:v>3.1155961089800144</c:v>
                </c:pt>
                <c:pt idx="9876" formatCode="0.0">
                  <c:v>4.3620689655172411</c:v>
                </c:pt>
                <c:pt idx="9877" formatCode="0.0">
                  <c:v>3.9731800766283532</c:v>
                </c:pt>
                <c:pt idx="9878" formatCode="0.0">
                  <c:v>3.9137254901960787</c:v>
                </c:pt>
                <c:pt idx="9879" formatCode="0.0">
                  <c:v>3.9086956521739138</c:v>
                </c:pt>
                <c:pt idx="9880" formatCode="0.0">
                  <c:v>3.4342629482071714</c:v>
                </c:pt>
                <c:pt idx="9881" formatCode="0.0">
                  <c:v>3.528455284552845</c:v>
                </c:pt>
                <c:pt idx="9882" formatCode="0.0">
                  <c:v>3.3440366972477062</c:v>
                </c:pt>
                <c:pt idx="9883" formatCode="0.0">
                  <c:v>3.1621621621621618</c:v>
                </c:pt>
                <c:pt idx="9884" formatCode="0.0">
                  <c:v>3.3953488372093021</c:v>
                </c:pt>
                <c:pt idx="9885" formatCode="0.0">
                  <c:v>2.9311926605504586</c:v>
                </c:pt>
                <c:pt idx="9886" formatCode="0.0">
                  <c:v>3.0552995391705067</c:v>
                </c:pt>
                <c:pt idx="9887" formatCode="0.0">
                  <c:v>2.78125</c:v>
                </c:pt>
                <c:pt idx="9888" formatCode="0.0">
                  <c:v>2.743243243243243</c:v>
                </c:pt>
                <c:pt idx="9889" formatCode="0.0">
                  <c:v>2.7031963470319647</c:v>
                </c:pt>
                <c:pt idx="9890" formatCode="0.0">
                  <c:v>3.1139896373056994</c:v>
                </c:pt>
                <c:pt idx="9892" formatCode="0.0">
                  <c:v>3.5874439461883409</c:v>
                </c:pt>
                <c:pt idx="9893" formatCode="0.0">
                  <c:v>3.6274509803921573</c:v>
                </c:pt>
                <c:pt idx="9894" formatCode="0.0">
                  <c:v>3.6936936936936933</c:v>
                </c:pt>
                <c:pt idx="9895" formatCode="0.0">
                  <c:v>3.9111111111111114</c:v>
                </c:pt>
                <c:pt idx="9909" formatCode="0.0">
                  <c:v>3.8396624472573837</c:v>
                </c:pt>
                <c:pt idx="9910" formatCode="0.0">
                  <c:v>3.9742489270386256</c:v>
                </c:pt>
                <c:pt idx="9911" formatCode="0.0">
                  <c:v>3.9188034188034186</c:v>
                </c:pt>
                <c:pt idx="9912" formatCode="0.0">
                  <c:v>3.4879227053140096</c:v>
                </c:pt>
                <c:pt idx="9913" formatCode="0.0">
                  <c:v>3.0467836257309941</c:v>
                </c:pt>
                <c:pt idx="9914" formatCode="0.0">
                  <c:v>2.6648044692737427</c:v>
                </c:pt>
                <c:pt idx="9915" formatCode="0.0">
                  <c:v>3.1366120218579234</c:v>
                </c:pt>
                <c:pt idx="9916" formatCode="0.0">
                  <c:v>1.7891156462585036</c:v>
                </c:pt>
                <c:pt idx="9917" formatCode="0.0">
                  <c:v>1.80952380952381</c:v>
                </c:pt>
                <c:pt idx="9922" formatCode="0.0">
                  <c:v>4.3689320388349495</c:v>
                </c:pt>
                <c:pt idx="9941" formatCode="0.0">
                  <c:v>1.4893617021276593</c:v>
                </c:pt>
                <c:pt idx="9942" formatCode="0.0">
                  <c:v>1.813008130081301</c:v>
                </c:pt>
                <c:pt idx="9943" formatCode="0.0">
                  <c:v>1.2307692307692306</c:v>
                </c:pt>
                <c:pt idx="9945" formatCode="0.0">
                  <c:v>1.3623188405797104</c:v>
                </c:pt>
                <c:pt idx="9946" formatCode="0.0">
                  <c:v>1.8937499999999998</c:v>
                </c:pt>
                <c:pt idx="9947" formatCode="0.0">
                  <c:v>1.4266666666666665</c:v>
                </c:pt>
                <c:pt idx="9948" formatCode="0.0">
                  <c:v>2.1597222222222228</c:v>
                </c:pt>
                <c:pt idx="9949" formatCode="0.0">
                  <c:v>1.4593023255813953</c:v>
                </c:pt>
                <c:pt idx="9950" formatCode="0.0">
                  <c:v>1.7076023391812865</c:v>
                </c:pt>
                <c:pt idx="9951" formatCode="0.0">
                  <c:v>1.9097222222222221</c:v>
                </c:pt>
                <c:pt idx="9952" formatCode="0.0">
                  <c:v>1.3103448275862071</c:v>
                </c:pt>
                <c:pt idx="9953" formatCode="0.0">
                  <c:v>1.2384105960264902</c:v>
                </c:pt>
                <c:pt idx="9954" formatCode="0.0">
                  <c:v>1.0454545454545454</c:v>
                </c:pt>
                <c:pt idx="9955" formatCode="0.0">
                  <c:v>1.304093567251462</c:v>
                </c:pt>
                <c:pt idx="9956" formatCode="0.0">
                  <c:v>1.6538461538461537</c:v>
                </c:pt>
                <c:pt idx="9957" formatCode="0.0">
                  <c:v>1.485875706214689</c:v>
                </c:pt>
                <c:pt idx="9958" formatCode="0.0">
                  <c:v>1.4430379746835444</c:v>
                </c:pt>
                <c:pt idx="9959" formatCode="0.0">
                  <c:v>1.384146341463415</c:v>
                </c:pt>
                <c:pt idx="9960" formatCode="0.0">
                  <c:v>2.3733333333333335</c:v>
                </c:pt>
                <c:pt idx="9978" formatCode="0.0">
                  <c:v>1.625</c:v>
                </c:pt>
                <c:pt idx="9981" formatCode="0.0">
                  <c:v>1.0714285714285716</c:v>
                </c:pt>
                <c:pt idx="9984" formatCode="0.0">
                  <c:v>1.3157894736842106</c:v>
                </c:pt>
                <c:pt idx="9992" formatCode="0.0">
                  <c:v>3.5517241379310351</c:v>
                </c:pt>
                <c:pt idx="9995" formatCode="0.0">
                  <c:v>1.4444444444444442</c:v>
                </c:pt>
                <c:pt idx="9997" formatCode="0.0">
                  <c:v>3.7857142857142865</c:v>
                </c:pt>
                <c:pt idx="10000" formatCode="0.0">
                  <c:v>2.4545454545454541</c:v>
                </c:pt>
                <c:pt idx="10010" formatCode="0.0">
                  <c:v>1.3076923076923075</c:v>
                </c:pt>
                <c:pt idx="10011" formatCode="0.0">
                  <c:v>1.5714285714285718</c:v>
                </c:pt>
                <c:pt idx="10025" formatCode="0.0">
                  <c:v>1.2857142857142854</c:v>
                </c:pt>
                <c:pt idx="10028" formatCode="0.0">
                  <c:v>1.2928571428571429</c:v>
                </c:pt>
                <c:pt idx="10032" formatCode="0.0">
                  <c:v>2.5804195804195804</c:v>
                </c:pt>
                <c:pt idx="10036" formatCode="0.0">
                  <c:v>1.7876712328767124</c:v>
                </c:pt>
                <c:pt idx="10037" formatCode="0.0">
                  <c:v>2.7248677248677251</c:v>
                </c:pt>
                <c:pt idx="10039" formatCode="0.0">
                  <c:v>1.6929651545036162</c:v>
                </c:pt>
                <c:pt idx="10042" formatCode="0.0">
                  <c:v>2.2193105054740276</c:v>
                </c:pt>
                <c:pt idx="10043" formatCode="0.0">
                  <c:v>1.3157894736842106</c:v>
                </c:pt>
                <c:pt idx="10046" formatCode="0.0">
                  <c:v>5.2307692307692317</c:v>
                </c:pt>
                <c:pt idx="10047" formatCode="0.0">
                  <c:v>2.75</c:v>
                </c:pt>
                <c:pt idx="10048" formatCode="0.0">
                  <c:v>2.7045328911000555</c:v>
                </c:pt>
                <c:pt idx="10049" formatCode="0.0">
                  <c:v>1.2142857142857146</c:v>
                </c:pt>
                <c:pt idx="10051" formatCode="0.0">
                  <c:v>2.8333333333333335</c:v>
                </c:pt>
                <c:pt idx="10052" formatCode="0.0">
                  <c:v>5.166666666666667</c:v>
                </c:pt>
                <c:pt idx="10056" formatCode="0.0">
                  <c:v>1.499534125320289</c:v>
                </c:pt>
                <c:pt idx="10057" formatCode="0.0">
                  <c:v>1.8823529411764712</c:v>
                </c:pt>
                <c:pt idx="10062" formatCode="0.0">
                  <c:v>1.4450056116722783</c:v>
                </c:pt>
                <c:pt idx="10065" formatCode="0.0">
                  <c:v>2</c:v>
                </c:pt>
                <c:pt idx="10066" formatCode="0.0">
                  <c:v>2.8461538461538463</c:v>
                </c:pt>
                <c:pt idx="10071" formatCode="0.0">
                  <c:v>1.8</c:v>
                </c:pt>
                <c:pt idx="10073" formatCode="0.0">
                  <c:v>2.6153846153846154</c:v>
                </c:pt>
                <c:pt idx="10075" formatCode="0.0">
                  <c:v>1.7500000000000002</c:v>
                </c:pt>
                <c:pt idx="10076" formatCode="0.0">
                  <c:v>1.8943429731100967</c:v>
                </c:pt>
                <c:pt idx="10081" formatCode="0.0">
                  <c:v>1.2615128355869101</c:v>
                </c:pt>
                <c:pt idx="10086" formatCode="0.0">
                  <c:v>1.625</c:v>
                </c:pt>
                <c:pt idx="10094" formatCode="0.0">
                  <c:v>1.3846153846153848</c:v>
                </c:pt>
                <c:pt idx="10097" formatCode="0.0">
                  <c:v>2.1578947368421058</c:v>
                </c:pt>
                <c:pt idx="10099" formatCode="0.0">
                  <c:v>2.3180298353909468</c:v>
                </c:pt>
                <c:pt idx="10102" formatCode="0.0">
                  <c:v>2.2352941176470593</c:v>
                </c:pt>
                <c:pt idx="10103" formatCode="0.0">
                  <c:v>3.25</c:v>
                </c:pt>
                <c:pt idx="10104" formatCode="0.0">
                  <c:v>1.5621008939974457</c:v>
                </c:pt>
                <c:pt idx="10106" formatCode="0.0">
                  <c:v>1.7647058823529409</c:v>
                </c:pt>
                <c:pt idx="10108" formatCode="0.0">
                  <c:v>1.8666666666666665</c:v>
                </c:pt>
                <c:pt idx="10110" formatCode="0.0">
                  <c:v>2</c:v>
                </c:pt>
                <c:pt idx="10115" formatCode="0.0">
                  <c:v>1.7777777777777779</c:v>
                </c:pt>
                <c:pt idx="10116" formatCode="0.0">
                  <c:v>2.0779220779220786</c:v>
                </c:pt>
                <c:pt idx="10117" formatCode="0.0">
                  <c:v>1.7</c:v>
                </c:pt>
                <c:pt idx="10118" formatCode="0.0">
                  <c:v>1.6847826086956521</c:v>
                </c:pt>
                <c:pt idx="10119" formatCode="0.0">
                  <c:v>2.4064171122994646</c:v>
                </c:pt>
                <c:pt idx="10120" formatCode="0.0">
                  <c:v>2.0467836257309941</c:v>
                </c:pt>
                <c:pt idx="10121" formatCode="0.0">
                  <c:v>1.7948717948717949</c:v>
                </c:pt>
                <c:pt idx="10122" formatCode="0.0">
                  <c:v>1.9900497512437818</c:v>
                </c:pt>
                <c:pt idx="10123" formatCode="0.0">
                  <c:v>1.691542288557214</c:v>
                </c:pt>
                <c:pt idx="10124" formatCode="0.0">
                  <c:v>1.7647058823529409</c:v>
                </c:pt>
                <c:pt idx="10125" formatCode="0.0">
                  <c:v>2.2395833333333335</c:v>
                </c:pt>
                <c:pt idx="10126" formatCode="0.0">
                  <c:v>1.6504854368932045</c:v>
                </c:pt>
                <c:pt idx="10127" formatCode="0.0">
                  <c:v>1.5028901734104048</c:v>
                </c:pt>
                <c:pt idx="10128" formatCode="0.0">
                  <c:v>2.2346368715083802</c:v>
                </c:pt>
                <c:pt idx="10129" formatCode="0.0">
                  <c:v>1.7543859649122813</c:v>
                </c:pt>
                <c:pt idx="10130" formatCode="0.0">
                  <c:v>1.5591397849462365</c:v>
                </c:pt>
                <c:pt idx="10131" formatCode="0.0">
                  <c:v>1.827956989247312</c:v>
                </c:pt>
                <c:pt idx="10132" formatCode="0.0">
                  <c:v>1.3612565445026181</c:v>
                </c:pt>
                <c:pt idx="10133" formatCode="0.0">
                  <c:v>1.778846153846154</c:v>
                </c:pt>
                <c:pt idx="10134" formatCode="0.0">
                  <c:v>2.1666666666666665</c:v>
                </c:pt>
                <c:pt idx="10135" formatCode="0.0">
                  <c:v>1.7961165048543692</c:v>
                </c:pt>
                <c:pt idx="10136" formatCode="0.0">
                  <c:v>1.736842105263158</c:v>
                </c:pt>
                <c:pt idx="10137" formatCode="0.0">
                  <c:v>1.8592964824120601</c:v>
                </c:pt>
                <c:pt idx="10138" formatCode="0.0">
                  <c:v>1.4285714285714286</c:v>
                </c:pt>
                <c:pt idx="10139" formatCode="0.0">
                  <c:v>1.3567839195979901</c:v>
                </c:pt>
                <c:pt idx="10140" formatCode="0.0">
                  <c:v>1.8674698795180724</c:v>
                </c:pt>
                <c:pt idx="10141" formatCode="0.0">
                  <c:v>1.8023255813953489</c:v>
                </c:pt>
                <c:pt idx="10142" formatCode="0.0">
                  <c:v>1.9689119170984455</c:v>
                </c:pt>
                <c:pt idx="10143" formatCode="0.0">
                  <c:v>2.1428571428571432</c:v>
                </c:pt>
                <c:pt idx="10144" formatCode="0.0">
                  <c:v>1.8965517241379313</c:v>
                </c:pt>
                <c:pt idx="10145" formatCode="0.0">
                  <c:v>2.4561403508771931</c:v>
                </c:pt>
                <c:pt idx="10146" formatCode="0.0">
                  <c:v>1.2790697674418603</c:v>
                </c:pt>
                <c:pt idx="10147" formatCode="0.0">
                  <c:v>1.3375796178343944</c:v>
                </c:pt>
                <c:pt idx="10148" formatCode="0.0">
                  <c:v>1.625</c:v>
                </c:pt>
                <c:pt idx="10149" formatCode="0.0">
                  <c:v>1.4516129032258065</c:v>
                </c:pt>
                <c:pt idx="10150" formatCode="0.0">
                  <c:v>1.5204678362573101</c:v>
                </c:pt>
                <c:pt idx="10151" formatCode="0.0">
                  <c:v>1.5723270440251571</c:v>
                </c:pt>
                <c:pt idx="10152" formatCode="0.0">
                  <c:v>1.6149068322981366</c:v>
                </c:pt>
                <c:pt idx="10153" formatCode="0.0">
                  <c:v>2.1022727272727275</c:v>
                </c:pt>
                <c:pt idx="10154" formatCode="0.0">
                  <c:v>1.4970059880239519</c:v>
                </c:pt>
                <c:pt idx="10155" formatCode="0.0">
                  <c:v>1.1464968152866242</c:v>
                </c:pt>
                <c:pt idx="10156" formatCode="0.0">
                  <c:v>1.870967741935484</c:v>
                </c:pt>
                <c:pt idx="10157" formatCode="0.0">
                  <c:v>1.0526315789473684</c:v>
                </c:pt>
                <c:pt idx="10158" formatCode="0.0">
                  <c:v>1.6470588235294119</c:v>
                </c:pt>
                <c:pt idx="10159" formatCode="0.0">
                  <c:v>1.6551724137931036</c:v>
                </c:pt>
                <c:pt idx="10160" formatCode="0.0">
                  <c:v>1.7361111111111114</c:v>
                </c:pt>
                <c:pt idx="10161" formatCode="0.0">
                  <c:v>0.33519553072625696</c:v>
                </c:pt>
                <c:pt idx="10162" formatCode="0.0">
                  <c:v>1</c:v>
                </c:pt>
                <c:pt idx="10163" formatCode="0.0">
                  <c:v>0.6878306878306879</c:v>
                </c:pt>
                <c:pt idx="10164" formatCode="0.0">
                  <c:v>1.506024096385542</c:v>
                </c:pt>
                <c:pt idx="10165" formatCode="0.0">
                  <c:v>0.54545454545454553</c:v>
                </c:pt>
                <c:pt idx="10166" formatCode="0.0">
                  <c:v>1.2727272727272727</c:v>
                </c:pt>
                <c:pt idx="10167" formatCode="0.0">
                  <c:v>1.125</c:v>
                </c:pt>
                <c:pt idx="10168" formatCode="0.0">
                  <c:v>0.60402684563758402</c:v>
                </c:pt>
                <c:pt idx="10169" formatCode="0.0">
                  <c:v>1.3513513513513513</c:v>
                </c:pt>
                <c:pt idx="10170" formatCode="0.0">
                  <c:v>1.167883211678832</c:v>
                </c:pt>
                <c:pt idx="10171" formatCode="0.0">
                  <c:v>0.32467532467532467</c:v>
                </c:pt>
                <c:pt idx="10172" formatCode="0.0">
                  <c:v>3.25</c:v>
                </c:pt>
                <c:pt idx="10173" formatCode="0.0">
                  <c:v>3.5333333333333332</c:v>
                </c:pt>
                <c:pt idx="10174" formatCode="0.0">
                  <c:v>3.4666666666666668</c:v>
                </c:pt>
                <c:pt idx="10175" formatCode="0.0">
                  <c:v>3.0666666666666664</c:v>
                </c:pt>
                <c:pt idx="10176" formatCode="0.0">
                  <c:v>2.8000000000000003</c:v>
                </c:pt>
                <c:pt idx="10177" formatCode="0.0">
                  <c:v>2.8666666666666667</c:v>
                </c:pt>
                <c:pt idx="10178" formatCode="0.0">
                  <c:v>3.6153846153846154</c:v>
                </c:pt>
                <c:pt idx="10179" formatCode="0.0">
                  <c:v>3.6</c:v>
                </c:pt>
                <c:pt idx="10180" formatCode="0.0">
                  <c:v>3.4285714285714293</c:v>
                </c:pt>
                <c:pt idx="10181" formatCode="0.0">
                  <c:v>3.8571428571428581</c:v>
                </c:pt>
                <c:pt idx="10182" formatCode="0.0">
                  <c:v>3.6</c:v>
                </c:pt>
                <c:pt idx="10183" formatCode="0.0">
                  <c:v>3.5333333333333332</c:v>
                </c:pt>
                <c:pt idx="10184" formatCode="0.0">
                  <c:v>3.8571428571428581</c:v>
                </c:pt>
                <c:pt idx="10185" formatCode="0.0">
                  <c:v>2.7333333333333334</c:v>
                </c:pt>
                <c:pt idx="10186" formatCode="0.0">
                  <c:v>3.25</c:v>
                </c:pt>
                <c:pt idx="10187" formatCode="0.0">
                  <c:v>3.125</c:v>
                </c:pt>
                <c:pt idx="10188" formatCode="0.0">
                  <c:v>4.2013422818791959</c:v>
                </c:pt>
                <c:pt idx="10189" formatCode="0.0">
                  <c:v>4.2176870748299313</c:v>
                </c:pt>
                <c:pt idx="10190" formatCode="0.0">
                  <c:v>3.692307692307693</c:v>
                </c:pt>
                <c:pt idx="10191" formatCode="0.0">
                  <c:v>3.5874125874125879</c:v>
                </c:pt>
                <c:pt idx="10192" formatCode="0.0">
                  <c:v>3.5070422535211274</c:v>
                </c:pt>
                <c:pt idx="10193" formatCode="0.0">
                  <c:v>3.5140845070422544</c:v>
                </c:pt>
                <c:pt idx="10194" formatCode="0.0">
                  <c:v>3.5500000000000003</c:v>
                </c:pt>
                <c:pt idx="10195" formatCode="0.0">
                  <c:v>3.4539007092198584</c:v>
                </c:pt>
                <c:pt idx="10196" formatCode="0.0">
                  <c:v>3.4172661870503598</c:v>
                </c:pt>
                <c:pt idx="10197" formatCode="0.0">
                  <c:v>3.3741007194244608</c:v>
                </c:pt>
                <c:pt idx="10198" formatCode="0.0">
                  <c:v>3.1167883211678822</c:v>
                </c:pt>
                <c:pt idx="10199" formatCode="0.0">
                  <c:v>2.7727272727272734</c:v>
                </c:pt>
                <c:pt idx="10200" formatCode="0.0">
                  <c:v>2.7348484848484835</c:v>
                </c:pt>
                <c:pt idx="10201" formatCode="0.0">
                  <c:v>2.3816793893129771</c:v>
                </c:pt>
                <c:pt idx="10202" formatCode="0.0">
                  <c:v>2.2769230769230773</c:v>
                </c:pt>
                <c:pt idx="10205" formatCode="0.0">
                  <c:v>3.9486166007905141</c:v>
                </c:pt>
                <c:pt idx="10206" formatCode="0.0">
                  <c:v>4.0705394190871376</c:v>
                </c:pt>
                <c:pt idx="10207" formatCode="0.0">
                  <c:v>3.9831223628691985</c:v>
                </c:pt>
                <c:pt idx="10208" formatCode="0.0">
                  <c:v>3.9742489270386256</c:v>
                </c:pt>
                <c:pt idx="10209" formatCode="0.0">
                  <c:v>3.9188034188034186</c:v>
                </c:pt>
                <c:pt idx="10210" formatCode="0.0">
                  <c:v>3.8396624472573837</c:v>
                </c:pt>
                <c:pt idx="10211" formatCode="0.0">
                  <c:v>4</c:v>
                </c:pt>
                <c:pt idx="10212" formatCode="0.0">
                  <c:v>3.8800000000000003</c:v>
                </c:pt>
                <c:pt idx="10213" formatCode="0.0">
                  <c:v>3.6531531531531525</c:v>
                </c:pt>
                <c:pt idx="10214" formatCode="0.0">
                  <c:v>3.5999999999999992</c:v>
                </c:pt>
                <c:pt idx="10215" formatCode="0.0">
                  <c:v>3.4879227053140096</c:v>
                </c:pt>
                <c:pt idx="10216" formatCode="0.0">
                  <c:v>3.05524861878453</c:v>
                </c:pt>
                <c:pt idx="10217" formatCode="0.0">
                  <c:v>3.1366120218579234</c:v>
                </c:pt>
                <c:pt idx="10218" formatCode="0.0">
                  <c:v>3.0467836257309941</c:v>
                </c:pt>
                <c:pt idx="10219" formatCode="0.0">
                  <c:v>2.6648044692737427</c:v>
                </c:pt>
                <c:pt idx="10220" formatCode="0.0">
                  <c:v>2.8888888888888888</c:v>
                </c:pt>
                <c:pt idx="10221" formatCode="0.0">
                  <c:v>2.6368715083798877</c:v>
                </c:pt>
                <c:pt idx="10222" formatCode="0.0">
                  <c:v>2.646706586826348</c:v>
                </c:pt>
                <c:pt idx="10223" formatCode="0.0">
                  <c:v>2.3727810650887573</c:v>
                </c:pt>
                <c:pt idx="10224" formatCode="0.0">
                  <c:v>2.1168831168831161</c:v>
                </c:pt>
                <c:pt idx="10225" formatCode="0.0">
                  <c:v>1.7891156462585036</c:v>
                </c:pt>
                <c:pt idx="10226" formatCode="0.0">
                  <c:v>1.827586206896552</c:v>
                </c:pt>
                <c:pt idx="10227" formatCode="0.0">
                  <c:v>1.80952380952381</c:v>
                </c:pt>
                <c:pt idx="10228" formatCode="0.0">
                  <c:v>2.5827814569536427</c:v>
                </c:pt>
                <c:pt idx="10229" formatCode="0.0">
                  <c:v>3.8597285067873299</c:v>
                </c:pt>
                <c:pt idx="10230" formatCode="0.0">
                  <c:v>2.7738095238095237</c:v>
                </c:pt>
                <c:pt idx="10231" formatCode="0.0">
                  <c:v>2.6203208556149744</c:v>
                </c:pt>
                <c:pt idx="10232" formatCode="0.0">
                  <c:v>3.5849056603773586</c:v>
                </c:pt>
                <c:pt idx="10233" formatCode="0.0">
                  <c:v>2.4683544303797467</c:v>
                </c:pt>
                <c:pt idx="10234" formatCode="0.0">
                  <c:v>7.5841138627444362</c:v>
                </c:pt>
                <c:pt idx="10238" formatCode="0.0">
                  <c:v>0.88397790055248637</c:v>
                </c:pt>
                <c:pt idx="10297" formatCode="0.0">
                  <c:v>4</c:v>
                </c:pt>
                <c:pt idx="10300" formatCode="0.0">
                  <c:v>7</c:v>
                </c:pt>
                <c:pt idx="10308" formatCode="0.0">
                  <c:v>1.8181818181818181</c:v>
                </c:pt>
                <c:pt idx="10314" formatCode="0.0">
                  <c:v>3</c:v>
                </c:pt>
                <c:pt idx="10320" formatCode="0.0">
                  <c:v>2</c:v>
                </c:pt>
                <c:pt idx="10327" formatCode="0.0">
                  <c:v>1.427947598253275</c:v>
                </c:pt>
                <c:pt idx="10338" formatCode="0.0">
                  <c:v>0.89823008849557529</c:v>
                </c:pt>
                <c:pt idx="10342" formatCode="0.0">
                  <c:v>0.91699604743083019</c:v>
                </c:pt>
                <c:pt idx="10345" formatCode="0.0">
                  <c:v>1</c:v>
                </c:pt>
                <c:pt idx="10346" formatCode="0.0">
                  <c:v>1.094170403587444</c:v>
                </c:pt>
                <c:pt idx="10349" formatCode="0.0">
                  <c:v>1.9500000000000002</c:v>
                </c:pt>
                <c:pt idx="10350" formatCode="0.0">
                  <c:v>1.635</c:v>
                </c:pt>
                <c:pt idx="10351" formatCode="0.0">
                  <c:v>1.4563106796116505</c:v>
                </c:pt>
                <c:pt idx="10353" formatCode="0.0">
                  <c:v>1.6496163682864451</c:v>
                </c:pt>
                <c:pt idx="10354" formatCode="0.0">
                  <c:v>1.7448979591836735</c:v>
                </c:pt>
                <c:pt idx="10355" formatCode="0.0">
                  <c:v>3.1854838709677424</c:v>
                </c:pt>
                <c:pt idx="10356" formatCode="0.0">
                  <c:v>3.3466135458167336</c:v>
                </c:pt>
                <c:pt idx="10357" formatCode="0.0">
                  <c:v>6.5217391304347823</c:v>
                </c:pt>
                <c:pt idx="10358" formatCode="0.0">
                  <c:v>1.5476190476190474</c:v>
                </c:pt>
                <c:pt idx="10359" formatCode="0.0">
                  <c:v>3</c:v>
                </c:pt>
                <c:pt idx="10360" formatCode="0.0">
                  <c:v>3.6106194690265485</c:v>
                </c:pt>
                <c:pt idx="10361" formatCode="0.0">
                  <c:v>3.6045454545454541</c:v>
                </c:pt>
                <c:pt idx="10362" formatCode="0.0">
                  <c:v>3.6081081081081079</c:v>
                </c:pt>
                <c:pt idx="10363" formatCode="0.0">
                  <c:v>3.516279069767442</c:v>
                </c:pt>
                <c:pt idx="10364" formatCode="0.0">
                  <c:v>3.4879227053140096</c:v>
                </c:pt>
                <c:pt idx="10365" formatCode="0.0">
                  <c:v>3.05524861878453</c:v>
                </c:pt>
                <c:pt idx="10366" formatCode="0.0">
                  <c:v>2.9065934065934065</c:v>
                </c:pt>
                <c:pt idx="10367" formatCode="0.0">
                  <c:v>2.8688524590163933</c:v>
                </c:pt>
                <c:pt idx="10368" formatCode="0.0">
                  <c:v>2.8633879781420775</c:v>
                </c:pt>
                <c:pt idx="10369" formatCode="0.0">
                  <c:v>2.8076923076923084</c:v>
                </c:pt>
                <c:pt idx="10370" formatCode="0.0">
                  <c:v>3.0116279069767438</c:v>
                </c:pt>
                <c:pt idx="10371" formatCode="0.0">
                  <c:v>2.9298245614035086</c:v>
                </c:pt>
                <c:pt idx="10372" formatCode="0.0">
                  <c:v>2.6648044692737427</c:v>
                </c:pt>
                <c:pt idx="10373" formatCode="0.0">
                  <c:v>2.8245614035087714</c:v>
                </c:pt>
                <c:pt idx="10374" formatCode="0.0">
                  <c:v>2.6368715083798877</c:v>
                </c:pt>
                <c:pt idx="10375" formatCode="0.0">
                  <c:v>2.646706586826348</c:v>
                </c:pt>
                <c:pt idx="10376" formatCode="0.0">
                  <c:v>2.4540229885057467</c:v>
                </c:pt>
                <c:pt idx="10377" formatCode="0.0">
                  <c:v>2.337278106508875</c:v>
                </c:pt>
                <c:pt idx="10378" formatCode="0.0">
                  <c:v>2.3696969696969701</c:v>
                </c:pt>
                <c:pt idx="10379" formatCode="0.0">
                  <c:v>2.3496932515337425</c:v>
                </c:pt>
                <c:pt idx="10380" formatCode="0.0">
                  <c:v>2.3782051282051273</c:v>
                </c:pt>
                <c:pt idx="10381" formatCode="0.0">
                  <c:v>1.8701298701298699</c:v>
                </c:pt>
                <c:pt idx="10382" formatCode="0.0">
                  <c:v>1.7933333333333332</c:v>
                </c:pt>
                <c:pt idx="10383" formatCode="0.0">
                  <c:v>1.7210884353741496</c:v>
                </c:pt>
                <c:pt idx="10384" formatCode="0.0">
                  <c:v>1.827586206896552</c:v>
                </c:pt>
                <c:pt idx="10385" formatCode="0.0">
                  <c:v>1.9230769230769234</c:v>
                </c:pt>
                <c:pt idx="10387" formatCode="0.0">
                  <c:v>2</c:v>
                </c:pt>
                <c:pt idx="10395" formatCode="0.0">
                  <c:v>2.6666666666666665</c:v>
                </c:pt>
                <c:pt idx="10454" formatCode="0.0">
                  <c:v>2.3792357606344625</c:v>
                </c:pt>
                <c:pt idx="10461" formatCode="0.0">
                  <c:v>0.47781569965870307</c:v>
                </c:pt>
                <c:pt idx="10462" formatCode="0.0">
                  <c:v>2.0769230769230771</c:v>
                </c:pt>
                <c:pt idx="10465" formatCode="0.0">
                  <c:v>4.9440298507462686</c:v>
                </c:pt>
                <c:pt idx="10469" formatCode="0.0">
                  <c:v>0.77170418006430863</c:v>
                </c:pt>
                <c:pt idx="10472" formatCode="0.0">
                  <c:v>1.157742402315485</c:v>
                </c:pt>
                <c:pt idx="10474" formatCode="0.0">
                  <c:v>2.3464458247066933</c:v>
                </c:pt>
                <c:pt idx="10475" formatCode="0.0">
                  <c:v>2.9527559055118102</c:v>
                </c:pt>
                <c:pt idx="10478" formatCode="0.0">
                  <c:v>7.9589216944801038</c:v>
                </c:pt>
                <c:pt idx="10482" formatCode="0.0">
                  <c:v>2.5468164794007482</c:v>
                </c:pt>
                <c:pt idx="10483" formatCode="0.0">
                  <c:v>1.4948859166011017</c:v>
                </c:pt>
                <c:pt idx="10484" formatCode="0.0">
                  <c:v>0.3577817531305903</c:v>
                </c:pt>
                <c:pt idx="10606" formatCode="0.0">
                  <c:v>1.1960784313725494</c:v>
                </c:pt>
                <c:pt idx="10608" formatCode="0.0">
                  <c:v>2.3735632183908044</c:v>
                </c:pt>
                <c:pt idx="10613" formatCode="0.0">
                  <c:v>2.6566265060240966</c:v>
                </c:pt>
                <c:pt idx="10620" formatCode="0.0">
                  <c:v>1.6820083682008369</c:v>
                </c:pt>
                <c:pt idx="10622" formatCode="0.0">
                  <c:v>1.6639004149377594</c:v>
                </c:pt>
                <c:pt idx="10624" formatCode="0.0">
                  <c:v>1.7425149700598801</c:v>
                </c:pt>
                <c:pt idx="10625" formatCode="0.0">
                  <c:v>1.5467289719626167</c:v>
                </c:pt>
                <c:pt idx="10626" formatCode="0.0">
                  <c:v>1.2434210526315785</c:v>
                </c:pt>
                <c:pt idx="10628" formatCode="0.0">
                  <c:v>1.2432432432432432</c:v>
                </c:pt>
                <c:pt idx="10631" formatCode="0.0">
                  <c:v>1.3376623376623378</c:v>
                </c:pt>
                <c:pt idx="10632" formatCode="0.0">
                  <c:v>2.2149532710280377</c:v>
                </c:pt>
                <c:pt idx="10636" formatCode="0.0">
                  <c:v>1.2487309644670053</c:v>
                </c:pt>
                <c:pt idx="10638" formatCode="0.0">
                  <c:v>2.2810457516339873</c:v>
                </c:pt>
                <c:pt idx="10639" formatCode="0.0">
                  <c:v>0.67357512953367893</c:v>
                </c:pt>
                <c:pt idx="10640" formatCode="0.0">
                  <c:v>1.2820512820512822</c:v>
                </c:pt>
                <c:pt idx="10644" formatCode="0.0">
                  <c:v>1.4970760233918132</c:v>
                </c:pt>
                <c:pt idx="10646" formatCode="0.0">
                  <c:v>2.1857923497267762</c:v>
                </c:pt>
                <c:pt idx="10651" formatCode="0.0">
                  <c:v>0.86956521739130432</c:v>
                </c:pt>
                <c:pt idx="10652" formatCode="0.0">
                  <c:v>0.66169154228855764</c:v>
                </c:pt>
                <c:pt idx="10653" formatCode="0.0">
                  <c:v>2.9147982062780269</c:v>
                </c:pt>
                <c:pt idx="10654" formatCode="0.0">
                  <c:v>2.9621380846325174</c:v>
                </c:pt>
                <c:pt idx="10657" formatCode="0.0">
                  <c:v>2.0494505494505493</c:v>
                </c:pt>
                <c:pt idx="10659" formatCode="0.0">
                  <c:v>1.0047169811320753</c:v>
                </c:pt>
                <c:pt idx="10660" formatCode="0.0">
                  <c:v>0.95714285714285707</c:v>
                </c:pt>
                <c:pt idx="10661" formatCode="0.0">
                  <c:v>1.2240437158469946</c:v>
                </c:pt>
                <c:pt idx="10663" formatCode="0.0">
                  <c:v>4.1448275862068957</c:v>
                </c:pt>
                <c:pt idx="10715" formatCode="0.0">
                  <c:v>0.74468085106382986</c:v>
                </c:pt>
                <c:pt idx="10716" formatCode="0.0">
                  <c:v>2.6331877729257647</c:v>
                </c:pt>
                <c:pt idx="10725" formatCode="0.0">
                  <c:v>1.3571428571428572</c:v>
                </c:pt>
                <c:pt idx="10726" formatCode="0.0">
                  <c:v>2.2857142857142865</c:v>
                </c:pt>
                <c:pt idx="10727" formatCode="0.0">
                  <c:v>1.3846153846153848</c:v>
                </c:pt>
                <c:pt idx="10728" formatCode="0.0">
                  <c:v>1.9333333333333333</c:v>
                </c:pt>
                <c:pt idx="10729" formatCode="0.0">
                  <c:v>1.2631578947368423</c:v>
                </c:pt>
                <c:pt idx="10730" formatCode="0.0">
                  <c:v>1.1428571428571432</c:v>
                </c:pt>
                <c:pt idx="10731" formatCode="0.0">
                  <c:v>1.6363636363636362</c:v>
                </c:pt>
                <c:pt idx="10732" formatCode="0.0">
                  <c:v>0.85714285714285721</c:v>
                </c:pt>
                <c:pt idx="10733" formatCode="0.0">
                  <c:v>1.2857142857142856</c:v>
                </c:pt>
                <c:pt idx="10734" formatCode="0.0">
                  <c:v>1</c:v>
                </c:pt>
                <c:pt idx="10735" formatCode="0.0">
                  <c:v>1.0555555555555558</c:v>
                </c:pt>
                <c:pt idx="10736" formatCode="0.0">
                  <c:v>1.6666666666666665</c:v>
                </c:pt>
                <c:pt idx="10737" formatCode="0.0">
                  <c:v>1.2631578947368423</c:v>
                </c:pt>
                <c:pt idx="10738" formatCode="0.0">
                  <c:v>0.83333333333333337</c:v>
                </c:pt>
                <c:pt idx="10739" formatCode="0.0">
                  <c:v>0.75</c:v>
                </c:pt>
                <c:pt idx="10740" formatCode="0.0">
                  <c:v>3.333333333333333</c:v>
                </c:pt>
                <c:pt idx="10741" formatCode="0.0">
                  <c:v>1.4374999999999996</c:v>
                </c:pt>
                <c:pt idx="10742" formatCode="0.0">
                  <c:v>2.3571428571428572</c:v>
                </c:pt>
                <c:pt idx="10743" formatCode="0.0">
                  <c:v>2.5384615384615388</c:v>
                </c:pt>
                <c:pt idx="10744" formatCode="0.0">
                  <c:v>1.8666666666666665</c:v>
                </c:pt>
                <c:pt idx="10745" formatCode="0.0">
                  <c:v>3.3571428571428581</c:v>
                </c:pt>
                <c:pt idx="10746" formatCode="0.0">
                  <c:v>2.0769230769230771</c:v>
                </c:pt>
                <c:pt idx="10747" formatCode="0.0">
                  <c:v>2.8000000000000003</c:v>
                </c:pt>
                <c:pt idx="10748" formatCode="0.0">
                  <c:v>2.0833333333333339</c:v>
                </c:pt>
                <c:pt idx="10749" formatCode="0.0">
                  <c:v>2.4666666666666668</c:v>
                </c:pt>
                <c:pt idx="10775" formatCode="0.0">
                  <c:v>3.7364864864864868</c:v>
                </c:pt>
                <c:pt idx="10776" formatCode="0.0">
                  <c:v>3.5</c:v>
                </c:pt>
                <c:pt idx="10777" formatCode="0.0">
                  <c:v>3.6275862068965528</c:v>
                </c:pt>
                <c:pt idx="10778" formatCode="0.0">
                  <c:v>7.3684210526315796</c:v>
                </c:pt>
                <c:pt idx="10851" formatCode="0.0">
                  <c:v>2.2200079713033087</c:v>
                </c:pt>
                <c:pt idx="10856" formatCode="0.0">
                  <c:v>2.1260440394836748</c:v>
                </c:pt>
                <c:pt idx="10858" formatCode="0.0">
                  <c:v>1.365</c:v>
                </c:pt>
                <c:pt idx="10859" formatCode="0.0">
                  <c:v>2.198184276608075</c:v>
                </c:pt>
                <c:pt idx="10860" formatCode="0.0">
                  <c:v>2.2121337185307475</c:v>
                </c:pt>
                <c:pt idx="10871" formatCode="0.0">
                  <c:v>1.2433844681807089</c:v>
                </c:pt>
                <c:pt idx="10872" formatCode="0.0">
                  <c:v>1.3298780487804878</c:v>
                </c:pt>
                <c:pt idx="10873" formatCode="0.0">
                  <c:v>1.3588497367355208</c:v>
                </c:pt>
                <c:pt idx="10877" formatCode="0.0">
                  <c:v>2.2698072805139193</c:v>
                </c:pt>
                <c:pt idx="10878" formatCode="0.0">
                  <c:v>2.2542945649112935</c:v>
                </c:pt>
                <c:pt idx="10879" formatCode="0.0">
                  <c:v>2.4862796833773082</c:v>
                </c:pt>
                <c:pt idx="10881" formatCode="0.0">
                  <c:v>1.260894279459527</c:v>
                </c:pt>
                <c:pt idx="10883" formatCode="0.0">
                  <c:v>1.3244386592905957</c:v>
                </c:pt>
                <c:pt idx="10884" formatCode="0.0">
                  <c:v>2.3873042505592847</c:v>
                </c:pt>
                <c:pt idx="10885" formatCode="0.0">
                  <c:v>2.2723648444578681</c:v>
                </c:pt>
                <c:pt idx="10886" formatCode="0.0">
                  <c:v>1.5220042417815483</c:v>
                </c:pt>
                <c:pt idx="10888" formatCode="0.0">
                  <c:v>1.5577287066246053</c:v>
                </c:pt>
                <c:pt idx="10894" formatCode="0.0">
                  <c:v>0.77495306763956051</c:v>
                </c:pt>
                <c:pt idx="10895" formatCode="0.0">
                  <c:v>1.2086603139013452</c:v>
                </c:pt>
                <c:pt idx="10900" formatCode="0.0">
                  <c:v>1.1260025873221218</c:v>
                </c:pt>
                <c:pt idx="10902" formatCode="0.0">
                  <c:v>1.14425944333996</c:v>
                </c:pt>
                <c:pt idx="10904" formatCode="0.0">
                  <c:v>1.1907449209932284</c:v>
                </c:pt>
                <c:pt idx="10907" formatCode="0.0">
                  <c:v>1.1207513416815744</c:v>
                </c:pt>
                <c:pt idx="10910" formatCode="0.0">
                  <c:v>2.1520874751491048</c:v>
                </c:pt>
                <c:pt idx="10911" formatCode="0.0">
                  <c:v>2.2400000000000002</c:v>
                </c:pt>
                <c:pt idx="10912" formatCode="0.0">
                  <c:v>1.7521739130434786</c:v>
                </c:pt>
                <c:pt idx="10913" formatCode="0.0">
                  <c:v>1.4210526315789478</c:v>
                </c:pt>
                <c:pt idx="10914" formatCode="0.0">
                  <c:v>0.94736842105263142</c:v>
                </c:pt>
                <c:pt idx="10915" formatCode="0.0">
                  <c:v>1.7500000000000002</c:v>
                </c:pt>
                <c:pt idx="10916" formatCode="0.0">
                  <c:v>1.5104166666666667</c:v>
                </c:pt>
                <c:pt idx="10917" formatCode="0.0">
                  <c:v>5.3631284916201114</c:v>
                </c:pt>
                <c:pt idx="10918" formatCode="0.0">
                  <c:v>2.3316062176165802</c:v>
                </c:pt>
                <c:pt idx="10919" formatCode="0.0">
                  <c:v>2.3193717277486909</c:v>
                </c:pt>
                <c:pt idx="10920" formatCode="0.0">
                  <c:v>0.70270270270270263</c:v>
                </c:pt>
                <c:pt idx="10921" formatCode="0.0">
                  <c:v>2.1142857142857143</c:v>
                </c:pt>
                <c:pt idx="10925" formatCode="0.0">
                  <c:v>1.8140037848067048</c:v>
                </c:pt>
                <c:pt idx="10926" formatCode="0.0">
                  <c:v>1.8228532792427319</c:v>
                </c:pt>
                <c:pt idx="10928" formatCode="0.0">
                  <c:v>4.770297029702971</c:v>
                </c:pt>
                <c:pt idx="10933" formatCode="0.0">
                  <c:v>3.0471995845317998</c:v>
                </c:pt>
                <c:pt idx="10934" formatCode="0.0">
                  <c:v>4.5305131194286368</c:v>
                </c:pt>
                <c:pt idx="10937" formatCode="0.0">
                  <c:v>3.4827598295292441</c:v>
                </c:pt>
                <c:pt idx="10940" formatCode="0.0">
                  <c:v>3.4840572084461243</c:v>
                </c:pt>
                <c:pt idx="10943" formatCode="0.0">
                  <c:v>3.7837833401960763</c:v>
                </c:pt>
                <c:pt idx="10944" formatCode="0.0">
                  <c:v>3.1259689922480609</c:v>
                </c:pt>
                <c:pt idx="10947" formatCode="0.0">
                  <c:v>1.3195850202429149</c:v>
                </c:pt>
                <c:pt idx="10952" formatCode="0.0">
                  <c:v>2.2237893562041799</c:v>
                </c:pt>
                <c:pt idx="10954" formatCode="0.0">
                  <c:v>2.1416891936440954</c:v>
                </c:pt>
                <c:pt idx="10956" formatCode="0.0">
                  <c:v>2.6080766995932594</c:v>
                </c:pt>
                <c:pt idx="10957" formatCode="0.0">
                  <c:v>2.9528483038190725</c:v>
                </c:pt>
                <c:pt idx="10958" formatCode="0.0">
                  <c:v>1.3952713952713951</c:v>
                </c:pt>
                <c:pt idx="10960" formatCode="0.0">
                  <c:v>2.2535322323964357</c:v>
                </c:pt>
                <c:pt idx="10962" formatCode="0.0">
                  <c:v>1.3208489388264673</c:v>
                </c:pt>
                <c:pt idx="10966" formatCode="0.0">
                  <c:v>0.81233163723436108</c:v>
                </c:pt>
                <c:pt idx="10968" formatCode="0.0">
                  <c:v>0.78422749926707702</c:v>
                </c:pt>
                <c:pt idx="10969" formatCode="0.0">
                  <c:v>5.3551515151515146</c:v>
                </c:pt>
                <c:pt idx="10972" formatCode="0.0">
                  <c:v>4.718010915706488</c:v>
                </c:pt>
                <c:pt idx="10973" formatCode="0.0">
                  <c:v>5.4342290895608372</c:v>
                </c:pt>
                <c:pt idx="10976" formatCode="0.0">
                  <c:v>1.9423000397930763</c:v>
                </c:pt>
                <c:pt idx="10977" formatCode="0.0">
                  <c:v>1.3587962962962961</c:v>
                </c:pt>
                <c:pt idx="10979" formatCode="0.0">
                  <c:v>1.4559703031552895</c:v>
                </c:pt>
                <c:pt idx="10981" formatCode="0.0">
                  <c:v>3.8452670680158829</c:v>
                </c:pt>
                <c:pt idx="10982" formatCode="0.0">
                  <c:v>3.4914483614724787</c:v>
                </c:pt>
                <c:pt idx="10983" formatCode="0.0">
                  <c:v>4.013507981989358</c:v>
                </c:pt>
                <c:pt idx="10984" formatCode="0.0">
                  <c:v>2.2676780387462285</c:v>
                </c:pt>
                <c:pt idx="10987" formatCode="0.0">
                  <c:v>4.4462674323215774</c:v>
                </c:pt>
                <c:pt idx="10990" formatCode="0.0">
                  <c:v>1.2555302312924028</c:v>
                </c:pt>
                <c:pt idx="10991" formatCode="0.0">
                  <c:v>1.3839467608311826</c:v>
                </c:pt>
                <c:pt idx="10992" formatCode="0.0">
                  <c:v>2.7707299787384838</c:v>
                </c:pt>
                <c:pt idx="10993" formatCode="0.0">
                  <c:v>2.6726012456491084</c:v>
                </c:pt>
                <c:pt idx="10994" formatCode="0.0">
                  <c:v>2.4231618271353379</c:v>
                </c:pt>
                <c:pt idx="10997" formatCode="0.0">
                  <c:v>1.3740140950942177</c:v>
                </c:pt>
                <c:pt idx="10998" formatCode="0.0">
                  <c:v>1.3603872283212568</c:v>
                </c:pt>
                <c:pt idx="10999" formatCode="0.0">
                  <c:v>1.3356495102603256</c:v>
                </c:pt>
                <c:pt idx="11000" formatCode="0.0">
                  <c:v>1.6276636171461294</c:v>
                </c:pt>
                <c:pt idx="11001" formatCode="0.0">
                  <c:v>0.94384836122611482</c:v>
                </c:pt>
                <c:pt idx="11002" formatCode="0.0">
                  <c:v>1.808378153405314</c:v>
                </c:pt>
                <c:pt idx="11003" formatCode="0.0">
                  <c:v>1.7846949747310581</c:v>
                </c:pt>
                <c:pt idx="11004" formatCode="0.0">
                  <c:v>1.5428342781900632</c:v>
                </c:pt>
                <c:pt idx="11006" formatCode="0.0">
                  <c:v>1.0500128401020095</c:v>
                </c:pt>
                <c:pt idx="11007" formatCode="0.0">
                  <c:v>1.3689466198275337</c:v>
                </c:pt>
                <c:pt idx="11008" formatCode="0.0">
                  <c:v>1.8111872391095445</c:v>
                </c:pt>
                <c:pt idx="11009" formatCode="0.0">
                  <c:v>1.2596963475483443</c:v>
                </c:pt>
                <c:pt idx="11010" formatCode="0.0">
                  <c:v>5.8834551822485883</c:v>
                </c:pt>
                <c:pt idx="11011" formatCode="0.0">
                  <c:v>1.6835443037974682</c:v>
                </c:pt>
                <c:pt idx="11014" formatCode="0.0">
                  <c:v>1.2012578616352203</c:v>
                </c:pt>
                <c:pt idx="11015" formatCode="0.0">
                  <c:v>1.2955974842767297</c:v>
                </c:pt>
                <c:pt idx="11016" formatCode="0.0">
                  <c:v>1.1483870967741938</c:v>
                </c:pt>
                <c:pt idx="11022" formatCode="0.0">
                  <c:v>1.5508474576271185</c:v>
                </c:pt>
                <c:pt idx="11024" formatCode="0.0">
                  <c:v>3.0814814814814815</c:v>
                </c:pt>
                <c:pt idx="11031" formatCode="0.0">
                  <c:v>1.738372093023256</c:v>
                </c:pt>
                <c:pt idx="11038" formatCode="0.0">
                  <c:v>3.3253012048192772</c:v>
                </c:pt>
                <c:pt idx="11040" formatCode="0.0">
                  <c:v>3.6357615894039736</c:v>
                </c:pt>
                <c:pt idx="11041" formatCode="0.0">
                  <c:v>3.625</c:v>
                </c:pt>
                <c:pt idx="11044" formatCode="0.0">
                  <c:v>5.3260869565217375</c:v>
                </c:pt>
                <c:pt idx="11049" formatCode="0.0">
                  <c:v>0.86466165413533835</c:v>
                </c:pt>
                <c:pt idx="11050" formatCode="0.0">
                  <c:v>1</c:v>
                </c:pt>
                <c:pt idx="11051" formatCode="0.0">
                  <c:v>1.0536912751677852</c:v>
                </c:pt>
                <c:pt idx="11052" formatCode="0.0">
                  <c:v>1.6710526315789476</c:v>
                </c:pt>
                <c:pt idx="11053" formatCode="0.0">
                  <c:v>1.889763779527559</c:v>
                </c:pt>
                <c:pt idx="11054" formatCode="0.0">
                  <c:v>1.9202898550724639</c:v>
                </c:pt>
                <c:pt idx="11055" formatCode="0.0">
                  <c:v>2.3615384615384607</c:v>
                </c:pt>
                <c:pt idx="11057" formatCode="0.0">
                  <c:v>1.8344370860927155</c:v>
                </c:pt>
                <c:pt idx="11058" formatCode="0.0">
                  <c:v>1.5465838509316774</c:v>
                </c:pt>
                <c:pt idx="11059" formatCode="0.0">
                  <c:v>2.2108433734939754</c:v>
                </c:pt>
                <c:pt idx="11067" formatCode="0.0">
                  <c:v>2.0857142857142859</c:v>
                </c:pt>
                <c:pt idx="11068" formatCode="0.0">
                  <c:v>2.1148648648648645</c:v>
                </c:pt>
                <c:pt idx="11069" formatCode="0.0">
                  <c:v>2.7770270270270276</c:v>
                </c:pt>
                <c:pt idx="11070" formatCode="0.0">
                  <c:v>2.901639344262295</c:v>
                </c:pt>
                <c:pt idx="11071" formatCode="0.0">
                  <c:v>2.0714285714285712</c:v>
                </c:pt>
                <c:pt idx="11072" formatCode="0.0">
                  <c:v>2.172413793103448</c:v>
                </c:pt>
                <c:pt idx="11073" formatCode="0.0">
                  <c:v>1.97887323943662</c:v>
                </c:pt>
                <c:pt idx="11074" formatCode="0.0">
                  <c:v>1.4166666666666665</c:v>
                </c:pt>
                <c:pt idx="11075" formatCode="0.0">
                  <c:v>1.9618320610687023</c:v>
                </c:pt>
                <c:pt idx="11076" formatCode="0.0">
                  <c:v>2.1300813008130084</c:v>
                </c:pt>
                <c:pt idx="11077" formatCode="0.0">
                  <c:v>1.8017241379310343</c:v>
                </c:pt>
                <c:pt idx="11078" formatCode="0.0">
                  <c:v>1.9662162162162165</c:v>
                </c:pt>
                <c:pt idx="11079" formatCode="0.0">
                  <c:v>2.1860465116279073</c:v>
                </c:pt>
                <c:pt idx="11082" formatCode="0.0">
                  <c:v>2.9209039548022599</c:v>
                </c:pt>
                <c:pt idx="11083" formatCode="0.0">
                  <c:v>1.5560975609756103</c:v>
                </c:pt>
                <c:pt idx="11084" formatCode="0.0">
                  <c:v>2.5343511450381677</c:v>
                </c:pt>
                <c:pt idx="11085" formatCode="0.0">
                  <c:v>2.6240601503759402</c:v>
                </c:pt>
                <c:pt idx="11086" formatCode="0.0">
                  <c:v>2.7950819672131151</c:v>
                </c:pt>
                <c:pt idx="11087" formatCode="0.0">
                  <c:v>2.5151515151515151</c:v>
                </c:pt>
                <c:pt idx="11093" formatCode="0.0">
                  <c:v>4.8484848484848477</c:v>
                </c:pt>
                <c:pt idx="11094" formatCode="0.0">
                  <c:v>5.2360248447204967</c:v>
                </c:pt>
                <c:pt idx="11095" formatCode="0.0">
                  <c:v>5.0697088716179586</c:v>
                </c:pt>
                <c:pt idx="11096" formatCode="0.0">
                  <c:v>4.9271523178807941</c:v>
                </c:pt>
                <c:pt idx="11097" formatCode="0.0">
                  <c:v>2.1968911917098444</c:v>
                </c:pt>
                <c:pt idx="11098" formatCode="0.0">
                  <c:v>2.5403726708074537</c:v>
                </c:pt>
                <c:pt idx="11099" formatCode="0.0">
                  <c:v>3.1987577639751552</c:v>
                </c:pt>
                <c:pt idx="11101" formatCode="0.0">
                  <c:v>5.3454545454545457</c:v>
                </c:pt>
                <c:pt idx="11102" formatCode="0.0">
                  <c:v>3.0893854748603351</c:v>
                </c:pt>
                <c:pt idx="11103" formatCode="0.0">
                  <c:v>2.3012820512820511</c:v>
                </c:pt>
                <c:pt idx="11104" formatCode="0.0">
                  <c:v>4.4571428571428564</c:v>
                </c:pt>
                <c:pt idx="11105" formatCode="0.0">
                  <c:v>2.5612903225806454</c:v>
                </c:pt>
                <c:pt idx="11108" formatCode="0.0">
                  <c:v>2.6460176991150441</c:v>
                </c:pt>
                <c:pt idx="11109" formatCode="0.0">
                  <c:v>2.4201680672268906</c:v>
                </c:pt>
                <c:pt idx="11110" formatCode="0.0">
                  <c:v>2.5217391304347827</c:v>
                </c:pt>
                <c:pt idx="11111" formatCode="0.0">
                  <c:v>3.1694915254237293</c:v>
                </c:pt>
                <c:pt idx="11112" formatCode="0.0">
                  <c:v>3.0406504065040649</c:v>
                </c:pt>
                <c:pt idx="11113" formatCode="0.0">
                  <c:v>3.16</c:v>
                </c:pt>
                <c:pt idx="11114" formatCode="0.0">
                  <c:v>3.353448275862069</c:v>
                </c:pt>
                <c:pt idx="11115" formatCode="0.0">
                  <c:v>2.4603174603174609</c:v>
                </c:pt>
                <c:pt idx="11116" formatCode="0.0">
                  <c:v>1.725190839694656</c:v>
                </c:pt>
                <c:pt idx="11117" formatCode="0.0">
                  <c:v>1.9842519685039375</c:v>
                </c:pt>
                <c:pt idx="11118" formatCode="0.0">
                  <c:v>5.5247524752475243</c:v>
                </c:pt>
                <c:pt idx="11119" formatCode="0.0">
                  <c:v>2.8692307692307693</c:v>
                </c:pt>
                <c:pt idx="11120" formatCode="0.0">
                  <c:v>5.4392523364485994</c:v>
                </c:pt>
                <c:pt idx="11121" formatCode="0.0">
                  <c:v>2.4806201550387597</c:v>
                </c:pt>
                <c:pt idx="11122" formatCode="0.0">
                  <c:v>230.30303030303031</c:v>
                </c:pt>
                <c:pt idx="11123" formatCode="0.0">
                  <c:v>2.2708333333333335</c:v>
                </c:pt>
                <c:pt idx="11124" formatCode="0.0">
                  <c:v>2.3138686131386845</c:v>
                </c:pt>
                <c:pt idx="11125" formatCode="0.0">
                  <c:v>3.4844720496894408</c:v>
                </c:pt>
                <c:pt idx="11126" formatCode="0.0">
                  <c:v>3.9602649006622519</c:v>
                </c:pt>
                <c:pt idx="11127" formatCode="0.0">
                  <c:v>3.3651685393258424</c:v>
                </c:pt>
                <c:pt idx="11128" formatCode="0.0">
                  <c:v>3.9720670391061446</c:v>
                </c:pt>
                <c:pt idx="11129" formatCode="0.0">
                  <c:v>4.2259887005649714</c:v>
                </c:pt>
                <c:pt idx="11130" formatCode="0.0">
                  <c:v>3.8</c:v>
                </c:pt>
                <c:pt idx="11131" formatCode="0.0">
                  <c:v>4.1384615384615389</c:v>
                </c:pt>
                <c:pt idx="11132" formatCode="0.0">
                  <c:v>4.25</c:v>
                </c:pt>
                <c:pt idx="11133" formatCode="0.0">
                  <c:v>4.7964071856287438</c:v>
                </c:pt>
                <c:pt idx="11134" formatCode="0.0">
                  <c:v>3.3769230769230765</c:v>
                </c:pt>
                <c:pt idx="11135" formatCode="0.0">
                  <c:v>3.8373205741626801</c:v>
                </c:pt>
                <c:pt idx="11136" formatCode="0.0">
                  <c:v>3.711409395973154</c:v>
                </c:pt>
                <c:pt idx="11137" formatCode="0.0">
                  <c:v>3.8280254777070062</c:v>
                </c:pt>
                <c:pt idx="11138" formatCode="0.0">
                  <c:v>4.0666666666666664</c:v>
                </c:pt>
                <c:pt idx="11139" formatCode="0.0">
                  <c:v>4.5232558139534875</c:v>
                </c:pt>
                <c:pt idx="11140" formatCode="0.0">
                  <c:v>3.0322580645161281</c:v>
                </c:pt>
                <c:pt idx="11141" formatCode="0.0">
                  <c:v>2.956790123456789</c:v>
                </c:pt>
                <c:pt idx="11142" formatCode="0.0">
                  <c:v>2.6187499999999995</c:v>
                </c:pt>
                <c:pt idx="11143" formatCode="0.0">
                  <c:v>1.870967741935484</c:v>
                </c:pt>
                <c:pt idx="11144" formatCode="0.0">
                  <c:v>1.5878787878787879</c:v>
                </c:pt>
                <c:pt idx="11145" formatCode="0.0">
                  <c:v>1.5843373493975903</c:v>
                </c:pt>
                <c:pt idx="11146" formatCode="0.0">
                  <c:v>1.9870967741935486</c:v>
                </c:pt>
                <c:pt idx="11147" formatCode="0.0">
                  <c:v>4.608040201005025</c:v>
                </c:pt>
                <c:pt idx="11148" formatCode="0.0">
                  <c:v>2.0979020979020984</c:v>
                </c:pt>
                <c:pt idx="11149" formatCode="0.0">
                  <c:v>1.7760000000000002</c:v>
                </c:pt>
                <c:pt idx="11150" formatCode="0.0">
                  <c:v>2.6149068322981366</c:v>
                </c:pt>
                <c:pt idx="11151" formatCode="0.0">
                  <c:v>4.2261904761904754</c:v>
                </c:pt>
                <c:pt idx="11152" formatCode="0.0">
                  <c:v>3.7466666666666666</c:v>
                </c:pt>
                <c:pt idx="11153" formatCode="0.0">
                  <c:v>2.9695121951219514</c:v>
                </c:pt>
                <c:pt idx="11154" formatCode="0.0">
                  <c:v>4.9515151515151512</c:v>
                </c:pt>
                <c:pt idx="11155" formatCode="0.0">
                  <c:v>1.5999999999999996</c:v>
                </c:pt>
                <c:pt idx="11156" formatCode="0.0">
                  <c:v>0.94039735099337751</c:v>
                </c:pt>
                <c:pt idx="11157" formatCode="0.0">
                  <c:v>1.8721461187214612</c:v>
                </c:pt>
                <c:pt idx="11158" formatCode="0.0">
                  <c:v>1.2905027932960893</c:v>
                </c:pt>
                <c:pt idx="11159" formatCode="0.0">
                  <c:v>1.1935483870967742</c:v>
                </c:pt>
                <c:pt idx="11160" formatCode="0.0">
                  <c:v>2.1194029850746263</c:v>
                </c:pt>
                <c:pt idx="11161" formatCode="0.0">
                  <c:v>1.9411764705882355</c:v>
                </c:pt>
                <c:pt idx="11162" formatCode="0.0">
                  <c:v>1.2171717171717171</c:v>
                </c:pt>
                <c:pt idx="11163" formatCode="0.0">
                  <c:v>0.64571428571428569</c:v>
                </c:pt>
                <c:pt idx="11164" formatCode="0.0">
                  <c:v>0.88607594936708867</c:v>
                </c:pt>
                <c:pt idx="11165" formatCode="0.0">
                  <c:v>0.84177215189873422</c:v>
                </c:pt>
                <c:pt idx="11166" formatCode="0.0">
                  <c:v>1.2</c:v>
                </c:pt>
                <c:pt idx="11167" formatCode="0.0">
                  <c:v>0.67187500000000022</c:v>
                </c:pt>
                <c:pt idx="11168" formatCode="0.0">
                  <c:v>2.1323529411764706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5E63-452C-BCA3-3C64F4A9A6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92949248"/>
        <c:axId val="492950032"/>
      </c:scatterChart>
      <c:valAx>
        <c:axId val="492949248"/>
        <c:scaling>
          <c:logBase val="10"/>
          <c:orientation val="minMax"/>
          <c:max val="6"/>
          <c:min val="0.1"/>
        </c:scaling>
        <c:delete val="0"/>
        <c:axPos val="b"/>
        <c:title>
          <c:tx>
            <c:rich>
              <a:bodyPr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>
                    <a:solidFill>
                      <a:schemeClr val="bg1"/>
                    </a:solidFill>
                  </a:rPr>
                  <a:t>Ta/Yb</a:t>
                </a:r>
              </a:p>
            </c:rich>
          </c:tx>
          <c:layout>
            <c:manualLayout>
              <c:xMode val="edge"/>
              <c:yMode val="edge"/>
              <c:x val="0.45920868990780661"/>
              <c:y val="0.85075957603381525"/>
            </c:manualLayout>
          </c:layout>
          <c:overlay val="0"/>
        </c:title>
        <c:numFmt formatCode="0" sourceLinked="0"/>
        <c:majorTickMark val="in"/>
        <c:minorTickMark val="in"/>
        <c:tickLblPos val="nextTo"/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it-IT"/>
          </a:p>
        </c:txPr>
        <c:crossAx val="492950032"/>
        <c:crossesAt val="0.1"/>
        <c:crossBetween val="midCat"/>
      </c:valAx>
      <c:valAx>
        <c:axId val="492950032"/>
        <c:scaling>
          <c:logBase val="10"/>
          <c:orientation val="minMax"/>
          <c:max val="100"/>
          <c:min val="0.1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>
                    <a:solidFill>
                      <a:schemeClr val="bg1"/>
                    </a:solidFill>
                  </a:rPr>
                  <a:t>Th/Yb</a:t>
                </a:r>
              </a:p>
            </c:rich>
          </c:tx>
          <c:layout>
            <c:manualLayout>
              <c:xMode val="edge"/>
              <c:yMode val="edge"/>
              <c:x val="5.9799205040136326E-2"/>
              <c:y val="0.37482196796488715"/>
            </c:manualLayout>
          </c:layout>
          <c:overlay val="0"/>
        </c:title>
        <c:numFmt formatCode="0" sourceLinked="0"/>
        <c:majorTickMark val="in"/>
        <c:minorTickMark val="in"/>
        <c:tickLblPos val="nextTo"/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it-IT"/>
          </a:p>
        </c:txPr>
        <c:crossAx val="492949248"/>
        <c:crossesAt val="0.1"/>
        <c:crossBetween val="midCat"/>
      </c:valAx>
      <c:spPr>
        <a:solidFill>
          <a:schemeClr val="bg1"/>
        </a:solidFill>
        <a:ln>
          <a:solidFill>
            <a:sysClr val="windowText" lastClr="000000"/>
          </a:solidFill>
        </a:ln>
      </c:spPr>
    </c:plotArea>
    <c:legend>
      <c:legendPos val="r"/>
      <c:layout>
        <c:manualLayout>
          <c:xMode val="edge"/>
          <c:yMode val="edge"/>
          <c:x val="0.25917564381553881"/>
          <c:y val="0.67840435220377326"/>
          <c:w val="0.35346359916294823"/>
          <c:h val="0.1357576080017025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c:spPr>
      <c:txPr>
        <a:bodyPr/>
        <a:lstStyle/>
        <a:p>
          <a:pPr>
            <a:defRPr sz="1200" b="1"/>
          </a:pPr>
          <a:endParaRPr lang="it-IT"/>
        </a:p>
      </c:txPr>
    </c:legend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451760931844288"/>
          <c:y val="4.1676124943842006E-2"/>
          <c:w val="0.84843849175715758"/>
          <c:h val="0.78468764039630179"/>
        </c:manualLayout>
      </c:layout>
      <c:scatterChart>
        <c:scatterStyle val="lineMarker"/>
        <c:varyColors val="0"/>
        <c:ser>
          <c:idx val="0"/>
          <c:order val="0"/>
          <c:tx>
            <c:v>Subduction-related</c:v>
          </c:tx>
          <c:spPr>
            <a:ln w="28575">
              <a:noFill/>
            </a:ln>
          </c:spPr>
          <c:marker>
            <c:symbol val="circle"/>
            <c:size val="3"/>
            <c:spPr>
              <a:solidFill>
                <a:srgbClr val="00B0F0">
                  <a:alpha val="30000"/>
                </a:srgbClr>
              </a:solidFill>
              <a:ln>
                <a:noFill/>
              </a:ln>
            </c:spPr>
          </c:marker>
          <c:xVal>
            <c:strRef>
              <c:f>Database!$BL$11171:$BL$19149</c:f>
              <c:strCache>
                <c:ptCount val="7977"/>
                <c:pt idx="0">
                  <c:v>2.4</c:v>
                </c:pt>
                <c:pt idx="1">
                  <c:v>2.4</c:v>
                </c:pt>
                <c:pt idx="2">
                  <c:v>2.0</c:v>
                </c:pt>
                <c:pt idx="3">
                  <c:v>2.7</c:v>
                </c:pt>
                <c:pt idx="4">
                  <c:v>2.3</c:v>
                </c:pt>
                <c:pt idx="5">
                  <c:v>1.7</c:v>
                </c:pt>
                <c:pt idx="6">
                  <c:v>2.9</c:v>
                </c:pt>
                <c:pt idx="7">
                  <c:v>2.4</c:v>
                </c:pt>
                <c:pt idx="8">
                  <c:v>1.0</c:v>
                </c:pt>
                <c:pt idx="9">
                  <c:v>0.8</c:v>
                </c:pt>
                <c:pt idx="10">
                  <c:v>0.5</c:v>
                </c:pt>
                <c:pt idx="11">
                  <c:v>0.7</c:v>
                </c:pt>
                <c:pt idx="12">
                  <c:v>0.8</c:v>
                </c:pt>
                <c:pt idx="26">
                  <c:v>0.5</c:v>
                </c:pt>
                <c:pt idx="27">
                  <c:v>0.7</c:v>
                </c:pt>
                <c:pt idx="28">
                  <c:v>0.5</c:v>
                </c:pt>
                <c:pt idx="30">
                  <c:v>0.7</c:v>
                </c:pt>
                <c:pt idx="31">
                  <c:v>0.4</c:v>
                </c:pt>
                <c:pt idx="32">
                  <c:v>1.3</c:v>
                </c:pt>
                <c:pt idx="35">
                  <c:v>2.4</c:v>
                </c:pt>
                <c:pt idx="36">
                  <c:v>2.4</c:v>
                </c:pt>
                <c:pt idx="37">
                  <c:v>2.7</c:v>
                </c:pt>
                <c:pt idx="38">
                  <c:v>1.6</c:v>
                </c:pt>
                <c:pt idx="39">
                  <c:v>1.7</c:v>
                </c:pt>
                <c:pt idx="41">
                  <c:v>2.1</c:v>
                </c:pt>
                <c:pt idx="42">
                  <c:v>2.3</c:v>
                </c:pt>
                <c:pt idx="43">
                  <c:v>1.7</c:v>
                </c:pt>
                <c:pt idx="44">
                  <c:v>0.7</c:v>
                </c:pt>
                <c:pt idx="45">
                  <c:v>1.8</c:v>
                </c:pt>
                <c:pt idx="46">
                  <c:v>0.7</c:v>
                </c:pt>
                <c:pt idx="47">
                  <c:v>2.4</c:v>
                </c:pt>
                <c:pt idx="48">
                  <c:v>1.7</c:v>
                </c:pt>
                <c:pt idx="49">
                  <c:v>0.8</c:v>
                </c:pt>
                <c:pt idx="50">
                  <c:v>0.4</c:v>
                </c:pt>
                <c:pt idx="51">
                  <c:v>0.5</c:v>
                </c:pt>
                <c:pt idx="52">
                  <c:v>0.4</c:v>
                </c:pt>
                <c:pt idx="80">
                  <c:v>0.2</c:v>
                </c:pt>
                <c:pt idx="81">
                  <c:v>0.2</c:v>
                </c:pt>
                <c:pt idx="82">
                  <c:v>0.2</c:v>
                </c:pt>
                <c:pt idx="83">
                  <c:v>0.2</c:v>
                </c:pt>
                <c:pt idx="84">
                  <c:v>0.1</c:v>
                </c:pt>
                <c:pt idx="85">
                  <c:v>0.3</c:v>
                </c:pt>
                <c:pt idx="86">
                  <c:v>0.3</c:v>
                </c:pt>
                <c:pt idx="87">
                  <c:v>0.3</c:v>
                </c:pt>
                <c:pt idx="88">
                  <c:v>0.3</c:v>
                </c:pt>
                <c:pt idx="89">
                  <c:v>0.6</c:v>
                </c:pt>
                <c:pt idx="90">
                  <c:v>1.2</c:v>
                </c:pt>
                <c:pt idx="91">
                  <c:v>1.2</c:v>
                </c:pt>
                <c:pt idx="92">
                  <c:v>1.2</c:v>
                </c:pt>
                <c:pt idx="93">
                  <c:v>1.2</c:v>
                </c:pt>
                <c:pt idx="101">
                  <c:v>1.5</c:v>
                </c:pt>
                <c:pt idx="102">
                  <c:v>1.8</c:v>
                </c:pt>
                <c:pt idx="103">
                  <c:v>1.7</c:v>
                </c:pt>
                <c:pt idx="104">
                  <c:v>0.7</c:v>
                </c:pt>
                <c:pt idx="105">
                  <c:v>0.3</c:v>
                </c:pt>
                <c:pt idx="106">
                  <c:v>0.3</c:v>
                </c:pt>
                <c:pt idx="109">
                  <c:v>0.3</c:v>
                </c:pt>
                <c:pt idx="112">
                  <c:v>1.2</c:v>
                </c:pt>
                <c:pt idx="113">
                  <c:v>2.5</c:v>
                </c:pt>
                <c:pt idx="117">
                  <c:v>0.9</c:v>
                </c:pt>
                <c:pt idx="119">
                  <c:v>1.2</c:v>
                </c:pt>
                <c:pt idx="122">
                  <c:v>1.0</c:v>
                </c:pt>
                <c:pt idx="123">
                  <c:v>1.1</c:v>
                </c:pt>
                <c:pt idx="124">
                  <c:v>0.8</c:v>
                </c:pt>
                <c:pt idx="126">
                  <c:v>0.7</c:v>
                </c:pt>
                <c:pt idx="128">
                  <c:v>1.0</c:v>
                </c:pt>
                <c:pt idx="328">
                  <c:v>1.5</c:v>
                </c:pt>
                <c:pt idx="329">
                  <c:v>1.5</c:v>
                </c:pt>
                <c:pt idx="330">
                  <c:v>1.2</c:v>
                </c:pt>
                <c:pt idx="331">
                  <c:v>1.3</c:v>
                </c:pt>
                <c:pt idx="332">
                  <c:v>1.0</c:v>
                </c:pt>
                <c:pt idx="333">
                  <c:v>1.2</c:v>
                </c:pt>
                <c:pt idx="334">
                  <c:v>1.3</c:v>
                </c:pt>
                <c:pt idx="761">
                  <c:v>1.0</c:v>
                </c:pt>
                <c:pt idx="762">
                  <c:v>1.3</c:v>
                </c:pt>
                <c:pt idx="763">
                  <c:v>1.4</c:v>
                </c:pt>
                <c:pt idx="764">
                  <c:v>1.4</c:v>
                </c:pt>
                <c:pt idx="765">
                  <c:v>1.4</c:v>
                </c:pt>
                <c:pt idx="766">
                  <c:v>1.9</c:v>
                </c:pt>
                <c:pt idx="767">
                  <c:v>1.1</c:v>
                </c:pt>
                <c:pt idx="768">
                  <c:v>1.9</c:v>
                </c:pt>
                <c:pt idx="769">
                  <c:v>2.0</c:v>
                </c:pt>
                <c:pt idx="770">
                  <c:v>2.0</c:v>
                </c:pt>
                <c:pt idx="771">
                  <c:v>2.1</c:v>
                </c:pt>
                <c:pt idx="772">
                  <c:v>2.7</c:v>
                </c:pt>
                <c:pt idx="773">
                  <c:v>2.1</c:v>
                </c:pt>
                <c:pt idx="774">
                  <c:v>1.3</c:v>
                </c:pt>
                <c:pt idx="775">
                  <c:v>3.1</c:v>
                </c:pt>
                <c:pt idx="776">
                  <c:v>2.2</c:v>
                </c:pt>
                <c:pt idx="777">
                  <c:v>2.9</c:v>
                </c:pt>
                <c:pt idx="778">
                  <c:v>4.0</c:v>
                </c:pt>
                <c:pt idx="779">
                  <c:v>2.6</c:v>
                </c:pt>
                <c:pt idx="780">
                  <c:v>1.5</c:v>
                </c:pt>
                <c:pt idx="781">
                  <c:v>2.3</c:v>
                </c:pt>
                <c:pt idx="789">
                  <c:v>2.0</c:v>
                </c:pt>
                <c:pt idx="792">
                  <c:v>1.4</c:v>
                </c:pt>
                <c:pt idx="797">
                  <c:v>2.1</c:v>
                </c:pt>
                <c:pt idx="799">
                  <c:v>2.9</c:v>
                </c:pt>
                <c:pt idx="803">
                  <c:v>1.5</c:v>
                </c:pt>
                <c:pt idx="804">
                  <c:v>2.0</c:v>
                </c:pt>
                <c:pt idx="807">
                  <c:v>2.7</c:v>
                </c:pt>
                <c:pt idx="814">
                  <c:v>3.1</c:v>
                </c:pt>
                <c:pt idx="815">
                  <c:v>1.4</c:v>
                </c:pt>
                <c:pt idx="818">
                  <c:v>1.1</c:v>
                </c:pt>
                <c:pt idx="820">
                  <c:v>2.6</c:v>
                </c:pt>
                <c:pt idx="821">
                  <c:v>2.3</c:v>
                </c:pt>
                <c:pt idx="824">
                  <c:v>1.0</c:v>
                </c:pt>
                <c:pt idx="827">
                  <c:v>1.9</c:v>
                </c:pt>
                <c:pt idx="828">
                  <c:v>1.4</c:v>
                </c:pt>
                <c:pt idx="837">
                  <c:v>1.3</c:v>
                </c:pt>
                <c:pt idx="838">
                  <c:v>2.1</c:v>
                </c:pt>
                <c:pt idx="843">
                  <c:v>4.0</c:v>
                </c:pt>
                <c:pt idx="867">
                  <c:v>1.2</c:v>
                </c:pt>
                <c:pt idx="868">
                  <c:v>1.6</c:v>
                </c:pt>
                <c:pt idx="869">
                  <c:v>1.5</c:v>
                </c:pt>
                <c:pt idx="870">
                  <c:v>0.9</c:v>
                </c:pt>
                <c:pt idx="871">
                  <c:v>0.3</c:v>
                </c:pt>
                <c:pt idx="872">
                  <c:v>1.0</c:v>
                </c:pt>
                <c:pt idx="873">
                  <c:v>1.1</c:v>
                </c:pt>
                <c:pt idx="874">
                  <c:v>0.9</c:v>
                </c:pt>
                <c:pt idx="875">
                  <c:v>1.1</c:v>
                </c:pt>
                <c:pt idx="876">
                  <c:v>1.0</c:v>
                </c:pt>
                <c:pt idx="877">
                  <c:v>1.6</c:v>
                </c:pt>
                <c:pt idx="878">
                  <c:v>1.7</c:v>
                </c:pt>
                <c:pt idx="879">
                  <c:v>1.3</c:v>
                </c:pt>
                <c:pt idx="880">
                  <c:v>0.9</c:v>
                </c:pt>
                <c:pt idx="912">
                  <c:v>0.5</c:v>
                </c:pt>
                <c:pt idx="913">
                  <c:v>0.7</c:v>
                </c:pt>
                <c:pt idx="914">
                  <c:v>0.6</c:v>
                </c:pt>
                <c:pt idx="915">
                  <c:v>0.4</c:v>
                </c:pt>
                <c:pt idx="916">
                  <c:v>0.6</c:v>
                </c:pt>
                <c:pt idx="917">
                  <c:v>0.5</c:v>
                </c:pt>
                <c:pt idx="919">
                  <c:v>0.8</c:v>
                </c:pt>
                <c:pt idx="921">
                  <c:v>0.7</c:v>
                </c:pt>
                <c:pt idx="922">
                  <c:v>0.5</c:v>
                </c:pt>
                <c:pt idx="925">
                  <c:v>2.1</c:v>
                </c:pt>
                <c:pt idx="926">
                  <c:v>0.7</c:v>
                </c:pt>
                <c:pt idx="927">
                  <c:v>0.8</c:v>
                </c:pt>
                <c:pt idx="928">
                  <c:v>0.9</c:v>
                </c:pt>
                <c:pt idx="929">
                  <c:v>1.2</c:v>
                </c:pt>
                <c:pt idx="931">
                  <c:v>0.6</c:v>
                </c:pt>
                <c:pt idx="932">
                  <c:v>1.2</c:v>
                </c:pt>
                <c:pt idx="933">
                  <c:v>1.5</c:v>
                </c:pt>
                <c:pt idx="934">
                  <c:v>0.8</c:v>
                </c:pt>
                <c:pt idx="935">
                  <c:v>0.6</c:v>
                </c:pt>
                <c:pt idx="936">
                  <c:v>0.5</c:v>
                </c:pt>
                <c:pt idx="937">
                  <c:v>1.2</c:v>
                </c:pt>
                <c:pt idx="938">
                  <c:v>1.9</c:v>
                </c:pt>
                <c:pt idx="939">
                  <c:v>1.5</c:v>
                </c:pt>
                <c:pt idx="957">
                  <c:v>0.8</c:v>
                </c:pt>
                <c:pt idx="991">
                  <c:v>0.6</c:v>
                </c:pt>
                <c:pt idx="992">
                  <c:v>0.9</c:v>
                </c:pt>
                <c:pt idx="993">
                  <c:v>0.8</c:v>
                </c:pt>
                <c:pt idx="994">
                  <c:v>0.3</c:v>
                </c:pt>
                <c:pt idx="995">
                  <c:v>0.6</c:v>
                </c:pt>
                <c:pt idx="996">
                  <c:v>0.6</c:v>
                </c:pt>
                <c:pt idx="997">
                  <c:v>0.8</c:v>
                </c:pt>
                <c:pt idx="998">
                  <c:v>1.7</c:v>
                </c:pt>
                <c:pt idx="999">
                  <c:v>1.1</c:v>
                </c:pt>
                <c:pt idx="1000">
                  <c:v>0.3</c:v>
                </c:pt>
                <c:pt idx="1064">
                  <c:v>0.2</c:v>
                </c:pt>
                <c:pt idx="1065">
                  <c:v>0.2</c:v>
                </c:pt>
                <c:pt idx="1066">
                  <c:v>0.1</c:v>
                </c:pt>
                <c:pt idx="1067">
                  <c:v>0.2</c:v>
                </c:pt>
                <c:pt idx="1068">
                  <c:v>0.5</c:v>
                </c:pt>
                <c:pt idx="1069">
                  <c:v>0.6</c:v>
                </c:pt>
                <c:pt idx="1071">
                  <c:v>0.1</c:v>
                </c:pt>
                <c:pt idx="1073">
                  <c:v>1.1</c:v>
                </c:pt>
                <c:pt idx="1075">
                  <c:v>0.7</c:v>
                </c:pt>
                <c:pt idx="1076">
                  <c:v>1.0</c:v>
                </c:pt>
                <c:pt idx="1082">
                  <c:v>1.0</c:v>
                </c:pt>
                <c:pt idx="1083">
                  <c:v>0.7</c:v>
                </c:pt>
                <c:pt idx="1086">
                  <c:v>0.7</c:v>
                </c:pt>
                <c:pt idx="1088">
                  <c:v>0.7</c:v>
                </c:pt>
                <c:pt idx="1101">
                  <c:v>0.2</c:v>
                </c:pt>
                <c:pt idx="1106">
                  <c:v>0.3</c:v>
                </c:pt>
                <c:pt idx="1107">
                  <c:v>0.7</c:v>
                </c:pt>
                <c:pt idx="1108">
                  <c:v>0.4</c:v>
                </c:pt>
                <c:pt idx="1109">
                  <c:v>0.3</c:v>
                </c:pt>
                <c:pt idx="1112">
                  <c:v>0.9</c:v>
                </c:pt>
                <c:pt idx="1114">
                  <c:v>0.5</c:v>
                </c:pt>
                <c:pt idx="1115">
                  <c:v>0.7</c:v>
                </c:pt>
                <c:pt idx="1116">
                  <c:v>1.1</c:v>
                </c:pt>
                <c:pt idx="1119">
                  <c:v>0.4</c:v>
                </c:pt>
                <c:pt idx="1121">
                  <c:v>1.0</c:v>
                </c:pt>
                <c:pt idx="1122">
                  <c:v>0.5</c:v>
                </c:pt>
                <c:pt idx="1123">
                  <c:v>1.5</c:v>
                </c:pt>
                <c:pt idx="1124">
                  <c:v>1.1</c:v>
                </c:pt>
                <c:pt idx="1125">
                  <c:v>1.5</c:v>
                </c:pt>
                <c:pt idx="1130">
                  <c:v>0.5</c:v>
                </c:pt>
                <c:pt idx="1131">
                  <c:v>1.3</c:v>
                </c:pt>
                <c:pt idx="1133">
                  <c:v>1.1</c:v>
                </c:pt>
                <c:pt idx="1155">
                  <c:v>0.9</c:v>
                </c:pt>
                <c:pt idx="1156">
                  <c:v>1.1</c:v>
                </c:pt>
                <c:pt idx="1157">
                  <c:v>1.2</c:v>
                </c:pt>
                <c:pt idx="1158">
                  <c:v>1.2</c:v>
                </c:pt>
                <c:pt idx="1161">
                  <c:v>1.1</c:v>
                </c:pt>
                <c:pt idx="1162">
                  <c:v>1.0</c:v>
                </c:pt>
                <c:pt idx="1166">
                  <c:v>1.0</c:v>
                </c:pt>
                <c:pt idx="1167">
                  <c:v>1.0</c:v>
                </c:pt>
                <c:pt idx="1168">
                  <c:v>1.0</c:v>
                </c:pt>
                <c:pt idx="1174">
                  <c:v>1.0</c:v>
                </c:pt>
                <c:pt idx="1181">
                  <c:v>1.3</c:v>
                </c:pt>
                <c:pt idx="1182">
                  <c:v>1.4</c:v>
                </c:pt>
                <c:pt idx="1194">
                  <c:v>2.9</c:v>
                </c:pt>
                <c:pt idx="1196">
                  <c:v>3.1</c:v>
                </c:pt>
                <c:pt idx="1197">
                  <c:v>2.6</c:v>
                </c:pt>
                <c:pt idx="1201">
                  <c:v>2.9</c:v>
                </c:pt>
                <c:pt idx="1204">
                  <c:v>2.0</c:v>
                </c:pt>
                <c:pt idx="1207">
                  <c:v>2.2</c:v>
                </c:pt>
                <c:pt idx="1210">
                  <c:v>2.2</c:v>
                </c:pt>
                <c:pt idx="1214">
                  <c:v>2.4</c:v>
                </c:pt>
                <c:pt idx="1221">
                  <c:v>0.8</c:v>
                </c:pt>
                <c:pt idx="1222">
                  <c:v>0.8</c:v>
                </c:pt>
                <c:pt idx="1223">
                  <c:v>0.8</c:v>
                </c:pt>
                <c:pt idx="1225">
                  <c:v>1.0</c:v>
                </c:pt>
                <c:pt idx="1226">
                  <c:v>1.0</c:v>
                </c:pt>
                <c:pt idx="1227">
                  <c:v>1.0</c:v>
                </c:pt>
                <c:pt idx="1228">
                  <c:v>1.1</c:v>
                </c:pt>
                <c:pt idx="1229">
                  <c:v>1.4</c:v>
                </c:pt>
                <c:pt idx="1230">
                  <c:v>1.8</c:v>
                </c:pt>
                <c:pt idx="1236">
                  <c:v>1.0</c:v>
                </c:pt>
                <c:pt idx="1238">
                  <c:v>1.5</c:v>
                </c:pt>
                <c:pt idx="1239">
                  <c:v>1.1</c:v>
                </c:pt>
                <c:pt idx="1240">
                  <c:v>2.1</c:v>
                </c:pt>
                <c:pt idx="1241">
                  <c:v>1.7</c:v>
                </c:pt>
                <c:pt idx="1242">
                  <c:v>1.1</c:v>
                </c:pt>
                <c:pt idx="1243">
                  <c:v>1.5</c:v>
                </c:pt>
                <c:pt idx="1244">
                  <c:v>1.5</c:v>
                </c:pt>
                <c:pt idx="1245">
                  <c:v>1.9</c:v>
                </c:pt>
                <c:pt idx="1246">
                  <c:v>4.0</c:v>
                </c:pt>
                <c:pt idx="1248">
                  <c:v>1.8</c:v>
                </c:pt>
                <c:pt idx="1249">
                  <c:v>2.0</c:v>
                </c:pt>
                <c:pt idx="1250">
                  <c:v>3.8</c:v>
                </c:pt>
                <c:pt idx="1277">
                  <c:v> </c:v>
                </c:pt>
                <c:pt idx="1278">
                  <c:v> </c:v>
                </c:pt>
                <c:pt idx="1279">
                  <c:v> </c:v>
                </c:pt>
                <c:pt idx="1280">
                  <c:v> </c:v>
                </c:pt>
                <c:pt idx="1284">
                  <c:v>3.9</c:v>
                </c:pt>
                <c:pt idx="1285">
                  <c:v>1.3</c:v>
                </c:pt>
                <c:pt idx="1286">
                  <c:v>1.7</c:v>
                </c:pt>
                <c:pt idx="1287">
                  <c:v>1.6</c:v>
                </c:pt>
                <c:pt idx="1288">
                  <c:v>1.2</c:v>
                </c:pt>
                <c:pt idx="1289">
                  <c:v>1.2</c:v>
                </c:pt>
                <c:pt idx="1290">
                  <c:v>1.4</c:v>
                </c:pt>
                <c:pt idx="1291">
                  <c:v>1.4</c:v>
                </c:pt>
                <c:pt idx="1292">
                  <c:v>1.7</c:v>
                </c:pt>
                <c:pt idx="1293">
                  <c:v>7.0</c:v>
                </c:pt>
                <c:pt idx="1294">
                  <c:v>6.9</c:v>
                </c:pt>
                <c:pt idx="1295">
                  <c:v>2.8</c:v>
                </c:pt>
                <c:pt idx="1296">
                  <c:v>2.7</c:v>
                </c:pt>
                <c:pt idx="1297">
                  <c:v>3.0</c:v>
                </c:pt>
                <c:pt idx="1298">
                  <c:v>2.4</c:v>
                </c:pt>
                <c:pt idx="1302">
                  <c:v>2.1</c:v>
                </c:pt>
                <c:pt idx="1303">
                  <c:v>3.9</c:v>
                </c:pt>
                <c:pt idx="1304">
                  <c:v>1.8</c:v>
                </c:pt>
                <c:pt idx="1305">
                  <c:v>1.4</c:v>
                </c:pt>
                <c:pt idx="1308">
                  <c:v>1.9</c:v>
                </c:pt>
                <c:pt idx="1309">
                  <c:v>1.5</c:v>
                </c:pt>
                <c:pt idx="1310">
                  <c:v>1.0</c:v>
                </c:pt>
                <c:pt idx="1311">
                  <c:v>0.9</c:v>
                </c:pt>
                <c:pt idx="1312">
                  <c:v>0.7</c:v>
                </c:pt>
                <c:pt idx="1313">
                  <c:v>1.4</c:v>
                </c:pt>
                <c:pt idx="1314">
                  <c:v>1.4</c:v>
                </c:pt>
                <c:pt idx="1315">
                  <c:v>1.3</c:v>
                </c:pt>
                <c:pt idx="1316">
                  <c:v>1.5</c:v>
                </c:pt>
                <c:pt idx="1317">
                  <c:v>1.7</c:v>
                </c:pt>
                <c:pt idx="1318">
                  <c:v>1.6</c:v>
                </c:pt>
                <c:pt idx="1319">
                  <c:v>1.7</c:v>
                </c:pt>
                <c:pt idx="1320">
                  <c:v>1.6</c:v>
                </c:pt>
                <c:pt idx="1321">
                  <c:v>1.6</c:v>
                </c:pt>
                <c:pt idx="1322">
                  <c:v>1.7</c:v>
                </c:pt>
                <c:pt idx="1323">
                  <c:v>1.6</c:v>
                </c:pt>
                <c:pt idx="1324">
                  <c:v>1.5</c:v>
                </c:pt>
                <c:pt idx="1325">
                  <c:v>1.6</c:v>
                </c:pt>
                <c:pt idx="1326">
                  <c:v>1.6</c:v>
                </c:pt>
                <c:pt idx="1327">
                  <c:v>1.6</c:v>
                </c:pt>
                <c:pt idx="1328">
                  <c:v>1.6</c:v>
                </c:pt>
                <c:pt idx="1329">
                  <c:v>1.6</c:v>
                </c:pt>
                <c:pt idx="1330">
                  <c:v>1.3</c:v>
                </c:pt>
                <c:pt idx="1331">
                  <c:v>1.5</c:v>
                </c:pt>
                <c:pt idx="1332">
                  <c:v>1.5</c:v>
                </c:pt>
                <c:pt idx="1333">
                  <c:v>1.5</c:v>
                </c:pt>
                <c:pt idx="1334">
                  <c:v>1.1</c:v>
                </c:pt>
                <c:pt idx="1335">
                  <c:v>1.1</c:v>
                </c:pt>
                <c:pt idx="1336">
                  <c:v>1.1</c:v>
                </c:pt>
                <c:pt idx="1337">
                  <c:v>1.6</c:v>
                </c:pt>
                <c:pt idx="1338">
                  <c:v>1.0</c:v>
                </c:pt>
                <c:pt idx="1339">
                  <c:v>2.5</c:v>
                </c:pt>
                <c:pt idx="1340">
                  <c:v>2.3</c:v>
                </c:pt>
                <c:pt idx="1345">
                  <c:v>2.2</c:v>
                </c:pt>
                <c:pt idx="1348">
                  <c:v>1.7</c:v>
                </c:pt>
                <c:pt idx="1351">
                  <c:v>1.7</c:v>
                </c:pt>
                <c:pt idx="1352">
                  <c:v>2.1</c:v>
                </c:pt>
                <c:pt idx="1353">
                  <c:v>2.1</c:v>
                </c:pt>
                <c:pt idx="1354">
                  <c:v>1.9</c:v>
                </c:pt>
                <c:pt idx="1356">
                  <c:v>2.0</c:v>
                </c:pt>
                <c:pt idx="1359">
                  <c:v>2.1</c:v>
                </c:pt>
                <c:pt idx="1360">
                  <c:v>2.0</c:v>
                </c:pt>
                <c:pt idx="1368">
                  <c:v>2.0</c:v>
                </c:pt>
                <c:pt idx="1369">
                  <c:v>3.5</c:v>
                </c:pt>
                <c:pt idx="1370">
                  <c:v>0.6</c:v>
                </c:pt>
                <c:pt idx="1374">
                  <c:v>0.5</c:v>
                </c:pt>
                <c:pt idx="1375">
                  <c:v>0.4</c:v>
                </c:pt>
                <c:pt idx="1376">
                  <c:v>0.8</c:v>
                </c:pt>
                <c:pt idx="1377">
                  <c:v>1.1</c:v>
                </c:pt>
                <c:pt idx="1378">
                  <c:v>0.9</c:v>
                </c:pt>
                <c:pt idx="1379">
                  <c:v>0.6</c:v>
                </c:pt>
                <c:pt idx="1380">
                  <c:v>1.0</c:v>
                </c:pt>
                <c:pt idx="1381">
                  <c:v>1.0</c:v>
                </c:pt>
                <c:pt idx="1382">
                  <c:v>0.7</c:v>
                </c:pt>
                <c:pt idx="1384">
                  <c:v>0.6</c:v>
                </c:pt>
                <c:pt idx="1385">
                  <c:v>0.7</c:v>
                </c:pt>
                <c:pt idx="1386">
                  <c:v>0.5</c:v>
                </c:pt>
                <c:pt idx="1387">
                  <c:v>1.2</c:v>
                </c:pt>
                <c:pt idx="1388">
                  <c:v>0.4</c:v>
                </c:pt>
                <c:pt idx="1389">
                  <c:v>0.6</c:v>
                </c:pt>
                <c:pt idx="1390">
                  <c:v>1.7</c:v>
                </c:pt>
                <c:pt idx="1391">
                  <c:v>0.8</c:v>
                </c:pt>
                <c:pt idx="1392">
                  <c:v>0.8</c:v>
                </c:pt>
                <c:pt idx="1394">
                  <c:v>0.9</c:v>
                </c:pt>
                <c:pt idx="1395">
                  <c:v>1.0</c:v>
                </c:pt>
                <c:pt idx="1396">
                  <c:v>1.4</c:v>
                </c:pt>
                <c:pt idx="1397">
                  <c:v>1.5</c:v>
                </c:pt>
                <c:pt idx="1398">
                  <c:v>1.5</c:v>
                </c:pt>
                <c:pt idx="1399">
                  <c:v>1.8</c:v>
                </c:pt>
                <c:pt idx="1400">
                  <c:v>2.6</c:v>
                </c:pt>
                <c:pt idx="1401">
                  <c:v>0.7</c:v>
                </c:pt>
                <c:pt idx="1421">
                  <c:v>0.9</c:v>
                </c:pt>
                <c:pt idx="1422">
                  <c:v>0.3</c:v>
                </c:pt>
                <c:pt idx="1423">
                  <c:v>0.4</c:v>
                </c:pt>
                <c:pt idx="1424">
                  <c:v>0.3</c:v>
                </c:pt>
                <c:pt idx="1426">
                  <c:v>1.0</c:v>
                </c:pt>
                <c:pt idx="1428">
                  <c:v>2.6</c:v>
                </c:pt>
                <c:pt idx="1434">
                  <c:v>2.4</c:v>
                </c:pt>
                <c:pt idx="1435">
                  <c:v>2.5</c:v>
                </c:pt>
                <c:pt idx="1441">
                  <c:v>1.8</c:v>
                </c:pt>
                <c:pt idx="1442">
                  <c:v>2.5</c:v>
                </c:pt>
                <c:pt idx="1443">
                  <c:v>2.8</c:v>
                </c:pt>
                <c:pt idx="1444">
                  <c:v>1.8</c:v>
                </c:pt>
                <c:pt idx="1445">
                  <c:v>2.0</c:v>
                </c:pt>
                <c:pt idx="1446">
                  <c:v>2.1</c:v>
                </c:pt>
                <c:pt idx="1451">
                  <c:v>1.4</c:v>
                </c:pt>
                <c:pt idx="1452">
                  <c:v>2.4</c:v>
                </c:pt>
                <c:pt idx="1454">
                  <c:v>2.2</c:v>
                </c:pt>
                <c:pt idx="1455">
                  <c:v>2.4</c:v>
                </c:pt>
                <c:pt idx="1456">
                  <c:v>2.4</c:v>
                </c:pt>
                <c:pt idx="1468">
                  <c:v>1.0</c:v>
                </c:pt>
                <c:pt idx="1472">
                  <c:v>0.8</c:v>
                </c:pt>
                <c:pt idx="1473">
                  <c:v>0.8</c:v>
                </c:pt>
                <c:pt idx="1475">
                  <c:v>1.1</c:v>
                </c:pt>
                <c:pt idx="1486">
                  <c:v>0.9</c:v>
                </c:pt>
                <c:pt idx="1488">
                  <c:v>0.8</c:v>
                </c:pt>
                <c:pt idx="1495">
                  <c:v>0.5</c:v>
                </c:pt>
                <c:pt idx="1497">
                  <c:v>0.7</c:v>
                </c:pt>
                <c:pt idx="1498">
                  <c:v>0.9</c:v>
                </c:pt>
                <c:pt idx="1503">
                  <c:v>0.8</c:v>
                </c:pt>
                <c:pt idx="1507">
                  <c:v>1.0</c:v>
                </c:pt>
                <c:pt idx="1514">
                  <c:v>0.9</c:v>
                </c:pt>
                <c:pt idx="1517">
                  <c:v>0.8</c:v>
                </c:pt>
                <c:pt idx="1518">
                  <c:v>1.1</c:v>
                </c:pt>
                <c:pt idx="1522">
                  <c:v>0.7</c:v>
                </c:pt>
                <c:pt idx="1631">
                  <c:v>2.8</c:v>
                </c:pt>
                <c:pt idx="1632">
                  <c:v>3.0</c:v>
                </c:pt>
                <c:pt idx="1633">
                  <c:v>2.8</c:v>
                </c:pt>
                <c:pt idx="1638">
                  <c:v>1.7</c:v>
                </c:pt>
                <c:pt idx="1639">
                  <c:v>1.5</c:v>
                </c:pt>
                <c:pt idx="1641">
                  <c:v>3.0</c:v>
                </c:pt>
                <c:pt idx="1642">
                  <c:v>2.7</c:v>
                </c:pt>
                <c:pt idx="1644">
                  <c:v>1.7</c:v>
                </c:pt>
                <c:pt idx="1645">
                  <c:v>1.7</c:v>
                </c:pt>
                <c:pt idx="1646">
                  <c:v>3.1</c:v>
                </c:pt>
                <c:pt idx="1648">
                  <c:v>1.0</c:v>
                </c:pt>
                <c:pt idx="1649">
                  <c:v>1.9</c:v>
                </c:pt>
                <c:pt idx="1656">
                  <c:v>1.3</c:v>
                </c:pt>
                <c:pt idx="1660">
                  <c:v>1.4</c:v>
                </c:pt>
                <c:pt idx="1668">
                  <c:v>2.1</c:v>
                </c:pt>
                <c:pt idx="1672">
                  <c:v>3.9</c:v>
                </c:pt>
                <c:pt idx="1673">
                  <c:v>4.6</c:v>
                </c:pt>
                <c:pt idx="1681">
                  <c:v>4.1</c:v>
                </c:pt>
                <c:pt idx="1682">
                  <c:v>3.8</c:v>
                </c:pt>
                <c:pt idx="1685">
                  <c:v>3.4</c:v>
                </c:pt>
                <c:pt idx="1687">
                  <c:v>3.0</c:v>
                </c:pt>
                <c:pt idx="1692">
                  <c:v>3.6</c:v>
                </c:pt>
                <c:pt idx="1696">
                  <c:v>2.2</c:v>
                </c:pt>
                <c:pt idx="1701">
                  <c:v>3.5</c:v>
                </c:pt>
                <c:pt idx="1705">
                  <c:v>2.6</c:v>
                </c:pt>
                <c:pt idx="1710">
                  <c:v>3.4</c:v>
                </c:pt>
                <c:pt idx="1713">
                  <c:v>3.8</c:v>
                </c:pt>
                <c:pt idx="1723">
                  <c:v>1.8</c:v>
                </c:pt>
                <c:pt idx="1727">
                  <c:v>1.9</c:v>
                </c:pt>
                <c:pt idx="1731">
                  <c:v>1.6</c:v>
                </c:pt>
                <c:pt idx="1736">
                  <c:v>0.8</c:v>
                </c:pt>
                <c:pt idx="1738">
                  <c:v>0.9</c:v>
                </c:pt>
                <c:pt idx="1744">
                  <c:v>1.5</c:v>
                </c:pt>
                <c:pt idx="1745">
                  <c:v>1.8</c:v>
                </c:pt>
                <c:pt idx="1752">
                  <c:v>0.7</c:v>
                </c:pt>
                <c:pt idx="1753">
                  <c:v>0.7</c:v>
                </c:pt>
                <c:pt idx="1754">
                  <c:v>0.7</c:v>
                </c:pt>
                <c:pt idx="1755">
                  <c:v>0.9</c:v>
                </c:pt>
                <c:pt idx="1756">
                  <c:v>1.6</c:v>
                </c:pt>
                <c:pt idx="1757">
                  <c:v>1.5</c:v>
                </c:pt>
                <c:pt idx="1758">
                  <c:v>1.5</c:v>
                </c:pt>
                <c:pt idx="1759">
                  <c:v>1.6</c:v>
                </c:pt>
                <c:pt idx="1760">
                  <c:v>1.8</c:v>
                </c:pt>
                <c:pt idx="1761">
                  <c:v>1.6</c:v>
                </c:pt>
                <c:pt idx="1762">
                  <c:v>3.1</c:v>
                </c:pt>
                <c:pt idx="1763">
                  <c:v>1.8</c:v>
                </c:pt>
                <c:pt idx="1764">
                  <c:v>1.9</c:v>
                </c:pt>
                <c:pt idx="1765">
                  <c:v>2.3</c:v>
                </c:pt>
                <c:pt idx="1766">
                  <c:v>2.0</c:v>
                </c:pt>
                <c:pt idx="1767">
                  <c:v>2.1</c:v>
                </c:pt>
                <c:pt idx="1768">
                  <c:v>4.6</c:v>
                </c:pt>
                <c:pt idx="1769">
                  <c:v>3.6</c:v>
                </c:pt>
                <c:pt idx="1770">
                  <c:v>2.1</c:v>
                </c:pt>
                <c:pt idx="1771">
                  <c:v>2.3</c:v>
                </c:pt>
                <c:pt idx="1772">
                  <c:v>2.6</c:v>
                </c:pt>
                <c:pt idx="1773">
                  <c:v>2.6</c:v>
                </c:pt>
                <c:pt idx="1774">
                  <c:v>1.9</c:v>
                </c:pt>
                <c:pt idx="1775">
                  <c:v>1.5</c:v>
                </c:pt>
                <c:pt idx="1791">
                  <c:v>2.8</c:v>
                </c:pt>
                <c:pt idx="1792">
                  <c:v>2.5</c:v>
                </c:pt>
                <c:pt idx="1793">
                  <c:v>2.7</c:v>
                </c:pt>
                <c:pt idx="1797">
                  <c:v>2.3</c:v>
                </c:pt>
                <c:pt idx="1804">
                  <c:v>3.0</c:v>
                </c:pt>
                <c:pt idx="1805">
                  <c:v>2.5</c:v>
                </c:pt>
                <c:pt idx="1813">
                  <c:v>1.8</c:v>
                </c:pt>
                <c:pt idx="1827">
                  <c:v>0.9</c:v>
                </c:pt>
                <c:pt idx="1829">
                  <c:v>0.8</c:v>
                </c:pt>
                <c:pt idx="1833">
                  <c:v>0.7</c:v>
                </c:pt>
                <c:pt idx="1835">
                  <c:v>0.9</c:v>
                </c:pt>
                <c:pt idx="1836">
                  <c:v>0.8</c:v>
                </c:pt>
                <c:pt idx="1838">
                  <c:v>1.2</c:v>
                </c:pt>
                <c:pt idx="1851">
                  <c:v>1.4</c:v>
                </c:pt>
                <c:pt idx="1859">
                  <c:v>0.6</c:v>
                </c:pt>
                <c:pt idx="1863">
                  <c:v>1.0</c:v>
                </c:pt>
                <c:pt idx="1868">
                  <c:v>0.8</c:v>
                </c:pt>
                <c:pt idx="1873">
                  <c:v>1.4</c:v>
                </c:pt>
                <c:pt idx="1877">
                  <c:v>0.6</c:v>
                </c:pt>
                <c:pt idx="1887">
                  <c:v>0.8</c:v>
                </c:pt>
                <c:pt idx="1891">
                  <c:v>1.3</c:v>
                </c:pt>
                <c:pt idx="1894">
                  <c:v>1.9</c:v>
                </c:pt>
                <c:pt idx="1906">
                  <c:v>0.7</c:v>
                </c:pt>
                <c:pt idx="1907">
                  <c:v>1.2</c:v>
                </c:pt>
                <c:pt idx="1993">
                  <c:v>2.3</c:v>
                </c:pt>
                <c:pt idx="1994">
                  <c:v>1.6</c:v>
                </c:pt>
                <c:pt idx="1996">
                  <c:v>1.8</c:v>
                </c:pt>
                <c:pt idx="1997">
                  <c:v>1.4</c:v>
                </c:pt>
                <c:pt idx="1998">
                  <c:v>1.7</c:v>
                </c:pt>
                <c:pt idx="1999">
                  <c:v>1.3</c:v>
                </c:pt>
                <c:pt idx="2000">
                  <c:v>1.5</c:v>
                </c:pt>
                <c:pt idx="2002">
                  <c:v>1.4</c:v>
                </c:pt>
                <c:pt idx="2003">
                  <c:v>2.6</c:v>
                </c:pt>
                <c:pt idx="2004">
                  <c:v>2.5</c:v>
                </c:pt>
                <c:pt idx="2005">
                  <c:v>2.6</c:v>
                </c:pt>
                <c:pt idx="2006">
                  <c:v>1.0</c:v>
                </c:pt>
                <c:pt idx="2007">
                  <c:v>3.0</c:v>
                </c:pt>
                <c:pt idx="2008">
                  <c:v>1.9</c:v>
                </c:pt>
                <c:pt idx="2011">
                  <c:v>0.9</c:v>
                </c:pt>
                <c:pt idx="2014">
                  <c:v>0.9</c:v>
                </c:pt>
                <c:pt idx="2015">
                  <c:v>0.9</c:v>
                </c:pt>
                <c:pt idx="2017">
                  <c:v>0.9</c:v>
                </c:pt>
                <c:pt idx="2019">
                  <c:v>0.9</c:v>
                </c:pt>
                <c:pt idx="2020">
                  <c:v>1.0</c:v>
                </c:pt>
                <c:pt idx="2021">
                  <c:v>1.0</c:v>
                </c:pt>
                <c:pt idx="2022">
                  <c:v>0.9</c:v>
                </c:pt>
                <c:pt idx="2026">
                  <c:v>0.8</c:v>
                </c:pt>
                <c:pt idx="2029">
                  <c:v>0.7</c:v>
                </c:pt>
                <c:pt idx="2030">
                  <c:v>1.4</c:v>
                </c:pt>
                <c:pt idx="2031">
                  <c:v>0.8</c:v>
                </c:pt>
                <c:pt idx="2032">
                  <c:v>1.4</c:v>
                </c:pt>
                <c:pt idx="2034">
                  <c:v>1.2</c:v>
                </c:pt>
                <c:pt idx="2037">
                  <c:v>0.7</c:v>
                </c:pt>
                <c:pt idx="2038">
                  <c:v>0.9</c:v>
                </c:pt>
                <c:pt idx="2040">
                  <c:v>0.9</c:v>
                </c:pt>
                <c:pt idx="2041">
                  <c:v>0.7</c:v>
                </c:pt>
                <c:pt idx="2042">
                  <c:v>0.7</c:v>
                </c:pt>
                <c:pt idx="2043">
                  <c:v>0.7</c:v>
                </c:pt>
                <c:pt idx="2044">
                  <c:v>0.8</c:v>
                </c:pt>
                <c:pt idx="2046">
                  <c:v>0.8</c:v>
                </c:pt>
                <c:pt idx="2049">
                  <c:v>0.7</c:v>
                </c:pt>
                <c:pt idx="2050">
                  <c:v>0.9</c:v>
                </c:pt>
                <c:pt idx="2051">
                  <c:v>0.8</c:v>
                </c:pt>
                <c:pt idx="2052">
                  <c:v>0.7</c:v>
                </c:pt>
                <c:pt idx="2053">
                  <c:v>0.9</c:v>
                </c:pt>
                <c:pt idx="2057">
                  <c:v>1.1</c:v>
                </c:pt>
                <c:pt idx="2157">
                  <c:v>1.0</c:v>
                </c:pt>
                <c:pt idx="2158">
                  <c:v>0.9</c:v>
                </c:pt>
                <c:pt idx="2159">
                  <c:v>1.5</c:v>
                </c:pt>
                <c:pt idx="2160">
                  <c:v>1.3</c:v>
                </c:pt>
                <c:pt idx="2161">
                  <c:v>0.7</c:v>
                </c:pt>
                <c:pt idx="2162">
                  <c:v>0.8</c:v>
                </c:pt>
                <c:pt idx="2163">
                  <c:v>1.0</c:v>
                </c:pt>
                <c:pt idx="2164">
                  <c:v>0.5</c:v>
                </c:pt>
                <c:pt idx="2165">
                  <c:v>0.5</c:v>
                </c:pt>
                <c:pt idx="2166">
                  <c:v>0.8</c:v>
                </c:pt>
                <c:pt idx="2167">
                  <c:v>0.6</c:v>
                </c:pt>
                <c:pt idx="2168">
                  <c:v>1.2</c:v>
                </c:pt>
                <c:pt idx="2169">
                  <c:v>0.5</c:v>
                </c:pt>
                <c:pt idx="2170">
                  <c:v>0.9</c:v>
                </c:pt>
                <c:pt idx="2171">
                  <c:v>2.2</c:v>
                </c:pt>
                <c:pt idx="2172">
                  <c:v>2.2</c:v>
                </c:pt>
                <c:pt idx="2173">
                  <c:v>2.9</c:v>
                </c:pt>
                <c:pt idx="2174">
                  <c:v>1.7</c:v>
                </c:pt>
                <c:pt idx="2175">
                  <c:v>2.0</c:v>
                </c:pt>
                <c:pt idx="2176">
                  <c:v>1.7</c:v>
                </c:pt>
                <c:pt idx="2177">
                  <c:v>1.0</c:v>
                </c:pt>
                <c:pt idx="2178">
                  <c:v>1.3</c:v>
                </c:pt>
                <c:pt idx="2179">
                  <c:v>1.3</c:v>
                </c:pt>
                <c:pt idx="2180">
                  <c:v>1.3</c:v>
                </c:pt>
                <c:pt idx="2181">
                  <c:v>0.8</c:v>
                </c:pt>
                <c:pt idx="2182">
                  <c:v>0.6</c:v>
                </c:pt>
                <c:pt idx="2183">
                  <c:v>0.7</c:v>
                </c:pt>
                <c:pt idx="2184">
                  <c:v>1.1</c:v>
                </c:pt>
                <c:pt idx="2185">
                  <c:v>0.8</c:v>
                </c:pt>
                <c:pt idx="2186">
                  <c:v>1.0</c:v>
                </c:pt>
                <c:pt idx="2187">
                  <c:v>0.7</c:v>
                </c:pt>
                <c:pt idx="2197">
                  <c:v>1.1</c:v>
                </c:pt>
                <c:pt idx="2199">
                  <c:v>0.8</c:v>
                </c:pt>
                <c:pt idx="2200">
                  <c:v>0.8</c:v>
                </c:pt>
                <c:pt idx="2201">
                  <c:v>1.0</c:v>
                </c:pt>
                <c:pt idx="2205">
                  <c:v>1.5</c:v>
                </c:pt>
                <c:pt idx="2208">
                  <c:v>0.6</c:v>
                </c:pt>
                <c:pt idx="2211">
                  <c:v>0.7</c:v>
                </c:pt>
                <c:pt idx="2214">
                  <c:v>0.7</c:v>
                </c:pt>
                <c:pt idx="2215">
                  <c:v>0.6</c:v>
                </c:pt>
                <c:pt idx="2217">
                  <c:v>0.6</c:v>
                </c:pt>
                <c:pt idx="2218">
                  <c:v>0.5</c:v>
                </c:pt>
                <c:pt idx="2229">
                  <c:v>0.6</c:v>
                </c:pt>
                <c:pt idx="2232">
                  <c:v>0.8</c:v>
                </c:pt>
                <c:pt idx="2237">
                  <c:v>0.9</c:v>
                </c:pt>
                <c:pt idx="2242">
                  <c:v>0.7</c:v>
                </c:pt>
                <c:pt idx="2244">
                  <c:v>0.6</c:v>
                </c:pt>
                <c:pt idx="2248">
                  <c:v>0.8</c:v>
                </c:pt>
                <c:pt idx="2249">
                  <c:v>0.5</c:v>
                </c:pt>
                <c:pt idx="2250">
                  <c:v>0.5</c:v>
                </c:pt>
                <c:pt idx="2251">
                  <c:v>0.6</c:v>
                </c:pt>
                <c:pt idx="2252">
                  <c:v>0.6</c:v>
                </c:pt>
                <c:pt idx="2254">
                  <c:v>0.3</c:v>
                </c:pt>
                <c:pt idx="2255">
                  <c:v>0.5</c:v>
                </c:pt>
                <c:pt idx="2259">
                  <c:v>0.5</c:v>
                </c:pt>
                <c:pt idx="2270">
                  <c:v>0.5</c:v>
                </c:pt>
                <c:pt idx="2271">
                  <c:v>0.6</c:v>
                </c:pt>
                <c:pt idx="2273">
                  <c:v>1.4</c:v>
                </c:pt>
                <c:pt idx="2276">
                  <c:v>2.2</c:v>
                </c:pt>
                <c:pt idx="2279">
                  <c:v>0.4</c:v>
                </c:pt>
                <c:pt idx="2281">
                  <c:v>0.5</c:v>
                </c:pt>
                <c:pt idx="2283">
                  <c:v>0.5</c:v>
                </c:pt>
                <c:pt idx="2284">
                  <c:v>0.5</c:v>
                </c:pt>
                <c:pt idx="2285">
                  <c:v>0.5</c:v>
                </c:pt>
                <c:pt idx="2289">
                  <c:v>0.7</c:v>
                </c:pt>
                <c:pt idx="2290">
                  <c:v>0.7</c:v>
                </c:pt>
                <c:pt idx="2292">
                  <c:v>0.7</c:v>
                </c:pt>
                <c:pt idx="2293">
                  <c:v>0.7</c:v>
                </c:pt>
                <c:pt idx="2294">
                  <c:v>0.8</c:v>
                </c:pt>
                <c:pt idx="2295">
                  <c:v>0.6</c:v>
                </c:pt>
                <c:pt idx="2297">
                  <c:v>0.4</c:v>
                </c:pt>
                <c:pt idx="2298">
                  <c:v>0.8</c:v>
                </c:pt>
                <c:pt idx="2299">
                  <c:v>2.3</c:v>
                </c:pt>
                <c:pt idx="2300">
                  <c:v>2.1</c:v>
                </c:pt>
                <c:pt idx="2301">
                  <c:v>0.8</c:v>
                </c:pt>
                <c:pt idx="2302">
                  <c:v>0.8</c:v>
                </c:pt>
                <c:pt idx="2303">
                  <c:v>0.9</c:v>
                </c:pt>
                <c:pt idx="2304">
                  <c:v>0.8</c:v>
                </c:pt>
                <c:pt idx="2349">
                  <c:v>0.7</c:v>
                </c:pt>
                <c:pt idx="2350">
                  <c:v>0.8</c:v>
                </c:pt>
                <c:pt idx="2371">
                  <c:v>0.6</c:v>
                </c:pt>
                <c:pt idx="2372">
                  <c:v>0.9</c:v>
                </c:pt>
                <c:pt idx="2373">
                  <c:v>0.7</c:v>
                </c:pt>
                <c:pt idx="2374">
                  <c:v>0.8</c:v>
                </c:pt>
                <c:pt idx="2375">
                  <c:v>0.8</c:v>
                </c:pt>
                <c:pt idx="2376">
                  <c:v>0.8</c:v>
                </c:pt>
                <c:pt idx="2377">
                  <c:v>1.5</c:v>
                </c:pt>
                <c:pt idx="2379">
                  <c:v>3.9</c:v>
                </c:pt>
                <c:pt idx="2380">
                  <c:v>3.3</c:v>
                </c:pt>
                <c:pt idx="2381">
                  <c:v>3.3</c:v>
                </c:pt>
                <c:pt idx="2388">
                  <c:v>3.9</c:v>
                </c:pt>
                <c:pt idx="2392">
                  <c:v>3.6</c:v>
                </c:pt>
                <c:pt idx="2393">
                  <c:v>1.0</c:v>
                </c:pt>
                <c:pt idx="2396">
                  <c:v>1.0</c:v>
                </c:pt>
                <c:pt idx="2397">
                  <c:v>0.8</c:v>
                </c:pt>
                <c:pt idx="2399">
                  <c:v>1.0</c:v>
                </c:pt>
                <c:pt idx="2414">
                  <c:v>1.0</c:v>
                </c:pt>
                <c:pt idx="2418">
                  <c:v>1.2</c:v>
                </c:pt>
                <c:pt idx="2422">
                  <c:v>1.2</c:v>
                </c:pt>
                <c:pt idx="2427">
                  <c:v>0.6</c:v>
                </c:pt>
                <c:pt idx="2442">
                  <c:v>0.8</c:v>
                </c:pt>
                <c:pt idx="2443">
                  <c:v>0.9</c:v>
                </c:pt>
                <c:pt idx="2444">
                  <c:v>0.4</c:v>
                </c:pt>
                <c:pt idx="2445">
                  <c:v>0.5</c:v>
                </c:pt>
                <c:pt idx="2446">
                  <c:v>0.4</c:v>
                </c:pt>
                <c:pt idx="2447">
                  <c:v>0.3</c:v>
                </c:pt>
                <c:pt idx="2448">
                  <c:v>0.1</c:v>
                </c:pt>
                <c:pt idx="2449">
                  <c:v>0.6</c:v>
                </c:pt>
                <c:pt idx="2450">
                  <c:v>0.6</c:v>
                </c:pt>
                <c:pt idx="2451">
                  <c:v>0.6</c:v>
                </c:pt>
                <c:pt idx="2453">
                  <c:v>1.0</c:v>
                </c:pt>
                <c:pt idx="2457">
                  <c:v>0.8</c:v>
                </c:pt>
                <c:pt idx="2458">
                  <c:v>0.8</c:v>
                </c:pt>
                <c:pt idx="2459">
                  <c:v>0.6</c:v>
                </c:pt>
                <c:pt idx="2460">
                  <c:v>0.4</c:v>
                </c:pt>
                <c:pt idx="2461">
                  <c:v>0.3</c:v>
                </c:pt>
                <c:pt idx="2462">
                  <c:v>0.5</c:v>
                </c:pt>
                <c:pt idx="2463">
                  <c:v>0.6</c:v>
                </c:pt>
                <c:pt idx="2464">
                  <c:v>1.7</c:v>
                </c:pt>
                <c:pt idx="2465">
                  <c:v>0.7</c:v>
                </c:pt>
                <c:pt idx="2481">
                  <c:v>2.0</c:v>
                </c:pt>
                <c:pt idx="2482">
                  <c:v>1.8</c:v>
                </c:pt>
                <c:pt idx="2483">
                  <c:v>2.0</c:v>
                </c:pt>
                <c:pt idx="2484">
                  <c:v>2.0</c:v>
                </c:pt>
                <c:pt idx="2485">
                  <c:v>0.5</c:v>
                </c:pt>
                <c:pt idx="2486">
                  <c:v>0.6</c:v>
                </c:pt>
                <c:pt idx="2487">
                  <c:v>1.0</c:v>
                </c:pt>
                <c:pt idx="2491">
                  <c:v>0.9</c:v>
                </c:pt>
                <c:pt idx="2492">
                  <c:v>0.9</c:v>
                </c:pt>
                <c:pt idx="2496">
                  <c:v>0.3</c:v>
                </c:pt>
                <c:pt idx="2497">
                  <c:v>0.4</c:v>
                </c:pt>
                <c:pt idx="2498">
                  <c:v>0.8</c:v>
                </c:pt>
                <c:pt idx="2499">
                  <c:v>0.3</c:v>
                </c:pt>
                <c:pt idx="2501">
                  <c:v>0.8</c:v>
                </c:pt>
                <c:pt idx="2502">
                  <c:v>0.5</c:v>
                </c:pt>
                <c:pt idx="2503">
                  <c:v>0.7</c:v>
                </c:pt>
                <c:pt idx="2509">
                  <c:v>0.9</c:v>
                </c:pt>
                <c:pt idx="2510">
                  <c:v>1.4</c:v>
                </c:pt>
                <c:pt idx="2512">
                  <c:v>1.0</c:v>
                </c:pt>
                <c:pt idx="2513">
                  <c:v>1.0</c:v>
                </c:pt>
                <c:pt idx="2516">
                  <c:v>1.1</c:v>
                </c:pt>
                <c:pt idx="2519">
                  <c:v>0.7</c:v>
                </c:pt>
                <c:pt idx="2522">
                  <c:v>0.7</c:v>
                </c:pt>
                <c:pt idx="2526">
                  <c:v>0.7</c:v>
                </c:pt>
                <c:pt idx="2531">
                  <c:v>0.7</c:v>
                </c:pt>
                <c:pt idx="2560">
                  <c:v>0.9</c:v>
                </c:pt>
                <c:pt idx="2561">
                  <c:v>1.0</c:v>
                </c:pt>
                <c:pt idx="2562">
                  <c:v>1.6</c:v>
                </c:pt>
                <c:pt idx="2563">
                  <c:v>0.9</c:v>
                </c:pt>
                <c:pt idx="2564">
                  <c:v>1.4</c:v>
                </c:pt>
                <c:pt idx="2565">
                  <c:v>1.0</c:v>
                </c:pt>
                <c:pt idx="2566">
                  <c:v>1.3</c:v>
                </c:pt>
                <c:pt idx="2567">
                  <c:v>1.3</c:v>
                </c:pt>
                <c:pt idx="2568">
                  <c:v>0.9</c:v>
                </c:pt>
                <c:pt idx="2569">
                  <c:v>1.3</c:v>
                </c:pt>
                <c:pt idx="2570">
                  <c:v>1.5</c:v>
                </c:pt>
                <c:pt idx="2571">
                  <c:v>2.2</c:v>
                </c:pt>
                <c:pt idx="2572">
                  <c:v>2.9</c:v>
                </c:pt>
                <c:pt idx="2573">
                  <c:v>2.5</c:v>
                </c:pt>
                <c:pt idx="2574">
                  <c:v>1.4</c:v>
                </c:pt>
                <c:pt idx="2575">
                  <c:v>0.5</c:v>
                </c:pt>
                <c:pt idx="2576">
                  <c:v>1.0</c:v>
                </c:pt>
                <c:pt idx="2577">
                  <c:v>0.8</c:v>
                </c:pt>
                <c:pt idx="2578">
                  <c:v>0.8</c:v>
                </c:pt>
                <c:pt idx="2579">
                  <c:v>1.0</c:v>
                </c:pt>
                <c:pt idx="2580">
                  <c:v>1.0</c:v>
                </c:pt>
                <c:pt idx="2581">
                  <c:v>0.6</c:v>
                </c:pt>
                <c:pt idx="2650">
                  <c:v>0.5</c:v>
                </c:pt>
                <c:pt idx="2657">
                  <c:v>0.5</c:v>
                </c:pt>
                <c:pt idx="2659">
                  <c:v>0.7</c:v>
                </c:pt>
                <c:pt idx="2661">
                  <c:v>0.8</c:v>
                </c:pt>
                <c:pt idx="2684">
                  <c:v>0.7</c:v>
                </c:pt>
                <c:pt idx="2685">
                  <c:v>0.7</c:v>
                </c:pt>
                <c:pt idx="2686">
                  <c:v>1.5</c:v>
                </c:pt>
                <c:pt idx="2687">
                  <c:v>2.0</c:v>
                </c:pt>
                <c:pt idx="2688">
                  <c:v>2.7</c:v>
                </c:pt>
                <c:pt idx="2689">
                  <c:v>1.0</c:v>
                </c:pt>
                <c:pt idx="2704">
                  <c:v>1.8</c:v>
                </c:pt>
                <c:pt idx="2705">
                  <c:v>1.1</c:v>
                </c:pt>
                <c:pt idx="2706">
                  <c:v>3.0</c:v>
                </c:pt>
                <c:pt idx="2707">
                  <c:v>2.1</c:v>
                </c:pt>
                <c:pt idx="2709">
                  <c:v>3.1</c:v>
                </c:pt>
                <c:pt idx="2710">
                  <c:v>3.3</c:v>
                </c:pt>
                <c:pt idx="2711">
                  <c:v>2.5</c:v>
                </c:pt>
                <c:pt idx="2712">
                  <c:v>10.4</c:v>
                </c:pt>
                <c:pt idx="2713">
                  <c:v>11.0</c:v>
                </c:pt>
                <c:pt idx="2714">
                  <c:v>35.6</c:v>
                </c:pt>
                <c:pt idx="2715">
                  <c:v>2.4</c:v>
                </c:pt>
                <c:pt idx="2716">
                  <c:v>2.1</c:v>
                </c:pt>
                <c:pt idx="2717">
                  <c:v>1.7</c:v>
                </c:pt>
                <c:pt idx="2718">
                  <c:v>1.7</c:v>
                </c:pt>
                <c:pt idx="2719">
                  <c:v>1.7</c:v>
                </c:pt>
                <c:pt idx="2720">
                  <c:v>1.3</c:v>
                </c:pt>
                <c:pt idx="2721">
                  <c:v>1.3</c:v>
                </c:pt>
                <c:pt idx="2722">
                  <c:v>1.3</c:v>
                </c:pt>
                <c:pt idx="2723">
                  <c:v>1.4</c:v>
                </c:pt>
                <c:pt idx="2724">
                  <c:v>1.4</c:v>
                </c:pt>
                <c:pt idx="2725">
                  <c:v>1.5</c:v>
                </c:pt>
                <c:pt idx="2726">
                  <c:v>1.5</c:v>
                </c:pt>
                <c:pt idx="2727">
                  <c:v>1.5</c:v>
                </c:pt>
                <c:pt idx="2728">
                  <c:v>1.5</c:v>
                </c:pt>
                <c:pt idx="2729">
                  <c:v>1.5</c:v>
                </c:pt>
                <c:pt idx="2730">
                  <c:v>1.4</c:v>
                </c:pt>
                <c:pt idx="2731">
                  <c:v>1.4</c:v>
                </c:pt>
                <c:pt idx="2732">
                  <c:v>1.4</c:v>
                </c:pt>
                <c:pt idx="2733">
                  <c:v>1.5</c:v>
                </c:pt>
                <c:pt idx="2734">
                  <c:v>1.4</c:v>
                </c:pt>
                <c:pt idx="2735">
                  <c:v>1.4</c:v>
                </c:pt>
                <c:pt idx="2736">
                  <c:v>1.6</c:v>
                </c:pt>
                <c:pt idx="2737">
                  <c:v>1.5</c:v>
                </c:pt>
                <c:pt idx="2738">
                  <c:v>1.7</c:v>
                </c:pt>
                <c:pt idx="2739">
                  <c:v>1.3</c:v>
                </c:pt>
                <c:pt idx="2740">
                  <c:v>3.1</c:v>
                </c:pt>
                <c:pt idx="2741">
                  <c:v>1.4</c:v>
                </c:pt>
                <c:pt idx="2742">
                  <c:v>1.7</c:v>
                </c:pt>
                <c:pt idx="2743">
                  <c:v>1.5</c:v>
                </c:pt>
                <c:pt idx="2744">
                  <c:v>1.5</c:v>
                </c:pt>
                <c:pt idx="2745">
                  <c:v>1.5</c:v>
                </c:pt>
                <c:pt idx="2746">
                  <c:v>1.5</c:v>
                </c:pt>
                <c:pt idx="2747">
                  <c:v>5.1</c:v>
                </c:pt>
                <c:pt idx="2748">
                  <c:v>5.1</c:v>
                </c:pt>
                <c:pt idx="2749">
                  <c:v>4.9</c:v>
                </c:pt>
                <c:pt idx="2750">
                  <c:v>5.2</c:v>
                </c:pt>
                <c:pt idx="2751">
                  <c:v>4.8</c:v>
                </c:pt>
                <c:pt idx="2752">
                  <c:v>5.2</c:v>
                </c:pt>
                <c:pt idx="2753">
                  <c:v>4.8</c:v>
                </c:pt>
                <c:pt idx="2754">
                  <c:v>4.9</c:v>
                </c:pt>
                <c:pt idx="2755">
                  <c:v>2.8</c:v>
                </c:pt>
                <c:pt idx="2756">
                  <c:v>3.2</c:v>
                </c:pt>
                <c:pt idx="2757">
                  <c:v>3.2</c:v>
                </c:pt>
                <c:pt idx="2758">
                  <c:v>2.8</c:v>
                </c:pt>
                <c:pt idx="2759">
                  <c:v>6.2</c:v>
                </c:pt>
                <c:pt idx="2760">
                  <c:v>6.9</c:v>
                </c:pt>
                <c:pt idx="2761">
                  <c:v>6.2</c:v>
                </c:pt>
                <c:pt idx="2762">
                  <c:v>7.9</c:v>
                </c:pt>
                <c:pt idx="2763">
                  <c:v>5.7</c:v>
                </c:pt>
                <c:pt idx="2764">
                  <c:v>6.1</c:v>
                </c:pt>
                <c:pt idx="2765">
                  <c:v>5.5</c:v>
                </c:pt>
                <c:pt idx="2766">
                  <c:v>8.5</c:v>
                </c:pt>
                <c:pt idx="2767">
                  <c:v>7.7</c:v>
                </c:pt>
                <c:pt idx="2770">
                  <c:v>7.5</c:v>
                </c:pt>
                <c:pt idx="2771">
                  <c:v>2.1</c:v>
                </c:pt>
                <c:pt idx="2772">
                  <c:v>2.7</c:v>
                </c:pt>
                <c:pt idx="2773">
                  <c:v>2.6</c:v>
                </c:pt>
                <c:pt idx="2774">
                  <c:v>5.0</c:v>
                </c:pt>
                <c:pt idx="2775">
                  <c:v>3.2</c:v>
                </c:pt>
                <c:pt idx="2776">
                  <c:v>2.9</c:v>
                </c:pt>
                <c:pt idx="2777">
                  <c:v>4.6</c:v>
                </c:pt>
                <c:pt idx="2778">
                  <c:v>3.5</c:v>
                </c:pt>
                <c:pt idx="2779">
                  <c:v>4.2</c:v>
                </c:pt>
                <c:pt idx="2780">
                  <c:v>6.1</c:v>
                </c:pt>
                <c:pt idx="2781">
                  <c:v>4.2</c:v>
                </c:pt>
                <c:pt idx="2782">
                  <c:v>6.1</c:v>
                </c:pt>
                <c:pt idx="2783">
                  <c:v>3.8</c:v>
                </c:pt>
                <c:pt idx="2784">
                  <c:v>2.0</c:v>
                </c:pt>
                <c:pt idx="2785">
                  <c:v>1.9</c:v>
                </c:pt>
                <c:pt idx="2787">
                  <c:v>2.0</c:v>
                </c:pt>
                <c:pt idx="2788">
                  <c:v>1.8</c:v>
                </c:pt>
                <c:pt idx="2789">
                  <c:v>5.6</c:v>
                </c:pt>
                <c:pt idx="2790">
                  <c:v>5.3</c:v>
                </c:pt>
                <c:pt idx="2791">
                  <c:v>3.3</c:v>
                </c:pt>
                <c:pt idx="2792">
                  <c:v>8.6</c:v>
                </c:pt>
                <c:pt idx="2793">
                  <c:v>7.6</c:v>
                </c:pt>
                <c:pt idx="2794">
                  <c:v>6.7</c:v>
                </c:pt>
                <c:pt idx="2795">
                  <c:v>7.1</c:v>
                </c:pt>
                <c:pt idx="2796">
                  <c:v>7.5</c:v>
                </c:pt>
                <c:pt idx="2797">
                  <c:v>5.4</c:v>
                </c:pt>
                <c:pt idx="2798">
                  <c:v>6.0</c:v>
                </c:pt>
                <c:pt idx="2799">
                  <c:v>4.3</c:v>
                </c:pt>
                <c:pt idx="2801">
                  <c:v>4.5</c:v>
                </c:pt>
                <c:pt idx="2807">
                  <c:v>5.0</c:v>
                </c:pt>
                <c:pt idx="2808">
                  <c:v>5.4</c:v>
                </c:pt>
                <c:pt idx="2809">
                  <c:v>4.2</c:v>
                </c:pt>
                <c:pt idx="2810">
                  <c:v>1.9</c:v>
                </c:pt>
                <c:pt idx="2812">
                  <c:v>2.8</c:v>
                </c:pt>
                <c:pt idx="2813">
                  <c:v>2.2</c:v>
                </c:pt>
                <c:pt idx="2816">
                  <c:v>2.2</c:v>
                </c:pt>
                <c:pt idx="2817">
                  <c:v>2.2</c:v>
                </c:pt>
                <c:pt idx="2818">
                  <c:v>1.9</c:v>
                </c:pt>
                <c:pt idx="2821">
                  <c:v>2.9</c:v>
                </c:pt>
                <c:pt idx="2822">
                  <c:v>2.4</c:v>
                </c:pt>
                <c:pt idx="2899">
                  <c:v>5.9</c:v>
                </c:pt>
                <c:pt idx="2900">
                  <c:v>6.7</c:v>
                </c:pt>
                <c:pt idx="2901">
                  <c:v>7.0</c:v>
                </c:pt>
                <c:pt idx="2902">
                  <c:v>3.1</c:v>
                </c:pt>
                <c:pt idx="2903">
                  <c:v>3.6</c:v>
                </c:pt>
                <c:pt idx="2904">
                  <c:v>5.2</c:v>
                </c:pt>
                <c:pt idx="2905">
                  <c:v>4.1</c:v>
                </c:pt>
                <c:pt idx="2906">
                  <c:v>3.3</c:v>
                </c:pt>
                <c:pt idx="2907">
                  <c:v>6.1</c:v>
                </c:pt>
                <c:pt idx="2908">
                  <c:v>6.2</c:v>
                </c:pt>
                <c:pt idx="2909">
                  <c:v>2.6</c:v>
                </c:pt>
                <c:pt idx="2910">
                  <c:v>2.0</c:v>
                </c:pt>
                <c:pt idx="2911">
                  <c:v>1.3</c:v>
                </c:pt>
                <c:pt idx="2912">
                  <c:v>3.1</c:v>
                </c:pt>
                <c:pt idx="2913">
                  <c:v>2.1</c:v>
                </c:pt>
                <c:pt idx="2914">
                  <c:v>0.7</c:v>
                </c:pt>
                <c:pt idx="2915">
                  <c:v>0.7</c:v>
                </c:pt>
                <c:pt idx="2916">
                  <c:v>0.9</c:v>
                </c:pt>
                <c:pt idx="2918">
                  <c:v>0.8</c:v>
                </c:pt>
                <c:pt idx="2919">
                  <c:v>0.7</c:v>
                </c:pt>
                <c:pt idx="2948">
                  <c:v>0.8</c:v>
                </c:pt>
                <c:pt idx="3119">
                  <c:v>3.9</c:v>
                </c:pt>
                <c:pt idx="3120">
                  <c:v>3.6</c:v>
                </c:pt>
                <c:pt idx="3121">
                  <c:v>3.9</c:v>
                </c:pt>
                <c:pt idx="3122">
                  <c:v>3.9</c:v>
                </c:pt>
                <c:pt idx="3123">
                  <c:v>3.8</c:v>
                </c:pt>
                <c:pt idx="3125">
                  <c:v>5.5</c:v>
                </c:pt>
                <c:pt idx="3126">
                  <c:v>1.1</c:v>
                </c:pt>
                <c:pt idx="3128">
                  <c:v>1.3</c:v>
                </c:pt>
                <c:pt idx="3150">
                  <c:v>0.9</c:v>
                </c:pt>
                <c:pt idx="3151">
                  <c:v>1.2</c:v>
                </c:pt>
                <c:pt idx="3152">
                  <c:v>1.5</c:v>
                </c:pt>
                <c:pt idx="3153">
                  <c:v>1.5</c:v>
                </c:pt>
                <c:pt idx="3154">
                  <c:v>1.5</c:v>
                </c:pt>
                <c:pt idx="3155">
                  <c:v>1.4</c:v>
                </c:pt>
                <c:pt idx="3156">
                  <c:v>1.4</c:v>
                </c:pt>
                <c:pt idx="3157">
                  <c:v>1.5</c:v>
                </c:pt>
                <c:pt idx="3158">
                  <c:v>1.4</c:v>
                </c:pt>
                <c:pt idx="3171">
                  <c:v>0.8</c:v>
                </c:pt>
                <c:pt idx="3174">
                  <c:v>0.7</c:v>
                </c:pt>
                <c:pt idx="3213">
                  <c:v>1.1</c:v>
                </c:pt>
                <c:pt idx="3214">
                  <c:v>1.1</c:v>
                </c:pt>
                <c:pt idx="3215">
                  <c:v>1.2</c:v>
                </c:pt>
                <c:pt idx="3216">
                  <c:v>1.0</c:v>
                </c:pt>
                <c:pt idx="3217">
                  <c:v>3.5</c:v>
                </c:pt>
                <c:pt idx="3218">
                  <c:v>1.1</c:v>
                </c:pt>
                <c:pt idx="3219">
                  <c:v>4.0</c:v>
                </c:pt>
                <c:pt idx="3232">
                  <c:v>6.2</c:v>
                </c:pt>
                <c:pt idx="3272">
                  <c:v>2.0</c:v>
                </c:pt>
                <c:pt idx="3278">
                  <c:v>1.3</c:v>
                </c:pt>
                <c:pt idx="3316">
                  <c:v>4.2</c:v>
                </c:pt>
                <c:pt idx="3317">
                  <c:v>1.3</c:v>
                </c:pt>
                <c:pt idx="3321">
                  <c:v>5.6</c:v>
                </c:pt>
                <c:pt idx="3327">
                  <c:v>6.4</c:v>
                </c:pt>
                <c:pt idx="3336">
                  <c:v>3.2</c:v>
                </c:pt>
                <c:pt idx="3339">
                  <c:v>5.6</c:v>
                </c:pt>
                <c:pt idx="3348">
                  <c:v>6.3</c:v>
                </c:pt>
                <c:pt idx="3382">
                  <c:v>1.3</c:v>
                </c:pt>
                <c:pt idx="3387">
                  <c:v>1.2</c:v>
                </c:pt>
                <c:pt idx="3398">
                  <c:v>6.0</c:v>
                </c:pt>
                <c:pt idx="3569">
                  <c:v>6.1</c:v>
                </c:pt>
                <c:pt idx="3597">
                  <c:v>6.4</c:v>
                </c:pt>
                <c:pt idx="3626">
                  <c:v>6.6</c:v>
                </c:pt>
                <c:pt idx="3656">
                  <c:v>5.6</c:v>
                </c:pt>
                <c:pt idx="3693">
                  <c:v>2.0</c:v>
                </c:pt>
                <c:pt idx="3694">
                  <c:v>2.0</c:v>
                </c:pt>
                <c:pt idx="3797">
                  <c:v>2.2</c:v>
                </c:pt>
                <c:pt idx="3798">
                  <c:v>2.2</c:v>
                </c:pt>
                <c:pt idx="3808">
                  <c:v>1.4</c:v>
                </c:pt>
                <c:pt idx="3809">
                  <c:v>1.5</c:v>
                </c:pt>
                <c:pt idx="3810">
                  <c:v>1.6</c:v>
                </c:pt>
                <c:pt idx="3811">
                  <c:v>2.4</c:v>
                </c:pt>
                <c:pt idx="3812">
                  <c:v>2.4</c:v>
                </c:pt>
                <c:pt idx="3813">
                  <c:v>3.4</c:v>
                </c:pt>
                <c:pt idx="3814">
                  <c:v>2.3</c:v>
                </c:pt>
                <c:pt idx="3815">
                  <c:v>2.8</c:v>
                </c:pt>
                <c:pt idx="3824">
                  <c:v>6.2</c:v>
                </c:pt>
                <c:pt idx="3825">
                  <c:v>6.0</c:v>
                </c:pt>
                <c:pt idx="3835">
                  <c:v>3.3</c:v>
                </c:pt>
                <c:pt idx="3843">
                  <c:v>4.7</c:v>
                </c:pt>
                <c:pt idx="3844">
                  <c:v>4.4</c:v>
                </c:pt>
                <c:pt idx="3845">
                  <c:v>4.5</c:v>
                </c:pt>
                <c:pt idx="3847">
                  <c:v>2.5</c:v>
                </c:pt>
                <c:pt idx="3848">
                  <c:v>2.4</c:v>
                </c:pt>
                <c:pt idx="3849">
                  <c:v>2.3</c:v>
                </c:pt>
                <c:pt idx="3850">
                  <c:v>2.2</c:v>
                </c:pt>
                <c:pt idx="3853">
                  <c:v>2.3</c:v>
                </c:pt>
                <c:pt idx="3854">
                  <c:v>2.3</c:v>
                </c:pt>
                <c:pt idx="3864">
                  <c:v>3.1</c:v>
                </c:pt>
                <c:pt idx="3865">
                  <c:v>4.1</c:v>
                </c:pt>
                <c:pt idx="3867">
                  <c:v>2.8</c:v>
                </c:pt>
                <c:pt idx="3868">
                  <c:v>2.6</c:v>
                </c:pt>
                <c:pt idx="3869">
                  <c:v>2.7</c:v>
                </c:pt>
                <c:pt idx="3872">
                  <c:v>2.6</c:v>
                </c:pt>
                <c:pt idx="3873">
                  <c:v>2.5</c:v>
                </c:pt>
                <c:pt idx="3874">
                  <c:v>2.4</c:v>
                </c:pt>
                <c:pt idx="3894">
                  <c:v>2.2</c:v>
                </c:pt>
                <c:pt idx="3895">
                  <c:v>2.3</c:v>
                </c:pt>
                <c:pt idx="3907">
                  <c:v>2.3</c:v>
                </c:pt>
                <c:pt idx="3908">
                  <c:v>2.4</c:v>
                </c:pt>
                <c:pt idx="3909">
                  <c:v>2.4</c:v>
                </c:pt>
                <c:pt idx="3913">
                  <c:v>2.0</c:v>
                </c:pt>
                <c:pt idx="3914">
                  <c:v>2.1</c:v>
                </c:pt>
                <c:pt idx="3915">
                  <c:v>2.3</c:v>
                </c:pt>
                <c:pt idx="3916">
                  <c:v>2.2</c:v>
                </c:pt>
                <c:pt idx="3931">
                  <c:v>1.1</c:v>
                </c:pt>
                <c:pt idx="3932">
                  <c:v>1.7</c:v>
                </c:pt>
                <c:pt idx="3941">
                  <c:v>1.9</c:v>
                </c:pt>
                <c:pt idx="3942">
                  <c:v>2.0</c:v>
                </c:pt>
                <c:pt idx="3948">
                  <c:v>1.8</c:v>
                </c:pt>
                <c:pt idx="3949">
                  <c:v>2.0</c:v>
                </c:pt>
                <c:pt idx="3950">
                  <c:v>2.2</c:v>
                </c:pt>
                <c:pt idx="3951">
                  <c:v>2.0</c:v>
                </c:pt>
                <c:pt idx="3955">
                  <c:v>2.5</c:v>
                </c:pt>
                <c:pt idx="3961">
                  <c:v>5.4</c:v>
                </c:pt>
                <c:pt idx="3962">
                  <c:v>5.6</c:v>
                </c:pt>
                <c:pt idx="3963">
                  <c:v>5.7</c:v>
                </c:pt>
                <c:pt idx="3964">
                  <c:v>5.8</c:v>
                </c:pt>
                <c:pt idx="3965">
                  <c:v>5.9</c:v>
                </c:pt>
                <c:pt idx="3969">
                  <c:v>3.1</c:v>
                </c:pt>
                <c:pt idx="3970">
                  <c:v>2.2</c:v>
                </c:pt>
                <c:pt idx="3971">
                  <c:v>3.2</c:v>
                </c:pt>
                <c:pt idx="3972">
                  <c:v>3.1</c:v>
                </c:pt>
                <c:pt idx="3973">
                  <c:v>2.1</c:v>
                </c:pt>
                <c:pt idx="3976">
                  <c:v>2.9</c:v>
                </c:pt>
                <c:pt idx="3977">
                  <c:v>3.0</c:v>
                </c:pt>
                <c:pt idx="3978">
                  <c:v>2.8</c:v>
                </c:pt>
                <c:pt idx="3982">
                  <c:v>2.5</c:v>
                </c:pt>
                <c:pt idx="3983">
                  <c:v>3.3</c:v>
                </c:pt>
                <c:pt idx="3984">
                  <c:v>3.3</c:v>
                </c:pt>
                <c:pt idx="3987">
                  <c:v>3.3</c:v>
                </c:pt>
                <c:pt idx="3988">
                  <c:v>2.9</c:v>
                </c:pt>
                <c:pt idx="3989">
                  <c:v>3.2</c:v>
                </c:pt>
                <c:pt idx="3992">
                  <c:v>3.2</c:v>
                </c:pt>
                <c:pt idx="3993">
                  <c:v>3.0</c:v>
                </c:pt>
                <c:pt idx="3994">
                  <c:v>3.7</c:v>
                </c:pt>
                <c:pt idx="4043">
                  <c:v>2.3</c:v>
                </c:pt>
                <c:pt idx="4049">
                  <c:v>3.5</c:v>
                </c:pt>
                <c:pt idx="4050">
                  <c:v>3.2</c:v>
                </c:pt>
                <c:pt idx="4052">
                  <c:v>2.8</c:v>
                </c:pt>
                <c:pt idx="4107">
                  <c:v>6.7</c:v>
                </c:pt>
                <c:pt idx="4108">
                  <c:v>6.3</c:v>
                </c:pt>
                <c:pt idx="4109">
                  <c:v>6.7</c:v>
                </c:pt>
                <c:pt idx="4110">
                  <c:v>6.5</c:v>
                </c:pt>
                <c:pt idx="4111">
                  <c:v>6.7</c:v>
                </c:pt>
                <c:pt idx="4112">
                  <c:v>6.5</c:v>
                </c:pt>
                <c:pt idx="4113">
                  <c:v>6.5</c:v>
                </c:pt>
                <c:pt idx="4114">
                  <c:v>6.8</c:v>
                </c:pt>
                <c:pt idx="4115">
                  <c:v>6.8</c:v>
                </c:pt>
                <c:pt idx="4116">
                  <c:v>6.8</c:v>
                </c:pt>
                <c:pt idx="4117">
                  <c:v>6.7</c:v>
                </c:pt>
                <c:pt idx="4118">
                  <c:v>6.7</c:v>
                </c:pt>
                <c:pt idx="4119">
                  <c:v>6.8</c:v>
                </c:pt>
                <c:pt idx="4120">
                  <c:v>6.6</c:v>
                </c:pt>
                <c:pt idx="4121">
                  <c:v>6.8</c:v>
                </c:pt>
                <c:pt idx="4173">
                  <c:v>6.1</c:v>
                </c:pt>
                <c:pt idx="4212">
                  <c:v>1.1</c:v>
                </c:pt>
                <c:pt idx="4239">
                  <c:v>1.1</c:v>
                </c:pt>
                <c:pt idx="4257">
                  <c:v>5.9</c:v>
                </c:pt>
                <c:pt idx="4258">
                  <c:v>4.0</c:v>
                </c:pt>
                <c:pt idx="4259">
                  <c:v>6.5</c:v>
                </c:pt>
                <c:pt idx="4260">
                  <c:v>6.7</c:v>
                </c:pt>
                <c:pt idx="4261">
                  <c:v>7.2</c:v>
                </c:pt>
                <c:pt idx="4262">
                  <c:v>6.7</c:v>
                </c:pt>
                <c:pt idx="4263">
                  <c:v>7.4</c:v>
                </c:pt>
                <c:pt idx="4264">
                  <c:v>6.9</c:v>
                </c:pt>
                <c:pt idx="4265">
                  <c:v>2.2</c:v>
                </c:pt>
                <c:pt idx="4266">
                  <c:v>5.0</c:v>
                </c:pt>
                <c:pt idx="4267">
                  <c:v>5.0</c:v>
                </c:pt>
                <c:pt idx="4268">
                  <c:v>5.0</c:v>
                </c:pt>
                <c:pt idx="4269">
                  <c:v>5.3</c:v>
                </c:pt>
                <c:pt idx="4270">
                  <c:v>5.3</c:v>
                </c:pt>
                <c:pt idx="4271">
                  <c:v>2.7</c:v>
                </c:pt>
                <c:pt idx="4272">
                  <c:v>4.2</c:v>
                </c:pt>
                <c:pt idx="4273">
                  <c:v>4.3</c:v>
                </c:pt>
                <c:pt idx="4274">
                  <c:v>3.8</c:v>
                </c:pt>
                <c:pt idx="4275">
                  <c:v>4.2</c:v>
                </c:pt>
                <c:pt idx="4276">
                  <c:v>2.8</c:v>
                </c:pt>
                <c:pt idx="4277">
                  <c:v>1.9</c:v>
                </c:pt>
                <c:pt idx="4278">
                  <c:v>2.0</c:v>
                </c:pt>
                <c:pt idx="4279">
                  <c:v>1.9</c:v>
                </c:pt>
                <c:pt idx="4280">
                  <c:v>2.0</c:v>
                </c:pt>
                <c:pt idx="4281">
                  <c:v>1.5</c:v>
                </c:pt>
                <c:pt idx="4282">
                  <c:v>2.9</c:v>
                </c:pt>
                <c:pt idx="4283">
                  <c:v>2.4</c:v>
                </c:pt>
                <c:pt idx="4284">
                  <c:v>2.3</c:v>
                </c:pt>
                <c:pt idx="4296">
                  <c:v>3.4</c:v>
                </c:pt>
                <c:pt idx="4297">
                  <c:v>3.3</c:v>
                </c:pt>
                <c:pt idx="4298">
                  <c:v>3.7</c:v>
                </c:pt>
                <c:pt idx="4299">
                  <c:v>3.2</c:v>
                </c:pt>
                <c:pt idx="4300">
                  <c:v>3.3</c:v>
                </c:pt>
                <c:pt idx="4301">
                  <c:v>3.2</c:v>
                </c:pt>
                <c:pt idx="4302">
                  <c:v>3.3</c:v>
                </c:pt>
                <c:pt idx="4303">
                  <c:v>3.2</c:v>
                </c:pt>
                <c:pt idx="4304">
                  <c:v>3.3</c:v>
                </c:pt>
                <c:pt idx="4305">
                  <c:v>3.2</c:v>
                </c:pt>
                <c:pt idx="4306">
                  <c:v>3.0</c:v>
                </c:pt>
                <c:pt idx="4307">
                  <c:v>3.0</c:v>
                </c:pt>
                <c:pt idx="4308">
                  <c:v>3.1</c:v>
                </c:pt>
                <c:pt idx="4309">
                  <c:v>2.6</c:v>
                </c:pt>
                <c:pt idx="4310">
                  <c:v>3.0</c:v>
                </c:pt>
                <c:pt idx="4312">
                  <c:v>2.7</c:v>
                </c:pt>
                <c:pt idx="4313">
                  <c:v>2.9</c:v>
                </c:pt>
                <c:pt idx="4314">
                  <c:v>2.9</c:v>
                </c:pt>
                <c:pt idx="4315">
                  <c:v>3.0</c:v>
                </c:pt>
                <c:pt idx="4316">
                  <c:v>2.9</c:v>
                </c:pt>
                <c:pt idx="4317">
                  <c:v>2.9</c:v>
                </c:pt>
                <c:pt idx="4318">
                  <c:v>3.0</c:v>
                </c:pt>
                <c:pt idx="4319">
                  <c:v>3.0</c:v>
                </c:pt>
                <c:pt idx="4329">
                  <c:v>1.1</c:v>
                </c:pt>
                <c:pt idx="4330">
                  <c:v>1.4</c:v>
                </c:pt>
                <c:pt idx="4331">
                  <c:v>0.5</c:v>
                </c:pt>
                <c:pt idx="4332">
                  <c:v>1.1</c:v>
                </c:pt>
                <c:pt idx="4333">
                  <c:v>1.9</c:v>
                </c:pt>
                <c:pt idx="4334">
                  <c:v>1.5</c:v>
                </c:pt>
                <c:pt idx="4335">
                  <c:v>1.6</c:v>
                </c:pt>
                <c:pt idx="4336">
                  <c:v>1.6</c:v>
                </c:pt>
                <c:pt idx="4337">
                  <c:v>0.9</c:v>
                </c:pt>
                <c:pt idx="4338">
                  <c:v>1.6</c:v>
                </c:pt>
                <c:pt idx="4339">
                  <c:v>2.0</c:v>
                </c:pt>
                <c:pt idx="4340">
                  <c:v>1.4</c:v>
                </c:pt>
                <c:pt idx="4341">
                  <c:v>2.1</c:v>
                </c:pt>
                <c:pt idx="4342">
                  <c:v>2.1</c:v>
                </c:pt>
                <c:pt idx="4343">
                  <c:v>2.1</c:v>
                </c:pt>
                <c:pt idx="4344">
                  <c:v>1.8</c:v>
                </c:pt>
                <c:pt idx="4345">
                  <c:v>1.6</c:v>
                </c:pt>
                <c:pt idx="4346">
                  <c:v>1.8</c:v>
                </c:pt>
                <c:pt idx="4347">
                  <c:v>1.7</c:v>
                </c:pt>
                <c:pt idx="4348">
                  <c:v>1.9</c:v>
                </c:pt>
                <c:pt idx="4349">
                  <c:v>2.0</c:v>
                </c:pt>
                <c:pt idx="4350">
                  <c:v>1.2</c:v>
                </c:pt>
                <c:pt idx="4401">
                  <c:v>1.9</c:v>
                </c:pt>
                <c:pt idx="4402">
                  <c:v>1.2</c:v>
                </c:pt>
                <c:pt idx="4403">
                  <c:v>1.5</c:v>
                </c:pt>
                <c:pt idx="4404">
                  <c:v>3.5</c:v>
                </c:pt>
                <c:pt idx="4405">
                  <c:v>2.2</c:v>
                </c:pt>
                <c:pt idx="4406">
                  <c:v>1.9</c:v>
                </c:pt>
                <c:pt idx="4407">
                  <c:v>1.9</c:v>
                </c:pt>
                <c:pt idx="4408">
                  <c:v>2.8</c:v>
                </c:pt>
                <c:pt idx="4409">
                  <c:v>3.3</c:v>
                </c:pt>
                <c:pt idx="4410">
                  <c:v>2.1</c:v>
                </c:pt>
                <c:pt idx="4411">
                  <c:v>3.6</c:v>
                </c:pt>
                <c:pt idx="4412">
                  <c:v>2.8</c:v>
                </c:pt>
                <c:pt idx="4413">
                  <c:v>2.4</c:v>
                </c:pt>
                <c:pt idx="4414">
                  <c:v>2.3</c:v>
                </c:pt>
                <c:pt idx="4415">
                  <c:v>2.1</c:v>
                </c:pt>
                <c:pt idx="4417">
                  <c:v>2.4</c:v>
                </c:pt>
                <c:pt idx="4420">
                  <c:v>2.7</c:v>
                </c:pt>
                <c:pt idx="4421">
                  <c:v>2.0</c:v>
                </c:pt>
                <c:pt idx="4422">
                  <c:v>1.5</c:v>
                </c:pt>
                <c:pt idx="4423">
                  <c:v>1.6</c:v>
                </c:pt>
                <c:pt idx="4432">
                  <c:v>1.6</c:v>
                </c:pt>
                <c:pt idx="4434">
                  <c:v>1.7</c:v>
                </c:pt>
                <c:pt idx="4435">
                  <c:v>1.8</c:v>
                </c:pt>
                <c:pt idx="4436">
                  <c:v>1.7</c:v>
                </c:pt>
                <c:pt idx="4437">
                  <c:v>1.5</c:v>
                </c:pt>
                <c:pt idx="4439">
                  <c:v>2.0</c:v>
                </c:pt>
                <c:pt idx="4440">
                  <c:v>1.8</c:v>
                </c:pt>
                <c:pt idx="4441">
                  <c:v>1.8</c:v>
                </c:pt>
                <c:pt idx="4444">
                  <c:v>2.2</c:v>
                </c:pt>
                <c:pt idx="4445">
                  <c:v>1.6</c:v>
                </c:pt>
                <c:pt idx="4448">
                  <c:v>1.9</c:v>
                </c:pt>
                <c:pt idx="4449">
                  <c:v>2.1</c:v>
                </c:pt>
                <c:pt idx="4450">
                  <c:v>2.2</c:v>
                </c:pt>
                <c:pt idx="4451">
                  <c:v>1.6</c:v>
                </c:pt>
                <c:pt idx="4452">
                  <c:v>2.2</c:v>
                </c:pt>
                <c:pt idx="4453">
                  <c:v>2.6</c:v>
                </c:pt>
                <c:pt idx="4454">
                  <c:v>2.2</c:v>
                </c:pt>
                <c:pt idx="4455">
                  <c:v>2.2</c:v>
                </c:pt>
                <c:pt idx="4456">
                  <c:v>2.9</c:v>
                </c:pt>
                <c:pt idx="4457">
                  <c:v>3.0</c:v>
                </c:pt>
                <c:pt idx="4458">
                  <c:v>3.0</c:v>
                </c:pt>
                <c:pt idx="4459">
                  <c:v>3.3</c:v>
                </c:pt>
                <c:pt idx="4460">
                  <c:v>3.4</c:v>
                </c:pt>
                <c:pt idx="4461">
                  <c:v>3.2</c:v>
                </c:pt>
                <c:pt idx="4462">
                  <c:v>3.3</c:v>
                </c:pt>
                <c:pt idx="4463">
                  <c:v>4.5</c:v>
                </c:pt>
                <c:pt idx="4464">
                  <c:v>6.3</c:v>
                </c:pt>
                <c:pt idx="4465">
                  <c:v>6.0</c:v>
                </c:pt>
                <c:pt idx="4466">
                  <c:v>2.0</c:v>
                </c:pt>
                <c:pt idx="4467">
                  <c:v>3.7</c:v>
                </c:pt>
                <c:pt idx="4468">
                  <c:v>3.4</c:v>
                </c:pt>
                <c:pt idx="4469">
                  <c:v>1.9</c:v>
                </c:pt>
                <c:pt idx="4470">
                  <c:v>2.0</c:v>
                </c:pt>
                <c:pt idx="4471">
                  <c:v>1.9</c:v>
                </c:pt>
                <c:pt idx="4472">
                  <c:v>2.0</c:v>
                </c:pt>
                <c:pt idx="4473">
                  <c:v>2.1</c:v>
                </c:pt>
                <c:pt idx="4474">
                  <c:v>2.1</c:v>
                </c:pt>
                <c:pt idx="4475">
                  <c:v>2.1</c:v>
                </c:pt>
                <c:pt idx="4476">
                  <c:v>2.1</c:v>
                </c:pt>
                <c:pt idx="4477">
                  <c:v>2.2</c:v>
                </c:pt>
                <c:pt idx="4478">
                  <c:v>2.3</c:v>
                </c:pt>
                <c:pt idx="4479">
                  <c:v>2.3</c:v>
                </c:pt>
                <c:pt idx="4480">
                  <c:v>2.5</c:v>
                </c:pt>
                <c:pt idx="4481">
                  <c:v>1.5</c:v>
                </c:pt>
                <c:pt idx="4482">
                  <c:v>1.5</c:v>
                </c:pt>
                <c:pt idx="4483">
                  <c:v>1.7</c:v>
                </c:pt>
                <c:pt idx="4484">
                  <c:v>1.8</c:v>
                </c:pt>
                <c:pt idx="4485">
                  <c:v>1.8</c:v>
                </c:pt>
                <c:pt idx="4486">
                  <c:v>1.7</c:v>
                </c:pt>
                <c:pt idx="4487">
                  <c:v>1.6</c:v>
                </c:pt>
                <c:pt idx="4488">
                  <c:v>1.6</c:v>
                </c:pt>
                <c:pt idx="4489">
                  <c:v>1.8</c:v>
                </c:pt>
                <c:pt idx="4490">
                  <c:v>1.7</c:v>
                </c:pt>
                <c:pt idx="4491">
                  <c:v>1.7</c:v>
                </c:pt>
                <c:pt idx="4492">
                  <c:v>1.7</c:v>
                </c:pt>
                <c:pt idx="4493">
                  <c:v>1.7</c:v>
                </c:pt>
                <c:pt idx="4494">
                  <c:v>1.7</c:v>
                </c:pt>
                <c:pt idx="4495">
                  <c:v>1.8</c:v>
                </c:pt>
                <c:pt idx="4496">
                  <c:v>1.8</c:v>
                </c:pt>
                <c:pt idx="4497">
                  <c:v>1.8</c:v>
                </c:pt>
                <c:pt idx="4498">
                  <c:v>2.5</c:v>
                </c:pt>
                <c:pt idx="4499">
                  <c:v>2.4</c:v>
                </c:pt>
                <c:pt idx="4500">
                  <c:v>2.4</c:v>
                </c:pt>
                <c:pt idx="4501">
                  <c:v>2.5</c:v>
                </c:pt>
                <c:pt idx="4502">
                  <c:v>3.2</c:v>
                </c:pt>
                <c:pt idx="4503">
                  <c:v>3.3</c:v>
                </c:pt>
                <c:pt idx="4504">
                  <c:v>2.1</c:v>
                </c:pt>
                <c:pt idx="4505">
                  <c:v>1.7</c:v>
                </c:pt>
                <c:pt idx="4506">
                  <c:v>1.7</c:v>
                </c:pt>
                <c:pt idx="4507">
                  <c:v>1.7</c:v>
                </c:pt>
                <c:pt idx="4508">
                  <c:v>1.9</c:v>
                </c:pt>
                <c:pt idx="4509">
                  <c:v>1.9</c:v>
                </c:pt>
                <c:pt idx="4510">
                  <c:v>1.9</c:v>
                </c:pt>
                <c:pt idx="4511">
                  <c:v>1.6</c:v>
                </c:pt>
                <c:pt idx="4512">
                  <c:v>1.6</c:v>
                </c:pt>
                <c:pt idx="4513">
                  <c:v>1.7</c:v>
                </c:pt>
                <c:pt idx="4514">
                  <c:v>1.6</c:v>
                </c:pt>
                <c:pt idx="4515">
                  <c:v>1.5</c:v>
                </c:pt>
                <c:pt idx="4516">
                  <c:v>2.6</c:v>
                </c:pt>
                <c:pt idx="4517">
                  <c:v>2.5</c:v>
                </c:pt>
                <c:pt idx="4518">
                  <c:v>1.9</c:v>
                </c:pt>
                <c:pt idx="4519">
                  <c:v>1.9</c:v>
                </c:pt>
                <c:pt idx="4520">
                  <c:v>1.8</c:v>
                </c:pt>
                <c:pt idx="4521">
                  <c:v>1.9</c:v>
                </c:pt>
                <c:pt idx="4522">
                  <c:v>1.9</c:v>
                </c:pt>
                <c:pt idx="4523">
                  <c:v>1.9</c:v>
                </c:pt>
                <c:pt idx="4532">
                  <c:v>1.6</c:v>
                </c:pt>
                <c:pt idx="4533">
                  <c:v>1.8</c:v>
                </c:pt>
                <c:pt idx="4534">
                  <c:v>3.7</c:v>
                </c:pt>
                <c:pt idx="4535">
                  <c:v>2.1</c:v>
                </c:pt>
                <c:pt idx="4536">
                  <c:v>2.9</c:v>
                </c:pt>
                <c:pt idx="4537">
                  <c:v>2.2</c:v>
                </c:pt>
                <c:pt idx="4538">
                  <c:v>3.5</c:v>
                </c:pt>
                <c:pt idx="4539">
                  <c:v>3.6</c:v>
                </c:pt>
                <c:pt idx="4540">
                  <c:v>3.2</c:v>
                </c:pt>
                <c:pt idx="4541">
                  <c:v>2.5</c:v>
                </c:pt>
                <c:pt idx="4542">
                  <c:v>2.2</c:v>
                </c:pt>
                <c:pt idx="4543">
                  <c:v>2.3</c:v>
                </c:pt>
                <c:pt idx="4544">
                  <c:v>2.3</c:v>
                </c:pt>
                <c:pt idx="4545">
                  <c:v>2.3</c:v>
                </c:pt>
                <c:pt idx="4546">
                  <c:v>2.3</c:v>
                </c:pt>
                <c:pt idx="4547">
                  <c:v>2.6</c:v>
                </c:pt>
                <c:pt idx="4548">
                  <c:v>2.5</c:v>
                </c:pt>
                <c:pt idx="4549">
                  <c:v>1.7</c:v>
                </c:pt>
                <c:pt idx="4550">
                  <c:v>4.0</c:v>
                </c:pt>
                <c:pt idx="4551">
                  <c:v>4.2</c:v>
                </c:pt>
                <c:pt idx="4552">
                  <c:v>2.4</c:v>
                </c:pt>
                <c:pt idx="4553">
                  <c:v>1.6</c:v>
                </c:pt>
                <c:pt idx="4554">
                  <c:v>1.5</c:v>
                </c:pt>
                <c:pt idx="4555">
                  <c:v>1.7</c:v>
                </c:pt>
                <c:pt idx="4556">
                  <c:v>2.1</c:v>
                </c:pt>
                <c:pt idx="4557">
                  <c:v>1.6</c:v>
                </c:pt>
                <c:pt idx="4709">
                  <c:v>1.9</c:v>
                </c:pt>
                <c:pt idx="4710">
                  <c:v>1.8</c:v>
                </c:pt>
                <c:pt idx="4711">
                  <c:v>3.3</c:v>
                </c:pt>
                <c:pt idx="4712">
                  <c:v>2.9</c:v>
                </c:pt>
                <c:pt idx="4713">
                  <c:v>2.8</c:v>
                </c:pt>
                <c:pt idx="4714">
                  <c:v>2.4</c:v>
                </c:pt>
                <c:pt idx="4715">
                  <c:v>2.2</c:v>
                </c:pt>
                <c:pt idx="4716">
                  <c:v>2.0</c:v>
                </c:pt>
                <c:pt idx="4717">
                  <c:v>3.0</c:v>
                </c:pt>
                <c:pt idx="4718">
                  <c:v>3.1</c:v>
                </c:pt>
                <c:pt idx="4719">
                  <c:v>3.0</c:v>
                </c:pt>
                <c:pt idx="4720">
                  <c:v>2.0</c:v>
                </c:pt>
                <c:pt idx="4721">
                  <c:v>1.6</c:v>
                </c:pt>
                <c:pt idx="4722">
                  <c:v>1.2</c:v>
                </c:pt>
                <c:pt idx="4723">
                  <c:v>1.5</c:v>
                </c:pt>
                <c:pt idx="4724">
                  <c:v>1.4</c:v>
                </c:pt>
                <c:pt idx="4733">
                  <c:v>1.9</c:v>
                </c:pt>
                <c:pt idx="4734">
                  <c:v>1.9</c:v>
                </c:pt>
                <c:pt idx="4735">
                  <c:v>2.6</c:v>
                </c:pt>
                <c:pt idx="4736">
                  <c:v>2.7</c:v>
                </c:pt>
                <c:pt idx="4737">
                  <c:v>3.3</c:v>
                </c:pt>
                <c:pt idx="4738">
                  <c:v>2.7</c:v>
                </c:pt>
                <c:pt idx="4739">
                  <c:v>2.5</c:v>
                </c:pt>
                <c:pt idx="4752">
                  <c:v>6.0</c:v>
                </c:pt>
                <c:pt idx="4813">
                  <c:v>4.1</c:v>
                </c:pt>
                <c:pt idx="4815">
                  <c:v>3.5</c:v>
                </c:pt>
                <c:pt idx="4816">
                  <c:v>5.0</c:v>
                </c:pt>
                <c:pt idx="4822">
                  <c:v>5.7</c:v>
                </c:pt>
                <c:pt idx="4823">
                  <c:v>5.1</c:v>
                </c:pt>
                <c:pt idx="4825">
                  <c:v>6.2</c:v>
                </c:pt>
                <c:pt idx="4827">
                  <c:v>9.1</c:v>
                </c:pt>
                <c:pt idx="4828">
                  <c:v>6.4</c:v>
                </c:pt>
                <c:pt idx="4830">
                  <c:v>8.4</c:v>
                </c:pt>
                <c:pt idx="4832">
                  <c:v>8.5</c:v>
                </c:pt>
                <c:pt idx="4835">
                  <c:v>9.1</c:v>
                </c:pt>
                <c:pt idx="4837">
                  <c:v>8.6</c:v>
                </c:pt>
                <c:pt idx="4839">
                  <c:v>6.4</c:v>
                </c:pt>
                <c:pt idx="4841">
                  <c:v>5.3</c:v>
                </c:pt>
                <c:pt idx="4842">
                  <c:v>11.2</c:v>
                </c:pt>
                <c:pt idx="4843">
                  <c:v>9.7</c:v>
                </c:pt>
                <c:pt idx="4844">
                  <c:v>10.2</c:v>
                </c:pt>
                <c:pt idx="4845">
                  <c:v>10.2</c:v>
                </c:pt>
                <c:pt idx="4846">
                  <c:v>6.6</c:v>
                </c:pt>
                <c:pt idx="4847">
                  <c:v>6.6</c:v>
                </c:pt>
                <c:pt idx="4848">
                  <c:v>8.6</c:v>
                </c:pt>
                <c:pt idx="4849">
                  <c:v>8.4</c:v>
                </c:pt>
                <c:pt idx="4850">
                  <c:v>4.6</c:v>
                </c:pt>
                <c:pt idx="4851">
                  <c:v>5.8</c:v>
                </c:pt>
                <c:pt idx="4859">
                  <c:v>1.0</c:v>
                </c:pt>
                <c:pt idx="4868">
                  <c:v>4.5</c:v>
                </c:pt>
                <c:pt idx="4869">
                  <c:v>5.5</c:v>
                </c:pt>
                <c:pt idx="4870">
                  <c:v>5.0</c:v>
                </c:pt>
                <c:pt idx="4871">
                  <c:v>4.9</c:v>
                </c:pt>
                <c:pt idx="4872">
                  <c:v>3.6</c:v>
                </c:pt>
                <c:pt idx="4873">
                  <c:v>5.5</c:v>
                </c:pt>
                <c:pt idx="4874">
                  <c:v>2.5</c:v>
                </c:pt>
                <c:pt idx="4875">
                  <c:v>5.2</c:v>
                </c:pt>
                <c:pt idx="4876">
                  <c:v>0.5</c:v>
                </c:pt>
                <c:pt idx="4877">
                  <c:v>0.3</c:v>
                </c:pt>
                <c:pt idx="4878">
                  <c:v>0.8</c:v>
                </c:pt>
                <c:pt idx="4879">
                  <c:v>0.3</c:v>
                </c:pt>
                <c:pt idx="4880">
                  <c:v>0.4</c:v>
                </c:pt>
                <c:pt idx="4881">
                  <c:v>0.6</c:v>
                </c:pt>
                <c:pt idx="4882">
                  <c:v>0.3</c:v>
                </c:pt>
                <c:pt idx="4883">
                  <c:v>0.5</c:v>
                </c:pt>
                <c:pt idx="4884">
                  <c:v>0.3</c:v>
                </c:pt>
                <c:pt idx="4885">
                  <c:v>0.5</c:v>
                </c:pt>
                <c:pt idx="4886">
                  <c:v>0.6</c:v>
                </c:pt>
                <c:pt idx="4887">
                  <c:v>0.8</c:v>
                </c:pt>
                <c:pt idx="4888">
                  <c:v>1.0</c:v>
                </c:pt>
                <c:pt idx="4889">
                  <c:v>0.6</c:v>
                </c:pt>
                <c:pt idx="4890">
                  <c:v>0.7</c:v>
                </c:pt>
                <c:pt idx="4891">
                  <c:v>0.6</c:v>
                </c:pt>
                <c:pt idx="4892">
                  <c:v>0.6</c:v>
                </c:pt>
                <c:pt idx="4893">
                  <c:v>0.7</c:v>
                </c:pt>
                <c:pt idx="4894">
                  <c:v>0.6</c:v>
                </c:pt>
                <c:pt idx="4895">
                  <c:v>0.8</c:v>
                </c:pt>
                <c:pt idx="4896">
                  <c:v>0.7</c:v>
                </c:pt>
                <c:pt idx="4897">
                  <c:v>0.7</c:v>
                </c:pt>
                <c:pt idx="4898">
                  <c:v>0.8</c:v>
                </c:pt>
                <c:pt idx="4899">
                  <c:v>0.7</c:v>
                </c:pt>
                <c:pt idx="4900">
                  <c:v>0.8</c:v>
                </c:pt>
                <c:pt idx="4901">
                  <c:v>0.8</c:v>
                </c:pt>
                <c:pt idx="4902">
                  <c:v>1.0</c:v>
                </c:pt>
                <c:pt idx="4903">
                  <c:v>0.9</c:v>
                </c:pt>
                <c:pt idx="4907">
                  <c:v>0.4</c:v>
                </c:pt>
                <c:pt idx="4944">
                  <c:v>0.6</c:v>
                </c:pt>
                <c:pt idx="4945">
                  <c:v>0.7</c:v>
                </c:pt>
                <c:pt idx="4996">
                  <c:v>0.7</c:v>
                </c:pt>
                <c:pt idx="4997">
                  <c:v>0.3</c:v>
                </c:pt>
                <c:pt idx="4998">
                  <c:v>0.5</c:v>
                </c:pt>
                <c:pt idx="5004">
                  <c:v>2.6</c:v>
                </c:pt>
                <c:pt idx="5005">
                  <c:v>0.7</c:v>
                </c:pt>
                <c:pt idx="5007">
                  <c:v>0.5</c:v>
                </c:pt>
                <c:pt idx="5009">
                  <c:v>0.3</c:v>
                </c:pt>
                <c:pt idx="5017">
                  <c:v>0.5</c:v>
                </c:pt>
                <c:pt idx="5026">
                  <c:v>0.2</c:v>
                </c:pt>
                <c:pt idx="5034">
                  <c:v>0.6</c:v>
                </c:pt>
                <c:pt idx="5036">
                  <c:v>0.7</c:v>
                </c:pt>
                <c:pt idx="5039">
                  <c:v>0.5</c:v>
                </c:pt>
                <c:pt idx="5043">
                  <c:v>0.5</c:v>
                </c:pt>
                <c:pt idx="5046">
                  <c:v>0.8</c:v>
                </c:pt>
                <c:pt idx="5047">
                  <c:v>0.5</c:v>
                </c:pt>
                <c:pt idx="5048">
                  <c:v>0.4</c:v>
                </c:pt>
                <c:pt idx="5054">
                  <c:v>0.5</c:v>
                </c:pt>
                <c:pt idx="5056">
                  <c:v>0.9</c:v>
                </c:pt>
                <c:pt idx="5057">
                  <c:v>0.2</c:v>
                </c:pt>
                <c:pt idx="5065">
                  <c:v>0.5</c:v>
                </c:pt>
                <c:pt idx="5066">
                  <c:v>0.5</c:v>
                </c:pt>
                <c:pt idx="5067">
                  <c:v>0.6</c:v>
                </c:pt>
                <c:pt idx="5070">
                  <c:v>0.7</c:v>
                </c:pt>
                <c:pt idx="5129">
                  <c:v>0.7</c:v>
                </c:pt>
                <c:pt idx="5162">
                  <c:v>0.8</c:v>
                </c:pt>
                <c:pt idx="5163">
                  <c:v>0.4</c:v>
                </c:pt>
                <c:pt idx="5164">
                  <c:v>0.4</c:v>
                </c:pt>
                <c:pt idx="5165">
                  <c:v>0.5</c:v>
                </c:pt>
                <c:pt idx="5166">
                  <c:v>1.3</c:v>
                </c:pt>
                <c:pt idx="5167">
                  <c:v>2.6</c:v>
                </c:pt>
                <c:pt idx="5168">
                  <c:v>1.1</c:v>
                </c:pt>
                <c:pt idx="5169">
                  <c:v>1.5</c:v>
                </c:pt>
                <c:pt idx="5170">
                  <c:v>1.8</c:v>
                </c:pt>
                <c:pt idx="5171">
                  <c:v>1.9</c:v>
                </c:pt>
                <c:pt idx="5172">
                  <c:v>2.0</c:v>
                </c:pt>
                <c:pt idx="5173">
                  <c:v>1.7</c:v>
                </c:pt>
                <c:pt idx="5174">
                  <c:v>3.1</c:v>
                </c:pt>
                <c:pt idx="5226">
                  <c:v>0.8</c:v>
                </c:pt>
                <c:pt idx="5227">
                  <c:v>0.7</c:v>
                </c:pt>
                <c:pt idx="5228">
                  <c:v>8.0</c:v>
                </c:pt>
                <c:pt idx="5229">
                  <c:v>0.8</c:v>
                </c:pt>
                <c:pt idx="5230">
                  <c:v>0.4</c:v>
                </c:pt>
                <c:pt idx="5231">
                  <c:v>0.7</c:v>
                </c:pt>
                <c:pt idx="5232">
                  <c:v>0.6</c:v>
                </c:pt>
                <c:pt idx="5233">
                  <c:v>0.6</c:v>
                </c:pt>
                <c:pt idx="5235">
                  <c:v>1.8</c:v>
                </c:pt>
                <c:pt idx="5236">
                  <c:v>1.2</c:v>
                </c:pt>
                <c:pt idx="5237">
                  <c:v>1.7</c:v>
                </c:pt>
                <c:pt idx="5238">
                  <c:v>1.2</c:v>
                </c:pt>
                <c:pt idx="5239">
                  <c:v>3.1</c:v>
                </c:pt>
                <c:pt idx="5241">
                  <c:v>2.6</c:v>
                </c:pt>
                <c:pt idx="5266">
                  <c:v>1.1</c:v>
                </c:pt>
                <c:pt idx="5267">
                  <c:v>2.0</c:v>
                </c:pt>
                <c:pt idx="5268">
                  <c:v>1.1</c:v>
                </c:pt>
                <c:pt idx="5269">
                  <c:v>1.9</c:v>
                </c:pt>
                <c:pt idx="5270">
                  <c:v>1.8</c:v>
                </c:pt>
                <c:pt idx="5271">
                  <c:v>1.7</c:v>
                </c:pt>
                <c:pt idx="5272">
                  <c:v>2.2</c:v>
                </c:pt>
                <c:pt idx="5273">
                  <c:v>2.1</c:v>
                </c:pt>
                <c:pt idx="5274">
                  <c:v>1.7</c:v>
                </c:pt>
                <c:pt idx="5275">
                  <c:v>1.2</c:v>
                </c:pt>
                <c:pt idx="5276">
                  <c:v>3.0</c:v>
                </c:pt>
                <c:pt idx="5277">
                  <c:v>1.7</c:v>
                </c:pt>
                <c:pt idx="5289">
                  <c:v>1.2</c:v>
                </c:pt>
                <c:pt idx="5290">
                  <c:v>0.4</c:v>
                </c:pt>
                <c:pt idx="5291">
                  <c:v>3.1</c:v>
                </c:pt>
                <c:pt idx="5382">
                  <c:v>2.7</c:v>
                </c:pt>
                <c:pt idx="5383">
                  <c:v>2.9</c:v>
                </c:pt>
                <c:pt idx="5384">
                  <c:v>2.1</c:v>
                </c:pt>
                <c:pt idx="5385">
                  <c:v>2.6</c:v>
                </c:pt>
                <c:pt idx="5386">
                  <c:v>2.5</c:v>
                </c:pt>
                <c:pt idx="5387">
                  <c:v>2.2</c:v>
                </c:pt>
                <c:pt idx="5388">
                  <c:v>2.2</c:v>
                </c:pt>
                <c:pt idx="5389">
                  <c:v>1.8</c:v>
                </c:pt>
                <c:pt idx="5390">
                  <c:v>1.9</c:v>
                </c:pt>
                <c:pt idx="5391">
                  <c:v>2.0</c:v>
                </c:pt>
                <c:pt idx="5392">
                  <c:v>2.0</c:v>
                </c:pt>
                <c:pt idx="5393">
                  <c:v>2.0</c:v>
                </c:pt>
                <c:pt idx="5394">
                  <c:v>2.0</c:v>
                </c:pt>
                <c:pt idx="5395">
                  <c:v>2.2</c:v>
                </c:pt>
                <c:pt idx="5396">
                  <c:v>1.9</c:v>
                </c:pt>
                <c:pt idx="5397">
                  <c:v>2.4</c:v>
                </c:pt>
                <c:pt idx="5398">
                  <c:v>2.1</c:v>
                </c:pt>
                <c:pt idx="5399">
                  <c:v>1.9</c:v>
                </c:pt>
                <c:pt idx="5400">
                  <c:v>2.1</c:v>
                </c:pt>
                <c:pt idx="5401">
                  <c:v>2.2</c:v>
                </c:pt>
                <c:pt idx="5402">
                  <c:v>2.3</c:v>
                </c:pt>
                <c:pt idx="5403">
                  <c:v>2.4</c:v>
                </c:pt>
                <c:pt idx="5404">
                  <c:v>2.1</c:v>
                </c:pt>
                <c:pt idx="5405">
                  <c:v>2.4</c:v>
                </c:pt>
                <c:pt idx="5407">
                  <c:v>2.4</c:v>
                </c:pt>
                <c:pt idx="5408">
                  <c:v>2.4</c:v>
                </c:pt>
                <c:pt idx="5409">
                  <c:v>2.7</c:v>
                </c:pt>
                <c:pt idx="5410">
                  <c:v>2.8</c:v>
                </c:pt>
                <c:pt idx="5411">
                  <c:v>2.1</c:v>
                </c:pt>
                <c:pt idx="5412">
                  <c:v>1.6</c:v>
                </c:pt>
                <c:pt idx="5462">
                  <c:v>2.4</c:v>
                </c:pt>
                <c:pt idx="5464">
                  <c:v>1.6</c:v>
                </c:pt>
                <c:pt idx="5466">
                  <c:v>2.3</c:v>
                </c:pt>
                <c:pt idx="5467">
                  <c:v>2.1</c:v>
                </c:pt>
                <c:pt idx="5468">
                  <c:v>1.0</c:v>
                </c:pt>
                <c:pt idx="5469">
                  <c:v>1.2</c:v>
                </c:pt>
                <c:pt idx="5471">
                  <c:v>0.9</c:v>
                </c:pt>
                <c:pt idx="5473">
                  <c:v>2.4</c:v>
                </c:pt>
                <c:pt idx="5476">
                  <c:v>2.4</c:v>
                </c:pt>
                <c:pt idx="5477">
                  <c:v>1.3</c:v>
                </c:pt>
                <c:pt idx="5478">
                  <c:v>2.6</c:v>
                </c:pt>
                <c:pt idx="5479">
                  <c:v>2.6</c:v>
                </c:pt>
                <c:pt idx="5506">
                  <c:v>2.3</c:v>
                </c:pt>
                <c:pt idx="5532">
                  <c:v>0.6</c:v>
                </c:pt>
                <c:pt idx="5533">
                  <c:v>0.5</c:v>
                </c:pt>
                <c:pt idx="5534">
                  <c:v>0.4</c:v>
                </c:pt>
                <c:pt idx="5535">
                  <c:v>0.5</c:v>
                </c:pt>
                <c:pt idx="5536">
                  <c:v>0.5</c:v>
                </c:pt>
                <c:pt idx="5537">
                  <c:v>0.6</c:v>
                </c:pt>
                <c:pt idx="5538">
                  <c:v>0.6</c:v>
                </c:pt>
                <c:pt idx="5539">
                  <c:v>0.7</c:v>
                </c:pt>
                <c:pt idx="5540">
                  <c:v>1.1</c:v>
                </c:pt>
                <c:pt idx="5541">
                  <c:v>0.5</c:v>
                </c:pt>
                <c:pt idx="5542">
                  <c:v>0.5</c:v>
                </c:pt>
                <c:pt idx="5543">
                  <c:v>0.4</c:v>
                </c:pt>
                <c:pt idx="5544">
                  <c:v>0.4</c:v>
                </c:pt>
                <c:pt idx="5545">
                  <c:v>0.1</c:v>
                </c:pt>
                <c:pt idx="5546">
                  <c:v>0.2</c:v>
                </c:pt>
                <c:pt idx="5547">
                  <c:v>0.2</c:v>
                </c:pt>
                <c:pt idx="5548">
                  <c:v>0.9</c:v>
                </c:pt>
                <c:pt idx="5549">
                  <c:v>1.1</c:v>
                </c:pt>
                <c:pt idx="5550">
                  <c:v>0.6</c:v>
                </c:pt>
                <c:pt idx="5551">
                  <c:v>0.7</c:v>
                </c:pt>
                <c:pt idx="5552">
                  <c:v>0.7</c:v>
                </c:pt>
                <c:pt idx="5553">
                  <c:v>0.6</c:v>
                </c:pt>
                <c:pt idx="5554">
                  <c:v>0.6</c:v>
                </c:pt>
                <c:pt idx="5555">
                  <c:v>0.5</c:v>
                </c:pt>
                <c:pt idx="5556">
                  <c:v>0.5</c:v>
                </c:pt>
                <c:pt idx="5557">
                  <c:v>0.5</c:v>
                </c:pt>
                <c:pt idx="5558">
                  <c:v>0.6</c:v>
                </c:pt>
                <c:pt idx="5559">
                  <c:v>0.6</c:v>
                </c:pt>
                <c:pt idx="5560">
                  <c:v>1.1</c:v>
                </c:pt>
                <c:pt idx="5561">
                  <c:v>0.5</c:v>
                </c:pt>
                <c:pt idx="5562">
                  <c:v>0.6</c:v>
                </c:pt>
                <c:pt idx="5563">
                  <c:v>0.4</c:v>
                </c:pt>
                <c:pt idx="5564">
                  <c:v>2.9</c:v>
                </c:pt>
                <c:pt idx="5565">
                  <c:v>3.5</c:v>
                </c:pt>
                <c:pt idx="5570">
                  <c:v>0.1</c:v>
                </c:pt>
                <c:pt idx="5571">
                  <c:v>0.2</c:v>
                </c:pt>
                <c:pt idx="5573">
                  <c:v>0.5</c:v>
                </c:pt>
                <c:pt idx="5574">
                  <c:v>0.6</c:v>
                </c:pt>
                <c:pt idx="5575">
                  <c:v>0.6</c:v>
                </c:pt>
                <c:pt idx="5576">
                  <c:v>0.6</c:v>
                </c:pt>
                <c:pt idx="5577">
                  <c:v>0.6</c:v>
                </c:pt>
                <c:pt idx="5578">
                  <c:v>0.4</c:v>
                </c:pt>
                <c:pt idx="5579">
                  <c:v>0.6</c:v>
                </c:pt>
                <c:pt idx="5584">
                  <c:v>0.3</c:v>
                </c:pt>
                <c:pt idx="5587">
                  <c:v>0.5</c:v>
                </c:pt>
                <c:pt idx="5589">
                  <c:v>0.5</c:v>
                </c:pt>
                <c:pt idx="5593">
                  <c:v>0.6</c:v>
                </c:pt>
                <c:pt idx="5595">
                  <c:v>0.7</c:v>
                </c:pt>
                <c:pt idx="5598">
                  <c:v>1.0</c:v>
                </c:pt>
                <c:pt idx="5605">
                  <c:v>1.1</c:v>
                </c:pt>
                <c:pt idx="5613">
                  <c:v>1.0</c:v>
                </c:pt>
                <c:pt idx="5618">
                  <c:v>0.8</c:v>
                </c:pt>
                <c:pt idx="5624">
                  <c:v>0.8</c:v>
                </c:pt>
                <c:pt idx="5627">
                  <c:v>1.1</c:v>
                </c:pt>
                <c:pt idx="5628">
                  <c:v>1.3</c:v>
                </c:pt>
                <c:pt idx="5629">
                  <c:v>1.4</c:v>
                </c:pt>
                <c:pt idx="5631">
                  <c:v>1.4</c:v>
                </c:pt>
                <c:pt idx="5633">
                  <c:v>0.8</c:v>
                </c:pt>
                <c:pt idx="5639">
                  <c:v>0.7</c:v>
                </c:pt>
                <c:pt idx="5649">
                  <c:v>1.2</c:v>
                </c:pt>
                <c:pt idx="5666">
                  <c:v>1.7</c:v>
                </c:pt>
                <c:pt idx="5677">
                  <c:v>1.6</c:v>
                </c:pt>
                <c:pt idx="5682">
                  <c:v>2.1</c:v>
                </c:pt>
                <c:pt idx="5687">
                  <c:v>1.6</c:v>
                </c:pt>
                <c:pt idx="5692">
                  <c:v>1.5</c:v>
                </c:pt>
                <c:pt idx="5700">
                  <c:v>1.8</c:v>
                </c:pt>
                <c:pt idx="5701">
                  <c:v>1.2</c:v>
                </c:pt>
                <c:pt idx="5704">
                  <c:v>1.8</c:v>
                </c:pt>
                <c:pt idx="5705">
                  <c:v>2.0</c:v>
                </c:pt>
                <c:pt idx="5709">
                  <c:v>1.7</c:v>
                </c:pt>
                <c:pt idx="5713">
                  <c:v>1.9</c:v>
                </c:pt>
                <c:pt idx="5719">
                  <c:v>1.9</c:v>
                </c:pt>
                <c:pt idx="5729">
                  <c:v>0.6</c:v>
                </c:pt>
                <c:pt idx="5730">
                  <c:v>0.3</c:v>
                </c:pt>
                <c:pt idx="5731">
                  <c:v>0.5</c:v>
                </c:pt>
                <c:pt idx="5733">
                  <c:v>0.5</c:v>
                </c:pt>
                <c:pt idx="5740">
                  <c:v>1.5</c:v>
                </c:pt>
                <c:pt idx="5749">
                  <c:v>1.6</c:v>
                </c:pt>
                <c:pt idx="5750">
                  <c:v>1.4</c:v>
                </c:pt>
                <c:pt idx="5752">
                  <c:v>1.3</c:v>
                </c:pt>
                <c:pt idx="5753">
                  <c:v>1.3</c:v>
                </c:pt>
                <c:pt idx="5754">
                  <c:v>1.3</c:v>
                </c:pt>
                <c:pt idx="5755">
                  <c:v>1.5</c:v>
                </c:pt>
                <c:pt idx="5759">
                  <c:v>1.5</c:v>
                </c:pt>
                <c:pt idx="5760">
                  <c:v>1.4</c:v>
                </c:pt>
                <c:pt idx="5766">
                  <c:v>1.7</c:v>
                </c:pt>
                <c:pt idx="5770">
                  <c:v>1.2</c:v>
                </c:pt>
                <c:pt idx="5771">
                  <c:v>1.4</c:v>
                </c:pt>
                <c:pt idx="5772">
                  <c:v>1.1</c:v>
                </c:pt>
                <c:pt idx="5773">
                  <c:v>1.5</c:v>
                </c:pt>
                <c:pt idx="5783">
                  <c:v>1.0</c:v>
                </c:pt>
                <c:pt idx="5785">
                  <c:v>0.6</c:v>
                </c:pt>
                <c:pt idx="5786">
                  <c:v>1.3</c:v>
                </c:pt>
                <c:pt idx="5788">
                  <c:v>1.4</c:v>
                </c:pt>
                <c:pt idx="5789">
                  <c:v>1.2</c:v>
                </c:pt>
                <c:pt idx="5792">
                  <c:v>1.5</c:v>
                </c:pt>
                <c:pt idx="5793">
                  <c:v>1.8</c:v>
                </c:pt>
                <c:pt idx="5794">
                  <c:v>0.8</c:v>
                </c:pt>
                <c:pt idx="5795">
                  <c:v>1.2</c:v>
                </c:pt>
                <c:pt idx="5796">
                  <c:v>1.2</c:v>
                </c:pt>
                <c:pt idx="5797">
                  <c:v>1.3</c:v>
                </c:pt>
                <c:pt idx="5798">
                  <c:v>1.4</c:v>
                </c:pt>
                <c:pt idx="5799">
                  <c:v>1.4</c:v>
                </c:pt>
                <c:pt idx="5800">
                  <c:v>1.6</c:v>
                </c:pt>
                <c:pt idx="5801">
                  <c:v>1.8</c:v>
                </c:pt>
                <c:pt idx="5802">
                  <c:v>1.4</c:v>
                </c:pt>
                <c:pt idx="5803">
                  <c:v>1.5</c:v>
                </c:pt>
                <c:pt idx="5804">
                  <c:v>1.7</c:v>
                </c:pt>
                <c:pt idx="5805">
                  <c:v>1.6</c:v>
                </c:pt>
                <c:pt idx="5806">
                  <c:v>1.3</c:v>
                </c:pt>
                <c:pt idx="5807">
                  <c:v>1.4</c:v>
                </c:pt>
                <c:pt idx="5808">
                  <c:v>1.3</c:v>
                </c:pt>
                <c:pt idx="5813">
                  <c:v>1.2</c:v>
                </c:pt>
                <c:pt idx="5814">
                  <c:v>1.2</c:v>
                </c:pt>
                <c:pt idx="5815">
                  <c:v>1.1</c:v>
                </c:pt>
                <c:pt idx="5816">
                  <c:v>1.1</c:v>
                </c:pt>
                <c:pt idx="5817">
                  <c:v>1.1</c:v>
                </c:pt>
                <c:pt idx="5818">
                  <c:v>1.2</c:v>
                </c:pt>
                <c:pt idx="5819">
                  <c:v>1.1</c:v>
                </c:pt>
                <c:pt idx="5820">
                  <c:v>1.1</c:v>
                </c:pt>
                <c:pt idx="5821">
                  <c:v>0.9</c:v>
                </c:pt>
                <c:pt idx="5822">
                  <c:v>0.9</c:v>
                </c:pt>
                <c:pt idx="5823">
                  <c:v>0.7</c:v>
                </c:pt>
                <c:pt idx="5824">
                  <c:v>1.0</c:v>
                </c:pt>
                <c:pt idx="5825">
                  <c:v>0.9</c:v>
                </c:pt>
                <c:pt idx="5826">
                  <c:v>0.5</c:v>
                </c:pt>
                <c:pt idx="5827">
                  <c:v>0.5</c:v>
                </c:pt>
                <c:pt idx="5828">
                  <c:v>0.5</c:v>
                </c:pt>
                <c:pt idx="5829">
                  <c:v>0.8</c:v>
                </c:pt>
                <c:pt idx="5830">
                  <c:v>1.0</c:v>
                </c:pt>
                <c:pt idx="5831">
                  <c:v>1.2</c:v>
                </c:pt>
                <c:pt idx="5832">
                  <c:v>0.8</c:v>
                </c:pt>
                <c:pt idx="5833">
                  <c:v>1.2</c:v>
                </c:pt>
                <c:pt idx="5834">
                  <c:v>1.7</c:v>
                </c:pt>
                <c:pt idx="5835">
                  <c:v>1.5</c:v>
                </c:pt>
                <c:pt idx="5836">
                  <c:v>1.3</c:v>
                </c:pt>
                <c:pt idx="5837">
                  <c:v>1.4</c:v>
                </c:pt>
                <c:pt idx="5838">
                  <c:v>1.3</c:v>
                </c:pt>
                <c:pt idx="5839">
                  <c:v>1.7</c:v>
                </c:pt>
                <c:pt idx="5840">
                  <c:v>2.0</c:v>
                </c:pt>
                <c:pt idx="5841">
                  <c:v>1.2</c:v>
                </c:pt>
                <c:pt idx="5842">
                  <c:v>1.7</c:v>
                </c:pt>
                <c:pt idx="5843">
                  <c:v>1.8</c:v>
                </c:pt>
                <c:pt idx="5844">
                  <c:v>1.6</c:v>
                </c:pt>
                <c:pt idx="5845">
                  <c:v>0.7</c:v>
                </c:pt>
                <c:pt idx="5846">
                  <c:v>0.7</c:v>
                </c:pt>
                <c:pt idx="5847">
                  <c:v>1.2</c:v>
                </c:pt>
                <c:pt idx="5848">
                  <c:v>1.2</c:v>
                </c:pt>
                <c:pt idx="5849">
                  <c:v>1.2</c:v>
                </c:pt>
                <c:pt idx="5850">
                  <c:v>1.1</c:v>
                </c:pt>
                <c:pt idx="5851">
                  <c:v>1.0</c:v>
                </c:pt>
                <c:pt idx="5912">
                  <c:v>1.3</c:v>
                </c:pt>
                <c:pt idx="5913">
                  <c:v>1.2</c:v>
                </c:pt>
                <c:pt idx="5914">
                  <c:v>0.5</c:v>
                </c:pt>
                <c:pt idx="5916">
                  <c:v>1.2</c:v>
                </c:pt>
                <c:pt idx="5917">
                  <c:v>0.8</c:v>
                </c:pt>
                <c:pt idx="5918">
                  <c:v>1.4</c:v>
                </c:pt>
                <c:pt idx="5984">
                  <c:v>1.1</c:v>
                </c:pt>
                <c:pt idx="5985">
                  <c:v>1.2</c:v>
                </c:pt>
                <c:pt idx="5986">
                  <c:v>1.2</c:v>
                </c:pt>
                <c:pt idx="5987">
                  <c:v>1.2</c:v>
                </c:pt>
                <c:pt idx="5988">
                  <c:v>1.0</c:v>
                </c:pt>
                <c:pt idx="5989">
                  <c:v>1.0</c:v>
                </c:pt>
                <c:pt idx="5990">
                  <c:v>1.2</c:v>
                </c:pt>
                <c:pt idx="5991">
                  <c:v>1.2</c:v>
                </c:pt>
                <c:pt idx="5992">
                  <c:v>1.1</c:v>
                </c:pt>
                <c:pt idx="5993">
                  <c:v>1.2</c:v>
                </c:pt>
                <c:pt idx="5994">
                  <c:v>1.1</c:v>
                </c:pt>
                <c:pt idx="6010">
                  <c:v>0.2</c:v>
                </c:pt>
                <c:pt idx="6011">
                  <c:v>0.2</c:v>
                </c:pt>
                <c:pt idx="6012">
                  <c:v>0.4</c:v>
                </c:pt>
                <c:pt idx="6013">
                  <c:v>0.2</c:v>
                </c:pt>
                <c:pt idx="6014">
                  <c:v>0.2</c:v>
                </c:pt>
                <c:pt idx="6015">
                  <c:v>0.4</c:v>
                </c:pt>
                <c:pt idx="6016">
                  <c:v>0.2</c:v>
                </c:pt>
                <c:pt idx="6017">
                  <c:v>0.4</c:v>
                </c:pt>
                <c:pt idx="6018">
                  <c:v>0.4</c:v>
                </c:pt>
                <c:pt idx="6025">
                  <c:v>0.2</c:v>
                </c:pt>
                <c:pt idx="6026">
                  <c:v>0.2</c:v>
                </c:pt>
                <c:pt idx="6027">
                  <c:v>0.2</c:v>
                </c:pt>
                <c:pt idx="6187">
                  <c:v>0.5</c:v>
                </c:pt>
                <c:pt idx="6188">
                  <c:v>0.5</c:v>
                </c:pt>
                <c:pt idx="6189">
                  <c:v>0.4</c:v>
                </c:pt>
                <c:pt idx="6190">
                  <c:v>0.4</c:v>
                </c:pt>
                <c:pt idx="6191">
                  <c:v>0.5</c:v>
                </c:pt>
                <c:pt idx="6192">
                  <c:v>0.4</c:v>
                </c:pt>
                <c:pt idx="6193">
                  <c:v>0.4</c:v>
                </c:pt>
                <c:pt idx="6194">
                  <c:v>0.3</c:v>
                </c:pt>
                <c:pt idx="6195">
                  <c:v>0.3</c:v>
                </c:pt>
                <c:pt idx="6196">
                  <c:v>0.6</c:v>
                </c:pt>
                <c:pt idx="6197">
                  <c:v>0.4</c:v>
                </c:pt>
                <c:pt idx="6198">
                  <c:v>0.7</c:v>
                </c:pt>
                <c:pt idx="6199">
                  <c:v>0.4</c:v>
                </c:pt>
                <c:pt idx="6200">
                  <c:v>2.6</c:v>
                </c:pt>
                <c:pt idx="6201">
                  <c:v>0.5</c:v>
                </c:pt>
                <c:pt idx="6202">
                  <c:v>0.7</c:v>
                </c:pt>
                <c:pt idx="6203">
                  <c:v>0.7</c:v>
                </c:pt>
                <c:pt idx="6204">
                  <c:v>0.5</c:v>
                </c:pt>
                <c:pt idx="6205">
                  <c:v>0.5</c:v>
                </c:pt>
                <c:pt idx="6206">
                  <c:v>0.4</c:v>
                </c:pt>
                <c:pt idx="6207">
                  <c:v>0.5</c:v>
                </c:pt>
                <c:pt idx="6208">
                  <c:v>0.3</c:v>
                </c:pt>
                <c:pt idx="6209">
                  <c:v>0.5</c:v>
                </c:pt>
                <c:pt idx="6210">
                  <c:v>0.5</c:v>
                </c:pt>
                <c:pt idx="6211">
                  <c:v>0.4</c:v>
                </c:pt>
                <c:pt idx="6215">
                  <c:v>0.3</c:v>
                </c:pt>
                <c:pt idx="6216">
                  <c:v>0.3</c:v>
                </c:pt>
                <c:pt idx="6217">
                  <c:v>0.4</c:v>
                </c:pt>
                <c:pt idx="6222">
                  <c:v>0.4</c:v>
                </c:pt>
                <c:pt idx="6243">
                  <c:v>0.4</c:v>
                </c:pt>
                <c:pt idx="6244">
                  <c:v>0.3</c:v>
                </c:pt>
                <c:pt idx="6267">
                  <c:v>0.4</c:v>
                </c:pt>
                <c:pt idx="6268">
                  <c:v>0.5</c:v>
                </c:pt>
                <c:pt idx="6269">
                  <c:v>0.5</c:v>
                </c:pt>
                <c:pt idx="6270">
                  <c:v>0.5</c:v>
                </c:pt>
                <c:pt idx="6273">
                  <c:v>0.4</c:v>
                </c:pt>
                <c:pt idx="6274">
                  <c:v>0.4</c:v>
                </c:pt>
                <c:pt idx="6275">
                  <c:v>0.7</c:v>
                </c:pt>
                <c:pt idx="6283">
                  <c:v>0.5</c:v>
                </c:pt>
                <c:pt idx="6284">
                  <c:v>0.5</c:v>
                </c:pt>
                <c:pt idx="6285">
                  <c:v>0.4</c:v>
                </c:pt>
                <c:pt idx="6286">
                  <c:v>0.4</c:v>
                </c:pt>
                <c:pt idx="6287">
                  <c:v>0.4</c:v>
                </c:pt>
                <c:pt idx="6288">
                  <c:v>0.5</c:v>
                </c:pt>
                <c:pt idx="6294">
                  <c:v>0.5</c:v>
                </c:pt>
                <c:pt idx="6295">
                  <c:v>1.7</c:v>
                </c:pt>
                <c:pt idx="6296">
                  <c:v>0.3</c:v>
                </c:pt>
                <c:pt idx="6297">
                  <c:v>0.2</c:v>
                </c:pt>
                <c:pt idx="6298">
                  <c:v>0.3</c:v>
                </c:pt>
                <c:pt idx="6299">
                  <c:v>0.5</c:v>
                </c:pt>
                <c:pt idx="6300">
                  <c:v>0.4</c:v>
                </c:pt>
                <c:pt idx="6301">
                  <c:v>0.5</c:v>
                </c:pt>
                <c:pt idx="6302">
                  <c:v>0.9</c:v>
                </c:pt>
                <c:pt idx="6303">
                  <c:v>0.7</c:v>
                </c:pt>
                <c:pt idx="6304">
                  <c:v>0.3</c:v>
                </c:pt>
                <c:pt idx="6305">
                  <c:v>0.3</c:v>
                </c:pt>
                <c:pt idx="6306">
                  <c:v>0.3</c:v>
                </c:pt>
                <c:pt idx="6307">
                  <c:v>0.5</c:v>
                </c:pt>
                <c:pt idx="6308">
                  <c:v>0.3</c:v>
                </c:pt>
                <c:pt idx="6309">
                  <c:v>0.4</c:v>
                </c:pt>
                <c:pt idx="6355">
                  <c:v>0.4</c:v>
                </c:pt>
                <c:pt idx="6357">
                  <c:v>0.3</c:v>
                </c:pt>
                <c:pt idx="6408">
                  <c:v>1.5</c:v>
                </c:pt>
                <c:pt idx="6409">
                  <c:v>1.4</c:v>
                </c:pt>
                <c:pt idx="6416">
                  <c:v>0.8</c:v>
                </c:pt>
                <c:pt idx="6417">
                  <c:v>0.7</c:v>
                </c:pt>
                <c:pt idx="6422">
                  <c:v>1.0</c:v>
                </c:pt>
                <c:pt idx="6423">
                  <c:v>0.9</c:v>
                </c:pt>
                <c:pt idx="6429">
                  <c:v>2.6</c:v>
                </c:pt>
                <c:pt idx="6430">
                  <c:v>2.3</c:v>
                </c:pt>
                <c:pt idx="6432">
                  <c:v>0.6</c:v>
                </c:pt>
                <c:pt idx="6444">
                  <c:v>2.8</c:v>
                </c:pt>
                <c:pt idx="6446">
                  <c:v>2.2</c:v>
                </c:pt>
                <c:pt idx="6447">
                  <c:v>2.3</c:v>
                </c:pt>
                <c:pt idx="6448">
                  <c:v>1.8</c:v>
                </c:pt>
                <c:pt idx="6449">
                  <c:v>2.6</c:v>
                </c:pt>
                <c:pt idx="6450">
                  <c:v>3.2</c:v>
                </c:pt>
                <c:pt idx="6452">
                  <c:v>2.7</c:v>
                </c:pt>
                <c:pt idx="6453">
                  <c:v>2.8</c:v>
                </c:pt>
                <c:pt idx="6455">
                  <c:v>3.4</c:v>
                </c:pt>
                <c:pt idx="6456">
                  <c:v>3.0</c:v>
                </c:pt>
                <c:pt idx="6457">
                  <c:v>3.3</c:v>
                </c:pt>
                <c:pt idx="6461">
                  <c:v>3.5</c:v>
                </c:pt>
                <c:pt idx="6462">
                  <c:v>4.1</c:v>
                </c:pt>
                <c:pt idx="6469">
                  <c:v>4.2</c:v>
                </c:pt>
                <c:pt idx="6470">
                  <c:v>4.4</c:v>
                </c:pt>
                <c:pt idx="6472">
                  <c:v>4.2</c:v>
                </c:pt>
                <c:pt idx="6474">
                  <c:v>3.7</c:v>
                </c:pt>
                <c:pt idx="6475">
                  <c:v>4.0</c:v>
                </c:pt>
                <c:pt idx="6476">
                  <c:v>3.9</c:v>
                </c:pt>
                <c:pt idx="6477">
                  <c:v>2.6</c:v>
                </c:pt>
                <c:pt idx="6478">
                  <c:v>2.4</c:v>
                </c:pt>
                <c:pt idx="6480">
                  <c:v>3.2</c:v>
                </c:pt>
                <c:pt idx="6481">
                  <c:v>2.5</c:v>
                </c:pt>
                <c:pt idx="6482">
                  <c:v>1.8</c:v>
                </c:pt>
                <c:pt idx="6483">
                  <c:v>2.7</c:v>
                </c:pt>
                <c:pt idx="6491">
                  <c:v>3.3</c:v>
                </c:pt>
                <c:pt idx="6492">
                  <c:v>3.4</c:v>
                </c:pt>
                <c:pt idx="6493">
                  <c:v>2.4</c:v>
                </c:pt>
                <c:pt idx="6495">
                  <c:v>1.1</c:v>
                </c:pt>
                <c:pt idx="6497">
                  <c:v>2.6</c:v>
                </c:pt>
                <c:pt idx="6498">
                  <c:v>2.1</c:v>
                </c:pt>
                <c:pt idx="6501">
                  <c:v>2.4</c:v>
                </c:pt>
                <c:pt idx="6502">
                  <c:v>2.1</c:v>
                </c:pt>
                <c:pt idx="6505">
                  <c:v>2.6</c:v>
                </c:pt>
                <c:pt idx="6506">
                  <c:v>2.0</c:v>
                </c:pt>
                <c:pt idx="6507">
                  <c:v>2.5</c:v>
                </c:pt>
                <c:pt idx="6509">
                  <c:v>2.9</c:v>
                </c:pt>
                <c:pt idx="6510">
                  <c:v>2.1</c:v>
                </c:pt>
                <c:pt idx="6511">
                  <c:v>1.9</c:v>
                </c:pt>
                <c:pt idx="6540">
                  <c:v>3.8</c:v>
                </c:pt>
                <c:pt idx="6541">
                  <c:v>3.2</c:v>
                </c:pt>
                <c:pt idx="6542">
                  <c:v>3.1</c:v>
                </c:pt>
                <c:pt idx="6543">
                  <c:v>3.8</c:v>
                </c:pt>
                <c:pt idx="6544">
                  <c:v>4.6</c:v>
                </c:pt>
                <c:pt idx="6545">
                  <c:v>3.3</c:v>
                </c:pt>
                <c:pt idx="6546">
                  <c:v>3.9</c:v>
                </c:pt>
                <c:pt idx="6547">
                  <c:v>4.2</c:v>
                </c:pt>
                <c:pt idx="6548">
                  <c:v>3.9</c:v>
                </c:pt>
                <c:pt idx="6549">
                  <c:v>5.1</c:v>
                </c:pt>
                <c:pt idx="6550">
                  <c:v>7.1</c:v>
                </c:pt>
                <c:pt idx="6551">
                  <c:v>6.3</c:v>
                </c:pt>
                <c:pt idx="6553">
                  <c:v>2.7</c:v>
                </c:pt>
                <c:pt idx="6555">
                  <c:v>2.2</c:v>
                </c:pt>
                <c:pt idx="6580">
                  <c:v>0.6</c:v>
                </c:pt>
                <c:pt idx="6583">
                  <c:v>0.7</c:v>
                </c:pt>
                <c:pt idx="6587">
                  <c:v>0.5</c:v>
                </c:pt>
                <c:pt idx="6589">
                  <c:v>0.5</c:v>
                </c:pt>
                <c:pt idx="6595">
                  <c:v>0.8</c:v>
                </c:pt>
                <c:pt idx="6605">
                  <c:v>0.6</c:v>
                </c:pt>
                <c:pt idx="6608">
                  <c:v>0.3</c:v>
                </c:pt>
                <c:pt idx="6612">
                  <c:v>0.8</c:v>
                </c:pt>
                <c:pt idx="6615">
                  <c:v>0.5</c:v>
                </c:pt>
                <c:pt idx="6617">
                  <c:v>0.1</c:v>
                </c:pt>
                <c:pt idx="6621">
                  <c:v>1.1</c:v>
                </c:pt>
                <c:pt idx="6625">
                  <c:v>0.7</c:v>
                </c:pt>
                <c:pt idx="6628">
                  <c:v>0.3</c:v>
                </c:pt>
                <c:pt idx="6629">
                  <c:v>0.3</c:v>
                </c:pt>
                <c:pt idx="6632">
                  <c:v>0.4</c:v>
                </c:pt>
                <c:pt idx="6636">
                  <c:v>0.5</c:v>
                </c:pt>
                <c:pt idx="6639">
                  <c:v>0.3</c:v>
                </c:pt>
                <c:pt idx="6645">
                  <c:v>0.4</c:v>
                </c:pt>
                <c:pt idx="6646">
                  <c:v>0.2</c:v>
                </c:pt>
                <c:pt idx="6647">
                  <c:v>0.1</c:v>
                </c:pt>
                <c:pt idx="6648">
                  <c:v>0.1</c:v>
                </c:pt>
                <c:pt idx="6649">
                  <c:v>0.2</c:v>
                </c:pt>
                <c:pt idx="6650">
                  <c:v>0.9</c:v>
                </c:pt>
                <c:pt idx="6668">
                  <c:v>0.2</c:v>
                </c:pt>
                <c:pt idx="6669">
                  <c:v>0.2</c:v>
                </c:pt>
                <c:pt idx="6670">
                  <c:v>0.2</c:v>
                </c:pt>
                <c:pt idx="6671">
                  <c:v>0.2</c:v>
                </c:pt>
                <c:pt idx="6672">
                  <c:v>0.2</c:v>
                </c:pt>
                <c:pt idx="6675">
                  <c:v>0.1</c:v>
                </c:pt>
                <c:pt idx="6676">
                  <c:v>0.1</c:v>
                </c:pt>
                <c:pt idx="6677">
                  <c:v>0.1</c:v>
                </c:pt>
                <c:pt idx="6679">
                  <c:v>0.1</c:v>
                </c:pt>
                <c:pt idx="6681">
                  <c:v>0.4</c:v>
                </c:pt>
                <c:pt idx="6682">
                  <c:v>0.1</c:v>
                </c:pt>
                <c:pt idx="6683">
                  <c:v>0.0</c:v>
                </c:pt>
                <c:pt idx="6684">
                  <c:v>0.1</c:v>
                </c:pt>
                <c:pt idx="6685">
                  <c:v>0.1</c:v>
                </c:pt>
                <c:pt idx="6686">
                  <c:v>0.1</c:v>
                </c:pt>
                <c:pt idx="6689">
                  <c:v>0.1</c:v>
                </c:pt>
                <c:pt idx="6693">
                  <c:v>0.1</c:v>
                </c:pt>
                <c:pt idx="6695">
                  <c:v>0.0</c:v>
                </c:pt>
                <c:pt idx="6702">
                  <c:v>1.0</c:v>
                </c:pt>
                <c:pt idx="6703">
                  <c:v>0.9</c:v>
                </c:pt>
                <c:pt idx="6704">
                  <c:v>1.0</c:v>
                </c:pt>
                <c:pt idx="6705">
                  <c:v>1.0</c:v>
                </c:pt>
                <c:pt idx="6706">
                  <c:v>1.0</c:v>
                </c:pt>
                <c:pt idx="6709">
                  <c:v>1.4</c:v>
                </c:pt>
                <c:pt idx="6712">
                  <c:v>1.6</c:v>
                </c:pt>
                <c:pt idx="6713">
                  <c:v>0.9</c:v>
                </c:pt>
                <c:pt idx="6715">
                  <c:v>0.2</c:v>
                </c:pt>
                <c:pt idx="6720">
                  <c:v>0.1</c:v>
                </c:pt>
                <c:pt idx="6721">
                  <c:v>0.1</c:v>
                </c:pt>
                <c:pt idx="6722">
                  <c:v>0.0</c:v>
                </c:pt>
                <c:pt idx="6723">
                  <c:v>0.0</c:v>
                </c:pt>
                <c:pt idx="6724">
                  <c:v>0.1</c:v>
                </c:pt>
                <c:pt idx="6726">
                  <c:v>0.1</c:v>
                </c:pt>
                <c:pt idx="6727">
                  <c:v>0.1</c:v>
                </c:pt>
                <c:pt idx="6728">
                  <c:v>0.1</c:v>
                </c:pt>
                <c:pt idx="6729">
                  <c:v>0.1</c:v>
                </c:pt>
                <c:pt idx="6730">
                  <c:v>0.5</c:v>
                </c:pt>
                <c:pt idx="6744">
                  <c:v>4.3</c:v>
                </c:pt>
                <c:pt idx="6745">
                  <c:v>0.6</c:v>
                </c:pt>
                <c:pt idx="6746">
                  <c:v>0.4</c:v>
                </c:pt>
                <c:pt idx="6747">
                  <c:v>0.6</c:v>
                </c:pt>
                <c:pt idx="6748">
                  <c:v>0.5</c:v>
                </c:pt>
                <c:pt idx="6749">
                  <c:v>0.6</c:v>
                </c:pt>
                <c:pt idx="6765">
                  <c:v>0.6</c:v>
                </c:pt>
                <c:pt idx="6766">
                  <c:v>0.7</c:v>
                </c:pt>
                <c:pt idx="6779">
                  <c:v>1.7</c:v>
                </c:pt>
                <c:pt idx="6780">
                  <c:v>2.1</c:v>
                </c:pt>
                <c:pt idx="6781">
                  <c:v>1.9</c:v>
                </c:pt>
                <c:pt idx="6782">
                  <c:v>2.2</c:v>
                </c:pt>
                <c:pt idx="6783">
                  <c:v>0.7</c:v>
                </c:pt>
                <c:pt idx="6784">
                  <c:v>1.5</c:v>
                </c:pt>
                <c:pt idx="6785">
                  <c:v>0.9</c:v>
                </c:pt>
                <c:pt idx="6871">
                  <c:v>4.3</c:v>
                </c:pt>
                <c:pt idx="6872">
                  <c:v>6.1</c:v>
                </c:pt>
                <c:pt idx="6873">
                  <c:v>4.1</c:v>
                </c:pt>
                <c:pt idx="6874">
                  <c:v>4.4</c:v>
                </c:pt>
                <c:pt idx="6875">
                  <c:v>4.4</c:v>
                </c:pt>
                <c:pt idx="6876">
                  <c:v>0.8</c:v>
                </c:pt>
                <c:pt idx="6877">
                  <c:v>1.3</c:v>
                </c:pt>
                <c:pt idx="6927">
                  <c:v>1.7</c:v>
                </c:pt>
                <c:pt idx="6928">
                  <c:v>1.4</c:v>
                </c:pt>
                <c:pt idx="6929">
                  <c:v>1.7</c:v>
                </c:pt>
                <c:pt idx="6930">
                  <c:v>1.5</c:v>
                </c:pt>
                <c:pt idx="6931">
                  <c:v>1.3</c:v>
                </c:pt>
                <c:pt idx="6932">
                  <c:v>1.4</c:v>
                </c:pt>
                <c:pt idx="6938">
                  <c:v>0.1</c:v>
                </c:pt>
                <c:pt idx="6939">
                  <c:v>0.1</c:v>
                </c:pt>
                <c:pt idx="6940">
                  <c:v>0.0</c:v>
                </c:pt>
                <c:pt idx="6941">
                  <c:v>1.1</c:v>
                </c:pt>
                <c:pt idx="6942">
                  <c:v>1.5</c:v>
                </c:pt>
                <c:pt idx="6943">
                  <c:v>1.8</c:v>
                </c:pt>
                <c:pt idx="6944">
                  <c:v>1.3</c:v>
                </c:pt>
                <c:pt idx="6945">
                  <c:v>1.5</c:v>
                </c:pt>
                <c:pt idx="6946">
                  <c:v>1.3</c:v>
                </c:pt>
                <c:pt idx="6947">
                  <c:v>1.6</c:v>
                </c:pt>
                <c:pt idx="6948">
                  <c:v>1.3</c:v>
                </c:pt>
                <c:pt idx="6949">
                  <c:v>4.2</c:v>
                </c:pt>
                <c:pt idx="6950">
                  <c:v>3.0</c:v>
                </c:pt>
                <c:pt idx="6951">
                  <c:v>4.6</c:v>
                </c:pt>
                <c:pt idx="6995">
                  <c:v>2.3</c:v>
                </c:pt>
                <c:pt idx="6996">
                  <c:v>1.9</c:v>
                </c:pt>
                <c:pt idx="6997">
                  <c:v>1.8</c:v>
                </c:pt>
                <c:pt idx="6998">
                  <c:v>1.8</c:v>
                </c:pt>
                <c:pt idx="6999">
                  <c:v>2.0</c:v>
                </c:pt>
                <c:pt idx="7000">
                  <c:v>1.8</c:v>
                </c:pt>
                <c:pt idx="7001">
                  <c:v>3.4</c:v>
                </c:pt>
                <c:pt idx="7025">
                  <c:v>2.4</c:v>
                </c:pt>
                <c:pt idx="7026">
                  <c:v>0.9</c:v>
                </c:pt>
                <c:pt idx="7027">
                  <c:v>0.8</c:v>
                </c:pt>
                <c:pt idx="7030">
                  <c:v>0.6</c:v>
                </c:pt>
                <c:pt idx="7031">
                  <c:v>0.6</c:v>
                </c:pt>
                <c:pt idx="7032">
                  <c:v>0.9</c:v>
                </c:pt>
                <c:pt idx="7033">
                  <c:v>0.9</c:v>
                </c:pt>
                <c:pt idx="7036">
                  <c:v>3.0</c:v>
                </c:pt>
                <c:pt idx="7037">
                  <c:v>3.1</c:v>
                </c:pt>
                <c:pt idx="7040">
                  <c:v>4.0</c:v>
                </c:pt>
                <c:pt idx="7062">
                  <c:v>0.5</c:v>
                </c:pt>
                <c:pt idx="7065">
                  <c:v>0.4</c:v>
                </c:pt>
                <c:pt idx="7070">
                  <c:v>0.6</c:v>
                </c:pt>
                <c:pt idx="7071">
                  <c:v>0.5</c:v>
                </c:pt>
                <c:pt idx="7074">
                  <c:v>0.5</c:v>
                </c:pt>
                <c:pt idx="7078">
                  <c:v>0.6</c:v>
                </c:pt>
                <c:pt idx="7079">
                  <c:v>0.4</c:v>
                </c:pt>
                <c:pt idx="7080">
                  <c:v>0.5</c:v>
                </c:pt>
                <c:pt idx="7083">
                  <c:v>1.4</c:v>
                </c:pt>
                <c:pt idx="7085">
                  <c:v>1.3</c:v>
                </c:pt>
                <c:pt idx="7087">
                  <c:v>0.9</c:v>
                </c:pt>
                <c:pt idx="7088">
                  <c:v>1.4</c:v>
                </c:pt>
                <c:pt idx="7110">
                  <c:v>0.1</c:v>
                </c:pt>
                <c:pt idx="7175">
                  <c:v>0.3</c:v>
                </c:pt>
                <c:pt idx="7176">
                  <c:v>0.3</c:v>
                </c:pt>
                <c:pt idx="7177">
                  <c:v>0.2</c:v>
                </c:pt>
                <c:pt idx="7178">
                  <c:v>0.2</c:v>
                </c:pt>
                <c:pt idx="7179">
                  <c:v>0.1</c:v>
                </c:pt>
                <c:pt idx="7180">
                  <c:v>0.5</c:v>
                </c:pt>
                <c:pt idx="7181">
                  <c:v>0.7</c:v>
                </c:pt>
                <c:pt idx="7182">
                  <c:v>0.4</c:v>
                </c:pt>
                <c:pt idx="7183">
                  <c:v>0.3</c:v>
                </c:pt>
                <c:pt idx="7184">
                  <c:v>0.3</c:v>
                </c:pt>
                <c:pt idx="7185">
                  <c:v>0.2</c:v>
                </c:pt>
                <c:pt idx="7186">
                  <c:v>0.2</c:v>
                </c:pt>
                <c:pt idx="7187">
                  <c:v>0.3</c:v>
                </c:pt>
                <c:pt idx="7188">
                  <c:v>0.3</c:v>
                </c:pt>
                <c:pt idx="7189">
                  <c:v>0.4</c:v>
                </c:pt>
                <c:pt idx="7190">
                  <c:v>0.4</c:v>
                </c:pt>
                <c:pt idx="7191">
                  <c:v>0.8</c:v>
                </c:pt>
                <c:pt idx="7192">
                  <c:v>0.6</c:v>
                </c:pt>
                <c:pt idx="7193">
                  <c:v>0.3</c:v>
                </c:pt>
                <c:pt idx="7194">
                  <c:v>0.7</c:v>
                </c:pt>
                <c:pt idx="7195">
                  <c:v>0.3</c:v>
                </c:pt>
                <c:pt idx="7196">
                  <c:v>0.3</c:v>
                </c:pt>
                <c:pt idx="7197">
                  <c:v>0.3</c:v>
                </c:pt>
                <c:pt idx="7198">
                  <c:v>0.3</c:v>
                </c:pt>
                <c:pt idx="7199">
                  <c:v>0.4</c:v>
                </c:pt>
                <c:pt idx="7200">
                  <c:v>0.3</c:v>
                </c:pt>
                <c:pt idx="7201">
                  <c:v>0.2</c:v>
                </c:pt>
                <c:pt idx="7202">
                  <c:v>0.5</c:v>
                </c:pt>
                <c:pt idx="7203">
                  <c:v>0.2</c:v>
                </c:pt>
                <c:pt idx="7207">
                  <c:v>0.2</c:v>
                </c:pt>
                <c:pt idx="7208">
                  <c:v>0.3</c:v>
                </c:pt>
                <c:pt idx="7209">
                  <c:v>0.3</c:v>
                </c:pt>
                <c:pt idx="7210">
                  <c:v>0.2</c:v>
                </c:pt>
                <c:pt idx="7211">
                  <c:v>0.2</c:v>
                </c:pt>
                <c:pt idx="7216">
                  <c:v>0.1</c:v>
                </c:pt>
                <c:pt idx="7219">
                  <c:v>0.4</c:v>
                </c:pt>
                <c:pt idx="7220">
                  <c:v>0.6</c:v>
                </c:pt>
                <c:pt idx="7224">
                  <c:v>0.4</c:v>
                </c:pt>
                <c:pt idx="7225">
                  <c:v>0.5</c:v>
                </c:pt>
                <c:pt idx="7226">
                  <c:v>0.3</c:v>
                </c:pt>
                <c:pt idx="7227">
                  <c:v>0.2</c:v>
                </c:pt>
                <c:pt idx="7229">
                  <c:v>0.4</c:v>
                </c:pt>
                <c:pt idx="7235">
                  <c:v>0.4</c:v>
                </c:pt>
                <c:pt idx="7236">
                  <c:v>0.2</c:v>
                </c:pt>
                <c:pt idx="7240">
                  <c:v>0.2</c:v>
                </c:pt>
                <c:pt idx="7241">
                  <c:v>0.3</c:v>
                </c:pt>
                <c:pt idx="7242">
                  <c:v>0.4</c:v>
                </c:pt>
                <c:pt idx="7371">
                  <c:v>0.4</c:v>
                </c:pt>
                <c:pt idx="7376">
                  <c:v>0.6</c:v>
                </c:pt>
                <c:pt idx="7381">
                  <c:v>0.7</c:v>
                </c:pt>
                <c:pt idx="7382">
                  <c:v>0.6</c:v>
                </c:pt>
                <c:pt idx="7384">
                  <c:v>0.5</c:v>
                </c:pt>
                <c:pt idx="7390">
                  <c:v>0.2</c:v>
                </c:pt>
                <c:pt idx="7391">
                  <c:v>0.4</c:v>
                </c:pt>
                <c:pt idx="7392">
                  <c:v>0.3</c:v>
                </c:pt>
                <c:pt idx="7393">
                  <c:v>0.4</c:v>
                </c:pt>
                <c:pt idx="7395">
                  <c:v>0.6</c:v>
                </c:pt>
                <c:pt idx="7398">
                  <c:v>0.6</c:v>
                </c:pt>
                <c:pt idx="7402">
                  <c:v>0.9</c:v>
                </c:pt>
                <c:pt idx="7403">
                  <c:v>0.9</c:v>
                </c:pt>
                <c:pt idx="7404">
                  <c:v>0.3</c:v>
                </c:pt>
                <c:pt idx="7405">
                  <c:v>4.2</c:v>
                </c:pt>
                <c:pt idx="7406">
                  <c:v>3.6</c:v>
                </c:pt>
                <c:pt idx="7407">
                  <c:v>4.4</c:v>
                </c:pt>
                <c:pt idx="7408">
                  <c:v>7.7</c:v>
                </c:pt>
                <c:pt idx="7409">
                  <c:v>7.7</c:v>
                </c:pt>
                <c:pt idx="7410">
                  <c:v>4.3</c:v>
                </c:pt>
                <c:pt idx="7411">
                  <c:v>13.4</c:v>
                </c:pt>
                <c:pt idx="7412">
                  <c:v>3.7</c:v>
                </c:pt>
                <c:pt idx="7413">
                  <c:v>9.3</c:v>
                </c:pt>
                <c:pt idx="7414">
                  <c:v>2.8</c:v>
                </c:pt>
                <c:pt idx="7415">
                  <c:v>7.5</c:v>
                </c:pt>
                <c:pt idx="7416">
                  <c:v>0.4</c:v>
                </c:pt>
                <c:pt idx="7417">
                  <c:v>0.4</c:v>
                </c:pt>
                <c:pt idx="7418">
                  <c:v>0.4</c:v>
                </c:pt>
                <c:pt idx="7429">
                  <c:v>5.0</c:v>
                </c:pt>
                <c:pt idx="7430">
                  <c:v>5.0</c:v>
                </c:pt>
                <c:pt idx="7431">
                  <c:v>3.0</c:v>
                </c:pt>
                <c:pt idx="7432">
                  <c:v>4.0</c:v>
                </c:pt>
                <c:pt idx="7433">
                  <c:v>3.0</c:v>
                </c:pt>
                <c:pt idx="7434">
                  <c:v>3.0</c:v>
                </c:pt>
                <c:pt idx="7435">
                  <c:v>3.0</c:v>
                </c:pt>
                <c:pt idx="7436">
                  <c:v>4.0</c:v>
                </c:pt>
                <c:pt idx="7443">
                  <c:v>4.0</c:v>
                </c:pt>
                <c:pt idx="7444">
                  <c:v>3.0</c:v>
                </c:pt>
                <c:pt idx="7445">
                  <c:v>4.0</c:v>
                </c:pt>
                <c:pt idx="7447">
                  <c:v>3.0</c:v>
                </c:pt>
                <c:pt idx="7450">
                  <c:v>5.8</c:v>
                </c:pt>
                <c:pt idx="7460">
                  <c:v>7.1</c:v>
                </c:pt>
                <c:pt idx="7461">
                  <c:v>0.7</c:v>
                </c:pt>
                <c:pt idx="7465">
                  <c:v>0.6</c:v>
                </c:pt>
                <c:pt idx="7468">
                  <c:v>0.9</c:v>
                </c:pt>
                <c:pt idx="7469">
                  <c:v>0.8</c:v>
                </c:pt>
                <c:pt idx="7472">
                  <c:v>0.8</c:v>
                </c:pt>
                <c:pt idx="7473">
                  <c:v>0.5</c:v>
                </c:pt>
                <c:pt idx="7474">
                  <c:v>0.5</c:v>
                </c:pt>
                <c:pt idx="7475">
                  <c:v>0.3</c:v>
                </c:pt>
                <c:pt idx="7482">
                  <c:v>4.5</c:v>
                </c:pt>
                <c:pt idx="7485">
                  <c:v>3.5</c:v>
                </c:pt>
                <c:pt idx="7495">
                  <c:v>5.6</c:v>
                </c:pt>
                <c:pt idx="7512">
                  <c:v>13.2</c:v>
                </c:pt>
                <c:pt idx="7513">
                  <c:v>0.2</c:v>
                </c:pt>
                <c:pt idx="7514">
                  <c:v>0.2</c:v>
                </c:pt>
                <c:pt idx="7515">
                  <c:v>0.4</c:v>
                </c:pt>
                <c:pt idx="7519">
                  <c:v>0.3</c:v>
                </c:pt>
                <c:pt idx="7521">
                  <c:v>0.3</c:v>
                </c:pt>
                <c:pt idx="7523">
                  <c:v>0.4</c:v>
                </c:pt>
                <c:pt idx="7526">
                  <c:v>2.0</c:v>
                </c:pt>
                <c:pt idx="7533">
                  <c:v>1.3</c:v>
                </c:pt>
                <c:pt idx="7534">
                  <c:v>5.2</c:v>
                </c:pt>
                <c:pt idx="7535">
                  <c:v>4.0</c:v>
                </c:pt>
                <c:pt idx="7536">
                  <c:v>7.5</c:v>
                </c:pt>
                <c:pt idx="7538">
                  <c:v>3.1</c:v>
                </c:pt>
                <c:pt idx="7539">
                  <c:v>2.6</c:v>
                </c:pt>
                <c:pt idx="7569">
                  <c:v>0.7</c:v>
                </c:pt>
                <c:pt idx="7570">
                  <c:v>0.7</c:v>
                </c:pt>
                <c:pt idx="7572">
                  <c:v>0.7</c:v>
                </c:pt>
                <c:pt idx="7574">
                  <c:v>0.7</c:v>
                </c:pt>
                <c:pt idx="7576">
                  <c:v>0.7</c:v>
                </c:pt>
                <c:pt idx="7582">
                  <c:v>9.3</c:v>
                </c:pt>
                <c:pt idx="7583">
                  <c:v>11.5</c:v>
                </c:pt>
                <c:pt idx="7586">
                  <c:v>3.4</c:v>
                </c:pt>
                <c:pt idx="7587">
                  <c:v>0.7</c:v>
                </c:pt>
                <c:pt idx="7589">
                  <c:v>0.2</c:v>
                </c:pt>
                <c:pt idx="7591">
                  <c:v>0.4</c:v>
                </c:pt>
                <c:pt idx="7592">
                  <c:v>0.4</c:v>
                </c:pt>
                <c:pt idx="7593">
                  <c:v>0.1</c:v>
                </c:pt>
                <c:pt idx="7594">
                  <c:v>0.2</c:v>
                </c:pt>
                <c:pt idx="7595">
                  <c:v>0.3</c:v>
                </c:pt>
                <c:pt idx="7596">
                  <c:v>0.4</c:v>
                </c:pt>
                <c:pt idx="7597">
                  <c:v>1.0</c:v>
                </c:pt>
                <c:pt idx="7598">
                  <c:v>3.9</c:v>
                </c:pt>
                <c:pt idx="7599">
                  <c:v>1.8</c:v>
                </c:pt>
                <c:pt idx="7600">
                  <c:v>1.8</c:v>
                </c:pt>
                <c:pt idx="7602">
                  <c:v>2.6</c:v>
                </c:pt>
                <c:pt idx="7604">
                  <c:v>2.0</c:v>
                </c:pt>
                <c:pt idx="7605">
                  <c:v>3.9</c:v>
                </c:pt>
                <c:pt idx="7606">
                  <c:v>1.8</c:v>
                </c:pt>
                <c:pt idx="7640">
                  <c:v>4.4</c:v>
                </c:pt>
                <c:pt idx="7641">
                  <c:v>4.2</c:v>
                </c:pt>
                <c:pt idx="7642">
                  <c:v>0.3</c:v>
                </c:pt>
                <c:pt idx="7643">
                  <c:v>1.3</c:v>
                </c:pt>
                <c:pt idx="7647">
                  <c:v>1.1</c:v>
                </c:pt>
                <c:pt idx="7651">
                  <c:v>0.6</c:v>
                </c:pt>
                <c:pt idx="7652">
                  <c:v>0.5</c:v>
                </c:pt>
                <c:pt idx="7656">
                  <c:v>0.8</c:v>
                </c:pt>
                <c:pt idx="7657">
                  <c:v>0.9</c:v>
                </c:pt>
                <c:pt idx="7658">
                  <c:v>0.2</c:v>
                </c:pt>
                <c:pt idx="7664">
                  <c:v>0.6</c:v>
                </c:pt>
                <c:pt idx="7665">
                  <c:v>1.1</c:v>
                </c:pt>
                <c:pt idx="7666">
                  <c:v>0.5</c:v>
                </c:pt>
                <c:pt idx="7667">
                  <c:v>0.2</c:v>
                </c:pt>
                <c:pt idx="7673">
                  <c:v>5.9</c:v>
                </c:pt>
                <c:pt idx="7675">
                  <c:v>0.9</c:v>
                </c:pt>
                <c:pt idx="7676">
                  <c:v>0.3</c:v>
                </c:pt>
                <c:pt idx="7682">
                  <c:v>4.0</c:v>
                </c:pt>
                <c:pt idx="7683">
                  <c:v>0.2</c:v>
                </c:pt>
                <c:pt idx="7686">
                  <c:v>1.1</c:v>
                </c:pt>
                <c:pt idx="7688">
                  <c:v>0.3</c:v>
                </c:pt>
                <c:pt idx="7692">
                  <c:v>0.2</c:v>
                </c:pt>
                <c:pt idx="7693">
                  <c:v>4.1</c:v>
                </c:pt>
                <c:pt idx="7694">
                  <c:v>3.4</c:v>
                </c:pt>
                <c:pt idx="7700">
                  <c:v>5.9</c:v>
                </c:pt>
                <c:pt idx="7704">
                  <c:v>6.8</c:v>
                </c:pt>
                <c:pt idx="7708">
                  <c:v>4.7</c:v>
                </c:pt>
                <c:pt idx="7709">
                  <c:v>2.8</c:v>
                </c:pt>
                <c:pt idx="7710">
                  <c:v>1.3</c:v>
                </c:pt>
                <c:pt idx="7711">
                  <c:v>1.5</c:v>
                </c:pt>
                <c:pt idx="7714">
                  <c:v>6.3</c:v>
                </c:pt>
                <c:pt idx="7721">
                  <c:v>9.5</c:v>
                </c:pt>
                <c:pt idx="7723">
                  <c:v>0.5</c:v>
                </c:pt>
                <c:pt idx="7753">
                  <c:v>0.4</c:v>
                </c:pt>
                <c:pt idx="7757">
                  <c:v>0.3</c:v>
                </c:pt>
                <c:pt idx="7758">
                  <c:v>0.6</c:v>
                </c:pt>
                <c:pt idx="7765">
                  <c:v>0.3</c:v>
                </c:pt>
                <c:pt idx="7768">
                  <c:v>0.3</c:v>
                </c:pt>
                <c:pt idx="7770">
                  <c:v>0.3</c:v>
                </c:pt>
                <c:pt idx="7783">
                  <c:v>0.4</c:v>
                </c:pt>
                <c:pt idx="7785">
                  <c:v>1.1</c:v>
                </c:pt>
                <c:pt idx="7791">
                  <c:v>1.1</c:v>
                </c:pt>
                <c:pt idx="7798">
                  <c:v>0.2</c:v>
                </c:pt>
                <c:pt idx="7799">
                  <c:v>1.0</c:v>
                </c:pt>
                <c:pt idx="7800">
                  <c:v>1.0</c:v>
                </c:pt>
                <c:pt idx="7801">
                  <c:v>0.8</c:v>
                </c:pt>
                <c:pt idx="7802">
                  <c:v>1.0</c:v>
                </c:pt>
                <c:pt idx="7803">
                  <c:v>0.4</c:v>
                </c:pt>
                <c:pt idx="7804">
                  <c:v>0.9</c:v>
                </c:pt>
                <c:pt idx="7805">
                  <c:v>0.8</c:v>
                </c:pt>
                <c:pt idx="7806">
                  <c:v>1.1</c:v>
                </c:pt>
                <c:pt idx="7807">
                  <c:v>0.9</c:v>
                </c:pt>
                <c:pt idx="7809">
                  <c:v>1.0</c:v>
                </c:pt>
                <c:pt idx="7812">
                  <c:v>1.0</c:v>
                </c:pt>
                <c:pt idx="7818">
                  <c:v>0.6</c:v>
                </c:pt>
                <c:pt idx="7820">
                  <c:v>0.9</c:v>
                </c:pt>
                <c:pt idx="7821">
                  <c:v>0.9</c:v>
                </c:pt>
                <c:pt idx="7826">
                  <c:v>0.2</c:v>
                </c:pt>
                <c:pt idx="7827">
                  <c:v>0.4</c:v>
                </c:pt>
                <c:pt idx="7857">
                  <c:v>0.5</c:v>
                </c:pt>
                <c:pt idx="7858">
                  <c:v>0.5</c:v>
                </c:pt>
                <c:pt idx="7859">
                  <c:v>0.4</c:v>
                </c:pt>
                <c:pt idx="7864">
                  <c:v>0.6</c:v>
                </c:pt>
                <c:pt idx="7868">
                  <c:v>0.4</c:v>
                </c:pt>
                <c:pt idx="7869">
                  <c:v>0.6</c:v>
                </c:pt>
                <c:pt idx="7887">
                  <c:v>0.7</c:v>
                </c:pt>
                <c:pt idx="7901">
                  <c:v>0.6</c:v>
                </c:pt>
                <c:pt idx="7902">
                  <c:v>0.6</c:v>
                </c:pt>
                <c:pt idx="7903">
                  <c:v>0.6</c:v>
                </c:pt>
                <c:pt idx="7904">
                  <c:v>0.8</c:v>
                </c:pt>
                <c:pt idx="7905">
                  <c:v>0.7</c:v>
                </c:pt>
                <c:pt idx="7919">
                  <c:v>0.9</c:v>
                </c:pt>
                <c:pt idx="7920">
                  <c:v>0.8</c:v>
                </c:pt>
                <c:pt idx="7948">
                  <c:v>1.2</c:v>
                </c:pt>
                <c:pt idx="7953">
                  <c:v>1.1</c:v>
                </c:pt>
                <c:pt idx="7960">
                  <c:v>1.1</c:v>
                </c:pt>
                <c:pt idx="7961">
                  <c:v>0.1</c:v>
                </c:pt>
                <c:pt idx="7966">
                  <c:v>17.0</c:v>
                </c:pt>
                <c:pt idx="7967">
                  <c:v>0.2</c:v>
                </c:pt>
                <c:pt idx="7975">
                  <c:v>0.1</c:v>
                </c:pt>
                <c:pt idx="7976">
                  <c:v>0.2</c:v>
                </c:pt>
              </c:strCache>
            </c:strRef>
          </c:xVal>
          <c:yVal>
            <c:numRef>
              <c:f>Database!$CB$11171:$CB$19149</c:f>
              <c:numCache>
                <c:formatCode>0.0</c:formatCode>
                <c:ptCount val="7979"/>
                <c:pt idx="0">
                  <c:v>134.99250000000001</c:v>
                </c:pt>
                <c:pt idx="1">
                  <c:v>155</c:v>
                </c:pt>
                <c:pt idx="2">
                  <c:v>127</c:v>
                </c:pt>
                <c:pt idx="3">
                  <c:v>134</c:v>
                </c:pt>
                <c:pt idx="4">
                  <c:v>135.37</c:v>
                </c:pt>
                <c:pt idx="5">
                  <c:v>72.3</c:v>
                </c:pt>
                <c:pt idx="6">
                  <c:v>136.86500000000001</c:v>
                </c:pt>
                <c:pt idx="7">
                  <c:v>134.77249999999998</c:v>
                </c:pt>
                <c:pt idx="8">
                  <c:v>19.600000000000001</c:v>
                </c:pt>
                <c:pt idx="9">
                  <c:v>21.32565</c:v>
                </c:pt>
                <c:pt idx="10">
                  <c:v>11.2</c:v>
                </c:pt>
                <c:pt idx="11">
                  <c:v>10.4975</c:v>
                </c:pt>
                <c:pt idx="12">
                  <c:v>20.079090000000001</c:v>
                </c:pt>
                <c:pt idx="26">
                  <c:v>16.2</c:v>
                </c:pt>
                <c:pt idx="28">
                  <c:v>6.1899999999999995</c:v>
                </c:pt>
                <c:pt idx="30">
                  <c:v>16.3</c:v>
                </c:pt>
                <c:pt idx="31">
                  <c:v>11.1</c:v>
                </c:pt>
                <c:pt idx="32">
                  <c:v>20.100000000000001</c:v>
                </c:pt>
                <c:pt idx="35">
                  <c:v>146</c:v>
                </c:pt>
                <c:pt idx="36">
                  <c:v>137</c:v>
                </c:pt>
                <c:pt idx="37">
                  <c:v>135</c:v>
                </c:pt>
                <c:pt idx="38">
                  <c:v>122</c:v>
                </c:pt>
                <c:pt idx="39">
                  <c:v>136</c:v>
                </c:pt>
                <c:pt idx="41">
                  <c:v>226</c:v>
                </c:pt>
                <c:pt idx="42">
                  <c:v>140</c:v>
                </c:pt>
                <c:pt idx="43">
                  <c:v>108</c:v>
                </c:pt>
                <c:pt idx="44">
                  <c:v>24.4</c:v>
                </c:pt>
                <c:pt idx="45">
                  <c:v>81.900000000000006</c:v>
                </c:pt>
                <c:pt idx="46">
                  <c:v>21.1</c:v>
                </c:pt>
                <c:pt idx="47">
                  <c:v>189</c:v>
                </c:pt>
                <c:pt idx="48">
                  <c:v>150</c:v>
                </c:pt>
                <c:pt idx="49">
                  <c:v>45.8</c:v>
                </c:pt>
                <c:pt idx="50">
                  <c:v>6.71</c:v>
                </c:pt>
                <c:pt idx="51">
                  <c:v>4.75</c:v>
                </c:pt>
                <c:pt idx="52">
                  <c:v>4.3199999999999994</c:v>
                </c:pt>
                <c:pt idx="80">
                  <c:v>2.7</c:v>
                </c:pt>
                <c:pt idx="81">
                  <c:v>2.7</c:v>
                </c:pt>
                <c:pt idx="82">
                  <c:v>2.4</c:v>
                </c:pt>
                <c:pt idx="83">
                  <c:v>2.5</c:v>
                </c:pt>
                <c:pt idx="84">
                  <c:v>1.5</c:v>
                </c:pt>
                <c:pt idx="85">
                  <c:v>4.0999999999999996</c:v>
                </c:pt>
                <c:pt idx="86">
                  <c:v>4.0999999999999996</c:v>
                </c:pt>
                <c:pt idx="87">
                  <c:v>3.3</c:v>
                </c:pt>
                <c:pt idx="88">
                  <c:v>4.5999999999999996</c:v>
                </c:pt>
                <c:pt idx="89">
                  <c:v>5.8</c:v>
                </c:pt>
                <c:pt idx="90">
                  <c:v>10.200000000000001</c:v>
                </c:pt>
                <c:pt idx="91">
                  <c:v>9.6</c:v>
                </c:pt>
                <c:pt idx="92">
                  <c:v>11</c:v>
                </c:pt>
                <c:pt idx="93">
                  <c:v>9.9</c:v>
                </c:pt>
                <c:pt idx="101">
                  <c:v>12.4</c:v>
                </c:pt>
                <c:pt idx="102">
                  <c:v>9.7000000000000011</c:v>
                </c:pt>
                <c:pt idx="103">
                  <c:v>9.7000000000000011</c:v>
                </c:pt>
                <c:pt idx="104">
                  <c:v>6.9</c:v>
                </c:pt>
                <c:pt idx="105">
                  <c:v>3</c:v>
                </c:pt>
                <c:pt idx="106">
                  <c:v>3.6</c:v>
                </c:pt>
                <c:pt idx="109">
                  <c:v>3.5</c:v>
                </c:pt>
                <c:pt idx="112">
                  <c:v>1.8</c:v>
                </c:pt>
                <c:pt idx="113">
                  <c:v>4.5999999999999996</c:v>
                </c:pt>
                <c:pt idx="117">
                  <c:v>5.2</c:v>
                </c:pt>
                <c:pt idx="119">
                  <c:v>11.2</c:v>
                </c:pt>
                <c:pt idx="122">
                  <c:v>5.8</c:v>
                </c:pt>
                <c:pt idx="123">
                  <c:v>7.3</c:v>
                </c:pt>
                <c:pt idx="124">
                  <c:v>6.4</c:v>
                </c:pt>
                <c:pt idx="126">
                  <c:v>21.3</c:v>
                </c:pt>
                <c:pt idx="128">
                  <c:v>5.2</c:v>
                </c:pt>
                <c:pt idx="134">
                  <c:v>57</c:v>
                </c:pt>
                <c:pt idx="137">
                  <c:v>90</c:v>
                </c:pt>
                <c:pt idx="142">
                  <c:v>100</c:v>
                </c:pt>
                <c:pt idx="143">
                  <c:v>108</c:v>
                </c:pt>
                <c:pt idx="145">
                  <c:v>57</c:v>
                </c:pt>
                <c:pt idx="146">
                  <c:v>58</c:v>
                </c:pt>
                <c:pt idx="148">
                  <c:v>92</c:v>
                </c:pt>
                <c:pt idx="149">
                  <c:v>74</c:v>
                </c:pt>
                <c:pt idx="178">
                  <c:v>4</c:v>
                </c:pt>
                <c:pt idx="179">
                  <c:v>15</c:v>
                </c:pt>
                <c:pt idx="180">
                  <c:v>13</c:v>
                </c:pt>
                <c:pt idx="181">
                  <c:v>34</c:v>
                </c:pt>
                <c:pt idx="182">
                  <c:v>30</c:v>
                </c:pt>
                <c:pt idx="183">
                  <c:v>20</c:v>
                </c:pt>
                <c:pt idx="184">
                  <c:v>53</c:v>
                </c:pt>
                <c:pt idx="185">
                  <c:v>32</c:v>
                </c:pt>
                <c:pt idx="186">
                  <c:v>42</c:v>
                </c:pt>
                <c:pt idx="187">
                  <c:v>13</c:v>
                </c:pt>
                <c:pt idx="188">
                  <c:v>69</c:v>
                </c:pt>
                <c:pt idx="189">
                  <c:v>72</c:v>
                </c:pt>
                <c:pt idx="190">
                  <c:v>83</c:v>
                </c:pt>
                <c:pt idx="192">
                  <c:v>47</c:v>
                </c:pt>
                <c:pt idx="193">
                  <c:v>38</c:v>
                </c:pt>
                <c:pt idx="194">
                  <c:v>22</c:v>
                </c:pt>
                <c:pt idx="208">
                  <c:v>1.9000000000000001</c:v>
                </c:pt>
                <c:pt idx="211">
                  <c:v>1</c:v>
                </c:pt>
                <c:pt idx="212">
                  <c:v>1.3</c:v>
                </c:pt>
                <c:pt idx="213">
                  <c:v>10.93</c:v>
                </c:pt>
                <c:pt idx="214">
                  <c:v>5.4</c:v>
                </c:pt>
                <c:pt idx="215">
                  <c:v>7.6</c:v>
                </c:pt>
                <c:pt idx="216">
                  <c:v>9.9</c:v>
                </c:pt>
                <c:pt idx="217">
                  <c:v>4</c:v>
                </c:pt>
                <c:pt idx="218">
                  <c:v>1.4</c:v>
                </c:pt>
                <c:pt idx="219">
                  <c:v>18.809999999999999</c:v>
                </c:pt>
                <c:pt idx="220">
                  <c:v>18.399999999999999</c:v>
                </c:pt>
                <c:pt idx="221">
                  <c:v>8.9</c:v>
                </c:pt>
                <c:pt idx="222">
                  <c:v>5.6</c:v>
                </c:pt>
                <c:pt idx="223">
                  <c:v>6.5</c:v>
                </c:pt>
                <c:pt idx="328">
                  <c:v>17.600000000000001</c:v>
                </c:pt>
                <c:pt idx="329">
                  <c:v>16.100000000000001</c:v>
                </c:pt>
                <c:pt idx="330">
                  <c:v>15.5</c:v>
                </c:pt>
                <c:pt idx="331">
                  <c:v>15.3</c:v>
                </c:pt>
                <c:pt idx="332">
                  <c:v>13.2</c:v>
                </c:pt>
                <c:pt idx="333">
                  <c:v>16</c:v>
                </c:pt>
                <c:pt idx="334">
                  <c:v>16.2</c:v>
                </c:pt>
                <c:pt idx="472">
                  <c:v>6.5</c:v>
                </c:pt>
                <c:pt idx="473">
                  <c:v>13</c:v>
                </c:pt>
                <c:pt idx="482">
                  <c:v>2.6</c:v>
                </c:pt>
                <c:pt idx="483">
                  <c:v>11.1</c:v>
                </c:pt>
                <c:pt idx="484">
                  <c:v>11</c:v>
                </c:pt>
                <c:pt idx="485">
                  <c:v>11</c:v>
                </c:pt>
                <c:pt idx="504">
                  <c:v>16.100000000000001</c:v>
                </c:pt>
                <c:pt idx="505">
                  <c:v>16</c:v>
                </c:pt>
                <c:pt idx="506">
                  <c:v>11</c:v>
                </c:pt>
                <c:pt idx="507">
                  <c:v>6.4</c:v>
                </c:pt>
                <c:pt idx="508">
                  <c:v>15</c:v>
                </c:pt>
                <c:pt idx="523">
                  <c:v>11.3</c:v>
                </c:pt>
                <c:pt idx="524">
                  <c:v>22</c:v>
                </c:pt>
                <c:pt idx="525">
                  <c:v>15</c:v>
                </c:pt>
                <c:pt idx="526">
                  <c:v>17</c:v>
                </c:pt>
                <c:pt idx="527">
                  <c:v>23</c:v>
                </c:pt>
                <c:pt idx="528">
                  <c:v>10</c:v>
                </c:pt>
                <c:pt idx="529">
                  <c:v>17</c:v>
                </c:pt>
                <c:pt idx="633">
                  <c:v>2.5</c:v>
                </c:pt>
                <c:pt idx="634">
                  <c:v>14</c:v>
                </c:pt>
                <c:pt idx="635">
                  <c:v>16</c:v>
                </c:pt>
                <c:pt idx="636">
                  <c:v>20</c:v>
                </c:pt>
                <c:pt idx="637">
                  <c:v>1</c:v>
                </c:pt>
                <c:pt idx="638">
                  <c:v>2</c:v>
                </c:pt>
                <c:pt idx="639">
                  <c:v>2</c:v>
                </c:pt>
                <c:pt idx="640">
                  <c:v>6</c:v>
                </c:pt>
                <c:pt idx="641">
                  <c:v>12</c:v>
                </c:pt>
                <c:pt idx="642">
                  <c:v>6</c:v>
                </c:pt>
                <c:pt idx="643">
                  <c:v>9</c:v>
                </c:pt>
                <c:pt idx="644">
                  <c:v>4</c:v>
                </c:pt>
                <c:pt idx="645">
                  <c:v>4</c:v>
                </c:pt>
                <c:pt idx="646">
                  <c:v>6</c:v>
                </c:pt>
                <c:pt idx="647">
                  <c:v>6</c:v>
                </c:pt>
                <c:pt idx="649">
                  <c:v>4</c:v>
                </c:pt>
                <c:pt idx="650">
                  <c:v>2</c:v>
                </c:pt>
                <c:pt idx="651">
                  <c:v>2</c:v>
                </c:pt>
                <c:pt idx="652">
                  <c:v>2</c:v>
                </c:pt>
                <c:pt idx="653">
                  <c:v>7</c:v>
                </c:pt>
                <c:pt idx="654">
                  <c:v>4</c:v>
                </c:pt>
                <c:pt idx="655">
                  <c:v>4</c:v>
                </c:pt>
                <c:pt idx="656">
                  <c:v>7.5</c:v>
                </c:pt>
                <c:pt idx="657">
                  <c:v>8</c:v>
                </c:pt>
                <c:pt idx="659">
                  <c:v>20</c:v>
                </c:pt>
                <c:pt idx="660">
                  <c:v>20</c:v>
                </c:pt>
                <c:pt idx="661">
                  <c:v>24</c:v>
                </c:pt>
                <c:pt idx="662">
                  <c:v>28</c:v>
                </c:pt>
                <c:pt idx="663">
                  <c:v>22</c:v>
                </c:pt>
                <c:pt idx="664">
                  <c:v>27</c:v>
                </c:pt>
                <c:pt idx="665">
                  <c:v>18</c:v>
                </c:pt>
                <c:pt idx="666">
                  <c:v>23</c:v>
                </c:pt>
                <c:pt idx="667">
                  <c:v>7</c:v>
                </c:pt>
                <c:pt idx="668">
                  <c:v>16</c:v>
                </c:pt>
                <c:pt idx="669">
                  <c:v>26</c:v>
                </c:pt>
                <c:pt idx="670">
                  <c:v>27</c:v>
                </c:pt>
                <c:pt idx="671">
                  <c:v>10</c:v>
                </c:pt>
                <c:pt idx="672">
                  <c:v>7</c:v>
                </c:pt>
                <c:pt idx="673">
                  <c:v>10</c:v>
                </c:pt>
                <c:pt idx="674">
                  <c:v>18</c:v>
                </c:pt>
                <c:pt idx="675">
                  <c:v>2</c:v>
                </c:pt>
                <c:pt idx="677">
                  <c:v>32</c:v>
                </c:pt>
                <c:pt idx="715">
                  <c:v>14.4</c:v>
                </c:pt>
                <c:pt idx="716">
                  <c:v>7</c:v>
                </c:pt>
                <c:pt idx="719">
                  <c:v>10</c:v>
                </c:pt>
                <c:pt idx="721">
                  <c:v>10.1</c:v>
                </c:pt>
                <c:pt idx="723">
                  <c:v>16.5</c:v>
                </c:pt>
                <c:pt idx="724">
                  <c:v>8.7000000000000011</c:v>
                </c:pt>
                <c:pt idx="729">
                  <c:v>13</c:v>
                </c:pt>
                <c:pt idx="730">
                  <c:v>11</c:v>
                </c:pt>
                <c:pt idx="761">
                  <c:v>4.4000000000000004</c:v>
                </c:pt>
                <c:pt idx="762">
                  <c:v>4.8</c:v>
                </c:pt>
                <c:pt idx="763">
                  <c:v>8.7000000000000011</c:v>
                </c:pt>
                <c:pt idx="764">
                  <c:v>10.200000000000001</c:v>
                </c:pt>
                <c:pt idx="765">
                  <c:v>11.2</c:v>
                </c:pt>
                <c:pt idx="766">
                  <c:v>11.1</c:v>
                </c:pt>
                <c:pt idx="767">
                  <c:v>8.4</c:v>
                </c:pt>
                <c:pt idx="768">
                  <c:v>13.4</c:v>
                </c:pt>
                <c:pt idx="769">
                  <c:v>10</c:v>
                </c:pt>
                <c:pt idx="770">
                  <c:v>8.4</c:v>
                </c:pt>
                <c:pt idx="771">
                  <c:v>15.6</c:v>
                </c:pt>
                <c:pt idx="772">
                  <c:v>15</c:v>
                </c:pt>
                <c:pt idx="773">
                  <c:v>9.7000000000000011</c:v>
                </c:pt>
                <c:pt idx="774">
                  <c:v>10.7</c:v>
                </c:pt>
                <c:pt idx="775">
                  <c:v>10.7</c:v>
                </c:pt>
                <c:pt idx="776">
                  <c:v>9.3000000000000007</c:v>
                </c:pt>
                <c:pt idx="777">
                  <c:v>10.1</c:v>
                </c:pt>
                <c:pt idx="778">
                  <c:v>5.9</c:v>
                </c:pt>
                <c:pt idx="779">
                  <c:v>8.4</c:v>
                </c:pt>
                <c:pt idx="780">
                  <c:v>10.1</c:v>
                </c:pt>
                <c:pt idx="781">
                  <c:v>3.3</c:v>
                </c:pt>
                <c:pt idx="789">
                  <c:v>8.4</c:v>
                </c:pt>
                <c:pt idx="792">
                  <c:v>8.7000000000000011</c:v>
                </c:pt>
                <c:pt idx="797">
                  <c:v>9.7000000000000011</c:v>
                </c:pt>
                <c:pt idx="799">
                  <c:v>10.1</c:v>
                </c:pt>
                <c:pt idx="803">
                  <c:v>10.1</c:v>
                </c:pt>
                <c:pt idx="804">
                  <c:v>10</c:v>
                </c:pt>
                <c:pt idx="807">
                  <c:v>15</c:v>
                </c:pt>
                <c:pt idx="814">
                  <c:v>10.7</c:v>
                </c:pt>
                <c:pt idx="815">
                  <c:v>10.200000000000001</c:v>
                </c:pt>
                <c:pt idx="818">
                  <c:v>8.4</c:v>
                </c:pt>
                <c:pt idx="820">
                  <c:v>8.4</c:v>
                </c:pt>
                <c:pt idx="821">
                  <c:v>3.3</c:v>
                </c:pt>
                <c:pt idx="824">
                  <c:v>4.4000000000000004</c:v>
                </c:pt>
                <c:pt idx="827">
                  <c:v>13.4</c:v>
                </c:pt>
                <c:pt idx="828">
                  <c:v>11.2</c:v>
                </c:pt>
                <c:pt idx="837">
                  <c:v>10.7</c:v>
                </c:pt>
                <c:pt idx="838">
                  <c:v>15.6</c:v>
                </c:pt>
                <c:pt idx="843">
                  <c:v>5.9</c:v>
                </c:pt>
                <c:pt idx="846">
                  <c:v>75</c:v>
                </c:pt>
                <c:pt idx="847">
                  <c:v>21</c:v>
                </c:pt>
                <c:pt idx="848">
                  <c:v>72.8</c:v>
                </c:pt>
                <c:pt idx="849">
                  <c:v>74.400000000000006</c:v>
                </c:pt>
                <c:pt idx="850">
                  <c:v>38</c:v>
                </c:pt>
                <c:pt idx="851">
                  <c:v>15.4</c:v>
                </c:pt>
                <c:pt idx="852">
                  <c:v>1.62</c:v>
                </c:pt>
                <c:pt idx="853">
                  <c:v>3.7</c:v>
                </c:pt>
                <c:pt idx="854">
                  <c:v>1.61</c:v>
                </c:pt>
                <c:pt idx="867">
                  <c:v>25.9</c:v>
                </c:pt>
                <c:pt idx="868">
                  <c:v>5.81</c:v>
                </c:pt>
                <c:pt idx="869">
                  <c:v>11.7</c:v>
                </c:pt>
                <c:pt idx="870">
                  <c:v>12.9</c:v>
                </c:pt>
                <c:pt idx="871">
                  <c:v>2</c:v>
                </c:pt>
                <c:pt idx="872">
                  <c:v>4.88</c:v>
                </c:pt>
                <c:pt idx="873">
                  <c:v>11.1</c:v>
                </c:pt>
                <c:pt idx="874">
                  <c:v>7.58</c:v>
                </c:pt>
                <c:pt idx="875">
                  <c:v>4.4800000000000004</c:v>
                </c:pt>
                <c:pt idx="876">
                  <c:v>8.42</c:v>
                </c:pt>
                <c:pt idx="877">
                  <c:v>34.300000000000011</c:v>
                </c:pt>
                <c:pt idx="878">
                  <c:v>16.100000000000001</c:v>
                </c:pt>
                <c:pt idx="879">
                  <c:v>18.600000000000001</c:v>
                </c:pt>
                <c:pt idx="902">
                  <c:v>12.3</c:v>
                </c:pt>
                <c:pt idx="904">
                  <c:v>10</c:v>
                </c:pt>
                <c:pt idx="906">
                  <c:v>11.3</c:v>
                </c:pt>
                <c:pt idx="909">
                  <c:v>16.899999999999999</c:v>
                </c:pt>
                <c:pt idx="910">
                  <c:v>14.7</c:v>
                </c:pt>
                <c:pt idx="911">
                  <c:v>8.9</c:v>
                </c:pt>
                <c:pt idx="912">
                  <c:v>2.8</c:v>
                </c:pt>
                <c:pt idx="913">
                  <c:v>2.9</c:v>
                </c:pt>
                <c:pt idx="914">
                  <c:v>2</c:v>
                </c:pt>
                <c:pt idx="915">
                  <c:v>1.8</c:v>
                </c:pt>
                <c:pt idx="916">
                  <c:v>7.6</c:v>
                </c:pt>
                <c:pt idx="917">
                  <c:v>8.5</c:v>
                </c:pt>
                <c:pt idx="919">
                  <c:v>6.5</c:v>
                </c:pt>
                <c:pt idx="921">
                  <c:v>5.9</c:v>
                </c:pt>
                <c:pt idx="922">
                  <c:v>6</c:v>
                </c:pt>
                <c:pt idx="925">
                  <c:v>3.6</c:v>
                </c:pt>
                <c:pt idx="926">
                  <c:v>3.4</c:v>
                </c:pt>
                <c:pt idx="927">
                  <c:v>5</c:v>
                </c:pt>
                <c:pt idx="928">
                  <c:v>7.5</c:v>
                </c:pt>
                <c:pt idx="929">
                  <c:v>6.1</c:v>
                </c:pt>
                <c:pt idx="930">
                  <c:v>3</c:v>
                </c:pt>
                <c:pt idx="931">
                  <c:v>4.7</c:v>
                </c:pt>
                <c:pt idx="932">
                  <c:v>5.4</c:v>
                </c:pt>
                <c:pt idx="933">
                  <c:v>5.6</c:v>
                </c:pt>
                <c:pt idx="934">
                  <c:v>3</c:v>
                </c:pt>
                <c:pt idx="935">
                  <c:v>9.7000000000000011</c:v>
                </c:pt>
                <c:pt idx="936">
                  <c:v>5</c:v>
                </c:pt>
                <c:pt idx="937">
                  <c:v>9.1</c:v>
                </c:pt>
                <c:pt idx="938">
                  <c:v>4.3</c:v>
                </c:pt>
                <c:pt idx="939">
                  <c:v>3.8</c:v>
                </c:pt>
                <c:pt idx="940">
                  <c:v>6</c:v>
                </c:pt>
                <c:pt idx="945">
                  <c:v>7.05</c:v>
                </c:pt>
                <c:pt idx="946">
                  <c:v>8.4</c:v>
                </c:pt>
                <c:pt idx="947">
                  <c:v>2.82</c:v>
                </c:pt>
                <c:pt idx="950">
                  <c:v>4.9000000000000004</c:v>
                </c:pt>
                <c:pt idx="951">
                  <c:v>4.2</c:v>
                </c:pt>
                <c:pt idx="954">
                  <c:v>2.2000000000000002</c:v>
                </c:pt>
                <c:pt idx="955">
                  <c:v>2.14</c:v>
                </c:pt>
                <c:pt idx="956">
                  <c:v>7.2</c:v>
                </c:pt>
                <c:pt idx="957">
                  <c:v>6.5</c:v>
                </c:pt>
                <c:pt idx="991">
                  <c:v>7.87</c:v>
                </c:pt>
                <c:pt idx="992">
                  <c:v>12.7</c:v>
                </c:pt>
                <c:pt idx="993">
                  <c:v>8.9700000000000006</c:v>
                </c:pt>
                <c:pt idx="994">
                  <c:v>2.48</c:v>
                </c:pt>
                <c:pt idx="995">
                  <c:v>6.74</c:v>
                </c:pt>
                <c:pt idx="996">
                  <c:v>6.44</c:v>
                </c:pt>
                <c:pt idx="997">
                  <c:v>10.8</c:v>
                </c:pt>
                <c:pt idx="998">
                  <c:v>17.899999999999999</c:v>
                </c:pt>
                <c:pt idx="999">
                  <c:v>22</c:v>
                </c:pt>
                <c:pt idx="1000">
                  <c:v>6.48</c:v>
                </c:pt>
                <c:pt idx="1001">
                  <c:v>10</c:v>
                </c:pt>
                <c:pt idx="1002">
                  <c:v>13</c:v>
                </c:pt>
                <c:pt idx="1003">
                  <c:v>13</c:v>
                </c:pt>
                <c:pt idx="1004">
                  <c:v>9</c:v>
                </c:pt>
                <c:pt idx="1005">
                  <c:v>13</c:v>
                </c:pt>
                <c:pt idx="1006">
                  <c:v>12</c:v>
                </c:pt>
                <c:pt idx="1007">
                  <c:v>13</c:v>
                </c:pt>
                <c:pt idx="1008">
                  <c:v>12</c:v>
                </c:pt>
                <c:pt idx="1009">
                  <c:v>13</c:v>
                </c:pt>
                <c:pt idx="1010">
                  <c:v>16</c:v>
                </c:pt>
                <c:pt idx="1011">
                  <c:v>15</c:v>
                </c:pt>
                <c:pt idx="1012">
                  <c:v>13</c:v>
                </c:pt>
                <c:pt idx="1013">
                  <c:v>10</c:v>
                </c:pt>
                <c:pt idx="1014">
                  <c:v>12</c:v>
                </c:pt>
                <c:pt idx="1015">
                  <c:v>15</c:v>
                </c:pt>
                <c:pt idx="1016">
                  <c:v>17</c:v>
                </c:pt>
                <c:pt idx="1017">
                  <c:v>15</c:v>
                </c:pt>
                <c:pt idx="1018">
                  <c:v>16</c:v>
                </c:pt>
                <c:pt idx="1019">
                  <c:v>15</c:v>
                </c:pt>
                <c:pt idx="1020">
                  <c:v>13</c:v>
                </c:pt>
                <c:pt idx="1021">
                  <c:v>12</c:v>
                </c:pt>
                <c:pt idx="1022">
                  <c:v>18</c:v>
                </c:pt>
                <c:pt idx="1023">
                  <c:v>17</c:v>
                </c:pt>
                <c:pt idx="1024">
                  <c:v>22</c:v>
                </c:pt>
                <c:pt idx="1025">
                  <c:v>15</c:v>
                </c:pt>
                <c:pt idx="1026">
                  <c:v>17</c:v>
                </c:pt>
                <c:pt idx="1027">
                  <c:v>20</c:v>
                </c:pt>
                <c:pt idx="1028">
                  <c:v>18</c:v>
                </c:pt>
                <c:pt idx="1029">
                  <c:v>16</c:v>
                </c:pt>
                <c:pt idx="1030">
                  <c:v>17</c:v>
                </c:pt>
                <c:pt idx="1031">
                  <c:v>15</c:v>
                </c:pt>
                <c:pt idx="1032">
                  <c:v>13</c:v>
                </c:pt>
                <c:pt idx="1033">
                  <c:v>5</c:v>
                </c:pt>
                <c:pt idx="1034">
                  <c:v>14</c:v>
                </c:pt>
                <c:pt idx="1035">
                  <c:v>14</c:v>
                </c:pt>
                <c:pt idx="1036">
                  <c:v>11</c:v>
                </c:pt>
                <c:pt idx="1037">
                  <c:v>14</c:v>
                </c:pt>
                <c:pt idx="1038">
                  <c:v>15</c:v>
                </c:pt>
                <c:pt idx="1039">
                  <c:v>10</c:v>
                </c:pt>
                <c:pt idx="1040">
                  <c:v>12</c:v>
                </c:pt>
                <c:pt idx="1041">
                  <c:v>14</c:v>
                </c:pt>
                <c:pt idx="1042">
                  <c:v>12</c:v>
                </c:pt>
                <c:pt idx="1043">
                  <c:v>15</c:v>
                </c:pt>
                <c:pt idx="1044">
                  <c:v>15</c:v>
                </c:pt>
                <c:pt idx="1045">
                  <c:v>10</c:v>
                </c:pt>
                <c:pt idx="1046">
                  <c:v>12</c:v>
                </c:pt>
                <c:pt idx="1047">
                  <c:v>16</c:v>
                </c:pt>
                <c:pt idx="1048">
                  <c:v>17</c:v>
                </c:pt>
                <c:pt idx="1049">
                  <c:v>16</c:v>
                </c:pt>
                <c:pt idx="1050">
                  <c:v>10</c:v>
                </c:pt>
                <c:pt idx="1051">
                  <c:v>10</c:v>
                </c:pt>
                <c:pt idx="1052">
                  <c:v>12</c:v>
                </c:pt>
                <c:pt idx="1053">
                  <c:v>17</c:v>
                </c:pt>
                <c:pt idx="1054">
                  <c:v>16</c:v>
                </c:pt>
                <c:pt idx="1055">
                  <c:v>15</c:v>
                </c:pt>
                <c:pt idx="1056">
                  <c:v>75</c:v>
                </c:pt>
                <c:pt idx="1057">
                  <c:v>12</c:v>
                </c:pt>
                <c:pt idx="1058">
                  <c:v>15</c:v>
                </c:pt>
                <c:pt idx="1059">
                  <c:v>16</c:v>
                </c:pt>
                <c:pt idx="1060">
                  <c:v>14</c:v>
                </c:pt>
                <c:pt idx="1061">
                  <c:v>14</c:v>
                </c:pt>
                <c:pt idx="1062">
                  <c:v>16</c:v>
                </c:pt>
                <c:pt idx="1064">
                  <c:v>3.5</c:v>
                </c:pt>
                <c:pt idx="1065">
                  <c:v>3.5</c:v>
                </c:pt>
                <c:pt idx="1066">
                  <c:v>4.9000000000000004</c:v>
                </c:pt>
                <c:pt idx="1067">
                  <c:v>2.5</c:v>
                </c:pt>
                <c:pt idx="1068">
                  <c:v>7.8</c:v>
                </c:pt>
                <c:pt idx="1069">
                  <c:v>9.1</c:v>
                </c:pt>
                <c:pt idx="1070">
                  <c:v>0.4</c:v>
                </c:pt>
                <c:pt idx="1071">
                  <c:v>0.9</c:v>
                </c:pt>
                <c:pt idx="1073">
                  <c:v>14.9</c:v>
                </c:pt>
                <c:pt idx="1075">
                  <c:v>4.54</c:v>
                </c:pt>
                <c:pt idx="1076">
                  <c:v>6.6599999999999993</c:v>
                </c:pt>
                <c:pt idx="1082">
                  <c:v>13.5</c:v>
                </c:pt>
                <c:pt idx="1083">
                  <c:v>8.9</c:v>
                </c:pt>
                <c:pt idx="1085">
                  <c:v>10.7</c:v>
                </c:pt>
                <c:pt idx="1086">
                  <c:v>6.5</c:v>
                </c:pt>
                <c:pt idx="1088">
                  <c:v>9</c:v>
                </c:pt>
                <c:pt idx="1101">
                  <c:v>1.8</c:v>
                </c:pt>
                <c:pt idx="1106">
                  <c:v>3.4</c:v>
                </c:pt>
                <c:pt idx="1107">
                  <c:v>6.3</c:v>
                </c:pt>
                <c:pt idx="1108">
                  <c:v>4.5</c:v>
                </c:pt>
                <c:pt idx="1109">
                  <c:v>3.4</c:v>
                </c:pt>
                <c:pt idx="1112">
                  <c:v>12.9</c:v>
                </c:pt>
                <c:pt idx="1114">
                  <c:v>19.979999999999997</c:v>
                </c:pt>
                <c:pt idx="1115">
                  <c:v>11.2</c:v>
                </c:pt>
                <c:pt idx="1116">
                  <c:v>12.99</c:v>
                </c:pt>
                <c:pt idx="1119">
                  <c:v>3.3</c:v>
                </c:pt>
                <c:pt idx="1121">
                  <c:v>10.5</c:v>
                </c:pt>
                <c:pt idx="1122">
                  <c:v>5.7</c:v>
                </c:pt>
                <c:pt idx="1123">
                  <c:v>29</c:v>
                </c:pt>
                <c:pt idx="1124">
                  <c:v>12.2</c:v>
                </c:pt>
                <c:pt idx="1125">
                  <c:v>30</c:v>
                </c:pt>
                <c:pt idx="1130">
                  <c:v>13.12</c:v>
                </c:pt>
                <c:pt idx="1131">
                  <c:v>17.2</c:v>
                </c:pt>
                <c:pt idx="1133">
                  <c:v>32.75</c:v>
                </c:pt>
                <c:pt idx="1155">
                  <c:v>23.123819999999995</c:v>
                </c:pt>
                <c:pt idx="1156">
                  <c:v>49.412754</c:v>
                </c:pt>
                <c:pt idx="1157">
                  <c:v>24</c:v>
                </c:pt>
                <c:pt idx="1158">
                  <c:v>22.079152000000001</c:v>
                </c:pt>
                <c:pt idx="1159">
                  <c:v>28</c:v>
                </c:pt>
                <c:pt idx="1160">
                  <c:v>24.1</c:v>
                </c:pt>
                <c:pt idx="1161">
                  <c:v>18.216010000000001</c:v>
                </c:pt>
                <c:pt idx="1162">
                  <c:v>17.117568000000002</c:v>
                </c:pt>
                <c:pt idx="1163">
                  <c:v>26</c:v>
                </c:pt>
                <c:pt idx="1164">
                  <c:v>27</c:v>
                </c:pt>
                <c:pt idx="1165">
                  <c:v>27</c:v>
                </c:pt>
                <c:pt idx="1166">
                  <c:v>22</c:v>
                </c:pt>
                <c:pt idx="1167">
                  <c:v>26.275897000000001</c:v>
                </c:pt>
                <c:pt idx="1168">
                  <c:v>22</c:v>
                </c:pt>
                <c:pt idx="1169">
                  <c:v>35.1</c:v>
                </c:pt>
                <c:pt idx="1170">
                  <c:v>46</c:v>
                </c:pt>
                <c:pt idx="1171">
                  <c:v>40</c:v>
                </c:pt>
                <c:pt idx="1172">
                  <c:v>25</c:v>
                </c:pt>
                <c:pt idx="1173">
                  <c:v>37</c:v>
                </c:pt>
                <c:pt idx="1174">
                  <c:v>44</c:v>
                </c:pt>
                <c:pt idx="1175">
                  <c:v>39</c:v>
                </c:pt>
                <c:pt idx="1176">
                  <c:v>31</c:v>
                </c:pt>
                <c:pt idx="1177">
                  <c:v>36.200000000000003</c:v>
                </c:pt>
                <c:pt idx="1178">
                  <c:v>37.300000000000011</c:v>
                </c:pt>
                <c:pt idx="1179">
                  <c:v>43</c:v>
                </c:pt>
                <c:pt idx="1180">
                  <c:v>36</c:v>
                </c:pt>
                <c:pt idx="1181">
                  <c:v>36.383133000000001</c:v>
                </c:pt>
                <c:pt idx="1182">
                  <c:v>36.433273</c:v>
                </c:pt>
                <c:pt idx="1183">
                  <c:v>34</c:v>
                </c:pt>
                <c:pt idx="1184">
                  <c:v>34</c:v>
                </c:pt>
                <c:pt idx="1190">
                  <c:v>115</c:v>
                </c:pt>
                <c:pt idx="1191">
                  <c:v>118</c:v>
                </c:pt>
                <c:pt idx="1192">
                  <c:v>119</c:v>
                </c:pt>
                <c:pt idx="1193">
                  <c:v>120</c:v>
                </c:pt>
                <c:pt idx="1194">
                  <c:v>119</c:v>
                </c:pt>
                <c:pt idx="1195">
                  <c:v>100</c:v>
                </c:pt>
                <c:pt idx="1196">
                  <c:v>121</c:v>
                </c:pt>
                <c:pt idx="1197">
                  <c:v>109</c:v>
                </c:pt>
                <c:pt idx="1201">
                  <c:v>119</c:v>
                </c:pt>
                <c:pt idx="1204">
                  <c:v>116</c:v>
                </c:pt>
                <c:pt idx="1207">
                  <c:v>118</c:v>
                </c:pt>
                <c:pt idx="1210">
                  <c:v>112</c:v>
                </c:pt>
                <c:pt idx="1214">
                  <c:v>128</c:v>
                </c:pt>
                <c:pt idx="1221">
                  <c:v>13</c:v>
                </c:pt>
                <c:pt idx="1222">
                  <c:v>14</c:v>
                </c:pt>
                <c:pt idx="1223">
                  <c:v>14</c:v>
                </c:pt>
                <c:pt idx="1225">
                  <c:v>21</c:v>
                </c:pt>
                <c:pt idx="1226">
                  <c:v>23.2</c:v>
                </c:pt>
                <c:pt idx="1227">
                  <c:v>29.8</c:v>
                </c:pt>
                <c:pt idx="1228">
                  <c:v>36</c:v>
                </c:pt>
                <c:pt idx="1229">
                  <c:v>40</c:v>
                </c:pt>
                <c:pt idx="1230">
                  <c:v>58.3</c:v>
                </c:pt>
                <c:pt idx="1236">
                  <c:v>24.7</c:v>
                </c:pt>
                <c:pt idx="1238">
                  <c:v>24.2</c:v>
                </c:pt>
                <c:pt idx="1239">
                  <c:v>21.2</c:v>
                </c:pt>
                <c:pt idx="1240">
                  <c:v>12.6</c:v>
                </c:pt>
                <c:pt idx="1241">
                  <c:v>46.9</c:v>
                </c:pt>
                <c:pt idx="1242">
                  <c:v>21.9</c:v>
                </c:pt>
                <c:pt idx="1243">
                  <c:v>20.3</c:v>
                </c:pt>
                <c:pt idx="1244">
                  <c:v>29</c:v>
                </c:pt>
                <c:pt idx="1245">
                  <c:v>18.2</c:v>
                </c:pt>
                <c:pt idx="1246">
                  <c:v>33.9</c:v>
                </c:pt>
                <c:pt idx="1248">
                  <c:v>19.600000000000001</c:v>
                </c:pt>
                <c:pt idx="1249">
                  <c:v>21</c:v>
                </c:pt>
                <c:pt idx="1250">
                  <c:v>11.1</c:v>
                </c:pt>
                <c:pt idx="1277">
                  <c:v>14</c:v>
                </c:pt>
                <c:pt idx="1278">
                  <c:v>12</c:v>
                </c:pt>
                <c:pt idx="1279">
                  <c:v>12</c:v>
                </c:pt>
                <c:pt idx="1280">
                  <c:v>11</c:v>
                </c:pt>
                <c:pt idx="1281">
                  <c:v>10</c:v>
                </c:pt>
                <c:pt idx="1282">
                  <c:v>24</c:v>
                </c:pt>
                <c:pt idx="1283">
                  <c:v>32</c:v>
                </c:pt>
                <c:pt idx="1284">
                  <c:v>5.9</c:v>
                </c:pt>
                <c:pt idx="1285">
                  <c:v>28</c:v>
                </c:pt>
                <c:pt idx="1286">
                  <c:v>24.8</c:v>
                </c:pt>
                <c:pt idx="1287">
                  <c:v>25.7</c:v>
                </c:pt>
                <c:pt idx="1288">
                  <c:v>21</c:v>
                </c:pt>
                <c:pt idx="1289">
                  <c:v>22.1</c:v>
                </c:pt>
                <c:pt idx="1290">
                  <c:v>20.399999999999999</c:v>
                </c:pt>
                <c:pt idx="1291">
                  <c:v>17</c:v>
                </c:pt>
                <c:pt idx="1292">
                  <c:v>12.1</c:v>
                </c:pt>
                <c:pt idx="1293">
                  <c:v>31.6</c:v>
                </c:pt>
                <c:pt idx="1294">
                  <c:v>32.9</c:v>
                </c:pt>
                <c:pt idx="1295">
                  <c:v>25.7</c:v>
                </c:pt>
                <c:pt idx="1296">
                  <c:v>33</c:v>
                </c:pt>
                <c:pt idx="1297">
                  <c:v>29.4</c:v>
                </c:pt>
                <c:pt idx="1298">
                  <c:v>24.1</c:v>
                </c:pt>
                <c:pt idx="1302">
                  <c:v>19.3</c:v>
                </c:pt>
                <c:pt idx="1303">
                  <c:v>18.2</c:v>
                </c:pt>
                <c:pt idx="1304">
                  <c:v>23</c:v>
                </c:pt>
                <c:pt idx="1305">
                  <c:v>16</c:v>
                </c:pt>
                <c:pt idx="1306">
                  <c:v>12</c:v>
                </c:pt>
                <c:pt idx="1307">
                  <c:v>13</c:v>
                </c:pt>
                <c:pt idx="1308">
                  <c:v>45</c:v>
                </c:pt>
                <c:pt idx="1309">
                  <c:v>44</c:v>
                </c:pt>
                <c:pt idx="1310">
                  <c:v>38</c:v>
                </c:pt>
                <c:pt idx="1311">
                  <c:v>37</c:v>
                </c:pt>
                <c:pt idx="1312">
                  <c:v>24</c:v>
                </c:pt>
                <c:pt idx="1313">
                  <c:v>37.17</c:v>
                </c:pt>
                <c:pt idx="1314">
                  <c:v>41.93</c:v>
                </c:pt>
                <c:pt idx="1315">
                  <c:v>38.93</c:v>
                </c:pt>
                <c:pt idx="1316">
                  <c:v>38.57</c:v>
                </c:pt>
                <c:pt idx="1317">
                  <c:v>43.379999999999995</c:v>
                </c:pt>
                <c:pt idx="1318">
                  <c:v>38.379999999999995</c:v>
                </c:pt>
                <c:pt idx="1319">
                  <c:v>45.68</c:v>
                </c:pt>
                <c:pt idx="1320">
                  <c:v>44.47</c:v>
                </c:pt>
                <c:pt idx="1321">
                  <c:v>44.120000000000005</c:v>
                </c:pt>
                <c:pt idx="1322">
                  <c:v>45.58</c:v>
                </c:pt>
                <c:pt idx="1323">
                  <c:v>43.52</c:v>
                </c:pt>
                <c:pt idx="1324">
                  <c:v>39.33</c:v>
                </c:pt>
                <c:pt idx="1325">
                  <c:v>39.690000000000005</c:v>
                </c:pt>
                <c:pt idx="1326">
                  <c:v>42.67</c:v>
                </c:pt>
                <c:pt idx="1327">
                  <c:v>37.480000000000004</c:v>
                </c:pt>
                <c:pt idx="1328">
                  <c:v>40.730000000000011</c:v>
                </c:pt>
                <c:pt idx="1329">
                  <c:v>38.379999999999995</c:v>
                </c:pt>
                <c:pt idx="1330">
                  <c:v>30.89</c:v>
                </c:pt>
                <c:pt idx="1331">
                  <c:v>38.590000000000003</c:v>
                </c:pt>
                <c:pt idx="1332">
                  <c:v>38.28</c:v>
                </c:pt>
                <c:pt idx="1333">
                  <c:v>40.92</c:v>
                </c:pt>
                <c:pt idx="1334">
                  <c:v>36.61</c:v>
                </c:pt>
                <c:pt idx="1335">
                  <c:v>32</c:v>
                </c:pt>
                <c:pt idx="1336">
                  <c:v>36.21</c:v>
                </c:pt>
                <c:pt idx="1337">
                  <c:v>46</c:v>
                </c:pt>
                <c:pt idx="1338">
                  <c:v>29.9</c:v>
                </c:pt>
                <c:pt idx="1339">
                  <c:v>50.4</c:v>
                </c:pt>
                <c:pt idx="1340">
                  <c:v>63</c:v>
                </c:pt>
                <c:pt idx="1345">
                  <c:v>60</c:v>
                </c:pt>
                <c:pt idx="1348">
                  <c:v>58</c:v>
                </c:pt>
                <c:pt idx="1351">
                  <c:v>56</c:v>
                </c:pt>
                <c:pt idx="1352">
                  <c:v>47.1</c:v>
                </c:pt>
                <c:pt idx="1353">
                  <c:v>50</c:v>
                </c:pt>
                <c:pt idx="1354">
                  <c:v>58</c:v>
                </c:pt>
                <c:pt idx="1355">
                  <c:v>55</c:v>
                </c:pt>
                <c:pt idx="1356">
                  <c:v>63</c:v>
                </c:pt>
                <c:pt idx="1357">
                  <c:v>53.6</c:v>
                </c:pt>
                <c:pt idx="1358">
                  <c:v>53</c:v>
                </c:pt>
                <c:pt idx="1359">
                  <c:v>59</c:v>
                </c:pt>
                <c:pt idx="1360">
                  <c:v>55</c:v>
                </c:pt>
                <c:pt idx="1361">
                  <c:v>47</c:v>
                </c:pt>
                <c:pt idx="1368">
                  <c:v>61.8</c:v>
                </c:pt>
                <c:pt idx="1369">
                  <c:v>140.1</c:v>
                </c:pt>
                <c:pt idx="1370">
                  <c:v>28.9</c:v>
                </c:pt>
                <c:pt idx="1374">
                  <c:v>29</c:v>
                </c:pt>
                <c:pt idx="1375">
                  <c:v>26</c:v>
                </c:pt>
                <c:pt idx="1376">
                  <c:v>46</c:v>
                </c:pt>
                <c:pt idx="1377">
                  <c:v>54</c:v>
                </c:pt>
                <c:pt idx="1378">
                  <c:v>48.4</c:v>
                </c:pt>
                <c:pt idx="1379">
                  <c:v>30.431999999999999</c:v>
                </c:pt>
                <c:pt idx="1380">
                  <c:v>76</c:v>
                </c:pt>
                <c:pt idx="1381">
                  <c:v>76</c:v>
                </c:pt>
                <c:pt idx="1382">
                  <c:v>28</c:v>
                </c:pt>
                <c:pt idx="1384">
                  <c:v>30.3</c:v>
                </c:pt>
                <c:pt idx="1385">
                  <c:v>32.800000000000011</c:v>
                </c:pt>
                <c:pt idx="1386">
                  <c:v>20.5</c:v>
                </c:pt>
                <c:pt idx="1387">
                  <c:v>106</c:v>
                </c:pt>
                <c:pt idx="1388">
                  <c:v>20.3</c:v>
                </c:pt>
                <c:pt idx="1389">
                  <c:v>21.8</c:v>
                </c:pt>
                <c:pt idx="1390">
                  <c:v>73.400000000000006</c:v>
                </c:pt>
                <c:pt idx="1391">
                  <c:v>53</c:v>
                </c:pt>
                <c:pt idx="1392">
                  <c:v>19.2</c:v>
                </c:pt>
                <c:pt idx="1394">
                  <c:v>46.8</c:v>
                </c:pt>
                <c:pt idx="1395">
                  <c:v>54.8</c:v>
                </c:pt>
                <c:pt idx="1396">
                  <c:v>75</c:v>
                </c:pt>
                <c:pt idx="1397">
                  <c:v>64.599999999999994</c:v>
                </c:pt>
                <c:pt idx="1398">
                  <c:v>77</c:v>
                </c:pt>
                <c:pt idx="1399">
                  <c:v>72.599999999999994</c:v>
                </c:pt>
                <c:pt idx="1400">
                  <c:v>128</c:v>
                </c:pt>
                <c:pt idx="1401">
                  <c:v>48</c:v>
                </c:pt>
                <c:pt idx="1402">
                  <c:v>66</c:v>
                </c:pt>
                <c:pt idx="1403">
                  <c:v>28</c:v>
                </c:pt>
                <c:pt idx="1404">
                  <c:v>50</c:v>
                </c:pt>
                <c:pt idx="1405">
                  <c:v>29</c:v>
                </c:pt>
                <c:pt idx="1406">
                  <c:v>26</c:v>
                </c:pt>
                <c:pt idx="1407">
                  <c:v>38</c:v>
                </c:pt>
                <c:pt idx="1408">
                  <c:v>51</c:v>
                </c:pt>
                <c:pt idx="1409">
                  <c:v>48</c:v>
                </c:pt>
                <c:pt idx="1410">
                  <c:v>25</c:v>
                </c:pt>
                <c:pt idx="1411">
                  <c:v>15</c:v>
                </c:pt>
                <c:pt idx="1412">
                  <c:v>29</c:v>
                </c:pt>
                <c:pt idx="1413">
                  <c:v>19</c:v>
                </c:pt>
                <c:pt idx="1414">
                  <c:v>40</c:v>
                </c:pt>
                <c:pt idx="1415">
                  <c:v>40</c:v>
                </c:pt>
                <c:pt idx="1416">
                  <c:v>43</c:v>
                </c:pt>
                <c:pt idx="1417">
                  <c:v>45</c:v>
                </c:pt>
                <c:pt idx="1418">
                  <c:v>36</c:v>
                </c:pt>
                <c:pt idx="1419">
                  <c:v>33</c:v>
                </c:pt>
                <c:pt idx="1420">
                  <c:v>77</c:v>
                </c:pt>
                <c:pt idx="1421">
                  <c:v>52.034000000000006</c:v>
                </c:pt>
                <c:pt idx="1422">
                  <c:v>19.103999999999999</c:v>
                </c:pt>
                <c:pt idx="1423">
                  <c:v>19.300999999999995</c:v>
                </c:pt>
                <c:pt idx="1424">
                  <c:v>16.89</c:v>
                </c:pt>
                <c:pt idx="1426">
                  <c:v>50.6</c:v>
                </c:pt>
                <c:pt idx="1428">
                  <c:v>109</c:v>
                </c:pt>
                <c:pt idx="1434">
                  <c:v>94</c:v>
                </c:pt>
                <c:pt idx="1435">
                  <c:v>89</c:v>
                </c:pt>
                <c:pt idx="1441">
                  <c:v>75</c:v>
                </c:pt>
                <c:pt idx="1442">
                  <c:v>117</c:v>
                </c:pt>
                <c:pt idx="1443">
                  <c:v>86</c:v>
                </c:pt>
                <c:pt idx="1444">
                  <c:v>139</c:v>
                </c:pt>
                <c:pt idx="1445">
                  <c:v>74</c:v>
                </c:pt>
                <c:pt idx="1446">
                  <c:v>134</c:v>
                </c:pt>
                <c:pt idx="1451">
                  <c:v>69</c:v>
                </c:pt>
                <c:pt idx="1452">
                  <c:v>98</c:v>
                </c:pt>
                <c:pt idx="1454">
                  <c:v>122</c:v>
                </c:pt>
                <c:pt idx="1455">
                  <c:v>125</c:v>
                </c:pt>
                <c:pt idx="1456">
                  <c:v>125</c:v>
                </c:pt>
                <c:pt idx="1468">
                  <c:v>46.8</c:v>
                </c:pt>
                <c:pt idx="1472">
                  <c:v>32</c:v>
                </c:pt>
                <c:pt idx="1473">
                  <c:v>26</c:v>
                </c:pt>
                <c:pt idx="1475">
                  <c:v>55</c:v>
                </c:pt>
                <c:pt idx="1486">
                  <c:v>29</c:v>
                </c:pt>
                <c:pt idx="1488">
                  <c:v>32</c:v>
                </c:pt>
                <c:pt idx="1493">
                  <c:v>26</c:v>
                </c:pt>
                <c:pt idx="1495">
                  <c:v>17.7</c:v>
                </c:pt>
                <c:pt idx="1497">
                  <c:v>21</c:v>
                </c:pt>
                <c:pt idx="1498">
                  <c:v>32</c:v>
                </c:pt>
                <c:pt idx="1503">
                  <c:v>37.800000000000011</c:v>
                </c:pt>
                <c:pt idx="1507">
                  <c:v>56.9</c:v>
                </c:pt>
                <c:pt idx="1514">
                  <c:v>47.4</c:v>
                </c:pt>
                <c:pt idx="1517">
                  <c:v>46.7</c:v>
                </c:pt>
                <c:pt idx="1518">
                  <c:v>49.8</c:v>
                </c:pt>
                <c:pt idx="1522">
                  <c:v>41</c:v>
                </c:pt>
                <c:pt idx="1527">
                  <c:v>94.7</c:v>
                </c:pt>
                <c:pt idx="1529">
                  <c:v>74</c:v>
                </c:pt>
                <c:pt idx="1530">
                  <c:v>72</c:v>
                </c:pt>
                <c:pt idx="1531">
                  <c:v>115</c:v>
                </c:pt>
                <c:pt idx="1532">
                  <c:v>49</c:v>
                </c:pt>
                <c:pt idx="1533">
                  <c:v>51</c:v>
                </c:pt>
                <c:pt idx="1534">
                  <c:v>142</c:v>
                </c:pt>
                <c:pt idx="1535">
                  <c:v>60</c:v>
                </c:pt>
                <c:pt idx="1536">
                  <c:v>39</c:v>
                </c:pt>
                <c:pt idx="1592">
                  <c:v>30</c:v>
                </c:pt>
                <c:pt idx="1593">
                  <c:v>25</c:v>
                </c:pt>
                <c:pt idx="1594">
                  <c:v>27</c:v>
                </c:pt>
                <c:pt idx="1595">
                  <c:v>27</c:v>
                </c:pt>
                <c:pt idx="1596">
                  <c:v>29</c:v>
                </c:pt>
                <c:pt idx="1597">
                  <c:v>28</c:v>
                </c:pt>
                <c:pt idx="1598">
                  <c:v>26</c:v>
                </c:pt>
                <c:pt idx="1599">
                  <c:v>13</c:v>
                </c:pt>
                <c:pt idx="1602">
                  <c:v>27</c:v>
                </c:pt>
                <c:pt idx="1603">
                  <c:v>25</c:v>
                </c:pt>
                <c:pt idx="1604">
                  <c:v>38</c:v>
                </c:pt>
                <c:pt idx="1605">
                  <c:v>36</c:v>
                </c:pt>
                <c:pt idx="1606">
                  <c:v>1</c:v>
                </c:pt>
                <c:pt idx="1607">
                  <c:v>51</c:v>
                </c:pt>
                <c:pt idx="1608">
                  <c:v>52</c:v>
                </c:pt>
                <c:pt idx="1609">
                  <c:v>50</c:v>
                </c:pt>
                <c:pt idx="1610">
                  <c:v>50</c:v>
                </c:pt>
                <c:pt idx="1611">
                  <c:v>44</c:v>
                </c:pt>
                <c:pt idx="1612">
                  <c:v>42</c:v>
                </c:pt>
                <c:pt idx="1613">
                  <c:v>85</c:v>
                </c:pt>
                <c:pt idx="1614">
                  <c:v>60</c:v>
                </c:pt>
                <c:pt idx="1615">
                  <c:v>64</c:v>
                </c:pt>
                <c:pt idx="1616">
                  <c:v>38</c:v>
                </c:pt>
                <c:pt idx="1617">
                  <c:v>16</c:v>
                </c:pt>
                <c:pt idx="1618">
                  <c:v>601</c:v>
                </c:pt>
                <c:pt idx="1619">
                  <c:v>74</c:v>
                </c:pt>
                <c:pt idx="1620">
                  <c:v>112</c:v>
                </c:pt>
                <c:pt idx="1621">
                  <c:v>126</c:v>
                </c:pt>
                <c:pt idx="1622">
                  <c:v>145</c:v>
                </c:pt>
                <c:pt idx="1623">
                  <c:v>141</c:v>
                </c:pt>
                <c:pt idx="1624">
                  <c:v>25</c:v>
                </c:pt>
                <c:pt idx="1625">
                  <c:v>25</c:v>
                </c:pt>
                <c:pt idx="1626">
                  <c:v>55</c:v>
                </c:pt>
                <c:pt idx="1628">
                  <c:v>79</c:v>
                </c:pt>
                <c:pt idx="1629">
                  <c:v>71</c:v>
                </c:pt>
                <c:pt idx="1630">
                  <c:v>171</c:v>
                </c:pt>
                <c:pt idx="1631">
                  <c:v>127</c:v>
                </c:pt>
                <c:pt idx="1632">
                  <c:v>130</c:v>
                </c:pt>
                <c:pt idx="1633">
                  <c:v>124</c:v>
                </c:pt>
                <c:pt idx="1638">
                  <c:v>71.099999999999994</c:v>
                </c:pt>
                <c:pt idx="1639">
                  <c:v>62</c:v>
                </c:pt>
                <c:pt idx="1641">
                  <c:v>165</c:v>
                </c:pt>
                <c:pt idx="1642">
                  <c:v>154.75399999999999</c:v>
                </c:pt>
                <c:pt idx="1644">
                  <c:v>82</c:v>
                </c:pt>
                <c:pt idx="1645">
                  <c:v>72</c:v>
                </c:pt>
                <c:pt idx="1646">
                  <c:v>167</c:v>
                </c:pt>
                <c:pt idx="1648">
                  <c:v>46.673000000000002</c:v>
                </c:pt>
                <c:pt idx="1649">
                  <c:v>111.551</c:v>
                </c:pt>
                <c:pt idx="1656">
                  <c:v>74.402000000000001</c:v>
                </c:pt>
                <c:pt idx="1660">
                  <c:v>76.705000000000013</c:v>
                </c:pt>
                <c:pt idx="1668">
                  <c:v>93</c:v>
                </c:pt>
                <c:pt idx="1672">
                  <c:v>185</c:v>
                </c:pt>
                <c:pt idx="1673">
                  <c:v>218</c:v>
                </c:pt>
                <c:pt idx="1681">
                  <c:v>188</c:v>
                </c:pt>
                <c:pt idx="1682">
                  <c:v>221.68800000000002</c:v>
                </c:pt>
                <c:pt idx="1685">
                  <c:v>212.88300000000001</c:v>
                </c:pt>
                <c:pt idx="1687">
                  <c:v>209.5</c:v>
                </c:pt>
                <c:pt idx="1692">
                  <c:v>202.84399999999999</c:v>
                </c:pt>
                <c:pt idx="1696">
                  <c:v>111</c:v>
                </c:pt>
                <c:pt idx="1701">
                  <c:v>173.20999999999998</c:v>
                </c:pt>
                <c:pt idx="1705">
                  <c:v>107</c:v>
                </c:pt>
                <c:pt idx="1710">
                  <c:v>172.15</c:v>
                </c:pt>
                <c:pt idx="1713">
                  <c:v>201.261</c:v>
                </c:pt>
                <c:pt idx="1723">
                  <c:v>102.988</c:v>
                </c:pt>
                <c:pt idx="1727">
                  <c:v>96.6</c:v>
                </c:pt>
                <c:pt idx="1731">
                  <c:v>96.846999999999994</c:v>
                </c:pt>
                <c:pt idx="1736">
                  <c:v>28.3</c:v>
                </c:pt>
                <c:pt idx="1738">
                  <c:v>29.3</c:v>
                </c:pt>
                <c:pt idx="1744">
                  <c:v>46.5</c:v>
                </c:pt>
                <c:pt idx="1745">
                  <c:v>60.595000000000006</c:v>
                </c:pt>
                <c:pt idx="1747">
                  <c:v>95</c:v>
                </c:pt>
                <c:pt idx="1748">
                  <c:v>128</c:v>
                </c:pt>
                <c:pt idx="1749">
                  <c:v>95</c:v>
                </c:pt>
                <c:pt idx="1750">
                  <c:v>153</c:v>
                </c:pt>
                <c:pt idx="1751">
                  <c:v>43.1</c:v>
                </c:pt>
                <c:pt idx="1752">
                  <c:v>26.5</c:v>
                </c:pt>
                <c:pt idx="1753">
                  <c:v>26</c:v>
                </c:pt>
                <c:pt idx="1754">
                  <c:v>28.9</c:v>
                </c:pt>
                <c:pt idx="1755">
                  <c:v>47</c:v>
                </c:pt>
                <c:pt idx="1756">
                  <c:v>75</c:v>
                </c:pt>
                <c:pt idx="1757">
                  <c:v>79</c:v>
                </c:pt>
                <c:pt idx="1758">
                  <c:v>74</c:v>
                </c:pt>
                <c:pt idx="1759">
                  <c:v>96</c:v>
                </c:pt>
                <c:pt idx="1760">
                  <c:v>104</c:v>
                </c:pt>
                <c:pt idx="1761">
                  <c:v>93</c:v>
                </c:pt>
                <c:pt idx="1762">
                  <c:v>184</c:v>
                </c:pt>
                <c:pt idx="1763">
                  <c:v>99</c:v>
                </c:pt>
                <c:pt idx="1764">
                  <c:v>90</c:v>
                </c:pt>
                <c:pt idx="1765">
                  <c:v>126</c:v>
                </c:pt>
                <c:pt idx="1766">
                  <c:v>115</c:v>
                </c:pt>
                <c:pt idx="1767">
                  <c:v>104</c:v>
                </c:pt>
                <c:pt idx="1768">
                  <c:v>278</c:v>
                </c:pt>
                <c:pt idx="1769">
                  <c:v>181</c:v>
                </c:pt>
                <c:pt idx="1770">
                  <c:v>103</c:v>
                </c:pt>
                <c:pt idx="1771">
                  <c:v>135</c:v>
                </c:pt>
                <c:pt idx="1772">
                  <c:v>139</c:v>
                </c:pt>
                <c:pt idx="1773">
                  <c:v>138</c:v>
                </c:pt>
                <c:pt idx="1774">
                  <c:v>58</c:v>
                </c:pt>
                <c:pt idx="1775">
                  <c:v>50</c:v>
                </c:pt>
                <c:pt idx="1789">
                  <c:v>148</c:v>
                </c:pt>
                <c:pt idx="1814">
                  <c:v>57</c:v>
                </c:pt>
                <c:pt idx="1815">
                  <c:v>50</c:v>
                </c:pt>
                <c:pt idx="1816">
                  <c:v>61</c:v>
                </c:pt>
                <c:pt idx="1819">
                  <c:v>57</c:v>
                </c:pt>
                <c:pt idx="1820">
                  <c:v>92</c:v>
                </c:pt>
                <c:pt idx="1821">
                  <c:v>84</c:v>
                </c:pt>
                <c:pt idx="1822">
                  <c:v>52</c:v>
                </c:pt>
                <c:pt idx="1823">
                  <c:v>53</c:v>
                </c:pt>
                <c:pt idx="1824">
                  <c:v>45</c:v>
                </c:pt>
                <c:pt idx="1826">
                  <c:v>37</c:v>
                </c:pt>
                <c:pt idx="1839">
                  <c:v>74</c:v>
                </c:pt>
                <c:pt idx="1840">
                  <c:v>54</c:v>
                </c:pt>
                <c:pt idx="1841">
                  <c:v>77</c:v>
                </c:pt>
                <c:pt idx="1842">
                  <c:v>91</c:v>
                </c:pt>
                <c:pt idx="1844">
                  <c:v>98</c:v>
                </c:pt>
                <c:pt idx="1845">
                  <c:v>64</c:v>
                </c:pt>
                <c:pt idx="1846">
                  <c:v>69</c:v>
                </c:pt>
                <c:pt idx="1847">
                  <c:v>84</c:v>
                </c:pt>
                <c:pt idx="1848">
                  <c:v>64</c:v>
                </c:pt>
                <c:pt idx="1849">
                  <c:v>69</c:v>
                </c:pt>
                <c:pt idx="1850">
                  <c:v>70</c:v>
                </c:pt>
                <c:pt idx="1852">
                  <c:v>66</c:v>
                </c:pt>
                <c:pt idx="1853">
                  <c:v>68</c:v>
                </c:pt>
                <c:pt idx="1854">
                  <c:v>82</c:v>
                </c:pt>
                <c:pt idx="1860">
                  <c:v>42</c:v>
                </c:pt>
                <c:pt idx="1865">
                  <c:v>39</c:v>
                </c:pt>
                <c:pt idx="1866">
                  <c:v>41</c:v>
                </c:pt>
                <c:pt idx="1884">
                  <c:v>25</c:v>
                </c:pt>
                <c:pt idx="1885">
                  <c:v>23</c:v>
                </c:pt>
                <c:pt idx="1892">
                  <c:v>140</c:v>
                </c:pt>
                <c:pt idx="1893">
                  <c:v>112</c:v>
                </c:pt>
                <c:pt idx="1895">
                  <c:v>114</c:v>
                </c:pt>
                <c:pt idx="1896">
                  <c:v>140</c:v>
                </c:pt>
                <c:pt idx="1897">
                  <c:v>127</c:v>
                </c:pt>
                <c:pt idx="1898">
                  <c:v>99.6</c:v>
                </c:pt>
                <c:pt idx="1899">
                  <c:v>101.7</c:v>
                </c:pt>
                <c:pt idx="1900">
                  <c:v>37.1</c:v>
                </c:pt>
                <c:pt idx="1906">
                  <c:v>44.8</c:v>
                </c:pt>
                <c:pt idx="1907">
                  <c:v>63.4</c:v>
                </c:pt>
                <c:pt idx="1923">
                  <c:v>29</c:v>
                </c:pt>
                <c:pt idx="1924">
                  <c:v>30</c:v>
                </c:pt>
                <c:pt idx="1925">
                  <c:v>48</c:v>
                </c:pt>
                <c:pt idx="1926">
                  <c:v>50</c:v>
                </c:pt>
                <c:pt idx="1927">
                  <c:v>54</c:v>
                </c:pt>
                <c:pt idx="1936">
                  <c:v>53</c:v>
                </c:pt>
                <c:pt idx="1937">
                  <c:v>51</c:v>
                </c:pt>
                <c:pt idx="1938">
                  <c:v>48</c:v>
                </c:pt>
                <c:pt idx="1939">
                  <c:v>57</c:v>
                </c:pt>
                <c:pt idx="1940">
                  <c:v>62</c:v>
                </c:pt>
                <c:pt idx="1941">
                  <c:v>62</c:v>
                </c:pt>
                <c:pt idx="1942">
                  <c:v>61</c:v>
                </c:pt>
                <c:pt idx="1943">
                  <c:v>31</c:v>
                </c:pt>
                <c:pt idx="1944">
                  <c:v>33</c:v>
                </c:pt>
                <c:pt idx="1945">
                  <c:v>31</c:v>
                </c:pt>
                <c:pt idx="1946">
                  <c:v>38</c:v>
                </c:pt>
                <c:pt idx="1947">
                  <c:v>24</c:v>
                </c:pt>
                <c:pt idx="1950">
                  <c:v>30</c:v>
                </c:pt>
                <c:pt idx="1956">
                  <c:v>30</c:v>
                </c:pt>
                <c:pt idx="1957">
                  <c:v>33</c:v>
                </c:pt>
                <c:pt idx="1958">
                  <c:v>31</c:v>
                </c:pt>
                <c:pt idx="1975">
                  <c:v>28</c:v>
                </c:pt>
                <c:pt idx="1979">
                  <c:v>28</c:v>
                </c:pt>
                <c:pt idx="1980">
                  <c:v>53</c:v>
                </c:pt>
                <c:pt idx="1981">
                  <c:v>32</c:v>
                </c:pt>
                <c:pt idx="1982">
                  <c:v>40</c:v>
                </c:pt>
                <c:pt idx="1983">
                  <c:v>61</c:v>
                </c:pt>
                <c:pt idx="1984">
                  <c:v>26</c:v>
                </c:pt>
                <c:pt idx="1985">
                  <c:v>50</c:v>
                </c:pt>
                <c:pt idx="1986">
                  <c:v>13</c:v>
                </c:pt>
                <c:pt idx="1987">
                  <c:v>26</c:v>
                </c:pt>
                <c:pt idx="1988">
                  <c:v>31</c:v>
                </c:pt>
                <c:pt idx="1989">
                  <c:v>93</c:v>
                </c:pt>
                <c:pt idx="1990">
                  <c:v>85</c:v>
                </c:pt>
                <c:pt idx="1991">
                  <c:v>90</c:v>
                </c:pt>
                <c:pt idx="1992">
                  <c:v>91</c:v>
                </c:pt>
                <c:pt idx="1993">
                  <c:v>106.1</c:v>
                </c:pt>
                <c:pt idx="1994">
                  <c:v>87.1</c:v>
                </c:pt>
                <c:pt idx="1996">
                  <c:v>89.5</c:v>
                </c:pt>
                <c:pt idx="1997">
                  <c:v>76.599999999999994</c:v>
                </c:pt>
                <c:pt idx="1998">
                  <c:v>75.599999999999994</c:v>
                </c:pt>
                <c:pt idx="1999">
                  <c:v>62.4</c:v>
                </c:pt>
                <c:pt idx="2000">
                  <c:v>75.7</c:v>
                </c:pt>
                <c:pt idx="2001">
                  <c:v>68</c:v>
                </c:pt>
                <c:pt idx="2002">
                  <c:v>78.599999999999994</c:v>
                </c:pt>
                <c:pt idx="2003">
                  <c:v>115</c:v>
                </c:pt>
                <c:pt idx="2004">
                  <c:v>111</c:v>
                </c:pt>
                <c:pt idx="2005">
                  <c:v>124</c:v>
                </c:pt>
                <c:pt idx="2006">
                  <c:v>56.155476</c:v>
                </c:pt>
                <c:pt idx="2007">
                  <c:v>139</c:v>
                </c:pt>
                <c:pt idx="2008">
                  <c:v>93.1</c:v>
                </c:pt>
                <c:pt idx="2010">
                  <c:v>48</c:v>
                </c:pt>
                <c:pt idx="2011">
                  <c:v>50.5</c:v>
                </c:pt>
                <c:pt idx="2012">
                  <c:v>45</c:v>
                </c:pt>
                <c:pt idx="2013">
                  <c:v>46</c:v>
                </c:pt>
                <c:pt idx="2014">
                  <c:v>50</c:v>
                </c:pt>
                <c:pt idx="2015">
                  <c:v>53</c:v>
                </c:pt>
                <c:pt idx="2017">
                  <c:v>57.5</c:v>
                </c:pt>
                <c:pt idx="2018">
                  <c:v>46</c:v>
                </c:pt>
                <c:pt idx="2019">
                  <c:v>43.5</c:v>
                </c:pt>
                <c:pt idx="2020">
                  <c:v>55</c:v>
                </c:pt>
                <c:pt idx="2021">
                  <c:v>55.5</c:v>
                </c:pt>
                <c:pt idx="2022">
                  <c:v>49.5</c:v>
                </c:pt>
                <c:pt idx="2023">
                  <c:v>51</c:v>
                </c:pt>
                <c:pt idx="2024">
                  <c:v>52</c:v>
                </c:pt>
                <c:pt idx="2025">
                  <c:v>49</c:v>
                </c:pt>
                <c:pt idx="2026">
                  <c:v>50</c:v>
                </c:pt>
                <c:pt idx="2027">
                  <c:v>49</c:v>
                </c:pt>
                <c:pt idx="2028">
                  <c:v>47</c:v>
                </c:pt>
                <c:pt idx="2029">
                  <c:v>38.800000000000011</c:v>
                </c:pt>
                <c:pt idx="2030">
                  <c:v>63.8</c:v>
                </c:pt>
                <c:pt idx="2031">
                  <c:v>50.2</c:v>
                </c:pt>
                <c:pt idx="2032">
                  <c:v>57.5</c:v>
                </c:pt>
                <c:pt idx="2033">
                  <c:v>65</c:v>
                </c:pt>
                <c:pt idx="2034">
                  <c:v>36.200000000000003</c:v>
                </c:pt>
                <c:pt idx="2035">
                  <c:v>37</c:v>
                </c:pt>
                <c:pt idx="2036">
                  <c:v>39</c:v>
                </c:pt>
                <c:pt idx="2037">
                  <c:v>52</c:v>
                </c:pt>
                <c:pt idx="2038">
                  <c:v>45</c:v>
                </c:pt>
                <c:pt idx="2039">
                  <c:v>38</c:v>
                </c:pt>
                <c:pt idx="2040">
                  <c:v>54.8</c:v>
                </c:pt>
                <c:pt idx="2041">
                  <c:v>50.6</c:v>
                </c:pt>
                <c:pt idx="2042">
                  <c:v>50.4</c:v>
                </c:pt>
                <c:pt idx="2043">
                  <c:v>47.7</c:v>
                </c:pt>
                <c:pt idx="2044">
                  <c:v>31.9</c:v>
                </c:pt>
                <c:pt idx="2045">
                  <c:v>38</c:v>
                </c:pt>
                <c:pt idx="2046">
                  <c:v>35</c:v>
                </c:pt>
                <c:pt idx="2047">
                  <c:v>33</c:v>
                </c:pt>
                <c:pt idx="2048">
                  <c:v>45</c:v>
                </c:pt>
                <c:pt idx="2049">
                  <c:v>45.7</c:v>
                </c:pt>
                <c:pt idx="2050">
                  <c:v>43.1</c:v>
                </c:pt>
                <c:pt idx="2051">
                  <c:v>53.1</c:v>
                </c:pt>
                <c:pt idx="2052">
                  <c:v>44</c:v>
                </c:pt>
                <c:pt idx="2053">
                  <c:v>37</c:v>
                </c:pt>
                <c:pt idx="2054">
                  <c:v>44</c:v>
                </c:pt>
                <c:pt idx="2055">
                  <c:v>43</c:v>
                </c:pt>
                <c:pt idx="2056">
                  <c:v>44</c:v>
                </c:pt>
                <c:pt idx="2057">
                  <c:v>41</c:v>
                </c:pt>
                <c:pt idx="2058">
                  <c:v>39</c:v>
                </c:pt>
                <c:pt idx="2106">
                  <c:v>32.800000000000011</c:v>
                </c:pt>
                <c:pt idx="2157">
                  <c:v>56.160000000000004</c:v>
                </c:pt>
                <c:pt idx="2158">
                  <c:v>58.190000000000005</c:v>
                </c:pt>
                <c:pt idx="2159">
                  <c:v>78.14</c:v>
                </c:pt>
                <c:pt idx="2160">
                  <c:v>66</c:v>
                </c:pt>
                <c:pt idx="2161">
                  <c:v>49.11</c:v>
                </c:pt>
                <c:pt idx="2162">
                  <c:v>48.260000000000005</c:v>
                </c:pt>
                <c:pt idx="2163">
                  <c:v>50.4</c:v>
                </c:pt>
                <c:pt idx="2164">
                  <c:v>45.57</c:v>
                </c:pt>
                <c:pt idx="2165">
                  <c:v>43.36</c:v>
                </c:pt>
                <c:pt idx="2166">
                  <c:v>40.879999999999995</c:v>
                </c:pt>
                <c:pt idx="2167">
                  <c:v>44.75</c:v>
                </c:pt>
                <c:pt idx="2168">
                  <c:v>56.99</c:v>
                </c:pt>
                <c:pt idx="2169">
                  <c:v>27.630000000000003</c:v>
                </c:pt>
                <c:pt idx="2170">
                  <c:v>52</c:v>
                </c:pt>
                <c:pt idx="2171">
                  <c:v>101</c:v>
                </c:pt>
                <c:pt idx="2172">
                  <c:v>99</c:v>
                </c:pt>
                <c:pt idx="2173">
                  <c:v>103</c:v>
                </c:pt>
                <c:pt idx="2174">
                  <c:v>86</c:v>
                </c:pt>
                <c:pt idx="2175">
                  <c:v>80</c:v>
                </c:pt>
                <c:pt idx="2176">
                  <c:v>72</c:v>
                </c:pt>
                <c:pt idx="2177">
                  <c:v>49</c:v>
                </c:pt>
                <c:pt idx="2178">
                  <c:v>57</c:v>
                </c:pt>
                <c:pt idx="2179">
                  <c:v>65</c:v>
                </c:pt>
                <c:pt idx="2180">
                  <c:v>67</c:v>
                </c:pt>
                <c:pt idx="2181">
                  <c:v>38</c:v>
                </c:pt>
                <c:pt idx="2182">
                  <c:v>36</c:v>
                </c:pt>
                <c:pt idx="2183">
                  <c:v>46</c:v>
                </c:pt>
                <c:pt idx="2184">
                  <c:v>46</c:v>
                </c:pt>
                <c:pt idx="2185">
                  <c:v>43</c:v>
                </c:pt>
                <c:pt idx="2186">
                  <c:v>53</c:v>
                </c:pt>
                <c:pt idx="2187">
                  <c:v>38</c:v>
                </c:pt>
                <c:pt idx="2197">
                  <c:v>93.5</c:v>
                </c:pt>
                <c:pt idx="2199">
                  <c:v>90.5</c:v>
                </c:pt>
                <c:pt idx="2200">
                  <c:v>90.5</c:v>
                </c:pt>
                <c:pt idx="2201">
                  <c:v>53.5</c:v>
                </c:pt>
                <c:pt idx="2205">
                  <c:v>61.6</c:v>
                </c:pt>
                <c:pt idx="2208">
                  <c:v>41</c:v>
                </c:pt>
                <c:pt idx="2211">
                  <c:v>41.8</c:v>
                </c:pt>
                <c:pt idx="2214">
                  <c:v>43.1</c:v>
                </c:pt>
                <c:pt idx="2215">
                  <c:v>32</c:v>
                </c:pt>
                <c:pt idx="2217">
                  <c:v>32.4</c:v>
                </c:pt>
                <c:pt idx="2218">
                  <c:v>30.9</c:v>
                </c:pt>
                <c:pt idx="2229">
                  <c:v>32.300000000000011</c:v>
                </c:pt>
                <c:pt idx="2232">
                  <c:v>37.5</c:v>
                </c:pt>
                <c:pt idx="2237">
                  <c:v>41.7</c:v>
                </c:pt>
                <c:pt idx="2242">
                  <c:v>32.200000000000003</c:v>
                </c:pt>
                <c:pt idx="2244">
                  <c:v>30.5</c:v>
                </c:pt>
                <c:pt idx="2248">
                  <c:v>38</c:v>
                </c:pt>
                <c:pt idx="2249">
                  <c:v>11.3</c:v>
                </c:pt>
                <c:pt idx="2250">
                  <c:v>11.3</c:v>
                </c:pt>
                <c:pt idx="2251">
                  <c:v>13.7</c:v>
                </c:pt>
                <c:pt idx="2252">
                  <c:v>13.7</c:v>
                </c:pt>
                <c:pt idx="2254">
                  <c:v>8.51</c:v>
                </c:pt>
                <c:pt idx="2255">
                  <c:v>8.7199999999999989</c:v>
                </c:pt>
                <c:pt idx="2259">
                  <c:v>10.7</c:v>
                </c:pt>
                <c:pt idx="2262">
                  <c:v>8.9</c:v>
                </c:pt>
                <c:pt idx="2263">
                  <c:v>17.8</c:v>
                </c:pt>
                <c:pt idx="2270">
                  <c:v>11</c:v>
                </c:pt>
                <c:pt idx="2271">
                  <c:v>30.2</c:v>
                </c:pt>
                <c:pt idx="2272">
                  <c:v>30</c:v>
                </c:pt>
                <c:pt idx="2273">
                  <c:v>31.2</c:v>
                </c:pt>
                <c:pt idx="2274">
                  <c:v>26</c:v>
                </c:pt>
                <c:pt idx="2275">
                  <c:v>88</c:v>
                </c:pt>
                <c:pt idx="2276">
                  <c:v>104</c:v>
                </c:pt>
                <c:pt idx="2277">
                  <c:v>45</c:v>
                </c:pt>
                <c:pt idx="2278">
                  <c:v>30</c:v>
                </c:pt>
                <c:pt idx="2279">
                  <c:v>7.9</c:v>
                </c:pt>
                <c:pt idx="2280">
                  <c:v>13</c:v>
                </c:pt>
                <c:pt idx="2281">
                  <c:v>10.1</c:v>
                </c:pt>
                <c:pt idx="2282">
                  <c:v>11</c:v>
                </c:pt>
                <c:pt idx="2283">
                  <c:v>9.4</c:v>
                </c:pt>
                <c:pt idx="2284">
                  <c:v>8.9</c:v>
                </c:pt>
                <c:pt idx="2285">
                  <c:v>11</c:v>
                </c:pt>
                <c:pt idx="2286">
                  <c:v>10</c:v>
                </c:pt>
                <c:pt idx="2287">
                  <c:v>11</c:v>
                </c:pt>
                <c:pt idx="2288">
                  <c:v>13</c:v>
                </c:pt>
                <c:pt idx="2289">
                  <c:v>30</c:v>
                </c:pt>
                <c:pt idx="2290">
                  <c:v>40</c:v>
                </c:pt>
                <c:pt idx="2292">
                  <c:v>30</c:v>
                </c:pt>
                <c:pt idx="2293">
                  <c:v>33</c:v>
                </c:pt>
                <c:pt idx="2294">
                  <c:v>41</c:v>
                </c:pt>
                <c:pt idx="2295">
                  <c:v>30</c:v>
                </c:pt>
                <c:pt idx="2297">
                  <c:v>6.8</c:v>
                </c:pt>
                <c:pt idx="2298">
                  <c:v>37</c:v>
                </c:pt>
                <c:pt idx="2299">
                  <c:v>112</c:v>
                </c:pt>
                <c:pt idx="2300">
                  <c:v>81</c:v>
                </c:pt>
                <c:pt idx="2301">
                  <c:v>30</c:v>
                </c:pt>
                <c:pt idx="2302">
                  <c:v>38</c:v>
                </c:pt>
                <c:pt idx="2303">
                  <c:v>36.849999999999994</c:v>
                </c:pt>
                <c:pt idx="2304">
                  <c:v>30.7</c:v>
                </c:pt>
                <c:pt idx="2305">
                  <c:v>36</c:v>
                </c:pt>
                <c:pt idx="2306">
                  <c:v>38</c:v>
                </c:pt>
                <c:pt idx="2307">
                  <c:v>36</c:v>
                </c:pt>
                <c:pt idx="2308">
                  <c:v>38</c:v>
                </c:pt>
                <c:pt idx="2309">
                  <c:v>44</c:v>
                </c:pt>
                <c:pt idx="2310">
                  <c:v>39</c:v>
                </c:pt>
                <c:pt idx="2311">
                  <c:v>41</c:v>
                </c:pt>
                <c:pt idx="2312">
                  <c:v>40</c:v>
                </c:pt>
                <c:pt idx="2313">
                  <c:v>34</c:v>
                </c:pt>
                <c:pt idx="2314">
                  <c:v>41</c:v>
                </c:pt>
                <c:pt idx="2316">
                  <c:v>40</c:v>
                </c:pt>
                <c:pt idx="2317">
                  <c:v>30</c:v>
                </c:pt>
                <c:pt idx="2318">
                  <c:v>42</c:v>
                </c:pt>
                <c:pt idx="2319">
                  <c:v>37</c:v>
                </c:pt>
                <c:pt idx="2324">
                  <c:v>32.300000000000011</c:v>
                </c:pt>
                <c:pt idx="2333">
                  <c:v>25.8</c:v>
                </c:pt>
                <c:pt idx="2341">
                  <c:v>116</c:v>
                </c:pt>
                <c:pt idx="2344">
                  <c:v>136.1</c:v>
                </c:pt>
                <c:pt idx="2345">
                  <c:v>26</c:v>
                </c:pt>
                <c:pt idx="2346">
                  <c:v>30</c:v>
                </c:pt>
                <c:pt idx="2349">
                  <c:v>25</c:v>
                </c:pt>
                <c:pt idx="2350">
                  <c:v>29</c:v>
                </c:pt>
                <c:pt idx="2351">
                  <c:v>33.5</c:v>
                </c:pt>
                <c:pt idx="2370">
                  <c:v>33</c:v>
                </c:pt>
                <c:pt idx="2371">
                  <c:v>34.5</c:v>
                </c:pt>
                <c:pt idx="2372">
                  <c:v>38.1</c:v>
                </c:pt>
                <c:pt idx="2373">
                  <c:v>38.6</c:v>
                </c:pt>
                <c:pt idx="2374">
                  <c:v>45.2</c:v>
                </c:pt>
                <c:pt idx="2375">
                  <c:v>43.9</c:v>
                </c:pt>
                <c:pt idx="2376">
                  <c:v>41.3</c:v>
                </c:pt>
                <c:pt idx="2377">
                  <c:v>100</c:v>
                </c:pt>
                <c:pt idx="2378">
                  <c:v>128</c:v>
                </c:pt>
                <c:pt idx="2379">
                  <c:v>137</c:v>
                </c:pt>
                <c:pt idx="2380">
                  <c:v>112.433333333333</c:v>
                </c:pt>
                <c:pt idx="2381">
                  <c:v>108</c:v>
                </c:pt>
                <c:pt idx="2382">
                  <c:v>134</c:v>
                </c:pt>
                <c:pt idx="2383">
                  <c:v>135</c:v>
                </c:pt>
                <c:pt idx="2386">
                  <c:v>163</c:v>
                </c:pt>
                <c:pt idx="2387">
                  <c:v>146</c:v>
                </c:pt>
                <c:pt idx="2388">
                  <c:v>112</c:v>
                </c:pt>
                <c:pt idx="2389">
                  <c:v>20</c:v>
                </c:pt>
                <c:pt idx="2390">
                  <c:v>25</c:v>
                </c:pt>
                <c:pt idx="2391">
                  <c:v>108</c:v>
                </c:pt>
                <c:pt idx="2392">
                  <c:v>116</c:v>
                </c:pt>
                <c:pt idx="2393">
                  <c:v>44</c:v>
                </c:pt>
                <c:pt idx="2394">
                  <c:v>125</c:v>
                </c:pt>
                <c:pt idx="2396">
                  <c:v>42</c:v>
                </c:pt>
                <c:pt idx="2397">
                  <c:v>41</c:v>
                </c:pt>
                <c:pt idx="2399">
                  <c:v>41</c:v>
                </c:pt>
                <c:pt idx="2402">
                  <c:v>163</c:v>
                </c:pt>
                <c:pt idx="2403">
                  <c:v>9</c:v>
                </c:pt>
                <c:pt idx="2404">
                  <c:v>21</c:v>
                </c:pt>
                <c:pt idx="2405">
                  <c:v>22</c:v>
                </c:pt>
                <c:pt idx="2406">
                  <c:v>23</c:v>
                </c:pt>
                <c:pt idx="2407">
                  <c:v>8.4</c:v>
                </c:pt>
                <c:pt idx="2408">
                  <c:v>20</c:v>
                </c:pt>
                <c:pt idx="2410">
                  <c:v>23</c:v>
                </c:pt>
                <c:pt idx="2412">
                  <c:v>14</c:v>
                </c:pt>
                <c:pt idx="2413">
                  <c:v>21.5</c:v>
                </c:pt>
                <c:pt idx="2414">
                  <c:v>12</c:v>
                </c:pt>
                <c:pt idx="2415">
                  <c:v>8</c:v>
                </c:pt>
                <c:pt idx="2416">
                  <c:v>11</c:v>
                </c:pt>
                <c:pt idx="2417">
                  <c:v>9</c:v>
                </c:pt>
                <c:pt idx="2418">
                  <c:v>19</c:v>
                </c:pt>
                <c:pt idx="2419">
                  <c:v>11</c:v>
                </c:pt>
                <c:pt idx="2420">
                  <c:v>17</c:v>
                </c:pt>
                <c:pt idx="2421">
                  <c:v>8</c:v>
                </c:pt>
                <c:pt idx="2422">
                  <c:v>11</c:v>
                </c:pt>
                <c:pt idx="2423">
                  <c:v>16</c:v>
                </c:pt>
                <c:pt idx="2424">
                  <c:v>13</c:v>
                </c:pt>
                <c:pt idx="2425">
                  <c:v>2</c:v>
                </c:pt>
                <c:pt idx="2426">
                  <c:v>14</c:v>
                </c:pt>
                <c:pt idx="2427">
                  <c:v>39</c:v>
                </c:pt>
                <c:pt idx="2432">
                  <c:v>53</c:v>
                </c:pt>
                <c:pt idx="2433">
                  <c:v>59</c:v>
                </c:pt>
                <c:pt idx="2434">
                  <c:v>54</c:v>
                </c:pt>
                <c:pt idx="2435">
                  <c:v>54</c:v>
                </c:pt>
                <c:pt idx="2436">
                  <c:v>81</c:v>
                </c:pt>
                <c:pt idx="2439">
                  <c:v>47.4</c:v>
                </c:pt>
                <c:pt idx="2440">
                  <c:v>53</c:v>
                </c:pt>
                <c:pt idx="2441">
                  <c:v>43.7</c:v>
                </c:pt>
                <c:pt idx="2442">
                  <c:v>36.700000000000003</c:v>
                </c:pt>
                <c:pt idx="2443">
                  <c:v>49.8</c:v>
                </c:pt>
                <c:pt idx="2444">
                  <c:v>68</c:v>
                </c:pt>
                <c:pt idx="2445">
                  <c:v>67</c:v>
                </c:pt>
                <c:pt idx="2446">
                  <c:v>61</c:v>
                </c:pt>
                <c:pt idx="2447">
                  <c:v>52</c:v>
                </c:pt>
                <c:pt idx="2448">
                  <c:v>50</c:v>
                </c:pt>
                <c:pt idx="2449">
                  <c:v>52</c:v>
                </c:pt>
                <c:pt idx="2450">
                  <c:v>43.5</c:v>
                </c:pt>
                <c:pt idx="2451">
                  <c:v>48.1</c:v>
                </c:pt>
                <c:pt idx="2452">
                  <c:v>25</c:v>
                </c:pt>
                <c:pt idx="2453">
                  <c:v>84</c:v>
                </c:pt>
                <c:pt idx="2457">
                  <c:v>35.6</c:v>
                </c:pt>
                <c:pt idx="2458">
                  <c:v>30.5</c:v>
                </c:pt>
                <c:pt idx="2459">
                  <c:v>23.7</c:v>
                </c:pt>
                <c:pt idx="2460">
                  <c:v>14.8</c:v>
                </c:pt>
                <c:pt idx="2461">
                  <c:v>13.4</c:v>
                </c:pt>
                <c:pt idx="2462">
                  <c:v>21.6</c:v>
                </c:pt>
                <c:pt idx="2463">
                  <c:v>28.4</c:v>
                </c:pt>
                <c:pt idx="2464">
                  <c:v>64.2</c:v>
                </c:pt>
                <c:pt idx="2465">
                  <c:v>29</c:v>
                </c:pt>
                <c:pt idx="2474">
                  <c:v>72.8</c:v>
                </c:pt>
                <c:pt idx="2476">
                  <c:v>144</c:v>
                </c:pt>
                <c:pt idx="2477">
                  <c:v>197</c:v>
                </c:pt>
                <c:pt idx="2478">
                  <c:v>155</c:v>
                </c:pt>
                <c:pt idx="2479">
                  <c:v>73</c:v>
                </c:pt>
                <c:pt idx="2481">
                  <c:v>100</c:v>
                </c:pt>
                <c:pt idx="2482">
                  <c:v>84</c:v>
                </c:pt>
                <c:pt idx="2483">
                  <c:v>78</c:v>
                </c:pt>
                <c:pt idx="2484">
                  <c:v>54</c:v>
                </c:pt>
                <c:pt idx="2485">
                  <c:v>36.676673000000001</c:v>
                </c:pt>
                <c:pt idx="2486">
                  <c:v>43</c:v>
                </c:pt>
                <c:pt idx="2487">
                  <c:v>47.938545000000005</c:v>
                </c:pt>
                <c:pt idx="2488">
                  <c:v>46</c:v>
                </c:pt>
                <c:pt idx="2489">
                  <c:v>48</c:v>
                </c:pt>
                <c:pt idx="2490">
                  <c:v>44</c:v>
                </c:pt>
                <c:pt idx="2491">
                  <c:v>46.315917000000006</c:v>
                </c:pt>
                <c:pt idx="2492">
                  <c:v>40.443622999999995</c:v>
                </c:pt>
                <c:pt idx="2493">
                  <c:v>45</c:v>
                </c:pt>
                <c:pt idx="2494">
                  <c:v>47</c:v>
                </c:pt>
                <c:pt idx="2495">
                  <c:v>46</c:v>
                </c:pt>
                <c:pt idx="2496">
                  <c:v>7.8</c:v>
                </c:pt>
                <c:pt idx="2497">
                  <c:v>7.5</c:v>
                </c:pt>
                <c:pt idx="2498">
                  <c:v>7.6</c:v>
                </c:pt>
                <c:pt idx="2499">
                  <c:v>4.3</c:v>
                </c:pt>
                <c:pt idx="2501">
                  <c:v>13</c:v>
                </c:pt>
                <c:pt idx="2502">
                  <c:v>8.9</c:v>
                </c:pt>
                <c:pt idx="2503">
                  <c:v>12.904350999999998</c:v>
                </c:pt>
                <c:pt idx="2504">
                  <c:v>23</c:v>
                </c:pt>
                <c:pt idx="2505">
                  <c:v>22</c:v>
                </c:pt>
                <c:pt idx="2506">
                  <c:v>21</c:v>
                </c:pt>
                <c:pt idx="2507">
                  <c:v>21</c:v>
                </c:pt>
                <c:pt idx="2508">
                  <c:v>15</c:v>
                </c:pt>
                <c:pt idx="2509">
                  <c:v>18.613423999999995</c:v>
                </c:pt>
                <c:pt idx="2510">
                  <c:v>25</c:v>
                </c:pt>
                <c:pt idx="2511">
                  <c:v>22</c:v>
                </c:pt>
                <c:pt idx="2512">
                  <c:v>19.145171000000001</c:v>
                </c:pt>
                <c:pt idx="2513">
                  <c:v>21.085314999999998</c:v>
                </c:pt>
                <c:pt idx="2515">
                  <c:v>19</c:v>
                </c:pt>
                <c:pt idx="2516">
                  <c:v>21.209025999999998</c:v>
                </c:pt>
                <c:pt idx="2517">
                  <c:v>19</c:v>
                </c:pt>
                <c:pt idx="2519">
                  <c:v>8.8469900000000035</c:v>
                </c:pt>
                <c:pt idx="2520">
                  <c:v>9</c:v>
                </c:pt>
                <c:pt idx="2521">
                  <c:v>7</c:v>
                </c:pt>
                <c:pt idx="2522">
                  <c:v>9.4847840000000012</c:v>
                </c:pt>
                <c:pt idx="2523">
                  <c:v>8</c:v>
                </c:pt>
                <c:pt idx="2524">
                  <c:v>7</c:v>
                </c:pt>
                <c:pt idx="2525">
                  <c:v>9</c:v>
                </c:pt>
                <c:pt idx="2526">
                  <c:v>9.2138019999999994</c:v>
                </c:pt>
                <c:pt idx="2527">
                  <c:v>9</c:v>
                </c:pt>
                <c:pt idx="2528">
                  <c:v>10</c:v>
                </c:pt>
                <c:pt idx="2529">
                  <c:v>8</c:v>
                </c:pt>
                <c:pt idx="2531">
                  <c:v>9.7000000000000011</c:v>
                </c:pt>
                <c:pt idx="2532">
                  <c:v>7.5</c:v>
                </c:pt>
                <c:pt idx="2534">
                  <c:v>8.6</c:v>
                </c:pt>
                <c:pt idx="2552">
                  <c:v>8.3000000000000007</c:v>
                </c:pt>
                <c:pt idx="2560">
                  <c:v>28.74</c:v>
                </c:pt>
                <c:pt idx="2561">
                  <c:v>43.39</c:v>
                </c:pt>
                <c:pt idx="2562">
                  <c:v>61.949999999999996</c:v>
                </c:pt>
                <c:pt idx="2563">
                  <c:v>28.99</c:v>
                </c:pt>
                <c:pt idx="2564">
                  <c:v>51.94</c:v>
                </c:pt>
                <c:pt idx="2565">
                  <c:v>61.21</c:v>
                </c:pt>
                <c:pt idx="2566">
                  <c:v>92.31</c:v>
                </c:pt>
                <c:pt idx="2567">
                  <c:v>48.32</c:v>
                </c:pt>
                <c:pt idx="2568">
                  <c:v>52.449999999999996</c:v>
                </c:pt>
                <c:pt idx="2569">
                  <c:v>37.14</c:v>
                </c:pt>
                <c:pt idx="2570">
                  <c:v>43.98</c:v>
                </c:pt>
                <c:pt idx="2571">
                  <c:v>45.63</c:v>
                </c:pt>
                <c:pt idx="2572">
                  <c:v>79.3</c:v>
                </c:pt>
                <c:pt idx="2573">
                  <c:v>58.53</c:v>
                </c:pt>
                <c:pt idx="2574">
                  <c:v>26.41</c:v>
                </c:pt>
                <c:pt idx="2575">
                  <c:v>9.16</c:v>
                </c:pt>
                <c:pt idx="2576">
                  <c:v>19.59</c:v>
                </c:pt>
                <c:pt idx="2577">
                  <c:v>11.76</c:v>
                </c:pt>
                <c:pt idx="2578">
                  <c:v>9.41</c:v>
                </c:pt>
                <c:pt idx="2579">
                  <c:v>16.36</c:v>
                </c:pt>
                <c:pt idx="2580">
                  <c:v>17.979999999999997</c:v>
                </c:pt>
                <c:pt idx="2581">
                  <c:v>8.1399999999999988</c:v>
                </c:pt>
                <c:pt idx="2582">
                  <c:v>24</c:v>
                </c:pt>
                <c:pt idx="2583">
                  <c:v>25</c:v>
                </c:pt>
                <c:pt idx="2584">
                  <c:v>22</c:v>
                </c:pt>
                <c:pt idx="2585">
                  <c:v>24</c:v>
                </c:pt>
                <c:pt idx="2586">
                  <c:v>57</c:v>
                </c:pt>
                <c:pt idx="2587">
                  <c:v>52</c:v>
                </c:pt>
                <c:pt idx="2588">
                  <c:v>54</c:v>
                </c:pt>
                <c:pt idx="2589">
                  <c:v>35</c:v>
                </c:pt>
                <c:pt idx="2590">
                  <c:v>37</c:v>
                </c:pt>
                <c:pt idx="2591">
                  <c:v>24</c:v>
                </c:pt>
                <c:pt idx="2592">
                  <c:v>11</c:v>
                </c:pt>
                <c:pt idx="2593">
                  <c:v>10</c:v>
                </c:pt>
                <c:pt idx="2636">
                  <c:v>76</c:v>
                </c:pt>
                <c:pt idx="2637">
                  <c:v>87</c:v>
                </c:pt>
                <c:pt idx="2638">
                  <c:v>71</c:v>
                </c:pt>
                <c:pt idx="2639">
                  <c:v>55</c:v>
                </c:pt>
                <c:pt idx="2640">
                  <c:v>26</c:v>
                </c:pt>
                <c:pt idx="2641">
                  <c:v>28</c:v>
                </c:pt>
                <c:pt idx="2642">
                  <c:v>76</c:v>
                </c:pt>
                <c:pt idx="2643">
                  <c:v>87</c:v>
                </c:pt>
                <c:pt idx="2644">
                  <c:v>73</c:v>
                </c:pt>
                <c:pt idx="2645">
                  <c:v>66</c:v>
                </c:pt>
                <c:pt idx="2646">
                  <c:v>33</c:v>
                </c:pt>
                <c:pt idx="2647">
                  <c:v>30</c:v>
                </c:pt>
                <c:pt idx="2648">
                  <c:v>34</c:v>
                </c:pt>
                <c:pt idx="2649">
                  <c:v>24</c:v>
                </c:pt>
                <c:pt idx="2650">
                  <c:v>4.9000000000000004</c:v>
                </c:pt>
                <c:pt idx="2657">
                  <c:v>4.3</c:v>
                </c:pt>
                <c:pt idx="2659">
                  <c:v>7.8</c:v>
                </c:pt>
                <c:pt idx="2661">
                  <c:v>7.7</c:v>
                </c:pt>
                <c:pt idx="2676">
                  <c:v>4.3</c:v>
                </c:pt>
                <c:pt idx="2677">
                  <c:v>4.7</c:v>
                </c:pt>
                <c:pt idx="2681">
                  <c:v>7.6</c:v>
                </c:pt>
                <c:pt idx="2682">
                  <c:v>17</c:v>
                </c:pt>
                <c:pt idx="2684">
                  <c:v>8.49</c:v>
                </c:pt>
                <c:pt idx="2685">
                  <c:v>12.3</c:v>
                </c:pt>
                <c:pt idx="2686">
                  <c:v>35.700000000000003</c:v>
                </c:pt>
                <c:pt idx="2687">
                  <c:v>38</c:v>
                </c:pt>
                <c:pt idx="2688">
                  <c:v>91</c:v>
                </c:pt>
                <c:pt idx="2689">
                  <c:v>8</c:v>
                </c:pt>
                <c:pt idx="2690">
                  <c:v>3</c:v>
                </c:pt>
                <c:pt idx="2691">
                  <c:v>3.9</c:v>
                </c:pt>
                <c:pt idx="2692">
                  <c:v>7.2</c:v>
                </c:pt>
                <c:pt idx="2694">
                  <c:v>8.4</c:v>
                </c:pt>
                <c:pt idx="2695">
                  <c:v>11.9</c:v>
                </c:pt>
                <c:pt idx="2699">
                  <c:v>36.700000000000003</c:v>
                </c:pt>
                <c:pt idx="2700">
                  <c:v>43</c:v>
                </c:pt>
                <c:pt idx="2701">
                  <c:v>90.4</c:v>
                </c:pt>
                <c:pt idx="2704">
                  <c:v>39.1</c:v>
                </c:pt>
                <c:pt idx="2705">
                  <c:v>25.7</c:v>
                </c:pt>
                <c:pt idx="2706">
                  <c:v>131</c:v>
                </c:pt>
                <c:pt idx="2707">
                  <c:v>18</c:v>
                </c:pt>
                <c:pt idx="2708">
                  <c:v>20</c:v>
                </c:pt>
                <c:pt idx="2709">
                  <c:v>32</c:v>
                </c:pt>
                <c:pt idx="2710">
                  <c:v>34</c:v>
                </c:pt>
                <c:pt idx="2711">
                  <c:v>37</c:v>
                </c:pt>
                <c:pt idx="2712">
                  <c:v>80</c:v>
                </c:pt>
                <c:pt idx="2713">
                  <c:v>84</c:v>
                </c:pt>
                <c:pt idx="2714">
                  <c:v>359</c:v>
                </c:pt>
                <c:pt idx="2715">
                  <c:v>19</c:v>
                </c:pt>
                <c:pt idx="2716">
                  <c:v>22</c:v>
                </c:pt>
                <c:pt idx="2717">
                  <c:v>22</c:v>
                </c:pt>
                <c:pt idx="2718">
                  <c:v>25</c:v>
                </c:pt>
                <c:pt idx="2719">
                  <c:v>26</c:v>
                </c:pt>
                <c:pt idx="2720">
                  <c:v>22</c:v>
                </c:pt>
                <c:pt idx="2721">
                  <c:v>21.53</c:v>
                </c:pt>
                <c:pt idx="2722">
                  <c:v>22.919999999999998</c:v>
                </c:pt>
                <c:pt idx="2723">
                  <c:v>28.54</c:v>
                </c:pt>
                <c:pt idx="2724">
                  <c:v>25.04</c:v>
                </c:pt>
                <c:pt idx="2725">
                  <c:v>25.03</c:v>
                </c:pt>
                <c:pt idx="2726">
                  <c:v>26.27</c:v>
                </c:pt>
                <c:pt idx="2727">
                  <c:v>25.29</c:v>
                </c:pt>
                <c:pt idx="2728">
                  <c:v>27.02</c:v>
                </c:pt>
                <c:pt idx="2729">
                  <c:v>27.91</c:v>
                </c:pt>
                <c:pt idx="2730">
                  <c:v>27.08</c:v>
                </c:pt>
                <c:pt idx="2731">
                  <c:v>25.09</c:v>
                </c:pt>
                <c:pt idx="2732">
                  <c:v>30.150000000000002</c:v>
                </c:pt>
                <c:pt idx="2733">
                  <c:v>29.89</c:v>
                </c:pt>
                <c:pt idx="2734">
                  <c:v>27.630000000000003</c:v>
                </c:pt>
                <c:pt idx="2735">
                  <c:v>29.58</c:v>
                </c:pt>
                <c:pt idx="2736">
                  <c:v>17.690000000000001</c:v>
                </c:pt>
                <c:pt idx="2737">
                  <c:v>30.04</c:v>
                </c:pt>
                <c:pt idx="2738">
                  <c:v>17.939999999999998</c:v>
                </c:pt>
                <c:pt idx="2739">
                  <c:v>27.5</c:v>
                </c:pt>
                <c:pt idx="2740">
                  <c:v>40</c:v>
                </c:pt>
                <c:pt idx="2741">
                  <c:v>27.6</c:v>
                </c:pt>
                <c:pt idx="2742">
                  <c:v>17.5</c:v>
                </c:pt>
                <c:pt idx="2743">
                  <c:v>28.3</c:v>
                </c:pt>
                <c:pt idx="2744">
                  <c:v>26.1</c:v>
                </c:pt>
                <c:pt idx="2745">
                  <c:v>25.8</c:v>
                </c:pt>
                <c:pt idx="2746">
                  <c:v>25.5</c:v>
                </c:pt>
                <c:pt idx="2747">
                  <c:v>58</c:v>
                </c:pt>
                <c:pt idx="2748">
                  <c:v>76.38</c:v>
                </c:pt>
                <c:pt idx="2749">
                  <c:v>67.48</c:v>
                </c:pt>
                <c:pt idx="2750">
                  <c:v>73.290000000000006</c:v>
                </c:pt>
                <c:pt idx="2751">
                  <c:v>68.349999999999994</c:v>
                </c:pt>
                <c:pt idx="2752">
                  <c:v>77.69</c:v>
                </c:pt>
                <c:pt idx="2753">
                  <c:v>62</c:v>
                </c:pt>
                <c:pt idx="2754">
                  <c:v>65.25</c:v>
                </c:pt>
                <c:pt idx="2755">
                  <c:v>31.3</c:v>
                </c:pt>
                <c:pt idx="2756">
                  <c:v>43.3</c:v>
                </c:pt>
                <c:pt idx="2757">
                  <c:v>40.800000000000011</c:v>
                </c:pt>
                <c:pt idx="2758">
                  <c:v>35.300000000000011</c:v>
                </c:pt>
                <c:pt idx="2759">
                  <c:v>65</c:v>
                </c:pt>
                <c:pt idx="2760">
                  <c:v>67.3</c:v>
                </c:pt>
                <c:pt idx="2761">
                  <c:v>49.8</c:v>
                </c:pt>
                <c:pt idx="2762">
                  <c:v>74.3</c:v>
                </c:pt>
                <c:pt idx="2763">
                  <c:v>48.5</c:v>
                </c:pt>
                <c:pt idx="2764">
                  <c:v>51.8</c:v>
                </c:pt>
                <c:pt idx="2765">
                  <c:v>61.7</c:v>
                </c:pt>
                <c:pt idx="2766">
                  <c:v>85.5</c:v>
                </c:pt>
                <c:pt idx="2767">
                  <c:v>52.2</c:v>
                </c:pt>
                <c:pt idx="2770">
                  <c:v>60</c:v>
                </c:pt>
                <c:pt idx="2771">
                  <c:v>9.5</c:v>
                </c:pt>
                <c:pt idx="2772">
                  <c:v>15.3</c:v>
                </c:pt>
                <c:pt idx="2773">
                  <c:v>15.1</c:v>
                </c:pt>
                <c:pt idx="2774">
                  <c:v>19.7</c:v>
                </c:pt>
                <c:pt idx="2775">
                  <c:v>18.399999999999999</c:v>
                </c:pt>
                <c:pt idx="2776">
                  <c:v>18.399999999999999</c:v>
                </c:pt>
                <c:pt idx="2777">
                  <c:v>31.2</c:v>
                </c:pt>
                <c:pt idx="2778">
                  <c:v>26.8</c:v>
                </c:pt>
                <c:pt idx="2779">
                  <c:v>36</c:v>
                </c:pt>
                <c:pt idx="2780">
                  <c:v>41.7</c:v>
                </c:pt>
                <c:pt idx="2781">
                  <c:v>32.800000000000011</c:v>
                </c:pt>
                <c:pt idx="2782">
                  <c:v>56</c:v>
                </c:pt>
                <c:pt idx="2783">
                  <c:v>22.8</c:v>
                </c:pt>
                <c:pt idx="2784">
                  <c:v>11</c:v>
                </c:pt>
                <c:pt idx="2785">
                  <c:v>9.5</c:v>
                </c:pt>
                <c:pt idx="2787">
                  <c:v>14</c:v>
                </c:pt>
                <c:pt idx="2788">
                  <c:v>12</c:v>
                </c:pt>
                <c:pt idx="2789">
                  <c:v>36.200000000000003</c:v>
                </c:pt>
                <c:pt idx="2790">
                  <c:v>23.1</c:v>
                </c:pt>
                <c:pt idx="2791">
                  <c:v>20.100000000000001</c:v>
                </c:pt>
                <c:pt idx="2792">
                  <c:v>64.7</c:v>
                </c:pt>
                <c:pt idx="2793">
                  <c:v>62.8</c:v>
                </c:pt>
                <c:pt idx="2794">
                  <c:v>78.400000000000006</c:v>
                </c:pt>
                <c:pt idx="2795">
                  <c:v>60.9</c:v>
                </c:pt>
                <c:pt idx="2796">
                  <c:v>66.599999999999994</c:v>
                </c:pt>
                <c:pt idx="2797">
                  <c:v>55.8</c:v>
                </c:pt>
                <c:pt idx="2798">
                  <c:v>42</c:v>
                </c:pt>
                <c:pt idx="2799">
                  <c:v>25.4</c:v>
                </c:pt>
                <c:pt idx="2801">
                  <c:v>31</c:v>
                </c:pt>
                <c:pt idx="2807">
                  <c:v>33.1</c:v>
                </c:pt>
                <c:pt idx="2808">
                  <c:v>38</c:v>
                </c:pt>
                <c:pt idx="2809">
                  <c:v>26</c:v>
                </c:pt>
                <c:pt idx="2810">
                  <c:v>13.5</c:v>
                </c:pt>
                <c:pt idx="2812">
                  <c:v>18</c:v>
                </c:pt>
                <c:pt idx="2813">
                  <c:v>14</c:v>
                </c:pt>
                <c:pt idx="2816">
                  <c:v>15.1</c:v>
                </c:pt>
                <c:pt idx="2817">
                  <c:v>15.6</c:v>
                </c:pt>
                <c:pt idx="2818">
                  <c:v>13.7</c:v>
                </c:pt>
                <c:pt idx="2821">
                  <c:v>20.100000000000001</c:v>
                </c:pt>
                <c:pt idx="2822">
                  <c:v>16.8</c:v>
                </c:pt>
                <c:pt idx="2823">
                  <c:v>21.4</c:v>
                </c:pt>
                <c:pt idx="2824">
                  <c:v>43</c:v>
                </c:pt>
                <c:pt idx="2825">
                  <c:v>41</c:v>
                </c:pt>
                <c:pt idx="2826">
                  <c:v>35</c:v>
                </c:pt>
                <c:pt idx="2827">
                  <c:v>15</c:v>
                </c:pt>
                <c:pt idx="2828">
                  <c:v>18</c:v>
                </c:pt>
                <c:pt idx="2829">
                  <c:v>18</c:v>
                </c:pt>
                <c:pt idx="2830">
                  <c:v>9.5</c:v>
                </c:pt>
                <c:pt idx="2831">
                  <c:v>17</c:v>
                </c:pt>
                <c:pt idx="2832">
                  <c:v>20</c:v>
                </c:pt>
                <c:pt idx="2833">
                  <c:v>28</c:v>
                </c:pt>
                <c:pt idx="2834">
                  <c:v>49</c:v>
                </c:pt>
                <c:pt idx="2835">
                  <c:v>49</c:v>
                </c:pt>
                <c:pt idx="2836">
                  <c:v>53</c:v>
                </c:pt>
                <c:pt idx="2838">
                  <c:v>27</c:v>
                </c:pt>
                <c:pt idx="2839">
                  <c:v>39</c:v>
                </c:pt>
                <c:pt idx="2840">
                  <c:v>43</c:v>
                </c:pt>
                <c:pt idx="2841">
                  <c:v>31</c:v>
                </c:pt>
                <c:pt idx="2844">
                  <c:v>72</c:v>
                </c:pt>
                <c:pt idx="2845">
                  <c:v>70</c:v>
                </c:pt>
                <c:pt idx="2846">
                  <c:v>72</c:v>
                </c:pt>
                <c:pt idx="2847">
                  <c:v>42</c:v>
                </c:pt>
                <c:pt idx="2848">
                  <c:v>33</c:v>
                </c:pt>
                <c:pt idx="2849">
                  <c:v>36</c:v>
                </c:pt>
                <c:pt idx="2850">
                  <c:v>23</c:v>
                </c:pt>
                <c:pt idx="2851">
                  <c:v>78</c:v>
                </c:pt>
                <c:pt idx="2852">
                  <c:v>71</c:v>
                </c:pt>
                <c:pt idx="2853">
                  <c:v>72</c:v>
                </c:pt>
                <c:pt idx="2854">
                  <c:v>65</c:v>
                </c:pt>
                <c:pt idx="2855">
                  <c:v>62</c:v>
                </c:pt>
                <c:pt idx="2856">
                  <c:v>61</c:v>
                </c:pt>
                <c:pt idx="2857">
                  <c:v>56</c:v>
                </c:pt>
                <c:pt idx="2859">
                  <c:v>31</c:v>
                </c:pt>
                <c:pt idx="2860">
                  <c:v>42</c:v>
                </c:pt>
                <c:pt idx="2861">
                  <c:v>25</c:v>
                </c:pt>
                <c:pt idx="2863">
                  <c:v>26</c:v>
                </c:pt>
                <c:pt idx="2868">
                  <c:v>129</c:v>
                </c:pt>
                <c:pt idx="2869">
                  <c:v>33</c:v>
                </c:pt>
                <c:pt idx="2871">
                  <c:v>9.5</c:v>
                </c:pt>
                <c:pt idx="2873">
                  <c:v>20</c:v>
                </c:pt>
                <c:pt idx="2874">
                  <c:v>28</c:v>
                </c:pt>
                <c:pt idx="2875">
                  <c:v>13</c:v>
                </c:pt>
                <c:pt idx="2876">
                  <c:v>14</c:v>
                </c:pt>
                <c:pt idx="2877">
                  <c:v>14</c:v>
                </c:pt>
                <c:pt idx="2878">
                  <c:v>16</c:v>
                </c:pt>
                <c:pt idx="2879">
                  <c:v>20</c:v>
                </c:pt>
                <c:pt idx="2880">
                  <c:v>24</c:v>
                </c:pt>
                <c:pt idx="2899">
                  <c:v>59.4</c:v>
                </c:pt>
                <c:pt idx="2900">
                  <c:v>69.5</c:v>
                </c:pt>
                <c:pt idx="2901">
                  <c:v>72.5</c:v>
                </c:pt>
                <c:pt idx="2902">
                  <c:v>23.9</c:v>
                </c:pt>
                <c:pt idx="2903">
                  <c:v>27.2</c:v>
                </c:pt>
                <c:pt idx="2904">
                  <c:v>40.200000000000003</c:v>
                </c:pt>
                <c:pt idx="2905">
                  <c:v>47.4</c:v>
                </c:pt>
                <c:pt idx="2906">
                  <c:v>22.4</c:v>
                </c:pt>
                <c:pt idx="2907">
                  <c:v>52.3</c:v>
                </c:pt>
                <c:pt idx="2908">
                  <c:v>50.3</c:v>
                </c:pt>
                <c:pt idx="2909">
                  <c:v>18.5</c:v>
                </c:pt>
                <c:pt idx="2910">
                  <c:v>13.4</c:v>
                </c:pt>
                <c:pt idx="2911">
                  <c:v>8.09</c:v>
                </c:pt>
                <c:pt idx="2912">
                  <c:v>22.2</c:v>
                </c:pt>
                <c:pt idx="2913">
                  <c:v>14.7</c:v>
                </c:pt>
                <c:pt idx="2914">
                  <c:v>4</c:v>
                </c:pt>
                <c:pt idx="2918">
                  <c:v>5</c:v>
                </c:pt>
                <c:pt idx="2924">
                  <c:v>2.7</c:v>
                </c:pt>
                <c:pt idx="2925">
                  <c:v>2.8</c:v>
                </c:pt>
                <c:pt idx="2926">
                  <c:v>3.3</c:v>
                </c:pt>
                <c:pt idx="2945">
                  <c:v>3.9</c:v>
                </c:pt>
                <c:pt idx="2948">
                  <c:v>4.2</c:v>
                </c:pt>
                <c:pt idx="2954">
                  <c:v>21.37</c:v>
                </c:pt>
                <c:pt idx="2955">
                  <c:v>32.4</c:v>
                </c:pt>
                <c:pt idx="2956">
                  <c:v>23.34</c:v>
                </c:pt>
                <c:pt idx="2957">
                  <c:v>64.83</c:v>
                </c:pt>
                <c:pt idx="2958">
                  <c:v>53.98</c:v>
                </c:pt>
                <c:pt idx="2959">
                  <c:v>61.52</c:v>
                </c:pt>
                <c:pt idx="2960">
                  <c:v>43.42</c:v>
                </c:pt>
                <c:pt idx="2961">
                  <c:v>49.6</c:v>
                </c:pt>
                <c:pt idx="2962">
                  <c:v>63.6</c:v>
                </c:pt>
                <c:pt idx="2963">
                  <c:v>45.7</c:v>
                </c:pt>
                <c:pt idx="2964">
                  <c:v>71.900000000000006</c:v>
                </c:pt>
                <c:pt idx="2965">
                  <c:v>65.599999999999994</c:v>
                </c:pt>
                <c:pt idx="2988">
                  <c:v>31</c:v>
                </c:pt>
                <c:pt idx="2989">
                  <c:v>33.6</c:v>
                </c:pt>
                <c:pt idx="2990">
                  <c:v>34.9</c:v>
                </c:pt>
                <c:pt idx="2991">
                  <c:v>34.800000000000011</c:v>
                </c:pt>
                <c:pt idx="2992">
                  <c:v>23</c:v>
                </c:pt>
                <c:pt idx="2993">
                  <c:v>30.7</c:v>
                </c:pt>
                <c:pt idx="2994">
                  <c:v>34.800000000000011</c:v>
                </c:pt>
                <c:pt idx="2995">
                  <c:v>34.800000000000011</c:v>
                </c:pt>
                <c:pt idx="2996">
                  <c:v>63.2</c:v>
                </c:pt>
                <c:pt idx="2997">
                  <c:v>62.1</c:v>
                </c:pt>
                <c:pt idx="2998">
                  <c:v>22.2</c:v>
                </c:pt>
                <c:pt idx="2999">
                  <c:v>21.4</c:v>
                </c:pt>
                <c:pt idx="3000">
                  <c:v>34.6</c:v>
                </c:pt>
                <c:pt idx="3001">
                  <c:v>49.2</c:v>
                </c:pt>
                <c:pt idx="3002">
                  <c:v>49.6</c:v>
                </c:pt>
                <c:pt idx="3003">
                  <c:v>30.66</c:v>
                </c:pt>
                <c:pt idx="3004">
                  <c:v>34.220000000000006</c:v>
                </c:pt>
                <c:pt idx="3005">
                  <c:v>35.96</c:v>
                </c:pt>
                <c:pt idx="3006">
                  <c:v>36.08</c:v>
                </c:pt>
                <c:pt idx="3007">
                  <c:v>32.96</c:v>
                </c:pt>
                <c:pt idx="3008">
                  <c:v>33.71</c:v>
                </c:pt>
                <c:pt idx="3009">
                  <c:v>27.21</c:v>
                </c:pt>
                <c:pt idx="3013">
                  <c:v>15.26</c:v>
                </c:pt>
                <c:pt idx="3014">
                  <c:v>17.149999999999999</c:v>
                </c:pt>
                <c:pt idx="3015">
                  <c:v>37.17</c:v>
                </c:pt>
                <c:pt idx="3016">
                  <c:v>49.3</c:v>
                </c:pt>
                <c:pt idx="3017">
                  <c:v>26.19</c:v>
                </c:pt>
                <c:pt idx="3018">
                  <c:v>24.64</c:v>
                </c:pt>
                <c:pt idx="3019">
                  <c:v>23.73</c:v>
                </c:pt>
                <c:pt idx="3020">
                  <c:v>23.97</c:v>
                </c:pt>
                <c:pt idx="3021">
                  <c:v>35.36</c:v>
                </c:pt>
                <c:pt idx="3022">
                  <c:v>48.3</c:v>
                </c:pt>
                <c:pt idx="3023">
                  <c:v>30.49</c:v>
                </c:pt>
                <c:pt idx="3024">
                  <c:v>30.06</c:v>
                </c:pt>
                <c:pt idx="3025">
                  <c:v>24.39</c:v>
                </c:pt>
                <c:pt idx="3026">
                  <c:v>24.8</c:v>
                </c:pt>
                <c:pt idx="3027">
                  <c:v>24.75</c:v>
                </c:pt>
                <c:pt idx="3028">
                  <c:v>20.89</c:v>
                </c:pt>
                <c:pt idx="3029">
                  <c:v>22.39</c:v>
                </c:pt>
                <c:pt idx="3030">
                  <c:v>22.72</c:v>
                </c:pt>
                <c:pt idx="3031">
                  <c:v>13.639999999999999</c:v>
                </c:pt>
                <c:pt idx="3032">
                  <c:v>17.739999999999995</c:v>
                </c:pt>
                <c:pt idx="3033">
                  <c:v>20.5</c:v>
                </c:pt>
                <c:pt idx="3034">
                  <c:v>21.459999999999997</c:v>
                </c:pt>
                <c:pt idx="3035">
                  <c:v>19.739999999999995</c:v>
                </c:pt>
                <c:pt idx="3036">
                  <c:v>20.56</c:v>
                </c:pt>
                <c:pt idx="3037">
                  <c:v>23.14</c:v>
                </c:pt>
                <c:pt idx="3038">
                  <c:v>28.24</c:v>
                </c:pt>
                <c:pt idx="3039">
                  <c:v>66.709999999999994</c:v>
                </c:pt>
                <c:pt idx="3040">
                  <c:v>35.67</c:v>
                </c:pt>
                <c:pt idx="3041">
                  <c:v>20.830000000000002</c:v>
                </c:pt>
                <c:pt idx="3042">
                  <c:v>32.51</c:v>
                </c:pt>
                <c:pt idx="3043">
                  <c:v>21.04</c:v>
                </c:pt>
                <c:pt idx="3044">
                  <c:v>34.08</c:v>
                </c:pt>
                <c:pt idx="3045">
                  <c:v>37.82</c:v>
                </c:pt>
                <c:pt idx="3046">
                  <c:v>36.43</c:v>
                </c:pt>
                <c:pt idx="3047">
                  <c:v>41.33</c:v>
                </c:pt>
                <c:pt idx="3048">
                  <c:v>26.58</c:v>
                </c:pt>
                <c:pt idx="3049">
                  <c:v>30.56</c:v>
                </c:pt>
                <c:pt idx="3068">
                  <c:v>49.1</c:v>
                </c:pt>
                <c:pt idx="3069">
                  <c:v>30.6</c:v>
                </c:pt>
                <c:pt idx="3070">
                  <c:v>26.6</c:v>
                </c:pt>
                <c:pt idx="3073">
                  <c:v>36.4</c:v>
                </c:pt>
                <c:pt idx="3074">
                  <c:v>37.800000000000011</c:v>
                </c:pt>
                <c:pt idx="3075">
                  <c:v>35.700000000000003</c:v>
                </c:pt>
                <c:pt idx="3076">
                  <c:v>20.8</c:v>
                </c:pt>
                <c:pt idx="3077">
                  <c:v>28.2</c:v>
                </c:pt>
                <c:pt idx="3078">
                  <c:v>20.5</c:v>
                </c:pt>
                <c:pt idx="3079">
                  <c:v>13.6</c:v>
                </c:pt>
                <c:pt idx="3080">
                  <c:v>20.9</c:v>
                </c:pt>
                <c:pt idx="3082">
                  <c:v>24.4</c:v>
                </c:pt>
                <c:pt idx="3083">
                  <c:v>26.2</c:v>
                </c:pt>
                <c:pt idx="3084">
                  <c:v>23.7</c:v>
                </c:pt>
                <c:pt idx="3085">
                  <c:v>15.3</c:v>
                </c:pt>
                <c:pt idx="3088">
                  <c:v>32</c:v>
                </c:pt>
                <c:pt idx="3089">
                  <c:v>26</c:v>
                </c:pt>
                <c:pt idx="3090">
                  <c:v>22</c:v>
                </c:pt>
                <c:pt idx="3091">
                  <c:v>30</c:v>
                </c:pt>
                <c:pt idx="3092">
                  <c:v>25</c:v>
                </c:pt>
                <c:pt idx="3093">
                  <c:v>49.2</c:v>
                </c:pt>
                <c:pt idx="3094">
                  <c:v>49.6</c:v>
                </c:pt>
                <c:pt idx="3095">
                  <c:v>34.800000000000011</c:v>
                </c:pt>
                <c:pt idx="3096">
                  <c:v>33.700000000000003</c:v>
                </c:pt>
                <c:pt idx="3097">
                  <c:v>34.6</c:v>
                </c:pt>
                <c:pt idx="3098">
                  <c:v>36.1</c:v>
                </c:pt>
                <c:pt idx="3099">
                  <c:v>30.7</c:v>
                </c:pt>
                <c:pt idx="3100">
                  <c:v>76.5</c:v>
                </c:pt>
                <c:pt idx="3101">
                  <c:v>31</c:v>
                </c:pt>
                <c:pt idx="3102">
                  <c:v>71.900000000000006</c:v>
                </c:pt>
                <c:pt idx="3103">
                  <c:v>14</c:v>
                </c:pt>
                <c:pt idx="3104">
                  <c:v>11.8</c:v>
                </c:pt>
                <c:pt idx="3105">
                  <c:v>32</c:v>
                </c:pt>
                <c:pt idx="3106">
                  <c:v>10</c:v>
                </c:pt>
                <c:pt idx="3107">
                  <c:v>61.5</c:v>
                </c:pt>
                <c:pt idx="3108">
                  <c:v>63.6</c:v>
                </c:pt>
                <c:pt idx="3109">
                  <c:v>45.7</c:v>
                </c:pt>
                <c:pt idx="3110">
                  <c:v>43.4</c:v>
                </c:pt>
                <c:pt idx="3111">
                  <c:v>23.3</c:v>
                </c:pt>
                <c:pt idx="3112">
                  <c:v>64.8</c:v>
                </c:pt>
                <c:pt idx="3113">
                  <c:v>32.4</c:v>
                </c:pt>
                <c:pt idx="3114">
                  <c:v>21.4</c:v>
                </c:pt>
                <c:pt idx="3115">
                  <c:v>65.599999999999994</c:v>
                </c:pt>
                <c:pt idx="3119">
                  <c:v>31.2</c:v>
                </c:pt>
                <c:pt idx="3120">
                  <c:v>31.4</c:v>
                </c:pt>
                <c:pt idx="3121">
                  <c:v>32.200000000000003</c:v>
                </c:pt>
                <c:pt idx="3122">
                  <c:v>33.1</c:v>
                </c:pt>
                <c:pt idx="3123">
                  <c:v>28.1</c:v>
                </c:pt>
                <c:pt idx="3125">
                  <c:v>38.200000000000003</c:v>
                </c:pt>
                <c:pt idx="3126">
                  <c:v>7.3</c:v>
                </c:pt>
                <c:pt idx="3128">
                  <c:v>5.3</c:v>
                </c:pt>
                <c:pt idx="3134">
                  <c:v>6</c:v>
                </c:pt>
                <c:pt idx="3135">
                  <c:v>4</c:v>
                </c:pt>
                <c:pt idx="3136">
                  <c:v>5</c:v>
                </c:pt>
                <c:pt idx="3147">
                  <c:v>5.0999999999999996</c:v>
                </c:pt>
                <c:pt idx="3150">
                  <c:v>3.4</c:v>
                </c:pt>
                <c:pt idx="3151">
                  <c:v>7.9</c:v>
                </c:pt>
                <c:pt idx="3152">
                  <c:v>11.2</c:v>
                </c:pt>
                <c:pt idx="3153">
                  <c:v>15.6</c:v>
                </c:pt>
                <c:pt idx="3154">
                  <c:v>10.7</c:v>
                </c:pt>
                <c:pt idx="3155">
                  <c:v>10.200000000000001</c:v>
                </c:pt>
                <c:pt idx="3156">
                  <c:v>10.8</c:v>
                </c:pt>
                <c:pt idx="3157">
                  <c:v>11.2</c:v>
                </c:pt>
                <c:pt idx="3158">
                  <c:v>10.5</c:v>
                </c:pt>
                <c:pt idx="3159">
                  <c:v>3.5</c:v>
                </c:pt>
                <c:pt idx="3160">
                  <c:v>4.4000000000000004</c:v>
                </c:pt>
                <c:pt idx="3162">
                  <c:v>33.4</c:v>
                </c:pt>
                <c:pt idx="3163">
                  <c:v>56.7</c:v>
                </c:pt>
                <c:pt idx="3164">
                  <c:v>37.700000000000003</c:v>
                </c:pt>
                <c:pt idx="3166">
                  <c:v>2.7</c:v>
                </c:pt>
                <c:pt idx="3171">
                  <c:v>2.8</c:v>
                </c:pt>
                <c:pt idx="3173">
                  <c:v>3.3</c:v>
                </c:pt>
                <c:pt idx="3174">
                  <c:v>2.9</c:v>
                </c:pt>
                <c:pt idx="3182">
                  <c:v>50.535561224067358</c:v>
                </c:pt>
                <c:pt idx="3183">
                  <c:v>52.201269126815056</c:v>
                </c:pt>
                <c:pt idx="3184">
                  <c:v>41.71663817979735</c:v>
                </c:pt>
                <c:pt idx="3185">
                  <c:v>52.664993152592046</c:v>
                </c:pt>
                <c:pt idx="3186">
                  <c:v>38.29220332765513</c:v>
                </c:pt>
                <c:pt idx="3187">
                  <c:v>44.361804999112884</c:v>
                </c:pt>
                <c:pt idx="3188">
                  <c:v>58.685952387969785</c:v>
                </c:pt>
                <c:pt idx="3189">
                  <c:v>62.829308408842302</c:v>
                </c:pt>
                <c:pt idx="3190">
                  <c:v>54.776543841273437</c:v>
                </c:pt>
                <c:pt idx="3191">
                  <c:v>53.731356196057177</c:v>
                </c:pt>
                <c:pt idx="3213">
                  <c:v>8</c:v>
                </c:pt>
                <c:pt idx="3214">
                  <c:v>8.1</c:v>
                </c:pt>
                <c:pt idx="3215">
                  <c:v>9.4</c:v>
                </c:pt>
                <c:pt idx="3216">
                  <c:v>6.9</c:v>
                </c:pt>
                <c:pt idx="3217">
                  <c:v>33.9</c:v>
                </c:pt>
                <c:pt idx="3218">
                  <c:v>8.5</c:v>
                </c:pt>
                <c:pt idx="3219">
                  <c:v>33.4</c:v>
                </c:pt>
                <c:pt idx="3232">
                  <c:v>56.8613</c:v>
                </c:pt>
                <c:pt idx="3233">
                  <c:v>54.635942977873277</c:v>
                </c:pt>
                <c:pt idx="3234">
                  <c:v>60.433854476827413</c:v>
                </c:pt>
                <c:pt idx="3235">
                  <c:v>58.683069529141648</c:v>
                </c:pt>
                <c:pt idx="3254">
                  <c:v>59</c:v>
                </c:pt>
                <c:pt idx="3255">
                  <c:v>61</c:v>
                </c:pt>
                <c:pt idx="3256">
                  <c:v>59</c:v>
                </c:pt>
                <c:pt idx="3257">
                  <c:v>60</c:v>
                </c:pt>
                <c:pt idx="3258">
                  <c:v>54</c:v>
                </c:pt>
                <c:pt idx="3259">
                  <c:v>54</c:v>
                </c:pt>
                <c:pt idx="3260">
                  <c:v>53</c:v>
                </c:pt>
                <c:pt idx="3261">
                  <c:v>10</c:v>
                </c:pt>
                <c:pt idx="3262">
                  <c:v>11</c:v>
                </c:pt>
                <c:pt idx="3263">
                  <c:v>12</c:v>
                </c:pt>
                <c:pt idx="3264">
                  <c:v>46</c:v>
                </c:pt>
                <c:pt idx="3265">
                  <c:v>56</c:v>
                </c:pt>
                <c:pt idx="3266">
                  <c:v>19</c:v>
                </c:pt>
                <c:pt idx="3267">
                  <c:v>50</c:v>
                </c:pt>
                <c:pt idx="3268">
                  <c:v>54</c:v>
                </c:pt>
                <c:pt idx="3269">
                  <c:v>53</c:v>
                </c:pt>
                <c:pt idx="3270">
                  <c:v>54</c:v>
                </c:pt>
                <c:pt idx="3271">
                  <c:v>61</c:v>
                </c:pt>
                <c:pt idx="3272">
                  <c:v>18.452399999999997</c:v>
                </c:pt>
                <c:pt idx="3278">
                  <c:v>12.6114</c:v>
                </c:pt>
                <c:pt idx="3279">
                  <c:v>43.937214148269007</c:v>
                </c:pt>
                <c:pt idx="3280">
                  <c:v>54.961939213907861</c:v>
                </c:pt>
                <c:pt idx="3281">
                  <c:v>18.592452087485995</c:v>
                </c:pt>
                <c:pt idx="3282">
                  <c:v>25.098148923491109</c:v>
                </c:pt>
                <c:pt idx="3283">
                  <c:v>18.486412042646716</c:v>
                </c:pt>
                <c:pt idx="3284">
                  <c:v>6.4531562598276553</c:v>
                </c:pt>
                <c:pt idx="3285">
                  <c:v>9.8497663068900021</c:v>
                </c:pt>
                <c:pt idx="3286">
                  <c:v>2.2868427583846582</c:v>
                </c:pt>
                <c:pt idx="3287">
                  <c:v>10.426041854676953</c:v>
                </c:pt>
                <c:pt idx="3288">
                  <c:v>59</c:v>
                </c:pt>
                <c:pt idx="3300">
                  <c:v>60.733429915177716</c:v>
                </c:pt>
                <c:pt idx="3301">
                  <c:v>63.119394308389779</c:v>
                </c:pt>
                <c:pt idx="3302">
                  <c:v>61.854682356422117</c:v>
                </c:pt>
                <c:pt idx="3303">
                  <c:v>61.779501754602059</c:v>
                </c:pt>
                <c:pt idx="3304">
                  <c:v>11.92752184881269</c:v>
                </c:pt>
                <c:pt idx="3307">
                  <c:v>58.612795556873593</c:v>
                </c:pt>
                <c:pt idx="3308">
                  <c:v>54.423067870810073</c:v>
                </c:pt>
                <c:pt idx="3309">
                  <c:v>66.624196248039539</c:v>
                </c:pt>
                <c:pt idx="3310">
                  <c:v>41.068218615550194</c:v>
                </c:pt>
                <c:pt idx="3311">
                  <c:v>56.403477369981346</c:v>
                </c:pt>
                <c:pt idx="3312">
                  <c:v>57.66758823357808</c:v>
                </c:pt>
                <c:pt idx="3313">
                  <c:v>60.486537091035174</c:v>
                </c:pt>
                <c:pt idx="3314">
                  <c:v>60.117866469961768</c:v>
                </c:pt>
                <c:pt idx="3315">
                  <c:v>24.018359470153325</c:v>
                </c:pt>
                <c:pt idx="3316">
                  <c:v>38.726000000000013</c:v>
                </c:pt>
                <c:pt idx="3317">
                  <c:v>12.033200000000001</c:v>
                </c:pt>
                <c:pt idx="3319">
                  <c:v>53.745716589256546</c:v>
                </c:pt>
                <c:pt idx="3320">
                  <c:v>49.631206011417163</c:v>
                </c:pt>
                <c:pt idx="3321">
                  <c:v>51.002000000000002</c:v>
                </c:pt>
                <c:pt idx="3322">
                  <c:v>57.780114368701156</c:v>
                </c:pt>
                <c:pt idx="3324">
                  <c:v>61.840522114850252</c:v>
                </c:pt>
                <c:pt idx="3325">
                  <c:v>56.129104440551096</c:v>
                </c:pt>
                <c:pt idx="3326">
                  <c:v>71.356775921473314</c:v>
                </c:pt>
                <c:pt idx="3327">
                  <c:v>57.297800000000002</c:v>
                </c:pt>
                <c:pt idx="3328">
                  <c:v>51.949984692025005</c:v>
                </c:pt>
                <c:pt idx="3329">
                  <c:v>60.100246158514892</c:v>
                </c:pt>
                <c:pt idx="3330">
                  <c:v>60.529285289991556</c:v>
                </c:pt>
                <c:pt idx="3331">
                  <c:v>56.530919816721969</c:v>
                </c:pt>
                <c:pt idx="3332">
                  <c:v>59.407513966763162</c:v>
                </c:pt>
                <c:pt idx="3333">
                  <c:v>48.823711230921418</c:v>
                </c:pt>
                <c:pt idx="3334">
                  <c:v>25.794580603117989</c:v>
                </c:pt>
                <c:pt idx="3335">
                  <c:v>61.626171506081256</c:v>
                </c:pt>
                <c:pt idx="3336">
                  <c:v>30.5868</c:v>
                </c:pt>
                <c:pt idx="3337">
                  <c:v>62.670981806370321</c:v>
                </c:pt>
                <c:pt idx="3338">
                  <c:v>52.757177175756347</c:v>
                </c:pt>
                <c:pt idx="3339">
                  <c:v>49.560400000000001</c:v>
                </c:pt>
                <c:pt idx="3340">
                  <c:v>49.701365993430358</c:v>
                </c:pt>
                <c:pt idx="3341">
                  <c:v>11.604800678986779</c:v>
                </c:pt>
                <c:pt idx="3348">
                  <c:v>56.540700000000001</c:v>
                </c:pt>
                <c:pt idx="3349">
                  <c:v>61.554594393471106</c:v>
                </c:pt>
                <c:pt idx="3350">
                  <c:v>59.26443241604732</c:v>
                </c:pt>
                <c:pt idx="3351">
                  <c:v>47</c:v>
                </c:pt>
                <c:pt idx="3352">
                  <c:v>11</c:v>
                </c:pt>
                <c:pt idx="3353">
                  <c:v>20</c:v>
                </c:pt>
                <c:pt idx="3354">
                  <c:v>60.353215307603911</c:v>
                </c:pt>
                <c:pt idx="3355">
                  <c:v>57.092218557383866</c:v>
                </c:pt>
                <c:pt idx="3356">
                  <c:v>55.929292583698299</c:v>
                </c:pt>
                <c:pt idx="3357">
                  <c:v>61.68695726425441</c:v>
                </c:pt>
                <c:pt idx="3358">
                  <c:v>59.250829557936143</c:v>
                </c:pt>
                <c:pt idx="3359">
                  <c:v>55.617394141669827</c:v>
                </c:pt>
                <c:pt idx="3360">
                  <c:v>54.359258713641601</c:v>
                </c:pt>
                <c:pt idx="3361">
                  <c:v>57.434956744872316</c:v>
                </c:pt>
                <c:pt idx="3362">
                  <c:v>64.20940630316791</c:v>
                </c:pt>
                <c:pt idx="3363">
                  <c:v>56.631926429542865</c:v>
                </c:pt>
                <c:pt idx="3364">
                  <c:v>54.817408298832746</c:v>
                </c:pt>
                <c:pt idx="3365">
                  <c:v>56.83045434673344</c:v>
                </c:pt>
                <c:pt idx="3366">
                  <c:v>15.100698791389808</c:v>
                </c:pt>
                <c:pt idx="3367">
                  <c:v>21.312765799489203</c:v>
                </c:pt>
                <c:pt idx="3368">
                  <c:v>45.850826027207773</c:v>
                </c:pt>
                <c:pt idx="3369">
                  <c:v>19.928672500115418</c:v>
                </c:pt>
                <c:pt idx="3370">
                  <c:v>13.847625946933645</c:v>
                </c:pt>
                <c:pt idx="3373">
                  <c:v>46.130795785990081</c:v>
                </c:pt>
                <c:pt idx="3374">
                  <c:v>8.0308290440506145</c:v>
                </c:pt>
                <c:pt idx="3375">
                  <c:v>4.5080428617843324</c:v>
                </c:pt>
                <c:pt idx="3376">
                  <c:v>10.785527157137183</c:v>
                </c:pt>
                <c:pt idx="3377">
                  <c:v>10.30772739984906</c:v>
                </c:pt>
                <c:pt idx="3378">
                  <c:v>8.4207891046681294</c:v>
                </c:pt>
                <c:pt idx="3379">
                  <c:v>14.844573540711668</c:v>
                </c:pt>
                <c:pt idx="3380">
                  <c:v>5.2473203413542366</c:v>
                </c:pt>
                <c:pt idx="3381">
                  <c:v>6.3929235368648758</c:v>
                </c:pt>
                <c:pt idx="3382">
                  <c:v>12.927200000000001</c:v>
                </c:pt>
                <c:pt idx="3383">
                  <c:v>11.642556261924987</c:v>
                </c:pt>
                <c:pt idx="3384">
                  <c:v>6.5033620706558084</c:v>
                </c:pt>
                <c:pt idx="3385">
                  <c:v>14.911250004170219</c:v>
                </c:pt>
                <c:pt idx="3386">
                  <c:v>14.656605787377751</c:v>
                </c:pt>
                <c:pt idx="3387">
                  <c:v>11.684700000000001</c:v>
                </c:pt>
                <c:pt idx="3388">
                  <c:v>14.155845547796687</c:v>
                </c:pt>
                <c:pt idx="3389">
                  <c:v>9.8279390730707092</c:v>
                </c:pt>
                <c:pt idx="3390">
                  <c:v>4.7963423036445221</c:v>
                </c:pt>
                <c:pt idx="3391">
                  <c:v>9.0815480975847418</c:v>
                </c:pt>
                <c:pt idx="3392">
                  <c:v>6.1971093151801337</c:v>
                </c:pt>
                <c:pt idx="3393">
                  <c:v>5.4960515460455968</c:v>
                </c:pt>
                <c:pt idx="3394">
                  <c:v>4.8279132159269853</c:v>
                </c:pt>
                <c:pt idx="3396">
                  <c:v>53.740552731142131</c:v>
                </c:pt>
                <c:pt idx="3397">
                  <c:v>61.908284939765302</c:v>
                </c:pt>
                <c:pt idx="3398">
                  <c:v>54.005300000000005</c:v>
                </c:pt>
                <c:pt idx="3399">
                  <c:v>51.424957141193573</c:v>
                </c:pt>
                <c:pt idx="3400">
                  <c:v>60.358215809131231</c:v>
                </c:pt>
                <c:pt idx="3403">
                  <c:v>60.557943935224344</c:v>
                </c:pt>
                <c:pt idx="3404">
                  <c:v>62.751929109965815</c:v>
                </c:pt>
                <c:pt idx="3405">
                  <c:v>50.276976996423407</c:v>
                </c:pt>
                <c:pt idx="3406">
                  <c:v>65.278257357779367</c:v>
                </c:pt>
                <c:pt idx="3407">
                  <c:v>52.781635896017377</c:v>
                </c:pt>
                <c:pt idx="3408">
                  <c:v>59.75685934658879</c:v>
                </c:pt>
                <c:pt idx="3409">
                  <c:v>56.25717599954276</c:v>
                </c:pt>
                <c:pt idx="3410">
                  <c:v>55.040970647527253</c:v>
                </c:pt>
                <c:pt idx="3411">
                  <c:v>65.039916914258256</c:v>
                </c:pt>
                <c:pt idx="3412">
                  <c:v>66.837388751938349</c:v>
                </c:pt>
                <c:pt idx="3413">
                  <c:v>54.157883259705294</c:v>
                </c:pt>
                <c:pt idx="3414">
                  <c:v>55.848226034139401</c:v>
                </c:pt>
                <c:pt idx="3415">
                  <c:v>61.25520207926904</c:v>
                </c:pt>
                <c:pt idx="3416">
                  <c:v>54.631428226899537</c:v>
                </c:pt>
                <c:pt idx="3417">
                  <c:v>15.348240426034915</c:v>
                </c:pt>
                <c:pt idx="3418">
                  <c:v>8.6102304387171529</c:v>
                </c:pt>
                <c:pt idx="3419">
                  <c:v>25.475836031004967</c:v>
                </c:pt>
                <c:pt idx="3420">
                  <c:v>15.877250274623421</c:v>
                </c:pt>
                <c:pt idx="3421">
                  <c:v>6.9205790108767085</c:v>
                </c:pt>
                <c:pt idx="3422">
                  <c:v>58.165076997951708</c:v>
                </c:pt>
                <c:pt idx="3423">
                  <c:v>4.6262467391017577</c:v>
                </c:pt>
                <c:pt idx="3424">
                  <c:v>17.617846936602543</c:v>
                </c:pt>
                <c:pt idx="3425">
                  <c:v>8.790084821693581</c:v>
                </c:pt>
                <c:pt idx="3426">
                  <c:v>11.947228033339158</c:v>
                </c:pt>
                <c:pt idx="3427">
                  <c:v>2.5361513338462265</c:v>
                </c:pt>
                <c:pt idx="3428">
                  <c:v>9.525964752942274</c:v>
                </c:pt>
                <c:pt idx="3429">
                  <c:v>3.8322621173903886</c:v>
                </c:pt>
                <c:pt idx="3430">
                  <c:v>12.297763950509978</c:v>
                </c:pt>
                <c:pt idx="3431">
                  <c:v>57.168855012144746</c:v>
                </c:pt>
                <c:pt idx="3432">
                  <c:v>12.148147572327344</c:v>
                </c:pt>
                <c:pt idx="3433">
                  <c:v>39.826299096780573</c:v>
                </c:pt>
                <c:pt idx="3434">
                  <c:v>13.655797960899449</c:v>
                </c:pt>
                <c:pt idx="3435">
                  <c:v>55.801485288616767</c:v>
                </c:pt>
                <c:pt idx="3436">
                  <c:v>62.048416922363316</c:v>
                </c:pt>
                <c:pt idx="3437">
                  <c:v>49.784045535714114</c:v>
                </c:pt>
                <c:pt idx="3438">
                  <c:v>60.405610952949452</c:v>
                </c:pt>
                <c:pt idx="3439">
                  <c:v>55.430581606047141</c:v>
                </c:pt>
                <c:pt idx="3440">
                  <c:v>57.499203187808767</c:v>
                </c:pt>
                <c:pt idx="3441">
                  <c:v>48.663651166361426</c:v>
                </c:pt>
                <c:pt idx="3453">
                  <c:v>32</c:v>
                </c:pt>
                <c:pt idx="3508">
                  <c:v>14</c:v>
                </c:pt>
                <c:pt idx="3559">
                  <c:v>14.924197171846535</c:v>
                </c:pt>
                <c:pt idx="3560">
                  <c:v>3.0376831311032531</c:v>
                </c:pt>
                <c:pt idx="3561">
                  <c:v>17.090092919023849</c:v>
                </c:pt>
                <c:pt idx="3562">
                  <c:v>4.8726288015721329</c:v>
                </c:pt>
                <c:pt idx="3563">
                  <c:v>9.153451982141064</c:v>
                </c:pt>
                <c:pt idx="3564">
                  <c:v>5.9576393567911889</c:v>
                </c:pt>
                <c:pt idx="3565">
                  <c:v>13.349073849572294</c:v>
                </c:pt>
                <c:pt idx="3569">
                  <c:v>57.302200000000006</c:v>
                </c:pt>
                <c:pt idx="3570">
                  <c:v>56.447684622967252</c:v>
                </c:pt>
                <c:pt idx="3571">
                  <c:v>61.726934866907236</c:v>
                </c:pt>
                <c:pt idx="3572">
                  <c:v>68.37900981431423</c:v>
                </c:pt>
                <c:pt idx="3573">
                  <c:v>49.467198049791868</c:v>
                </c:pt>
                <c:pt idx="3574">
                  <c:v>66.522171745048823</c:v>
                </c:pt>
                <c:pt idx="3575">
                  <c:v>58.849649698338929</c:v>
                </c:pt>
                <c:pt idx="3576">
                  <c:v>59.983743541642824</c:v>
                </c:pt>
                <c:pt idx="3595">
                  <c:v>57.050444078845942</c:v>
                </c:pt>
                <c:pt idx="3596">
                  <c:v>67.172906736545414</c:v>
                </c:pt>
                <c:pt idx="3597">
                  <c:v>59.031300000000002</c:v>
                </c:pt>
                <c:pt idx="3598">
                  <c:v>60.367512789201427</c:v>
                </c:pt>
                <c:pt idx="3599">
                  <c:v>65.416264056090796</c:v>
                </c:pt>
                <c:pt idx="3604">
                  <c:v>11.8</c:v>
                </c:pt>
                <c:pt idx="3626">
                  <c:v>60.644600000000004</c:v>
                </c:pt>
                <c:pt idx="3627">
                  <c:v>56.858660898725155</c:v>
                </c:pt>
                <c:pt idx="3628">
                  <c:v>57.197691377026651</c:v>
                </c:pt>
                <c:pt idx="3629">
                  <c:v>50.529756332659908</c:v>
                </c:pt>
                <c:pt idx="3630">
                  <c:v>52.001235187210519</c:v>
                </c:pt>
                <c:pt idx="3634">
                  <c:v>10</c:v>
                </c:pt>
                <c:pt idx="3656">
                  <c:v>42.6</c:v>
                </c:pt>
                <c:pt idx="3659">
                  <c:v>66.179813264451965</c:v>
                </c:pt>
                <c:pt idx="3660">
                  <c:v>59.16585503465263</c:v>
                </c:pt>
                <c:pt idx="3661">
                  <c:v>55.127645826568092</c:v>
                </c:pt>
                <c:pt idx="3662">
                  <c:v>50.702312887320588</c:v>
                </c:pt>
                <c:pt idx="3663">
                  <c:v>52.839414857897495</c:v>
                </c:pt>
                <c:pt idx="3664">
                  <c:v>67.246367679682166</c:v>
                </c:pt>
                <c:pt idx="3665">
                  <c:v>57.563727144353642</c:v>
                </c:pt>
                <c:pt idx="3666">
                  <c:v>54.034768670552424</c:v>
                </c:pt>
                <c:pt idx="3667">
                  <c:v>51.660079885813332</c:v>
                </c:pt>
                <c:pt idx="3668">
                  <c:v>55.893109463544427</c:v>
                </c:pt>
                <c:pt idx="3669">
                  <c:v>60.966225762422226</c:v>
                </c:pt>
                <c:pt idx="3670">
                  <c:v>56.805621868264105</c:v>
                </c:pt>
                <c:pt idx="3671">
                  <c:v>59.252552622978193</c:v>
                </c:pt>
                <c:pt idx="3672">
                  <c:v>59.828000551801075</c:v>
                </c:pt>
                <c:pt idx="3673">
                  <c:v>55.670339411443194</c:v>
                </c:pt>
                <c:pt idx="3674">
                  <c:v>59.997014158710599</c:v>
                </c:pt>
                <c:pt idx="3675">
                  <c:v>61.682291803775698</c:v>
                </c:pt>
                <c:pt idx="3676">
                  <c:v>59.339040543226197</c:v>
                </c:pt>
                <c:pt idx="3677">
                  <c:v>53.522405447443603</c:v>
                </c:pt>
                <c:pt idx="3678">
                  <c:v>61.685196470957031</c:v>
                </c:pt>
                <c:pt idx="3679">
                  <c:v>48.89779902148593</c:v>
                </c:pt>
                <c:pt idx="3684">
                  <c:v>31</c:v>
                </c:pt>
                <c:pt idx="3685">
                  <c:v>76.5</c:v>
                </c:pt>
                <c:pt idx="3686">
                  <c:v>34.6</c:v>
                </c:pt>
                <c:pt idx="3687">
                  <c:v>49.2</c:v>
                </c:pt>
                <c:pt idx="3688">
                  <c:v>49.6</c:v>
                </c:pt>
                <c:pt idx="3693">
                  <c:v>19.8</c:v>
                </c:pt>
                <c:pt idx="3694">
                  <c:v>17.399999999999999</c:v>
                </c:pt>
                <c:pt idx="3696">
                  <c:v>12</c:v>
                </c:pt>
                <c:pt idx="3698">
                  <c:v>11</c:v>
                </c:pt>
                <c:pt idx="3699">
                  <c:v>25</c:v>
                </c:pt>
                <c:pt idx="3700">
                  <c:v>31</c:v>
                </c:pt>
                <c:pt idx="3701">
                  <c:v>32</c:v>
                </c:pt>
                <c:pt idx="3702">
                  <c:v>26</c:v>
                </c:pt>
                <c:pt idx="3703">
                  <c:v>23</c:v>
                </c:pt>
                <c:pt idx="3704">
                  <c:v>26</c:v>
                </c:pt>
                <c:pt idx="3705">
                  <c:v>22</c:v>
                </c:pt>
                <c:pt idx="3706">
                  <c:v>25</c:v>
                </c:pt>
                <c:pt idx="3707">
                  <c:v>25</c:v>
                </c:pt>
                <c:pt idx="3708">
                  <c:v>31</c:v>
                </c:pt>
                <c:pt idx="3710">
                  <c:v>36</c:v>
                </c:pt>
                <c:pt idx="3711">
                  <c:v>30</c:v>
                </c:pt>
                <c:pt idx="3712">
                  <c:v>23</c:v>
                </c:pt>
                <c:pt idx="3713">
                  <c:v>25</c:v>
                </c:pt>
                <c:pt idx="3714">
                  <c:v>31</c:v>
                </c:pt>
                <c:pt idx="3715">
                  <c:v>32</c:v>
                </c:pt>
                <c:pt idx="3716">
                  <c:v>26</c:v>
                </c:pt>
                <c:pt idx="3717">
                  <c:v>23</c:v>
                </c:pt>
                <c:pt idx="3718">
                  <c:v>23</c:v>
                </c:pt>
                <c:pt idx="3719">
                  <c:v>22</c:v>
                </c:pt>
                <c:pt idx="3720">
                  <c:v>27</c:v>
                </c:pt>
                <c:pt idx="3721">
                  <c:v>26</c:v>
                </c:pt>
                <c:pt idx="3722">
                  <c:v>26</c:v>
                </c:pt>
                <c:pt idx="3723">
                  <c:v>29</c:v>
                </c:pt>
                <c:pt idx="3724">
                  <c:v>29</c:v>
                </c:pt>
                <c:pt idx="3725">
                  <c:v>22</c:v>
                </c:pt>
                <c:pt idx="3726">
                  <c:v>22</c:v>
                </c:pt>
                <c:pt idx="3727">
                  <c:v>29</c:v>
                </c:pt>
                <c:pt idx="3728">
                  <c:v>29</c:v>
                </c:pt>
                <c:pt idx="3729">
                  <c:v>30</c:v>
                </c:pt>
                <c:pt idx="3730">
                  <c:v>32</c:v>
                </c:pt>
                <c:pt idx="3731">
                  <c:v>32</c:v>
                </c:pt>
                <c:pt idx="3735">
                  <c:v>32</c:v>
                </c:pt>
                <c:pt idx="3736">
                  <c:v>33</c:v>
                </c:pt>
                <c:pt idx="3737">
                  <c:v>26</c:v>
                </c:pt>
                <c:pt idx="3738">
                  <c:v>24</c:v>
                </c:pt>
                <c:pt idx="3739">
                  <c:v>35</c:v>
                </c:pt>
                <c:pt idx="3740">
                  <c:v>32</c:v>
                </c:pt>
                <c:pt idx="3741">
                  <c:v>33</c:v>
                </c:pt>
                <c:pt idx="3742">
                  <c:v>23</c:v>
                </c:pt>
                <c:pt idx="3743">
                  <c:v>31</c:v>
                </c:pt>
                <c:pt idx="3744">
                  <c:v>32</c:v>
                </c:pt>
                <c:pt idx="3745">
                  <c:v>34</c:v>
                </c:pt>
                <c:pt idx="3746">
                  <c:v>38</c:v>
                </c:pt>
                <c:pt idx="3747">
                  <c:v>31</c:v>
                </c:pt>
                <c:pt idx="3748">
                  <c:v>38</c:v>
                </c:pt>
                <c:pt idx="3749">
                  <c:v>41</c:v>
                </c:pt>
                <c:pt idx="3750">
                  <c:v>30</c:v>
                </c:pt>
                <c:pt idx="3751">
                  <c:v>35</c:v>
                </c:pt>
                <c:pt idx="3752">
                  <c:v>32</c:v>
                </c:pt>
                <c:pt idx="3753">
                  <c:v>34</c:v>
                </c:pt>
                <c:pt idx="3754">
                  <c:v>28</c:v>
                </c:pt>
                <c:pt idx="3755">
                  <c:v>39</c:v>
                </c:pt>
                <c:pt idx="3756">
                  <c:v>34</c:v>
                </c:pt>
                <c:pt idx="3757">
                  <c:v>38</c:v>
                </c:pt>
                <c:pt idx="3758">
                  <c:v>28</c:v>
                </c:pt>
                <c:pt idx="3760">
                  <c:v>24</c:v>
                </c:pt>
                <c:pt idx="3761">
                  <c:v>25</c:v>
                </c:pt>
                <c:pt idx="3762">
                  <c:v>26</c:v>
                </c:pt>
                <c:pt idx="3763">
                  <c:v>26</c:v>
                </c:pt>
                <c:pt idx="3764">
                  <c:v>27</c:v>
                </c:pt>
                <c:pt idx="3765">
                  <c:v>31</c:v>
                </c:pt>
                <c:pt idx="3766">
                  <c:v>30</c:v>
                </c:pt>
                <c:pt idx="3767">
                  <c:v>30</c:v>
                </c:pt>
                <c:pt idx="3772">
                  <c:v>29</c:v>
                </c:pt>
                <c:pt idx="3773">
                  <c:v>33</c:v>
                </c:pt>
                <c:pt idx="3774">
                  <c:v>32</c:v>
                </c:pt>
                <c:pt idx="3775">
                  <c:v>22</c:v>
                </c:pt>
                <c:pt idx="3776">
                  <c:v>26</c:v>
                </c:pt>
                <c:pt idx="3777">
                  <c:v>38</c:v>
                </c:pt>
                <c:pt idx="3778">
                  <c:v>32</c:v>
                </c:pt>
                <c:pt idx="3779">
                  <c:v>25</c:v>
                </c:pt>
                <c:pt idx="3780">
                  <c:v>28</c:v>
                </c:pt>
                <c:pt idx="3797">
                  <c:v>27.2</c:v>
                </c:pt>
                <c:pt idx="3798">
                  <c:v>26.2</c:v>
                </c:pt>
                <c:pt idx="3803">
                  <c:v>15</c:v>
                </c:pt>
                <c:pt idx="3804">
                  <c:v>16</c:v>
                </c:pt>
                <c:pt idx="3808">
                  <c:v>15.3</c:v>
                </c:pt>
                <c:pt idx="3809">
                  <c:v>15.3</c:v>
                </c:pt>
                <c:pt idx="3810">
                  <c:v>17.2</c:v>
                </c:pt>
                <c:pt idx="3811">
                  <c:v>24.5</c:v>
                </c:pt>
                <c:pt idx="3812">
                  <c:v>25.4</c:v>
                </c:pt>
                <c:pt idx="3813">
                  <c:v>37.200000000000003</c:v>
                </c:pt>
                <c:pt idx="3814">
                  <c:v>26.8</c:v>
                </c:pt>
                <c:pt idx="3815">
                  <c:v>23.4</c:v>
                </c:pt>
                <c:pt idx="3822">
                  <c:v>23.6</c:v>
                </c:pt>
                <c:pt idx="3823">
                  <c:v>24.3</c:v>
                </c:pt>
                <c:pt idx="3824">
                  <c:v>107.2</c:v>
                </c:pt>
                <c:pt idx="3825">
                  <c:v>105.8</c:v>
                </c:pt>
                <c:pt idx="3826">
                  <c:v>23.7</c:v>
                </c:pt>
                <c:pt idx="3827">
                  <c:v>23.6</c:v>
                </c:pt>
                <c:pt idx="3828">
                  <c:v>28.8</c:v>
                </c:pt>
                <c:pt idx="3829">
                  <c:v>29.3</c:v>
                </c:pt>
                <c:pt idx="3830">
                  <c:v>26.5</c:v>
                </c:pt>
                <c:pt idx="3831">
                  <c:v>32.4</c:v>
                </c:pt>
                <c:pt idx="3832">
                  <c:v>28.9</c:v>
                </c:pt>
                <c:pt idx="3833">
                  <c:v>33</c:v>
                </c:pt>
                <c:pt idx="3834">
                  <c:v>28.7</c:v>
                </c:pt>
                <c:pt idx="3835">
                  <c:v>38.300000000000011</c:v>
                </c:pt>
                <c:pt idx="3839">
                  <c:v>27</c:v>
                </c:pt>
                <c:pt idx="3840">
                  <c:v>29.5</c:v>
                </c:pt>
                <c:pt idx="3841">
                  <c:v>27.7</c:v>
                </c:pt>
                <c:pt idx="3842">
                  <c:v>26.5</c:v>
                </c:pt>
                <c:pt idx="3843">
                  <c:v>49.3</c:v>
                </c:pt>
                <c:pt idx="3844">
                  <c:v>47.8</c:v>
                </c:pt>
                <c:pt idx="3845">
                  <c:v>48.6</c:v>
                </c:pt>
                <c:pt idx="3847">
                  <c:v>28.1</c:v>
                </c:pt>
                <c:pt idx="3848">
                  <c:v>26.2</c:v>
                </c:pt>
                <c:pt idx="3849">
                  <c:v>24.6</c:v>
                </c:pt>
                <c:pt idx="3850">
                  <c:v>23.8</c:v>
                </c:pt>
                <c:pt idx="3853">
                  <c:v>23.7</c:v>
                </c:pt>
                <c:pt idx="3854">
                  <c:v>24</c:v>
                </c:pt>
                <c:pt idx="3864">
                  <c:v>35.4</c:v>
                </c:pt>
                <c:pt idx="3865">
                  <c:v>48.3</c:v>
                </c:pt>
                <c:pt idx="3867">
                  <c:v>30.5</c:v>
                </c:pt>
                <c:pt idx="3868">
                  <c:v>29.8</c:v>
                </c:pt>
                <c:pt idx="3869">
                  <c:v>29.3</c:v>
                </c:pt>
                <c:pt idx="3872">
                  <c:v>30.1</c:v>
                </c:pt>
                <c:pt idx="3873">
                  <c:v>28.8</c:v>
                </c:pt>
                <c:pt idx="3874">
                  <c:v>28.4</c:v>
                </c:pt>
                <c:pt idx="3884">
                  <c:v>48</c:v>
                </c:pt>
                <c:pt idx="3885">
                  <c:v>34</c:v>
                </c:pt>
                <c:pt idx="3886">
                  <c:v>48</c:v>
                </c:pt>
                <c:pt idx="3887">
                  <c:v>52</c:v>
                </c:pt>
                <c:pt idx="3888">
                  <c:v>45</c:v>
                </c:pt>
                <c:pt idx="3889">
                  <c:v>52</c:v>
                </c:pt>
                <c:pt idx="3890">
                  <c:v>48</c:v>
                </c:pt>
                <c:pt idx="3891">
                  <c:v>49</c:v>
                </c:pt>
                <c:pt idx="3892">
                  <c:v>52</c:v>
                </c:pt>
                <c:pt idx="3893">
                  <c:v>46</c:v>
                </c:pt>
                <c:pt idx="3894">
                  <c:v>24.4</c:v>
                </c:pt>
                <c:pt idx="3895">
                  <c:v>24.8</c:v>
                </c:pt>
                <c:pt idx="3907">
                  <c:v>24.8</c:v>
                </c:pt>
                <c:pt idx="3908">
                  <c:v>25.2</c:v>
                </c:pt>
                <c:pt idx="3909">
                  <c:v>24.6</c:v>
                </c:pt>
                <c:pt idx="3910">
                  <c:v>48</c:v>
                </c:pt>
                <c:pt idx="3911">
                  <c:v>41</c:v>
                </c:pt>
                <c:pt idx="3912">
                  <c:v>46</c:v>
                </c:pt>
                <c:pt idx="3913">
                  <c:v>20.9</c:v>
                </c:pt>
                <c:pt idx="3914">
                  <c:v>22.4</c:v>
                </c:pt>
                <c:pt idx="3915">
                  <c:v>24.7</c:v>
                </c:pt>
                <c:pt idx="3916">
                  <c:v>22.7</c:v>
                </c:pt>
                <c:pt idx="3931">
                  <c:v>13.6</c:v>
                </c:pt>
                <c:pt idx="3932">
                  <c:v>17.7</c:v>
                </c:pt>
                <c:pt idx="3939">
                  <c:v>31</c:v>
                </c:pt>
                <c:pt idx="3940">
                  <c:v>24</c:v>
                </c:pt>
                <c:pt idx="3941">
                  <c:v>20.5</c:v>
                </c:pt>
                <c:pt idx="3942">
                  <c:v>21.5</c:v>
                </c:pt>
                <c:pt idx="3948">
                  <c:v>19.7</c:v>
                </c:pt>
                <c:pt idx="3949">
                  <c:v>20.6</c:v>
                </c:pt>
                <c:pt idx="3950">
                  <c:v>23.1</c:v>
                </c:pt>
                <c:pt idx="3951">
                  <c:v>19.3</c:v>
                </c:pt>
                <c:pt idx="3955">
                  <c:v>28.2</c:v>
                </c:pt>
                <c:pt idx="3961">
                  <c:v>61</c:v>
                </c:pt>
                <c:pt idx="3962">
                  <c:v>64</c:v>
                </c:pt>
                <c:pt idx="3963">
                  <c:v>67</c:v>
                </c:pt>
                <c:pt idx="3964">
                  <c:v>66</c:v>
                </c:pt>
                <c:pt idx="3965">
                  <c:v>67</c:v>
                </c:pt>
                <c:pt idx="3969">
                  <c:v>35.700000000000003</c:v>
                </c:pt>
                <c:pt idx="3970">
                  <c:v>20.8</c:v>
                </c:pt>
                <c:pt idx="3971">
                  <c:v>34.800000000000011</c:v>
                </c:pt>
                <c:pt idx="3972">
                  <c:v>32.5</c:v>
                </c:pt>
                <c:pt idx="3973">
                  <c:v>21</c:v>
                </c:pt>
                <c:pt idx="3976">
                  <c:v>34.1</c:v>
                </c:pt>
                <c:pt idx="3977">
                  <c:v>32.6</c:v>
                </c:pt>
                <c:pt idx="3978">
                  <c:v>32.5</c:v>
                </c:pt>
                <c:pt idx="3982">
                  <c:v>26.2</c:v>
                </c:pt>
                <c:pt idx="3983">
                  <c:v>37.300000000000011</c:v>
                </c:pt>
                <c:pt idx="3984">
                  <c:v>38.9</c:v>
                </c:pt>
                <c:pt idx="3987">
                  <c:v>37.800000000000011</c:v>
                </c:pt>
                <c:pt idx="3988">
                  <c:v>33.4</c:v>
                </c:pt>
                <c:pt idx="3989">
                  <c:v>36.200000000000003</c:v>
                </c:pt>
                <c:pt idx="3992">
                  <c:v>36.4</c:v>
                </c:pt>
                <c:pt idx="3993">
                  <c:v>34.200000000000003</c:v>
                </c:pt>
                <c:pt idx="3994">
                  <c:v>41.3</c:v>
                </c:pt>
                <c:pt idx="4043">
                  <c:v>26.6</c:v>
                </c:pt>
                <c:pt idx="4049">
                  <c:v>39.9</c:v>
                </c:pt>
                <c:pt idx="4050">
                  <c:v>35.6</c:v>
                </c:pt>
                <c:pt idx="4052">
                  <c:v>30.6</c:v>
                </c:pt>
                <c:pt idx="4079">
                  <c:v>13</c:v>
                </c:pt>
                <c:pt idx="4107">
                  <c:v>92</c:v>
                </c:pt>
                <c:pt idx="4108">
                  <c:v>88</c:v>
                </c:pt>
                <c:pt idx="4109">
                  <c:v>95</c:v>
                </c:pt>
                <c:pt idx="4110">
                  <c:v>91</c:v>
                </c:pt>
                <c:pt idx="4111">
                  <c:v>94</c:v>
                </c:pt>
                <c:pt idx="4112">
                  <c:v>92</c:v>
                </c:pt>
                <c:pt idx="4113">
                  <c:v>93</c:v>
                </c:pt>
                <c:pt idx="4114">
                  <c:v>94</c:v>
                </c:pt>
                <c:pt idx="4115">
                  <c:v>97</c:v>
                </c:pt>
                <c:pt idx="4116">
                  <c:v>97</c:v>
                </c:pt>
                <c:pt idx="4117">
                  <c:v>89</c:v>
                </c:pt>
                <c:pt idx="4118">
                  <c:v>98</c:v>
                </c:pt>
                <c:pt idx="4119">
                  <c:v>97</c:v>
                </c:pt>
                <c:pt idx="4120">
                  <c:v>95</c:v>
                </c:pt>
                <c:pt idx="4121">
                  <c:v>98</c:v>
                </c:pt>
                <c:pt idx="4122">
                  <c:v>7</c:v>
                </c:pt>
                <c:pt idx="4123">
                  <c:v>9</c:v>
                </c:pt>
                <c:pt idx="4124">
                  <c:v>8</c:v>
                </c:pt>
                <c:pt idx="4125">
                  <c:v>16</c:v>
                </c:pt>
                <c:pt idx="4136">
                  <c:v>45</c:v>
                </c:pt>
                <c:pt idx="4137">
                  <c:v>45</c:v>
                </c:pt>
                <c:pt idx="4138">
                  <c:v>43</c:v>
                </c:pt>
                <c:pt idx="4139">
                  <c:v>41</c:v>
                </c:pt>
                <c:pt idx="4140">
                  <c:v>56</c:v>
                </c:pt>
                <c:pt idx="4141">
                  <c:v>58</c:v>
                </c:pt>
                <c:pt idx="4142">
                  <c:v>56</c:v>
                </c:pt>
                <c:pt idx="4143">
                  <c:v>44</c:v>
                </c:pt>
                <c:pt idx="4144">
                  <c:v>43</c:v>
                </c:pt>
                <c:pt idx="4145">
                  <c:v>36</c:v>
                </c:pt>
                <c:pt idx="4151">
                  <c:v>37.700000000000003</c:v>
                </c:pt>
                <c:pt idx="4166">
                  <c:v>55.880908319219792</c:v>
                </c:pt>
                <c:pt idx="4167">
                  <c:v>76.082360230502189</c:v>
                </c:pt>
                <c:pt idx="4168">
                  <c:v>42.410388220551972</c:v>
                </c:pt>
                <c:pt idx="4169">
                  <c:v>52.53875246067588</c:v>
                </c:pt>
                <c:pt idx="4170">
                  <c:v>64.418846904761054</c:v>
                </c:pt>
                <c:pt idx="4171">
                  <c:v>62.341846464874749</c:v>
                </c:pt>
                <c:pt idx="4172">
                  <c:v>38.865003440727229</c:v>
                </c:pt>
                <c:pt idx="4173">
                  <c:v>52.872</c:v>
                </c:pt>
                <c:pt idx="4174">
                  <c:v>55.801485288616767</c:v>
                </c:pt>
                <c:pt idx="4175">
                  <c:v>62.048416922363316</c:v>
                </c:pt>
                <c:pt idx="4176">
                  <c:v>49.784045535714114</c:v>
                </c:pt>
                <c:pt idx="4177">
                  <c:v>60.405610952949452</c:v>
                </c:pt>
                <c:pt idx="4178">
                  <c:v>55.430581606047141</c:v>
                </c:pt>
                <c:pt idx="4179">
                  <c:v>57.499203187808767</c:v>
                </c:pt>
                <c:pt idx="4180">
                  <c:v>48.663651166361426</c:v>
                </c:pt>
                <c:pt idx="4181">
                  <c:v>71.138688329229936</c:v>
                </c:pt>
                <c:pt idx="4182">
                  <c:v>77.285415843440418</c:v>
                </c:pt>
                <c:pt idx="4183">
                  <c:v>59.927925525154713</c:v>
                </c:pt>
                <c:pt idx="4184">
                  <c:v>58.621958024294187</c:v>
                </c:pt>
                <c:pt idx="4185">
                  <c:v>70.716969934599817</c:v>
                </c:pt>
                <c:pt idx="4186">
                  <c:v>70.746663872743525</c:v>
                </c:pt>
                <c:pt idx="4187">
                  <c:v>66.811126313776214</c:v>
                </c:pt>
                <c:pt idx="4188">
                  <c:v>64.886505718515579</c:v>
                </c:pt>
                <c:pt idx="4189">
                  <c:v>64.518856531334933</c:v>
                </c:pt>
                <c:pt idx="4190">
                  <c:v>61.859064327340441</c:v>
                </c:pt>
                <c:pt idx="4191">
                  <c:v>64.013500631309114</c:v>
                </c:pt>
                <c:pt idx="4192">
                  <c:v>73.241072868996085</c:v>
                </c:pt>
                <c:pt idx="4193">
                  <c:v>71.953838149905977</c:v>
                </c:pt>
                <c:pt idx="4194">
                  <c:v>66.634348134960604</c:v>
                </c:pt>
                <c:pt idx="4195">
                  <c:v>38.2711093324573</c:v>
                </c:pt>
                <c:pt idx="4196">
                  <c:v>34.232789046232199</c:v>
                </c:pt>
                <c:pt idx="4197">
                  <c:v>37.959168046720997</c:v>
                </c:pt>
                <c:pt idx="4198">
                  <c:v>34.097438244776207</c:v>
                </c:pt>
                <c:pt idx="4199">
                  <c:v>41.162844502165399</c:v>
                </c:pt>
                <c:pt idx="4212">
                  <c:v>10.57</c:v>
                </c:pt>
                <c:pt idx="4239">
                  <c:v>9.25</c:v>
                </c:pt>
                <c:pt idx="4257">
                  <c:v>57.2</c:v>
                </c:pt>
                <c:pt idx="4258">
                  <c:v>49.4</c:v>
                </c:pt>
                <c:pt idx="4259">
                  <c:v>51.5</c:v>
                </c:pt>
                <c:pt idx="4260">
                  <c:v>37.800000000000011</c:v>
                </c:pt>
                <c:pt idx="4261">
                  <c:v>53</c:v>
                </c:pt>
                <c:pt idx="4262">
                  <c:v>52.3</c:v>
                </c:pt>
                <c:pt idx="4263">
                  <c:v>56.7</c:v>
                </c:pt>
                <c:pt idx="4264">
                  <c:v>53.1</c:v>
                </c:pt>
                <c:pt idx="4265">
                  <c:v>31.2</c:v>
                </c:pt>
                <c:pt idx="4266">
                  <c:v>37.9</c:v>
                </c:pt>
                <c:pt idx="4267">
                  <c:v>43.8</c:v>
                </c:pt>
                <c:pt idx="4268">
                  <c:v>65.3</c:v>
                </c:pt>
                <c:pt idx="4269">
                  <c:v>38.5</c:v>
                </c:pt>
                <c:pt idx="4270">
                  <c:v>64.7</c:v>
                </c:pt>
                <c:pt idx="4271">
                  <c:v>33.700000000000003</c:v>
                </c:pt>
                <c:pt idx="4272">
                  <c:v>47.9</c:v>
                </c:pt>
                <c:pt idx="4273">
                  <c:v>41.8</c:v>
                </c:pt>
                <c:pt idx="4274">
                  <c:v>38</c:v>
                </c:pt>
                <c:pt idx="4275">
                  <c:v>48.5</c:v>
                </c:pt>
                <c:pt idx="4276">
                  <c:v>19.100000000000001</c:v>
                </c:pt>
                <c:pt idx="4277">
                  <c:v>28.9</c:v>
                </c:pt>
                <c:pt idx="4278">
                  <c:v>28.3</c:v>
                </c:pt>
                <c:pt idx="4279">
                  <c:v>27.6</c:v>
                </c:pt>
                <c:pt idx="4280">
                  <c:v>25.9</c:v>
                </c:pt>
                <c:pt idx="4281">
                  <c:v>21.4</c:v>
                </c:pt>
                <c:pt idx="4282">
                  <c:v>34.300000000000011</c:v>
                </c:pt>
                <c:pt idx="4283">
                  <c:v>29.6</c:v>
                </c:pt>
                <c:pt idx="4284">
                  <c:v>32.4</c:v>
                </c:pt>
                <c:pt idx="4296">
                  <c:v>39.700000000000003</c:v>
                </c:pt>
                <c:pt idx="4297">
                  <c:v>37.200000000000003</c:v>
                </c:pt>
                <c:pt idx="4298">
                  <c:v>42.7</c:v>
                </c:pt>
                <c:pt idx="4299">
                  <c:v>38.1</c:v>
                </c:pt>
                <c:pt idx="4300">
                  <c:v>37.9</c:v>
                </c:pt>
                <c:pt idx="4301">
                  <c:v>38.1</c:v>
                </c:pt>
                <c:pt idx="4302">
                  <c:v>35.1</c:v>
                </c:pt>
                <c:pt idx="4303">
                  <c:v>33.5</c:v>
                </c:pt>
                <c:pt idx="4304">
                  <c:v>34.4</c:v>
                </c:pt>
                <c:pt idx="4305">
                  <c:v>37.800000000000011</c:v>
                </c:pt>
                <c:pt idx="4306">
                  <c:v>33.200000000000003</c:v>
                </c:pt>
                <c:pt idx="4307">
                  <c:v>33.200000000000003</c:v>
                </c:pt>
                <c:pt idx="4308">
                  <c:v>32.800000000000011</c:v>
                </c:pt>
                <c:pt idx="4309">
                  <c:v>27.8</c:v>
                </c:pt>
                <c:pt idx="4310">
                  <c:v>32.9</c:v>
                </c:pt>
                <c:pt idx="4312">
                  <c:v>29</c:v>
                </c:pt>
                <c:pt idx="4313">
                  <c:v>32.700000000000003</c:v>
                </c:pt>
                <c:pt idx="4314">
                  <c:v>30.7</c:v>
                </c:pt>
                <c:pt idx="4315">
                  <c:v>31.7</c:v>
                </c:pt>
                <c:pt idx="4316">
                  <c:v>32</c:v>
                </c:pt>
                <c:pt idx="4317">
                  <c:v>32.700000000000003</c:v>
                </c:pt>
                <c:pt idx="4318">
                  <c:v>34.700000000000003</c:v>
                </c:pt>
                <c:pt idx="4319">
                  <c:v>34.200000000000003</c:v>
                </c:pt>
                <c:pt idx="4320">
                  <c:v>7.3</c:v>
                </c:pt>
                <c:pt idx="4321">
                  <c:v>9.6</c:v>
                </c:pt>
                <c:pt idx="4322">
                  <c:v>7.1</c:v>
                </c:pt>
                <c:pt idx="4323">
                  <c:v>8.2000000000000011</c:v>
                </c:pt>
                <c:pt idx="4324">
                  <c:v>6.4</c:v>
                </c:pt>
                <c:pt idx="4325">
                  <c:v>16</c:v>
                </c:pt>
                <c:pt idx="4326">
                  <c:v>5.0999999999999996</c:v>
                </c:pt>
                <c:pt idx="4327">
                  <c:v>10.4</c:v>
                </c:pt>
                <c:pt idx="4328">
                  <c:v>9</c:v>
                </c:pt>
                <c:pt idx="4329">
                  <c:v>96</c:v>
                </c:pt>
                <c:pt idx="4330">
                  <c:v>90</c:v>
                </c:pt>
                <c:pt idx="4331">
                  <c:v>92</c:v>
                </c:pt>
                <c:pt idx="4332">
                  <c:v>91</c:v>
                </c:pt>
                <c:pt idx="4333">
                  <c:v>90</c:v>
                </c:pt>
                <c:pt idx="4334">
                  <c:v>87</c:v>
                </c:pt>
                <c:pt idx="4335">
                  <c:v>85</c:v>
                </c:pt>
                <c:pt idx="4336">
                  <c:v>87</c:v>
                </c:pt>
                <c:pt idx="4337">
                  <c:v>85</c:v>
                </c:pt>
                <c:pt idx="4338">
                  <c:v>84</c:v>
                </c:pt>
                <c:pt idx="4339">
                  <c:v>83</c:v>
                </c:pt>
                <c:pt idx="4340">
                  <c:v>80</c:v>
                </c:pt>
                <c:pt idx="4341">
                  <c:v>78</c:v>
                </c:pt>
                <c:pt idx="4342">
                  <c:v>77</c:v>
                </c:pt>
                <c:pt idx="4343">
                  <c:v>89</c:v>
                </c:pt>
                <c:pt idx="4344">
                  <c:v>85</c:v>
                </c:pt>
                <c:pt idx="4345">
                  <c:v>87</c:v>
                </c:pt>
                <c:pt idx="4346">
                  <c:v>86</c:v>
                </c:pt>
                <c:pt idx="4347">
                  <c:v>81</c:v>
                </c:pt>
                <c:pt idx="4348">
                  <c:v>83</c:v>
                </c:pt>
                <c:pt idx="4349">
                  <c:v>87</c:v>
                </c:pt>
                <c:pt idx="4350">
                  <c:v>85</c:v>
                </c:pt>
                <c:pt idx="4351">
                  <c:v>18.899999999999999</c:v>
                </c:pt>
                <c:pt idx="4352">
                  <c:v>26.1</c:v>
                </c:pt>
                <c:pt idx="4354">
                  <c:v>11.1</c:v>
                </c:pt>
                <c:pt idx="4360">
                  <c:v>72.400000000000006</c:v>
                </c:pt>
                <c:pt idx="4401">
                  <c:v>22.8</c:v>
                </c:pt>
                <c:pt idx="4402">
                  <c:v>21.3</c:v>
                </c:pt>
                <c:pt idx="4403">
                  <c:v>41.4</c:v>
                </c:pt>
                <c:pt idx="4404">
                  <c:v>38</c:v>
                </c:pt>
                <c:pt idx="4405">
                  <c:v>51.5</c:v>
                </c:pt>
                <c:pt idx="4406">
                  <c:v>16.8</c:v>
                </c:pt>
                <c:pt idx="4407">
                  <c:v>14.62</c:v>
                </c:pt>
                <c:pt idx="4408">
                  <c:v>20.9</c:v>
                </c:pt>
                <c:pt idx="4409">
                  <c:v>31.9</c:v>
                </c:pt>
                <c:pt idx="4410">
                  <c:v>18.7</c:v>
                </c:pt>
                <c:pt idx="4411">
                  <c:v>34</c:v>
                </c:pt>
                <c:pt idx="4412">
                  <c:v>56.3</c:v>
                </c:pt>
                <c:pt idx="4413">
                  <c:v>33.6</c:v>
                </c:pt>
                <c:pt idx="4414">
                  <c:v>30.4</c:v>
                </c:pt>
                <c:pt idx="4415">
                  <c:v>28.2</c:v>
                </c:pt>
                <c:pt idx="4416">
                  <c:v>53.5</c:v>
                </c:pt>
                <c:pt idx="4417">
                  <c:v>35.6</c:v>
                </c:pt>
                <c:pt idx="4419">
                  <c:v>18</c:v>
                </c:pt>
                <c:pt idx="4420">
                  <c:v>27.7</c:v>
                </c:pt>
                <c:pt idx="4421">
                  <c:v>21.1</c:v>
                </c:pt>
                <c:pt idx="4422">
                  <c:v>16.399999999999999</c:v>
                </c:pt>
                <c:pt idx="4423">
                  <c:v>16.3</c:v>
                </c:pt>
                <c:pt idx="4432">
                  <c:v>17.600000000000001</c:v>
                </c:pt>
                <c:pt idx="4434">
                  <c:v>19</c:v>
                </c:pt>
                <c:pt idx="4435">
                  <c:v>19.8</c:v>
                </c:pt>
                <c:pt idx="4436">
                  <c:v>17.3</c:v>
                </c:pt>
                <c:pt idx="4437">
                  <c:v>15.3</c:v>
                </c:pt>
                <c:pt idx="4439">
                  <c:v>21</c:v>
                </c:pt>
                <c:pt idx="4440">
                  <c:v>20.6</c:v>
                </c:pt>
                <c:pt idx="4441">
                  <c:v>18.8</c:v>
                </c:pt>
                <c:pt idx="4444">
                  <c:v>23.3</c:v>
                </c:pt>
                <c:pt idx="4445">
                  <c:v>17.100000000000001</c:v>
                </c:pt>
                <c:pt idx="4447">
                  <c:v>24.1</c:v>
                </c:pt>
                <c:pt idx="4448">
                  <c:v>19.350000000000001</c:v>
                </c:pt>
                <c:pt idx="4449">
                  <c:v>19.8</c:v>
                </c:pt>
                <c:pt idx="4450">
                  <c:v>18.7</c:v>
                </c:pt>
                <c:pt idx="4451">
                  <c:v>13.93</c:v>
                </c:pt>
                <c:pt idx="4452">
                  <c:v>19.899999999999999</c:v>
                </c:pt>
                <c:pt idx="4453">
                  <c:v>24.4</c:v>
                </c:pt>
                <c:pt idx="4454">
                  <c:v>21.4</c:v>
                </c:pt>
                <c:pt idx="4455">
                  <c:v>20.9</c:v>
                </c:pt>
                <c:pt idx="4456">
                  <c:v>29.5</c:v>
                </c:pt>
                <c:pt idx="4457">
                  <c:v>30.6</c:v>
                </c:pt>
                <c:pt idx="4458">
                  <c:v>32.9</c:v>
                </c:pt>
                <c:pt idx="4459">
                  <c:v>34.9</c:v>
                </c:pt>
                <c:pt idx="4460">
                  <c:v>38.200000000000003</c:v>
                </c:pt>
                <c:pt idx="4461">
                  <c:v>34.9</c:v>
                </c:pt>
                <c:pt idx="4462">
                  <c:v>34.1</c:v>
                </c:pt>
                <c:pt idx="4463">
                  <c:v>45.6</c:v>
                </c:pt>
                <c:pt idx="4464">
                  <c:v>57</c:v>
                </c:pt>
                <c:pt idx="4465">
                  <c:v>52.8</c:v>
                </c:pt>
                <c:pt idx="4466">
                  <c:v>48.5</c:v>
                </c:pt>
                <c:pt idx="4467">
                  <c:v>33.6</c:v>
                </c:pt>
                <c:pt idx="4468">
                  <c:v>29.8</c:v>
                </c:pt>
                <c:pt idx="4469">
                  <c:v>50.1</c:v>
                </c:pt>
                <c:pt idx="4470">
                  <c:v>51.2</c:v>
                </c:pt>
                <c:pt idx="4471">
                  <c:v>51.2</c:v>
                </c:pt>
                <c:pt idx="4472">
                  <c:v>49.3</c:v>
                </c:pt>
                <c:pt idx="4473">
                  <c:v>49.9</c:v>
                </c:pt>
                <c:pt idx="4474">
                  <c:v>48</c:v>
                </c:pt>
                <c:pt idx="4475">
                  <c:v>48</c:v>
                </c:pt>
                <c:pt idx="4476">
                  <c:v>48</c:v>
                </c:pt>
                <c:pt idx="4477">
                  <c:v>45.1</c:v>
                </c:pt>
                <c:pt idx="4478">
                  <c:v>43.2</c:v>
                </c:pt>
                <c:pt idx="4479">
                  <c:v>43.4</c:v>
                </c:pt>
                <c:pt idx="4480">
                  <c:v>41.6</c:v>
                </c:pt>
                <c:pt idx="4481">
                  <c:v>12</c:v>
                </c:pt>
                <c:pt idx="4482">
                  <c:v>12.1</c:v>
                </c:pt>
                <c:pt idx="4483">
                  <c:v>16.100000000000001</c:v>
                </c:pt>
                <c:pt idx="4484">
                  <c:v>16.3</c:v>
                </c:pt>
                <c:pt idx="4485">
                  <c:v>17.2</c:v>
                </c:pt>
                <c:pt idx="4486">
                  <c:v>16.7</c:v>
                </c:pt>
                <c:pt idx="4487">
                  <c:v>15.7</c:v>
                </c:pt>
                <c:pt idx="4488">
                  <c:v>15.5</c:v>
                </c:pt>
                <c:pt idx="4489">
                  <c:v>16.100000000000001</c:v>
                </c:pt>
                <c:pt idx="4490">
                  <c:v>15.9</c:v>
                </c:pt>
                <c:pt idx="4491">
                  <c:v>16.399999999999999</c:v>
                </c:pt>
                <c:pt idx="4492">
                  <c:v>15.9</c:v>
                </c:pt>
                <c:pt idx="4493">
                  <c:v>16.2</c:v>
                </c:pt>
                <c:pt idx="4494">
                  <c:v>16.2</c:v>
                </c:pt>
                <c:pt idx="4495">
                  <c:v>17.2</c:v>
                </c:pt>
                <c:pt idx="4496">
                  <c:v>17.399999999999999</c:v>
                </c:pt>
                <c:pt idx="4497">
                  <c:v>16.399999999999999</c:v>
                </c:pt>
                <c:pt idx="4498">
                  <c:v>18.600000000000001</c:v>
                </c:pt>
                <c:pt idx="4499">
                  <c:v>18.100000000000001</c:v>
                </c:pt>
                <c:pt idx="4500">
                  <c:v>17.399999999999999</c:v>
                </c:pt>
                <c:pt idx="4501">
                  <c:v>17.899999999999999</c:v>
                </c:pt>
                <c:pt idx="4502">
                  <c:v>25.2</c:v>
                </c:pt>
                <c:pt idx="4503">
                  <c:v>25.2</c:v>
                </c:pt>
                <c:pt idx="4504">
                  <c:v>16.2</c:v>
                </c:pt>
                <c:pt idx="4505">
                  <c:v>15.4</c:v>
                </c:pt>
                <c:pt idx="4506">
                  <c:v>15.7</c:v>
                </c:pt>
                <c:pt idx="4507">
                  <c:v>15.8</c:v>
                </c:pt>
                <c:pt idx="4508">
                  <c:v>20.6</c:v>
                </c:pt>
                <c:pt idx="4509">
                  <c:v>22.1</c:v>
                </c:pt>
                <c:pt idx="4510">
                  <c:v>22.2</c:v>
                </c:pt>
                <c:pt idx="4511">
                  <c:v>15.1</c:v>
                </c:pt>
                <c:pt idx="4512">
                  <c:v>15.3</c:v>
                </c:pt>
                <c:pt idx="4513">
                  <c:v>15.3</c:v>
                </c:pt>
                <c:pt idx="4514">
                  <c:v>15.4</c:v>
                </c:pt>
                <c:pt idx="4515">
                  <c:v>14.4</c:v>
                </c:pt>
                <c:pt idx="4516">
                  <c:v>21.8</c:v>
                </c:pt>
                <c:pt idx="4517">
                  <c:v>20.7</c:v>
                </c:pt>
                <c:pt idx="4518">
                  <c:v>20.9</c:v>
                </c:pt>
                <c:pt idx="4519">
                  <c:v>20.8</c:v>
                </c:pt>
                <c:pt idx="4520">
                  <c:v>20.8</c:v>
                </c:pt>
                <c:pt idx="4521">
                  <c:v>21.5</c:v>
                </c:pt>
                <c:pt idx="4522">
                  <c:v>21.1</c:v>
                </c:pt>
                <c:pt idx="4523">
                  <c:v>21.2</c:v>
                </c:pt>
                <c:pt idx="4530">
                  <c:v>21.9</c:v>
                </c:pt>
                <c:pt idx="4532">
                  <c:v>15.4</c:v>
                </c:pt>
                <c:pt idx="4533">
                  <c:v>18.2</c:v>
                </c:pt>
                <c:pt idx="4534">
                  <c:v>24.6</c:v>
                </c:pt>
                <c:pt idx="4535">
                  <c:v>19.8</c:v>
                </c:pt>
                <c:pt idx="4536">
                  <c:v>28.5</c:v>
                </c:pt>
                <c:pt idx="4537">
                  <c:v>20.399999999999999</c:v>
                </c:pt>
                <c:pt idx="4538">
                  <c:v>33.300000000000011</c:v>
                </c:pt>
                <c:pt idx="4539">
                  <c:v>34.200000000000003</c:v>
                </c:pt>
                <c:pt idx="4540">
                  <c:v>94.3</c:v>
                </c:pt>
                <c:pt idx="4541">
                  <c:v>39.800000000000011</c:v>
                </c:pt>
                <c:pt idx="4542">
                  <c:v>32.9</c:v>
                </c:pt>
                <c:pt idx="4543">
                  <c:v>31.5</c:v>
                </c:pt>
                <c:pt idx="4544">
                  <c:v>30.2</c:v>
                </c:pt>
                <c:pt idx="4545">
                  <c:v>30.7</c:v>
                </c:pt>
                <c:pt idx="4546">
                  <c:v>31.5</c:v>
                </c:pt>
                <c:pt idx="4547">
                  <c:v>36.4</c:v>
                </c:pt>
                <c:pt idx="4548">
                  <c:v>48.1</c:v>
                </c:pt>
                <c:pt idx="4549">
                  <c:v>24.8</c:v>
                </c:pt>
                <c:pt idx="4550">
                  <c:v>42.2</c:v>
                </c:pt>
                <c:pt idx="4551">
                  <c:v>44.6</c:v>
                </c:pt>
                <c:pt idx="4552">
                  <c:v>33.700000000000003</c:v>
                </c:pt>
                <c:pt idx="4553">
                  <c:v>21.8</c:v>
                </c:pt>
                <c:pt idx="4554">
                  <c:v>19.600000000000001</c:v>
                </c:pt>
                <c:pt idx="4555">
                  <c:v>21.7</c:v>
                </c:pt>
                <c:pt idx="4556">
                  <c:v>22.5</c:v>
                </c:pt>
                <c:pt idx="4557">
                  <c:v>19.600000000000001</c:v>
                </c:pt>
                <c:pt idx="4576">
                  <c:v>17</c:v>
                </c:pt>
                <c:pt idx="4577">
                  <c:v>14.8</c:v>
                </c:pt>
                <c:pt idx="4578">
                  <c:v>13.2</c:v>
                </c:pt>
                <c:pt idx="4579">
                  <c:v>14.7</c:v>
                </c:pt>
                <c:pt idx="4630">
                  <c:v>25.7</c:v>
                </c:pt>
                <c:pt idx="4631">
                  <c:v>31.3</c:v>
                </c:pt>
                <c:pt idx="4632">
                  <c:v>29.9</c:v>
                </c:pt>
                <c:pt idx="4633">
                  <c:v>31.6</c:v>
                </c:pt>
                <c:pt idx="4634">
                  <c:v>30.3</c:v>
                </c:pt>
                <c:pt idx="4635">
                  <c:v>31.7</c:v>
                </c:pt>
                <c:pt idx="4636">
                  <c:v>28.9</c:v>
                </c:pt>
                <c:pt idx="4637">
                  <c:v>30.7</c:v>
                </c:pt>
                <c:pt idx="4638">
                  <c:v>31</c:v>
                </c:pt>
                <c:pt idx="4639">
                  <c:v>18.2</c:v>
                </c:pt>
                <c:pt idx="4640">
                  <c:v>17.5</c:v>
                </c:pt>
                <c:pt idx="4641">
                  <c:v>17.2</c:v>
                </c:pt>
                <c:pt idx="4642">
                  <c:v>17.7</c:v>
                </c:pt>
                <c:pt idx="4643">
                  <c:v>32.1</c:v>
                </c:pt>
                <c:pt idx="4644">
                  <c:v>31.2</c:v>
                </c:pt>
                <c:pt idx="4645">
                  <c:v>30.4</c:v>
                </c:pt>
                <c:pt idx="4646">
                  <c:v>30.1</c:v>
                </c:pt>
                <c:pt idx="4647">
                  <c:v>28.9</c:v>
                </c:pt>
                <c:pt idx="4648">
                  <c:v>26.4</c:v>
                </c:pt>
                <c:pt idx="4649">
                  <c:v>25.3</c:v>
                </c:pt>
                <c:pt idx="4650">
                  <c:v>23.9</c:v>
                </c:pt>
                <c:pt idx="4651">
                  <c:v>23.3</c:v>
                </c:pt>
                <c:pt idx="4652">
                  <c:v>22.2</c:v>
                </c:pt>
                <c:pt idx="4653">
                  <c:v>22.5</c:v>
                </c:pt>
                <c:pt idx="4654">
                  <c:v>20.9</c:v>
                </c:pt>
                <c:pt idx="4655">
                  <c:v>18.5</c:v>
                </c:pt>
                <c:pt idx="4656">
                  <c:v>19.100000000000001</c:v>
                </c:pt>
                <c:pt idx="4657">
                  <c:v>18.2</c:v>
                </c:pt>
                <c:pt idx="4658">
                  <c:v>18.3</c:v>
                </c:pt>
                <c:pt idx="4659">
                  <c:v>18.8</c:v>
                </c:pt>
                <c:pt idx="4660">
                  <c:v>19.2</c:v>
                </c:pt>
                <c:pt idx="4709">
                  <c:v>16.899999999999999</c:v>
                </c:pt>
                <c:pt idx="4710">
                  <c:v>16.399999999999999</c:v>
                </c:pt>
                <c:pt idx="4711">
                  <c:v>33.300000000000011</c:v>
                </c:pt>
                <c:pt idx="4712">
                  <c:v>19</c:v>
                </c:pt>
                <c:pt idx="4713">
                  <c:v>20.9</c:v>
                </c:pt>
                <c:pt idx="4714">
                  <c:v>24.3</c:v>
                </c:pt>
                <c:pt idx="4715">
                  <c:v>41.5</c:v>
                </c:pt>
                <c:pt idx="4716">
                  <c:v>3.1</c:v>
                </c:pt>
                <c:pt idx="4717">
                  <c:v>28.1</c:v>
                </c:pt>
                <c:pt idx="4718">
                  <c:v>28.7</c:v>
                </c:pt>
                <c:pt idx="4719">
                  <c:v>76.400000000000006</c:v>
                </c:pt>
                <c:pt idx="4720">
                  <c:v>20.399999999999999</c:v>
                </c:pt>
                <c:pt idx="4721">
                  <c:v>19.600000000000001</c:v>
                </c:pt>
                <c:pt idx="4722">
                  <c:v>12.2</c:v>
                </c:pt>
                <c:pt idx="4723">
                  <c:v>18.100000000000001</c:v>
                </c:pt>
                <c:pt idx="4724">
                  <c:v>15.5</c:v>
                </c:pt>
                <c:pt idx="4733">
                  <c:v>22.3</c:v>
                </c:pt>
                <c:pt idx="4734">
                  <c:v>18</c:v>
                </c:pt>
                <c:pt idx="4735">
                  <c:v>21.5</c:v>
                </c:pt>
                <c:pt idx="4736">
                  <c:v>52.7</c:v>
                </c:pt>
                <c:pt idx="4737">
                  <c:v>31.9</c:v>
                </c:pt>
                <c:pt idx="4738">
                  <c:v>28.7</c:v>
                </c:pt>
                <c:pt idx="4739">
                  <c:v>19.7</c:v>
                </c:pt>
                <c:pt idx="4752">
                  <c:v>86.4</c:v>
                </c:pt>
                <c:pt idx="4753">
                  <c:v>19</c:v>
                </c:pt>
                <c:pt idx="4754">
                  <c:v>5</c:v>
                </c:pt>
                <c:pt idx="4755">
                  <c:v>20</c:v>
                </c:pt>
                <c:pt idx="4758">
                  <c:v>8</c:v>
                </c:pt>
                <c:pt idx="4759">
                  <c:v>25</c:v>
                </c:pt>
                <c:pt idx="4760">
                  <c:v>5</c:v>
                </c:pt>
                <c:pt idx="4761">
                  <c:v>12</c:v>
                </c:pt>
                <c:pt idx="4762">
                  <c:v>36</c:v>
                </c:pt>
                <c:pt idx="4763">
                  <c:v>33</c:v>
                </c:pt>
                <c:pt idx="4764">
                  <c:v>27</c:v>
                </c:pt>
                <c:pt idx="4766">
                  <c:v>37</c:v>
                </c:pt>
                <c:pt idx="4767">
                  <c:v>35</c:v>
                </c:pt>
                <c:pt idx="4768">
                  <c:v>67</c:v>
                </c:pt>
                <c:pt idx="4769">
                  <c:v>43</c:v>
                </c:pt>
                <c:pt idx="4770">
                  <c:v>47</c:v>
                </c:pt>
                <c:pt idx="4771">
                  <c:v>43</c:v>
                </c:pt>
                <c:pt idx="4772">
                  <c:v>52</c:v>
                </c:pt>
                <c:pt idx="4773">
                  <c:v>41</c:v>
                </c:pt>
                <c:pt idx="4774">
                  <c:v>42</c:v>
                </c:pt>
                <c:pt idx="4775">
                  <c:v>78</c:v>
                </c:pt>
                <c:pt idx="4776">
                  <c:v>66</c:v>
                </c:pt>
                <c:pt idx="4777">
                  <c:v>56</c:v>
                </c:pt>
                <c:pt idx="4778">
                  <c:v>81</c:v>
                </c:pt>
                <c:pt idx="4779">
                  <c:v>65</c:v>
                </c:pt>
                <c:pt idx="4780">
                  <c:v>47</c:v>
                </c:pt>
                <c:pt idx="4781">
                  <c:v>57</c:v>
                </c:pt>
                <c:pt idx="4782">
                  <c:v>47</c:v>
                </c:pt>
                <c:pt idx="4783">
                  <c:v>58</c:v>
                </c:pt>
                <c:pt idx="4784">
                  <c:v>50</c:v>
                </c:pt>
                <c:pt idx="4785">
                  <c:v>71</c:v>
                </c:pt>
                <c:pt idx="4786">
                  <c:v>58</c:v>
                </c:pt>
                <c:pt idx="4787">
                  <c:v>45</c:v>
                </c:pt>
                <c:pt idx="4788">
                  <c:v>88</c:v>
                </c:pt>
                <c:pt idx="4789">
                  <c:v>83</c:v>
                </c:pt>
                <c:pt idx="4790">
                  <c:v>101</c:v>
                </c:pt>
                <c:pt idx="4791">
                  <c:v>90</c:v>
                </c:pt>
                <c:pt idx="4792">
                  <c:v>109</c:v>
                </c:pt>
                <c:pt idx="4793">
                  <c:v>119</c:v>
                </c:pt>
                <c:pt idx="4794">
                  <c:v>27</c:v>
                </c:pt>
                <c:pt idx="4795">
                  <c:v>39</c:v>
                </c:pt>
                <c:pt idx="4796">
                  <c:v>41</c:v>
                </c:pt>
                <c:pt idx="4797">
                  <c:v>19</c:v>
                </c:pt>
                <c:pt idx="4798">
                  <c:v>62</c:v>
                </c:pt>
                <c:pt idx="4799">
                  <c:v>77</c:v>
                </c:pt>
                <c:pt idx="4800">
                  <c:v>62</c:v>
                </c:pt>
                <c:pt idx="4801">
                  <c:v>59</c:v>
                </c:pt>
                <c:pt idx="4802">
                  <c:v>50</c:v>
                </c:pt>
                <c:pt idx="4803">
                  <c:v>43</c:v>
                </c:pt>
                <c:pt idx="4804">
                  <c:v>81</c:v>
                </c:pt>
                <c:pt idx="4805">
                  <c:v>29</c:v>
                </c:pt>
                <c:pt idx="4806">
                  <c:v>66</c:v>
                </c:pt>
                <c:pt idx="4807">
                  <c:v>46</c:v>
                </c:pt>
                <c:pt idx="4808">
                  <c:v>48</c:v>
                </c:pt>
                <c:pt idx="4809">
                  <c:v>49</c:v>
                </c:pt>
                <c:pt idx="4810">
                  <c:v>92</c:v>
                </c:pt>
                <c:pt idx="4811">
                  <c:v>90</c:v>
                </c:pt>
                <c:pt idx="4812">
                  <c:v>91</c:v>
                </c:pt>
                <c:pt idx="4813">
                  <c:v>49.54</c:v>
                </c:pt>
                <c:pt idx="4815">
                  <c:v>46.37</c:v>
                </c:pt>
                <c:pt idx="4816">
                  <c:v>43.71</c:v>
                </c:pt>
                <c:pt idx="4817">
                  <c:v>35.4</c:v>
                </c:pt>
                <c:pt idx="4818">
                  <c:v>97.3</c:v>
                </c:pt>
                <c:pt idx="4819">
                  <c:v>95.7</c:v>
                </c:pt>
                <c:pt idx="4820">
                  <c:v>39.1</c:v>
                </c:pt>
                <c:pt idx="4822">
                  <c:v>41</c:v>
                </c:pt>
                <c:pt idx="4823">
                  <c:v>44</c:v>
                </c:pt>
                <c:pt idx="4824">
                  <c:v>46</c:v>
                </c:pt>
                <c:pt idx="4825">
                  <c:v>50</c:v>
                </c:pt>
                <c:pt idx="4826">
                  <c:v>68</c:v>
                </c:pt>
                <c:pt idx="4827">
                  <c:v>80</c:v>
                </c:pt>
                <c:pt idx="4828">
                  <c:v>45</c:v>
                </c:pt>
                <c:pt idx="4829">
                  <c:v>58</c:v>
                </c:pt>
                <c:pt idx="4830">
                  <c:v>74</c:v>
                </c:pt>
                <c:pt idx="4831">
                  <c:v>47</c:v>
                </c:pt>
                <c:pt idx="4832">
                  <c:v>66</c:v>
                </c:pt>
                <c:pt idx="4833">
                  <c:v>69</c:v>
                </c:pt>
                <c:pt idx="4834">
                  <c:v>68</c:v>
                </c:pt>
                <c:pt idx="4835">
                  <c:v>68</c:v>
                </c:pt>
                <c:pt idx="4836">
                  <c:v>81</c:v>
                </c:pt>
                <c:pt idx="4837">
                  <c:v>104</c:v>
                </c:pt>
                <c:pt idx="4839">
                  <c:v>88</c:v>
                </c:pt>
                <c:pt idx="4841">
                  <c:v>36</c:v>
                </c:pt>
                <c:pt idx="4842">
                  <c:v>92</c:v>
                </c:pt>
                <c:pt idx="4843">
                  <c:v>85</c:v>
                </c:pt>
                <c:pt idx="4844">
                  <c:v>85</c:v>
                </c:pt>
                <c:pt idx="4845">
                  <c:v>91</c:v>
                </c:pt>
                <c:pt idx="4846">
                  <c:v>56</c:v>
                </c:pt>
                <c:pt idx="4847">
                  <c:v>51</c:v>
                </c:pt>
                <c:pt idx="4848">
                  <c:v>85</c:v>
                </c:pt>
                <c:pt idx="4849">
                  <c:v>82</c:v>
                </c:pt>
                <c:pt idx="4850">
                  <c:v>38</c:v>
                </c:pt>
                <c:pt idx="4851">
                  <c:v>72</c:v>
                </c:pt>
                <c:pt idx="4852">
                  <c:v>27</c:v>
                </c:pt>
                <c:pt idx="4853">
                  <c:v>33</c:v>
                </c:pt>
                <c:pt idx="4854">
                  <c:v>35</c:v>
                </c:pt>
                <c:pt idx="4855">
                  <c:v>71</c:v>
                </c:pt>
                <c:pt idx="4856">
                  <c:v>28</c:v>
                </c:pt>
                <c:pt idx="4857">
                  <c:v>73</c:v>
                </c:pt>
                <c:pt idx="4858">
                  <c:v>31</c:v>
                </c:pt>
                <c:pt idx="4859">
                  <c:v>11</c:v>
                </c:pt>
                <c:pt idx="4860">
                  <c:v>22.6</c:v>
                </c:pt>
                <c:pt idx="4861">
                  <c:v>15</c:v>
                </c:pt>
                <c:pt idx="4862">
                  <c:v>48.8</c:v>
                </c:pt>
                <c:pt idx="4863">
                  <c:v>24</c:v>
                </c:pt>
                <c:pt idx="4868">
                  <c:v>89</c:v>
                </c:pt>
                <c:pt idx="4869">
                  <c:v>118</c:v>
                </c:pt>
                <c:pt idx="4870">
                  <c:v>108</c:v>
                </c:pt>
                <c:pt idx="4871">
                  <c:v>114</c:v>
                </c:pt>
                <c:pt idx="4872">
                  <c:v>103</c:v>
                </c:pt>
                <c:pt idx="4873">
                  <c:v>102</c:v>
                </c:pt>
                <c:pt idx="4874">
                  <c:v>98</c:v>
                </c:pt>
                <c:pt idx="4875">
                  <c:v>100</c:v>
                </c:pt>
                <c:pt idx="4876">
                  <c:v>4.7</c:v>
                </c:pt>
                <c:pt idx="4877">
                  <c:v>4.0999999999999996</c:v>
                </c:pt>
                <c:pt idx="4878">
                  <c:v>5</c:v>
                </c:pt>
                <c:pt idx="4879">
                  <c:v>2.9</c:v>
                </c:pt>
                <c:pt idx="4880">
                  <c:v>3</c:v>
                </c:pt>
                <c:pt idx="4881">
                  <c:v>4.3</c:v>
                </c:pt>
                <c:pt idx="4882">
                  <c:v>4.7</c:v>
                </c:pt>
                <c:pt idx="4883">
                  <c:v>4.4000000000000004</c:v>
                </c:pt>
                <c:pt idx="4884">
                  <c:v>3.8</c:v>
                </c:pt>
                <c:pt idx="4885">
                  <c:v>3.8</c:v>
                </c:pt>
                <c:pt idx="4886">
                  <c:v>5.5</c:v>
                </c:pt>
                <c:pt idx="4887">
                  <c:v>4.4000000000000004</c:v>
                </c:pt>
                <c:pt idx="4888">
                  <c:v>6.4</c:v>
                </c:pt>
                <c:pt idx="4889">
                  <c:v>6.8</c:v>
                </c:pt>
                <c:pt idx="4890">
                  <c:v>7.1</c:v>
                </c:pt>
                <c:pt idx="4891">
                  <c:v>6.6</c:v>
                </c:pt>
                <c:pt idx="4892">
                  <c:v>6.6</c:v>
                </c:pt>
                <c:pt idx="4893">
                  <c:v>6.9</c:v>
                </c:pt>
                <c:pt idx="4894">
                  <c:v>7.2</c:v>
                </c:pt>
                <c:pt idx="4895">
                  <c:v>9.1</c:v>
                </c:pt>
                <c:pt idx="4896">
                  <c:v>8.7000000000000011</c:v>
                </c:pt>
                <c:pt idx="4897">
                  <c:v>9.3000000000000007</c:v>
                </c:pt>
                <c:pt idx="4898">
                  <c:v>9.1</c:v>
                </c:pt>
                <c:pt idx="4899">
                  <c:v>9.6</c:v>
                </c:pt>
                <c:pt idx="4900">
                  <c:v>10.9</c:v>
                </c:pt>
                <c:pt idx="4901">
                  <c:v>10.5</c:v>
                </c:pt>
                <c:pt idx="4902">
                  <c:v>10.9</c:v>
                </c:pt>
                <c:pt idx="4903">
                  <c:v>11.8</c:v>
                </c:pt>
                <c:pt idx="4904">
                  <c:v>5</c:v>
                </c:pt>
                <c:pt idx="4905">
                  <c:v>4.0999999999999996</c:v>
                </c:pt>
                <c:pt idx="4906">
                  <c:v>5.2</c:v>
                </c:pt>
                <c:pt idx="4907">
                  <c:v>3</c:v>
                </c:pt>
                <c:pt idx="4908">
                  <c:v>3.9</c:v>
                </c:pt>
                <c:pt idx="4912">
                  <c:v>6.6</c:v>
                </c:pt>
                <c:pt idx="4913">
                  <c:v>4.3</c:v>
                </c:pt>
                <c:pt idx="4914">
                  <c:v>3.8</c:v>
                </c:pt>
                <c:pt idx="4915">
                  <c:v>6.4</c:v>
                </c:pt>
                <c:pt idx="4916">
                  <c:v>6.85</c:v>
                </c:pt>
                <c:pt idx="4917">
                  <c:v>8.69</c:v>
                </c:pt>
                <c:pt idx="4919">
                  <c:v>3.9</c:v>
                </c:pt>
                <c:pt idx="4944">
                  <c:v>4.3</c:v>
                </c:pt>
                <c:pt idx="4945">
                  <c:v>5.5</c:v>
                </c:pt>
                <c:pt idx="4975">
                  <c:v>3</c:v>
                </c:pt>
                <c:pt idx="4976">
                  <c:v>4.0999999999999996</c:v>
                </c:pt>
                <c:pt idx="4977">
                  <c:v>3</c:v>
                </c:pt>
                <c:pt idx="4978">
                  <c:v>3.5</c:v>
                </c:pt>
                <c:pt idx="4982">
                  <c:v>4.5</c:v>
                </c:pt>
                <c:pt idx="4983">
                  <c:v>5.9</c:v>
                </c:pt>
                <c:pt idx="4995">
                  <c:v>2.9</c:v>
                </c:pt>
                <c:pt idx="4996">
                  <c:v>4.8</c:v>
                </c:pt>
                <c:pt idx="4997">
                  <c:v>3.8</c:v>
                </c:pt>
                <c:pt idx="4998">
                  <c:v>6.3</c:v>
                </c:pt>
                <c:pt idx="5003">
                  <c:v>5.6</c:v>
                </c:pt>
                <c:pt idx="5004">
                  <c:v>5.5</c:v>
                </c:pt>
                <c:pt idx="5005">
                  <c:v>3.9</c:v>
                </c:pt>
                <c:pt idx="5007">
                  <c:v>4.5</c:v>
                </c:pt>
                <c:pt idx="5008">
                  <c:v>1.6</c:v>
                </c:pt>
                <c:pt idx="5009">
                  <c:v>3.9</c:v>
                </c:pt>
                <c:pt idx="5011">
                  <c:v>4.0999999999999996</c:v>
                </c:pt>
                <c:pt idx="5017">
                  <c:v>5.9</c:v>
                </c:pt>
                <c:pt idx="5018">
                  <c:v>6.5</c:v>
                </c:pt>
                <c:pt idx="5019">
                  <c:v>6</c:v>
                </c:pt>
                <c:pt idx="5021">
                  <c:v>4.3</c:v>
                </c:pt>
                <c:pt idx="5024">
                  <c:v>6.9</c:v>
                </c:pt>
                <c:pt idx="5025">
                  <c:v>7.8</c:v>
                </c:pt>
                <c:pt idx="5026">
                  <c:v>3.7</c:v>
                </c:pt>
                <c:pt idx="5027">
                  <c:v>6.9</c:v>
                </c:pt>
                <c:pt idx="5034">
                  <c:v>9.3000000000000007</c:v>
                </c:pt>
                <c:pt idx="5035">
                  <c:v>7.7</c:v>
                </c:pt>
                <c:pt idx="5036">
                  <c:v>9</c:v>
                </c:pt>
                <c:pt idx="5038">
                  <c:v>5.2</c:v>
                </c:pt>
                <c:pt idx="5039">
                  <c:v>7.1</c:v>
                </c:pt>
                <c:pt idx="5040">
                  <c:v>3.5</c:v>
                </c:pt>
                <c:pt idx="5043">
                  <c:v>8.5</c:v>
                </c:pt>
                <c:pt idx="5045">
                  <c:v>6.2</c:v>
                </c:pt>
                <c:pt idx="5046">
                  <c:v>5.0999999999999996</c:v>
                </c:pt>
                <c:pt idx="5047">
                  <c:v>2.8</c:v>
                </c:pt>
                <c:pt idx="5048">
                  <c:v>5.3</c:v>
                </c:pt>
                <c:pt idx="5054">
                  <c:v>7.1</c:v>
                </c:pt>
                <c:pt idx="5056">
                  <c:v>7.4</c:v>
                </c:pt>
                <c:pt idx="5057">
                  <c:v>4.0999999999999996</c:v>
                </c:pt>
                <c:pt idx="5058">
                  <c:v>4.0999999999999996</c:v>
                </c:pt>
                <c:pt idx="5059">
                  <c:v>4.4000000000000004</c:v>
                </c:pt>
                <c:pt idx="5061">
                  <c:v>5.9</c:v>
                </c:pt>
                <c:pt idx="5063">
                  <c:v>6.4</c:v>
                </c:pt>
                <c:pt idx="5064">
                  <c:v>5.2</c:v>
                </c:pt>
                <c:pt idx="5065">
                  <c:v>7.3</c:v>
                </c:pt>
                <c:pt idx="5066">
                  <c:v>6.9</c:v>
                </c:pt>
                <c:pt idx="5067">
                  <c:v>8.2000000000000011</c:v>
                </c:pt>
                <c:pt idx="5068">
                  <c:v>8.5</c:v>
                </c:pt>
                <c:pt idx="5069">
                  <c:v>8.2000000000000011</c:v>
                </c:pt>
                <c:pt idx="5070">
                  <c:v>11</c:v>
                </c:pt>
                <c:pt idx="5071">
                  <c:v>2.8</c:v>
                </c:pt>
                <c:pt idx="5129">
                  <c:v>14</c:v>
                </c:pt>
                <c:pt idx="5162">
                  <c:v>11.8</c:v>
                </c:pt>
                <c:pt idx="5163">
                  <c:v>6.1</c:v>
                </c:pt>
                <c:pt idx="5164">
                  <c:v>7.1</c:v>
                </c:pt>
                <c:pt idx="5165">
                  <c:v>7</c:v>
                </c:pt>
                <c:pt idx="5166">
                  <c:v>21.3</c:v>
                </c:pt>
                <c:pt idx="5167">
                  <c:v>43.5</c:v>
                </c:pt>
                <c:pt idx="5168">
                  <c:v>19</c:v>
                </c:pt>
                <c:pt idx="5169">
                  <c:v>26.9</c:v>
                </c:pt>
                <c:pt idx="5170">
                  <c:v>34.800000000000011</c:v>
                </c:pt>
                <c:pt idx="5171">
                  <c:v>32.5</c:v>
                </c:pt>
                <c:pt idx="5172">
                  <c:v>38.200000000000003</c:v>
                </c:pt>
                <c:pt idx="5173">
                  <c:v>30.8</c:v>
                </c:pt>
                <c:pt idx="5174">
                  <c:v>57.8</c:v>
                </c:pt>
                <c:pt idx="5202">
                  <c:v>5.2</c:v>
                </c:pt>
                <c:pt idx="5203">
                  <c:v>10.1</c:v>
                </c:pt>
                <c:pt idx="5205">
                  <c:v>8.7000000000000011</c:v>
                </c:pt>
                <c:pt idx="5206">
                  <c:v>9.3000000000000007</c:v>
                </c:pt>
                <c:pt idx="5207">
                  <c:v>5</c:v>
                </c:pt>
                <c:pt idx="5208">
                  <c:v>7.8</c:v>
                </c:pt>
                <c:pt idx="5209">
                  <c:v>17</c:v>
                </c:pt>
                <c:pt idx="5210">
                  <c:v>11.2</c:v>
                </c:pt>
                <c:pt idx="5211">
                  <c:v>15.7</c:v>
                </c:pt>
                <c:pt idx="5212">
                  <c:v>6.9</c:v>
                </c:pt>
                <c:pt idx="5213">
                  <c:v>38.9</c:v>
                </c:pt>
                <c:pt idx="5216">
                  <c:v>17.8</c:v>
                </c:pt>
                <c:pt idx="5217">
                  <c:v>16.7</c:v>
                </c:pt>
                <c:pt idx="5218">
                  <c:v>15.2</c:v>
                </c:pt>
                <c:pt idx="5219">
                  <c:v>19.399999999999999</c:v>
                </c:pt>
                <c:pt idx="5220">
                  <c:v>50</c:v>
                </c:pt>
                <c:pt idx="5222">
                  <c:v>29.5</c:v>
                </c:pt>
                <c:pt idx="5223">
                  <c:v>53.6</c:v>
                </c:pt>
                <c:pt idx="5224">
                  <c:v>21.8</c:v>
                </c:pt>
                <c:pt idx="5225">
                  <c:v>31.6</c:v>
                </c:pt>
                <c:pt idx="5226">
                  <c:v>12.2</c:v>
                </c:pt>
                <c:pt idx="5227">
                  <c:v>11.5</c:v>
                </c:pt>
                <c:pt idx="5228">
                  <c:v>2.4</c:v>
                </c:pt>
                <c:pt idx="5229">
                  <c:v>9.7000000000000011</c:v>
                </c:pt>
                <c:pt idx="5230">
                  <c:v>7</c:v>
                </c:pt>
                <c:pt idx="5231">
                  <c:v>11.2</c:v>
                </c:pt>
                <c:pt idx="5232">
                  <c:v>10</c:v>
                </c:pt>
                <c:pt idx="5233">
                  <c:v>10.8</c:v>
                </c:pt>
                <c:pt idx="5235">
                  <c:v>40.300000000000011</c:v>
                </c:pt>
                <c:pt idx="5236">
                  <c:v>23.8</c:v>
                </c:pt>
                <c:pt idx="5237">
                  <c:v>35.9</c:v>
                </c:pt>
                <c:pt idx="5238">
                  <c:v>20.8</c:v>
                </c:pt>
                <c:pt idx="5239">
                  <c:v>64</c:v>
                </c:pt>
                <c:pt idx="5241">
                  <c:v>51.3</c:v>
                </c:pt>
                <c:pt idx="5266">
                  <c:v>20.2</c:v>
                </c:pt>
                <c:pt idx="5267">
                  <c:v>36.200000000000003</c:v>
                </c:pt>
                <c:pt idx="5268">
                  <c:v>20</c:v>
                </c:pt>
                <c:pt idx="5269">
                  <c:v>36</c:v>
                </c:pt>
                <c:pt idx="5270">
                  <c:v>34</c:v>
                </c:pt>
                <c:pt idx="5271">
                  <c:v>32</c:v>
                </c:pt>
                <c:pt idx="5272">
                  <c:v>42</c:v>
                </c:pt>
                <c:pt idx="5273">
                  <c:v>41</c:v>
                </c:pt>
                <c:pt idx="5274">
                  <c:v>34.300000000000011</c:v>
                </c:pt>
                <c:pt idx="5275">
                  <c:v>24.7</c:v>
                </c:pt>
                <c:pt idx="5276">
                  <c:v>58.2</c:v>
                </c:pt>
                <c:pt idx="5277">
                  <c:v>34.6</c:v>
                </c:pt>
                <c:pt idx="5289">
                  <c:v>23.8</c:v>
                </c:pt>
                <c:pt idx="5290">
                  <c:v>8</c:v>
                </c:pt>
                <c:pt idx="5291">
                  <c:v>64</c:v>
                </c:pt>
                <c:pt idx="5369">
                  <c:v>18.399999999999999</c:v>
                </c:pt>
                <c:pt idx="5370">
                  <c:v>47.8</c:v>
                </c:pt>
                <c:pt idx="5371">
                  <c:v>34.200000000000003</c:v>
                </c:pt>
                <c:pt idx="5372">
                  <c:v>35.800000000000011</c:v>
                </c:pt>
                <c:pt idx="5373">
                  <c:v>7.9</c:v>
                </c:pt>
                <c:pt idx="5374">
                  <c:v>8.7000000000000011</c:v>
                </c:pt>
                <c:pt idx="5375">
                  <c:v>10.1</c:v>
                </c:pt>
                <c:pt idx="5376">
                  <c:v>7.8</c:v>
                </c:pt>
                <c:pt idx="5377">
                  <c:v>57.5</c:v>
                </c:pt>
                <c:pt idx="5378">
                  <c:v>9.3000000000000007</c:v>
                </c:pt>
                <c:pt idx="5379">
                  <c:v>9.6</c:v>
                </c:pt>
                <c:pt idx="5380">
                  <c:v>8</c:v>
                </c:pt>
                <c:pt idx="5381">
                  <c:v>38</c:v>
                </c:pt>
                <c:pt idx="5382">
                  <c:v>50.6</c:v>
                </c:pt>
                <c:pt idx="5383">
                  <c:v>53.3</c:v>
                </c:pt>
                <c:pt idx="5384">
                  <c:v>37.800000000000011</c:v>
                </c:pt>
                <c:pt idx="5385">
                  <c:v>47.7</c:v>
                </c:pt>
                <c:pt idx="5386">
                  <c:v>45.8</c:v>
                </c:pt>
                <c:pt idx="5387">
                  <c:v>40.700000000000003</c:v>
                </c:pt>
                <c:pt idx="5388">
                  <c:v>40.300000000000011</c:v>
                </c:pt>
                <c:pt idx="5389">
                  <c:v>33.200000000000003</c:v>
                </c:pt>
                <c:pt idx="5390">
                  <c:v>35.200000000000003</c:v>
                </c:pt>
                <c:pt idx="5391">
                  <c:v>37.700000000000003</c:v>
                </c:pt>
                <c:pt idx="5392">
                  <c:v>36.200000000000003</c:v>
                </c:pt>
                <c:pt idx="5393">
                  <c:v>35</c:v>
                </c:pt>
                <c:pt idx="5394">
                  <c:v>36.1</c:v>
                </c:pt>
                <c:pt idx="5395">
                  <c:v>41</c:v>
                </c:pt>
                <c:pt idx="5396">
                  <c:v>34.9</c:v>
                </c:pt>
                <c:pt idx="5397">
                  <c:v>45.5</c:v>
                </c:pt>
                <c:pt idx="5398">
                  <c:v>38.200000000000003</c:v>
                </c:pt>
                <c:pt idx="5399">
                  <c:v>35.200000000000003</c:v>
                </c:pt>
                <c:pt idx="5400">
                  <c:v>39.200000000000003</c:v>
                </c:pt>
                <c:pt idx="5401">
                  <c:v>41.2</c:v>
                </c:pt>
                <c:pt idx="5402">
                  <c:v>44.1</c:v>
                </c:pt>
                <c:pt idx="5403">
                  <c:v>46.7</c:v>
                </c:pt>
                <c:pt idx="5404">
                  <c:v>40</c:v>
                </c:pt>
                <c:pt idx="5405">
                  <c:v>45.2</c:v>
                </c:pt>
                <c:pt idx="5407">
                  <c:v>43.5</c:v>
                </c:pt>
                <c:pt idx="5408">
                  <c:v>44.4</c:v>
                </c:pt>
                <c:pt idx="5409">
                  <c:v>50</c:v>
                </c:pt>
                <c:pt idx="5410">
                  <c:v>52.4</c:v>
                </c:pt>
                <c:pt idx="5411">
                  <c:v>38.6</c:v>
                </c:pt>
                <c:pt idx="5412">
                  <c:v>28.6</c:v>
                </c:pt>
                <c:pt idx="5417">
                  <c:v>29</c:v>
                </c:pt>
                <c:pt idx="5418">
                  <c:v>1</c:v>
                </c:pt>
                <c:pt idx="5419">
                  <c:v>3</c:v>
                </c:pt>
                <c:pt idx="5420">
                  <c:v>4</c:v>
                </c:pt>
                <c:pt idx="5421">
                  <c:v>24</c:v>
                </c:pt>
                <c:pt idx="5422">
                  <c:v>32</c:v>
                </c:pt>
                <c:pt idx="5423">
                  <c:v>21</c:v>
                </c:pt>
                <c:pt idx="5424">
                  <c:v>1</c:v>
                </c:pt>
                <c:pt idx="5425">
                  <c:v>19</c:v>
                </c:pt>
                <c:pt idx="5426">
                  <c:v>3</c:v>
                </c:pt>
                <c:pt idx="5427">
                  <c:v>10</c:v>
                </c:pt>
                <c:pt idx="5428">
                  <c:v>11</c:v>
                </c:pt>
                <c:pt idx="5429">
                  <c:v>3</c:v>
                </c:pt>
                <c:pt idx="5430">
                  <c:v>4</c:v>
                </c:pt>
                <c:pt idx="5431">
                  <c:v>2</c:v>
                </c:pt>
                <c:pt idx="5433">
                  <c:v>3.4</c:v>
                </c:pt>
                <c:pt idx="5434">
                  <c:v>2.9</c:v>
                </c:pt>
                <c:pt idx="5462">
                  <c:v>38.9</c:v>
                </c:pt>
                <c:pt idx="5464">
                  <c:v>28</c:v>
                </c:pt>
                <c:pt idx="5466">
                  <c:v>40.6</c:v>
                </c:pt>
                <c:pt idx="5467">
                  <c:v>36.4</c:v>
                </c:pt>
                <c:pt idx="5468">
                  <c:v>17.899999999999999</c:v>
                </c:pt>
                <c:pt idx="5469">
                  <c:v>21.2</c:v>
                </c:pt>
                <c:pt idx="5471">
                  <c:v>15.7</c:v>
                </c:pt>
                <c:pt idx="5473">
                  <c:v>39.800000000000011</c:v>
                </c:pt>
                <c:pt idx="5476">
                  <c:v>46.7</c:v>
                </c:pt>
                <c:pt idx="5477">
                  <c:v>26.8</c:v>
                </c:pt>
                <c:pt idx="5478">
                  <c:v>50.1</c:v>
                </c:pt>
                <c:pt idx="5479">
                  <c:v>54.4</c:v>
                </c:pt>
                <c:pt idx="5506">
                  <c:v>39.1</c:v>
                </c:pt>
                <c:pt idx="5532">
                  <c:v>9.4</c:v>
                </c:pt>
                <c:pt idx="5533">
                  <c:v>8.2000000000000011</c:v>
                </c:pt>
                <c:pt idx="5534">
                  <c:v>6.7</c:v>
                </c:pt>
                <c:pt idx="5535">
                  <c:v>8.5</c:v>
                </c:pt>
                <c:pt idx="5536">
                  <c:v>11.9</c:v>
                </c:pt>
                <c:pt idx="5537">
                  <c:v>12.2</c:v>
                </c:pt>
                <c:pt idx="5538">
                  <c:v>11</c:v>
                </c:pt>
                <c:pt idx="5539">
                  <c:v>4.9000000000000004</c:v>
                </c:pt>
                <c:pt idx="5540">
                  <c:v>5.4</c:v>
                </c:pt>
                <c:pt idx="5541">
                  <c:v>7.4</c:v>
                </c:pt>
                <c:pt idx="5542">
                  <c:v>6.9</c:v>
                </c:pt>
                <c:pt idx="5543">
                  <c:v>6.5</c:v>
                </c:pt>
                <c:pt idx="5544">
                  <c:v>3.9</c:v>
                </c:pt>
                <c:pt idx="5545">
                  <c:v>2.5</c:v>
                </c:pt>
                <c:pt idx="5546">
                  <c:v>3</c:v>
                </c:pt>
                <c:pt idx="5547">
                  <c:v>3.1</c:v>
                </c:pt>
                <c:pt idx="5548">
                  <c:v>12.5</c:v>
                </c:pt>
                <c:pt idx="5549">
                  <c:v>29.8</c:v>
                </c:pt>
                <c:pt idx="5550">
                  <c:v>12.5</c:v>
                </c:pt>
                <c:pt idx="5551">
                  <c:v>10</c:v>
                </c:pt>
                <c:pt idx="5552">
                  <c:v>7.1</c:v>
                </c:pt>
                <c:pt idx="5553">
                  <c:v>11.1</c:v>
                </c:pt>
                <c:pt idx="5554">
                  <c:v>12.2</c:v>
                </c:pt>
                <c:pt idx="5555">
                  <c:v>10.3</c:v>
                </c:pt>
                <c:pt idx="5556">
                  <c:v>7.6</c:v>
                </c:pt>
                <c:pt idx="5557">
                  <c:v>8</c:v>
                </c:pt>
                <c:pt idx="5558">
                  <c:v>11.1</c:v>
                </c:pt>
                <c:pt idx="5559">
                  <c:v>4.9000000000000004</c:v>
                </c:pt>
                <c:pt idx="5560">
                  <c:v>6.5</c:v>
                </c:pt>
                <c:pt idx="5561">
                  <c:v>8</c:v>
                </c:pt>
                <c:pt idx="5562">
                  <c:v>11.9</c:v>
                </c:pt>
                <c:pt idx="5563">
                  <c:v>7.7</c:v>
                </c:pt>
                <c:pt idx="5564">
                  <c:v>35.800000000000011</c:v>
                </c:pt>
                <c:pt idx="5565">
                  <c:v>43.3</c:v>
                </c:pt>
                <c:pt idx="5566">
                  <c:v>2.2999999999999998</c:v>
                </c:pt>
                <c:pt idx="5570">
                  <c:v>3</c:v>
                </c:pt>
                <c:pt idx="5571">
                  <c:v>6.1</c:v>
                </c:pt>
                <c:pt idx="5572">
                  <c:v>7.4</c:v>
                </c:pt>
                <c:pt idx="5573">
                  <c:v>9.2000000000000011</c:v>
                </c:pt>
                <c:pt idx="5574">
                  <c:v>10.1</c:v>
                </c:pt>
                <c:pt idx="5575">
                  <c:v>11.3</c:v>
                </c:pt>
                <c:pt idx="5576">
                  <c:v>11.8</c:v>
                </c:pt>
                <c:pt idx="5577">
                  <c:v>13.4</c:v>
                </c:pt>
                <c:pt idx="5578">
                  <c:v>7.3</c:v>
                </c:pt>
                <c:pt idx="5579">
                  <c:v>6.9</c:v>
                </c:pt>
                <c:pt idx="5584">
                  <c:v>6.9</c:v>
                </c:pt>
                <c:pt idx="5587">
                  <c:v>7.5</c:v>
                </c:pt>
                <c:pt idx="5589">
                  <c:v>7</c:v>
                </c:pt>
                <c:pt idx="5593">
                  <c:v>6.7</c:v>
                </c:pt>
                <c:pt idx="5595">
                  <c:v>10.7</c:v>
                </c:pt>
                <c:pt idx="5598">
                  <c:v>13.3</c:v>
                </c:pt>
                <c:pt idx="5605">
                  <c:v>14.6</c:v>
                </c:pt>
                <c:pt idx="5613">
                  <c:v>14.9</c:v>
                </c:pt>
                <c:pt idx="5618">
                  <c:v>14.2</c:v>
                </c:pt>
                <c:pt idx="5624">
                  <c:v>15</c:v>
                </c:pt>
                <c:pt idx="5627">
                  <c:v>14.4</c:v>
                </c:pt>
                <c:pt idx="5628">
                  <c:v>15.9</c:v>
                </c:pt>
                <c:pt idx="5629">
                  <c:v>15.9</c:v>
                </c:pt>
                <c:pt idx="5631">
                  <c:v>15.7</c:v>
                </c:pt>
                <c:pt idx="5633">
                  <c:v>12.3</c:v>
                </c:pt>
                <c:pt idx="5639">
                  <c:v>11.8</c:v>
                </c:pt>
                <c:pt idx="5649">
                  <c:v>16.100000000000001</c:v>
                </c:pt>
                <c:pt idx="5666">
                  <c:v>20.9</c:v>
                </c:pt>
                <c:pt idx="5677">
                  <c:v>24.4</c:v>
                </c:pt>
                <c:pt idx="5682">
                  <c:v>29.1</c:v>
                </c:pt>
                <c:pt idx="5687">
                  <c:v>17</c:v>
                </c:pt>
                <c:pt idx="5692">
                  <c:v>21.2</c:v>
                </c:pt>
                <c:pt idx="5700">
                  <c:v>20</c:v>
                </c:pt>
                <c:pt idx="5701">
                  <c:v>18.100000000000001</c:v>
                </c:pt>
                <c:pt idx="5704">
                  <c:v>19</c:v>
                </c:pt>
                <c:pt idx="5705">
                  <c:v>20.6</c:v>
                </c:pt>
                <c:pt idx="5709">
                  <c:v>20.8</c:v>
                </c:pt>
                <c:pt idx="5713">
                  <c:v>19.899999999999999</c:v>
                </c:pt>
                <c:pt idx="5719">
                  <c:v>19.899999999999999</c:v>
                </c:pt>
                <c:pt idx="5728">
                  <c:v>0.33000000000000007</c:v>
                </c:pt>
                <c:pt idx="5729">
                  <c:v>6.9</c:v>
                </c:pt>
                <c:pt idx="5730">
                  <c:v>6.9</c:v>
                </c:pt>
                <c:pt idx="5731">
                  <c:v>7.5</c:v>
                </c:pt>
                <c:pt idx="5732">
                  <c:v>8.2000000000000011</c:v>
                </c:pt>
                <c:pt idx="5733">
                  <c:v>7</c:v>
                </c:pt>
                <c:pt idx="5734">
                  <c:v>18.100000000000001</c:v>
                </c:pt>
                <c:pt idx="5736">
                  <c:v>19</c:v>
                </c:pt>
                <c:pt idx="5739">
                  <c:v>17.899999999999999</c:v>
                </c:pt>
                <c:pt idx="5740">
                  <c:v>22</c:v>
                </c:pt>
                <c:pt idx="5749">
                  <c:v>17.3</c:v>
                </c:pt>
                <c:pt idx="5750">
                  <c:v>16.2</c:v>
                </c:pt>
                <c:pt idx="5752">
                  <c:v>15.7</c:v>
                </c:pt>
                <c:pt idx="5753">
                  <c:v>16.3</c:v>
                </c:pt>
                <c:pt idx="5754">
                  <c:v>15</c:v>
                </c:pt>
                <c:pt idx="5755">
                  <c:v>16.600000000000001</c:v>
                </c:pt>
                <c:pt idx="5757">
                  <c:v>9</c:v>
                </c:pt>
                <c:pt idx="5758">
                  <c:v>7</c:v>
                </c:pt>
                <c:pt idx="5759">
                  <c:v>15.8</c:v>
                </c:pt>
                <c:pt idx="5760">
                  <c:v>15.8</c:v>
                </c:pt>
                <c:pt idx="5761">
                  <c:v>22</c:v>
                </c:pt>
                <c:pt idx="5762">
                  <c:v>22</c:v>
                </c:pt>
                <c:pt idx="5763">
                  <c:v>18</c:v>
                </c:pt>
                <c:pt idx="5764">
                  <c:v>20</c:v>
                </c:pt>
                <c:pt idx="5765">
                  <c:v>15</c:v>
                </c:pt>
                <c:pt idx="5766">
                  <c:v>17</c:v>
                </c:pt>
                <c:pt idx="5767">
                  <c:v>20</c:v>
                </c:pt>
                <c:pt idx="5768">
                  <c:v>19</c:v>
                </c:pt>
                <c:pt idx="5769">
                  <c:v>18</c:v>
                </c:pt>
                <c:pt idx="5770">
                  <c:v>18</c:v>
                </c:pt>
                <c:pt idx="5771">
                  <c:v>16</c:v>
                </c:pt>
                <c:pt idx="5772">
                  <c:v>13</c:v>
                </c:pt>
                <c:pt idx="5773">
                  <c:v>17</c:v>
                </c:pt>
                <c:pt idx="5774">
                  <c:v>24</c:v>
                </c:pt>
                <c:pt idx="5775">
                  <c:v>18</c:v>
                </c:pt>
                <c:pt idx="5776">
                  <c:v>17</c:v>
                </c:pt>
                <c:pt idx="5777">
                  <c:v>15</c:v>
                </c:pt>
                <c:pt idx="5778">
                  <c:v>16</c:v>
                </c:pt>
                <c:pt idx="5780">
                  <c:v>15</c:v>
                </c:pt>
                <c:pt idx="5783">
                  <c:v>18</c:v>
                </c:pt>
                <c:pt idx="5785">
                  <c:v>10.6</c:v>
                </c:pt>
                <c:pt idx="5786">
                  <c:v>22.7</c:v>
                </c:pt>
                <c:pt idx="5788">
                  <c:v>19.2</c:v>
                </c:pt>
                <c:pt idx="5789">
                  <c:v>20.100000000000001</c:v>
                </c:pt>
                <c:pt idx="5792">
                  <c:v>20.6</c:v>
                </c:pt>
                <c:pt idx="5793">
                  <c:v>15.4</c:v>
                </c:pt>
                <c:pt idx="5794">
                  <c:v>12.2</c:v>
                </c:pt>
                <c:pt idx="5795">
                  <c:v>18.5</c:v>
                </c:pt>
                <c:pt idx="5796">
                  <c:v>15.4</c:v>
                </c:pt>
                <c:pt idx="5797">
                  <c:v>15.3</c:v>
                </c:pt>
                <c:pt idx="5798">
                  <c:v>16.8</c:v>
                </c:pt>
                <c:pt idx="5799">
                  <c:v>16</c:v>
                </c:pt>
                <c:pt idx="5800">
                  <c:v>16.5</c:v>
                </c:pt>
                <c:pt idx="5801">
                  <c:v>15.8</c:v>
                </c:pt>
                <c:pt idx="5802">
                  <c:v>15.8</c:v>
                </c:pt>
                <c:pt idx="5803">
                  <c:v>15.3</c:v>
                </c:pt>
                <c:pt idx="5804">
                  <c:v>16</c:v>
                </c:pt>
                <c:pt idx="5805">
                  <c:v>16.100000000000001</c:v>
                </c:pt>
                <c:pt idx="5806">
                  <c:v>15.7</c:v>
                </c:pt>
                <c:pt idx="5807">
                  <c:v>15.8</c:v>
                </c:pt>
                <c:pt idx="5808">
                  <c:v>13.8</c:v>
                </c:pt>
                <c:pt idx="5813">
                  <c:v>17.600000000000001</c:v>
                </c:pt>
                <c:pt idx="5814">
                  <c:v>17.3</c:v>
                </c:pt>
                <c:pt idx="5815">
                  <c:v>17.2</c:v>
                </c:pt>
                <c:pt idx="5816">
                  <c:v>15.6</c:v>
                </c:pt>
                <c:pt idx="5817">
                  <c:v>14.3</c:v>
                </c:pt>
                <c:pt idx="5818">
                  <c:v>18.2</c:v>
                </c:pt>
                <c:pt idx="5819">
                  <c:v>14.8</c:v>
                </c:pt>
                <c:pt idx="5820">
                  <c:v>14.4</c:v>
                </c:pt>
                <c:pt idx="5821">
                  <c:v>11.4</c:v>
                </c:pt>
                <c:pt idx="5822">
                  <c:v>11.1</c:v>
                </c:pt>
                <c:pt idx="5823">
                  <c:v>13.8</c:v>
                </c:pt>
                <c:pt idx="5824">
                  <c:v>16.5</c:v>
                </c:pt>
                <c:pt idx="5825">
                  <c:v>17.899999999999999</c:v>
                </c:pt>
                <c:pt idx="5826">
                  <c:v>8.3600000000000012</c:v>
                </c:pt>
                <c:pt idx="5827">
                  <c:v>8.94</c:v>
                </c:pt>
                <c:pt idx="5828">
                  <c:v>7.94</c:v>
                </c:pt>
                <c:pt idx="5829">
                  <c:v>14.1</c:v>
                </c:pt>
                <c:pt idx="5830">
                  <c:v>17.100000000000001</c:v>
                </c:pt>
                <c:pt idx="5831">
                  <c:v>22.6</c:v>
                </c:pt>
                <c:pt idx="5832">
                  <c:v>13.3</c:v>
                </c:pt>
                <c:pt idx="5833">
                  <c:v>19</c:v>
                </c:pt>
                <c:pt idx="5834">
                  <c:v>25.7</c:v>
                </c:pt>
                <c:pt idx="5835">
                  <c:v>24.4</c:v>
                </c:pt>
                <c:pt idx="5836">
                  <c:v>20.9</c:v>
                </c:pt>
                <c:pt idx="5837">
                  <c:v>21.2</c:v>
                </c:pt>
                <c:pt idx="5838">
                  <c:v>19.100000000000001</c:v>
                </c:pt>
                <c:pt idx="5839">
                  <c:v>20.7</c:v>
                </c:pt>
                <c:pt idx="5840">
                  <c:v>23.2</c:v>
                </c:pt>
                <c:pt idx="5841">
                  <c:v>22.2</c:v>
                </c:pt>
                <c:pt idx="5842">
                  <c:v>20.5</c:v>
                </c:pt>
                <c:pt idx="5843">
                  <c:v>21.8</c:v>
                </c:pt>
                <c:pt idx="5844">
                  <c:v>27</c:v>
                </c:pt>
                <c:pt idx="5845">
                  <c:v>12.5</c:v>
                </c:pt>
                <c:pt idx="5846">
                  <c:v>11.6</c:v>
                </c:pt>
                <c:pt idx="5847">
                  <c:v>17.2</c:v>
                </c:pt>
                <c:pt idx="5848">
                  <c:v>16.3</c:v>
                </c:pt>
                <c:pt idx="5849">
                  <c:v>16.5</c:v>
                </c:pt>
                <c:pt idx="5850">
                  <c:v>16.7</c:v>
                </c:pt>
                <c:pt idx="5851">
                  <c:v>12.5</c:v>
                </c:pt>
                <c:pt idx="5912">
                  <c:v>22.7</c:v>
                </c:pt>
                <c:pt idx="5913">
                  <c:v>18.5</c:v>
                </c:pt>
                <c:pt idx="5914">
                  <c:v>6.5</c:v>
                </c:pt>
                <c:pt idx="5916">
                  <c:v>11</c:v>
                </c:pt>
                <c:pt idx="5917">
                  <c:v>12.53</c:v>
                </c:pt>
                <c:pt idx="5918">
                  <c:v>19.64</c:v>
                </c:pt>
                <c:pt idx="5984">
                  <c:v>14.4</c:v>
                </c:pt>
                <c:pt idx="5985">
                  <c:v>14.9</c:v>
                </c:pt>
                <c:pt idx="5986">
                  <c:v>14.9</c:v>
                </c:pt>
                <c:pt idx="5987">
                  <c:v>14.6</c:v>
                </c:pt>
                <c:pt idx="5988">
                  <c:v>12.1</c:v>
                </c:pt>
                <c:pt idx="5989">
                  <c:v>11.8</c:v>
                </c:pt>
                <c:pt idx="5990">
                  <c:v>14.9</c:v>
                </c:pt>
                <c:pt idx="5991">
                  <c:v>14.7</c:v>
                </c:pt>
                <c:pt idx="5992">
                  <c:v>13.7</c:v>
                </c:pt>
                <c:pt idx="5993">
                  <c:v>13.7</c:v>
                </c:pt>
                <c:pt idx="5994">
                  <c:v>14.4</c:v>
                </c:pt>
                <c:pt idx="6010">
                  <c:v>2.6</c:v>
                </c:pt>
                <c:pt idx="6011">
                  <c:v>3.9</c:v>
                </c:pt>
                <c:pt idx="6012">
                  <c:v>6</c:v>
                </c:pt>
                <c:pt idx="6013">
                  <c:v>3.4</c:v>
                </c:pt>
                <c:pt idx="6014">
                  <c:v>3.3</c:v>
                </c:pt>
                <c:pt idx="6015">
                  <c:v>8</c:v>
                </c:pt>
                <c:pt idx="6016">
                  <c:v>3.2</c:v>
                </c:pt>
                <c:pt idx="6017">
                  <c:v>5.9</c:v>
                </c:pt>
                <c:pt idx="6018">
                  <c:v>4.5999999999999996</c:v>
                </c:pt>
                <c:pt idx="6020">
                  <c:v>2.8</c:v>
                </c:pt>
                <c:pt idx="6021">
                  <c:v>1.9000000000000001</c:v>
                </c:pt>
                <c:pt idx="6022">
                  <c:v>2.5</c:v>
                </c:pt>
                <c:pt idx="6023">
                  <c:v>2.1</c:v>
                </c:pt>
                <c:pt idx="6024">
                  <c:v>5</c:v>
                </c:pt>
                <c:pt idx="6025">
                  <c:v>3.3899999999999997</c:v>
                </c:pt>
                <c:pt idx="6026">
                  <c:v>2.8699999999999997</c:v>
                </c:pt>
                <c:pt idx="6027">
                  <c:v>2.38</c:v>
                </c:pt>
                <c:pt idx="6062">
                  <c:v>8</c:v>
                </c:pt>
                <c:pt idx="6063">
                  <c:v>7</c:v>
                </c:pt>
                <c:pt idx="6064">
                  <c:v>6</c:v>
                </c:pt>
                <c:pt idx="6065">
                  <c:v>10</c:v>
                </c:pt>
                <c:pt idx="6066">
                  <c:v>9</c:v>
                </c:pt>
                <c:pt idx="6067">
                  <c:v>9</c:v>
                </c:pt>
                <c:pt idx="6068">
                  <c:v>15</c:v>
                </c:pt>
                <c:pt idx="6069">
                  <c:v>17</c:v>
                </c:pt>
                <c:pt idx="6070">
                  <c:v>18</c:v>
                </c:pt>
                <c:pt idx="6071">
                  <c:v>17</c:v>
                </c:pt>
                <c:pt idx="6072">
                  <c:v>175</c:v>
                </c:pt>
                <c:pt idx="6073">
                  <c:v>113</c:v>
                </c:pt>
                <c:pt idx="6074">
                  <c:v>218</c:v>
                </c:pt>
                <c:pt idx="6075">
                  <c:v>162</c:v>
                </c:pt>
                <c:pt idx="6076">
                  <c:v>119</c:v>
                </c:pt>
                <c:pt idx="6077">
                  <c:v>125</c:v>
                </c:pt>
                <c:pt idx="6078">
                  <c:v>314</c:v>
                </c:pt>
                <c:pt idx="6115">
                  <c:v>4.5999999999999996</c:v>
                </c:pt>
                <c:pt idx="6116">
                  <c:v>4.5</c:v>
                </c:pt>
                <c:pt idx="6118">
                  <c:v>5.3</c:v>
                </c:pt>
                <c:pt idx="6120">
                  <c:v>4.0999999999999996</c:v>
                </c:pt>
                <c:pt idx="6122">
                  <c:v>4</c:v>
                </c:pt>
                <c:pt idx="6125">
                  <c:v>9.5</c:v>
                </c:pt>
                <c:pt idx="6126">
                  <c:v>0.73000000000000009</c:v>
                </c:pt>
                <c:pt idx="6131">
                  <c:v>0.64000000000000012</c:v>
                </c:pt>
                <c:pt idx="6143">
                  <c:v>0.88</c:v>
                </c:pt>
                <c:pt idx="6146">
                  <c:v>1.1000000000000001</c:v>
                </c:pt>
                <c:pt idx="6159">
                  <c:v>8</c:v>
                </c:pt>
                <c:pt idx="6160">
                  <c:v>11</c:v>
                </c:pt>
                <c:pt idx="6161">
                  <c:v>15</c:v>
                </c:pt>
                <c:pt idx="6162">
                  <c:v>8</c:v>
                </c:pt>
                <c:pt idx="6163">
                  <c:v>10</c:v>
                </c:pt>
                <c:pt idx="6164">
                  <c:v>22</c:v>
                </c:pt>
                <c:pt idx="6165">
                  <c:v>15</c:v>
                </c:pt>
                <c:pt idx="6166">
                  <c:v>10</c:v>
                </c:pt>
                <c:pt idx="6167">
                  <c:v>9</c:v>
                </c:pt>
                <c:pt idx="6168">
                  <c:v>15</c:v>
                </c:pt>
                <c:pt idx="6169">
                  <c:v>10</c:v>
                </c:pt>
                <c:pt idx="6170">
                  <c:v>6</c:v>
                </c:pt>
                <c:pt idx="6171">
                  <c:v>16</c:v>
                </c:pt>
                <c:pt idx="6172">
                  <c:v>13</c:v>
                </c:pt>
                <c:pt idx="6173">
                  <c:v>14</c:v>
                </c:pt>
                <c:pt idx="6174">
                  <c:v>20</c:v>
                </c:pt>
                <c:pt idx="6175">
                  <c:v>21</c:v>
                </c:pt>
                <c:pt idx="6176">
                  <c:v>3</c:v>
                </c:pt>
                <c:pt idx="6177">
                  <c:v>2</c:v>
                </c:pt>
                <c:pt idx="6178">
                  <c:v>14</c:v>
                </c:pt>
                <c:pt idx="6179">
                  <c:v>10</c:v>
                </c:pt>
                <c:pt idx="6180">
                  <c:v>8</c:v>
                </c:pt>
                <c:pt idx="6181">
                  <c:v>15</c:v>
                </c:pt>
                <c:pt idx="6182">
                  <c:v>17</c:v>
                </c:pt>
                <c:pt idx="6183">
                  <c:v>2</c:v>
                </c:pt>
                <c:pt idx="6184">
                  <c:v>13</c:v>
                </c:pt>
                <c:pt idx="6185">
                  <c:v>8</c:v>
                </c:pt>
                <c:pt idx="6186">
                  <c:v>10</c:v>
                </c:pt>
                <c:pt idx="6187">
                  <c:v>0.78</c:v>
                </c:pt>
                <c:pt idx="6188">
                  <c:v>0.76000000000000012</c:v>
                </c:pt>
                <c:pt idx="6189">
                  <c:v>0.72000000000000008</c:v>
                </c:pt>
                <c:pt idx="6190">
                  <c:v>1.6</c:v>
                </c:pt>
                <c:pt idx="6191">
                  <c:v>1.52</c:v>
                </c:pt>
                <c:pt idx="6192">
                  <c:v>0.97000000000000008</c:v>
                </c:pt>
                <c:pt idx="6193">
                  <c:v>0.82000000000000006</c:v>
                </c:pt>
                <c:pt idx="6194">
                  <c:v>0.75000000000000011</c:v>
                </c:pt>
                <c:pt idx="6195">
                  <c:v>0.72000000000000008</c:v>
                </c:pt>
                <c:pt idx="6196">
                  <c:v>3.7600000000000002</c:v>
                </c:pt>
                <c:pt idx="6197">
                  <c:v>1.76</c:v>
                </c:pt>
                <c:pt idx="6198">
                  <c:v>8.34</c:v>
                </c:pt>
                <c:pt idx="6199">
                  <c:v>3</c:v>
                </c:pt>
                <c:pt idx="6200">
                  <c:v>6.5</c:v>
                </c:pt>
                <c:pt idx="6201">
                  <c:v>6.2</c:v>
                </c:pt>
                <c:pt idx="6202">
                  <c:v>9.4</c:v>
                </c:pt>
                <c:pt idx="6203">
                  <c:v>9.7000000000000011</c:v>
                </c:pt>
                <c:pt idx="6204">
                  <c:v>6.7</c:v>
                </c:pt>
                <c:pt idx="6205">
                  <c:v>5.5</c:v>
                </c:pt>
                <c:pt idx="6206">
                  <c:v>6.3</c:v>
                </c:pt>
                <c:pt idx="6207">
                  <c:v>6.9</c:v>
                </c:pt>
                <c:pt idx="6208">
                  <c:v>2.9</c:v>
                </c:pt>
                <c:pt idx="6209">
                  <c:v>6</c:v>
                </c:pt>
                <c:pt idx="6210">
                  <c:v>6.6</c:v>
                </c:pt>
                <c:pt idx="6211">
                  <c:v>3.8</c:v>
                </c:pt>
                <c:pt idx="6215">
                  <c:v>3.0362198186478397</c:v>
                </c:pt>
                <c:pt idx="6216">
                  <c:v>3.7015090245379891</c:v>
                </c:pt>
                <c:pt idx="6217">
                  <c:v>4.7587338716739307</c:v>
                </c:pt>
                <c:pt idx="6222">
                  <c:v>4.5599999999999996</c:v>
                </c:pt>
                <c:pt idx="6243">
                  <c:v>4.0606299969447734</c:v>
                </c:pt>
                <c:pt idx="6244">
                  <c:v>2.7309226755218217</c:v>
                </c:pt>
                <c:pt idx="6267">
                  <c:v>3.4814637248028384</c:v>
                </c:pt>
                <c:pt idx="6268">
                  <c:v>6.8453659931700646</c:v>
                </c:pt>
                <c:pt idx="6269">
                  <c:v>5.839310158769317</c:v>
                </c:pt>
                <c:pt idx="6270">
                  <c:v>7.9866118577075076</c:v>
                </c:pt>
                <c:pt idx="6273">
                  <c:v>8.8055194705248567</c:v>
                </c:pt>
                <c:pt idx="6274">
                  <c:v>7.1753081549757844</c:v>
                </c:pt>
                <c:pt idx="6275">
                  <c:v>8.8146685146685151</c:v>
                </c:pt>
                <c:pt idx="6281">
                  <c:v>1.1714200291813834</c:v>
                </c:pt>
                <c:pt idx="6282">
                  <c:v>6.9790994721832407</c:v>
                </c:pt>
                <c:pt idx="6283">
                  <c:v>6.7</c:v>
                </c:pt>
                <c:pt idx="6284">
                  <c:v>6.51</c:v>
                </c:pt>
                <c:pt idx="6285">
                  <c:v>7.07</c:v>
                </c:pt>
                <c:pt idx="6286">
                  <c:v>6.6266666666666678</c:v>
                </c:pt>
                <c:pt idx="6287">
                  <c:v>6.3</c:v>
                </c:pt>
                <c:pt idx="6288">
                  <c:v>6</c:v>
                </c:pt>
                <c:pt idx="6294">
                  <c:v>8.15</c:v>
                </c:pt>
                <c:pt idx="6295">
                  <c:v>40.32</c:v>
                </c:pt>
                <c:pt idx="6296">
                  <c:v>3.54</c:v>
                </c:pt>
                <c:pt idx="6297">
                  <c:v>2.2000000000000002</c:v>
                </c:pt>
                <c:pt idx="6298">
                  <c:v>2.2999999999999998</c:v>
                </c:pt>
                <c:pt idx="6299">
                  <c:v>7.7</c:v>
                </c:pt>
                <c:pt idx="6300">
                  <c:v>6.9</c:v>
                </c:pt>
                <c:pt idx="6301">
                  <c:v>8.3000000000000007</c:v>
                </c:pt>
                <c:pt idx="6302">
                  <c:v>8.4</c:v>
                </c:pt>
                <c:pt idx="6303">
                  <c:v>7.2</c:v>
                </c:pt>
                <c:pt idx="6304">
                  <c:v>4</c:v>
                </c:pt>
                <c:pt idx="6305">
                  <c:v>3.6</c:v>
                </c:pt>
                <c:pt idx="6306">
                  <c:v>3.2</c:v>
                </c:pt>
                <c:pt idx="6307">
                  <c:v>3.4</c:v>
                </c:pt>
                <c:pt idx="6308">
                  <c:v>3.4</c:v>
                </c:pt>
                <c:pt idx="6309">
                  <c:v>3.9</c:v>
                </c:pt>
                <c:pt idx="6355">
                  <c:v>3</c:v>
                </c:pt>
                <c:pt idx="6357">
                  <c:v>3.3180681300460999</c:v>
                </c:pt>
                <c:pt idx="6362">
                  <c:v>3</c:v>
                </c:pt>
                <c:pt idx="6363">
                  <c:v>4</c:v>
                </c:pt>
                <c:pt idx="6364">
                  <c:v>3</c:v>
                </c:pt>
                <c:pt idx="6365">
                  <c:v>7</c:v>
                </c:pt>
                <c:pt idx="6366">
                  <c:v>6</c:v>
                </c:pt>
                <c:pt idx="6370">
                  <c:v>6</c:v>
                </c:pt>
                <c:pt idx="6375">
                  <c:v>7</c:v>
                </c:pt>
                <c:pt idx="6376">
                  <c:v>3</c:v>
                </c:pt>
                <c:pt idx="6377">
                  <c:v>2</c:v>
                </c:pt>
                <c:pt idx="6378">
                  <c:v>4</c:v>
                </c:pt>
                <c:pt idx="6379">
                  <c:v>5</c:v>
                </c:pt>
                <c:pt idx="6380">
                  <c:v>3</c:v>
                </c:pt>
                <c:pt idx="6381">
                  <c:v>5</c:v>
                </c:pt>
                <c:pt idx="6382">
                  <c:v>9</c:v>
                </c:pt>
                <c:pt idx="6383">
                  <c:v>6</c:v>
                </c:pt>
                <c:pt idx="6384">
                  <c:v>5</c:v>
                </c:pt>
                <c:pt idx="6385">
                  <c:v>5</c:v>
                </c:pt>
                <c:pt idx="6386">
                  <c:v>7</c:v>
                </c:pt>
                <c:pt idx="6387">
                  <c:v>8</c:v>
                </c:pt>
                <c:pt idx="6388">
                  <c:v>3</c:v>
                </c:pt>
                <c:pt idx="6389">
                  <c:v>6</c:v>
                </c:pt>
                <c:pt idx="6390">
                  <c:v>5</c:v>
                </c:pt>
                <c:pt idx="6391">
                  <c:v>4</c:v>
                </c:pt>
                <c:pt idx="6392">
                  <c:v>4</c:v>
                </c:pt>
                <c:pt idx="6393">
                  <c:v>9</c:v>
                </c:pt>
                <c:pt idx="6394">
                  <c:v>11</c:v>
                </c:pt>
                <c:pt idx="6395">
                  <c:v>10</c:v>
                </c:pt>
                <c:pt idx="6396">
                  <c:v>10</c:v>
                </c:pt>
                <c:pt idx="6397">
                  <c:v>10</c:v>
                </c:pt>
                <c:pt idx="6398">
                  <c:v>11</c:v>
                </c:pt>
                <c:pt idx="6399">
                  <c:v>11</c:v>
                </c:pt>
                <c:pt idx="6400">
                  <c:v>10</c:v>
                </c:pt>
                <c:pt idx="6401">
                  <c:v>11</c:v>
                </c:pt>
                <c:pt idx="6402">
                  <c:v>10</c:v>
                </c:pt>
                <c:pt idx="6403">
                  <c:v>11</c:v>
                </c:pt>
                <c:pt idx="6406">
                  <c:v>23</c:v>
                </c:pt>
                <c:pt idx="6407">
                  <c:v>17</c:v>
                </c:pt>
                <c:pt idx="6408">
                  <c:v>30.759999999999998</c:v>
                </c:pt>
                <c:pt idx="6409">
                  <c:v>22</c:v>
                </c:pt>
                <c:pt idx="6416">
                  <c:v>8.5284080664294191</c:v>
                </c:pt>
                <c:pt idx="6417">
                  <c:v>7.715098039215686</c:v>
                </c:pt>
                <c:pt idx="6418">
                  <c:v>6</c:v>
                </c:pt>
                <c:pt idx="6419">
                  <c:v>12</c:v>
                </c:pt>
                <c:pt idx="6420">
                  <c:v>11</c:v>
                </c:pt>
                <c:pt idx="6421">
                  <c:v>11</c:v>
                </c:pt>
                <c:pt idx="6422">
                  <c:v>10.200000000000001</c:v>
                </c:pt>
                <c:pt idx="6423">
                  <c:v>9.65</c:v>
                </c:pt>
                <c:pt idx="6429">
                  <c:v>102</c:v>
                </c:pt>
                <c:pt idx="6430">
                  <c:v>48.7</c:v>
                </c:pt>
                <c:pt idx="6432">
                  <c:v>2.8299999999999996</c:v>
                </c:pt>
                <c:pt idx="6442">
                  <c:v>76</c:v>
                </c:pt>
                <c:pt idx="6443">
                  <c:v>76</c:v>
                </c:pt>
                <c:pt idx="6444">
                  <c:v>110.18759796558183</c:v>
                </c:pt>
                <c:pt idx="6446">
                  <c:v>92.977717758271453</c:v>
                </c:pt>
                <c:pt idx="6447">
                  <c:v>96.888738586405125</c:v>
                </c:pt>
                <c:pt idx="6448">
                  <c:v>90.2</c:v>
                </c:pt>
                <c:pt idx="6449">
                  <c:v>114.39811991246535</c:v>
                </c:pt>
                <c:pt idx="6450">
                  <c:v>115.01</c:v>
                </c:pt>
                <c:pt idx="6451">
                  <c:v>105</c:v>
                </c:pt>
                <c:pt idx="6452">
                  <c:v>113.72482653579289</c:v>
                </c:pt>
                <c:pt idx="6453">
                  <c:v>91.15853658536588</c:v>
                </c:pt>
                <c:pt idx="6455">
                  <c:v>131</c:v>
                </c:pt>
                <c:pt idx="6456">
                  <c:v>128.09689577143376</c:v>
                </c:pt>
                <c:pt idx="6457">
                  <c:v>125.95</c:v>
                </c:pt>
                <c:pt idx="6458">
                  <c:v>128</c:v>
                </c:pt>
                <c:pt idx="6459">
                  <c:v>131</c:v>
                </c:pt>
                <c:pt idx="6460">
                  <c:v>134</c:v>
                </c:pt>
                <c:pt idx="6461">
                  <c:v>125</c:v>
                </c:pt>
                <c:pt idx="6462">
                  <c:v>128</c:v>
                </c:pt>
                <c:pt idx="6463">
                  <c:v>124</c:v>
                </c:pt>
                <c:pt idx="6464">
                  <c:v>122</c:v>
                </c:pt>
                <c:pt idx="6465">
                  <c:v>123</c:v>
                </c:pt>
                <c:pt idx="6466">
                  <c:v>126</c:v>
                </c:pt>
                <c:pt idx="6467">
                  <c:v>135</c:v>
                </c:pt>
                <c:pt idx="6468">
                  <c:v>125</c:v>
                </c:pt>
                <c:pt idx="6469">
                  <c:v>125</c:v>
                </c:pt>
                <c:pt idx="6470">
                  <c:v>128</c:v>
                </c:pt>
                <c:pt idx="6471">
                  <c:v>131</c:v>
                </c:pt>
                <c:pt idx="6472">
                  <c:v>132</c:v>
                </c:pt>
                <c:pt idx="6473">
                  <c:v>140</c:v>
                </c:pt>
                <c:pt idx="6474">
                  <c:v>133</c:v>
                </c:pt>
                <c:pt idx="6475">
                  <c:v>141</c:v>
                </c:pt>
                <c:pt idx="6476">
                  <c:v>133</c:v>
                </c:pt>
                <c:pt idx="6477">
                  <c:v>116.57374556512926</c:v>
                </c:pt>
                <c:pt idx="6478">
                  <c:v>128.69415807560134</c:v>
                </c:pt>
                <c:pt idx="6480">
                  <c:v>117</c:v>
                </c:pt>
                <c:pt idx="6481">
                  <c:v>90.258648203587995</c:v>
                </c:pt>
                <c:pt idx="6482">
                  <c:v>89.991353845973251</c:v>
                </c:pt>
                <c:pt idx="6483">
                  <c:v>85.5</c:v>
                </c:pt>
                <c:pt idx="6491">
                  <c:v>78.7</c:v>
                </c:pt>
                <c:pt idx="6492">
                  <c:v>83</c:v>
                </c:pt>
                <c:pt idx="6493">
                  <c:v>73.421256788207927</c:v>
                </c:pt>
                <c:pt idx="6495">
                  <c:v>68.449709316563158</c:v>
                </c:pt>
                <c:pt idx="6496">
                  <c:v>85</c:v>
                </c:pt>
                <c:pt idx="6497">
                  <c:v>64.485506017969158</c:v>
                </c:pt>
                <c:pt idx="6498">
                  <c:v>62.981871994080635</c:v>
                </c:pt>
                <c:pt idx="6499">
                  <c:v>64</c:v>
                </c:pt>
                <c:pt idx="6500">
                  <c:v>68</c:v>
                </c:pt>
                <c:pt idx="6501">
                  <c:v>81.140799496098055</c:v>
                </c:pt>
                <c:pt idx="6502">
                  <c:v>108.8794143886861</c:v>
                </c:pt>
                <c:pt idx="6504">
                  <c:v>89</c:v>
                </c:pt>
                <c:pt idx="6505">
                  <c:v>75.239196000000007</c:v>
                </c:pt>
                <c:pt idx="6506">
                  <c:v>100.66273263731271</c:v>
                </c:pt>
                <c:pt idx="6507">
                  <c:v>106.31376323387869</c:v>
                </c:pt>
                <c:pt idx="6509">
                  <c:v>108.33644796244647</c:v>
                </c:pt>
                <c:pt idx="6510">
                  <c:v>120.16394746577876</c:v>
                </c:pt>
                <c:pt idx="6511">
                  <c:v>79.161418502202622</c:v>
                </c:pt>
                <c:pt idx="6515">
                  <c:v>123</c:v>
                </c:pt>
                <c:pt idx="6519">
                  <c:v>166</c:v>
                </c:pt>
                <c:pt idx="6520">
                  <c:v>134</c:v>
                </c:pt>
                <c:pt idx="6521">
                  <c:v>94</c:v>
                </c:pt>
                <c:pt idx="6522">
                  <c:v>105</c:v>
                </c:pt>
                <c:pt idx="6523">
                  <c:v>107</c:v>
                </c:pt>
                <c:pt idx="6524">
                  <c:v>112</c:v>
                </c:pt>
                <c:pt idx="6525">
                  <c:v>107</c:v>
                </c:pt>
                <c:pt idx="6526">
                  <c:v>128</c:v>
                </c:pt>
                <c:pt idx="6527">
                  <c:v>112</c:v>
                </c:pt>
                <c:pt idx="6528">
                  <c:v>138</c:v>
                </c:pt>
                <c:pt idx="6529">
                  <c:v>132</c:v>
                </c:pt>
                <c:pt idx="6530">
                  <c:v>159</c:v>
                </c:pt>
                <c:pt idx="6531">
                  <c:v>89</c:v>
                </c:pt>
                <c:pt idx="6532">
                  <c:v>90</c:v>
                </c:pt>
                <c:pt idx="6533">
                  <c:v>123</c:v>
                </c:pt>
                <c:pt idx="6534">
                  <c:v>139</c:v>
                </c:pt>
                <c:pt idx="6535">
                  <c:v>113</c:v>
                </c:pt>
                <c:pt idx="6536">
                  <c:v>78</c:v>
                </c:pt>
                <c:pt idx="6537">
                  <c:v>90</c:v>
                </c:pt>
                <c:pt idx="6538">
                  <c:v>85</c:v>
                </c:pt>
                <c:pt idx="6539">
                  <c:v>78</c:v>
                </c:pt>
                <c:pt idx="6540">
                  <c:v>128</c:v>
                </c:pt>
                <c:pt idx="6541">
                  <c:v>130</c:v>
                </c:pt>
                <c:pt idx="6542">
                  <c:v>108</c:v>
                </c:pt>
                <c:pt idx="6543">
                  <c:v>127</c:v>
                </c:pt>
                <c:pt idx="6544">
                  <c:v>140</c:v>
                </c:pt>
                <c:pt idx="6545">
                  <c:v>124</c:v>
                </c:pt>
                <c:pt idx="6546">
                  <c:v>138</c:v>
                </c:pt>
                <c:pt idx="6547">
                  <c:v>146</c:v>
                </c:pt>
                <c:pt idx="6548">
                  <c:v>124</c:v>
                </c:pt>
                <c:pt idx="6549">
                  <c:v>177</c:v>
                </c:pt>
                <c:pt idx="6550">
                  <c:v>220</c:v>
                </c:pt>
                <c:pt idx="6551">
                  <c:v>116</c:v>
                </c:pt>
                <c:pt idx="6552">
                  <c:v>137</c:v>
                </c:pt>
                <c:pt idx="6553">
                  <c:v>106</c:v>
                </c:pt>
                <c:pt idx="6554">
                  <c:v>44</c:v>
                </c:pt>
                <c:pt idx="6555">
                  <c:v>106.46724179489446</c:v>
                </c:pt>
                <c:pt idx="6575">
                  <c:v>1.3077473832866118</c:v>
                </c:pt>
                <c:pt idx="6580">
                  <c:v>6.5</c:v>
                </c:pt>
                <c:pt idx="6583">
                  <c:v>9.7000000000000011</c:v>
                </c:pt>
                <c:pt idx="6586">
                  <c:v>7.6330391569337239</c:v>
                </c:pt>
                <c:pt idx="6587">
                  <c:v>6.2</c:v>
                </c:pt>
                <c:pt idx="6588">
                  <c:v>2.2618719161684426</c:v>
                </c:pt>
                <c:pt idx="6589">
                  <c:v>6.9</c:v>
                </c:pt>
                <c:pt idx="6595">
                  <c:v>12.5</c:v>
                </c:pt>
                <c:pt idx="6605">
                  <c:v>9.76</c:v>
                </c:pt>
                <c:pt idx="6608">
                  <c:v>2.5299999999999998</c:v>
                </c:pt>
                <c:pt idx="6612">
                  <c:v>14.350000000000001</c:v>
                </c:pt>
                <c:pt idx="6613">
                  <c:v>7.9458919298087318</c:v>
                </c:pt>
                <c:pt idx="6615">
                  <c:v>6.6</c:v>
                </c:pt>
                <c:pt idx="6616">
                  <c:v>10.008626359009725</c:v>
                </c:pt>
                <c:pt idx="6617">
                  <c:v>3.13</c:v>
                </c:pt>
                <c:pt idx="6621">
                  <c:v>15.55</c:v>
                </c:pt>
                <c:pt idx="6625">
                  <c:v>9.4</c:v>
                </c:pt>
                <c:pt idx="6627">
                  <c:v>4.3753102642721569</c:v>
                </c:pt>
                <c:pt idx="6628">
                  <c:v>2.9</c:v>
                </c:pt>
                <c:pt idx="6629">
                  <c:v>4.09</c:v>
                </c:pt>
                <c:pt idx="6632">
                  <c:v>3.7600000000000002</c:v>
                </c:pt>
                <c:pt idx="6636">
                  <c:v>7.2</c:v>
                </c:pt>
                <c:pt idx="6639">
                  <c:v>3.5</c:v>
                </c:pt>
                <c:pt idx="6645">
                  <c:v>3</c:v>
                </c:pt>
                <c:pt idx="6646">
                  <c:v>2.6733043271893058</c:v>
                </c:pt>
                <c:pt idx="6647">
                  <c:v>0.46755274809160308</c:v>
                </c:pt>
                <c:pt idx="6648">
                  <c:v>0.71761617692786084</c:v>
                </c:pt>
                <c:pt idx="6649">
                  <c:v>0.73560083249046937</c:v>
                </c:pt>
                <c:pt idx="6650">
                  <c:v>12.58464619492657</c:v>
                </c:pt>
                <c:pt idx="6656">
                  <c:v>9</c:v>
                </c:pt>
                <c:pt idx="6657">
                  <c:v>5</c:v>
                </c:pt>
                <c:pt idx="6658">
                  <c:v>10</c:v>
                </c:pt>
                <c:pt idx="6660">
                  <c:v>14</c:v>
                </c:pt>
                <c:pt idx="6661">
                  <c:v>14</c:v>
                </c:pt>
                <c:pt idx="6662">
                  <c:v>4</c:v>
                </c:pt>
                <c:pt idx="6663">
                  <c:v>4</c:v>
                </c:pt>
                <c:pt idx="6664">
                  <c:v>6</c:v>
                </c:pt>
                <c:pt idx="6666">
                  <c:v>4</c:v>
                </c:pt>
                <c:pt idx="6668">
                  <c:v>0.75000000000000011</c:v>
                </c:pt>
                <c:pt idx="6669">
                  <c:v>0.8</c:v>
                </c:pt>
                <c:pt idx="6670">
                  <c:v>0.71000000000000008</c:v>
                </c:pt>
                <c:pt idx="6671">
                  <c:v>0.75000000000000011</c:v>
                </c:pt>
                <c:pt idx="6672">
                  <c:v>1.23</c:v>
                </c:pt>
                <c:pt idx="6675">
                  <c:v>0.55000000000000004</c:v>
                </c:pt>
                <c:pt idx="6676">
                  <c:v>0.72000000000000008</c:v>
                </c:pt>
                <c:pt idx="6679">
                  <c:v>0.76000000000000012</c:v>
                </c:pt>
                <c:pt idx="6680">
                  <c:v>1.3</c:v>
                </c:pt>
                <c:pt idx="6681">
                  <c:v>3</c:v>
                </c:pt>
                <c:pt idx="6682">
                  <c:v>0.92</c:v>
                </c:pt>
                <c:pt idx="6683">
                  <c:v>0.10800000000000001</c:v>
                </c:pt>
                <c:pt idx="6684">
                  <c:v>0.72900000000000009</c:v>
                </c:pt>
                <c:pt idx="6685">
                  <c:v>0.31300000000000006</c:v>
                </c:pt>
                <c:pt idx="6686">
                  <c:v>0.34900000000000003</c:v>
                </c:pt>
                <c:pt idx="6689">
                  <c:v>0.31600000000000006</c:v>
                </c:pt>
                <c:pt idx="6693">
                  <c:v>0.129</c:v>
                </c:pt>
                <c:pt idx="6695">
                  <c:v>0.15800000000000003</c:v>
                </c:pt>
                <c:pt idx="6701">
                  <c:v>20.819335347432023</c:v>
                </c:pt>
                <c:pt idx="6702">
                  <c:v>19.733588629283464</c:v>
                </c:pt>
                <c:pt idx="6703">
                  <c:v>18.504195738665231</c:v>
                </c:pt>
                <c:pt idx="6704">
                  <c:v>19.661065573544633</c:v>
                </c:pt>
                <c:pt idx="6705">
                  <c:v>19.274314593810665</c:v>
                </c:pt>
                <c:pt idx="6706">
                  <c:v>18.807204053672624</c:v>
                </c:pt>
                <c:pt idx="6707">
                  <c:v>2.149420231907238</c:v>
                </c:pt>
                <c:pt idx="6708">
                  <c:v>11.114345822480464</c:v>
                </c:pt>
                <c:pt idx="6709">
                  <c:v>54.5</c:v>
                </c:pt>
                <c:pt idx="6712">
                  <c:v>57.663000000000011</c:v>
                </c:pt>
                <c:pt idx="6713">
                  <c:v>18.544</c:v>
                </c:pt>
                <c:pt idx="6715">
                  <c:v>1.6500000000000001</c:v>
                </c:pt>
                <c:pt idx="6720">
                  <c:v>0.52400000000000002</c:v>
                </c:pt>
                <c:pt idx="6721">
                  <c:v>0.51574356536071464</c:v>
                </c:pt>
                <c:pt idx="6722">
                  <c:v>0.52157071484373352</c:v>
                </c:pt>
                <c:pt idx="6723">
                  <c:v>0.45351112955903228</c:v>
                </c:pt>
                <c:pt idx="6724">
                  <c:v>0.88418483729635167</c:v>
                </c:pt>
                <c:pt idx="6726">
                  <c:v>0.8363393459319215</c:v>
                </c:pt>
                <c:pt idx="6727">
                  <c:v>0.93799999999999994</c:v>
                </c:pt>
                <c:pt idx="6728">
                  <c:v>0.83263598115234283</c:v>
                </c:pt>
                <c:pt idx="6729">
                  <c:v>0.81734537913739191</c:v>
                </c:pt>
                <c:pt idx="6730">
                  <c:v>16.077000000000005</c:v>
                </c:pt>
                <c:pt idx="6731">
                  <c:v>18.2</c:v>
                </c:pt>
                <c:pt idx="6732">
                  <c:v>20.8</c:v>
                </c:pt>
                <c:pt idx="6733">
                  <c:v>0.4</c:v>
                </c:pt>
                <c:pt idx="6734">
                  <c:v>0.5</c:v>
                </c:pt>
                <c:pt idx="6736">
                  <c:v>11.1</c:v>
                </c:pt>
                <c:pt idx="6737">
                  <c:v>2.1</c:v>
                </c:pt>
                <c:pt idx="6744">
                  <c:v>7.2234177316935941</c:v>
                </c:pt>
                <c:pt idx="6745">
                  <c:v>3.7758362703034014</c:v>
                </c:pt>
                <c:pt idx="6746">
                  <c:v>3.8441854655563992</c:v>
                </c:pt>
                <c:pt idx="6747">
                  <c:v>8.138357248693751</c:v>
                </c:pt>
                <c:pt idx="6748">
                  <c:v>4.7757716992665058</c:v>
                </c:pt>
                <c:pt idx="6749">
                  <c:v>7.985531109533949</c:v>
                </c:pt>
                <c:pt idx="6750">
                  <c:v>4</c:v>
                </c:pt>
                <c:pt idx="6751">
                  <c:v>10</c:v>
                </c:pt>
                <c:pt idx="6752">
                  <c:v>7</c:v>
                </c:pt>
                <c:pt idx="6753">
                  <c:v>4</c:v>
                </c:pt>
                <c:pt idx="6754">
                  <c:v>8</c:v>
                </c:pt>
                <c:pt idx="6755">
                  <c:v>8</c:v>
                </c:pt>
                <c:pt idx="6756">
                  <c:v>6</c:v>
                </c:pt>
                <c:pt idx="6757">
                  <c:v>5</c:v>
                </c:pt>
                <c:pt idx="6758">
                  <c:v>4</c:v>
                </c:pt>
                <c:pt idx="6759">
                  <c:v>8</c:v>
                </c:pt>
                <c:pt idx="6760">
                  <c:v>12</c:v>
                </c:pt>
                <c:pt idx="6761">
                  <c:v>4</c:v>
                </c:pt>
                <c:pt idx="6762">
                  <c:v>15</c:v>
                </c:pt>
                <c:pt idx="6763">
                  <c:v>4</c:v>
                </c:pt>
                <c:pt idx="6765">
                  <c:v>7.6418065665169568</c:v>
                </c:pt>
                <c:pt idx="6766">
                  <c:v>8.6060756482435945</c:v>
                </c:pt>
                <c:pt idx="6767">
                  <c:v>18</c:v>
                </c:pt>
                <c:pt idx="6768">
                  <c:v>15</c:v>
                </c:pt>
                <c:pt idx="6769">
                  <c:v>15</c:v>
                </c:pt>
                <c:pt idx="6770">
                  <c:v>17</c:v>
                </c:pt>
                <c:pt idx="6771">
                  <c:v>13</c:v>
                </c:pt>
                <c:pt idx="6772">
                  <c:v>12</c:v>
                </c:pt>
                <c:pt idx="6773">
                  <c:v>14</c:v>
                </c:pt>
                <c:pt idx="6774">
                  <c:v>18</c:v>
                </c:pt>
                <c:pt idx="6775">
                  <c:v>12</c:v>
                </c:pt>
                <c:pt idx="6776">
                  <c:v>15</c:v>
                </c:pt>
                <c:pt idx="6779">
                  <c:v>18.765593024335583</c:v>
                </c:pt>
                <c:pt idx="6780">
                  <c:v>9.3664453504118459</c:v>
                </c:pt>
                <c:pt idx="6781">
                  <c:v>13.557178310754288</c:v>
                </c:pt>
                <c:pt idx="6782">
                  <c:v>12.830281207027669</c:v>
                </c:pt>
                <c:pt idx="6783">
                  <c:v>9.976236473119803</c:v>
                </c:pt>
                <c:pt idx="6784">
                  <c:v>22.453158615953623</c:v>
                </c:pt>
                <c:pt idx="6785">
                  <c:v>13.809707569716206</c:v>
                </c:pt>
                <c:pt idx="6786">
                  <c:v>4</c:v>
                </c:pt>
                <c:pt idx="6787">
                  <c:v>10</c:v>
                </c:pt>
                <c:pt idx="6788">
                  <c:v>20</c:v>
                </c:pt>
                <c:pt idx="6789">
                  <c:v>21</c:v>
                </c:pt>
                <c:pt idx="6790">
                  <c:v>17</c:v>
                </c:pt>
                <c:pt idx="6791">
                  <c:v>10</c:v>
                </c:pt>
                <c:pt idx="6792">
                  <c:v>11</c:v>
                </c:pt>
                <c:pt idx="6793">
                  <c:v>14</c:v>
                </c:pt>
                <c:pt idx="6794">
                  <c:v>14</c:v>
                </c:pt>
                <c:pt idx="6795">
                  <c:v>17</c:v>
                </c:pt>
                <c:pt idx="6796">
                  <c:v>20</c:v>
                </c:pt>
                <c:pt idx="6797">
                  <c:v>19</c:v>
                </c:pt>
                <c:pt idx="6798">
                  <c:v>17</c:v>
                </c:pt>
                <c:pt idx="6799">
                  <c:v>25</c:v>
                </c:pt>
                <c:pt idx="6800">
                  <c:v>20</c:v>
                </c:pt>
                <c:pt idx="6801">
                  <c:v>23</c:v>
                </c:pt>
                <c:pt idx="6802">
                  <c:v>27</c:v>
                </c:pt>
                <c:pt idx="6803">
                  <c:v>21</c:v>
                </c:pt>
                <c:pt idx="6804">
                  <c:v>22</c:v>
                </c:pt>
                <c:pt idx="6805">
                  <c:v>22</c:v>
                </c:pt>
                <c:pt idx="6806">
                  <c:v>20</c:v>
                </c:pt>
                <c:pt idx="6807">
                  <c:v>29</c:v>
                </c:pt>
                <c:pt idx="6808">
                  <c:v>33</c:v>
                </c:pt>
                <c:pt idx="6809">
                  <c:v>18</c:v>
                </c:pt>
                <c:pt idx="6810">
                  <c:v>21</c:v>
                </c:pt>
                <c:pt idx="6811">
                  <c:v>38</c:v>
                </c:pt>
                <c:pt idx="6812">
                  <c:v>22</c:v>
                </c:pt>
                <c:pt idx="6813">
                  <c:v>29</c:v>
                </c:pt>
                <c:pt idx="6814">
                  <c:v>16</c:v>
                </c:pt>
                <c:pt idx="6815">
                  <c:v>55</c:v>
                </c:pt>
                <c:pt idx="6816">
                  <c:v>56</c:v>
                </c:pt>
                <c:pt idx="6817">
                  <c:v>16</c:v>
                </c:pt>
                <c:pt idx="6818">
                  <c:v>33</c:v>
                </c:pt>
                <c:pt idx="6819">
                  <c:v>17</c:v>
                </c:pt>
                <c:pt idx="6820">
                  <c:v>20</c:v>
                </c:pt>
                <c:pt idx="6821">
                  <c:v>28</c:v>
                </c:pt>
                <c:pt idx="6822">
                  <c:v>34</c:v>
                </c:pt>
                <c:pt idx="6823">
                  <c:v>22</c:v>
                </c:pt>
                <c:pt idx="6824">
                  <c:v>28</c:v>
                </c:pt>
                <c:pt idx="6825">
                  <c:v>52</c:v>
                </c:pt>
                <c:pt idx="6828">
                  <c:v>12</c:v>
                </c:pt>
                <c:pt idx="6829">
                  <c:v>42</c:v>
                </c:pt>
                <c:pt idx="6831">
                  <c:v>49</c:v>
                </c:pt>
                <c:pt idx="6832">
                  <c:v>22</c:v>
                </c:pt>
                <c:pt idx="6833">
                  <c:v>48</c:v>
                </c:pt>
                <c:pt idx="6835">
                  <c:v>26</c:v>
                </c:pt>
                <c:pt idx="6836">
                  <c:v>28</c:v>
                </c:pt>
                <c:pt idx="6837">
                  <c:v>23</c:v>
                </c:pt>
                <c:pt idx="6838">
                  <c:v>31</c:v>
                </c:pt>
                <c:pt idx="6839">
                  <c:v>22</c:v>
                </c:pt>
                <c:pt idx="6840">
                  <c:v>20</c:v>
                </c:pt>
                <c:pt idx="6841">
                  <c:v>11</c:v>
                </c:pt>
                <c:pt idx="6842">
                  <c:v>12</c:v>
                </c:pt>
                <c:pt idx="6843">
                  <c:v>14</c:v>
                </c:pt>
                <c:pt idx="6844">
                  <c:v>5</c:v>
                </c:pt>
                <c:pt idx="6845">
                  <c:v>5</c:v>
                </c:pt>
                <c:pt idx="6847">
                  <c:v>8</c:v>
                </c:pt>
                <c:pt idx="6849">
                  <c:v>11.3</c:v>
                </c:pt>
                <c:pt idx="6850">
                  <c:v>10.8</c:v>
                </c:pt>
                <c:pt idx="6851">
                  <c:v>7.6</c:v>
                </c:pt>
                <c:pt idx="6852">
                  <c:v>7.4</c:v>
                </c:pt>
                <c:pt idx="6853">
                  <c:v>7.3</c:v>
                </c:pt>
                <c:pt idx="6854">
                  <c:v>7.1</c:v>
                </c:pt>
                <c:pt idx="6855">
                  <c:v>12.7</c:v>
                </c:pt>
                <c:pt idx="6856">
                  <c:v>13</c:v>
                </c:pt>
                <c:pt idx="6857">
                  <c:v>12.3</c:v>
                </c:pt>
                <c:pt idx="6858">
                  <c:v>10.3</c:v>
                </c:pt>
                <c:pt idx="6859">
                  <c:v>23.9</c:v>
                </c:pt>
                <c:pt idx="6860">
                  <c:v>22.8</c:v>
                </c:pt>
                <c:pt idx="6861">
                  <c:v>21.3</c:v>
                </c:pt>
                <c:pt idx="6862">
                  <c:v>31.3</c:v>
                </c:pt>
                <c:pt idx="6863">
                  <c:v>15.3</c:v>
                </c:pt>
                <c:pt idx="6864">
                  <c:v>15.4</c:v>
                </c:pt>
                <c:pt idx="6865">
                  <c:v>21</c:v>
                </c:pt>
                <c:pt idx="6866">
                  <c:v>29</c:v>
                </c:pt>
                <c:pt idx="6867">
                  <c:v>28.4</c:v>
                </c:pt>
                <c:pt idx="6868">
                  <c:v>29.5</c:v>
                </c:pt>
                <c:pt idx="6869">
                  <c:v>30.3</c:v>
                </c:pt>
                <c:pt idx="6871">
                  <c:v>14.79542356611471</c:v>
                </c:pt>
                <c:pt idx="6872">
                  <c:v>18.133613920050568</c:v>
                </c:pt>
                <c:pt idx="6873">
                  <c:v>16.527379408508626</c:v>
                </c:pt>
                <c:pt idx="6874">
                  <c:v>13.199175467598254</c:v>
                </c:pt>
                <c:pt idx="6875">
                  <c:v>19.92430676203946</c:v>
                </c:pt>
                <c:pt idx="6876">
                  <c:v>13.253662506752622</c:v>
                </c:pt>
                <c:pt idx="6877">
                  <c:v>32.554202898550713</c:v>
                </c:pt>
                <c:pt idx="6927">
                  <c:v>12</c:v>
                </c:pt>
                <c:pt idx="6928">
                  <c:v>12.2</c:v>
                </c:pt>
                <c:pt idx="6929">
                  <c:v>13.7</c:v>
                </c:pt>
                <c:pt idx="6930">
                  <c:v>13.9</c:v>
                </c:pt>
                <c:pt idx="6931">
                  <c:v>14.6</c:v>
                </c:pt>
                <c:pt idx="6932">
                  <c:v>15.2</c:v>
                </c:pt>
                <c:pt idx="6933">
                  <c:v>16</c:v>
                </c:pt>
                <c:pt idx="6934">
                  <c:v>20</c:v>
                </c:pt>
                <c:pt idx="6938">
                  <c:v>0.5</c:v>
                </c:pt>
                <c:pt idx="6939">
                  <c:v>1.8</c:v>
                </c:pt>
                <c:pt idx="6940">
                  <c:v>0.05</c:v>
                </c:pt>
                <c:pt idx="6941">
                  <c:v>14.2</c:v>
                </c:pt>
                <c:pt idx="6942">
                  <c:v>17</c:v>
                </c:pt>
                <c:pt idx="6943">
                  <c:v>13.9</c:v>
                </c:pt>
                <c:pt idx="6944">
                  <c:v>13.2</c:v>
                </c:pt>
                <c:pt idx="6945">
                  <c:v>0.5</c:v>
                </c:pt>
                <c:pt idx="6946">
                  <c:v>11</c:v>
                </c:pt>
                <c:pt idx="6947">
                  <c:v>11</c:v>
                </c:pt>
                <c:pt idx="6948">
                  <c:v>12.3</c:v>
                </c:pt>
                <c:pt idx="6949">
                  <c:v>16.399999999999999</c:v>
                </c:pt>
                <c:pt idx="6950">
                  <c:v>8</c:v>
                </c:pt>
                <c:pt idx="6951">
                  <c:v>15.9</c:v>
                </c:pt>
                <c:pt idx="6962">
                  <c:v>4.3</c:v>
                </c:pt>
                <c:pt idx="6963">
                  <c:v>9.7000000000000011</c:v>
                </c:pt>
                <c:pt idx="6995">
                  <c:v>34.700000000000003</c:v>
                </c:pt>
                <c:pt idx="6996">
                  <c:v>116</c:v>
                </c:pt>
                <c:pt idx="6997">
                  <c:v>86.4</c:v>
                </c:pt>
                <c:pt idx="6998">
                  <c:v>87.4</c:v>
                </c:pt>
                <c:pt idx="6999">
                  <c:v>116</c:v>
                </c:pt>
                <c:pt idx="7000">
                  <c:v>106</c:v>
                </c:pt>
                <c:pt idx="7001">
                  <c:v>103</c:v>
                </c:pt>
                <c:pt idx="7002">
                  <c:v>3.9</c:v>
                </c:pt>
                <c:pt idx="7003">
                  <c:v>2.9</c:v>
                </c:pt>
                <c:pt idx="7004">
                  <c:v>3</c:v>
                </c:pt>
                <c:pt idx="7005">
                  <c:v>0.9</c:v>
                </c:pt>
                <c:pt idx="7006">
                  <c:v>0.9</c:v>
                </c:pt>
                <c:pt idx="7007">
                  <c:v>1.4</c:v>
                </c:pt>
                <c:pt idx="7008">
                  <c:v>7.2</c:v>
                </c:pt>
                <c:pt idx="7009">
                  <c:v>6.6</c:v>
                </c:pt>
                <c:pt idx="7010">
                  <c:v>4.5</c:v>
                </c:pt>
                <c:pt idx="7011">
                  <c:v>1.8</c:v>
                </c:pt>
                <c:pt idx="7012">
                  <c:v>1.6</c:v>
                </c:pt>
                <c:pt idx="7013">
                  <c:v>17.5</c:v>
                </c:pt>
                <c:pt idx="7014">
                  <c:v>20.8</c:v>
                </c:pt>
                <c:pt idx="7015">
                  <c:v>19.7</c:v>
                </c:pt>
                <c:pt idx="7016">
                  <c:v>62</c:v>
                </c:pt>
                <c:pt idx="7017">
                  <c:v>3.9</c:v>
                </c:pt>
                <c:pt idx="7018">
                  <c:v>55</c:v>
                </c:pt>
                <c:pt idx="7019">
                  <c:v>62</c:v>
                </c:pt>
                <c:pt idx="7021">
                  <c:v>3.9</c:v>
                </c:pt>
                <c:pt idx="7022">
                  <c:v>17</c:v>
                </c:pt>
                <c:pt idx="7023">
                  <c:v>7</c:v>
                </c:pt>
                <c:pt idx="7024">
                  <c:v>4.8</c:v>
                </c:pt>
                <c:pt idx="7025">
                  <c:v>20.8</c:v>
                </c:pt>
                <c:pt idx="7026">
                  <c:v>8.69</c:v>
                </c:pt>
                <c:pt idx="7027">
                  <c:v>7.9700000000000006</c:v>
                </c:pt>
                <c:pt idx="7030">
                  <c:v>7.68</c:v>
                </c:pt>
                <c:pt idx="7031">
                  <c:v>6.33</c:v>
                </c:pt>
                <c:pt idx="7032">
                  <c:v>10.7</c:v>
                </c:pt>
                <c:pt idx="7033">
                  <c:v>11.4</c:v>
                </c:pt>
                <c:pt idx="7035">
                  <c:v>53</c:v>
                </c:pt>
                <c:pt idx="7036">
                  <c:v>41</c:v>
                </c:pt>
                <c:pt idx="7037">
                  <c:v>36.82</c:v>
                </c:pt>
                <c:pt idx="7038">
                  <c:v>43</c:v>
                </c:pt>
                <c:pt idx="7040">
                  <c:v>37.9</c:v>
                </c:pt>
                <c:pt idx="7041">
                  <c:v>2.4</c:v>
                </c:pt>
                <c:pt idx="7042">
                  <c:v>2.3499999999999996</c:v>
                </c:pt>
                <c:pt idx="7043">
                  <c:v>1.7</c:v>
                </c:pt>
                <c:pt idx="7044">
                  <c:v>5.9</c:v>
                </c:pt>
                <c:pt idx="7045">
                  <c:v>7</c:v>
                </c:pt>
                <c:pt idx="7046">
                  <c:v>5</c:v>
                </c:pt>
                <c:pt idx="7047">
                  <c:v>2</c:v>
                </c:pt>
                <c:pt idx="7048">
                  <c:v>5</c:v>
                </c:pt>
                <c:pt idx="7049">
                  <c:v>4</c:v>
                </c:pt>
                <c:pt idx="7050">
                  <c:v>4</c:v>
                </c:pt>
                <c:pt idx="7051">
                  <c:v>3</c:v>
                </c:pt>
                <c:pt idx="7052">
                  <c:v>3</c:v>
                </c:pt>
                <c:pt idx="7053">
                  <c:v>2</c:v>
                </c:pt>
                <c:pt idx="7054">
                  <c:v>6</c:v>
                </c:pt>
                <c:pt idx="7056">
                  <c:v>2.4</c:v>
                </c:pt>
                <c:pt idx="7057">
                  <c:v>1.35</c:v>
                </c:pt>
                <c:pt idx="7058">
                  <c:v>5.9</c:v>
                </c:pt>
                <c:pt idx="7062">
                  <c:v>2.7</c:v>
                </c:pt>
                <c:pt idx="7065">
                  <c:v>2.2000000000000002</c:v>
                </c:pt>
                <c:pt idx="7066">
                  <c:v>2.2000000000000002</c:v>
                </c:pt>
                <c:pt idx="7068">
                  <c:v>4.0999999999999996</c:v>
                </c:pt>
                <c:pt idx="7069">
                  <c:v>5</c:v>
                </c:pt>
                <c:pt idx="7070">
                  <c:v>3.2</c:v>
                </c:pt>
                <c:pt idx="7071">
                  <c:v>2.5</c:v>
                </c:pt>
                <c:pt idx="7074">
                  <c:v>1.9000000000000001</c:v>
                </c:pt>
                <c:pt idx="7078">
                  <c:v>3.2</c:v>
                </c:pt>
                <c:pt idx="7079">
                  <c:v>1</c:v>
                </c:pt>
                <c:pt idx="7080">
                  <c:v>1.6</c:v>
                </c:pt>
                <c:pt idx="7083">
                  <c:v>3.1</c:v>
                </c:pt>
                <c:pt idx="7085">
                  <c:v>2.1</c:v>
                </c:pt>
                <c:pt idx="7087">
                  <c:v>2.4</c:v>
                </c:pt>
                <c:pt idx="7088">
                  <c:v>3.2</c:v>
                </c:pt>
                <c:pt idx="7110">
                  <c:v>0.37000000000000005</c:v>
                </c:pt>
                <c:pt idx="7175">
                  <c:v>3.2</c:v>
                </c:pt>
                <c:pt idx="7176">
                  <c:v>4.0999999999999996</c:v>
                </c:pt>
                <c:pt idx="7177">
                  <c:v>3.6</c:v>
                </c:pt>
                <c:pt idx="7178">
                  <c:v>4.2</c:v>
                </c:pt>
                <c:pt idx="7179">
                  <c:v>2.2000000000000002</c:v>
                </c:pt>
                <c:pt idx="7180">
                  <c:v>7.9</c:v>
                </c:pt>
                <c:pt idx="7181">
                  <c:v>7.3</c:v>
                </c:pt>
                <c:pt idx="7182">
                  <c:v>7.3</c:v>
                </c:pt>
                <c:pt idx="7183">
                  <c:v>7.3</c:v>
                </c:pt>
                <c:pt idx="7184">
                  <c:v>4.3</c:v>
                </c:pt>
                <c:pt idx="7185">
                  <c:v>5.2</c:v>
                </c:pt>
                <c:pt idx="7186">
                  <c:v>5.2</c:v>
                </c:pt>
                <c:pt idx="7187">
                  <c:v>4.7</c:v>
                </c:pt>
                <c:pt idx="7188">
                  <c:v>5.2</c:v>
                </c:pt>
                <c:pt idx="7189">
                  <c:v>2.4</c:v>
                </c:pt>
                <c:pt idx="7190">
                  <c:v>4.4000000000000004</c:v>
                </c:pt>
                <c:pt idx="7191">
                  <c:v>11.8</c:v>
                </c:pt>
                <c:pt idx="7192">
                  <c:v>5</c:v>
                </c:pt>
                <c:pt idx="7193">
                  <c:v>3.9</c:v>
                </c:pt>
                <c:pt idx="7194">
                  <c:v>11.3</c:v>
                </c:pt>
                <c:pt idx="7195">
                  <c:v>3.6</c:v>
                </c:pt>
                <c:pt idx="7196">
                  <c:v>4.5</c:v>
                </c:pt>
                <c:pt idx="7197">
                  <c:v>6</c:v>
                </c:pt>
                <c:pt idx="7198">
                  <c:v>5.8</c:v>
                </c:pt>
                <c:pt idx="7199">
                  <c:v>5.0999999999999996</c:v>
                </c:pt>
                <c:pt idx="7200">
                  <c:v>4.3</c:v>
                </c:pt>
                <c:pt idx="7201">
                  <c:v>4</c:v>
                </c:pt>
                <c:pt idx="7202">
                  <c:v>6.4</c:v>
                </c:pt>
                <c:pt idx="7203">
                  <c:v>3.2</c:v>
                </c:pt>
                <c:pt idx="7204">
                  <c:v>3.1</c:v>
                </c:pt>
                <c:pt idx="7207">
                  <c:v>2.3899999999999997</c:v>
                </c:pt>
                <c:pt idx="7208">
                  <c:v>3.8299999999999996</c:v>
                </c:pt>
                <c:pt idx="7209">
                  <c:v>3.8009999999999997</c:v>
                </c:pt>
                <c:pt idx="7210">
                  <c:v>3.827</c:v>
                </c:pt>
                <c:pt idx="7211">
                  <c:v>2.3879999999999999</c:v>
                </c:pt>
                <c:pt idx="7212">
                  <c:v>1.2</c:v>
                </c:pt>
                <c:pt idx="7216">
                  <c:v>2.13</c:v>
                </c:pt>
                <c:pt idx="7218">
                  <c:v>3.17</c:v>
                </c:pt>
                <c:pt idx="7219">
                  <c:v>3.7</c:v>
                </c:pt>
                <c:pt idx="7220">
                  <c:v>4.1599999999999993</c:v>
                </c:pt>
                <c:pt idx="7224">
                  <c:v>3.4</c:v>
                </c:pt>
                <c:pt idx="7225">
                  <c:v>5.17</c:v>
                </c:pt>
                <c:pt idx="7226">
                  <c:v>2.23</c:v>
                </c:pt>
                <c:pt idx="7227">
                  <c:v>4.5</c:v>
                </c:pt>
                <c:pt idx="7229">
                  <c:v>4.5</c:v>
                </c:pt>
                <c:pt idx="7235">
                  <c:v>3.98</c:v>
                </c:pt>
                <c:pt idx="7236">
                  <c:v>2.16</c:v>
                </c:pt>
                <c:pt idx="7240">
                  <c:v>2.2000000000000002</c:v>
                </c:pt>
                <c:pt idx="7241">
                  <c:v>5.71</c:v>
                </c:pt>
                <c:pt idx="7242">
                  <c:v>6.3</c:v>
                </c:pt>
                <c:pt idx="7285">
                  <c:v>4</c:v>
                </c:pt>
                <c:pt idx="7286">
                  <c:v>6</c:v>
                </c:pt>
                <c:pt idx="7287">
                  <c:v>4</c:v>
                </c:pt>
                <c:pt idx="7288">
                  <c:v>12</c:v>
                </c:pt>
                <c:pt idx="7289">
                  <c:v>11</c:v>
                </c:pt>
                <c:pt idx="7290">
                  <c:v>7</c:v>
                </c:pt>
                <c:pt idx="7291">
                  <c:v>13</c:v>
                </c:pt>
                <c:pt idx="7292">
                  <c:v>12</c:v>
                </c:pt>
                <c:pt idx="7293">
                  <c:v>7</c:v>
                </c:pt>
                <c:pt idx="7294">
                  <c:v>5</c:v>
                </c:pt>
                <c:pt idx="7295">
                  <c:v>4</c:v>
                </c:pt>
                <c:pt idx="7296">
                  <c:v>5</c:v>
                </c:pt>
                <c:pt idx="7297">
                  <c:v>4</c:v>
                </c:pt>
                <c:pt idx="7298">
                  <c:v>15</c:v>
                </c:pt>
                <c:pt idx="7299">
                  <c:v>9</c:v>
                </c:pt>
                <c:pt idx="7300">
                  <c:v>6</c:v>
                </c:pt>
                <c:pt idx="7301">
                  <c:v>17</c:v>
                </c:pt>
                <c:pt idx="7302">
                  <c:v>13</c:v>
                </c:pt>
                <c:pt idx="7303">
                  <c:v>10</c:v>
                </c:pt>
                <c:pt idx="7304">
                  <c:v>11</c:v>
                </c:pt>
                <c:pt idx="7305">
                  <c:v>10</c:v>
                </c:pt>
                <c:pt idx="7370">
                  <c:v>3.9</c:v>
                </c:pt>
                <c:pt idx="7371">
                  <c:v>4.5</c:v>
                </c:pt>
                <c:pt idx="7372">
                  <c:v>4.7</c:v>
                </c:pt>
                <c:pt idx="7373">
                  <c:v>4.5</c:v>
                </c:pt>
                <c:pt idx="7374">
                  <c:v>4.3</c:v>
                </c:pt>
                <c:pt idx="7375">
                  <c:v>4.0999999999999996</c:v>
                </c:pt>
                <c:pt idx="7376">
                  <c:v>5.0999999999999996</c:v>
                </c:pt>
                <c:pt idx="7377">
                  <c:v>4.9000000000000004</c:v>
                </c:pt>
                <c:pt idx="7378">
                  <c:v>5.8</c:v>
                </c:pt>
                <c:pt idx="7379">
                  <c:v>4.7</c:v>
                </c:pt>
                <c:pt idx="7380">
                  <c:v>5.4</c:v>
                </c:pt>
                <c:pt idx="7381">
                  <c:v>6.5</c:v>
                </c:pt>
                <c:pt idx="7382">
                  <c:v>5.7</c:v>
                </c:pt>
                <c:pt idx="7383">
                  <c:v>2.2000000000000002</c:v>
                </c:pt>
                <c:pt idx="7384">
                  <c:v>3.1</c:v>
                </c:pt>
                <c:pt idx="7385">
                  <c:v>2.6</c:v>
                </c:pt>
                <c:pt idx="7386">
                  <c:v>3.5</c:v>
                </c:pt>
                <c:pt idx="7387">
                  <c:v>3.9</c:v>
                </c:pt>
                <c:pt idx="7388">
                  <c:v>4.8</c:v>
                </c:pt>
                <c:pt idx="7389">
                  <c:v>5.2</c:v>
                </c:pt>
                <c:pt idx="7390">
                  <c:v>1.9000000000000001</c:v>
                </c:pt>
                <c:pt idx="7391">
                  <c:v>2.8</c:v>
                </c:pt>
                <c:pt idx="7392">
                  <c:v>2.4</c:v>
                </c:pt>
                <c:pt idx="7393">
                  <c:v>3.2</c:v>
                </c:pt>
                <c:pt idx="7394">
                  <c:v>2.9</c:v>
                </c:pt>
                <c:pt idx="7395">
                  <c:v>2.6</c:v>
                </c:pt>
                <c:pt idx="7396">
                  <c:v>2.7</c:v>
                </c:pt>
                <c:pt idx="7397">
                  <c:v>2.8</c:v>
                </c:pt>
                <c:pt idx="7398">
                  <c:v>3.1</c:v>
                </c:pt>
                <c:pt idx="7399">
                  <c:v>4.0999999999999996</c:v>
                </c:pt>
                <c:pt idx="7400">
                  <c:v>2.2999999999999998</c:v>
                </c:pt>
                <c:pt idx="7401">
                  <c:v>4.4000000000000004</c:v>
                </c:pt>
                <c:pt idx="7402">
                  <c:v>5.6</c:v>
                </c:pt>
                <c:pt idx="7403">
                  <c:v>6.6</c:v>
                </c:pt>
                <c:pt idx="7404">
                  <c:v>3.6</c:v>
                </c:pt>
                <c:pt idx="7405">
                  <c:v>21.8</c:v>
                </c:pt>
                <c:pt idx="7406">
                  <c:v>19.5</c:v>
                </c:pt>
                <c:pt idx="7407">
                  <c:v>22.2</c:v>
                </c:pt>
                <c:pt idx="7408">
                  <c:v>27</c:v>
                </c:pt>
                <c:pt idx="7409">
                  <c:v>26.7</c:v>
                </c:pt>
                <c:pt idx="7410">
                  <c:v>21.3</c:v>
                </c:pt>
                <c:pt idx="7411">
                  <c:v>34.4</c:v>
                </c:pt>
                <c:pt idx="7412">
                  <c:v>20.5</c:v>
                </c:pt>
                <c:pt idx="7413">
                  <c:v>38.800000000000011</c:v>
                </c:pt>
                <c:pt idx="7414">
                  <c:v>20.100000000000001</c:v>
                </c:pt>
                <c:pt idx="7415">
                  <c:v>26</c:v>
                </c:pt>
                <c:pt idx="7416">
                  <c:v>3.1</c:v>
                </c:pt>
                <c:pt idx="7417">
                  <c:v>3.3</c:v>
                </c:pt>
                <c:pt idx="7418">
                  <c:v>4.0999999999999996</c:v>
                </c:pt>
                <c:pt idx="7425">
                  <c:v>33</c:v>
                </c:pt>
                <c:pt idx="7426">
                  <c:v>34</c:v>
                </c:pt>
                <c:pt idx="7427">
                  <c:v>41</c:v>
                </c:pt>
                <c:pt idx="7428">
                  <c:v>31</c:v>
                </c:pt>
                <c:pt idx="7429">
                  <c:v>25</c:v>
                </c:pt>
                <c:pt idx="7430">
                  <c:v>26</c:v>
                </c:pt>
                <c:pt idx="7431">
                  <c:v>26</c:v>
                </c:pt>
                <c:pt idx="7432">
                  <c:v>25</c:v>
                </c:pt>
                <c:pt idx="7433">
                  <c:v>25</c:v>
                </c:pt>
                <c:pt idx="7434">
                  <c:v>27</c:v>
                </c:pt>
                <c:pt idx="7435">
                  <c:v>23</c:v>
                </c:pt>
                <c:pt idx="7436">
                  <c:v>26</c:v>
                </c:pt>
                <c:pt idx="7437">
                  <c:v>23</c:v>
                </c:pt>
                <c:pt idx="7438">
                  <c:v>24</c:v>
                </c:pt>
                <c:pt idx="7439">
                  <c:v>23</c:v>
                </c:pt>
                <c:pt idx="7440">
                  <c:v>24</c:v>
                </c:pt>
                <c:pt idx="7441">
                  <c:v>23</c:v>
                </c:pt>
                <c:pt idx="7442">
                  <c:v>23</c:v>
                </c:pt>
                <c:pt idx="7443">
                  <c:v>24</c:v>
                </c:pt>
                <c:pt idx="7444">
                  <c:v>26</c:v>
                </c:pt>
                <c:pt idx="7445">
                  <c:v>25</c:v>
                </c:pt>
                <c:pt idx="7446">
                  <c:v>25</c:v>
                </c:pt>
                <c:pt idx="7447">
                  <c:v>21</c:v>
                </c:pt>
                <c:pt idx="7448">
                  <c:v>18.5</c:v>
                </c:pt>
                <c:pt idx="7449">
                  <c:v>19</c:v>
                </c:pt>
                <c:pt idx="7450">
                  <c:v>16.399999999999999</c:v>
                </c:pt>
                <c:pt idx="7451">
                  <c:v>17.5</c:v>
                </c:pt>
                <c:pt idx="7452">
                  <c:v>20.399999999999999</c:v>
                </c:pt>
                <c:pt idx="7453">
                  <c:v>17.8</c:v>
                </c:pt>
                <c:pt idx="7454">
                  <c:v>19.3</c:v>
                </c:pt>
                <c:pt idx="7455">
                  <c:v>14.8</c:v>
                </c:pt>
                <c:pt idx="7456">
                  <c:v>16</c:v>
                </c:pt>
                <c:pt idx="7457">
                  <c:v>18.3</c:v>
                </c:pt>
                <c:pt idx="7458">
                  <c:v>18.5</c:v>
                </c:pt>
                <c:pt idx="7459">
                  <c:v>18.899999999999999</c:v>
                </c:pt>
                <c:pt idx="7460">
                  <c:v>17.600000000000001</c:v>
                </c:pt>
                <c:pt idx="7477">
                  <c:v>22.3</c:v>
                </c:pt>
                <c:pt idx="7478">
                  <c:v>19.7</c:v>
                </c:pt>
                <c:pt idx="7479">
                  <c:v>22.1</c:v>
                </c:pt>
                <c:pt idx="7480">
                  <c:v>21.3</c:v>
                </c:pt>
                <c:pt idx="7481">
                  <c:v>21.2</c:v>
                </c:pt>
                <c:pt idx="7482">
                  <c:v>23.6</c:v>
                </c:pt>
                <c:pt idx="7483">
                  <c:v>22.6</c:v>
                </c:pt>
                <c:pt idx="7484">
                  <c:v>24</c:v>
                </c:pt>
                <c:pt idx="7485">
                  <c:v>22.8</c:v>
                </c:pt>
                <c:pt idx="7486">
                  <c:v>26.5</c:v>
                </c:pt>
                <c:pt idx="7487">
                  <c:v>22</c:v>
                </c:pt>
                <c:pt idx="7488">
                  <c:v>21.1</c:v>
                </c:pt>
                <c:pt idx="7489">
                  <c:v>19.899999999999999</c:v>
                </c:pt>
                <c:pt idx="7490">
                  <c:v>20.399999999999999</c:v>
                </c:pt>
                <c:pt idx="7491">
                  <c:v>22.6</c:v>
                </c:pt>
                <c:pt idx="7492">
                  <c:v>23.2</c:v>
                </c:pt>
                <c:pt idx="7493">
                  <c:v>23</c:v>
                </c:pt>
                <c:pt idx="7494">
                  <c:v>23.4</c:v>
                </c:pt>
                <c:pt idx="7495">
                  <c:v>23.4</c:v>
                </c:pt>
                <c:pt idx="7496">
                  <c:v>23.5</c:v>
                </c:pt>
                <c:pt idx="7497">
                  <c:v>23.1</c:v>
                </c:pt>
                <c:pt idx="7498">
                  <c:v>22.2</c:v>
                </c:pt>
                <c:pt idx="7499">
                  <c:v>31.5</c:v>
                </c:pt>
                <c:pt idx="7500">
                  <c:v>23.3</c:v>
                </c:pt>
                <c:pt idx="7501">
                  <c:v>22.1</c:v>
                </c:pt>
                <c:pt idx="7502">
                  <c:v>21.6</c:v>
                </c:pt>
                <c:pt idx="7503">
                  <c:v>22.7</c:v>
                </c:pt>
                <c:pt idx="7504">
                  <c:v>23.7</c:v>
                </c:pt>
                <c:pt idx="7505">
                  <c:v>13</c:v>
                </c:pt>
                <c:pt idx="7506">
                  <c:v>23.9</c:v>
                </c:pt>
                <c:pt idx="7507">
                  <c:v>25.3</c:v>
                </c:pt>
                <c:pt idx="7508">
                  <c:v>21</c:v>
                </c:pt>
                <c:pt idx="7509">
                  <c:v>18.399999999999999</c:v>
                </c:pt>
                <c:pt idx="7510">
                  <c:v>18.600000000000001</c:v>
                </c:pt>
                <c:pt idx="7511">
                  <c:v>20.399999999999999</c:v>
                </c:pt>
                <c:pt idx="7512">
                  <c:v>20.399999999999999</c:v>
                </c:pt>
                <c:pt idx="7513">
                  <c:v>13.7</c:v>
                </c:pt>
                <c:pt idx="7514">
                  <c:v>14.7</c:v>
                </c:pt>
                <c:pt idx="7515">
                  <c:v>17</c:v>
                </c:pt>
                <c:pt idx="7516">
                  <c:v>17.3</c:v>
                </c:pt>
                <c:pt idx="7517">
                  <c:v>19.899999999999999</c:v>
                </c:pt>
                <c:pt idx="7518">
                  <c:v>18.7</c:v>
                </c:pt>
                <c:pt idx="7519">
                  <c:v>16</c:v>
                </c:pt>
                <c:pt idx="7520">
                  <c:v>25.2</c:v>
                </c:pt>
                <c:pt idx="7521">
                  <c:v>18.899999999999999</c:v>
                </c:pt>
                <c:pt idx="7522">
                  <c:v>16.600000000000001</c:v>
                </c:pt>
                <c:pt idx="7523">
                  <c:v>19.7</c:v>
                </c:pt>
                <c:pt idx="7524">
                  <c:v>13.1</c:v>
                </c:pt>
                <c:pt idx="7525">
                  <c:v>29.3</c:v>
                </c:pt>
                <c:pt idx="7526">
                  <c:v>16.100000000000001</c:v>
                </c:pt>
                <c:pt idx="7527">
                  <c:v>23.4</c:v>
                </c:pt>
                <c:pt idx="7528">
                  <c:v>15.6</c:v>
                </c:pt>
                <c:pt idx="7529">
                  <c:v>16.8</c:v>
                </c:pt>
                <c:pt idx="7530">
                  <c:v>14.3</c:v>
                </c:pt>
                <c:pt idx="7531">
                  <c:v>18.2</c:v>
                </c:pt>
                <c:pt idx="7532">
                  <c:v>20.3</c:v>
                </c:pt>
                <c:pt idx="7533">
                  <c:v>17.899999999999999</c:v>
                </c:pt>
                <c:pt idx="7534">
                  <c:v>20.8</c:v>
                </c:pt>
                <c:pt idx="7535">
                  <c:v>18.399999999999999</c:v>
                </c:pt>
                <c:pt idx="7536">
                  <c:v>16.600000000000001</c:v>
                </c:pt>
                <c:pt idx="7543">
                  <c:v>26.6</c:v>
                </c:pt>
                <c:pt idx="7545">
                  <c:v>24.8</c:v>
                </c:pt>
                <c:pt idx="7546">
                  <c:v>24</c:v>
                </c:pt>
                <c:pt idx="7548">
                  <c:v>23.5</c:v>
                </c:pt>
                <c:pt idx="7550">
                  <c:v>27.3</c:v>
                </c:pt>
                <c:pt idx="7554">
                  <c:v>20.3</c:v>
                </c:pt>
                <c:pt idx="7555">
                  <c:v>18.8</c:v>
                </c:pt>
                <c:pt idx="7556">
                  <c:v>21.9</c:v>
                </c:pt>
                <c:pt idx="7557">
                  <c:v>20.2</c:v>
                </c:pt>
                <c:pt idx="7558">
                  <c:v>22.2</c:v>
                </c:pt>
                <c:pt idx="7559">
                  <c:v>23.5</c:v>
                </c:pt>
                <c:pt idx="7560">
                  <c:v>21.9</c:v>
                </c:pt>
                <c:pt idx="7561">
                  <c:v>19.399999999999999</c:v>
                </c:pt>
                <c:pt idx="7562">
                  <c:v>19.8</c:v>
                </c:pt>
                <c:pt idx="7563">
                  <c:v>19.399999999999999</c:v>
                </c:pt>
                <c:pt idx="7564">
                  <c:v>19.399999999999999</c:v>
                </c:pt>
                <c:pt idx="7565">
                  <c:v>19.5</c:v>
                </c:pt>
                <c:pt idx="7566">
                  <c:v>19.100000000000001</c:v>
                </c:pt>
                <c:pt idx="7567">
                  <c:v>20.8</c:v>
                </c:pt>
                <c:pt idx="7568">
                  <c:v>5.2</c:v>
                </c:pt>
                <c:pt idx="7569">
                  <c:v>4.8</c:v>
                </c:pt>
                <c:pt idx="7570">
                  <c:v>6.5</c:v>
                </c:pt>
                <c:pt idx="7571">
                  <c:v>7.5</c:v>
                </c:pt>
                <c:pt idx="7572">
                  <c:v>6.6</c:v>
                </c:pt>
                <c:pt idx="7573">
                  <c:v>5.2</c:v>
                </c:pt>
                <c:pt idx="7574">
                  <c:v>4.0999999999999996</c:v>
                </c:pt>
                <c:pt idx="7575">
                  <c:v>5.8</c:v>
                </c:pt>
                <c:pt idx="7576">
                  <c:v>3.5</c:v>
                </c:pt>
                <c:pt idx="7577">
                  <c:v>15.4</c:v>
                </c:pt>
                <c:pt idx="7578">
                  <c:v>15.8</c:v>
                </c:pt>
                <c:pt idx="7579">
                  <c:v>15.4</c:v>
                </c:pt>
                <c:pt idx="7580">
                  <c:v>15.2</c:v>
                </c:pt>
                <c:pt idx="7581">
                  <c:v>16.3</c:v>
                </c:pt>
                <c:pt idx="7582">
                  <c:v>16.2</c:v>
                </c:pt>
                <c:pt idx="7583">
                  <c:v>9.2000000000000011</c:v>
                </c:pt>
                <c:pt idx="7584">
                  <c:v>14.8</c:v>
                </c:pt>
                <c:pt idx="7585">
                  <c:v>14.8</c:v>
                </c:pt>
                <c:pt idx="7586">
                  <c:v>15.1</c:v>
                </c:pt>
                <c:pt idx="7587">
                  <c:v>6.9</c:v>
                </c:pt>
                <c:pt idx="7588">
                  <c:v>20.6</c:v>
                </c:pt>
                <c:pt idx="7589">
                  <c:v>10.7</c:v>
                </c:pt>
                <c:pt idx="7590">
                  <c:v>14.8</c:v>
                </c:pt>
                <c:pt idx="7591">
                  <c:v>14.9</c:v>
                </c:pt>
                <c:pt idx="7592">
                  <c:v>15.8</c:v>
                </c:pt>
                <c:pt idx="7593">
                  <c:v>17.5</c:v>
                </c:pt>
                <c:pt idx="7594">
                  <c:v>19.100000000000001</c:v>
                </c:pt>
                <c:pt idx="7595">
                  <c:v>19.100000000000001</c:v>
                </c:pt>
                <c:pt idx="7596">
                  <c:v>17.399999999999999</c:v>
                </c:pt>
                <c:pt idx="7597">
                  <c:v>15.2</c:v>
                </c:pt>
                <c:pt idx="7598">
                  <c:v>17.100000000000001</c:v>
                </c:pt>
                <c:pt idx="7599">
                  <c:v>22.4</c:v>
                </c:pt>
                <c:pt idx="7600">
                  <c:v>22.9</c:v>
                </c:pt>
                <c:pt idx="7601">
                  <c:v>10.8</c:v>
                </c:pt>
                <c:pt idx="7602">
                  <c:v>11.5</c:v>
                </c:pt>
                <c:pt idx="7603">
                  <c:v>19.399999999999999</c:v>
                </c:pt>
                <c:pt idx="7604">
                  <c:v>22.6</c:v>
                </c:pt>
                <c:pt idx="7605">
                  <c:v>24</c:v>
                </c:pt>
                <c:pt idx="7606">
                  <c:v>13.2</c:v>
                </c:pt>
                <c:pt idx="7607">
                  <c:v>5.5</c:v>
                </c:pt>
                <c:pt idx="7608">
                  <c:v>4.2</c:v>
                </c:pt>
                <c:pt idx="7609">
                  <c:v>27.6</c:v>
                </c:pt>
                <c:pt idx="7610">
                  <c:v>6.3</c:v>
                </c:pt>
                <c:pt idx="7611">
                  <c:v>4.5999999999999996</c:v>
                </c:pt>
                <c:pt idx="7612">
                  <c:v>21.6</c:v>
                </c:pt>
                <c:pt idx="7613">
                  <c:v>20.2</c:v>
                </c:pt>
                <c:pt idx="7614">
                  <c:v>24.9</c:v>
                </c:pt>
                <c:pt idx="7615">
                  <c:v>16.5</c:v>
                </c:pt>
                <c:pt idx="7616">
                  <c:v>16.5</c:v>
                </c:pt>
                <c:pt idx="7617">
                  <c:v>14.9</c:v>
                </c:pt>
                <c:pt idx="7618">
                  <c:v>16</c:v>
                </c:pt>
                <c:pt idx="7619">
                  <c:v>14.7</c:v>
                </c:pt>
                <c:pt idx="7620">
                  <c:v>18.600000000000001</c:v>
                </c:pt>
                <c:pt idx="7621">
                  <c:v>19</c:v>
                </c:pt>
                <c:pt idx="7622">
                  <c:v>17.899999999999999</c:v>
                </c:pt>
                <c:pt idx="7623">
                  <c:v>17.600000000000001</c:v>
                </c:pt>
                <c:pt idx="7624">
                  <c:v>18.100000000000001</c:v>
                </c:pt>
                <c:pt idx="7625">
                  <c:v>16.7</c:v>
                </c:pt>
                <c:pt idx="7626">
                  <c:v>16.100000000000001</c:v>
                </c:pt>
                <c:pt idx="7627">
                  <c:v>17.399999999999999</c:v>
                </c:pt>
                <c:pt idx="7628">
                  <c:v>16.600000000000001</c:v>
                </c:pt>
                <c:pt idx="7629">
                  <c:v>24.6</c:v>
                </c:pt>
                <c:pt idx="7630">
                  <c:v>26.3</c:v>
                </c:pt>
                <c:pt idx="7631">
                  <c:v>23.9</c:v>
                </c:pt>
                <c:pt idx="7632">
                  <c:v>20.6</c:v>
                </c:pt>
                <c:pt idx="7633">
                  <c:v>14.9</c:v>
                </c:pt>
                <c:pt idx="7634">
                  <c:v>15.3</c:v>
                </c:pt>
                <c:pt idx="7635">
                  <c:v>16.5</c:v>
                </c:pt>
                <c:pt idx="7636">
                  <c:v>22.6</c:v>
                </c:pt>
                <c:pt idx="7637">
                  <c:v>7</c:v>
                </c:pt>
                <c:pt idx="7638">
                  <c:v>18.2</c:v>
                </c:pt>
                <c:pt idx="7639">
                  <c:v>16.2</c:v>
                </c:pt>
                <c:pt idx="7640">
                  <c:v>21.8</c:v>
                </c:pt>
                <c:pt idx="7641">
                  <c:v>21.2</c:v>
                </c:pt>
                <c:pt idx="7642">
                  <c:v>21.1</c:v>
                </c:pt>
                <c:pt idx="7643">
                  <c:v>20.3</c:v>
                </c:pt>
                <c:pt idx="7644">
                  <c:v>28.8</c:v>
                </c:pt>
                <c:pt idx="7645">
                  <c:v>19.399999999999999</c:v>
                </c:pt>
                <c:pt idx="7646">
                  <c:v>19.7</c:v>
                </c:pt>
                <c:pt idx="7647">
                  <c:v>12.5</c:v>
                </c:pt>
                <c:pt idx="7648">
                  <c:v>31.2</c:v>
                </c:pt>
                <c:pt idx="7649">
                  <c:v>23.3</c:v>
                </c:pt>
                <c:pt idx="7650">
                  <c:v>24.5</c:v>
                </c:pt>
                <c:pt idx="7651">
                  <c:v>16.5</c:v>
                </c:pt>
                <c:pt idx="7652">
                  <c:v>5</c:v>
                </c:pt>
                <c:pt idx="7653">
                  <c:v>16.7</c:v>
                </c:pt>
                <c:pt idx="7654">
                  <c:v>24.4</c:v>
                </c:pt>
                <c:pt idx="7655">
                  <c:v>15.9</c:v>
                </c:pt>
                <c:pt idx="7656">
                  <c:v>15.8</c:v>
                </c:pt>
                <c:pt idx="7657">
                  <c:v>11</c:v>
                </c:pt>
                <c:pt idx="7658">
                  <c:v>25.4</c:v>
                </c:pt>
                <c:pt idx="7659">
                  <c:v>24.6</c:v>
                </c:pt>
                <c:pt idx="7660">
                  <c:v>13.6</c:v>
                </c:pt>
                <c:pt idx="7661">
                  <c:v>18.7</c:v>
                </c:pt>
                <c:pt idx="7662">
                  <c:v>14</c:v>
                </c:pt>
                <c:pt idx="7663">
                  <c:v>17</c:v>
                </c:pt>
                <c:pt idx="7664">
                  <c:v>16.7</c:v>
                </c:pt>
                <c:pt idx="7665">
                  <c:v>16.5</c:v>
                </c:pt>
                <c:pt idx="7666">
                  <c:v>17.600000000000001</c:v>
                </c:pt>
                <c:pt idx="7667">
                  <c:v>16.600000000000001</c:v>
                </c:pt>
                <c:pt idx="7668">
                  <c:v>19.8</c:v>
                </c:pt>
                <c:pt idx="7669">
                  <c:v>21.4</c:v>
                </c:pt>
                <c:pt idx="7670">
                  <c:v>16.100000000000001</c:v>
                </c:pt>
                <c:pt idx="7671">
                  <c:v>16.600000000000001</c:v>
                </c:pt>
                <c:pt idx="7672">
                  <c:v>16.600000000000001</c:v>
                </c:pt>
                <c:pt idx="7673">
                  <c:v>15.9</c:v>
                </c:pt>
                <c:pt idx="7674">
                  <c:v>15.6</c:v>
                </c:pt>
                <c:pt idx="7675">
                  <c:v>20.100000000000001</c:v>
                </c:pt>
                <c:pt idx="7676">
                  <c:v>12.8</c:v>
                </c:pt>
                <c:pt idx="7677">
                  <c:v>16</c:v>
                </c:pt>
                <c:pt idx="7678">
                  <c:v>17.899999999999999</c:v>
                </c:pt>
                <c:pt idx="7679">
                  <c:v>17.600000000000001</c:v>
                </c:pt>
                <c:pt idx="7680">
                  <c:v>17.7</c:v>
                </c:pt>
                <c:pt idx="7681">
                  <c:v>11.7</c:v>
                </c:pt>
                <c:pt idx="7682">
                  <c:v>16.2</c:v>
                </c:pt>
                <c:pt idx="7683">
                  <c:v>10.8</c:v>
                </c:pt>
                <c:pt idx="7684">
                  <c:v>18</c:v>
                </c:pt>
                <c:pt idx="7685">
                  <c:v>19.2</c:v>
                </c:pt>
                <c:pt idx="7686">
                  <c:v>4.7</c:v>
                </c:pt>
                <c:pt idx="7687">
                  <c:v>6.4</c:v>
                </c:pt>
                <c:pt idx="7688">
                  <c:v>23.7</c:v>
                </c:pt>
                <c:pt idx="7689">
                  <c:v>15.6</c:v>
                </c:pt>
                <c:pt idx="7690">
                  <c:v>14.1</c:v>
                </c:pt>
                <c:pt idx="7691">
                  <c:v>13.8</c:v>
                </c:pt>
                <c:pt idx="7692">
                  <c:v>12.1</c:v>
                </c:pt>
                <c:pt idx="7693">
                  <c:v>28.1</c:v>
                </c:pt>
                <c:pt idx="7694">
                  <c:v>26.9</c:v>
                </c:pt>
                <c:pt idx="7695">
                  <c:v>14.7</c:v>
                </c:pt>
                <c:pt idx="7696">
                  <c:v>16.3</c:v>
                </c:pt>
                <c:pt idx="7697">
                  <c:v>22.1</c:v>
                </c:pt>
                <c:pt idx="7698">
                  <c:v>22.8</c:v>
                </c:pt>
                <c:pt idx="7699">
                  <c:v>12.4</c:v>
                </c:pt>
                <c:pt idx="7700">
                  <c:v>11.2</c:v>
                </c:pt>
                <c:pt idx="7701">
                  <c:v>10</c:v>
                </c:pt>
                <c:pt idx="7702">
                  <c:v>11.4</c:v>
                </c:pt>
                <c:pt idx="7703">
                  <c:v>12.3</c:v>
                </c:pt>
                <c:pt idx="7704">
                  <c:v>10.1</c:v>
                </c:pt>
                <c:pt idx="7705">
                  <c:v>9.6</c:v>
                </c:pt>
                <c:pt idx="7706">
                  <c:v>23.6</c:v>
                </c:pt>
                <c:pt idx="7707">
                  <c:v>17.399999999999999</c:v>
                </c:pt>
                <c:pt idx="7708">
                  <c:v>24.8</c:v>
                </c:pt>
                <c:pt idx="7709">
                  <c:v>13</c:v>
                </c:pt>
                <c:pt idx="7710">
                  <c:v>15.6</c:v>
                </c:pt>
                <c:pt idx="7711">
                  <c:v>14</c:v>
                </c:pt>
                <c:pt idx="7712">
                  <c:v>24.7</c:v>
                </c:pt>
                <c:pt idx="7713">
                  <c:v>11.9</c:v>
                </c:pt>
                <c:pt idx="7714">
                  <c:v>13.9</c:v>
                </c:pt>
                <c:pt idx="7715">
                  <c:v>11.6</c:v>
                </c:pt>
                <c:pt idx="7716">
                  <c:v>13</c:v>
                </c:pt>
                <c:pt idx="7717">
                  <c:v>15.7</c:v>
                </c:pt>
                <c:pt idx="7718">
                  <c:v>19.5</c:v>
                </c:pt>
                <c:pt idx="7719">
                  <c:v>9.9</c:v>
                </c:pt>
                <c:pt idx="7720">
                  <c:v>21.2</c:v>
                </c:pt>
                <c:pt idx="7721">
                  <c:v>15.7</c:v>
                </c:pt>
                <c:pt idx="7722">
                  <c:v>13.3</c:v>
                </c:pt>
                <c:pt idx="7723">
                  <c:v>4.0999999999999996</c:v>
                </c:pt>
                <c:pt idx="7753">
                  <c:v>6.4</c:v>
                </c:pt>
                <c:pt idx="7757">
                  <c:v>2.2000000000000002</c:v>
                </c:pt>
                <c:pt idx="7758">
                  <c:v>9.5</c:v>
                </c:pt>
                <c:pt idx="7765">
                  <c:v>2.2000000000000002</c:v>
                </c:pt>
                <c:pt idx="7768">
                  <c:v>2.2999999999999998</c:v>
                </c:pt>
                <c:pt idx="7770">
                  <c:v>1.9000000000000001</c:v>
                </c:pt>
                <c:pt idx="7783">
                  <c:v>1.2</c:v>
                </c:pt>
                <c:pt idx="7785">
                  <c:v>10.5</c:v>
                </c:pt>
                <c:pt idx="7791">
                  <c:v>9.4</c:v>
                </c:pt>
                <c:pt idx="7798">
                  <c:v>0.97400000000000009</c:v>
                </c:pt>
                <c:pt idx="7799">
                  <c:v>14.3</c:v>
                </c:pt>
                <c:pt idx="7800">
                  <c:v>14.4</c:v>
                </c:pt>
                <c:pt idx="7801">
                  <c:v>6.8339999999999996</c:v>
                </c:pt>
                <c:pt idx="7802">
                  <c:v>10</c:v>
                </c:pt>
                <c:pt idx="7803">
                  <c:v>2.8</c:v>
                </c:pt>
                <c:pt idx="7804">
                  <c:v>14.2</c:v>
                </c:pt>
                <c:pt idx="7805">
                  <c:v>11.2</c:v>
                </c:pt>
                <c:pt idx="7806">
                  <c:v>10.5</c:v>
                </c:pt>
                <c:pt idx="7807">
                  <c:v>10.5</c:v>
                </c:pt>
                <c:pt idx="7809">
                  <c:v>16.100000000000001</c:v>
                </c:pt>
                <c:pt idx="7812">
                  <c:v>14.4</c:v>
                </c:pt>
                <c:pt idx="7818">
                  <c:v>7.1</c:v>
                </c:pt>
                <c:pt idx="7820">
                  <c:v>11.5</c:v>
                </c:pt>
                <c:pt idx="7821">
                  <c:v>12.2</c:v>
                </c:pt>
                <c:pt idx="7826">
                  <c:v>1.5</c:v>
                </c:pt>
                <c:pt idx="7827">
                  <c:v>3.8</c:v>
                </c:pt>
                <c:pt idx="7857">
                  <c:v>7</c:v>
                </c:pt>
                <c:pt idx="7858">
                  <c:v>5.75</c:v>
                </c:pt>
                <c:pt idx="7859">
                  <c:v>5.76</c:v>
                </c:pt>
                <c:pt idx="7860">
                  <c:v>4</c:v>
                </c:pt>
                <c:pt idx="7861">
                  <c:v>7</c:v>
                </c:pt>
                <c:pt idx="7862">
                  <c:v>5</c:v>
                </c:pt>
                <c:pt idx="7863">
                  <c:v>7</c:v>
                </c:pt>
                <c:pt idx="7864">
                  <c:v>9.76</c:v>
                </c:pt>
                <c:pt idx="7865">
                  <c:v>11</c:v>
                </c:pt>
                <c:pt idx="7866">
                  <c:v>6</c:v>
                </c:pt>
                <c:pt idx="7867">
                  <c:v>8</c:v>
                </c:pt>
                <c:pt idx="7868">
                  <c:v>5.35</c:v>
                </c:pt>
                <c:pt idx="7869">
                  <c:v>9.84</c:v>
                </c:pt>
                <c:pt idx="7870">
                  <c:v>5</c:v>
                </c:pt>
                <c:pt idx="7871">
                  <c:v>7</c:v>
                </c:pt>
                <c:pt idx="7872">
                  <c:v>8</c:v>
                </c:pt>
                <c:pt idx="7873">
                  <c:v>11</c:v>
                </c:pt>
                <c:pt idx="7874">
                  <c:v>13</c:v>
                </c:pt>
                <c:pt idx="7875">
                  <c:v>8</c:v>
                </c:pt>
                <c:pt idx="7876">
                  <c:v>8</c:v>
                </c:pt>
                <c:pt idx="7877">
                  <c:v>11</c:v>
                </c:pt>
                <c:pt idx="7878">
                  <c:v>9</c:v>
                </c:pt>
                <c:pt idx="7879">
                  <c:v>6</c:v>
                </c:pt>
                <c:pt idx="7880">
                  <c:v>7</c:v>
                </c:pt>
                <c:pt idx="7881">
                  <c:v>8</c:v>
                </c:pt>
                <c:pt idx="7882">
                  <c:v>5</c:v>
                </c:pt>
                <c:pt idx="7883">
                  <c:v>10</c:v>
                </c:pt>
                <c:pt idx="7884">
                  <c:v>14</c:v>
                </c:pt>
                <c:pt idx="7885">
                  <c:v>7</c:v>
                </c:pt>
                <c:pt idx="7886">
                  <c:v>10</c:v>
                </c:pt>
                <c:pt idx="7887">
                  <c:v>12.209999999999999</c:v>
                </c:pt>
                <c:pt idx="7888">
                  <c:v>10</c:v>
                </c:pt>
                <c:pt idx="7889">
                  <c:v>10</c:v>
                </c:pt>
                <c:pt idx="7890">
                  <c:v>11</c:v>
                </c:pt>
                <c:pt idx="7891">
                  <c:v>10</c:v>
                </c:pt>
                <c:pt idx="7892">
                  <c:v>10</c:v>
                </c:pt>
                <c:pt idx="7893">
                  <c:v>12</c:v>
                </c:pt>
                <c:pt idx="7894">
                  <c:v>11</c:v>
                </c:pt>
                <c:pt idx="7895">
                  <c:v>12</c:v>
                </c:pt>
                <c:pt idx="7896">
                  <c:v>11</c:v>
                </c:pt>
                <c:pt idx="7897">
                  <c:v>12</c:v>
                </c:pt>
                <c:pt idx="7898">
                  <c:v>16</c:v>
                </c:pt>
                <c:pt idx="7899">
                  <c:v>6</c:v>
                </c:pt>
                <c:pt idx="7900">
                  <c:v>10</c:v>
                </c:pt>
                <c:pt idx="7901">
                  <c:v>9.94</c:v>
                </c:pt>
                <c:pt idx="7902">
                  <c:v>10.27</c:v>
                </c:pt>
                <c:pt idx="7903">
                  <c:v>10.58</c:v>
                </c:pt>
                <c:pt idx="7904">
                  <c:v>13.229999999999999</c:v>
                </c:pt>
                <c:pt idx="7905">
                  <c:v>15.219999999999999</c:v>
                </c:pt>
                <c:pt idx="7906">
                  <c:v>11</c:v>
                </c:pt>
                <c:pt idx="7907">
                  <c:v>15</c:v>
                </c:pt>
                <c:pt idx="7908">
                  <c:v>12</c:v>
                </c:pt>
                <c:pt idx="7909">
                  <c:v>14</c:v>
                </c:pt>
                <c:pt idx="7910">
                  <c:v>12</c:v>
                </c:pt>
                <c:pt idx="7911">
                  <c:v>12</c:v>
                </c:pt>
                <c:pt idx="7912">
                  <c:v>10</c:v>
                </c:pt>
                <c:pt idx="7913">
                  <c:v>12</c:v>
                </c:pt>
                <c:pt idx="7914">
                  <c:v>9</c:v>
                </c:pt>
                <c:pt idx="7915">
                  <c:v>15</c:v>
                </c:pt>
                <c:pt idx="7916">
                  <c:v>4</c:v>
                </c:pt>
                <c:pt idx="7917">
                  <c:v>10</c:v>
                </c:pt>
                <c:pt idx="7918">
                  <c:v>10</c:v>
                </c:pt>
                <c:pt idx="7919">
                  <c:v>21.9</c:v>
                </c:pt>
                <c:pt idx="7920">
                  <c:v>18.399999999999999</c:v>
                </c:pt>
                <c:pt idx="7921">
                  <c:v>13</c:v>
                </c:pt>
                <c:pt idx="7922">
                  <c:v>6</c:v>
                </c:pt>
                <c:pt idx="7923">
                  <c:v>15</c:v>
                </c:pt>
                <c:pt idx="7924">
                  <c:v>14</c:v>
                </c:pt>
                <c:pt idx="7925">
                  <c:v>12</c:v>
                </c:pt>
                <c:pt idx="7926">
                  <c:v>12</c:v>
                </c:pt>
                <c:pt idx="7927">
                  <c:v>13</c:v>
                </c:pt>
                <c:pt idx="7928">
                  <c:v>21</c:v>
                </c:pt>
                <c:pt idx="7929">
                  <c:v>18</c:v>
                </c:pt>
                <c:pt idx="7930">
                  <c:v>15</c:v>
                </c:pt>
                <c:pt idx="7931">
                  <c:v>14</c:v>
                </c:pt>
                <c:pt idx="7932">
                  <c:v>15</c:v>
                </c:pt>
                <c:pt idx="7933">
                  <c:v>13</c:v>
                </c:pt>
                <c:pt idx="7948">
                  <c:v>16.600000000000001</c:v>
                </c:pt>
                <c:pt idx="7953">
                  <c:v>11.8</c:v>
                </c:pt>
                <c:pt idx="7960">
                  <c:v>11.9</c:v>
                </c:pt>
                <c:pt idx="7961">
                  <c:v>1.04</c:v>
                </c:pt>
                <c:pt idx="7966">
                  <c:v>2.4099999999999997</c:v>
                </c:pt>
                <c:pt idx="7967">
                  <c:v>0.97000000000000008</c:v>
                </c:pt>
                <c:pt idx="7975">
                  <c:v>1.335</c:v>
                </c:pt>
                <c:pt idx="7976">
                  <c:v>2.4089999999999998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DBA-483F-A000-87B0BDCE2BE3}"/>
            </c:ext>
          </c:extLst>
        </c:ser>
        <c:ser>
          <c:idx val="1"/>
          <c:order val="1"/>
          <c:tx>
            <c:v>Anorogenic-type</c:v>
          </c:tx>
          <c:spPr>
            <a:ln w="28575">
              <a:noFill/>
            </a:ln>
          </c:spPr>
          <c:marker>
            <c:symbol val="circle"/>
            <c:size val="3"/>
            <c:spPr>
              <a:solidFill>
                <a:srgbClr val="FF0000">
                  <a:alpha val="30000"/>
                </a:srgbClr>
              </a:solidFill>
              <a:ln>
                <a:noFill/>
              </a:ln>
            </c:spPr>
          </c:marker>
          <c:xVal>
            <c:strRef>
              <c:f>Database!$BL$2:$BL$11170</c:f>
              <c:strCache>
                <c:ptCount val="11169"/>
                <c:pt idx="39">
                  <c:v>22.1</c:v>
                </c:pt>
                <c:pt idx="40">
                  <c:v>13.0</c:v>
                </c:pt>
                <c:pt idx="41">
                  <c:v>4.1</c:v>
                </c:pt>
                <c:pt idx="42">
                  <c:v>5.0</c:v>
                </c:pt>
                <c:pt idx="43">
                  <c:v>6.4</c:v>
                </c:pt>
                <c:pt idx="44">
                  <c:v>5.4</c:v>
                </c:pt>
                <c:pt idx="45">
                  <c:v>8.6</c:v>
                </c:pt>
                <c:pt idx="46">
                  <c:v>8.6</c:v>
                </c:pt>
                <c:pt idx="47">
                  <c:v>4.8</c:v>
                </c:pt>
                <c:pt idx="48">
                  <c:v>4.1</c:v>
                </c:pt>
                <c:pt idx="49">
                  <c:v>4.8</c:v>
                </c:pt>
                <c:pt idx="50">
                  <c:v>4.9</c:v>
                </c:pt>
                <c:pt idx="51">
                  <c:v>3.7</c:v>
                </c:pt>
                <c:pt idx="52">
                  <c:v>4.0</c:v>
                </c:pt>
                <c:pt idx="53">
                  <c:v>3.6</c:v>
                </c:pt>
                <c:pt idx="54">
                  <c:v>2.7</c:v>
                </c:pt>
                <c:pt idx="55">
                  <c:v>2.7</c:v>
                </c:pt>
                <c:pt idx="56">
                  <c:v>3.7</c:v>
                </c:pt>
                <c:pt idx="151">
                  <c:v>2.5</c:v>
                </c:pt>
                <c:pt idx="152">
                  <c:v>1.0</c:v>
                </c:pt>
                <c:pt idx="153">
                  <c:v>0.4</c:v>
                </c:pt>
                <c:pt idx="154">
                  <c:v>2.7</c:v>
                </c:pt>
                <c:pt idx="155">
                  <c:v>3.6</c:v>
                </c:pt>
                <c:pt idx="156">
                  <c:v>1.0</c:v>
                </c:pt>
                <c:pt idx="157">
                  <c:v>1.8</c:v>
                </c:pt>
                <c:pt idx="158">
                  <c:v>4.2</c:v>
                </c:pt>
                <c:pt idx="159">
                  <c:v>5.5</c:v>
                </c:pt>
                <c:pt idx="160">
                  <c:v>3.5</c:v>
                </c:pt>
                <c:pt idx="161">
                  <c:v>5.6</c:v>
                </c:pt>
                <c:pt idx="162">
                  <c:v>4.2</c:v>
                </c:pt>
                <c:pt idx="163">
                  <c:v>3.7</c:v>
                </c:pt>
                <c:pt idx="164">
                  <c:v>4.7</c:v>
                </c:pt>
                <c:pt idx="165">
                  <c:v>3.7</c:v>
                </c:pt>
                <c:pt idx="166">
                  <c:v>3.6</c:v>
                </c:pt>
                <c:pt idx="204">
                  <c:v>8.8</c:v>
                </c:pt>
                <c:pt idx="205">
                  <c:v>6.2</c:v>
                </c:pt>
                <c:pt idx="207">
                  <c:v>8.2</c:v>
                </c:pt>
                <c:pt idx="218">
                  <c:v>7.0</c:v>
                </c:pt>
                <c:pt idx="223">
                  <c:v>4.8</c:v>
                </c:pt>
                <c:pt idx="224">
                  <c:v>1.7</c:v>
                </c:pt>
                <c:pt idx="225">
                  <c:v>4.5</c:v>
                </c:pt>
                <c:pt idx="514">
                  <c:v>9.6</c:v>
                </c:pt>
                <c:pt idx="515">
                  <c:v>14.0</c:v>
                </c:pt>
                <c:pt idx="517">
                  <c:v>13.7</c:v>
                </c:pt>
                <c:pt idx="531">
                  <c:v>3.1</c:v>
                </c:pt>
                <c:pt idx="595">
                  <c:v>2.7</c:v>
                </c:pt>
                <c:pt idx="596">
                  <c:v>3.7</c:v>
                </c:pt>
                <c:pt idx="597">
                  <c:v>3.6</c:v>
                </c:pt>
                <c:pt idx="600">
                  <c:v>3.6</c:v>
                </c:pt>
                <c:pt idx="602">
                  <c:v>4.9</c:v>
                </c:pt>
                <c:pt idx="605">
                  <c:v>3.7</c:v>
                </c:pt>
                <c:pt idx="606">
                  <c:v>2.4</c:v>
                </c:pt>
                <c:pt idx="609">
                  <c:v>2.0</c:v>
                </c:pt>
                <c:pt idx="610">
                  <c:v>2.2</c:v>
                </c:pt>
                <c:pt idx="611">
                  <c:v>4.6</c:v>
                </c:pt>
                <c:pt idx="614">
                  <c:v>3.8</c:v>
                </c:pt>
                <c:pt idx="616">
                  <c:v>7.3</c:v>
                </c:pt>
                <c:pt idx="618">
                  <c:v>6.5</c:v>
                </c:pt>
                <c:pt idx="620">
                  <c:v>6.3</c:v>
                </c:pt>
                <c:pt idx="622">
                  <c:v>6.4</c:v>
                </c:pt>
                <c:pt idx="623">
                  <c:v>7.1</c:v>
                </c:pt>
                <c:pt idx="624">
                  <c:v>6.7</c:v>
                </c:pt>
                <c:pt idx="625">
                  <c:v>4.6</c:v>
                </c:pt>
                <c:pt idx="627">
                  <c:v>3.4</c:v>
                </c:pt>
                <c:pt idx="628">
                  <c:v>1.5</c:v>
                </c:pt>
                <c:pt idx="629">
                  <c:v>2.2</c:v>
                </c:pt>
                <c:pt idx="630">
                  <c:v>2.1</c:v>
                </c:pt>
                <c:pt idx="631">
                  <c:v>3.6</c:v>
                </c:pt>
                <c:pt idx="632">
                  <c:v>3.3</c:v>
                </c:pt>
                <c:pt idx="633">
                  <c:v>2.9</c:v>
                </c:pt>
                <c:pt idx="636">
                  <c:v>3.6</c:v>
                </c:pt>
                <c:pt idx="637">
                  <c:v>4.6</c:v>
                </c:pt>
                <c:pt idx="638">
                  <c:v>4.3</c:v>
                </c:pt>
                <c:pt idx="639">
                  <c:v>4.4</c:v>
                </c:pt>
                <c:pt idx="640">
                  <c:v>4.0</c:v>
                </c:pt>
                <c:pt idx="641">
                  <c:v>4.8</c:v>
                </c:pt>
                <c:pt idx="642">
                  <c:v>3.9</c:v>
                </c:pt>
                <c:pt idx="643">
                  <c:v>5.1</c:v>
                </c:pt>
                <c:pt idx="644">
                  <c:v>5.1</c:v>
                </c:pt>
                <c:pt idx="645">
                  <c:v>4.1</c:v>
                </c:pt>
                <c:pt idx="646">
                  <c:v>3.9</c:v>
                </c:pt>
                <c:pt idx="647">
                  <c:v>5.6</c:v>
                </c:pt>
                <c:pt idx="648">
                  <c:v>5.1</c:v>
                </c:pt>
                <c:pt idx="649">
                  <c:v>4.7</c:v>
                </c:pt>
                <c:pt idx="650">
                  <c:v>6.4</c:v>
                </c:pt>
                <c:pt idx="651">
                  <c:v>5.2</c:v>
                </c:pt>
                <c:pt idx="652">
                  <c:v>5.0</c:v>
                </c:pt>
                <c:pt idx="653">
                  <c:v>3.8</c:v>
                </c:pt>
                <c:pt idx="654">
                  <c:v>3.9</c:v>
                </c:pt>
                <c:pt idx="655">
                  <c:v>5.4</c:v>
                </c:pt>
                <c:pt idx="656">
                  <c:v>6.2</c:v>
                </c:pt>
                <c:pt idx="701">
                  <c:v>3.2</c:v>
                </c:pt>
                <c:pt idx="702">
                  <c:v>2.0</c:v>
                </c:pt>
                <c:pt idx="703">
                  <c:v>3.0</c:v>
                </c:pt>
                <c:pt idx="705">
                  <c:v>2.6</c:v>
                </c:pt>
                <c:pt idx="706">
                  <c:v>6.0</c:v>
                </c:pt>
                <c:pt idx="707">
                  <c:v>3.9</c:v>
                </c:pt>
                <c:pt idx="708">
                  <c:v>3.7</c:v>
                </c:pt>
                <c:pt idx="709">
                  <c:v>2.9</c:v>
                </c:pt>
                <c:pt idx="710">
                  <c:v>3.3</c:v>
                </c:pt>
                <c:pt idx="722">
                  <c:v>29.5</c:v>
                </c:pt>
                <c:pt idx="744">
                  <c:v>0.6</c:v>
                </c:pt>
                <c:pt idx="888">
                  <c:v>2.9</c:v>
                </c:pt>
                <c:pt idx="889">
                  <c:v>6.4</c:v>
                </c:pt>
                <c:pt idx="926">
                  <c:v>3.9</c:v>
                </c:pt>
                <c:pt idx="927">
                  <c:v>3.8</c:v>
                </c:pt>
                <c:pt idx="928">
                  <c:v>3.0</c:v>
                </c:pt>
                <c:pt idx="929">
                  <c:v>4.2</c:v>
                </c:pt>
                <c:pt idx="930">
                  <c:v>4.8</c:v>
                </c:pt>
                <c:pt idx="931">
                  <c:v>5.0</c:v>
                </c:pt>
                <c:pt idx="932">
                  <c:v>7.5</c:v>
                </c:pt>
                <c:pt idx="933">
                  <c:v>7.4</c:v>
                </c:pt>
                <c:pt idx="937">
                  <c:v>7.5</c:v>
                </c:pt>
                <c:pt idx="938">
                  <c:v>5.1</c:v>
                </c:pt>
                <c:pt idx="939">
                  <c:v>5.2</c:v>
                </c:pt>
                <c:pt idx="940">
                  <c:v>5.4</c:v>
                </c:pt>
                <c:pt idx="941">
                  <c:v>6.0</c:v>
                </c:pt>
                <c:pt idx="942">
                  <c:v>5.2</c:v>
                </c:pt>
                <c:pt idx="943">
                  <c:v>5.3</c:v>
                </c:pt>
                <c:pt idx="944">
                  <c:v>5.5</c:v>
                </c:pt>
                <c:pt idx="945">
                  <c:v>5.3</c:v>
                </c:pt>
                <c:pt idx="946">
                  <c:v>5.1</c:v>
                </c:pt>
                <c:pt idx="947">
                  <c:v>5.2</c:v>
                </c:pt>
                <c:pt idx="948">
                  <c:v>4.7</c:v>
                </c:pt>
                <c:pt idx="949">
                  <c:v>5.0</c:v>
                </c:pt>
                <c:pt idx="950">
                  <c:v>4.9</c:v>
                </c:pt>
                <c:pt idx="951">
                  <c:v>4.8</c:v>
                </c:pt>
                <c:pt idx="952">
                  <c:v>7.6</c:v>
                </c:pt>
                <c:pt idx="953">
                  <c:v>2.9</c:v>
                </c:pt>
                <c:pt idx="961">
                  <c:v>5.3</c:v>
                </c:pt>
                <c:pt idx="962">
                  <c:v>5.2</c:v>
                </c:pt>
                <c:pt idx="963">
                  <c:v>5.6</c:v>
                </c:pt>
                <c:pt idx="964">
                  <c:v>5.0</c:v>
                </c:pt>
                <c:pt idx="965">
                  <c:v>4.2</c:v>
                </c:pt>
                <c:pt idx="966">
                  <c:v>5.9</c:v>
                </c:pt>
                <c:pt idx="967">
                  <c:v>5.3</c:v>
                </c:pt>
                <c:pt idx="968">
                  <c:v>4.9</c:v>
                </c:pt>
                <c:pt idx="969">
                  <c:v>5.1</c:v>
                </c:pt>
                <c:pt idx="970">
                  <c:v>5.3</c:v>
                </c:pt>
                <c:pt idx="971">
                  <c:v>4.7</c:v>
                </c:pt>
                <c:pt idx="1149">
                  <c:v>6.1</c:v>
                </c:pt>
                <c:pt idx="1150">
                  <c:v>6.2</c:v>
                </c:pt>
                <c:pt idx="1153">
                  <c:v>6.0</c:v>
                </c:pt>
                <c:pt idx="1154">
                  <c:v>6.2</c:v>
                </c:pt>
                <c:pt idx="1155">
                  <c:v>3.9</c:v>
                </c:pt>
                <c:pt idx="1158">
                  <c:v>4.0</c:v>
                </c:pt>
                <c:pt idx="1161">
                  <c:v>9.6</c:v>
                </c:pt>
                <c:pt idx="1163">
                  <c:v>7.0</c:v>
                </c:pt>
                <c:pt idx="1164">
                  <c:v>9.3</c:v>
                </c:pt>
                <c:pt idx="1169">
                  <c:v>4.1</c:v>
                </c:pt>
                <c:pt idx="1291">
                  <c:v>1.2</c:v>
                </c:pt>
                <c:pt idx="1292">
                  <c:v>3.5</c:v>
                </c:pt>
                <c:pt idx="1293">
                  <c:v>3.3</c:v>
                </c:pt>
                <c:pt idx="1297">
                  <c:v>6.7</c:v>
                </c:pt>
                <c:pt idx="1298">
                  <c:v>2.7</c:v>
                </c:pt>
                <c:pt idx="1299">
                  <c:v>3.0</c:v>
                </c:pt>
                <c:pt idx="1300">
                  <c:v>2.6</c:v>
                </c:pt>
                <c:pt idx="1301">
                  <c:v>3.3</c:v>
                </c:pt>
                <c:pt idx="1302">
                  <c:v>8.1</c:v>
                </c:pt>
                <c:pt idx="1303">
                  <c:v>3.6</c:v>
                </c:pt>
                <c:pt idx="1304">
                  <c:v>5.6</c:v>
                </c:pt>
                <c:pt idx="1305">
                  <c:v>4.9</c:v>
                </c:pt>
                <c:pt idx="1307">
                  <c:v>3.3</c:v>
                </c:pt>
                <c:pt idx="1308">
                  <c:v>24.7</c:v>
                </c:pt>
                <c:pt idx="1309">
                  <c:v>6.7</c:v>
                </c:pt>
                <c:pt idx="1310">
                  <c:v>1.3</c:v>
                </c:pt>
                <c:pt idx="1311">
                  <c:v>1.4</c:v>
                </c:pt>
                <c:pt idx="1312">
                  <c:v>4.6</c:v>
                </c:pt>
                <c:pt idx="1313">
                  <c:v>1.2</c:v>
                </c:pt>
                <c:pt idx="1314">
                  <c:v>0.6</c:v>
                </c:pt>
                <c:pt idx="1315">
                  <c:v>5.4</c:v>
                </c:pt>
                <c:pt idx="1316">
                  <c:v>9.5</c:v>
                </c:pt>
                <c:pt idx="1317">
                  <c:v>6.5</c:v>
                </c:pt>
                <c:pt idx="1318">
                  <c:v>5.5</c:v>
                </c:pt>
                <c:pt idx="1319">
                  <c:v>3.0</c:v>
                </c:pt>
                <c:pt idx="1320">
                  <c:v>4.8</c:v>
                </c:pt>
                <c:pt idx="1321">
                  <c:v>2.8</c:v>
                </c:pt>
                <c:pt idx="1322">
                  <c:v>4.9</c:v>
                </c:pt>
                <c:pt idx="1323">
                  <c:v>3.9</c:v>
                </c:pt>
                <c:pt idx="1324">
                  <c:v>4.6</c:v>
                </c:pt>
                <c:pt idx="1325">
                  <c:v>3.3</c:v>
                </c:pt>
                <c:pt idx="1326">
                  <c:v>2.1</c:v>
                </c:pt>
                <c:pt idx="1327">
                  <c:v>3.0</c:v>
                </c:pt>
                <c:pt idx="1328">
                  <c:v>3.7</c:v>
                </c:pt>
                <c:pt idx="1329">
                  <c:v>1.8</c:v>
                </c:pt>
                <c:pt idx="1330">
                  <c:v>3.6</c:v>
                </c:pt>
                <c:pt idx="1331">
                  <c:v>4.9</c:v>
                </c:pt>
                <c:pt idx="1332">
                  <c:v>8.6</c:v>
                </c:pt>
                <c:pt idx="1333">
                  <c:v>8.2</c:v>
                </c:pt>
                <c:pt idx="1334">
                  <c:v>3.8</c:v>
                </c:pt>
                <c:pt idx="1335">
                  <c:v>2.8</c:v>
                </c:pt>
                <c:pt idx="1336">
                  <c:v>3.1</c:v>
                </c:pt>
                <c:pt idx="1337">
                  <c:v>3.7</c:v>
                </c:pt>
                <c:pt idx="1338">
                  <c:v>5.3</c:v>
                </c:pt>
                <c:pt idx="1339">
                  <c:v>3.4</c:v>
                </c:pt>
                <c:pt idx="1340">
                  <c:v>2.7</c:v>
                </c:pt>
                <c:pt idx="1341">
                  <c:v>4.3</c:v>
                </c:pt>
                <c:pt idx="1342">
                  <c:v>5.8</c:v>
                </c:pt>
                <c:pt idx="1343">
                  <c:v>2.8</c:v>
                </c:pt>
                <c:pt idx="1344">
                  <c:v>2.6</c:v>
                </c:pt>
                <c:pt idx="1345">
                  <c:v>4.7</c:v>
                </c:pt>
                <c:pt idx="1346">
                  <c:v>5.7</c:v>
                </c:pt>
                <c:pt idx="1347">
                  <c:v>4.4</c:v>
                </c:pt>
                <c:pt idx="1348">
                  <c:v>5.3</c:v>
                </c:pt>
                <c:pt idx="1349">
                  <c:v>5.1</c:v>
                </c:pt>
                <c:pt idx="1350">
                  <c:v>8.5</c:v>
                </c:pt>
                <c:pt idx="1351">
                  <c:v>5.2</c:v>
                </c:pt>
                <c:pt idx="1352">
                  <c:v>5.9</c:v>
                </c:pt>
                <c:pt idx="1353">
                  <c:v>7.6</c:v>
                </c:pt>
                <c:pt idx="1354">
                  <c:v>4.5</c:v>
                </c:pt>
                <c:pt idx="1355">
                  <c:v>6.5</c:v>
                </c:pt>
                <c:pt idx="1356">
                  <c:v>5.1</c:v>
                </c:pt>
                <c:pt idx="1357">
                  <c:v>4.2</c:v>
                </c:pt>
                <c:pt idx="1358">
                  <c:v>8.2</c:v>
                </c:pt>
                <c:pt idx="1359">
                  <c:v>9.9</c:v>
                </c:pt>
                <c:pt idx="1360">
                  <c:v>10.8</c:v>
                </c:pt>
                <c:pt idx="1361">
                  <c:v>6.3</c:v>
                </c:pt>
                <c:pt idx="1362">
                  <c:v>9.3</c:v>
                </c:pt>
                <c:pt idx="1363">
                  <c:v>8.5</c:v>
                </c:pt>
                <c:pt idx="1364">
                  <c:v>4.8</c:v>
                </c:pt>
                <c:pt idx="1365">
                  <c:v>8.0</c:v>
                </c:pt>
                <c:pt idx="1366">
                  <c:v>5.2</c:v>
                </c:pt>
                <c:pt idx="1367">
                  <c:v>10.5</c:v>
                </c:pt>
                <c:pt idx="1368">
                  <c:v>11.6</c:v>
                </c:pt>
                <c:pt idx="1369">
                  <c:v>9.9</c:v>
                </c:pt>
                <c:pt idx="1370">
                  <c:v>8.7</c:v>
                </c:pt>
                <c:pt idx="1371">
                  <c:v>6.4</c:v>
                </c:pt>
                <c:pt idx="1372">
                  <c:v>5.1</c:v>
                </c:pt>
                <c:pt idx="1373">
                  <c:v>9.2</c:v>
                </c:pt>
                <c:pt idx="1374">
                  <c:v>6.5</c:v>
                </c:pt>
                <c:pt idx="1375">
                  <c:v>9.2</c:v>
                </c:pt>
                <c:pt idx="1376">
                  <c:v>8.8</c:v>
                </c:pt>
                <c:pt idx="1377">
                  <c:v>6.4</c:v>
                </c:pt>
                <c:pt idx="1378">
                  <c:v>3.2</c:v>
                </c:pt>
                <c:pt idx="1379">
                  <c:v>3.4</c:v>
                </c:pt>
                <c:pt idx="1380">
                  <c:v>3.4</c:v>
                </c:pt>
                <c:pt idx="1381">
                  <c:v>6.4</c:v>
                </c:pt>
                <c:pt idx="1382">
                  <c:v>7.6</c:v>
                </c:pt>
                <c:pt idx="1383">
                  <c:v>5.0</c:v>
                </c:pt>
                <c:pt idx="1384">
                  <c:v>8.4</c:v>
                </c:pt>
                <c:pt idx="1385">
                  <c:v>5.3</c:v>
                </c:pt>
                <c:pt idx="1386">
                  <c:v>7.3</c:v>
                </c:pt>
                <c:pt idx="1387">
                  <c:v>7.3</c:v>
                </c:pt>
                <c:pt idx="1388">
                  <c:v>5.8</c:v>
                </c:pt>
                <c:pt idx="1389">
                  <c:v>4.8</c:v>
                </c:pt>
                <c:pt idx="1390">
                  <c:v>6.4</c:v>
                </c:pt>
                <c:pt idx="1391">
                  <c:v>4.6</c:v>
                </c:pt>
                <c:pt idx="1392">
                  <c:v>5.1</c:v>
                </c:pt>
                <c:pt idx="1393">
                  <c:v>4.6</c:v>
                </c:pt>
                <c:pt idx="1394">
                  <c:v>7.0</c:v>
                </c:pt>
                <c:pt idx="1395">
                  <c:v>7.4</c:v>
                </c:pt>
                <c:pt idx="1396">
                  <c:v>4.8</c:v>
                </c:pt>
                <c:pt idx="1397">
                  <c:v>5.2</c:v>
                </c:pt>
                <c:pt idx="1398">
                  <c:v>7.2</c:v>
                </c:pt>
                <c:pt idx="1399">
                  <c:v>7.3</c:v>
                </c:pt>
                <c:pt idx="1400">
                  <c:v>6.7</c:v>
                </c:pt>
                <c:pt idx="1401">
                  <c:v>8.5</c:v>
                </c:pt>
                <c:pt idx="1402">
                  <c:v>7.1</c:v>
                </c:pt>
                <c:pt idx="1403">
                  <c:v>5.8</c:v>
                </c:pt>
                <c:pt idx="1404">
                  <c:v>4.9</c:v>
                </c:pt>
                <c:pt idx="1405">
                  <c:v>5.9</c:v>
                </c:pt>
                <c:pt idx="1406">
                  <c:v>5.7</c:v>
                </c:pt>
                <c:pt idx="1407">
                  <c:v>5.6</c:v>
                </c:pt>
                <c:pt idx="1408">
                  <c:v>5.2</c:v>
                </c:pt>
                <c:pt idx="1409">
                  <c:v>6.3</c:v>
                </c:pt>
                <c:pt idx="1410">
                  <c:v>5.2</c:v>
                </c:pt>
                <c:pt idx="1411">
                  <c:v>5.2</c:v>
                </c:pt>
                <c:pt idx="1412">
                  <c:v>7.4</c:v>
                </c:pt>
                <c:pt idx="1413">
                  <c:v>4.0</c:v>
                </c:pt>
                <c:pt idx="1414">
                  <c:v>3.4</c:v>
                </c:pt>
                <c:pt idx="1415">
                  <c:v>4.5</c:v>
                </c:pt>
                <c:pt idx="1416">
                  <c:v>8.2</c:v>
                </c:pt>
                <c:pt idx="1493">
                  <c:v>3.7</c:v>
                </c:pt>
                <c:pt idx="1494">
                  <c:v>2.8</c:v>
                </c:pt>
                <c:pt idx="1495">
                  <c:v>3.5</c:v>
                </c:pt>
                <c:pt idx="1496">
                  <c:v>3.3</c:v>
                </c:pt>
                <c:pt idx="1497">
                  <c:v>3.3</c:v>
                </c:pt>
                <c:pt idx="1498">
                  <c:v>2.1</c:v>
                </c:pt>
                <c:pt idx="1499">
                  <c:v>2.9</c:v>
                </c:pt>
                <c:pt idx="1500">
                  <c:v>2.5</c:v>
                </c:pt>
                <c:pt idx="1501">
                  <c:v>2.4</c:v>
                </c:pt>
                <c:pt idx="1502">
                  <c:v>4.7</c:v>
                </c:pt>
                <c:pt idx="1504">
                  <c:v>3.0</c:v>
                </c:pt>
                <c:pt idx="1506">
                  <c:v>2.3</c:v>
                </c:pt>
                <c:pt idx="1507">
                  <c:v>2.4</c:v>
                </c:pt>
                <c:pt idx="1508">
                  <c:v>2.4</c:v>
                </c:pt>
                <c:pt idx="1510">
                  <c:v>4.8</c:v>
                </c:pt>
                <c:pt idx="1511">
                  <c:v>2.6</c:v>
                </c:pt>
                <c:pt idx="1512">
                  <c:v>2.0</c:v>
                </c:pt>
                <c:pt idx="1513">
                  <c:v>2.0</c:v>
                </c:pt>
                <c:pt idx="1514">
                  <c:v>2.2</c:v>
                </c:pt>
                <c:pt idx="1515">
                  <c:v>2.0</c:v>
                </c:pt>
                <c:pt idx="1516">
                  <c:v>4.8</c:v>
                </c:pt>
                <c:pt idx="1517">
                  <c:v>4.8</c:v>
                </c:pt>
                <c:pt idx="1518">
                  <c:v>5.0</c:v>
                </c:pt>
                <c:pt idx="1519">
                  <c:v>5.2</c:v>
                </c:pt>
                <c:pt idx="1520">
                  <c:v>4.5</c:v>
                </c:pt>
                <c:pt idx="1604">
                  <c:v>13.9</c:v>
                </c:pt>
                <c:pt idx="1605">
                  <c:v>15.8</c:v>
                </c:pt>
                <c:pt idx="1606">
                  <c:v>19.5</c:v>
                </c:pt>
                <c:pt idx="1607">
                  <c:v>20.9</c:v>
                </c:pt>
                <c:pt idx="1608">
                  <c:v>21.1</c:v>
                </c:pt>
                <c:pt idx="1609">
                  <c:v>21.0</c:v>
                </c:pt>
                <c:pt idx="1610">
                  <c:v>22.0</c:v>
                </c:pt>
                <c:pt idx="1611">
                  <c:v>20.9</c:v>
                </c:pt>
                <c:pt idx="1659">
                  <c:v>5.9</c:v>
                </c:pt>
                <c:pt idx="1660">
                  <c:v>5.3</c:v>
                </c:pt>
                <c:pt idx="1661">
                  <c:v>10.8</c:v>
                </c:pt>
                <c:pt idx="1662">
                  <c:v>6.1</c:v>
                </c:pt>
                <c:pt idx="1663">
                  <c:v>5.9</c:v>
                </c:pt>
                <c:pt idx="1664">
                  <c:v>4.3</c:v>
                </c:pt>
                <c:pt idx="1665">
                  <c:v>13.4</c:v>
                </c:pt>
                <c:pt idx="1666">
                  <c:v>6.4</c:v>
                </c:pt>
                <c:pt idx="1667">
                  <c:v>9.6</c:v>
                </c:pt>
                <c:pt idx="1668">
                  <c:v>5.3</c:v>
                </c:pt>
                <c:pt idx="1669">
                  <c:v>4.6</c:v>
                </c:pt>
                <c:pt idx="1670">
                  <c:v>6.0</c:v>
                </c:pt>
                <c:pt idx="1671">
                  <c:v>6.3</c:v>
                </c:pt>
                <c:pt idx="1672">
                  <c:v>6.2</c:v>
                </c:pt>
                <c:pt idx="1673">
                  <c:v>6.1</c:v>
                </c:pt>
                <c:pt idx="1674">
                  <c:v>5.9</c:v>
                </c:pt>
                <c:pt idx="1675">
                  <c:v>6.8</c:v>
                </c:pt>
                <c:pt idx="1676">
                  <c:v>7.0</c:v>
                </c:pt>
                <c:pt idx="1677">
                  <c:v>6.5</c:v>
                </c:pt>
                <c:pt idx="1678">
                  <c:v>5.6</c:v>
                </c:pt>
                <c:pt idx="1679">
                  <c:v>6.2</c:v>
                </c:pt>
                <c:pt idx="1680">
                  <c:v>1.7</c:v>
                </c:pt>
                <c:pt idx="1681">
                  <c:v>2.0</c:v>
                </c:pt>
                <c:pt idx="1682">
                  <c:v>4.4</c:v>
                </c:pt>
                <c:pt idx="1683">
                  <c:v>3.3</c:v>
                </c:pt>
                <c:pt idx="1684">
                  <c:v>3.8</c:v>
                </c:pt>
                <c:pt idx="1685">
                  <c:v>5.0</c:v>
                </c:pt>
                <c:pt idx="1686">
                  <c:v>3.4</c:v>
                </c:pt>
                <c:pt idx="1687">
                  <c:v>5.2</c:v>
                </c:pt>
                <c:pt idx="1688">
                  <c:v>5.9</c:v>
                </c:pt>
                <c:pt idx="1689">
                  <c:v>8.9</c:v>
                </c:pt>
                <c:pt idx="1690">
                  <c:v>12.5</c:v>
                </c:pt>
                <c:pt idx="1691">
                  <c:v>4.3</c:v>
                </c:pt>
                <c:pt idx="1692">
                  <c:v>5.2</c:v>
                </c:pt>
                <c:pt idx="1693">
                  <c:v>6.3</c:v>
                </c:pt>
                <c:pt idx="1694">
                  <c:v>6.2</c:v>
                </c:pt>
                <c:pt idx="1695">
                  <c:v>6.4</c:v>
                </c:pt>
                <c:pt idx="1696">
                  <c:v>8.7</c:v>
                </c:pt>
                <c:pt idx="1697">
                  <c:v>5.3</c:v>
                </c:pt>
                <c:pt idx="1698">
                  <c:v>5.9</c:v>
                </c:pt>
                <c:pt idx="1699">
                  <c:v>6.5</c:v>
                </c:pt>
                <c:pt idx="1700">
                  <c:v>5.0</c:v>
                </c:pt>
                <c:pt idx="1701">
                  <c:v>5.6</c:v>
                </c:pt>
                <c:pt idx="1702">
                  <c:v>5.7</c:v>
                </c:pt>
                <c:pt idx="1703">
                  <c:v>6.8</c:v>
                </c:pt>
                <c:pt idx="1850">
                  <c:v>23.7</c:v>
                </c:pt>
                <c:pt idx="1851">
                  <c:v>19.1</c:v>
                </c:pt>
                <c:pt idx="1852">
                  <c:v>18.9</c:v>
                </c:pt>
                <c:pt idx="1853">
                  <c:v>18.3</c:v>
                </c:pt>
                <c:pt idx="1854">
                  <c:v>16.4</c:v>
                </c:pt>
                <c:pt idx="1855">
                  <c:v>21.3</c:v>
                </c:pt>
                <c:pt idx="1856">
                  <c:v>15.5</c:v>
                </c:pt>
                <c:pt idx="1857">
                  <c:v>6.7</c:v>
                </c:pt>
                <c:pt idx="1858">
                  <c:v>9.8</c:v>
                </c:pt>
                <c:pt idx="1859">
                  <c:v>5.5</c:v>
                </c:pt>
                <c:pt idx="1860">
                  <c:v>12.6</c:v>
                </c:pt>
                <c:pt idx="1861">
                  <c:v>8.7</c:v>
                </c:pt>
                <c:pt idx="1862">
                  <c:v>7.3</c:v>
                </c:pt>
                <c:pt idx="1863">
                  <c:v>7.6</c:v>
                </c:pt>
                <c:pt idx="1864">
                  <c:v>11.6</c:v>
                </c:pt>
                <c:pt idx="1865">
                  <c:v>6.9</c:v>
                </c:pt>
                <c:pt idx="1866">
                  <c:v>6.8</c:v>
                </c:pt>
                <c:pt idx="1867">
                  <c:v>9.9</c:v>
                </c:pt>
                <c:pt idx="1868">
                  <c:v>9.5</c:v>
                </c:pt>
                <c:pt idx="1869">
                  <c:v>12.2</c:v>
                </c:pt>
                <c:pt idx="1870">
                  <c:v>5.5</c:v>
                </c:pt>
                <c:pt idx="1871">
                  <c:v>6.4</c:v>
                </c:pt>
                <c:pt idx="1872">
                  <c:v>5.5</c:v>
                </c:pt>
                <c:pt idx="1873">
                  <c:v>5.3</c:v>
                </c:pt>
                <c:pt idx="1874">
                  <c:v>16.7</c:v>
                </c:pt>
                <c:pt idx="1875">
                  <c:v>16.0</c:v>
                </c:pt>
                <c:pt idx="1876">
                  <c:v>16.1</c:v>
                </c:pt>
                <c:pt idx="1877">
                  <c:v>12.9</c:v>
                </c:pt>
                <c:pt idx="1878">
                  <c:v>6.8</c:v>
                </c:pt>
                <c:pt idx="1879">
                  <c:v>17.0</c:v>
                </c:pt>
                <c:pt idx="1880">
                  <c:v>7.0</c:v>
                </c:pt>
                <c:pt idx="1881">
                  <c:v>5.2</c:v>
                </c:pt>
                <c:pt idx="1882">
                  <c:v>5.0</c:v>
                </c:pt>
                <c:pt idx="1883">
                  <c:v>5.2</c:v>
                </c:pt>
                <c:pt idx="1884">
                  <c:v>5.4</c:v>
                </c:pt>
                <c:pt idx="1885">
                  <c:v>5.7</c:v>
                </c:pt>
                <c:pt idx="1886">
                  <c:v>6.5</c:v>
                </c:pt>
                <c:pt idx="1887">
                  <c:v>9.0</c:v>
                </c:pt>
                <c:pt idx="1888">
                  <c:v>8.9</c:v>
                </c:pt>
                <c:pt idx="1889">
                  <c:v>5.6</c:v>
                </c:pt>
                <c:pt idx="1890">
                  <c:v>6.9</c:v>
                </c:pt>
                <c:pt idx="1891">
                  <c:v>6.0</c:v>
                </c:pt>
                <c:pt idx="1892">
                  <c:v>5.2</c:v>
                </c:pt>
                <c:pt idx="1893">
                  <c:v>6.2</c:v>
                </c:pt>
                <c:pt idx="1894">
                  <c:v>6.4</c:v>
                </c:pt>
                <c:pt idx="1895">
                  <c:v>6.1</c:v>
                </c:pt>
                <c:pt idx="1898">
                  <c:v>5.0</c:v>
                </c:pt>
                <c:pt idx="1899">
                  <c:v>11.0</c:v>
                </c:pt>
                <c:pt idx="1903">
                  <c:v>4.0</c:v>
                </c:pt>
                <c:pt idx="1938">
                  <c:v>11.4</c:v>
                </c:pt>
                <c:pt idx="1939">
                  <c:v>9.7</c:v>
                </c:pt>
                <c:pt idx="2185">
                  <c:v>21.2</c:v>
                </c:pt>
                <c:pt idx="2186">
                  <c:v>22.6</c:v>
                </c:pt>
                <c:pt idx="2187">
                  <c:v>22.3</c:v>
                </c:pt>
                <c:pt idx="2188">
                  <c:v>23.5</c:v>
                </c:pt>
                <c:pt idx="2259">
                  <c:v>3.9</c:v>
                </c:pt>
                <c:pt idx="2261">
                  <c:v>4.1</c:v>
                </c:pt>
                <c:pt idx="2262">
                  <c:v>7.5</c:v>
                </c:pt>
                <c:pt idx="2263">
                  <c:v>4.1</c:v>
                </c:pt>
                <c:pt idx="2264">
                  <c:v>5.0</c:v>
                </c:pt>
                <c:pt idx="2265">
                  <c:v>6.8</c:v>
                </c:pt>
                <c:pt idx="2268">
                  <c:v>6.5</c:v>
                </c:pt>
                <c:pt idx="2269">
                  <c:v>7.2</c:v>
                </c:pt>
                <c:pt idx="2270">
                  <c:v>4.6</c:v>
                </c:pt>
                <c:pt idx="2271">
                  <c:v>9.6</c:v>
                </c:pt>
                <c:pt idx="2272">
                  <c:v>3.9</c:v>
                </c:pt>
                <c:pt idx="2273">
                  <c:v>3.8</c:v>
                </c:pt>
                <c:pt idx="2274">
                  <c:v>5.6</c:v>
                </c:pt>
                <c:pt idx="2275">
                  <c:v>6.5</c:v>
                </c:pt>
                <c:pt idx="2276">
                  <c:v>5.0</c:v>
                </c:pt>
                <c:pt idx="2277">
                  <c:v>6.5</c:v>
                </c:pt>
                <c:pt idx="2279">
                  <c:v>5.1</c:v>
                </c:pt>
                <c:pt idx="2313">
                  <c:v>5.8</c:v>
                </c:pt>
                <c:pt idx="2314">
                  <c:v>7.2</c:v>
                </c:pt>
                <c:pt idx="2315">
                  <c:v>4.6</c:v>
                </c:pt>
                <c:pt idx="2316">
                  <c:v>7.1</c:v>
                </c:pt>
                <c:pt idx="2317">
                  <c:v>5.6</c:v>
                </c:pt>
                <c:pt idx="2318">
                  <c:v>6.7</c:v>
                </c:pt>
                <c:pt idx="2319">
                  <c:v>6.1</c:v>
                </c:pt>
                <c:pt idx="2320">
                  <c:v>6.4</c:v>
                </c:pt>
                <c:pt idx="2321">
                  <c:v>8.8</c:v>
                </c:pt>
                <c:pt idx="2322">
                  <c:v>10.4</c:v>
                </c:pt>
                <c:pt idx="2323">
                  <c:v>7.5</c:v>
                </c:pt>
                <c:pt idx="2324">
                  <c:v>8.3</c:v>
                </c:pt>
                <c:pt idx="2325">
                  <c:v>8.2</c:v>
                </c:pt>
                <c:pt idx="2326">
                  <c:v>7.9</c:v>
                </c:pt>
                <c:pt idx="2449">
                  <c:v>2.8</c:v>
                </c:pt>
                <c:pt idx="2450">
                  <c:v>3.7</c:v>
                </c:pt>
                <c:pt idx="2451">
                  <c:v>2.2</c:v>
                </c:pt>
                <c:pt idx="2452">
                  <c:v>4.3</c:v>
                </c:pt>
                <c:pt idx="2453">
                  <c:v>2.6</c:v>
                </c:pt>
                <c:pt idx="2454">
                  <c:v>3.2</c:v>
                </c:pt>
                <c:pt idx="2455">
                  <c:v>2.8</c:v>
                </c:pt>
                <c:pt idx="2456">
                  <c:v>2.2</c:v>
                </c:pt>
                <c:pt idx="2457">
                  <c:v>2.0</c:v>
                </c:pt>
                <c:pt idx="2458">
                  <c:v>2.2</c:v>
                </c:pt>
                <c:pt idx="2459">
                  <c:v>2.8</c:v>
                </c:pt>
                <c:pt idx="2460">
                  <c:v>2.0</c:v>
                </c:pt>
                <c:pt idx="2461">
                  <c:v>2.4</c:v>
                </c:pt>
                <c:pt idx="2462">
                  <c:v>2.1</c:v>
                </c:pt>
                <c:pt idx="2463">
                  <c:v>2.7</c:v>
                </c:pt>
                <c:pt idx="2464">
                  <c:v>3.7</c:v>
                </c:pt>
                <c:pt idx="2465">
                  <c:v>3.0</c:v>
                </c:pt>
                <c:pt idx="2466">
                  <c:v>3.2</c:v>
                </c:pt>
                <c:pt idx="2467">
                  <c:v>2.8</c:v>
                </c:pt>
                <c:pt idx="2468">
                  <c:v>3.6</c:v>
                </c:pt>
                <c:pt idx="2469">
                  <c:v>2.9</c:v>
                </c:pt>
                <c:pt idx="2470">
                  <c:v>3.7</c:v>
                </c:pt>
                <c:pt idx="2471">
                  <c:v>5.2</c:v>
                </c:pt>
                <c:pt idx="2472">
                  <c:v>2.5</c:v>
                </c:pt>
                <c:pt idx="2473">
                  <c:v>2.7</c:v>
                </c:pt>
                <c:pt idx="2474">
                  <c:v>2.6</c:v>
                </c:pt>
                <c:pt idx="2475">
                  <c:v>4.0</c:v>
                </c:pt>
                <c:pt idx="2476">
                  <c:v>4.3</c:v>
                </c:pt>
                <c:pt idx="2477">
                  <c:v>3.0</c:v>
                </c:pt>
                <c:pt idx="2478">
                  <c:v>3.1</c:v>
                </c:pt>
                <c:pt idx="2479">
                  <c:v>2.4</c:v>
                </c:pt>
                <c:pt idx="2480">
                  <c:v>2.5</c:v>
                </c:pt>
                <c:pt idx="2481">
                  <c:v>3.9</c:v>
                </c:pt>
                <c:pt idx="2482">
                  <c:v>4.8</c:v>
                </c:pt>
                <c:pt idx="2483">
                  <c:v>4.2</c:v>
                </c:pt>
                <c:pt idx="2484">
                  <c:v>2.8</c:v>
                </c:pt>
                <c:pt idx="2485">
                  <c:v>4.3</c:v>
                </c:pt>
                <c:pt idx="2486">
                  <c:v>7.2</c:v>
                </c:pt>
                <c:pt idx="2487">
                  <c:v>3.9</c:v>
                </c:pt>
                <c:pt idx="2488">
                  <c:v>8.2</c:v>
                </c:pt>
                <c:pt idx="2489">
                  <c:v>2.9</c:v>
                </c:pt>
                <c:pt idx="2490">
                  <c:v>2.4</c:v>
                </c:pt>
                <c:pt idx="2491">
                  <c:v>2.5</c:v>
                </c:pt>
                <c:pt idx="2492">
                  <c:v>4.8</c:v>
                </c:pt>
                <c:pt idx="2493">
                  <c:v>4.2</c:v>
                </c:pt>
                <c:pt idx="2494">
                  <c:v>4.6</c:v>
                </c:pt>
                <c:pt idx="2495">
                  <c:v>4.7</c:v>
                </c:pt>
                <c:pt idx="2496">
                  <c:v>3.2</c:v>
                </c:pt>
                <c:pt idx="2497">
                  <c:v>4.0</c:v>
                </c:pt>
                <c:pt idx="2498">
                  <c:v>2.6</c:v>
                </c:pt>
                <c:pt idx="2499">
                  <c:v>2.4</c:v>
                </c:pt>
                <c:pt idx="2500">
                  <c:v>2.5</c:v>
                </c:pt>
                <c:pt idx="2501">
                  <c:v>2.8</c:v>
                </c:pt>
                <c:pt idx="2534">
                  <c:v>2.5</c:v>
                </c:pt>
                <c:pt idx="2535">
                  <c:v>8.0</c:v>
                </c:pt>
                <c:pt idx="2536">
                  <c:v>2.0</c:v>
                </c:pt>
                <c:pt idx="2537">
                  <c:v>2.6</c:v>
                </c:pt>
                <c:pt idx="2538">
                  <c:v>2.5</c:v>
                </c:pt>
                <c:pt idx="2539">
                  <c:v>2.1</c:v>
                </c:pt>
                <c:pt idx="2545">
                  <c:v>2.3</c:v>
                </c:pt>
                <c:pt idx="2547">
                  <c:v>3.2</c:v>
                </c:pt>
                <c:pt idx="2548">
                  <c:v>2.8</c:v>
                </c:pt>
                <c:pt idx="2553">
                  <c:v>2.9</c:v>
                </c:pt>
                <c:pt idx="2561">
                  <c:v>3.1</c:v>
                </c:pt>
                <c:pt idx="2562">
                  <c:v>4.7</c:v>
                </c:pt>
                <c:pt idx="2564">
                  <c:v>2.5</c:v>
                </c:pt>
                <c:pt idx="2566">
                  <c:v>2.9</c:v>
                </c:pt>
                <c:pt idx="2568">
                  <c:v>6.1</c:v>
                </c:pt>
                <c:pt idx="2569">
                  <c:v>2.7</c:v>
                </c:pt>
                <c:pt idx="2576">
                  <c:v>3.4</c:v>
                </c:pt>
                <c:pt idx="2581">
                  <c:v>4.6</c:v>
                </c:pt>
                <c:pt idx="2582">
                  <c:v>3.0</c:v>
                </c:pt>
                <c:pt idx="2584">
                  <c:v>3.3</c:v>
                </c:pt>
                <c:pt idx="2589">
                  <c:v>3.4</c:v>
                </c:pt>
                <c:pt idx="2595">
                  <c:v>3.8</c:v>
                </c:pt>
                <c:pt idx="2596">
                  <c:v>8.7</c:v>
                </c:pt>
                <c:pt idx="2601">
                  <c:v>4.3</c:v>
                </c:pt>
                <c:pt idx="2604">
                  <c:v>3.0</c:v>
                </c:pt>
                <c:pt idx="2608">
                  <c:v>2.9</c:v>
                </c:pt>
                <c:pt idx="2615">
                  <c:v>2.6</c:v>
                </c:pt>
                <c:pt idx="2618">
                  <c:v>4.2</c:v>
                </c:pt>
                <c:pt idx="2621">
                  <c:v>5.2</c:v>
                </c:pt>
                <c:pt idx="2624">
                  <c:v>3.0</c:v>
                </c:pt>
                <c:pt idx="2625">
                  <c:v>2.8</c:v>
                </c:pt>
                <c:pt idx="2628">
                  <c:v>3.5</c:v>
                </c:pt>
                <c:pt idx="2630">
                  <c:v>2.1</c:v>
                </c:pt>
                <c:pt idx="2631">
                  <c:v>2.6</c:v>
                </c:pt>
                <c:pt idx="2636">
                  <c:v>2.1</c:v>
                </c:pt>
                <c:pt idx="2638">
                  <c:v>1.8</c:v>
                </c:pt>
                <c:pt idx="2641">
                  <c:v>2.8</c:v>
                </c:pt>
                <c:pt idx="2642">
                  <c:v>1.9</c:v>
                </c:pt>
                <c:pt idx="2643">
                  <c:v>3.0</c:v>
                </c:pt>
                <c:pt idx="2645">
                  <c:v>2.7</c:v>
                </c:pt>
                <c:pt idx="2648">
                  <c:v>1.9</c:v>
                </c:pt>
                <c:pt idx="2649">
                  <c:v>4.3</c:v>
                </c:pt>
                <c:pt idx="2657">
                  <c:v>4.0</c:v>
                </c:pt>
                <c:pt idx="2658">
                  <c:v>1.8</c:v>
                </c:pt>
                <c:pt idx="2662">
                  <c:v>2.5</c:v>
                </c:pt>
                <c:pt idx="2667">
                  <c:v>8.4</c:v>
                </c:pt>
                <c:pt idx="2670">
                  <c:v>1.4</c:v>
                </c:pt>
                <c:pt idx="2671">
                  <c:v>1.4</c:v>
                </c:pt>
                <c:pt idx="2673">
                  <c:v>9.2</c:v>
                </c:pt>
                <c:pt idx="2674">
                  <c:v>4.6</c:v>
                </c:pt>
                <c:pt idx="2675">
                  <c:v>3.1</c:v>
                </c:pt>
                <c:pt idx="2676">
                  <c:v>1.8</c:v>
                </c:pt>
                <c:pt idx="2678">
                  <c:v>3.3</c:v>
                </c:pt>
                <c:pt idx="2680">
                  <c:v>4.1</c:v>
                </c:pt>
                <c:pt idx="2681">
                  <c:v>4.1</c:v>
                </c:pt>
                <c:pt idx="2682">
                  <c:v>3.0</c:v>
                </c:pt>
                <c:pt idx="2683">
                  <c:v>3.9</c:v>
                </c:pt>
                <c:pt idx="2693">
                  <c:v>2.5</c:v>
                </c:pt>
                <c:pt idx="2694">
                  <c:v>3.9</c:v>
                </c:pt>
                <c:pt idx="2695">
                  <c:v>4.8</c:v>
                </c:pt>
                <c:pt idx="2696">
                  <c:v>4.2</c:v>
                </c:pt>
                <c:pt idx="2697">
                  <c:v>2.8</c:v>
                </c:pt>
                <c:pt idx="2698">
                  <c:v>4.3</c:v>
                </c:pt>
                <c:pt idx="2699">
                  <c:v>7.2</c:v>
                </c:pt>
                <c:pt idx="2700">
                  <c:v>4.6</c:v>
                </c:pt>
                <c:pt idx="2701">
                  <c:v>3.9</c:v>
                </c:pt>
                <c:pt idx="2702">
                  <c:v>8.2</c:v>
                </c:pt>
                <c:pt idx="2703">
                  <c:v>2.9</c:v>
                </c:pt>
                <c:pt idx="2704">
                  <c:v>2.4</c:v>
                </c:pt>
                <c:pt idx="2705">
                  <c:v>2.5</c:v>
                </c:pt>
                <c:pt idx="2706">
                  <c:v>4.7</c:v>
                </c:pt>
                <c:pt idx="2707">
                  <c:v>3.2</c:v>
                </c:pt>
                <c:pt idx="2708">
                  <c:v>3.2</c:v>
                </c:pt>
                <c:pt idx="2709">
                  <c:v>2.8</c:v>
                </c:pt>
                <c:pt idx="2710">
                  <c:v>3.6</c:v>
                </c:pt>
                <c:pt idx="2711">
                  <c:v>2.9</c:v>
                </c:pt>
                <c:pt idx="2712">
                  <c:v>3.7</c:v>
                </c:pt>
                <c:pt idx="2713">
                  <c:v>2.5</c:v>
                </c:pt>
                <c:pt idx="2714">
                  <c:v>2.7</c:v>
                </c:pt>
                <c:pt idx="2715">
                  <c:v>2.6</c:v>
                </c:pt>
                <c:pt idx="2716">
                  <c:v>5.2</c:v>
                </c:pt>
                <c:pt idx="2717">
                  <c:v>3.3</c:v>
                </c:pt>
                <c:pt idx="2718">
                  <c:v>4.3</c:v>
                </c:pt>
                <c:pt idx="2719">
                  <c:v>3.0</c:v>
                </c:pt>
                <c:pt idx="2720">
                  <c:v>3.1</c:v>
                </c:pt>
                <c:pt idx="2721">
                  <c:v>2.4</c:v>
                </c:pt>
                <c:pt idx="2722">
                  <c:v>3.2</c:v>
                </c:pt>
                <c:pt idx="2723">
                  <c:v>1.1</c:v>
                </c:pt>
                <c:pt idx="2724">
                  <c:v>4.3</c:v>
                </c:pt>
                <c:pt idx="2725">
                  <c:v>4.2</c:v>
                </c:pt>
                <c:pt idx="2726">
                  <c:v>5.3</c:v>
                </c:pt>
                <c:pt idx="2727">
                  <c:v>2.6</c:v>
                </c:pt>
                <c:pt idx="2728">
                  <c:v>5.1</c:v>
                </c:pt>
                <c:pt idx="2729">
                  <c:v>3.4</c:v>
                </c:pt>
                <c:pt idx="2730">
                  <c:v>2.8</c:v>
                </c:pt>
                <c:pt idx="2731">
                  <c:v>2.5</c:v>
                </c:pt>
                <c:pt idx="2732">
                  <c:v>4.1</c:v>
                </c:pt>
                <c:pt idx="2733">
                  <c:v>2.5</c:v>
                </c:pt>
                <c:pt idx="2734">
                  <c:v>3.9</c:v>
                </c:pt>
                <c:pt idx="2735">
                  <c:v>4.0</c:v>
                </c:pt>
                <c:pt idx="2736">
                  <c:v>4.7</c:v>
                </c:pt>
                <c:pt idx="2737">
                  <c:v>2.9</c:v>
                </c:pt>
                <c:pt idx="2738">
                  <c:v>2.1</c:v>
                </c:pt>
                <c:pt idx="2739">
                  <c:v>4.4</c:v>
                </c:pt>
                <c:pt idx="2740">
                  <c:v>3.3</c:v>
                </c:pt>
                <c:pt idx="2741">
                  <c:v>2.6</c:v>
                </c:pt>
                <c:pt idx="2742">
                  <c:v>2.0</c:v>
                </c:pt>
                <c:pt idx="2743">
                  <c:v>3.0</c:v>
                </c:pt>
                <c:pt idx="2744">
                  <c:v>2.9</c:v>
                </c:pt>
                <c:pt idx="2745">
                  <c:v>2.4</c:v>
                </c:pt>
                <c:pt idx="2746">
                  <c:v>3.4</c:v>
                </c:pt>
                <c:pt idx="2747">
                  <c:v>1.1</c:v>
                </c:pt>
                <c:pt idx="2748">
                  <c:v>3.3</c:v>
                </c:pt>
                <c:pt idx="2749">
                  <c:v>5.3</c:v>
                </c:pt>
                <c:pt idx="2750">
                  <c:v>4.6</c:v>
                </c:pt>
                <c:pt idx="2751">
                  <c:v>8.1</c:v>
                </c:pt>
                <c:pt idx="2752">
                  <c:v>2.6</c:v>
                </c:pt>
                <c:pt idx="2753">
                  <c:v>5.3</c:v>
                </c:pt>
                <c:pt idx="2754">
                  <c:v>3.2</c:v>
                </c:pt>
                <c:pt idx="2755">
                  <c:v>2.6</c:v>
                </c:pt>
                <c:pt idx="2756">
                  <c:v>3.8</c:v>
                </c:pt>
                <c:pt idx="2815">
                  <c:v>8.1</c:v>
                </c:pt>
                <c:pt idx="2816">
                  <c:v>11.4</c:v>
                </c:pt>
                <c:pt idx="2817">
                  <c:v>5.0</c:v>
                </c:pt>
                <c:pt idx="2818">
                  <c:v>5.1</c:v>
                </c:pt>
                <c:pt idx="2819">
                  <c:v>5.1</c:v>
                </c:pt>
                <c:pt idx="2820">
                  <c:v>5.6</c:v>
                </c:pt>
                <c:pt idx="2821">
                  <c:v>5.0</c:v>
                </c:pt>
                <c:pt idx="2822">
                  <c:v>5.0</c:v>
                </c:pt>
                <c:pt idx="2823">
                  <c:v>5.2</c:v>
                </c:pt>
                <c:pt idx="2824">
                  <c:v>5.8</c:v>
                </c:pt>
                <c:pt idx="2825">
                  <c:v>5.7</c:v>
                </c:pt>
                <c:pt idx="2826">
                  <c:v>11.5</c:v>
                </c:pt>
                <c:pt idx="2827">
                  <c:v>6.8</c:v>
                </c:pt>
                <c:pt idx="2828">
                  <c:v>4.1</c:v>
                </c:pt>
                <c:pt idx="2829">
                  <c:v>5.9</c:v>
                </c:pt>
                <c:pt idx="2830">
                  <c:v>5.4</c:v>
                </c:pt>
                <c:pt idx="2855">
                  <c:v>3.4</c:v>
                </c:pt>
                <c:pt idx="2856">
                  <c:v>4.2</c:v>
                </c:pt>
                <c:pt idx="2857">
                  <c:v>3.6</c:v>
                </c:pt>
                <c:pt idx="2858">
                  <c:v>5.9</c:v>
                </c:pt>
                <c:pt idx="2859">
                  <c:v>5.6</c:v>
                </c:pt>
                <c:pt idx="2860">
                  <c:v>5.5</c:v>
                </c:pt>
                <c:pt idx="2865">
                  <c:v>4.7</c:v>
                </c:pt>
                <c:pt idx="2866">
                  <c:v>4.2</c:v>
                </c:pt>
                <c:pt idx="2867">
                  <c:v>4.4</c:v>
                </c:pt>
                <c:pt idx="2868">
                  <c:v>5.0</c:v>
                </c:pt>
                <c:pt idx="2869">
                  <c:v>4.9</c:v>
                </c:pt>
                <c:pt idx="2870">
                  <c:v>5.6</c:v>
                </c:pt>
                <c:pt idx="2871">
                  <c:v>5.4</c:v>
                </c:pt>
                <c:pt idx="2872">
                  <c:v>2.7</c:v>
                </c:pt>
                <c:pt idx="2873">
                  <c:v>3.9</c:v>
                </c:pt>
                <c:pt idx="2874">
                  <c:v>4.4</c:v>
                </c:pt>
                <c:pt idx="2876">
                  <c:v>6.4</c:v>
                </c:pt>
                <c:pt idx="2877">
                  <c:v>7.0</c:v>
                </c:pt>
                <c:pt idx="2878">
                  <c:v>6.7</c:v>
                </c:pt>
                <c:pt idx="2879">
                  <c:v>4.4</c:v>
                </c:pt>
                <c:pt idx="2880">
                  <c:v>5.7</c:v>
                </c:pt>
                <c:pt idx="2881">
                  <c:v>6.1</c:v>
                </c:pt>
                <c:pt idx="2882">
                  <c:v>3.1</c:v>
                </c:pt>
                <c:pt idx="2883">
                  <c:v>4.2</c:v>
                </c:pt>
                <c:pt idx="2884">
                  <c:v>4.0</c:v>
                </c:pt>
                <c:pt idx="2885">
                  <c:v>4.0</c:v>
                </c:pt>
                <c:pt idx="2886">
                  <c:v>3.4</c:v>
                </c:pt>
                <c:pt idx="2887">
                  <c:v>3.4</c:v>
                </c:pt>
                <c:pt idx="2888">
                  <c:v>3.4</c:v>
                </c:pt>
                <c:pt idx="2889">
                  <c:v>4.1</c:v>
                </c:pt>
                <c:pt idx="2890">
                  <c:v>5.7</c:v>
                </c:pt>
                <c:pt idx="2891">
                  <c:v>5.7</c:v>
                </c:pt>
                <c:pt idx="2926">
                  <c:v>4.3</c:v>
                </c:pt>
                <c:pt idx="2927">
                  <c:v>8.5</c:v>
                </c:pt>
                <c:pt idx="2928">
                  <c:v>4.2</c:v>
                </c:pt>
                <c:pt idx="2929">
                  <c:v>30.0</c:v>
                </c:pt>
                <c:pt idx="2930">
                  <c:v>2.0</c:v>
                </c:pt>
                <c:pt idx="2931">
                  <c:v>13.9</c:v>
                </c:pt>
                <c:pt idx="2932">
                  <c:v>2.6</c:v>
                </c:pt>
                <c:pt idx="2933">
                  <c:v>5.7</c:v>
                </c:pt>
                <c:pt idx="2934">
                  <c:v>4.3</c:v>
                </c:pt>
                <c:pt idx="2935">
                  <c:v>4.0</c:v>
                </c:pt>
                <c:pt idx="2936">
                  <c:v>4.3</c:v>
                </c:pt>
                <c:pt idx="2937">
                  <c:v>4.3</c:v>
                </c:pt>
                <c:pt idx="2938">
                  <c:v>4.2</c:v>
                </c:pt>
                <c:pt idx="2939">
                  <c:v>3.9</c:v>
                </c:pt>
                <c:pt idx="2940">
                  <c:v>4.0</c:v>
                </c:pt>
                <c:pt idx="2941">
                  <c:v>3.1</c:v>
                </c:pt>
                <c:pt idx="2942">
                  <c:v>3.0</c:v>
                </c:pt>
                <c:pt idx="2943">
                  <c:v>6.2</c:v>
                </c:pt>
                <c:pt idx="2947">
                  <c:v>3.7</c:v>
                </c:pt>
                <c:pt idx="2948">
                  <c:v>4.5</c:v>
                </c:pt>
                <c:pt idx="2949">
                  <c:v>4.5</c:v>
                </c:pt>
                <c:pt idx="2950">
                  <c:v>5.3</c:v>
                </c:pt>
                <c:pt idx="2951">
                  <c:v>5.5</c:v>
                </c:pt>
                <c:pt idx="2952">
                  <c:v>5.2</c:v>
                </c:pt>
                <c:pt idx="2953">
                  <c:v>5.5</c:v>
                </c:pt>
                <c:pt idx="2954">
                  <c:v>6.5</c:v>
                </c:pt>
                <c:pt idx="2955">
                  <c:v>5.9</c:v>
                </c:pt>
                <c:pt idx="2956">
                  <c:v>5.1</c:v>
                </c:pt>
                <c:pt idx="2957">
                  <c:v>6.1</c:v>
                </c:pt>
                <c:pt idx="2958">
                  <c:v>4.4</c:v>
                </c:pt>
                <c:pt idx="2959">
                  <c:v>4.3</c:v>
                </c:pt>
                <c:pt idx="2985">
                  <c:v>6.1</c:v>
                </c:pt>
                <c:pt idx="2986">
                  <c:v>6.2</c:v>
                </c:pt>
                <c:pt idx="2987">
                  <c:v>6.8</c:v>
                </c:pt>
                <c:pt idx="2988">
                  <c:v>7.2</c:v>
                </c:pt>
                <c:pt idx="3098">
                  <c:v>4.48</c:v>
                </c:pt>
                <c:pt idx="3099">
                  <c:v>4.41</c:v>
                </c:pt>
                <c:pt idx="3100">
                  <c:v>3.88</c:v>
                </c:pt>
                <c:pt idx="3101">
                  <c:v>5.11</c:v>
                </c:pt>
                <c:pt idx="3102">
                  <c:v>5.78</c:v>
                </c:pt>
                <c:pt idx="3103">
                  <c:v>6.56</c:v>
                </c:pt>
                <c:pt idx="3104">
                  <c:v>4.2</c:v>
                </c:pt>
                <c:pt idx="3105">
                  <c:v>2</c:v>
                </c:pt>
                <c:pt idx="3106">
                  <c:v>3.7</c:v>
                </c:pt>
                <c:pt idx="3107">
                  <c:v>3.9</c:v>
                </c:pt>
                <c:pt idx="3108">
                  <c:v>2.4</c:v>
                </c:pt>
                <c:pt idx="3109">
                  <c:v>5.1</c:v>
                </c:pt>
                <c:pt idx="3110">
                  <c:v>3.2</c:v>
                </c:pt>
                <c:pt idx="3111">
                  <c:v>4.1</c:v>
                </c:pt>
                <c:pt idx="3112">
                  <c:v>5.4</c:v>
                </c:pt>
                <c:pt idx="3113">
                  <c:v>7.7</c:v>
                </c:pt>
                <c:pt idx="3114">
                  <c:v>5.8</c:v>
                </c:pt>
                <c:pt idx="3115">
                  <c:v>8.4</c:v>
                </c:pt>
                <c:pt idx="3116">
                  <c:v>3</c:v>
                </c:pt>
                <c:pt idx="3117">
                  <c:v>3.3</c:v>
                </c:pt>
                <c:pt idx="3118">
                  <c:v>5.7</c:v>
                </c:pt>
                <c:pt idx="3119">
                  <c:v>4.3</c:v>
                </c:pt>
                <c:pt idx="3120">
                  <c:v>6</c:v>
                </c:pt>
                <c:pt idx="3121">
                  <c:v>6.2</c:v>
                </c:pt>
                <c:pt idx="3122">
                  <c:v>6.9</c:v>
                </c:pt>
                <c:pt idx="3123">
                  <c:v>5.9</c:v>
                </c:pt>
                <c:pt idx="3124">
                  <c:v>4.5</c:v>
                </c:pt>
                <c:pt idx="3125">
                  <c:v>9</c:v>
                </c:pt>
                <c:pt idx="3220">
                  <c:v>3.2</c:v>
                </c:pt>
                <c:pt idx="3221">
                  <c:v>2.9</c:v>
                </c:pt>
                <c:pt idx="3222">
                  <c:v>1.8</c:v>
                </c:pt>
                <c:pt idx="3223">
                  <c:v>4.7</c:v>
                </c:pt>
                <c:pt idx="3224">
                  <c:v>8.5</c:v>
                </c:pt>
                <c:pt idx="3225">
                  <c:v>9.0</c:v>
                </c:pt>
                <c:pt idx="3226">
                  <c:v>8.7</c:v>
                </c:pt>
                <c:pt idx="3227">
                  <c:v>8.1</c:v>
                </c:pt>
                <c:pt idx="3228">
                  <c:v>8.8</c:v>
                </c:pt>
                <c:pt idx="3229">
                  <c:v>9.3</c:v>
                </c:pt>
                <c:pt idx="3230">
                  <c:v>8.4</c:v>
                </c:pt>
                <c:pt idx="3231">
                  <c:v>9.6</c:v>
                </c:pt>
                <c:pt idx="3240">
                  <c:v>4.0</c:v>
                </c:pt>
                <c:pt idx="3241">
                  <c:v>2.0</c:v>
                </c:pt>
                <c:pt idx="3242">
                  <c:v>1.6</c:v>
                </c:pt>
                <c:pt idx="3243">
                  <c:v>3.1</c:v>
                </c:pt>
                <c:pt idx="3244">
                  <c:v>3.1</c:v>
                </c:pt>
                <c:pt idx="3245">
                  <c:v>2.9</c:v>
                </c:pt>
                <c:pt idx="3246">
                  <c:v>2.8</c:v>
                </c:pt>
                <c:pt idx="3253">
                  <c:v>8.5</c:v>
                </c:pt>
                <c:pt idx="3254">
                  <c:v>13.1</c:v>
                </c:pt>
                <c:pt idx="3257">
                  <c:v>8.1</c:v>
                </c:pt>
                <c:pt idx="3258">
                  <c:v>5.8</c:v>
                </c:pt>
                <c:pt idx="3260">
                  <c:v>4.9</c:v>
                </c:pt>
                <c:pt idx="3261">
                  <c:v>6.6</c:v>
                </c:pt>
                <c:pt idx="3263">
                  <c:v>5.5</c:v>
                </c:pt>
                <c:pt idx="3265">
                  <c:v>4.9</c:v>
                </c:pt>
                <c:pt idx="3266">
                  <c:v>6.4</c:v>
                </c:pt>
                <c:pt idx="3267">
                  <c:v>5.4</c:v>
                </c:pt>
                <c:pt idx="3268">
                  <c:v>4.2</c:v>
                </c:pt>
                <c:pt idx="3269">
                  <c:v>3.8</c:v>
                </c:pt>
                <c:pt idx="3270">
                  <c:v>3.3</c:v>
                </c:pt>
                <c:pt idx="3272">
                  <c:v>5.3</c:v>
                </c:pt>
                <c:pt idx="3391">
                  <c:v>6.9</c:v>
                </c:pt>
                <c:pt idx="3392">
                  <c:v>6.1</c:v>
                </c:pt>
                <c:pt idx="3393">
                  <c:v>4.2</c:v>
                </c:pt>
                <c:pt idx="3419">
                  <c:v>11.0</c:v>
                </c:pt>
                <c:pt idx="3428">
                  <c:v>7.0</c:v>
                </c:pt>
                <c:pt idx="3478">
                  <c:v>5.8</c:v>
                </c:pt>
                <c:pt idx="3570">
                  <c:v>1.8</c:v>
                </c:pt>
                <c:pt idx="3571">
                  <c:v>2.0</c:v>
                </c:pt>
                <c:pt idx="3572">
                  <c:v>2.8</c:v>
                </c:pt>
                <c:pt idx="3573">
                  <c:v>3.7</c:v>
                </c:pt>
                <c:pt idx="3574">
                  <c:v>4.7</c:v>
                </c:pt>
                <c:pt idx="3618">
                  <c:v>8.2</c:v>
                </c:pt>
                <c:pt idx="3619">
                  <c:v>4.5</c:v>
                </c:pt>
                <c:pt idx="3620">
                  <c:v>2.2</c:v>
                </c:pt>
                <c:pt idx="3621">
                  <c:v>1.8</c:v>
                </c:pt>
                <c:pt idx="3622">
                  <c:v>2.3</c:v>
                </c:pt>
                <c:pt idx="3623">
                  <c:v>5.1</c:v>
                </c:pt>
                <c:pt idx="3624">
                  <c:v>3.0</c:v>
                </c:pt>
                <c:pt idx="3626">
                  <c:v>5.5</c:v>
                </c:pt>
                <c:pt idx="3627">
                  <c:v>4.1</c:v>
                </c:pt>
                <c:pt idx="3667">
                  <c:v>5.6</c:v>
                </c:pt>
                <c:pt idx="3668">
                  <c:v>5.6</c:v>
                </c:pt>
                <c:pt idx="3669">
                  <c:v>5.7</c:v>
                </c:pt>
                <c:pt idx="3670">
                  <c:v>6.1</c:v>
                </c:pt>
                <c:pt idx="3671">
                  <c:v>5.2</c:v>
                </c:pt>
                <c:pt idx="3672">
                  <c:v>5.4</c:v>
                </c:pt>
                <c:pt idx="3673">
                  <c:v>4.6</c:v>
                </c:pt>
                <c:pt idx="3674">
                  <c:v>5.3</c:v>
                </c:pt>
                <c:pt idx="3675">
                  <c:v>5.2</c:v>
                </c:pt>
                <c:pt idx="3676">
                  <c:v>5.8</c:v>
                </c:pt>
                <c:pt idx="3677">
                  <c:v>4.8</c:v>
                </c:pt>
                <c:pt idx="3679">
                  <c:v>8.3</c:v>
                </c:pt>
                <c:pt idx="3680">
                  <c:v>7.2</c:v>
                </c:pt>
                <c:pt idx="3681">
                  <c:v>5.6</c:v>
                </c:pt>
                <c:pt idx="3682">
                  <c:v>4.1</c:v>
                </c:pt>
                <c:pt idx="3683">
                  <c:v>3.1</c:v>
                </c:pt>
                <c:pt idx="3684">
                  <c:v>2.5</c:v>
                </c:pt>
                <c:pt idx="3689">
                  <c:v>7.5</c:v>
                </c:pt>
                <c:pt idx="3690">
                  <c:v>5.7</c:v>
                </c:pt>
                <c:pt idx="3691">
                  <c:v>6.7</c:v>
                </c:pt>
                <c:pt idx="3692">
                  <c:v>7.6</c:v>
                </c:pt>
                <c:pt idx="3693">
                  <c:v>5.5</c:v>
                </c:pt>
                <c:pt idx="3694">
                  <c:v>7.8</c:v>
                </c:pt>
                <c:pt idx="3695">
                  <c:v>8.4</c:v>
                </c:pt>
                <c:pt idx="3696">
                  <c:v>6.6</c:v>
                </c:pt>
                <c:pt idx="3697">
                  <c:v>7.3</c:v>
                </c:pt>
                <c:pt idx="3698">
                  <c:v>7.6</c:v>
                </c:pt>
                <c:pt idx="3699">
                  <c:v>5.5</c:v>
                </c:pt>
                <c:pt idx="3700">
                  <c:v>4.5</c:v>
                </c:pt>
                <c:pt idx="3701">
                  <c:v>5.1</c:v>
                </c:pt>
                <c:pt idx="3702">
                  <c:v>8.2</c:v>
                </c:pt>
                <c:pt idx="3703">
                  <c:v>5.6</c:v>
                </c:pt>
                <c:pt idx="3704">
                  <c:v>3.9</c:v>
                </c:pt>
                <c:pt idx="3705">
                  <c:v>7.3</c:v>
                </c:pt>
                <c:pt idx="3706">
                  <c:v>5.9</c:v>
                </c:pt>
                <c:pt idx="3707">
                  <c:v>5.5</c:v>
                </c:pt>
                <c:pt idx="3836">
                  <c:v>6.8</c:v>
                </c:pt>
                <c:pt idx="3837">
                  <c:v>6.0</c:v>
                </c:pt>
                <c:pt idx="3838">
                  <c:v>6.3</c:v>
                </c:pt>
                <c:pt idx="3839">
                  <c:v>5.8</c:v>
                </c:pt>
                <c:pt idx="3840">
                  <c:v>5.1</c:v>
                </c:pt>
                <c:pt idx="3841">
                  <c:v>6.5</c:v>
                </c:pt>
                <c:pt idx="3842">
                  <c:v>4.7</c:v>
                </c:pt>
                <c:pt idx="3843">
                  <c:v>4.7</c:v>
                </c:pt>
                <c:pt idx="3844">
                  <c:v>3.0</c:v>
                </c:pt>
                <c:pt idx="3845">
                  <c:v>1.6</c:v>
                </c:pt>
                <c:pt idx="3846">
                  <c:v>2.2</c:v>
                </c:pt>
                <c:pt idx="3847">
                  <c:v>2.2</c:v>
                </c:pt>
                <c:pt idx="3848">
                  <c:v>2.1</c:v>
                </c:pt>
                <c:pt idx="3849">
                  <c:v>3.2</c:v>
                </c:pt>
                <c:pt idx="3850">
                  <c:v>2.8</c:v>
                </c:pt>
                <c:pt idx="3851">
                  <c:v>1.8</c:v>
                </c:pt>
                <c:pt idx="3852">
                  <c:v>2.7</c:v>
                </c:pt>
                <c:pt idx="3853">
                  <c:v>2.8</c:v>
                </c:pt>
                <c:pt idx="3854">
                  <c:v>3.6</c:v>
                </c:pt>
                <c:pt idx="3855">
                  <c:v>3.6</c:v>
                </c:pt>
                <c:pt idx="3856">
                  <c:v>7.7</c:v>
                </c:pt>
                <c:pt idx="3857">
                  <c:v>7.6</c:v>
                </c:pt>
                <c:pt idx="3858">
                  <c:v>6.0</c:v>
                </c:pt>
                <c:pt idx="3859">
                  <c:v>6.9</c:v>
                </c:pt>
                <c:pt idx="3860">
                  <c:v>6.3</c:v>
                </c:pt>
                <c:pt idx="3861">
                  <c:v>7.1</c:v>
                </c:pt>
                <c:pt idx="3862">
                  <c:v>5.0</c:v>
                </c:pt>
                <c:pt idx="3863">
                  <c:v>5.3</c:v>
                </c:pt>
                <c:pt idx="3864">
                  <c:v>4.5</c:v>
                </c:pt>
                <c:pt idx="3865">
                  <c:v>6.3</c:v>
                </c:pt>
                <c:pt idx="3866">
                  <c:v>4.3</c:v>
                </c:pt>
                <c:pt idx="3867">
                  <c:v>4.9</c:v>
                </c:pt>
                <c:pt idx="3868">
                  <c:v>5.3</c:v>
                </c:pt>
                <c:pt idx="3870">
                  <c:v>4.7</c:v>
                </c:pt>
                <c:pt idx="3871">
                  <c:v>6.0</c:v>
                </c:pt>
                <c:pt idx="3872">
                  <c:v>6.5</c:v>
                </c:pt>
                <c:pt idx="3873">
                  <c:v>6.8</c:v>
                </c:pt>
                <c:pt idx="3874">
                  <c:v>5.8</c:v>
                </c:pt>
                <c:pt idx="3875">
                  <c:v>4.7</c:v>
                </c:pt>
                <c:pt idx="3876">
                  <c:v>5.1</c:v>
                </c:pt>
                <c:pt idx="3877">
                  <c:v>6.5</c:v>
                </c:pt>
                <c:pt idx="3878">
                  <c:v>6.9</c:v>
                </c:pt>
                <c:pt idx="3879">
                  <c:v>6.1</c:v>
                </c:pt>
                <c:pt idx="3880">
                  <c:v>7.1</c:v>
                </c:pt>
                <c:pt idx="3881">
                  <c:v>7.1</c:v>
                </c:pt>
                <c:pt idx="3882">
                  <c:v>7.4</c:v>
                </c:pt>
                <c:pt idx="3883">
                  <c:v>4.8</c:v>
                </c:pt>
                <c:pt idx="3884">
                  <c:v>3.9</c:v>
                </c:pt>
                <c:pt idx="3885">
                  <c:v>5.8</c:v>
                </c:pt>
                <c:pt idx="3886">
                  <c:v>6.8</c:v>
                </c:pt>
                <c:pt idx="3887">
                  <c:v>6.2</c:v>
                </c:pt>
                <c:pt idx="3888">
                  <c:v>6.3</c:v>
                </c:pt>
                <c:pt idx="3889">
                  <c:v>6.7</c:v>
                </c:pt>
                <c:pt idx="3890">
                  <c:v>5.9</c:v>
                </c:pt>
                <c:pt idx="3891">
                  <c:v>7.2</c:v>
                </c:pt>
                <c:pt idx="3892">
                  <c:v>6.4</c:v>
                </c:pt>
                <c:pt idx="3893">
                  <c:v>6.9</c:v>
                </c:pt>
                <c:pt idx="3894">
                  <c:v>6.2</c:v>
                </c:pt>
                <c:pt idx="3895">
                  <c:v>4.0</c:v>
                </c:pt>
                <c:pt idx="3896">
                  <c:v>3.7</c:v>
                </c:pt>
                <c:pt idx="3897">
                  <c:v>3.2</c:v>
                </c:pt>
                <c:pt idx="3898">
                  <c:v>3.4</c:v>
                </c:pt>
                <c:pt idx="3899">
                  <c:v>3.0</c:v>
                </c:pt>
                <c:pt idx="3900">
                  <c:v>4.9</c:v>
                </c:pt>
                <c:pt idx="3901">
                  <c:v>3.4</c:v>
                </c:pt>
                <c:pt idx="3902">
                  <c:v>5.5</c:v>
                </c:pt>
                <c:pt idx="3903">
                  <c:v>4.2</c:v>
                </c:pt>
                <c:pt idx="3904">
                  <c:v>3.7</c:v>
                </c:pt>
                <c:pt idx="3917">
                  <c:v>3.8</c:v>
                </c:pt>
                <c:pt idx="3918">
                  <c:v>3.7</c:v>
                </c:pt>
                <c:pt idx="3919">
                  <c:v>5.9</c:v>
                </c:pt>
                <c:pt idx="3920">
                  <c:v>6.7</c:v>
                </c:pt>
                <c:pt idx="3921">
                  <c:v>4.8</c:v>
                </c:pt>
                <c:pt idx="3922">
                  <c:v>6.9</c:v>
                </c:pt>
                <c:pt idx="3923">
                  <c:v>6.5</c:v>
                </c:pt>
                <c:pt idx="3924">
                  <c:v>5.9</c:v>
                </c:pt>
                <c:pt idx="3925">
                  <c:v>4.2</c:v>
                </c:pt>
                <c:pt idx="3926">
                  <c:v>5.0</c:v>
                </c:pt>
                <c:pt idx="3927">
                  <c:v>5.2</c:v>
                </c:pt>
                <c:pt idx="3928">
                  <c:v>8.3</c:v>
                </c:pt>
                <c:pt idx="3929">
                  <c:v>5.4</c:v>
                </c:pt>
                <c:pt idx="3930">
                  <c:v>16.0</c:v>
                </c:pt>
                <c:pt idx="3931">
                  <c:v>15.0</c:v>
                </c:pt>
                <c:pt idx="3932">
                  <c:v>12.5</c:v>
                </c:pt>
                <c:pt idx="3933">
                  <c:v>6.7</c:v>
                </c:pt>
                <c:pt idx="3934">
                  <c:v>17.3</c:v>
                </c:pt>
                <c:pt idx="3935">
                  <c:v>10.5</c:v>
                </c:pt>
                <c:pt idx="3936">
                  <c:v>14.7</c:v>
                </c:pt>
                <c:pt idx="4020">
                  <c:v>0.7</c:v>
                </c:pt>
                <c:pt idx="4021">
                  <c:v>2.8</c:v>
                </c:pt>
                <c:pt idx="4022">
                  <c:v>2.9</c:v>
                </c:pt>
                <c:pt idx="4023">
                  <c:v>2.7</c:v>
                </c:pt>
                <c:pt idx="4043">
                  <c:v>5.5</c:v>
                </c:pt>
                <c:pt idx="4046">
                  <c:v>6.6</c:v>
                </c:pt>
                <c:pt idx="4050">
                  <c:v>3.5</c:v>
                </c:pt>
                <c:pt idx="4051">
                  <c:v>4.5</c:v>
                </c:pt>
                <c:pt idx="4052">
                  <c:v>5.0</c:v>
                </c:pt>
                <c:pt idx="4054">
                  <c:v>7.0</c:v>
                </c:pt>
                <c:pt idx="4055">
                  <c:v>5.8</c:v>
                </c:pt>
                <c:pt idx="4059">
                  <c:v>6.8</c:v>
                </c:pt>
                <c:pt idx="4063">
                  <c:v>10.3</c:v>
                </c:pt>
                <c:pt idx="4067">
                  <c:v>15.0</c:v>
                </c:pt>
                <c:pt idx="4072">
                  <c:v>3.5</c:v>
                </c:pt>
                <c:pt idx="4075">
                  <c:v>12.6</c:v>
                </c:pt>
                <c:pt idx="4076">
                  <c:v>11.9</c:v>
                </c:pt>
                <c:pt idx="4077">
                  <c:v>7.0</c:v>
                </c:pt>
                <c:pt idx="4078">
                  <c:v>15.0</c:v>
                </c:pt>
                <c:pt idx="4157">
                  <c:v>0.9</c:v>
                </c:pt>
                <c:pt idx="4159">
                  <c:v>0.8</c:v>
                </c:pt>
                <c:pt idx="4160">
                  <c:v>0.6</c:v>
                </c:pt>
                <c:pt idx="4162">
                  <c:v>1.2</c:v>
                </c:pt>
                <c:pt idx="4163">
                  <c:v>0.9</c:v>
                </c:pt>
                <c:pt idx="4164">
                  <c:v>0.7</c:v>
                </c:pt>
                <c:pt idx="4167">
                  <c:v>0.5</c:v>
                </c:pt>
                <c:pt idx="4169">
                  <c:v>0.8</c:v>
                </c:pt>
                <c:pt idx="4170">
                  <c:v>0.6</c:v>
                </c:pt>
                <c:pt idx="4171">
                  <c:v>1.0</c:v>
                </c:pt>
                <c:pt idx="4175">
                  <c:v>1.3</c:v>
                </c:pt>
                <c:pt idx="4179">
                  <c:v>0.8</c:v>
                </c:pt>
                <c:pt idx="4180">
                  <c:v>1.0</c:v>
                </c:pt>
                <c:pt idx="4182">
                  <c:v>1.0</c:v>
                </c:pt>
                <c:pt idx="4186">
                  <c:v>1.3</c:v>
                </c:pt>
                <c:pt idx="4188">
                  <c:v>1.4</c:v>
                </c:pt>
                <c:pt idx="4189">
                  <c:v>2.0</c:v>
                </c:pt>
                <c:pt idx="4190">
                  <c:v>1.6</c:v>
                </c:pt>
                <c:pt idx="4192">
                  <c:v>2.1</c:v>
                </c:pt>
                <c:pt idx="4195">
                  <c:v>2.1</c:v>
                </c:pt>
                <c:pt idx="4196">
                  <c:v>1.9</c:v>
                </c:pt>
                <c:pt idx="4197">
                  <c:v>2.1</c:v>
                </c:pt>
                <c:pt idx="4198">
                  <c:v>1.9</c:v>
                </c:pt>
                <c:pt idx="4201">
                  <c:v>1.9</c:v>
                </c:pt>
                <c:pt idx="4204">
                  <c:v>1.8</c:v>
                </c:pt>
                <c:pt idx="4205">
                  <c:v>2.8</c:v>
                </c:pt>
                <c:pt idx="4206">
                  <c:v>2.4</c:v>
                </c:pt>
                <c:pt idx="4207">
                  <c:v>4.0</c:v>
                </c:pt>
                <c:pt idx="4208">
                  <c:v>1.8</c:v>
                </c:pt>
                <c:pt idx="4209">
                  <c:v>1.9</c:v>
                </c:pt>
                <c:pt idx="4210">
                  <c:v>2.3</c:v>
                </c:pt>
                <c:pt idx="4213">
                  <c:v>2.7</c:v>
                </c:pt>
                <c:pt idx="4219">
                  <c:v>1.7</c:v>
                </c:pt>
                <c:pt idx="4221">
                  <c:v>2.8</c:v>
                </c:pt>
                <c:pt idx="4222">
                  <c:v>2.4</c:v>
                </c:pt>
                <c:pt idx="4224">
                  <c:v>3.3</c:v>
                </c:pt>
                <c:pt idx="4225">
                  <c:v>1.9</c:v>
                </c:pt>
                <c:pt idx="4231">
                  <c:v>3.2</c:v>
                </c:pt>
                <c:pt idx="4232">
                  <c:v>4.4</c:v>
                </c:pt>
                <c:pt idx="4233">
                  <c:v>3.0</c:v>
                </c:pt>
                <c:pt idx="4234">
                  <c:v>4.9</c:v>
                </c:pt>
                <c:pt idx="4235">
                  <c:v>4.4</c:v>
                </c:pt>
                <c:pt idx="4238">
                  <c:v>6.5</c:v>
                </c:pt>
                <c:pt idx="4239">
                  <c:v>7.6</c:v>
                </c:pt>
                <c:pt idx="4250">
                  <c:v>3.7</c:v>
                </c:pt>
                <c:pt idx="4251">
                  <c:v>2.0</c:v>
                </c:pt>
                <c:pt idx="4252">
                  <c:v>2.1</c:v>
                </c:pt>
                <c:pt idx="4267">
                  <c:v>2.9</c:v>
                </c:pt>
                <c:pt idx="4268">
                  <c:v>1.2</c:v>
                </c:pt>
                <c:pt idx="4269">
                  <c:v>2.9</c:v>
                </c:pt>
                <c:pt idx="4270">
                  <c:v>3.1</c:v>
                </c:pt>
                <c:pt idx="4271">
                  <c:v>1.8</c:v>
                </c:pt>
                <c:pt idx="4272">
                  <c:v>3.1</c:v>
                </c:pt>
                <c:pt idx="4273">
                  <c:v>2.8</c:v>
                </c:pt>
                <c:pt idx="4274">
                  <c:v>3.6</c:v>
                </c:pt>
                <c:pt idx="4275">
                  <c:v>2.9</c:v>
                </c:pt>
                <c:pt idx="4276">
                  <c:v>3.4</c:v>
                </c:pt>
                <c:pt idx="4277">
                  <c:v>3.1</c:v>
                </c:pt>
                <c:pt idx="4315">
                  <c:v>3.0</c:v>
                </c:pt>
                <c:pt idx="4317">
                  <c:v>3.0</c:v>
                </c:pt>
                <c:pt idx="4320">
                  <c:v>3.1</c:v>
                </c:pt>
                <c:pt idx="4323">
                  <c:v>3.3</c:v>
                </c:pt>
                <c:pt idx="4326">
                  <c:v>1.3</c:v>
                </c:pt>
                <c:pt idx="4327">
                  <c:v>4.5</c:v>
                </c:pt>
                <c:pt idx="4512">
                  <c:v>7.7</c:v>
                </c:pt>
                <c:pt idx="4513">
                  <c:v>4.7</c:v>
                </c:pt>
                <c:pt idx="4514">
                  <c:v>5.1</c:v>
                </c:pt>
                <c:pt idx="4515">
                  <c:v>1.4</c:v>
                </c:pt>
                <c:pt idx="4516">
                  <c:v>4.6</c:v>
                </c:pt>
                <c:pt idx="4517">
                  <c:v>8.3</c:v>
                </c:pt>
                <c:pt idx="4518">
                  <c:v>1.0</c:v>
                </c:pt>
                <c:pt idx="4519">
                  <c:v>1.1</c:v>
                </c:pt>
                <c:pt idx="4520">
                  <c:v>3.1</c:v>
                </c:pt>
                <c:pt idx="4521">
                  <c:v>2.0</c:v>
                </c:pt>
                <c:pt idx="4522">
                  <c:v>2.5</c:v>
                </c:pt>
                <c:pt idx="4523">
                  <c:v>7.5</c:v>
                </c:pt>
                <c:pt idx="4524">
                  <c:v>2.4</c:v>
                </c:pt>
                <c:pt idx="4525">
                  <c:v>2.2</c:v>
                </c:pt>
                <c:pt idx="4526">
                  <c:v>4.7</c:v>
                </c:pt>
                <c:pt idx="4527">
                  <c:v>4.6</c:v>
                </c:pt>
                <c:pt idx="4528">
                  <c:v>5.1</c:v>
                </c:pt>
                <c:pt idx="4529">
                  <c:v>3.7</c:v>
                </c:pt>
                <c:pt idx="4536">
                  <c:v>1.4</c:v>
                </c:pt>
                <c:pt idx="4541">
                  <c:v>2.5</c:v>
                </c:pt>
                <c:pt idx="4554">
                  <c:v>2.9</c:v>
                </c:pt>
                <c:pt idx="4555">
                  <c:v>2.6</c:v>
                </c:pt>
                <c:pt idx="4556">
                  <c:v>2.4</c:v>
                </c:pt>
                <c:pt idx="4558">
                  <c:v>2.2</c:v>
                </c:pt>
                <c:pt idx="4565">
                  <c:v>2.1</c:v>
                </c:pt>
                <c:pt idx="4568">
                  <c:v>2.9</c:v>
                </c:pt>
                <c:pt idx="4571">
                  <c:v>1.7</c:v>
                </c:pt>
                <c:pt idx="4574">
                  <c:v>3.2</c:v>
                </c:pt>
                <c:pt idx="4585">
                  <c:v>1.7</c:v>
                </c:pt>
                <c:pt idx="4587">
                  <c:v>2.1</c:v>
                </c:pt>
                <c:pt idx="4591">
                  <c:v>2.3</c:v>
                </c:pt>
                <c:pt idx="4593">
                  <c:v>3.1</c:v>
                </c:pt>
                <c:pt idx="4598">
                  <c:v>7.5</c:v>
                </c:pt>
                <c:pt idx="4604">
                  <c:v>6.5</c:v>
                </c:pt>
                <c:pt idx="4606">
                  <c:v>8.3</c:v>
                </c:pt>
                <c:pt idx="4607">
                  <c:v>6.5</c:v>
                </c:pt>
                <c:pt idx="4615">
                  <c:v>1.0</c:v>
                </c:pt>
                <c:pt idx="4616">
                  <c:v>1.1</c:v>
                </c:pt>
                <c:pt idx="4617">
                  <c:v>0.6</c:v>
                </c:pt>
                <c:pt idx="4622">
                  <c:v>2.0</c:v>
                </c:pt>
                <c:pt idx="4626">
                  <c:v>2.0</c:v>
                </c:pt>
                <c:pt idx="4640">
                  <c:v>0.9</c:v>
                </c:pt>
                <c:pt idx="4641">
                  <c:v>0.9</c:v>
                </c:pt>
                <c:pt idx="4651">
                  <c:v>0.6</c:v>
                </c:pt>
                <c:pt idx="4661">
                  <c:v>1.1</c:v>
                </c:pt>
                <c:pt idx="4670">
                  <c:v>1.1</c:v>
                </c:pt>
                <c:pt idx="4672">
                  <c:v>2.4</c:v>
                </c:pt>
                <c:pt idx="4684">
                  <c:v>2.1</c:v>
                </c:pt>
                <c:pt idx="4698">
                  <c:v>1.4</c:v>
                </c:pt>
                <c:pt idx="4705">
                  <c:v>2.3</c:v>
                </c:pt>
                <c:pt idx="4722">
                  <c:v>3.1</c:v>
                </c:pt>
                <c:pt idx="4751">
                  <c:v>2.2</c:v>
                </c:pt>
                <c:pt idx="4757">
                  <c:v>2.5</c:v>
                </c:pt>
                <c:pt idx="4758">
                  <c:v>2.7</c:v>
                </c:pt>
                <c:pt idx="4763">
                  <c:v>0.8</c:v>
                </c:pt>
                <c:pt idx="4791">
                  <c:v>3.9</c:v>
                </c:pt>
                <c:pt idx="4792">
                  <c:v>0.7</c:v>
                </c:pt>
                <c:pt idx="4793">
                  <c:v>0.5</c:v>
                </c:pt>
                <c:pt idx="4794">
                  <c:v>3.7</c:v>
                </c:pt>
                <c:pt idx="4795">
                  <c:v>2.4</c:v>
                </c:pt>
                <c:pt idx="4796">
                  <c:v>7.5</c:v>
                </c:pt>
                <c:pt idx="4797">
                  <c:v>4.6</c:v>
                </c:pt>
                <c:pt idx="4799">
                  <c:v>4.5</c:v>
                </c:pt>
                <c:pt idx="4805">
                  <c:v>0.7</c:v>
                </c:pt>
                <c:pt idx="4808">
                  <c:v>6.2</c:v>
                </c:pt>
                <c:pt idx="4892">
                  <c:v>8.2</c:v>
                </c:pt>
                <c:pt idx="4893">
                  <c:v>7.8</c:v>
                </c:pt>
                <c:pt idx="4894">
                  <c:v>6.5</c:v>
                </c:pt>
                <c:pt idx="4895">
                  <c:v>6.6</c:v>
                </c:pt>
                <c:pt idx="4896">
                  <c:v>7.2</c:v>
                </c:pt>
                <c:pt idx="4897">
                  <c:v>5.0</c:v>
                </c:pt>
                <c:pt idx="4898">
                  <c:v>6.9</c:v>
                </c:pt>
                <c:pt idx="4899">
                  <c:v>6.7</c:v>
                </c:pt>
                <c:pt idx="4900">
                  <c:v>4.8</c:v>
                </c:pt>
                <c:pt idx="4901">
                  <c:v>4.4</c:v>
                </c:pt>
                <c:pt idx="4902">
                  <c:v>4.6</c:v>
                </c:pt>
                <c:pt idx="4903">
                  <c:v>5.6</c:v>
                </c:pt>
                <c:pt idx="4904">
                  <c:v>7.7</c:v>
                </c:pt>
                <c:pt idx="4905">
                  <c:v>8.1</c:v>
                </c:pt>
                <c:pt idx="4906">
                  <c:v>7.3</c:v>
                </c:pt>
                <c:pt idx="4907">
                  <c:v>6.8</c:v>
                </c:pt>
                <c:pt idx="4908">
                  <c:v>7.6</c:v>
                </c:pt>
                <c:pt idx="4909">
                  <c:v>6.3</c:v>
                </c:pt>
                <c:pt idx="4910">
                  <c:v>8.3</c:v>
                </c:pt>
                <c:pt idx="4911">
                  <c:v>5.9</c:v>
                </c:pt>
                <c:pt idx="4912">
                  <c:v>7.8</c:v>
                </c:pt>
                <c:pt idx="4913">
                  <c:v>9.3</c:v>
                </c:pt>
                <c:pt idx="4914">
                  <c:v>9.4</c:v>
                </c:pt>
                <c:pt idx="4915">
                  <c:v>8.2</c:v>
                </c:pt>
                <c:pt idx="4916">
                  <c:v>6.6</c:v>
                </c:pt>
                <c:pt idx="4929">
                  <c:v>4.6</c:v>
                </c:pt>
                <c:pt idx="4974">
                  <c:v>13.0</c:v>
                </c:pt>
                <c:pt idx="4975">
                  <c:v>26.0</c:v>
                </c:pt>
                <c:pt idx="4976">
                  <c:v>31.0</c:v>
                </c:pt>
                <c:pt idx="4977">
                  <c:v>3.0</c:v>
                </c:pt>
                <c:pt idx="4978">
                  <c:v>2.0</c:v>
                </c:pt>
                <c:pt idx="4979">
                  <c:v>34.0</c:v>
                </c:pt>
                <c:pt idx="4980">
                  <c:v>2.0</c:v>
                </c:pt>
                <c:pt idx="4981">
                  <c:v>31.0</c:v>
                </c:pt>
                <c:pt idx="4982">
                  <c:v>39.0</c:v>
                </c:pt>
                <c:pt idx="4983">
                  <c:v>38.0</c:v>
                </c:pt>
                <c:pt idx="4984">
                  <c:v>4.0</c:v>
                </c:pt>
                <c:pt idx="4985">
                  <c:v>3.1</c:v>
                </c:pt>
                <c:pt idx="4997">
                  <c:v>5.0</c:v>
                </c:pt>
                <c:pt idx="4998">
                  <c:v>4.4</c:v>
                </c:pt>
                <c:pt idx="4999">
                  <c:v>4.0</c:v>
                </c:pt>
                <c:pt idx="5000">
                  <c:v>4.2</c:v>
                </c:pt>
                <c:pt idx="5001">
                  <c:v>5.5</c:v>
                </c:pt>
                <c:pt idx="5002">
                  <c:v>6.5</c:v>
                </c:pt>
                <c:pt idx="5003">
                  <c:v>4.4</c:v>
                </c:pt>
                <c:pt idx="5004">
                  <c:v>3.3</c:v>
                </c:pt>
                <c:pt idx="5005">
                  <c:v>5.2</c:v>
                </c:pt>
                <c:pt idx="5006">
                  <c:v>4.9</c:v>
                </c:pt>
                <c:pt idx="5007">
                  <c:v>5.3</c:v>
                </c:pt>
                <c:pt idx="5008">
                  <c:v>3.9</c:v>
                </c:pt>
                <c:pt idx="5009">
                  <c:v>6.2</c:v>
                </c:pt>
                <c:pt idx="5010">
                  <c:v>5.6</c:v>
                </c:pt>
                <c:pt idx="5011">
                  <c:v>3.3</c:v>
                </c:pt>
                <c:pt idx="5012">
                  <c:v>6.4</c:v>
                </c:pt>
                <c:pt idx="5013">
                  <c:v>6.7</c:v>
                </c:pt>
                <c:pt idx="5014">
                  <c:v>3.4</c:v>
                </c:pt>
                <c:pt idx="5015">
                  <c:v>6.3</c:v>
                </c:pt>
                <c:pt idx="5016">
                  <c:v>4.3</c:v>
                </c:pt>
                <c:pt idx="5017">
                  <c:v>5.5</c:v>
                </c:pt>
                <c:pt idx="5173">
                  <c:v>3.8</c:v>
                </c:pt>
                <c:pt idx="5227">
                  <c:v>0.8</c:v>
                </c:pt>
                <c:pt idx="5228">
                  <c:v>3.6</c:v>
                </c:pt>
                <c:pt idx="5229">
                  <c:v>4.6</c:v>
                </c:pt>
                <c:pt idx="5251">
                  <c:v>4.9</c:v>
                </c:pt>
                <c:pt idx="5252">
                  <c:v>4.5</c:v>
                </c:pt>
                <c:pt idx="5367">
                  <c:v>5.3</c:v>
                </c:pt>
                <c:pt idx="5368">
                  <c:v>3.8</c:v>
                </c:pt>
                <c:pt idx="5385">
                  <c:v>3.6</c:v>
                </c:pt>
                <c:pt idx="5386">
                  <c:v>5.0</c:v>
                </c:pt>
                <c:pt idx="5388">
                  <c:v>4.8</c:v>
                </c:pt>
                <c:pt idx="5390">
                  <c:v>5.4</c:v>
                </c:pt>
                <c:pt idx="5393">
                  <c:v>5.7</c:v>
                </c:pt>
                <c:pt idx="5395">
                  <c:v>4.8</c:v>
                </c:pt>
                <c:pt idx="5396">
                  <c:v>4.5</c:v>
                </c:pt>
                <c:pt idx="5398">
                  <c:v>5.1</c:v>
                </c:pt>
                <c:pt idx="5399">
                  <c:v>3.1</c:v>
                </c:pt>
                <c:pt idx="5400">
                  <c:v>4.2</c:v>
                </c:pt>
                <c:pt idx="5402">
                  <c:v>4.6</c:v>
                </c:pt>
                <c:pt idx="5403">
                  <c:v>3.4</c:v>
                </c:pt>
                <c:pt idx="5404">
                  <c:v>4.2</c:v>
                </c:pt>
                <c:pt idx="5406">
                  <c:v>3.8</c:v>
                </c:pt>
                <c:pt idx="5407">
                  <c:v>4.1</c:v>
                </c:pt>
                <c:pt idx="5408">
                  <c:v>3.4</c:v>
                </c:pt>
                <c:pt idx="5409">
                  <c:v>5.7</c:v>
                </c:pt>
                <c:pt idx="5410">
                  <c:v>3.6</c:v>
                </c:pt>
                <c:pt idx="5411">
                  <c:v>5.7</c:v>
                </c:pt>
                <c:pt idx="5414">
                  <c:v>4.3</c:v>
                </c:pt>
                <c:pt idx="5415">
                  <c:v>4.5</c:v>
                </c:pt>
                <c:pt idx="5433">
                  <c:v>5.3</c:v>
                </c:pt>
                <c:pt idx="5604">
                  <c:v>3.2</c:v>
                </c:pt>
                <c:pt idx="5605">
                  <c:v>5.0</c:v>
                </c:pt>
                <c:pt idx="5606">
                  <c:v>4.6</c:v>
                </c:pt>
                <c:pt idx="5607">
                  <c:v>5.9</c:v>
                </c:pt>
                <c:pt idx="5608">
                  <c:v>6.0</c:v>
                </c:pt>
                <c:pt idx="5609">
                  <c:v>3.3</c:v>
                </c:pt>
                <c:pt idx="5610">
                  <c:v>4.7</c:v>
                </c:pt>
                <c:pt idx="5611">
                  <c:v>4.2</c:v>
                </c:pt>
                <c:pt idx="5612">
                  <c:v>4.2</c:v>
                </c:pt>
                <c:pt idx="5613">
                  <c:v>4.2</c:v>
                </c:pt>
                <c:pt idx="5614">
                  <c:v>3.5</c:v>
                </c:pt>
                <c:pt idx="5615">
                  <c:v>4.0</c:v>
                </c:pt>
                <c:pt idx="5616">
                  <c:v>3.9</c:v>
                </c:pt>
                <c:pt idx="5617">
                  <c:v>3.3</c:v>
                </c:pt>
                <c:pt idx="5618">
                  <c:v>3.1</c:v>
                </c:pt>
                <c:pt idx="5619">
                  <c:v>5.5</c:v>
                </c:pt>
                <c:pt idx="5620">
                  <c:v>4.8</c:v>
                </c:pt>
                <c:pt idx="5621">
                  <c:v>5.2</c:v>
                </c:pt>
                <c:pt idx="5622">
                  <c:v>5.5</c:v>
                </c:pt>
                <c:pt idx="5623">
                  <c:v>3.8</c:v>
                </c:pt>
                <c:pt idx="5624">
                  <c:v>4.2</c:v>
                </c:pt>
                <c:pt idx="5625">
                  <c:v>4.1</c:v>
                </c:pt>
                <c:pt idx="5626">
                  <c:v>3.7</c:v>
                </c:pt>
                <c:pt idx="5627">
                  <c:v>3.0</c:v>
                </c:pt>
                <c:pt idx="5684">
                  <c:v>3.2</c:v>
                </c:pt>
                <c:pt idx="5732">
                  <c:v>5.8</c:v>
                </c:pt>
                <c:pt idx="5733">
                  <c:v>4.9</c:v>
                </c:pt>
                <c:pt idx="5734">
                  <c:v>5.4</c:v>
                </c:pt>
                <c:pt idx="5735">
                  <c:v>5.0</c:v>
                </c:pt>
                <c:pt idx="5736">
                  <c:v>4.1</c:v>
                </c:pt>
                <c:pt idx="5737">
                  <c:v>5.3</c:v>
                </c:pt>
                <c:pt idx="5738">
                  <c:v>4.3</c:v>
                </c:pt>
                <c:pt idx="5739">
                  <c:v>6.4</c:v>
                </c:pt>
                <c:pt idx="5740">
                  <c:v>5.2</c:v>
                </c:pt>
                <c:pt idx="5741">
                  <c:v>5.3</c:v>
                </c:pt>
                <c:pt idx="5743">
                  <c:v>4.2</c:v>
                </c:pt>
                <c:pt idx="5744">
                  <c:v>2.4</c:v>
                </c:pt>
                <c:pt idx="5745">
                  <c:v>3.3</c:v>
                </c:pt>
                <c:pt idx="5746">
                  <c:v>2.1</c:v>
                </c:pt>
                <c:pt idx="5747">
                  <c:v>2.5</c:v>
                </c:pt>
                <c:pt idx="5748">
                  <c:v>3.4</c:v>
                </c:pt>
                <c:pt idx="5749">
                  <c:v>3.0</c:v>
                </c:pt>
                <c:pt idx="5751">
                  <c:v>4.0</c:v>
                </c:pt>
                <c:pt idx="5756">
                  <c:v>1.7</c:v>
                </c:pt>
                <c:pt idx="5757">
                  <c:v>1.5</c:v>
                </c:pt>
                <c:pt idx="5758">
                  <c:v>0.8</c:v>
                </c:pt>
                <c:pt idx="5759">
                  <c:v>1.8</c:v>
                </c:pt>
                <c:pt idx="5760">
                  <c:v>1.1</c:v>
                </c:pt>
                <c:pt idx="5764">
                  <c:v>4.2</c:v>
                </c:pt>
                <c:pt idx="5765">
                  <c:v>3.8</c:v>
                </c:pt>
                <c:pt idx="5766">
                  <c:v>3.8</c:v>
                </c:pt>
                <c:pt idx="5769">
                  <c:v>0.3</c:v>
                </c:pt>
                <c:pt idx="5785">
                  <c:v>3.3</c:v>
                </c:pt>
                <c:pt idx="5802">
                  <c:v>1.8</c:v>
                </c:pt>
                <c:pt idx="5803">
                  <c:v>2.7</c:v>
                </c:pt>
                <c:pt idx="5805">
                  <c:v>4.3</c:v>
                </c:pt>
                <c:pt idx="5806">
                  <c:v>3.6</c:v>
                </c:pt>
                <c:pt idx="5811">
                  <c:v>4.1</c:v>
                </c:pt>
                <c:pt idx="5813">
                  <c:v>3.4</c:v>
                </c:pt>
                <c:pt idx="5816">
                  <c:v>3.7</c:v>
                </c:pt>
                <c:pt idx="5822">
                  <c:v>3.5</c:v>
                </c:pt>
                <c:pt idx="5824">
                  <c:v>4.7</c:v>
                </c:pt>
                <c:pt idx="5827">
                  <c:v>4.0</c:v>
                </c:pt>
                <c:pt idx="5830">
                  <c:v>5.1</c:v>
                </c:pt>
                <c:pt idx="5831">
                  <c:v>8.0</c:v>
                </c:pt>
                <c:pt idx="5833">
                  <c:v>3.8</c:v>
                </c:pt>
                <c:pt idx="5836">
                  <c:v>5.5</c:v>
                </c:pt>
                <c:pt idx="5839">
                  <c:v>5.4</c:v>
                </c:pt>
                <c:pt idx="5840">
                  <c:v>6.0</c:v>
                </c:pt>
                <c:pt idx="5843">
                  <c:v>5.6</c:v>
                </c:pt>
                <c:pt idx="5846">
                  <c:v>4.9</c:v>
                </c:pt>
                <c:pt idx="5847">
                  <c:v>4.1</c:v>
                </c:pt>
                <c:pt idx="5849">
                  <c:v>3.0</c:v>
                </c:pt>
                <c:pt idx="5853">
                  <c:v>3.0</c:v>
                </c:pt>
                <c:pt idx="5855">
                  <c:v>3.4</c:v>
                </c:pt>
                <c:pt idx="5857">
                  <c:v>3.1</c:v>
                </c:pt>
                <c:pt idx="5859">
                  <c:v>3.9</c:v>
                </c:pt>
                <c:pt idx="5869">
                  <c:v>10.3</c:v>
                </c:pt>
                <c:pt idx="5871">
                  <c:v>8.9</c:v>
                </c:pt>
                <c:pt idx="5881">
                  <c:v>3.5</c:v>
                </c:pt>
                <c:pt idx="5882">
                  <c:v>6.0</c:v>
                </c:pt>
                <c:pt idx="5883">
                  <c:v>4.8</c:v>
                </c:pt>
                <c:pt idx="5884">
                  <c:v>7.6</c:v>
                </c:pt>
                <c:pt idx="5885">
                  <c:v>6.5</c:v>
                </c:pt>
                <c:pt idx="5886">
                  <c:v>6.5</c:v>
                </c:pt>
                <c:pt idx="5887">
                  <c:v>6.3</c:v>
                </c:pt>
                <c:pt idx="5888">
                  <c:v>12.5</c:v>
                </c:pt>
                <c:pt idx="5889">
                  <c:v>16.3</c:v>
                </c:pt>
                <c:pt idx="5890">
                  <c:v>16.4</c:v>
                </c:pt>
                <c:pt idx="5891">
                  <c:v>5.4</c:v>
                </c:pt>
                <c:pt idx="5892">
                  <c:v>3.6</c:v>
                </c:pt>
                <c:pt idx="5893">
                  <c:v>3.4</c:v>
                </c:pt>
                <c:pt idx="5894">
                  <c:v>17.2</c:v>
                </c:pt>
                <c:pt idx="5895">
                  <c:v>8.3</c:v>
                </c:pt>
                <c:pt idx="5896">
                  <c:v>2.7</c:v>
                </c:pt>
                <c:pt idx="5897">
                  <c:v>8.2</c:v>
                </c:pt>
                <c:pt idx="5898">
                  <c:v>4.9</c:v>
                </c:pt>
                <c:pt idx="5899">
                  <c:v>2.1</c:v>
                </c:pt>
                <c:pt idx="5900">
                  <c:v>5.6</c:v>
                </c:pt>
                <c:pt idx="5901">
                  <c:v>3.9</c:v>
                </c:pt>
                <c:pt idx="5902">
                  <c:v>5.8</c:v>
                </c:pt>
                <c:pt idx="5903">
                  <c:v>6.0</c:v>
                </c:pt>
                <c:pt idx="5904">
                  <c:v>6.0</c:v>
                </c:pt>
                <c:pt idx="5905">
                  <c:v>2.5</c:v>
                </c:pt>
                <c:pt idx="5906">
                  <c:v>5.9</c:v>
                </c:pt>
                <c:pt idx="5907">
                  <c:v>9.1</c:v>
                </c:pt>
                <c:pt idx="5908">
                  <c:v>6.4</c:v>
                </c:pt>
                <c:pt idx="5909">
                  <c:v>5.4</c:v>
                </c:pt>
                <c:pt idx="5910">
                  <c:v>6.5</c:v>
                </c:pt>
                <c:pt idx="5911">
                  <c:v>4.6</c:v>
                </c:pt>
                <c:pt idx="5912">
                  <c:v>5.2</c:v>
                </c:pt>
                <c:pt idx="5913">
                  <c:v>6.4</c:v>
                </c:pt>
                <c:pt idx="5914">
                  <c:v>4.9</c:v>
                </c:pt>
                <c:pt idx="5915">
                  <c:v>5.5</c:v>
                </c:pt>
                <c:pt idx="5928">
                  <c:v>6.0</c:v>
                </c:pt>
                <c:pt idx="5929">
                  <c:v>4.6</c:v>
                </c:pt>
                <c:pt idx="5949">
                  <c:v>4.3</c:v>
                </c:pt>
                <c:pt idx="5950">
                  <c:v>3.6</c:v>
                </c:pt>
                <c:pt idx="5959">
                  <c:v>1.8</c:v>
                </c:pt>
                <c:pt idx="5960">
                  <c:v>4.3</c:v>
                </c:pt>
                <c:pt idx="5961">
                  <c:v>2.8</c:v>
                </c:pt>
                <c:pt idx="5962">
                  <c:v>2.5</c:v>
                </c:pt>
                <c:pt idx="5963">
                  <c:v>2.4</c:v>
                </c:pt>
                <c:pt idx="5964">
                  <c:v>2.3</c:v>
                </c:pt>
                <c:pt idx="5965">
                  <c:v>2.1</c:v>
                </c:pt>
                <c:pt idx="5966">
                  <c:v>2.1</c:v>
                </c:pt>
                <c:pt idx="5967">
                  <c:v>2.3</c:v>
                </c:pt>
                <c:pt idx="5968">
                  <c:v>2.2</c:v>
                </c:pt>
                <c:pt idx="5973">
                  <c:v>3.4</c:v>
                </c:pt>
                <c:pt idx="5974">
                  <c:v>2.5</c:v>
                </c:pt>
                <c:pt idx="5975">
                  <c:v>2.7</c:v>
                </c:pt>
                <c:pt idx="6112">
                  <c:v>4.9</c:v>
                </c:pt>
                <c:pt idx="6113">
                  <c:v>3.6</c:v>
                </c:pt>
                <c:pt idx="6114">
                  <c:v>5.8</c:v>
                </c:pt>
                <c:pt idx="6115">
                  <c:v>6.2</c:v>
                </c:pt>
                <c:pt idx="6116">
                  <c:v>6.1</c:v>
                </c:pt>
                <c:pt idx="6117">
                  <c:v>5.7</c:v>
                </c:pt>
                <c:pt idx="6118">
                  <c:v>3.7</c:v>
                </c:pt>
                <c:pt idx="6119">
                  <c:v>6.7</c:v>
                </c:pt>
                <c:pt idx="6120">
                  <c:v>7.2</c:v>
                </c:pt>
                <c:pt idx="6121">
                  <c:v>4.6</c:v>
                </c:pt>
                <c:pt idx="6163">
                  <c:v>2.5</c:v>
                </c:pt>
                <c:pt idx="6164">
                  <c:v>20.6</c:v>
                </c:pt>
                <c:pt idx="6165">
                  <c:v>22.9</c:v>
                </c:pt>
                <c:pt idx="6166">
                  <c:v>23.7</c:v>
                </c:pt>
                <c:pt idx="6167">
                  <c:v>24.5</c:v>
                </c:pt>
                <c:pt idx="6173">
                  <c:v>2.4</c:v>
                </c:pt>
                <c:pt idx="6175">
                  <c:v>26.2</c:v>
                </c:pt>
                <c:pt idx="6176">
                  <c:v>27.6</c:v>
                </c:pt>
                <c:pt idx="6177">
                  <c:v>30.9</c:v>
                </c:pt>
                <c:pt idx="6178">
                  <c:v>30.2</c:v>
                </c:pt>
                <c:pt idx="6179">
                  <c:v>22.6</c:v>
                </c:pt>
                <c:pt idx="6226">
                  <c:v>2.0</c:v>
                </c:pt>
                <c:pt idx="6227">
                  <c:v>1.0</c:v>
                </c:pt>
                <c:pt idx="6228">
                  <c:v>3.0</c:v>
                </c:pt>
                <c:pt idx="6229">
                  <c:v>2.0</c:v>
                </c:pt>
                <c:pt idx="6252">
                  <c:v>2.0</c:v>
                </c:pt>
                <c:pt idx="6253">
                  <c:v>2.2</c:v>
                </c:pt>
                <c:pt idx="6255">
                  <c:v>1.5</c:v>
                </c:pt>
                <c:pt idx="6256">
                  <c:v>5.4</c:v>
                </c:pt>
                <c:pt idx="6257">
                  <c:v>5.0</c:v>
                </c:pt>
                <c:pt idx="6258">
                  <c:v>5.6</c:v>
                </c:pt>
                <c:pt idx="6259">
                  <c:v>2.4</c:v>
                </c:pt>
                <c:pt idx="6260">
                  <c:v>3.5</c:v>
                </c:pt>
                <c:pt idx="6261">
                  <c:v>3.8</c:v>
                </c:pt>
                <c:pt idx="6262">
                  <c:v>4.1</c:v>
                </c:pt>
                <c:pt idx="6263">
                  <c:v>3.3</c:v>
                </c:pt>
                <c:pt idx="6282">
                  <c:v>4.2</c:v>
                </c:pt>
                <c:pt idx="6284">
                  <c:v>4.1</c:v>
                </c:pt>
                <c:pt idx="6286">
                  <c:v>5.8</c:v>
                </c:pt>
                <c:pt idx="6288">
                  <c:v>3.0</c:v>
                </c:pt>
                <c:pt idx="6289">
                  <c:v>2.2</c:v>
                </c:pt>
                <c:pt idx="6290">
                  <c:v>3.2</c:v>
                </c:pt>
                <c:pt idx="6291">
                  <c:v>5.1</c:v>
                </c:pt>
                <c:pt idx="6292">
                  <c:v>5.5</c:v>
                </c:pt>
                <c:pt idx="6294">
                  <c:v>6.3</c:v>
                </c:pt>
                <c:pt idx="6295">
                  <c:v>5.2</c:v>
                </c:pt>
                <c:pt idx="6296">
                  <c:v>0.9</c:v>
                </c:pt>
                <c:pt idx="6301">
                  <c:v>1.5</c:v>
                </c:pt>
                <c:pt idx="6302">
                  <c:v>2.3</c:v>
                </c:pt>
                <c:pt idx="6307">
                  <c:v>3.2</c:v>
                </c:pt>
                <c:pt idx="6308">
                  <c:v>2.0</c:v>
                </c:pt>
                <c:pt idx="6310">
                  <c:v>1.5</c:v>
                </c:pt>
                <c:pt idx="6313">
                  <c:v>2.6</c:v>
                </c:pt>
                <c:pt idx="6317">
                  <c:v>2.5</c:v>
                </c:pt>
                <c:pt idx="6318">
                  <c:v>1.3</c:v>
                </c:pt>
                <c:pt idx="6319">
                  <c:v>1.7</c:v>
                </c:pt>
                <c:pt idx="6320">
                  <c:v>0.9</c:v>
                </c:pt>
                <c:pt idx="6321">
                  <c:v>1.6</c:v>
                </c:pt>
                <c:pt idx="6333">
                  <c:v>2.1</c:v>
                </c:pt>
                <c:pt idx="6334">
                  <c:v>1.8</c:v>
                </c:pt>
                <c:pt idx="6335">
                  <c:v>1.5</c:v>
                </c:pt>
                <c:pt idx="6336">
                  <c:v>1.4</c:v>
                </c:pt>
                <c:pt idx="6337">
                  <c:v>3.0</c:v>
                </c:pt>
                <c:pt idx="6340">
                  <c:v>0.9</c:v>
                </c:pt>
                <c:pt idx="6341">
                  <c:v>3.6</c:v>
                </c:pt>
                <c:pt idx="6342">
                  <c:v>2.3</c:v>
                </c:pt>
                <c:pt idx="6343">
                  <c:v>2.2</c:v>
                </c:pt>
                <c:pt idx="6370">
                  <c:v>2.8</c:v>
                </c:pt>
                <c:pt idx="6372">
                  <c:v>2.4</c:v>
                </c:pt>
                <c:pt idx="6373">
                  <c:v>2.1</c:v>
                </c:pt>
                <c:pt idx="6375">
                  <c:v>2.3</c:v>
                </c:pt>
                <c:pt idx="6376">
                  <c:v>2.0</c:v>
                </c:pt>
                <c:pt idx="6377">
                  <c:v>2.5</c:v>
                </c:pt>
                <c:pt idx="6378">
                  <c:v>2.0</c:v>
                </c:pt>
                <c:pt idx="6379">
                  <c:v>2.3</c:v>
                </c:pt>
                <c:pt idx="6380">
                  <c:v>2.1</c:v>
                </c:pt>
                <c:pt idx="6381">
                  <c:v>2.2</c:v>
                </c:pt>
                <c:pt idx="6382">
                  <c:v>2.3</c:v>
                </c:pt>
                <c:pt idx="6383">
                  <c:v>2.1</c:v>
                </c:pt>
                <c:pt idx="6384">
                  <c:v>2.2</c:v>
                </c:pt>
                <c:pt idx="6388">
                  <c:v>1.9</c:v>
                </c:pt>
                <c:pt idx="6389">
                  <c:v>3.7</c:v>
                </c:pt>
                <c:pt idx="6391">
                  <c:v>1.8</c:v>
                </c:pt>
                <c:pt idx="6392">
                  <c:v>2.0</c:v>
                </c:pt>
                <c:pt idx="6409">
                  <c:v>3.9</c:v>
                </c:pt>
                <c:pt idx="6440">
                  <c:v>3.5</c:v>
                </c:pt>
                <c:pt idx="6441">
                  <c:v>3.4</c:v>
                </c:pt>
                <c:pt idx="6452">
                  <c:v>3.5</c:v>
                </c:pt>
                <c:pt idx="6457">
                  <c:v>3.1</c:v>
                </c:pt>
                <c:pt idx="6458">
                  <c:v>2.7</c:v>
                </c:pt>
                <c:pt idx="6459">
                  <c:v>5.1</c:v>
                </c:pt>
                <c:pt idx="6460">
                  <c:v>5.0</c:v>
                </c:pt>
                <c:pt idx="6462">
                  <c:v>5.4</c:v>
                </c:pt>
                <c:pt idx="6464">
                  <c:v>2.3</c:v>
                </c:pt>
                <c:pt idx="6468">
                  <c:v>3.5</c:v>
                </c:pt>
                <c:pt idx="6469">
                  <c:v>2.7</c:v>
                </c:pt>
                <c:pt idx="6470">
                  <c:v>3.7</c:v>
                </c:pt>
                <c:pt idx="6472">
                  <c:v>3.5</c:v>
                </c:pt>
                <c:pt idx="6473">
                  <c:v>5.8</c:v>
                </c:pt>
                <c:pt idx="6482">
                  <c:v>5.2</c:v>
                </c:pt>
                <c:pt idx="6483">
                  <c:v>5.8</c:v>
                </c:pt>
                <c:pt idx="6484">
                  <c:v>5.9</c:v>
                </c:pt>
                <c:pt idx="6485">
                  <c:v>5.4</c:v>
                </c:pt>
                <c:pt idx="6488">
                  <c:v>5.1</c:v>
                </c:pt>
                <c:pt idx="6491">
                  <c:v>4.9</c:v>
                </c:pt>
                <c:pt idx="6492">
                  <c:v>3.0</c:v>
                </c:pt>
                <c:pt idx="6493">
                  <c:v>2.9</c:v>
                </c:pt>
                <c:pt idx="6494">
                  <c:v>5.1</c:v>
                </c:pt>
                <c:pt idx="6495">
                  <c:v>1.1</c:v>
                </c:pt>
                <c:pt idx="6496">
                  <c:v>0.9</c:v>
                </c:pt>
                <c:pt idx="6497">
                  <c:v>1.2</c:v>
                </c:pt>
                <c:pt idx="6498">
                  <c:v>1.8</c:v>
                </c:pt>
                <c:pt idx="6499">
                  <c:v>1.9</c:v>
                </c:pt>
                <c:pt idx="6500">
                  <c:v>1.6</c:v>
                </c:pt>
                <c:pt idx="6501">
                  <c:v>1.8</c:v>
                </c:pt>
                <c:pt idx="6502">
                  <c:v>2.3</c:v>
                </c:pt>
                <c:pt idx="6503">
                  <c:v>2.4</c:v>
                </c:pt>
                <c:pt idx="6504">
                  <c:v>2.5</c:v>
                </c:pt>
                <c:pt idx="6505">
                  <c:v>2.8</c:v>
                </c:pt>
                <c:pt idx="6506">
                  <c:v>3.7</c:v>
                </c:pt>
                <c:pt idx="6507">
                  <c:v>5.7</c:v>
                </c:pt>
                <c:pt idx="6508">
                  <c:v>4.1</c:v>
                </c:pt>
                <c:pt idx="6509">
                  <c:v>4.0</c:v>
                </c:pt>
                <c:pt idx="6510">
                  <c:v>5.0</c:v>
                </c:pt>
                <c:pt idx="6511">
                  <c:v>4.6</c:v>
                </c:pt>
                <c:pt idx="6512">
                  <c:v>3.7</c:v>
                </c:pt>
                <c:pt idx="6513">
                  <c:v>3.2</c:v>
                </c:pt>
                <c:pt idx="6514">
                  <c:v>3.6</c:v>
                </c:pt>
                <c:pt idx="6515">
                  <c:v>2.5</c:v>
                </c:pt>
                <c:pt idx="6516">
                  <c:v>3.8</c:v>
                </c:pt>
                <c:pt idx="6517">
                  <c:v>7.1</c:v>
                </c:pt>
                <c:pt idx="6518">
                  <c:v>4.3</c:v>
                </c:pt>
                <c:pt idx="6519">
                  <c:v>5.6</c:v>
                </c:pt>
                <c:pt idx="6520">
                  <c:v>5.6</c:v>
                </c:pt>
                <c:pt idx="6521">
                  <c:v>5.5</c:v>
                </c:pt>
                <c:pt idx="6522">
                  <c:v>6.4</c:v>
                </c:pt>
                <c:pt idx="6523">
                  <c:v>1.7</c:v>
                </c:pt>
                <c:pt idx="6524">
                  <c:v>3.2</c:v>
                </c:pt>
                <c:pt idx="6525">
                  <c:v>3.3</c:v>
                </c:pt>
                <c:pt idx="6526">
                  <c:v>2.6</c:v>
                </c:pt>
                <c:pt idx="6595">
                  <c:v>0.9</c:v>
                </c:pt>
                <c:pt idx="6596">
                  <c:v>1.9</c:v>
                </c:pt>
                <c:pt idx="6597">
                  <c:v>2.4</c:v>
                </c:pt>
                <c:pt idx="6598">
                  <c:v>3.0</c:v>
                </c:pt>
                <c:pt idx="6599">
                  <c:v>5.8</c:v>
                </c:pt>
                <c:pt idx="6600">
                  <c:v>5.2</c:v>
                </c:pt>
                <c:pt idx="6601">
                  <c:v>5.4</c:v>
                </c:pt>
                <c:pt idx="6602">
                  <c:v>1.4</c:v>
                </c:pt>
                <c:pt idx="6603">
                  <c:v>2.6</c:v>
                </c:pt>
                <c:pt idx="6604">
                  <c:v>2.9</c:v>
                </c:pt>
                <c:pt idx="6605">
                  <c:v>2.3</c:v>
                </c:pt>
                <c:pt idx="6606">
                  <c:v>2.3</c:v>
                </c:pt>
                <c:pt idx="6677">
                  <c:v>2.9</c:v>
                </c:pt>
                <c:pt idx="6682">
                  <c:v>2.2</c:v>
                </c:pt>
                <c:pt idx="6683">
                  <c:v>2.8</c:v>
                </c:pt>
                <c:pt idx="6684">
                  <c:v>2.0</c:v>
                </c:pt>
                <c:pt idx="6686">
                  <c:v>2.2</c:v>
                </c:pt>
                <c:pt idx="6691">
                  <c:v>2.4</c:v>
                </c:pt>
                <c:pt idx="6695">
                  <c:v>2.1</c:v>
                </c:pt>
                <c:pt idx="6701">
                  <c:v>2.5</c:v>
                </c:pt>
                <c:pt idx="6702">
                  <c:v>2.7</c:v>
                </c:pt>
                <c:pt idx="6705">
                  <c:v>2.3</c:v>
                </c:pt>
                <c:pt idx="6708">
                  <c:v>2.3</c:v>
                </c:pt>
                <c:pt idx="6712">
                  <c:v>2.5</c:v>
                </c:pt>
                <c:pt idx="6716">
                  <c:v>2.5</c:v>
                </c:pt>
                <c:pt idx="6719">
                  <c:v>1.9</c:v>
                </c:pt>
                <c:pt idx="6723">
                  <c:v>2.0</c:v>
                </c:pt>
                <c:pt idx="6736">
                  <c:v>2.3</c:v>
                </c:pt>
                <c:pt idx="6741">
                  <c:v>2.1</c:v>
                </c:pt>
                <c:pt idx="6745">
                  <c:v>1.9</c:v>
                </c:pt>
                <c:pt idx="6751">
                  <c:v>3.7</c:v>
                </c:pt>
                <c:pt idx="6756">
                  <c:v>2.5</c:v>
                </c:pt>
                <c:pt idx="6757">
                  <c:v>3.1</c:v>
                </c:pt>
                <c:pt idx="6761">
                  <c:v>1.8</c:v>
                </c:pt>
                <c:pt idx="6763">
                  <c:v>3.2</c:v>
                </c:pt>
                <c:pt idx="6765">
                  <c:v>2.0</c:v>
                </c:pt>
                <c:pt idx="6771">
                  <c:v>2.3</c:v>
                </c:pt>
                <c:pt idx="6773">
                  <c:v>3.0</c:v>
                </c:pt>
                <c:pt idx="6774">
                  <c:v>2.4</c:v>
                </c:pt>
                <c:pt idx="6775">
                  <c:v>2.1</c:v>
                </c:pt>
                <c:pt idx="6776">
                  <c:v>2.2</c:v>
                </c:pt>
                <c:pt idx="6778">
                  <c:v>2.7</c:v>
                </c:pt>
                <c:pt idx="6779">
                  <c:v>2.4</c:v>
                </c:pt>
                <c:pt idx="6782">
                  <c:v>3.0</c:v>
                </c:pt>
                <c:pt idx="6783">
                  <c:v>2.4</c:v>
                </c:pt>
                <c:pt idx="6785">
                  <c:v>2.4</c:v>
                </c:pt>
                <c:pt idx="6786">
                  <c:v>2.6</c:v>
                </c:pt>
                <c:pt idx="6789">
                  <c:v>2.1</c:v>
                </c:pt>
                <c:pt idx="6791">
                  <c:v>2.3</c:v>
                </c:pt>
                <c:pt idx="6794">
                  <c:v>2.1</c:v>
                </c:pt>
                <c:pt idx="6798">
                  <c:v>1.8</c:v>
                </c:pt>
                <c:pt idx="6800">
                  <c:v>2.2</c:v>
                </c:pt>
                <c:pt idx="6804">
                  <c:v>2.5</c:v>
                </c:pt>
                <c:pt idx="6817">
                  <c:v>2.9</c:v>
                </c:pt>
                <c:pt idx="6819">
                  <c:v>1.9</c:v>
                </c:pt>
                <c:pt idx="6820">
                  <c:v>2.7</c:v>
                </c:pt>
                <c:pt idx="6821">
                  <c:v>2.2</c:v>
                </c:pt>
                <c:pt idx="6822">
                  <c:v>4.2</c:v>
                </c:pt>
                <c:pt idx="6823">
                  <c:v>3.1</c:v>
                </c:pt>
                <c:pt idx="6825">
                  <c:v>3.8</c:v>
                </c:pt>
                <c:pt idx="6826">
                  <c:v>1.0</c:v>
                </c:pt>
                <c:pt idx="6829">
                  <c:v>3.2</c:v>
                </c:pt>
                <c:pt idx="6832">
                  <c:v>1.9</c:v>
                </c:pt>
                <c:pt idx="6835">
                  <c:v>2.3</c:v>
                </c:pt>
                <c:pt idx="6838">
                  <c:v>2.7</c:v>
                </c:pt>
                <c:pt idx="6839">
                  <c:v>2.7</c:v>
                </c:pt>
                <c:pt idx="6840">
                  <c:v>3.1</c:v>
                </c:pt>
                <c:pt idx="6842">
                  <c:v>2.4</c:v>
                </c:pt>
                <c:pt idx="6843">
                  <c:v>2.3</c:v>
                </c:pt>
                <c:pt idx="6847">
                  <c:v>1.9</c:v>
                </c:pt>
                <c:pt idx="6848">
                  <c:v>2.0</c:v>
                </c:pt>
                <c:pt idx="6851">
                  <c:v>2.5</c:v>
                </c:pt>
                <c:pt idx="6853">
                  <c:v>2.7</c:v>
                </c:pt>
                <c:pt idx="6854">
                  <c:v>2.5</c:v>
                </c:pt>
                <c:pt idx="6856">
                  <c:v>2.7</c:v>
                </c:pt>
                <c:pt idx="6859">
                  <c:v>3.8</c:v>
                </c:pt>
                <c:pt idx="6861">
                  <c:v>3.4</c:v>
                </c:pt>
                <c:pt idx="6863">
                  <c:v>3.2</c:v>
                </c:pt>
                <c:pt idx="6866">
                  <c:v>2.5</c:v>
                </c:pt>
                <c:pt idx="6868">
                  <c:v>2.9</c:v>
                </c:pt>
                <c:pt idx="6870">
                  <c:v>2.5</c:v>
                </c:pt>
                <c:pt idx="6871">
                  <c:v>2.6</c:v>
                </c:pt>
                <c:pt idx="6876">
                  <c:v>2.2</c:v>
                </c:pt>
                <c:pt idx="6877">
                  <c:v>2.7</c:v>
                </c:pt>
                <c:pt idx="6878">
                  <c:v>2.2</c:v>
                </c:pt>
                <c:pt idx="6879">
                  <c:v>2.7</c:v>
                </c:pt>
                <c:pt idx="6880">
                  <c:v>2.6</c:v>
                </c:pt>
                <c:pt idx="6882">
                  <c:v>1.6</c:v>
                </c:pt>
                <c:pt idx="6883">
                  <c:v>1.1</c:v>
                </c:pt>
                <c:pt idx="6884">
                  <c:v>2.3</c:v>
                </c:pt>
                <c:pt idx="6959">
                  <c:v>2.9</c:v>
                </c:pt>
                <c:pt idx="6960">
                  <c:v>2.5</c:v>
                </c:pt>
                <c:pt idx="6961">
                  <c:v>3.0</c:v>
                </c:pt>
                <c:pt idx="6962">
                  <c:v>2.6</c:v>
                </c:pt>
                <c:pt idx="6963">
                  <c:v>2.8</c:v>
                </c:pt>
                <c:pt idx="6964">
                  <c:v>2.9</c:v>
                </c:pt>
                <c:pt idx="6965">
                  <c:v>2.8</c:v>
                </c:pt>
                <c:pt idx="6966">
                  <c:v>2.8</c:v>
                </c:pt>
                <c:pt idx="6967">
                  <c:v>2.8</c:v>
                </c:pt>
                <c:pt idx="6968">
                  <c:v>2.8</c:v>
                </c:pt>
                <c:pt idx="6969">
                  <c:v>2.9</c:v>
                </c:pt>
                <c:pt idx="6970">
                  <c:v>2.9</c:v>
                </c:pt>
                <c:pt idx="6971">
                  <c:v>3.0</c:v>
                </c:pt>
                <c:pt idx="6972">
                  <c:v>2.9</c:v>
                </c:pt>
                <c:pt idx="6973">
                  <c:v>2.9</c:v>
                </c:pt>
                <c:pt idx="6974">
                  <c:v>2.8</c:v>
                </c:pt>
                <c:pt idx="6975">
                  <c:v>2.9</c:v>
                </c:pt>
                <c:pt idx="6976">
                  <c:v>2.9</c:v>
                </c:pt>
                <c:pt idx="6977">
                  <c:v>2.9</c:v>
                </c:pt>
                <c:pt idx="6978">
                  <c:v>2.8</c:v>
                </c:pt>
                <c:pt idx="6979">
                  <c:v>2.9</c:v>
                </c:pt>
                <c:pt idx="6980">
                  <c:v>1.8</c:v>
                </c:pt>
                <c:pt idx="6981">
                  <c:v>2.8</c:v>
                </c:pt>
                <c:pt idx="6982">
                  <c:v>2.9</c:v>
                </c:pt>
                <c:pt idx="6983">
                  <c:v>2.9</c:v>
                </c:pt>
                <c:pt idx="6984">
                  <c:v>2.9</c:v>
                </c:pt>
                <c:pt idx="6985">
                  <c:v>2.9</c:v>
                </c:pt>
                <c:pt idx="6986">
                  <c:v>2.9</c:v>
                </c:pt>
                <c:pt idx="6987">
                  <c:v>2.9</c:v>
                </c:pt>
                <c:pt idx="6988">
                  <c:v>2.9</c:v>
                </c:pt>
                <c:pt idx="6989">
                  <c:v>2.9</c:v>
                </c:pt>
                <c:pt idx="6990">
                  <c:v>2.9</c:v>
                </c:pt>
                <c:pt idx="6991">
                  <c:v>2.9</c:v>
                </c:pt>
                <c:pt idx="6992">
                  <c:v>2.9</c:v>
                </c:pt>
                <c:pt idx="6993">
                  <c:v>3.0</c:v>
                </c:pt>
                <c:pt idx="6994">
                  <c:v>3.1</c:v>
                </c:pt>
                <c:pt idx="6995">
                  <c:v>2.9</c:v>
                </c:pt>
                <c:pt idx="6996">
                  <c:v>3.0</c:v>
                </c:pt>
                <c:pt idx="6997">
                  <c:v>3.1</c:v>
                </c:pt>
                <c:pt idx="6998">
                  <c:v>3.2</c:v>
                </c:pt>
                <c:pt idx="6999">
                  <c:v>3.1</c:v>
                </c:pt>
                <c:pt idx="7000">
                  <c:v>3.2</c:v>
                </c:pt>
                <c:pt idx="7001">
                  <c:v>3.2</c:v>
                </c:pt>
                <c:pt idx="7002">
                  <c:v>2.7</c:v>
                </c:pt>
                <c:pt idx="7003">
                  <c:v>2.9</c:v>
                </c:pt>
                <c:pt idx="7004">
                  <c:v>2.9</c:v>
                </c:pt>
                <c:pt idx="7005">
                  <c:v>2.2</c:v>
                </c:pt>
                <c:pt idx="7006">
                  <c:v>2.1</c:v>
                </c:pt>
                <c:pt idx="7007">
                  <c:v>2.3</c:v>
                </c:pt>
                <c:pt idx="7008">
                  <c:v>1.8</c:v>
                </c:pt>
                <c:pt idx="7009">
                  <c:v>2.2</c:v>
                </c:pt>
                <c:pt idx="7010">
                  <c:v>1.9</c:v>
                </c:pt>
                <c:pt idx="7011">
                  <c:v>2.5</c:v>
                </c:pt>
                <c:pt idx="7012">
                  <c:v>2.9</c:v>
                </c:pt>
                <c:pt idx="7013">
                  <c:v>1.9</c:v>
                </c:pt>
                <c:pt idx="7014">
                  <c:v>3.7</c:v>
                </c:pt>
                <c:pt idx="7015">
                  <c:v>1.8</c:v>
                </c:pt>
                <c:pt idx="7016">
                  <c:v>3.2</c:v>
                </c:pt>
                <c:pt idx="7017">
                  <c:v>2.0</c:v>
                </c:pt>
                <c:pt idx="7018">
                  <c:v>3.0</c:v>
                </c:pt>
                <c:pt idx="7019">
                  <c:v>2.4</c:v>
                </c:pt>
                <c:pt idx="7020">
                  <c:v>2.1</c:v>
                </c:pt>
                <c:pt idx="7021">
                  <c:v>4.2</c:v>
                </c:pt>
                <c:pt idx="7022">
                  <c:v>2.2</c:v>
                </c:pt>
                <c:pt idx="7023">
                  <c:v>2.4</c:v>
                </c:pt>
                <c:pt idx="7024">
                  <c:v>2.5</c:v>
                </c:pt>
                <c:pt idx="7025">
                  <c:v>2.6</c:v>
                </c:pt>
                <c:pt idx="7026">
                  <c:v>3.4</c:v>
                </c:pt>
                <c:pt idx="7027">
                  <c:v>3.2</c:v>
                </c:pt>
                <c:pt idx="7028">
                  <c:v>2.9</c:v>
                </c:pt>
                <c:pt idx="7029">
                  <c:v>3.5</c:v>
                </c:pt>
                <c:pt idx="7030">
                  <c:v>4.1</c:v>
                </c:pt>
                <c:pt idx="7031">
                  <c:v>2.5</c:v>
                </c:pt>
                <c:pt idx="7032">
                  <c:v>2.1</c:v>
                </c:pt>
                <c:pt idx="7033">
                  <c:v>1.9</c:v>
                </c:pt>
                <c:pt idx="7034">
                  <c:v>1.6</c:v>
                </c:pt>
                <c:pt idx="7035">
                  <c:v>2.1</c:v>
                </c:pt>
                <c:pt idx="7036">
                  <c:v>2.4</c:v>
                </c:pt>
                <c:pt idx="7037">
                  <c:v>3.2</c:v>
                </c:pt>
                <c:pt idx="7038">
                  <c:v>3.1</c:v>
                </c:pt>
                <c:pt idx="7039">
                  <c:v>2.0</c:v>
                </c:pt>
                <c:pt idx="7040">
                  <c:v>2.4</c:v>
                </c:pt>
                <c:pt idx="7041">
                  <c:v>3.2</c:v>
                </c:pt>
                <c:pt idx="7042">
                  <c:v>1.9</c:v>
                </c:pt>
                <c:pt idx="7043">
                  <c:v>2.5</c:v>
                </c:pt>
                <c:pt idx="7044">
                  <c:v>1.6</c:v>
                </c:pt>
                <c:pt idx="7045">
                  <c:v>1.1</c:v>
                </c:pt>
                <c:pt idx="7046">
                  <c:v>1.8</c:v>
                </c:pt>
                <c:pt idx="7047">
                  <c:v>4.6</c:v>
                </c:pt>
                <c:pt idx="7048">
                  <c:v>4.2</c:v>
                </c:pt>
                <c:pt idx="7049">
                  <c:v>4.5</c:v>
                </c:pt>
                <c:pt idx="7050">
                  <c:v>3.1</c:v>
                </c:pt>
                <c:pt idx="7051">
                  <c:v>2.8</c:v>
                </c:pt>
                <c:pt idx="7052">
                  <c:v>3.6</c:v>
                </c:pt>
                <c:pt idx="7053">
                  <c:v>3.7</c:v>
                </c:pt>
                <c:pt idx="7054">
                  <c:v>4.1</c:v>
                </c:pt>
                <c:pt idx="7055">
                  <c:v>2.6</c:v>
                </c:pt>
                <c:pt idx="7056">
                  <c:v>2.6</c:v>
                </c:pt>
                <c:pt idx="7057">
                  <c:v>3.2</c:v>
                </c:pt>
                <c:pt idx="7058">
                  <c:v>2.4</c:v>
                </c:pt>
                <c:pt idx="7059">
                  <c:v>2.9</c:v>
                </c:pt>
                <c:pt idx="7060">
                  <c:v>2.7</c:v>
                </c:pt>
                <c:pt idx="7061">
                  <c:v>2.6</c:v>
                </c:pt>
                <c:pt idx="7062">
                  <c:v>2.4</c:v>
                </c:pt>
                <c:pt idx="7063">
                  <c:v>2.7</c:v>
                </c:pt>
                <c:pt idx="7064">
                  <c:v>2.4</c:v>
                </c:pt>
                <c:pt idx="7065">
                  <c:v>2.4</c:v>
                </c:pt>
                <c:pt idx="7074">
                  <c:v>2.9</c:v>
                </c:pt>
                <c:pt idx="7121">
                  <c:v>2.1</c:v>
                </c:pt>
                <c:pt idx="7122">
                  <c:v>1.9</c:v>
                </c:pt>
                <c:pt idx="7123">
                  <c:v>1.9</c:v>
                </c:pt>
                <c:pt idx="7124">
                  <c:v>1.9</c:v>
                </c:pt>
                <c:pt idx="7125">
                  <c:v>2.0</c:v>
                </c:pt>
                <c:pt idx="7126">
                  <c:v>2.0</c:v>
                </c:pt>
                <c:pt idx="7127">
                  <c:v>1.9</c:v>
                </c:pt>
                <c:pt idx="7128">
                  <c:v>1.9</c:v>
                </c:pt>
                <c:pt idx="7129">
                  <c:v>2.0</c:v>
                </c:pt>
                <c:pt idx="7130">
                  <c:v>2.0</c:v>
                </c:pt>
                <c:pt idx="7131">
                  <c:v>2.0</c:v>
                </c:pt>
                <c:pt idx="7132">
                  <c:v>2.0</c:v>
                </c:pt>
                <c:pt idx="7133">
                  <c:v>2.0</c:v>
                </c:pt>
                <c:pt idx="7134">
                  <c:v>1.8</c:v>
                </c:pt>
                <c:pt idx="7135">
                  <c:v>2.0</c:v>
                </c:pt>
                <c:pt idx="7136">
                  <c:v>2.0</c:v>
                </c:pt>
                <c:pt idx="7137">
                  <c:v>1.9</c:v>
                </c:pt>
                <c:pt idx="7138">
                  <c:v>1.9</c:v>
                </c:pt>
                <c:pt idx="7139">
                  <c:v>2.0</c:v>
                </c:pt>
                <c:pt idx="7140">
                  <c:v>2.6</c:v>
                </c:pt>
                <c:pt idx="7141">
                  <c:v>2.7</c:v>
                </c:pt>
                <c:pt idx="7142">
                  <c:v>2.3</c:v>
                </c:pt>
                <c:pt idx="7143">
                  <c:v>2.6</c:v>
                </c:pt>
                <c:pt idx="7144">
                  <c:v>2.5</c:v>
                </c:pt>
                <c:pt idx="7145">
                  <c:v>2.5</c:v>
                </c:pt>
                <c:pt idx="7146">
                  <c:v>2.5</c:v>
                </c:pt>
                <c:pt idx="7147">
                  <c:v>2.7</c:v>
                </c:pt>
                <c:pt idx="7148">
                  <c:v>2.7</c:v>
                </c:pt>
                <c:pt idx="7149">
                  <c:v>2.6</c:v>
                </c:pt>
                <c:pt idx="7150">
                  <c:v>2.7</c:v>
                </c:pt>
                <c:pt idx="7151">
                  <c:v>2.4</c:v>
                </c:pt>
                <c:pt idx="7152">
                  <c:v>2.6</c:v>
                </c:pt>
                <c:pt idx="7153">
                  <c:v>2.5</c:v>
                </c:pt>
                <c:pt idx="7154">
                  <c:v>2.6</c:v>
                </c:pt>
                <c:pt idx="7155">
                  <c:v>2.5</c:v>
                </c:pt>
                <c:pt idx="7156">
                  <c:v>2.6</c:v>
                </c:pt>
                <c:pt idx="7157">
                  <c:v>2.4</c:v>
                </c:pt>
                <c:pt idx="7158">
                  <c:v>2.5</c:v>
                </c:pt>
                <c:pt idx="7159">
                  <c:v>2.7</c:v>
                </c:pt>
                <c:pt idx="7160">
                  <c:v>2.4</c:v>
                </c:pt>
                <c:pt idx="7161">
                  <c:v>2.5</c:v>
                </c:pt>
                <c:pt idx="7162">
                  <c:v>2.5</c:v>
                </c:pt>
                <c:pt idx="7163">
                  <c:v>2.5</c:v>
                </c:pt>
                <c:pt idx="7164">
                  <c:v>2.4</c:v>
                </c:pt>
                <c:pt idx="7165">
                  <c:v>2.3</c:v>
                </c:pt>
                <c:pt idx="7166">
                  <c:v>2.6</c:v>
                </c:pt>
                <c:pt idx="7167">
                  <c:v>2.6</c:v>
                </c:pt>
                <c:pt idx="7168">
                  <c:v>2.3</c:v>
                </c:pt>
                <c:pt idx="7169">
                  <c:v>2.4</c:v>
                </c:pt>
                <c:pt idx="7170">
                  <c:v>2.4</c:v>
                </c:pt>
                <c:pt idx="7171">
                  <c:v>2.4</c:v>
                </c:pt>
                <c:pt idx="7172">
                  <c:v>2.4</c:v>
                </c:pt>
                <c:pt idx="7173">
                  <c:v>2.5</c:v>
                </c:pt>
                <c:pt idx="7174">
                  <c:v>2.5</c:v>
                </c:pt>
                <c:pt idx="7175">
                  <c:v>2.3</c:v>
                </c:pt>
                <c:pt idx="7176">
                  <c:v>2.4</c:v>
                </c:pt>
                <c:pt idx="7177">
                  <c:v>2.3</c:v>
                </c:pt>
                <c:pt idx="7178">
                  <c:v>2.4</c:v>
                </c:pt>
                <c:pt idx="7179">
                  <c:v>2.5</c:v>
                </c:pt>
                <c:pt idx="7180">
                  <c:v>2.4</c:v>
                </c:pt>
                <c:pt idx="7181">
                  <c:v>2.4</c:v>
                </c:pt>
                <c:pt idx="7182">
                  <c:v>2.4</c:v>
                </c:pt>
                <c:pt idx="7183">
                  <c:v>2.5</c:v>
                </c:pt>
                <c:pt idx="7184">
                  <c:v>2.4</c:v>
                </c:pt>
                <c:pt idx="7185">
                  <c:v>2.6</c:v>
                </c:pt>
                <c:pt idx="7186">
                  <c:v>2.5</c:v>
                </c:pt>
                <c:pt idx="7187">
                  <c:v>2.6</c:v>
                </c:pt>
                <c:pt idx="7188">
                  <c:v>2.4</c:v>
                </c:pt>
                <c:pt idx="7189">
                  <c:v>2.5</c:v>
                </c:pt>
                <c:pt idx="7190">
                  <c:v>2.2</c:v>
                </c:pt>
                <c:pt idx="7191">
                  <c:v>2.1</c:v>
                </c:pt>
                <c:pt idx="7192">
                  <c:v>2.3</c:v>
                </c:pt>
                <c:pt idx="7193">
                  <c:v>2.1</c:v>
                </c:pt>
                <c:pt idx="7194">
                  <c:v>2.2</c:v>
                </c:pt>
                <c:pt idx="7195">
                  <c:v>2.3</c:v>
                </c:pt>
                <c:pt idx="7196">
                  <c:v>2.3</c:v>
                </c:pt>
                <c:pt idx="7197">
                  <c:v>2.3</c:v>
                </c:pt>
                <c:pt idx="7198">
                  <c:v>2.1</c:v>
                </c:pt>
                <c:pt idx="7199">
                  <c:v>2.2</c:v>
                </c:pt>
                <c:pt idx="7200">
                  <c:v>2.2</c:v>
                </c:pt>
                <c:pt idx="7201">
                  <c:v>2.2</c:v>
                </c:pt>
                <c:pt idx="7202">
                  <c:v>2.3</c:v>
                </c:pt>
                <c:pt idx="7203">
                  <c:v>2.1</c:v>
                </c:pt>
                <c:pt idx="7204">
                  <c:v>2.2</c:v>
                </c:pt>
                <c:pt idx="7205">
                  <c:v>2.4</c:v>
                </c:pt>
                <c:pt idx="7206">
                  <c:v>2.5</c:v>
                </c:pt>
                <c:pt idx="7207">
                  <c:v>2.4</c:v>
                </c:pt>
                <c:pt idx="7208">
                  <c:v>2.4</c:v>
                </c:pt>
                <c:pt idx="7209">
                  <c:v>2.5</c:v>
                </c:pt>
                <c:pt idx="7210">
                  <c:v>2.2</c:v>
                </c:pt>
                <c:pt idx="7211">
                  <c:v>2.2</c:v>
                </c:pt>
                <c:pt idx="7212">
                  <c:v>2.5</c:v>
                </c:pt>
                <c:pt idx="7213">
                  <c:v>2.3</c:v>
                </c:pt>
                <c:pt idx="7214">
                  <c:v>2.3</c:v>
                </c:pt>
                <c:pt idx="7215">
                  <c:v>2.4</c:v>
                </c:pt>
                <c:pt idx="7216">
                  <c:v>2.4</c:v>
                </c:pt>
                <c:pt idx="7217">
                  <c:v>2.3</c:v>
                </c:pt>
                <c:pt idx="7218">
                  <c:v>2.3</c:v>
                </c:pt>
                <c:pt idx="7219">
                  <c:v>2.4</c:v>
                </c:pt>
                <c:pt idx="7220">
                  <c:v>2.1</c:v>
                </c:pt>
                <c:pt idx="7221">
                  <c:v>2.3</c:v>
                </c:pt>
                <c:pt idx="7222">
                  <c:v>2.4</c:v>
                </c:pt>
                <c:pt idx="7223">
                  <c:v>2.6</c:v>
                </c:pt>
                <c:pt idx="7224">
                  <c:v>2.4</c:v>
                </c:pt>
                <c:pt idx="7225">
                  <c:v>2.4</c:v>
                </c:pt>
                <c:pt idx="7226">
                  <c:v>2.5</c:v>
                </c:pt>
                <c:pt idx="7227">
                  <c:v>2.4</c:v>
                </c:pt>
                <c:pt idx="7228">
                  <c:v>2.5</c:v>
                </c:pt>
                <c:pt idx="7229">
                  <c:v>2.6</c:v>
                </c:pt>
                <c:pt idx="7230">
                  <c:v>2.4</c:v>
                </c:pt>
                <c:pt idx="7231">
                  <c:v>1.9</c:v>
                </c:pt>
                <c:pt idx="7232">
                  <c:v>1.9</c:v>
                </c:pt>
                <c:pt idx="7233">
                  <c:v>1.9</c:v>
                </c:pt>
                <c:pt idx="7234">
                  <c:v>2.0</c:v>
                </c:pt>
                <c:pt idx="7235">
                  <c:v>2.0</c:v>
                </c:pt>
                <c:pt idx="7236">
                  <c:v>2.1</c:v>
                </c:pt>
                <c:pt idx="7237">
                  <c:v>2.0</c:v>
                </c:pt>
                <c:pt idx="7238">
                  <c:v>2.0</c:v>
                </c:pt>
                <c:pt idx="7239">
                  <c:v>2.0</c:v>
                </c:pt>
                <c:pt idx="7240">
                  <c:v>2.3</c:v>
                </c:pt>
                <c:pt idx="7241">
                  <c:v>2.2</c:v>
                </c:pt>
                <c:pt idx="7242">
                  <c:v>2.3</c:v>
                </c:pt>
                <c:pt idx="7243">
                  <c:v>2.1</c:v>
                </c:pt>
                <c:pt idx="7244">
                  <c:v>2.3</c:v>
                </c:pt>
                <c:pt idx="7245">
                  <c:v>2.3</c:v>
                </c:pt>
                <c:pt idx="7246">
                  <c:v>2.3</c:v>
                </c:pt>
                <c:pt idx="7247">
                  <c:v>2.3</c:v>
                </c:pt>
                <c:pt idx="7248">
                  <c:v>2.3</c:v>
                </c:pt>
                <c:pt idx="7249">
                  <c:v>2.3</c:v>
                </c:pt>
                <c:pt idx="7250">
                  <c:v>2.3</c:v>
                </c:pt>
                <c:pt idx="7251">
                  <c:v>2.2</c:v>
                </c:pt>
                <c:pt idx="7252">
                  <c:v>2.2</c:v>
                </c:pt>
                <c:pt idx="7253">
                  <c:v>2.5</c:v>
                </c:pt>
                <c:pt idx="7254">
                  <c:v>2.2</c:v>
                </c:pt>
                <c:pt idx="7255">
                  <c:v>2.2</c:v>
                </c:pt>
                <c:pt idx="7256">
                  <c:v>2.2</c:v>
                </c:pt>
                <c:pt idx="7257">
                  <c:v>2.3</c:v>
                </c:pt>
                <c:pt idx="7258">
                  <c:v>2.3</c:v>
                </c:pt>
                <c:pt idx="7259">
                  <c:v>2.3</c:v>
                </c:pt>
                <c:pt idx="7264">
                  <c:v>2.4</c:v>
                </c:pt>
                <c:pt idx="7265">
                  <c:v>2.4</c:v>
                </c:pt>
                <c:pt idx="7266">
                  <c:v>2.4</c:v>
                </c:pt>
                <c:pt idx="7267">
                  <c:v>2.4</c:v>
                </c:pt>
                <c:pt idx="7268">
                  <c:v>2.3</c:v>
                </c:pt>
                <c:pt idx="7269">
                  <c:v>2.4</c:v>
                </c:pt>
                <c:pt idx="7270">
                  <c:v>2.3</c:v>
                </c:pt>
                <c:pt idx="7271">
                  <c:v>2.4</c:v>
                </c:pt>
                <c:pt idx="7272">
                  <c:v>2.4</c:v>
                </c:pt>
                <c:pt idx="7273">
                  <c:v>2.4</c:v>
                </c:pt>
                <c:pt idx="7274">
                  <c:v>2.4</c:v>
                </c:pt>
                <c:pt idx="7275">
                  <c:v>2.2</c:v>
                </c:pt>
                <c:pt idx="7276">
                  <c:v>2.1</c:v>
                </c:pt>
                <c:pt idx="7277">
                  <c:v>2.3</c:v>
                </c:pt>
                <c:pt idx="7278">
                  <c:v>2.3</c:v>
                </c:pt>
                <c:pt idx="7279">
                  <c:v>2.5</c:v>
                </c:pt>
                <c:pt idx="7280">
                  <c:v>2.5</c:v>
                </c:pt>
                <c:pt idx="7281">
                  <c:v>2.4</c:v>
                </c:pt>
                <c:pt idx="7282">
                  <c:v>2.6</c:v>
                </c:pt>
                <c:pt idx="7283">
                  <c:v>2.8</c:v>
                </c:pt>
                <c:pt idx="7284">
                  <c:v>2.7</c:v>
                </c:pt>
                <c:pt idx="7285">
                  <c:v>2.4</c:v>
                </c:pt>
                <c:pt idx="7286">
                  <c:v>2.8</c:v>
                </c:pt>
                <c:pt idx="7287">
                  <c:v>2.8</c:v>
                </c:pt>
                <c:pt idx="7288">
                  <c:v>2.7</c:v>
                </c:pt>
                <c:pt idx="7289">
                  <c:v>2.7</c:v>
                </c:pt>
                <c:pt idx="7290">
                  <c:v>2.7</c:v>
                </c:pt>
                <c:pt idx="7291">
                  <c:v>2.7</c:v>
                </c:pt>
                <c:pt idx="7292">
                  <c:v>2.6</c:v>
                </c:pt>
                <c:pt idx="7293">
                  <c:v>2.5</c:v>
                </c:pt>
                <c:pt idx="7294">
                  <c:v>2.3</c:v>
                </c:pt>
                <c:pt idx="7295">
                  <c:v>2.3</c:v>
                </c:pt>
                <c:pt idx="7296">
                  <c:v>2.3</c:v>
                </c:pt>
                <c:pt idx="7297">
                  <c:v>2.3</c:v>
                </c:pt>
                <c:pt idx="7298">
                  <c:v>2.4</c:v>
                </c:pt>
                <c:pt idx="7299">
                  <c:v>2.3</c:v>
                </c:pt>
                <c:pt idx="7300">
                  <c:v>2.3</c:v>
                </c:pt>
                <c:pt idx="7301">
                  <c:v>2.4</c:v>
                </c:pt>
                <c:pt idx="7302">
                  <c:v>2.4</c:v>
                </c:pt>
                <c:pt idx="7303">
                  <c:v>2.3</c:v>
                </c:pt>
                <c:pt idx="7304">
                  <c:v>2.3</c:v>
                </c:pt>
                <c:pt idx="7305">
                  <c:v>2.3</c:v>
                </c:pt>
                <c:pt idx="7306">
                  <c:v>2.4</c:v>
                </c:pt>
                <c:pt idx="7307">
                  <c:v>2.3</c:v>
                </c:pt>
                <c:pt idx="7308">
                  <c:v>2.3</c:v>
                </c:pt>
                <c:pt idx="7309">
                  <c:v>2.4</c:v>
                </c:pt>
                <c:pt idx="7310">
                  <c:v>2.4</c:v>
                </c:pt>
                <c:pt idx="7311">
                  <c:v>2.4</c:v>
                </c:pt>
                <c:pt idx="7312">
                  <c:v>2.4</c:v>
                </c:pt>
                <c:pt idx="7313">
                  <c:v>2.4</c:v>
                </c:pt>
                <c:pt idx="7314">
                  <c:v>2.4</c:v>
                </c:pt>
                <c:pt idx="7315">
                  <c:v>2.4</c:v>
                </c:pt>
                <c:pt idx="7316">
                  <c:v>2.4</c:v>
                </c:pt>
                <c:pt idx="7317">
                  <c:v>2.5</c:v>
                </c:pt>
                <c:pt idx="7318">
                  <c:v>2.5</c:v>
                </c:pt>
                <c:pt idx="7319">
                  <c:v>2.4</c:v>
                </c:pt>
                <c:pt idx="7320">
                  <c:v>2.5</c:v>
                </c:pt>
                <c:pt idx="7321">
                  <c:v>2.2</c:v>
                </c:pt>
                <c:pt idx="7322">
                  <c:v>2.3</c:v>
                </c:pt>
                <c:pt idx="7323">
                  <c:v>2.3</c:v>
                </c:pt>
                <c:pt idx="7324">
                  <c:v>2.4</c:v>
                </c:pt>
                <c:pt idx="7325">
                  <c:v>2.4</c:v>
                </c:pt>
                <c:pt idx="7326">
                  <c:v>2.4</c:v>
                </c:pt>
                <c:pt idx="7327">
                  <c:v>2.4</c:v>
                </c:pt>
                <c:pt idx="7328">
                  <c:v>2.4</c:v>
                </c:pt>
                <c:pt idx="7329">
                  <c:v>2.4</c:v>
                </c:pt>
                <c:pt idx="7330">
                  <c:v>2.4</c:v>
                </c:pt>
                <c:pt idx="7331">
                  <c:v>2.6</c:v>
                </c:pt>
                <c:pt idx="7332">
                  <c:v>2.6</c:v>
                </c:pt>
                <c:pt idx="7333">
                  <c:v>2.8</c:v>
                </c:pt>
                <c:pt idx="7334">
                  <c:v>2.9</c:v>
                </c:pt>
                <c:pt idx="7335">
                  <c:v>2.7</c:v>
                </c:pt>
                <c:pt idx="7336">
                  <c:v>2.5</c:v>
                </c:pt>
                <c:pt idx="7337">
                  <c:v>2.5</c:v>
                </c:pt>
                <c:pt idx="7338">
                  <c:v>2.6</c:v>
                </c:pt>
                <c:pt idx="7339">
                  <c:v>2.6</c:v>
                </c:pt>
                <c:pt idx="7340">
                  <c:v>2.7</c:v>
                </c:pt>
                <c:pt idx="7341">
                  <c:v>2.7</c:v>
                </c:pt>
                <c:pt idx="7342">
                  <c:v>2.6</c:v>
                </c:pt>
                <c:pt idx="7343">
                  <c:v>2.7</c:v>
                </c:pt>
                <c:pt idx="7344">
                  <c:v>2.8</c:v>
                </c:pt>
                <c:pt idx="7345">
                  <c:v>2.8</c:v>
                </c:pt>
                <c:pt idx="7346">
                  <c:v>2.8</c:v>
                </c:pt>
                <c:pt idx="7347">
                  <c:v>2.8</c:v>
                </c:pt>
                <c:pt idx="7348">
                  <c:v>2.9</c:v>
                </c:pt>
                <c:pt idx="7349">
                  <c:v>2.0</c:v>
                </c:pt>
                <c:pt idx="7350">
                  <c:v>2.6</c:v>
                </c:pt>
                <c:pt idx="7351">
                  <c:v>4.0</c:v>
                </c:pt>
                <c:pt idx="7352">
                  <c:v>0.9</c:v>
                </c:pt>
                <c:pt idx="7353">
                  <c:v>3.6</c:v>
                </c:pt>
                <c:pt idx="7354">
                  <c:v>2.3</c:v>
                </c:pt>
                <c:pt idx="7355">
                  <c:v>2.3</c:v>
                </c:pt>
                <c:pt idx="7356">
                  <c:v>2.3</c:v>
                </c:pt>
                <c:pt idx="7357">
                  <c:v>2.3</c:v>
                </c:pt>
                <c:pt idx="7358">
                  <c:v>2.1</c:v>
                </c:pt>
                <c:pt idx="7359">
                  <c:v>2.2</c:v>
                </c:pt>
                <c:pt idx="7360">
                  <c:v>2.2</c:v>
                </c:pt>
                <c:pt idx="7361">
                  <c:v>2.2</c:v>
                </c:pt>
                <c:pt idx="7362">
                  <c:v>2.4</c:v>
                </c:pt>
                <c:pt idx="7363">
                  <c:v>2.1</c:v>
                </c:pt>
                <c:pt idx="7364">
                  <c:v>2.1</c:v>
                </c:pt>
                <c:pt idx="7365">
                  <c:v>2.4</c:v>
                </c:pt>
                <c:pt idx="7366">
                  <c:v>2.4</c:v>
                </c:pt>
                <c:pt idx="7367">
                  <c:v>2.2</c:v>
                </c:pt>
                <c:pt idx="7368">
                  <c:v>2.1</c:v>
                </c:pt>
                <c:pt idx="7369">
                  <c:v>2.0</c:v>
                </c:pt>
                <c:pt idx="7370">
                  <c:v>2.0</c:v>
                </c:pt>
                <c:pt idx="7371">
                  <c:v>2.1</c:v>
                </c:pt>
                <c:pt idx="7372">
                  <c:v>2.1</c:v>
                </c:pt>
                <c:pt idx="7373">
                  <c:v>2.2</c:v>
                </c:pt>
                <c:pt idx="7374">
                  <c:v>2.3</c:v>
                </c:pt>
                <c:pt idx="7386">
                  <c:v>2.9</c:v>
                </c:pt>
                <c:pt idx="7387">
                  <c:v>1.5</c:v>
                </c:pt>
                <c:pt idx="7388">
                  <c:v>3.8</c:v>
                </c:pt>
                <c:pt idx="7389">
                  <c:v>4.5</c:v>
                </c:pt>
                <c:pt idx="7390">
                  <c:v>3.5</c:v>
                </c:pt>
                <c:pt idx="7391">
                  <c:v>6.1</c:v>
                </c:pt>
                <c:pt idx="7392">
                  <c:v>4.5</c:v>
                </c:pt>
                <c:pt idx="7393">
                  <c:v>3.6</c:v>
                </c:pt>
                <c:pt idx="7394">
                  <c:v>2.9</c:v>
                </c:pt>
                <c:pt idx="7395">
                  <c:v>4.6</c:v>
                </c:pt>
                <c:pt idx="7396">
                  <c:v>4.4</c:v>
                </c:pt>
                <c:pt idx="7397">
                  <c:v>4.1</c:v>
                </c:pt>
                <c:pt idx="7398">
                  <c:v>1.0</c:v>
                </c:pt>
                <c:pt idx="7399">
                  <c:v>0.5</c:v>
                </c:pt>
                <c:pt idx="7400">
                  <c:v>0.8</c:v>
                </c:pt>
                <c:pt idx="7401">
                  <c:v>0.8</c:v>
                </c:pt>
                <c:pt idx="7402">
                  <c:v>0.8</c:v>
                </c:pt>
                <c:pt idx="7403">
                  <c:v>0.9</c:v>
                </c:pt>
                <c:pt idx="7404">
                  <c:v>1.0</c:v>
                </c:pt>
                <c:pt idx="7405">
                  <c:v>0.7</c:v>
                </c:pt>
                <c:pt idx="7464">
                  <c:v>0.7</c:v>
                </c:pt>
                <c:pt idx="7465">
                  <c:v>0.5</c:v>
                </c:pt>
                <c:pt idx="7466">
                  <c:v>1.3</c:v>
                </c:pt>
                <c:pt idx="7467">
                  <c:v>4.3</c:v>
                </c:pt>
                <c:pt idx="7468">
                  <c:v>4.8</c:v>
                </c:pt>
                <c:pt idx="7469">
                  <c:v>4.8</c:v>
                </c:pt>
                <c:pt idx="7470">
                  <c:v>1.2</c:v>
                </c:pt>
                <c:pt idx="7471">
                  <c:v>0.9</c:v>
                </c:pt>
                <c:pt idx="7472">
                  <c:v>0.6</c:v>
                </c:pt>
                <c:pt idx="7473">
                  <c:v>0.6</c:v>
                </c:pt>
                <c:pt idx="7474">
                  <c:v>0.7</c:v>
                </c:pt>
                <c:pt idx="7475">
                  <c:v>1.4</c:v>
                </c:pt>
                <c:pt idx="7476">
                  <c:v>1.4</c:v>
                </c:pt>
                <c:pt idx="7477">
                  <c:v>2.1</c:v>
                </c:pt>
                <c:pt idx="7478">
                  <c:v>1.6</c:v>
                </c:pt>
                <c:pt idx="7479">
                  <c:v>2.3</c:v>
                </c:pt>
                <c:pt idx="7480">
                  <c:v>4.7</c:v>
                </c:pt>
                <c:pt idx="7481">
                  <c:v>2.7</c:v>
                </c:pt>
                <c:pt idx="7482">
                  <c:v>5.0</c:v>
                </c:pt>
                <c:pt idx="7483">
                  <c:v>4.1</c:v>
                </c:pt>
                <c:pt idx="7484">
                  <c:v>4.4</c:v>
                </c:pt>
                <c:pt idx="7485">
                  <c:v>3.7</c:v>
                </c:pt>
                <c:pt idx="7486">
                  <c:v>4.7</c:v>
                </c:pt>
                <c:pt idx="7487">
                  <c:v>4.9</c:v>
                </c:pt>
                <c:pt idx="7488">
                  <c:v>3.4</c:v>
                </c:pt>
                <c:pt idx="7489">
                  <c:v>4.0</c:v>
                </c:pt>
                <c:pt idx="7490">
                  <c:v>3.8</c:v>
                </c:pt>
                <c:pt idx="7491">
                  <c:v>6.1</c:v>
                </c:pt>
                <c:pt idx="7492">
                  <c:v>5.7</c:v>
                </c:pt>
                <c:pt idx="7493">
                  <c:v>5.3</c:v>
                </c:pt>
                <c:pt idx="7498">
                  <c:v>6.1</c:v>
                </c:pt>
                <c:pt idx="7499">
                  <c:v>5.4</c:v>
                </c:pt>
                <c:pt idx="7500">
                  <c:v>3.7</c:v>
                </c:pt>
                <c:pt idx="7501">
                  <c:v>0.6</c:v>
                </c:pt>
                <c:pt idx="7502">
                  <c:v>1.0</c:v>
                </c:pt>
                <c:pt idx="7566">
                  <c:v>4.9</c:v>
                </c:pt>
                <c:pt idx="7567">
                  <c:v>3.4</c:v>
                </c:pt>
                <c:pt idx="7568">
                  <c:v>3.3</c:v>
                </c:pt>
                <c:pt idx="7569">
                  <c:v>2.8</c:v>
                </c:pt>
                <c:pt idx="7570">
                  <c:v>3.2</c:v>
                </c:pt>
                <c:pt idx="7571">
                  <c:v>2.4</c:v>
                </c:pt>
                <c:pt idx="7572">
                  <c:v>2.5</c:v>
                </c:pt>
                <c:pt idx="7573">
                  <c:v>2.4</c:v>
                </c:pt>
                <c:pt idx="7574">
                  <c:v>2.7</c:v>
                </c:pt>
                <c:pt idx="7575">
                  <c:v>2.1</c:v>
                </c:pt>
                <c:pt idx="7576">
                  <c:v>2.2</c:v>
                </c:pt>
                <c:pt idx="7577">
                  <c:v>1.7</c:v>
                </c:pt>
                <c:pt idx="7578">
                  <c:v>2.2</c:v>
                </c:pt>
                <c:pt idx="7627">
                  <c:v>3.9</c:v>
                </c:pt>
                <c:pt idx="7628">
                  <c:v>3.7</c:v>
                </c:pt>
                <c:pt idx="7629">
                  <c:v>4.2</c:v>
                </c:pt>
                <c:pt idx="7630">
                  <c:v>4.0</c:v>
                </c:pt>
                <c:pt idx="7631">
                  <c:v>3.3</c:v>
                </c:pt>
                <c:pt idx="7632">
                  <c:v>3.0</c:v>
                </c:pt>
                <c:pt idx="7633">
                  <c:v>3.0</c:v>
                </c:pt>
                <c:pt idx="7634">
                  <c:v>3.3</c:v>
                </c:pt>
                <c:pt idx="7677">
                  <c:v>5.0</c:v>
                </c:pt>
                <c:pt idx="7678">
                  <c:v>4.9</c:v>
                </c:pt>
                <c:pt idx="7679">
                  <c:v>5.0</c:v>
                </c:pt>
                <c:pt idx="7680">
                  <c:v>4.9</c:v>
                </c:pt>
                <c:pt idx="7709">
                  <c:v>3.6</c:v>
                </c:pt>
                <c:pt idx="7712">
                  <c:v>2.4</c:v>
                </c:pt>
                <c:pt idx="7713">
                  <c:v>1.4</c:v>
                </c:pt>
                <c:pt idx="7759">
                  <c:v>5.1</c:v>
                </c:pt>
                <c:pt idx="7760">
                  <c:v>5.0</c:v>
                </c:pt>
                <c:pt idx="7779">
                  <c:v>6.5</c:v>
                </c:pt>
                <c:pt idx="7780">
                  <c:v>4.4</c:v>
                </c:pt>
                <c:pt idx="7781">
                  <c:v>1.6</c:v>
                </c:pt>
                <c:pt idx="7782">
                  <c:v>2.8</c:v>
                </c:pt>
                <c:pt idx="7783">
                  <c:v>3.1</c:v>
                </c:pt>
                <c:pt idx="7784">
                  <c:v>3.9</c:v>
                </c:pt>
                <c:pt idx="7785">
                  <c:v>4.8</c:v>
                </c:pt>
                <c:pt idx="7786">
                  <c:v>3.6</c:v>
                </c:pt>
                <c:pt idx="7787">
                  <c:v>3.6</c:v>
                </c:pt>
                <c:pt idx="7788">
                  <c:v>3.8</c:v>
                </c:pt>
                <c:pt idx="7789">
                  <c:v>4.3</c:v>
                </c:pt>
                <c:pt idx="7790">
                  <c:v>4.4</c:v>
                </c:pt>
                <c:pt idx="7791">
                  <c:v>4.0</c:v>
                </c:pt>
                <c:pt idx="7792">
                  <c:v>3.8</c:v>
                </c:pt>
                <c:pt idx="7793">
                  <c:v>3.9</c:v>
                </c:pt>
                <c:pt idx="7794">
                  <c:v>5.6</c:v>
                </c:pt>
                <c:pt idx="7795">
                  <c:v>6.2</c:v>
                </c:pt>
                <c:pt idx="7796">
                  <c:v>5.2</c:v>
                </c:pt>
                <c:pt idx="7828">
                  <c:v>8.7</c:v>
                </c:pt>
                <c:pt idx="7829">
                  <c:v>5.3</c:v>
                </c:pt>
                <c:pt idx="7830">
                  <c:v>3.9</c:v>
                </c:pt>
                <c:pt idx="7831">
                  <c:v>4.3</c:v>
                </c:pt>
                <c:pt idx="7832">
                  <c:v>4.5</c:v>
                </c:pt>
                <c:pt idx="7833">
                  <c:v>7.9</c:v>
                </c:pt>
                <c:pt idx="7834">
                  <c:v>8.1</c:v>
                </c:pt>
                <c:pt idx="7835">
                  <c:v>7.5</c:v>
                </c:pt>
                <c:pt idx="7845">
                  <c:v>4.5</c:v>
                </c:pt>
                <c:pt idx="7846">
                  <c:v>4.6</c:v>
                </c:pt>
                <c:pt idx="7847">
                  <c:v>5.8</c:v>
                </c:pt>
                <c:pt idx="7848">
                  <c:v>5.2</c:v>
                </c:pt>
                <c:pt idx="7849">
                  <c:v>5.1</c:v>
                </c:pt>
                <c:pt idx="7850">
                  <c:v>4.9</c:v>
                </c:pt>
                <c:pt idx="7851">
                  <c:v>5.6</c:v>
                </c:pt>
                <c:pt idx="7852">
                  <c:v>4.9</c:v>
                </c:pt>
                <c:pt idx="7853">
                  <c:v>5.3</c:v>
                </c:pt>
                <c:pt idx="7854">
                  <c:v>3.6</c:v>
                </c:pt>
                <c:pt idx="7855">
                  <c:v>5.5</c:v>
                </c:pt>
                <c:pt idx="7856">
                  <c:v>4.4</c:v>
                </c:pt>
                <c:pt idx="7857">
                  <c:v>5.2</c:v>
                </c:pt>
                <c:pt idx="7858">
                  <c:v>4.6</c:v>
                </c:pt>
                <c:pt idx="7859">
                  <c:v>4.8</c:v>
                </c:pt>
                <c:pt idx="7860">
                  <c:v>3.7</c:v>
                </c:pt>
                <c:pt idx="7861">
                  <c:v>4.3</c:v>
                </c:pt>
                <c:pt idx="7862">
                  <c:v>5.7</c:v>
                </c:pt>
                <c:pt idx="7863">
                  <c:v>5.7</c:v>
                </c:pt>
                <c:pt idx="7864">
                  <c:v>5.5</c:v>
                </c:pt>
                <c:pt idx="7865">
                  <c:v>5.0</c:v>
                </c:pt>
                <c:pt idx="7866">
                  <c:v>5.2</c:v>
                </c:pt>
                <c:pt idx="7867">
                  <c:v>2.3</c:v>
                </c:pt>
                <c:pt idx="7868">
                  <c:v>6.5</c:v>
                </c:pt>
                <c:pt idx="7869">
                  <c:v>4.3</c:v>
                </c:pt>
                <c:pt idx="7870">
                  <c:v>6.3</c:v>
                </c:pt>
                <c:pt idx="7871">
                  <c:v>4.5</c:v>
                </c:pt>
                <c:pt idx="7872">
                  <c:v>4.7</c:v>
                </c:pt>
                <c:pt idx="7873">
                  <c:v>6.3</c:v>
                </c:pt>
                <c:pt idx="7874">
                  <c:v>6.2</c:v>
                </c:pt>
                <c:pt idx="7875">
                  <c:v>4.6</c:v>
                </c:pt>
                <c:pt idx="7876">
                  <c:v>4.8</c:v>
                </c:pt>
                <c:pt idx="7877">
                  <c:v>6.7</c:v>
                </c:pt>
                <c:pt idx="7878">
                  <c:v>6.1</c:v>
                </c:pt>
                <c:pt idx="7879">
                  <c:v>6.9</c:v>
                </c:pt>
                <c:pt idx="7880">
                  <c:v>5.3</c:v>
                </c:pt>
                <c:pt idx="7881">
                  <c:v>5.6</c:v>
                </c:pt>
                <c:pt idx="7882">
                  <c:v>5.8</c:v>
                </c:pt>
                <c:pt idx="7883">
                  <c:v>5.4</c:v>
                </c:pt>
                <c:pt idx="7884">
                  <c:v>4.4</c:v>
                </c:pt>
                <c:pt idx="7885">
                  <c:v>5.6</c:v>
                </c:pt>
                <c:pt idx="7914">
                  <c:v>6.2</c:v>
                </c:pt>
                <c:pt idx="7915">
                  <c:v>6.3</c:v>
                </c:pt>
                <c:pt idx="7916">
                  <c:v>4.9</c:v>
                </c:pt>
                <c:pt idx="7959">
                  <c:v>6.5</c:v>
                </c:pt>
                <c:pt idx="7960">
                  <c:v>3.9</c:v>
                </c:pt>
                <c:pt idx="7961">
                  <c:v>3.3</c:v>
                </c:pt>
                <c:pt idx="7962">
                  <c:v>4.8</c:v>
                </c:pt>
                <c:pt idx="7963">
                  <c:v>4.2</c:v>
                </c:pt>
                <c:pt idx="7964">
                  <c:v>4.9</c:v>
                </c:pt>
                <c:pt idx="7965">
                  <c:v>4.4</c:v>
                </c:pt>
                <c:pt idx="7966">
                  <c:v>4.7</c:v>
                </c:pt>
                <c:pt idx="7970">
                  <c:v>6.6</c:v>
                </c:pt>
                <c:pt idx="7972">
                  <c:v>6.2</c:v>
                </c:pt>
                <c:pt idx="7973">
                  <c:v>6.1</c:v>
                </c:pt>
                <c:pt idx="7974">
                  <c:v>4.7</c:v>
                </c:pt>
                <c:pt idx="7976">
                  <c:v>4.7</c:v>
                </c:pt>
                <c:pt idx="7977">
                  <c:v>5.8</c:v>
                </c:pt>
                <c:pt idx="7979">
                  <c:v>6.2</c:v>
                </c:pt>
                <c:pt idx="7982">
                  <c:v>7.1</c:v>
                </c:pt>
                <c:pt idx="7985">
                  <c:v>5.0</c:v>
                </c:pt>
                <c:pt idx="7987">
                  <c:v>5.6</c:v>
                </c:pt>
                <c:pt idx="7988">
                  <c:v>6.1</c:v>
                </c:pt>
                <c:pt idx="7989">
                  <c:v>4.9</c:v>
                </c:pt>
                <c:pt idx="7990">
                  <c:v>6.3</c:v>
                </c:pt>
                <c:pt idx="7991">
                  <c:v>4.7</c:v>
                </c:pt>
                <c:pt idx="7993">
                  <c:v>4.5</c:v>
                </c:pt>
                <c:pt idx="7994">
                  <c:v>6.6</c:v>
                </c:pt>
                <c:pt idx="7995">
                  <c:v>4.5</c:v>
                </c:pt>
                <c:pt idx="7996">
                  <c:v>3.6</c:v>
                </c:pt>
                <c:pt idx="7997">
                  <c:v>0.7</c:v>
                </c:pt>
                <c:pt idx="7998">
                  <c:v>4.4</c:v>
                </c:pt>
                <c:pt idx="8000">
                  <c:v>6.1</c:v>
                </c:pt>
                <c:pt idx="8001">
                  <c:v>4.0</c:v>
                </c:pt>
                <c:pt idx="8003">
                  <c:v>1.2</c:v>
                </c:pt>
                <c:pt idx="8006">
                  <c:v>6.1</c:v>
                </c:pt>
                <c:pt idx="8008">
                  <c:v>4.6</c:v>
                </c:pt>
                <c:pt idx="8009">
                  <c:v>5.7</c:v>
                </c:pt>
                <c:pt idx="8011">
                  <c:v>9.7</c:v>
                </c:pt>
                <c:pt idx="8012">
                  <c:v>9.6</c:v>
                </c:pt>
                <c:pt idx="8013">
                  <c:v>5.6</c:v>
                </c:pt>
                <c:pt idx="8015">
                  <c:v>15.6</c:v>
                </c:pt>
                <c:pt idx="8018">
                  <c:v>11.9</c:v>
                </c:pt>
                <c:pt idx="8022">
                  <c:v>1.6</c:v>
                </c:pt>
                <c:pt idx="8023">
                  <c:v>1.5</c:v>
                </c:pt>
                <c:pt idx="8024">
                  <c:v>1.8</c:v>
                </c:pt>
                <c:pt idx="8025">
                  <c:v>6.3</c:v>
                </c:pt>
                <c:pt idx="8026">
                  <c:v>5.4</c:v>
                </c:pt>
                <c:pt idx="8027">
                  <c:v>7.2</c:v>
                </c:pt>
                <c:pt idx="8028">
                  <c:v>2.6</c:v>
                </c:pt>
                <c:pt idx="8029">
                  <c:v>4.4</c:v>
                </c:pt>
                <c:pt idx="8030">
                  <c:v>4.3</c:v>
                </c:pt>
                <c:pt idx="8031">
                  <c:v>1.9</c:v>
                </c:pt>
                <c:pt idx="8032">
                  <c:v>4.0</c:v>
                </c:pt>
                <c:pt idx="8033">
                  <c:v>5.1</c:v>
                </c:pt>
                <c:pt idx="8034">
                  <c:v>3.1</c:v>
                </c:pt>
                <c:pt idx="8035">
                  <c:v>14.7</c:v>
                </c:pt>
                <c:pt idx="8036">
                  <c:v>4.3</c:v>
                </c:pt>
                <c:pt idx="8037">
                  <c:v>4.3</c:v>
                </c:pt>
                <c:pt idx="8038">
                  <c:v>7.2</c:v>
                </c:pt>
                <c:pt idx="8039">
                  <c:v>9.9</c:v>
                </c:pt>
                <c:pt idx="8040">
                  <c:v>3.1</c:v>
                </c:pt>
                <c:pt idx="8041">
                  <c:v>4.4</c:v>
                </c:pt>
                <c:pt idx="8042">
                  <c:v>5.6</c:v>
                </c:pt>
                <c:pt idx="8043">
                  <c:v>1.7</c:v>
                </c:pt>
                <c:pt idx="8044">
                  <c:v>6.2</c:v>
                </c:pt>
                <c:pt idx="8045">
                  <c:v>6.6</c:v>
                </c:pt>
                <c:pt idx="8046">
                  <c:v>0.9</c:v>
                </c:pt>
                <c:pt idx="8047">
                  <c:v>6.6</c:v>
                </c:pt>
                <c:pt idx="8048">
                  <c:v>5.5</c:v>
                </c:pt>
                <c:pt idx="8049">
                  <c:v>1.6</c:v>
                </c:pt>
                <c:pt idx="8050">
                  <c:v>6.1</c:v>
                </c:pt>
                <c:pt idx="8051">
                  <c:v>5.7</c:v>
                </c:pt>
                <c:pt idx="8052">
                  <c:v>2.6</c:v>
                </c:pt>
                <c:pt idx="8053">
                  <c:v>5.3</c:v>
                </c:pt>
                <c:pt idx="8054">
                  <c:v>4.2</c:v>
                </c:pt>
                <c:pt idx="8055">
                  <c:v>3.1</c:v>
                </c:pt>
                <c:pt idx="8056">
                  <c:v>2.8</c:v>
                </c:pt>
                <c:pt idx="8057">
                  <c:v>3.3</c:v>
                </c:pt>
                <c:pt idx="8058">
                  <c:v>2.7</c:v>
                </c:pt>
                <c:pt idx="8059">
                  <c:v>2.6</c:v>
                </c:pt>
                <c:pt idx="8060">
                  <c:v>2.4</c:v>
                </c:pt>
                <c:pt idx="8061">
                  <c:v>6.0</c:v>
                </c:pt>
                <c:pt idx="8062">
                  <c:v>2.5</c:v>
                </c:pt>
                <c:pt idx="8063">
                  <c:v>1.9</c:v>
                </c:pt>
                <c:pt idx="8064">
                  <c:v>5.9</c:v>
                </c:pt>
                <c:pt idx="8065">
                  <c:v>7.1</c:v>
                </c:pt>
                <c:pt idx="8066">
                  <c:v>2.0</c:v>
                </c:pt>
                <c:pt idx="8067">
                  <c:v>2.1</c:v>
                </c:pt>
                <c:pt idx="8068">
                  <c:v>8.6</c:v>
                </c:pt>
                <c:pt idx="8069">
                  <c:v>3.5</c:v>
                </c:pt>
                <c:pt idx="8070">
                  <c:v>3.4</c:v>
                </c:pt>
                <c:pt idx="8071">
                  <c:v>3.6</c:v>
                </c:pt>
                <c:pt idx="8072">
                  <c:v>2.3</c:v>
                </c:pt>
                <c:pt idx="8073">
                  <c:v>2.0</c:v>
                </c:pt>
                <c:pt idx="8074">
                  <c:v>6.6</c:v>
                </c:pt>
                <c:pt idx="8075">
                  <c:v>5.4</c:v>
                </c:pt>
                <c:pt idx="8076">
                  <c:v>3.0</c:v>
                </c:pt>
                <c:pt idx="8077">
                  <c:v>4.1</c:v>
                </c:pt>
                <c:pt idx="8078">
                  <c:v>5.6</c:v>
                </c:pt>
                <c:pt idx="8079">
                  <c:v>3.5</c:v>
                </c:pt>
                <c:pt idx="8080">
                  <c:v>3.2</c:v>
                </c:pt>
                <c:pt idx="8081">
                  <c:v>11.9</c:v>
                </c:pt>
                <c:pt idx="8082">
                  <c:v>5.5</c:v>
                </c:pt>
                <c:pt idx="8083">
                  <c:v>3.7</c:v>
                </c:pt>
                <c:pt idx="8084">
                  <c:v>4.4</c:v>
                </c:pt>
                <c:pt idx="8085">
                  <c:v>6.5</c:v>
                </c:pt>
                <c:pt idx="8086">
                  <c:v>2.6</c:v>
                </c:pt>
                <c:pt idx="8087">
                  <c:v>3.5</c:v>
                </c:pt>
                <c:pt idx="8088">
                  <c:v>3.5</c:v>
                </c:pt>
                <c:pt idx="8089">
                  <c:v>1.3</c:v>
                </c:pt>
                <c:pt idx="8090">
                  <c:v>8.2</c:v>
                </c:pt>
                <c:pt idx="8091">
                  <c:v>8.2</c:v>
                </c:pt>
                <c:pt idx="8092">
                  <c:v>3.5</c:v>
                </c:pt>
                <c:pt idx="8093">
                  <c:v>5.9</c:v>
                </c:pt>
                <c:pt idx="8094">
                  <c:v>5.5</c:v>
                </c:pt>
                <c:pt idx="8095">
                  <c:v>8.6</c:v>
                </c:pt>
                <c:pt idx="8096">
                  <c:v>4.2</c:v>
                </c:pt>
                <c:pt idx="8097">
                  <c:v>4.5</c:v>
                </c:pt>
                <c:pt idx="8098">
                  <c:v>8.6</c:v>
                </c:pt>
                <c:pt idx="8099">
                  <c:v>7.1</c:v>
                </c:pt>
                <c:pt idx="8100">
                  <c:v>7.5</c:v>
                </c:pt>
                <c:pt idx="8101">
                  <c:v>7.3</c:v>
                </c:pt>
                <c:pt idx="8102">
                  <c:v>3.4</c:v>
                </c:pt>
                <c:pt idx="8103">
                  <c:v>8.3</c:v>
                </c:pt>
                <c:pt idx="8104">
                  <c:v>9.0</c:v>
                </c:pt>
                <c:pt idx="8105">
                  <c:v>5.7</c:v>
                </c:pt>
                <c:pt idx="8106">
                  <c:v>8.2</c:v>
                </c:pt>
                <c:pt idx="8107">
                  <c:v>5.7</c:v>
                </c:pt>
                <c:pt idx="8108">
                  <c:v>2.0</c:v>
                </c:pt>
                <c:pt idx="8109">
                  <c:v>4.9</c:v>
                </c:pt>
                <c:pt idx="8110">
                  <c:v>5.0</c:v>
                </c:pt>
                <c:pt idx="8111">
                  <c:v>7.8</c:v>
                </c:pt>
                <c:pt idx="8112">
                  <c:v>7.6</c:v>
                </c:pt>
                <c:pt idx="8113">
                  <c:v>8.8</c:v>
                </c:pt>
                <c:pt idx="8114">
                  <c:v>8.4</c:v>
                </c:pt>
                <c:pt idx="8115">
                  <c:v>9.1</c:v>
                </c:pt>
                <c:pt idx="8116">
                  <c:v>2.8</c:v>
                </c:pt>
                <c:pt idx="8117">
                  <c:v>13.8</c:v>
                </c:pt>
                <c:pt idx="8118">
                  <c:v>6.7</c:v>
                </c:pt>
                <c:pt idx="8119">
                  <c:v>10.8</c:v>
                </c:pt>
                <c:pt idx="8120">
                  <c:v>8.7</c:v>
                </c:pt>
                <c:pt idx="8121">
                  <c:v>10.2</c:v>
                </c:pt>
                <c:pt idx="8122">
                  <c:v>9.1</c:v>
                </c:pt>
                <c:pt idx="8123">
                  <c:v>10.5</c:v>
                </c:pt>
                <c:pt idx="8124">
                  <c:v>10.1</c:v>
                </c:pt>
                <c:pt idx="8125">
                  <c:v>7.7</c:v>
                </c:pt>
                <c:pt idx="8126">
                  <c:v>9.2</c:v>
                </c:pt>
                <c:pt idx="8127">
                  <c:v>6.1</c:v>
                </c:pt>
                <c:pt idx="8128">
                  <c:v>5.6</c:v>
                </c:pt>
                <c:pt idx="8129">
                  <c:v>2.8</c:v>
                </c:pt>
                <c:pt idx="8130">
                  <c:v>6.1</c:v>
                </c:pt>
                <c:pt idx="8131">
                  <c:v>6.1</c:v>
                </c:pt>
                <c:pt idx="8132">
                  <c:v>8.9</c:v>
                </c:pt>
                <c:pt idx="8133">
                  <c:v>8.4</c:v>
                </c:pt>
                <c:pt idx="8134">
                  <c:v>8.0</c:v>
                </c:pt>
                <c:pt idx="8135">
                  <c:v>8.9</c:v>
                </c:pt>
                <c:pt idx="8136">
                  <c:v>10.0</c:v>
                </c:pt>
                <c:pt idx="8137">
                  <c:v>10.5</c:v>
                </c:pt>
                <c:pt idx="8138">
                  <c:v>12.4</c:v>
                </c:pt>
                <c:pt idx="8139">
                  <c:v>12.5</c:v>
                </c:pt>
                <c:pt idx="8140">
                  <c:v>11.0</c:v>
                </c:pt>
                <c:pt idx="8141">
                  <c:v>9.7</c:v>
                </c:pt>
                <c:pt idx="8142">
                  <c:v>6.2</c:v>
                </c:pt>
                <c:pt idx="8143">
                  <c:v>6.0</c:v>
                </c:pt>
                <c:pt idx="8144">
                  <c:v>5.2</c:v>
                </c:pt>
                <c:pt idx="8145">
                  <c:v>5.5</c:v>
                </c:pt>
                <c:pt idx="8146">
                  <c:v>6.8</c:v>
                </c:pt>
                <c:pt idx="8147">
                  <c:v>6.2</c:v>
                </c:pt>
                <c:pt idx="8148">
                  <c:v>4.3</c:v>
                </c:pt>
                <c:pt idx="8149">
                  <c:v>4.2</c:v>
                </c:pt>
                <c:pt idx="8150">
                  <c:v>3.1</c:v>
                </c:pt>
                <c:pt idx="8151">
                  <c:v>6.5</c:v>
                </c:pt>
                <c:pt idx="8152">
                  <c:v>6.1</c:v>
                </c:pt>
                <c:pt idx="8153">
                  <c:v>6.1</c:v>
                </c:pt>
                <c:pt idx="8154">
                  <c:v>4.0</c:v>
                </c:pt>
                <c:pt idx="8155">
                  <c:v>3.3</c:v>
                </c:pt>
                <c:pt idx="8156">
                  <c:v>3.5</c:v>
                </c:pt>
                <c:pt idx="8157">
                  <c:v>3.2</c:v>
                </c:pt>
                <c:pt idx="8166">
                  <c:v>5.9</c:v>
                </c:pt>
                <c:pt idx="8167">
                  <c:v>6.9</c:v>
                </c:pt>
                <c:pt idx="8168">
                  <c:v>6.1</c:v>
                </c:pt>
                <c:pt idx="8169">
                  <c:v>5.3</c:v>
                </c:pt>
                <c:pt idx="8170">
                  <c:v>8.9</c:v>
                </c:pt>
                <c:pt idx="8171">
                  <c:v>6.3</c:v>
                </c:pt>
                <c:pt idx="8172">
                  <c:v>7.2</c:v>
                </c:pt>
                <c:pt idx="8173">
                  <c:v>8.0</c:v>
                </c:pt>
                <c:pt idx="8174">
                  <c:v>10.2</c:v>
                </c:pt>
                <c:pt idx="8176">
                  <c:v>3.0</c:v>
                </c:pt>
                <c:pt idx="8178">
                  <c:v>4.5</c:v>
                </c:pt>
                <c:pt idx="8179">
                  <c:v>4.6</c:v>
                </c:pt>
                <c:pt idx="8180">
                  <c:v>4.8</c:v>
                </c:pt>
                <c:pt idx="8181">
                  <c:v>4.6</c:v>
                </c:pt>
                <c:pt idx="8183">
                  <c:v>4.3</c:v>
                </c:pt>
                <c:pt idx="8184">
                  <c:v>5.5</c:v>
                </c:pt>
                <c:pt idx="8185">
                  <c:v>4.4</c:v>
                </c:pt>
                <c:pt idx="8186">
                  <c:v>4.3</c:v>
                </c:pt>
                <c:pt idx="8187">
                  <c:v>4.0</c:v>
                </c:pt>
                <c:pt idx="8192">
                  <c:v>3.2</c:v>
                </c:pt>
                <c:pt idx="8193">
                  <c:v>2.8</c:v>
                </c:pt>
                <c:pt idx="8194">
                  <c:v>3.3</c:v>
                </c:pt>
                <c:pt idx="8195">
                  <c:v>2.8</c:v>
                </c:pt>
                <c:pt idx="8196">
                  <c:v>2.9</c:v>
                </c:pt>
                <c:pt idx="8197">
                  <c:v>3.5</c:v>
                </c:pt>
                <c:pt idx="8198">
                  <c:v>1.5</c:v>
                </c:pt>
                <c:pt idx="8199">
                  <c:v>9.3</c:v>
                </c:pt>
                <c:pt idx="8201">
                  <c:v>2.7</c:v>
                </c:pt>
                <c:pt idx="8203">
                  <c:v>5.1</c:v>
                </c:pt>
                <c:pt idx="8204">
                  <c:v>3.8</c:v>
                </c:pt>
                <c:pt idx="8205">
                  <c:v>3.5</c:v>
                </c:pt>
                <c:pt idx="8208">
                  <c:v>4.1</c:v>
                </c:pt>
                <c:pt idx="8210">
                  <c:v>41.1</c:v>
                </c:pt>
                <c:pt idx="8211">
                  <c:v>8.7</c:v>
                </c:pt>
                <c:pt idx="8212">
                  <c:v>10.2</c:v>
                </c:pt>
                <c:pt idx="8213">
                  <c:v>9.1</c:v>
                </c:pt>
                <c:pt idx="8214">
                  <c:v>10.5</c:v>
                </c:pt>
                <c:pt idx="8216">
                  <c:v>9.2</c:v>
                </c:pt>
                <c:pt idx="8217">
                  <c:v>6.8</c:v>
                </c:pt>
                <c:pt idx="8221">
                  <c:v>8.6</c:v>
                </c:pt>
                <c:pt idx="8222">
                  <c:v>8.7</c:v>
                </c:pt>
                <c:pt idx="8223">
                  <c:v>10.2</c:v>
                </c:pt>
                <c:pt idx="8224">
                  <c:v>8.6</c:v>
                </c:pt>
                <c:pt idx="8225">
                  <c:v>3.2</c:v>
                </c:pt>
                <c:pt idx="8226">
                  <c:v>8.7</c:v>
                </c:pt>
                <c:pt idx="8246">
                  <c:v>5.2</c:v>
                </c:pt>
                <c:pt idx="8248">
                  <c:v>4.6</c:v>
                </c:pt>
                <c:pt idx="8249">
                  <c:v>7.8</c:v>
                </c:pt>
                <c:pt idx="8250">
                  <c:v>7.6</c:v>
                </c:pt>
                <c:pt idx="8251">
                  <c:v>6.9</c:v>
                </c:pt>
                <c:pt idx="8252">
                  <c:v>5.5</c:v>
                </c:pt>
                <c:pt idx="8253">
                  <c:v>6.2</c:v>
                </c:pt>
                <c:pt idx="8254">
                  <c:v>6.1</c:v>
                </c:pt>
                <c:pt idx="8256">
                  <c:v>11.9</c:v>
                </c:pt>
                <c:pt idx="8257">
                  <c:v>12.1</c:v>
                </c:pt>
                <c:pt idx="8258">
                  <c:v>12.2</c:v>
                </c:pt>
                <c:pt idx="8259">
                  <c:v>12.3</c:v>
                </c:pt>
                <c:pt idx="8261">
                  <c:v>13.9</c:v>
                </c:pt>
                <c:pt idx="8263">
                  <c:v>7.4</c:v>
                </c:pt>
                <c:pt idx="8264">
                  <c:v>4.9</c:v>
                </c:pt>
                <c:pt idx="8265">
                  <c:v>5.9</c:v>
                </c:pt>
                <c:pt idx="8266">
                  <c:v>5.3</c:v>
                </c:pt>
                <c:pt idx="8267">
                  <c:v>7.2</c:v>
                </c:pt>
                <c:pt idx="8268">
                  <c:v>4.7</c:v>
                </c:pt>
                <c:pt idx="8269">
                  <c:v>14.0</c:v>
                </c:pt>
                <c:pt idx="8271">
                  <c:v>4.0</c:v>
                </c:pt>
                <c:pt idx="8272">
                  <c:v>5.3</c:v>
                </c:pt>
                <c:pt idx="8273">
                  <c:v>5.5</c:v>
                </c:pt>
                <c:pt idx="8275">
                  <c:v>0.6</c:v>
                </c:pt>
                <c:pt idx="8277">
                  <c:v>5.3</c:v>
                </c:pt>
                <c:pt idx="8278">
                  <c:v>4.7</c:v>
                </c:pt>
                <c:pt idx="8280">
                  <c:v>6.3</c:v>
                </c:pt>
                <c:pt idx="8281">
                  <c:v>3.0</c:v>
                </c:pt>
                <c:pt idx="8283">
                  <c:v>4.1</c:v>
                </c:pt>
                <c:pt idx="8285">
                  <c:v>11.3</c:v>
                </c:pt>
                <c:pt idx="8286">
                  <c:v>10.4</c:v>
                </c:pt>
                <c:pt idx="8287">
                  <c:v>10.7</c:v>
                </c:pt>
                <c:pt idx="8288">
                  <c:v>10.9</c:v>
                </c:pt>
                <c:pt idx="8289">
                  <c:v>10.6</c:v>
                </c:pt>
                <c:pt idx="8290">
                  <c:v>5.3</c:v>
                </c:pt>
                <c:pt idx="8291">
                  <c:v>2.0</c:v>
                </c:pt>
                <c:pt idx="8292">
                  <c:v>4.3</c:v>
                </c:pt>
                <c:pt idx="8293">
                  <c:v>4.1</c:v>
                </c:pt>
                <c:pt idx="8294">
                  <c:v>5.8</c:v>
                </c:pt>
                <c:pt idx="8295">
                  <c:v>5.1</c:v>
                </c:pt>
                <c:pt idx="8296">
                  <c:v>5.7</c:v>
                </c:pt>
                <c:pt idx="8297">
                  <c:v>5.7</c:v>
                </c:pt>
                <c:pt idx="8298">
                  <c:v>4.4</c:v>
                </c:pt>
                <c:pt idx="8299">
                  <c:v>5.4</c:v>
                </c:pt>
                <c:pt idx="8300">
                  <c:v>5.7</c:v>
                </c:pt>
                <c:pt idx="8301">
                  <c:v>6.3</c:v>
                </c:pt>
                <c:pt idx="8302">
                  <c:v>6.2</c:v>
                </c:pt>
                <c:pt idx="8303">
                  <c:v>3.4</c:v>
                </c:pt>
                <c:pt idx="8304">
                  <c:v>4.1</c:v>
                </c:pt>
                <c:pt idx="8305">
                  <c:v>4.1</c:v>
                </c:pt>
                <c:pt idx="8306">
                  <c:v>3.5</c:v>
                </c:pt>
                <c:pt idx="8307">
                  <c:v>5.6</c:v>
                </c:pt>
                <c:pt idx="8308">
                  <c:v>5.0</c:v>
                </c:pt>
                <c:pt idx="8309">
                  <c:v>5.4</c:v>
                </c:pt>
                <c:pt idx="8310">
                  <c:v>3.8</c:v>
                </c:pt>
                <c:pt idx="8311">
                  <c:v>5.1</c:v>
                </c:pt>
                <c:pt idx="8312">
                  <c:v>4.2</c:v>
                </c:pt>
                <c:pt idx="8313">
                  <c:v>6.9</c:v>
                </c:pt>
                <c:pt idx="8314">
                  <c:v>5.2</c:v>
                </c:pt>
                <c:pt idx="8315">
                  <c:v>6.0</c:v>
                </c:pt>
                <c:pt idx="8316">
                  <c:v>6.5</c:v>
                </c:pt>
                <c:pt idx="8317">
                  <c:v>4.4</c:v>
                </c:pt>
                <c:pt idx="8318">
                  <c:v>3.8</c:v>
                </c:pt>
                <c:pt idx="8319">
                  <c:v>9.0</c:v>
                </c:pt>
                <c:pt idx="8353">
                  <c:v>7.1</c:v>
                </c:pt>
                <c:pt idx="8354">
                  <c:v>9.2</c:v>
                </c:pt>
                <c:pt idx="8355">
                  <c:v>15.2</c:v>
                </c:pt>
                <c:pt idx="8356">
                  <c:v>8.8</c:v>
                </c:pt>
                <c:pt idx="8357">
                  <c:v>8.0</c:v>
                </c:pt>
                <c:pt idx="8358">
                  <c:v>6.8</c:v>
                </c:pt>
                <c:pt idx="8359">
                  <c:v>6.8</c:v>
                </c:pt>
                <c:pt idx="8360">
                  <c:v>7.6</c:v>
                </c:pt>
                <c:pt idx="8361">
                  <c:v>8.7</c:v>
                </c:pt>
                <c:pt idx="8362">
                  <c:v>8.7</c:v>
                </c:pt>
                <c:pt idx="8363">
                  <c:v>12.2</c:v>
                </c:pt>
                <c:pt idx="8364">
                  <c:v>8.4</c:v>
                </c:pt>
                <c:pt idx="8365">
                  <c:v>5.6</c:v>
                </c:pt>
                <c:pt idx="8366">
                  <c:v>9.9</c:v>
                </c:pt>
                <c:pt idx="8367">
                  <c:v>7.4</c:v>
                </c:pt>
                <c:pt idx="8368">
                  <c:v>8.2</c:v>
                </c:pt>
                <c:pt idx="8369">
                  <c:v>6.6</c:v>
                </c:pt>
                <c:pt idx="8370">
                  <c:v>9.4</c:v>
                </c:pt>
                <c:pt idx="8371">
                  <c:v>10.5</c:v>
                </c:pt>
                <c:pt idx="8372">
                  <c:v>5.6</c:v>
                </c:pt>
                <c:pt idx="8373">
                  <c:v>6.1</c:v>
                </c:pt>
                <c:pt idx="8374">
                  <c:v>7.5</c:v>
                </c:pt>
                <c:pt idx="8375">
                  <c:v>23.1</c:v>
                </c:pt>
                <c:pt idx="8376">
                  <c:v>32.8</c:v>
                </c:pt>
                <c:pt idx="8377">
                  <c:v>1.3</c:v>
                </c:pt>
                <c:pt idx="8378">
                  <c:v>7.7</c:v>
                </c:pt>
                <c:pt idx="8379">
                  <c:v>4.8</c:v>
                </c:pt>
                <c:pt idx="8380">
                  <c:v>11.9</c:v>
                </c:pt>
                <c:pt idx="8381">
                  <c:v>11.4</c:v>
                </c:pt>
                <c:pt idx="8382">
                  <c:v>10.9</c:v>
                </c:pt>
                <c:pt idx="8383">
                  <c:v>4.5</c:v>
                </c:pt>
                <c:pt idx="8384">
                  <c:v>10.1</c:v>
                </c:pt>
                <c:pt idx="8385">
                  <c:v>6.8</c:v>
                </c:pt>
                <c:pt idx="8386">
                  <c:v>6.2</c:v>
                </c:pt>
                <c:pt idx="8387">
                  <c:v>2.8</c:v>
                </c:pt>
                <c:pt idx="8388">
                  <c:v>3.5</c:v>
                </c:pt>
                <c:pt idx="8389">
                  <c:v>3.7</c:v>
                </c:pt>
                <c:pt idx="8390">
                  <c:v>3.1</c:v>
                </c:pt>
                <c:pt idx="8391">
                  <c:v>4.0</c:v>
                </c:pt>
                <c:pt idx="8392">
                  <c:v>6.0</c:v>
                </c:pt>
                <c:pt idx="8393">
                  <c:v>5.6</c:v>
                </c:pt>
                <c:pt idx="8394">
                  <c:v>5.6</c:v>
                </c:pt>
                <c:pt idx="8395">
                  <c:v>5.9</c:v>
                </c:pt>
                <c:pt idx="8396">
                  <c:v>7.0</c:v>
                </c:pt>
                <c:pt idx="8397">
                  <c:v>8.7</c:v>
                </c:pt>
                <c:pt idx="8401">
                  <c:v>10.2</c:v>
                </c:pt>
                <c:pt idx="8402">
                  <c:v>9.1</c:v>
                </c:pt>
                <c:pt idx="8403">
                  <c:v>8.8</c:v>
                </c:pt>
                <c:pt idx="8404">
                  <c:v>10.5</c:v>
                </c:pt>
                <c:pt idx="8405">
                  <c:v>10.1</c:v>
                </c:pt>
                <c:pt idx="8406">
                  <c:v>7.7</c:v>
                </c:pt>
                <c:pt idx="8407">
                  <c:v>9.2</c:v>
                </c:pt>
                <c:pt idx="8408">
                  <c:v>6.8</c:v>
                </c:pt>
                <c:pt idx="8409">
                  <c:v>5.4</c:v>
                </c:pt>
                <c:pt idx="8410">
                  <c:v>6.1</c:v>
                </c:pt>
                <c:pt idx="8411">
                  <c:v>7.1</c:v>
                </c:pt>
                <c:pt idx="8412">
                  <c:v>7.6</c:v>
                </c:pt>
                <c:pt idx="8413">
                  <c:v>6.0</c:v>
                </c:pt>
                <c:pt idx="8414">
                  <c:v>6.0</c:v>
                </c:pt>
                <c:pt idx="8415">
                  <c:v>5.6</c:v>
                </c:pt>
                <c:pt idx="8416">
                  <c:v>5.7</c:v>
                </c:pt>
                <c:pt idx="8417">
                  <c:v>5.4</c:v>
                </c:pt>
                <c:pt idx="8418">
                  <c:v>7.0</c:v>
                </c:pt>
                <c:pt idx="8419">
                  <c:v>6.4</c:v>
                </c:pt>
                <c:pt idx="8420">
                  <c:v>2.8</c:v>
                </c:pt>
                <c:pt idx="8421">
                  <c:v>4.1</c:v>
                </c:pt>
                <c:pt idx="8422">
                  <c:v>3.5</c:v>
                </c:pt>
                <c:pt idx="8423">
                  <c:v>6.1</c:v>
                </c:pt>
                <c:pt idx="8424">
                  <c:v>5.2</c:v>
                </c:pt>
                <c:pt idx="8425">
                  <c:v>4.6</c:v>
                </c:pt>
                <c:pt idx="8426">
                  <c:v>6.5</c:v>
                </c:pt>
                <c:pt idx="8427">
                  <c:v>6.1</c:v>
                </c:pt>
                <c:pt idx="8477">
                  <c:v>1.6</c:v>
                </c:pt>
                <c:pt idx="8478">
                  <c:v>1.5</c:v>
                </c:pt>
                <c:pt idx="8479">
                  <c:v>1.8</c:v>
                </c:pt>
                <c:pt idx="8480">
                  <c:v>6.3</c:v>
                </c:pt>
                <c:pt idx="8481">
                  <c:v>5.4</c:v>
                </c:pt>
                <c:pt idx="8482">
                  <c:v>7.2</c:v>
                </c:pt>
                <c:pt idx="8483">
                  <c:v>2.6</c:v>
                </c:pt>
                <c:pt idx="8484">
                  <c:v>4.4</c:v>
                </c:pt>
                <c:pt idx="8485">
                  <c:v>4.3</c:v>
                </c:pt>
                <c:pt idx="8486">
                  <c:v>1.9</c:v>
                </c:pt>
                <c:pt idx="8487">
                  <c:v>4.0</c:v>
                </c:pt>
                <c:pt idx="8488">
                  <c:v>5.1</c:v>
                </c:pt>
                <c:pt idx="8489">
                  <c:v>3.1</c:v>
                </c:pt>
                <c:pt idx="8490">
                  <c:v>14.7</c:v>
                </c:pt>
                <c:pt idx="8491">
                  <c:v>4.3</c:v>
                </c:pt>
                <c:pt idx="8492">
                  <c:v>4.3</c:v>
                </c:pt>
                <c:pt idx="8493">
                  <c:v>7.2</c:v>
                </c:pt>
                <c:pt idx="8494">
                  <c:v>9.9</c:v>
                </c:pt>
                <c:pt idx="8495">
                  <c:v>3.1</c:v>
                </c:pt>
                <c:pt idx="8496">
                  <c:v>4.4</c:v>
                </c:pt>
                <c:pt idx="8497">
                  <c:v>5.6</c:v>
                </c:pt>
                <c:pt idx="8498">
                  <c:v>1.7</c:v>
                </c:pt>
                <c:pt idx="8499">
                  <c:v>6.2</c:v>
                </c:pt>
                <c:pt idx="8500">
                  <c:v>6.6</c:v>
                </c:pt>
                <c:pt idx="8501">
                  <c:v>0.9</c:v>
                </c:pt>
                <c:pt idx="8502">
                  <c:v>6.6</c:v>
                </c:pt>
                <c:pt idx="8503">
                  <c:v>5.5</c:v>
                </c:pt>
                <c:pt idx="8504">
                  <c:v>1.6</c:v>
                </c:pt>
                <c:pt idx="8505">
                  <c:v>6.1</c:v>
                </c:pt>
                <c:pt idx="8506">
                  <c:v>5.7</c:v>
                </c:pt>
                <c:pt idx="8507">
                  <c:v>2.6</c:v>
                </c:pt>
                <c:pt idx="8508">
                  <c:v>5.3</c:v>
                </c:pt>
                <c:pt idx="8509">
                  <c:v>2.5</c:v>
                </c:pt>
                <c:pt idx="8510">
                  <c:v>5.9</c:v>
                </c:pt>
                <c:pt idx="8511">
                  <c:v>7.1</c:v>
                </c:pt>
                <c:pt idx="8512">
                  <c:v>2.0</c:v>
                </c:pt>
                <c:pt idx="8513">
                  <c:v>2.1</c:v>
                </c:pt>
                <c:pt idx="8514">
                  <c:v>8.6</c:v>
                </c:pt>
                <c:pt idx="8515">
                  <c:v>3.5</c:v>
                </c:pt>
                <c:pt idx="8516">
                  <c:v>3.4</c:v>
                </c:pt>
                <c:pt idx="8517">
                  <c:v>3.6</c:v>
                </c:pt>
                <c:pt idx="8518">
                  <c:v>2.3</c:v>
                </c:pt>
                <c:pt idx="8519">
                  <c:v>2.0</c:v>
                </c:pt>
                <c:pt idx="8520">
                  <c:v>6.6</c:v>
                </c:pt>
                <c:pt idx="8521">
                  <c:v>5.4</c:v>
                </c:pt>
                <c:pt idx="8522">
                  <c:v>3.0</c:v>
                </c:pt>
                <c:pt idx="8523">
                  <c:v>4.1</c:v>
                </c:pt>
                <c:pt idx="8524">
                  <c:v>5.6</c:v>
                </c:pt>
                <c:pt idx="8525">
                  <c:v>3.5</c:v>
                </c:pt>
                <c:pt idx="8526">
                  <c:v>3.2</c:v>
                </c:pt>
                <c:pt idx="8527">
                  <c:v>11.9</c:v>
                </c:pt>
                <c:pt idx="8528">
                  <c:v>5.5</c:v>
                </c:pt>
                <c:pt idx="8529">
                  <c:v>3.7</c:v>
                </c:pt>
                <c:pt idx="8530">
                  <c:v>4.4</c:v>
                </c:pt>
                <c:pt idx="8531">
                  <c:v>6.5</c:v>
                </c:pt>
                <c:pt idx="8532">
                  <c:v>2.6</c:v>
                </c:pt>
                <c:pt idx="8533">
                  <c:v>3.5</c:v>
                </c:pt>
                <c:pt idx="8534">
                  <c:v>3.5</c:v>
                </c:pt>
                <c:pt idx="8535">
                  <c:v>1.3</c:v>
                </c:pt>
                <c:pt idx="8536">
                  <c:v>8.2</c:v>
                </c:pt>
                <c:pt idx="8537">
                  <c:v>8.2</c:v>
                </c:pt>
                <c:pt idx="8538">
                  <c:v>3.5</c:v>
                </c:pt>
                <c:pt idx="8539">
                  <c:v>5.9</c:v>
                </c:pt>
                <c:pt idx="8540">
                  <c:v>5.5</c:v>
                </c:pt>
                <c:pt idx="8541">
                  <c:v>4.2</c:v>
                </c:pt>
                <c:pt idx="8542">
                  <c:v>4.5</c:v>
                </c:pt>
                <c:pt idx="8543">
                  <c:v>8.6</c:v>
                </c:pt>
                <c:pt idx="8544">
                  <c:v>7.1</c:v>
                </c:pt>
                <c:pt idx="8545">
                  <c:v>7.5</c:v>
                </c:pt>
                <c:pt idx="8546">
                  <c:v>7.3</c:v>
                </c:pt>
                <c:pt idx="8547">
                  <c:v>3.4</c:v>
                </c:pt>
                <c:pt idx="8548">
                  <c:v>8.3</c:v>
                </c:pt>
                <c:pt idx="8549">
                  <c:v>9.0</c:v>
                </c:pt>
                <c:pt idx="8550">
                  <c:v>5.7</c:v>
                </c:pt>
                <c:pt idx="8551">
                  <c:v>8.2</c:v>
                </c:pt>
                <c:pt idx="8552">
                  <c:v>5.7</c:v>
                </c:pt>
                <c:pt idx="8553">
                  <c:v>2.0</c:v>
                </c:pt>
                <c:pt idx="8554">
                  <c:v>4.9</c:v>
                </c:pt>
                <c:pt idx="8555">
                  <c:v>5.0</c:v>
                </c:pt>
                <c:pt idx="8556">
                  <c:v>7.8</c:v>
                </c:pt>
                <c:pt idx="8557">
                  <c:v>7.6</c:v>
                </c:pt>
                <c:pt idx="8558">
                  <c:v>8.8</c:v>
                </c:pt>
                <c:pt idx="8559">
                  <c:v>8.4</c:v>
                </c:pt>
                <c:pt idx="8560">
                  <c:v>9.1</c:v>
                </c:pt>
                <c:pt idx="8561">
                  <c:v>13.8</c:v>
                </c:pt>
                <c:pt idx="8562">
                  <c:v>6.7</c:v>
                </c:pt>
                <c:pt idx="8563">
                  <c:v>10.8</c:v>
                </c:pt>
                <c:pt idx="8564">
                  <c:v>2.8</c:v>
                </c:pt>
                <c:pt idx="8679">
                  <c:v>4.2</c:v>
                </c:pt>
                <c:pt idx="8680">
                  <c:v>5.4</c:v>
                </c:pt>
                <c:pt idx="8681">
                  <c:v>6.3</c:v>
                </c:pt>
                <c:pt idx="8682">
                  <c:v>20.7</c:v>
                </c:pt>
                <c:pt idx="8683">
                  <c:v>5.3</c:v>
                </c:pt>
                <c:pt idx="8684">
                  <c:v>5.5</c:v>
                </c:pt>
                <c:pt idx="8685">
                  <c:v>6.0</c:v>
                </c:pt>
                <c:pt idx="8686">
                  <c:v>7.9</c:v>
                </c:pt>
                <c:pt idx="8687">
                  <c:v>5.5</c:v>
                </c:pt>
                <c:pt idx="8688">
                  <c:v>3.5</c:v>
                </c:pt>
                <c:pt idx="8689">
                  <c:v>5.9</c:v>
                </c:pt>
                <c:pt idx="8690">
                  <c:v>3.9</c:v>
                </c:pt>
                <c:pt idx="8691">
                  <c:v>5.0</c:v>
                </c:pt>
                <c:pt idx="8692">
                  <c:v>2.5</c:v>
                </c:pt>
                <c:pt idx="8854">
                  <c:v>2.1</c:v>
                </c:pt>
                <c:pt idx="8855">
                  <c:v>2.2</c:v>
                </c:pt>
                <c:pt idx="8856">
                  <c:v>4.9</c:v>
                </c:pt>
                <c:pt idx="8857">
                  <c:v>2.2</c:v>
                </c:pt>
                <c:pt idx="8858">
                  <c:v>2.1</c:v>
                </c:pt>
                <c:pt idx="8859">
                  <c:v>3.8</c:v>
                </c:pt>
                <c:pt idx="8860">
                  <c:v>3.4</c:v>
                </c:pt>
                <c:pt idx="8861">
                  <c:v>7.4</c:v>
                </c:pt>
                <c:pt idx="8862">
                  <c:v>7.6</c:v>
                </c:pt>
                <c:pt idx="8863">
                  <c:v>7.4</c:v>
                </c:pt>
                <c:pt idx="8864">
                  <c:v>6.9</c:v>
                </c:pt>
                <c:pt idx="8865">
                  <c:v>4.8</c:v>
                </c:pt>
                <c:pt idx="8866">
                  <c:v>5.0</c:v>
                </c:pt>
                <c:pt idx="8867">
                  <c:v>5.6</c:v>
                </c:pt>
                <c:pt idx="8868">
                  <c:v>6.0</c:v>
                </c:pt>
                <c:pt idx="8869">
                  <c:v>5.8</c:v>
                </c:pt>
                <c:pt idx="8870">
                  <c:v>6.6</c:v>
                </c:pt>
                <c:pt idx="8871">
                  <c:v>10.9</c:v>
                </c:pt>
                <c:pt idx="8872">
                  <c:v>12.7</c:v>
                </c:pt>
                <c:pt idx="8873">
                  <c:v>11.7</c:v>
                </c:pt>
                <c:pt idx="8874">
                  <c:v>13.0</c:v>
                </c:pt>
                <c:pt idx="8875">
                  <c:v>6.0</c:v>
                </c:pt>
                <c:pt idx="8876">
                  <c:v>5.5</c:v>
                </c:pt>
                <c:pt idx="8877">
                  <c:v>5.4</c:v>
                </c:pt>
                <c:pt idx="8878">
                  <c:v>5.4</c:v>
                </c:pt>
                <c:pt idx="8879">
                  <c:v>3.4</c:v>
                </c:pt>
                <c:pt idx="8880">
                  <c:v>3.7</c:v>
                </c:pt>
                <c:pt idx="8881">
                  <c:v>3.5</c:v>
                </c:pt>
                <c:pt idx="8882">
                  <c:v>3.6</c:v>
                </c:pt>
                <c:pt idx="8883">
                  <c:v>6.3</c:v>
                </c:pt>
                <c:pt idx="8884">
                  <c:v>14.1</c:v>
                </c:pt>
                <c:pt idx="8885">
                  <c:v>12.2</c:v>
                </c:pt>
                <c:pt idx="8886">
                  <c:v>19.1</c:v>
                </c:pt>
                <c:pt idx="8887">
                  <c:v>19.5</c:v>
                </c:pt>
                <c:pt idx="8888">
                  <c:v>18.8</c:v>
                </c:pt>
                <c:pt idx="8889">
                  <c:v>17.9</c:v>
                </c:pt>
                <c:pt idx="8890">
                  <c:v>21.8</c:v>
                </c:pt>
                <c:pt idx="8891">
                  <c:v>16.2</c:v>
                </c:pt>
                <c:pt idx="8892">
                  <c:v>4.2</c:v>
                </c:pt>
                <c:pt idx="8894">
                  <c:v>2.4</c:v>
                </c:pt>
                <c:pt idx="8895">
                  <c:v>3.2</c:v>
                </c:pt>
                <c:pt idx="8896">
                  <c:v>4.3</c:v>
                </c:pt>
                <c:pt idx="8897">
                  <c:v>3.7</c:v>
                </c:pt>
                <c:pt idx="8898">
                  <c:v>4.3</c:v>
                </c:pt>
                <c:pt idx="8899">
                  <c:v>3.5</c:v>
                </c:pt>
                <c:pt idx="8900">
                  <c:v>3.9</c:v>
                </c:pt>
                <c:pt idx="8901">
                  <c:v>3.6</c:v>
                </c:pt>
                <c:pt idx="8902">
                  <c:v>4.1</c:v>
                </c:pt>
                <c:pt idx="8903">
                  <c:v>3</c:v>
                </c:pt>
                <c:pt idx="8904">
                  <c:v>3.9</c:v>
                </c:pt>
                <c:pt idx="8905">
                  <c:v>3.2</c:v>
                </c:pt>
                <c:pt idx="8906">
                  <c:v>4.8</c:v>
                </c:pt>
                <c:pt idx="8907">
                  <c:v>4.2</c:v>
                </c:pt>
                <c:pt idx="8908">
                  <c:v>3.7</c:v>
                </c:pt>
                <c:pt idx="8909">
                  <c:v>4.2</c:v>
                </c:pt>
                <c:pt idx="8910">
                  <c:v>3.8</c:v>
                </c:pt>
                <c:pt idx="8911">
                  <c:v>3.4</c:v>
                </c:pt>
                <c:pt idx="8912">
                  <c:v>4.1</c:v>
                </c:pt>
                <c:pt idx="8913">
                  <c:v>4.2</c:v>
                </c:pt>
                <c:pt idx="8914">
                  <c:v>3.4</c:v>
                </c:pt>
                <c:pt idx="8915">
                  <c:v>3.9</c:v>
                </c:pt>
                <c:pt idx="8916">
                  <c:v>3.8</c:v>
                </c:pt>
                <c:pt idx="8917">
                  <c:v>3.5</c:v>
                </c:pt>
                <c:pt idx="8918">
                  <c:v>3.4</c:v>
                </c:pt>
                <c:pt idx="8919">
                  <c:v>4.4</c:v>
                </c:pt>
                <c:pt idx="8920">
                  <c:v>4.4</c:v>
                </c:pt>
                <c:pt idx="8921">
                  <c:v>5.6</c:v>
                </c:pt>
                <c:pt idx="8922">
                  <c:v>4.3</c:v>
                </c:pt>
                <c:pt idx="8923">
                  <c:v>1.5</c:v>
                </c:pt>
                <c:pt idx="8924">
                  <c:v>3.8</c:v>
                </c:pt>
                <c:pt idx="8925">
                  <c:v>2.8</c:v>
                </c:pt>
                <c:pt idx="8926">
                  <c:v> </c:v>
                </c:pt>
                <c:pt idx="8927">
                  <c:v>  </c:v>
                </c:pt>
                <c:pt idx="8928">
                  <c:v>1.4</c:v>
                </c:pt>
                <c:pt idx="8929">
                  <c:v>4.5</c:v>
                </c:pt>
                <c:pt idx="8933">
                  <c:v>10.2</c:v>
                </c:pt>
                <c:pt idx="8934">
                  <c:v>5.6</c:v>
                </c:pt>
                <c:pt idx="8935">
                  <c:v>12.1</c:v>
                </c:pt>
                <c:pt idx="8936">
                  <c:v>4.8</c:v>
                </c:pt>
                <c:pt idx="8961">
                  <c:v>1.9</c:v>
                </c:pt>
                <c:pt idx="8962">
                  <c:v>2.5</c:v>
                </c:pt>
                <c:pt idx="8963">
                  <c:v>4.6</c:v>
                </c:pt>
                <c:pt idx="8964">
                  <c:v>3.0</c:v>
                </c:pt>
                <c:pt idx="8965">
                  <c:v>2.8</c:v>
                </c:pt>
                <c:pt idx="8966">
                  <c:v>2.8</c:v>
                </c:pt>
                <c:pt idx="8967">
                  <c:v>1.8</c:v>
                </c:pt>
                <c:pt idx="8968">
                  <c:v>1.9</c:v>
                </c:pt>
                <c:pt idx="8969">
                  <c:v>2.7</c:v>
                </c:pt>
                <c:pt idx="8970">
                  <c:v>2.9</c:v>
                </c:pt>
                <c:pt idx="8971">
                  <c:v>3.3</c:v>
                </c:pt>
                <c:pt idx="8972">
                  <c:v>3.1</c:v>
                </c:pt>
                <c:pt idx="8973">
                  <c:v>2.0</c:v>
                </c:pt>
                <c:pt idx="8974">
                  <c:v>1.2</c:v>
                </c:pt>
                <c:pt idx="8975">
                  <c:v>2.1</c:v>
                </c:pt>
                <c:pt idx="8976">
                  <c:v>4.3</c:v>
                </c:pt>
                <c:pt idx="8996">
                  <c:v>1.2</c:v>
                </c:pt>
                <c:pt idx="8997">
                  <c:v>1.3</c:v>
                </c:pt>
                <c:pt idx="8998">
                  <c:v>1.8</c:v>
                </c:pt>
                <c:pt idx="8999">
                  <c:v>4.1</c:v>
                </c:pt>
                <c:pt idx="9000">
                  <c:v>0.9</c:v>
                </c:pt>
                <c:pt idx="9001">
                  <c:v>1.1</c:v>
                </c:pt>
                <c:pt idx="9002">
                  <c:v>1.0</c:v>
                </c:pt>
                <c:pt idx="9003">
                  <c:v>1.5</c:v>
                </c:pt>
                <c:pt idx="9004">
                  <c:v>1.1</c:v>
                </c:pt>
                <c:pt idx="9005">
                  <c:v>0.9</c:v>
                </c:pt>
                <c:pt idx="9006">
                  <c:v>1.1</c:v>
                </c:pt>
                <c:pt idx="9007">
                  <c:v>1.2</c:v>
                </c:pt>
                <c:pt idx="9008">
                  <c:v>1.0</c:v>
                </c:pt>
                <c:pt idx="9009">
                  <c:v>1.2</c:v>
                </c:pt>
                <c:pt idx="9010">
                  <c:v>0.9</c:v>
                </c:pt>
                <c:pt idx="9011">
                  <c:v>1.3</c:v>
                </c:pt>
                <c:pt idx="9012">
                  <c:v>1.0</c:v>
                </c:pt>
                <c:pt idx="9013">
                  <c:v>1.0</c:v>
                </c:pt>
                <c:pt idx="9014">
                  <c:v>1.2</c:v>
                </c:pt>
                <c:pt idx="9015">
                  <c:v>1.1</c:v>
                </c:pt>
                <c:pt idx="9016">
                  <c:v>2.5</c:v>
                </c:pt>
                <c:pt idx="9017">
                  <c:v>2.2</c:v>
                </c:pt>
                <c:pt idx="9018">
                  <c:v>1.2</c:v>
                </c:pt>
                <c:pt idx="9019">
                  <c:v>1.4</c:v>
                </c:pt>
                <c:pt idx="9020">
                  <c:v>1.0</c:v>
                </c:pt>
                <c:pt idx="9021">
                  <c:v>0.9</c:v>
                </c:pt>
                <c:pt idx="9022">
                  <c:v>1.0</c:v>
                </c:pt>
                <c:pt idx="9023">
                  <c:v>1.2</c:v>
                </c:pt>
                <c:pt idx="9024">
                  <c:v>1.0</c:v>
                </c:pt>
                <c:pt idx="9054">
                  <c:v>1.6</c:v>
                </c:pt>
                <c:pt idx="9055">
                  <c:v>1.5</c:v>
                </c:pt>
                <c:pt idx="9056">
                  <c:v>1.8</c:v>
                </c:pt>
                <c:pt idx="9057">
                  <c:v>1.6</c:v>
                </c:pt>
                <c:pt idx="9058">
                  <c:v>1.7</c:v>
                </c:pt>
                <c:pt idx="9059">
                  <c:v>1.3</c:v>
                </c:pt>
                <c:pt idx="9060">
                  <c:v>1.7</c:v>
                </c:pt>
                <c:pt idx="9061">
                  <c:v>2.4</c:v>
                </c:pt>
                <c:pt idx="9062">
                  <c:v>2.7</c:v>
                </c:pt>
                <c:pt idx="9063">
                  <c:v>5.8</c:v>
                </c:pt>
                <c:pt idx="9064">
                  <c:v>0.8</c:v>
                </c:pt>
                <c:pt idx="9065">
                  <c:v>0.7</c:v>
                </c:pt>
                <c:pt idx="9066">
                  <c:v>1.1</c:v>
                </c:pt>
                <c:pt idx="9067">
                  <c:v>1.0</c:v>
                </c:pt>
                <c:pt idx="9068">
                  <c:v>1.4</c:v>
                </c:pt>
                <c:pt idx="9069">
                  <c:v>0.9</c:v>
                </c:pt>
                <c:pt idx="9070">
                  <c:v>1.1</c:v>
                </c:pt>
                <c:pt idx="9071">
                  <c:v>0.9</c:v>
                </c:pt>
                <c:pt idx="9072">
                  <c:v>2.9</c:v>
                </c:pt>
                <c:pt idx="9073">
                  <c:v>0.9</c:v>
                </c:pt>
                <c:pt idx="9074">
                  <c:v>1.0</c:v>
                </c:pt>
                <c:pt idx="9075">
                  <c:v>1.0</c:v>
                </c:pt>
                <c:pt idx="9076">
                  <c:v>1.7</c:v>
                </c:pt>
                <c:pt idx="9078">
                  <c:v>1.2</c:v>
                </c:pt>
                <c:pt idx="9079">
                  <c:v>1.4</c:v>
                </c:pt>
                <c:pt idx="9080">
                  <c:v>3.3</c:v>
                </c:pt>
                <c:pt idx="9082">
                  <c:v>0.8</c:v>
                </c:pt>
                <c:pt idx="9083">
                  <c:v>0.8</c:v>
                </c:pt>
                <c:pt idx="9084">
                  <c:v>1.0</c:v>
                </c:pt>
                <c:pt idx="9085">
                  <c:v>1.9</c:v>
                </c:pt>
                <c:pt idx="9086">
                  <c:v>1.5</c:v>
                </c:pt>
                <c:pt idx="9087">
                  <c:v>1.5</c:v>
                </c:pt>
                <c:pt idx="9088">
                  <c:v>1.4</c:v>
                </c:pt>
                <c:pt idx="9089">
                  <c:v>1.2</c:v>
                </c:pt>
                <c:pt idx="9090">
                  <c:v>1.3</c:v>
                </c:pt>
                <c:pt idx="9091">
                  <c:v>1.9</c:v>
                </c:pt>
                <c:pt idx="9092">
                  <c:v>1.8</c:v>
                </c:pt>
                <c:pt idx="9095">
                  <c:v>1.7</c:v>
                </c:pt>
                <c:pt idx="9096">
                  <c:v>1.0</c:v>
                </c:pt>
                <c:pt idx="9097">
                  <c:v>0.8</c:v>
                </c:pt>
                <c:pt idx="9098">
                  <c:v>0.9</c:v>
                </c:pt>
                <c:pt idx="9099">
                  <c:v>1.1</c:v>
                </c:pt>
                <c:pt idx="9100">
                  <c:v>1.1</c:v>
                </c:pt>
                <c:pt idx="9101">
                  <c:v>1.1</c:v>
                </c:pt>
                <c:pt idx="9103">
                  <c:v>1.0</c:v>
                </c:pt>
                <c:pt idx="9107">
                  <c:v>1.1</c:v>
                </c:pt>
                <c:pt idx="9108">
                  <c:v>1.5</c:v>
                </c:pt>
                <c:pt idx="9109">
                  <c:v>1.2</c:v>
                </c:pt>
                <c:pt idx="9112">
                  <c:v>2.3</c:v>
                </c:pt>
                <c:pt idx="9113">
                  <c:v>1.3</c:v>
                </c:pt>
                <c:pt idx="9114">
                  <c:v>1.1</c:v>
                </c:pt>
                <c:pt idx="9115">
                  <c:v>0.9</c:v>
                </c:pt>
                <c:pt idx="9116">
                  <c:v>1.0</c:v>
                </c:pt>
                <c:pt idx="9117">
                  <c:v>0.9</c:v>
                </c:pt>
                <c:pt idx="9118">
                  <c:v>0.9</c:v>
                </c:pt>
                <c:pt idx="9119">
                  <c:v>1.3</c:v>
                </c:pt>
                <c:pt idx="9120">
                  <c:v>0.9</c:v>
                </c:pt>
                <c:pt idx="9121">
                  <c:v>1.0</c:v>
                </c:pt>
                <c:pt idx="9122">
                  <c:v>1.0</c:v>
                </c:pt>
                <c:pt idx="9123">
                  <c:v>1.0</c:v>
                </c:pt>
                <c:pt idx="9124">
                  <c:v>1.1</c:v>
                </c:pt>
                <c:pt idx="9125">
                  <c:v>1.0</c:v>
                </c:pt>
                <c:pt idx="9126">
                  <c:v>1.0</c:v>
                </c:pt>
                <c:pt idx="9127">
                  <c:v>0.9</c:v>
                </c:pt>
                <c:pt idx="9128">
                  <c:v>1.0</c:v>
                </c:pt>
                <c:pt idx="9129">
                  <c:v>2.4</c:v>
                </c:pt>
                <c:pt idx="9130">
                  <c:v>2.6</c:v>
                </c:pt>
                <c:pt idx="9131">
                  <c:v>2.6</c:v>
                </c:pt>
                <c:pt idx="9132">
                  <c:v>1.1</c:v>
                </c:pt>
                <c:pt idx="9133">
                  <c:v>1.9</c:v>
                </c:pt>
                <c:pt idx="9134">
                  <c:v>1.9</c:v>
                </c:pt>
                <c:pt idx="9135">
                  <c:v>2.0</c:v>
                </c:pt>
                <c:pt idx="9136">
                  <c:v>2.0</c:v>
                </c:pt>
                <c:pt idx="9137">
                  <c:v>1.9</c:v>
                </c:pt>
                <c:pt idx="9138">
                  <c:v>1.7</c:v>
                </c:pt>
                <c:pt idx="9139">
                  <c:v>1.9</c:v>
                </c:pt>
                <c:pt idx="9140">
                  <c:v>1.5</c:v>
                </c:pt>
                <c:pt idx="9141">
                  <c:v>1.6</c:v>
                </c:pt>
                <c:pt idx="9142">
                  <c:v>1.0</c:v>
                </c:pt>
                <c:pt idx="9143">
                  <c:v>1.0</c:v>
                </c:pt>
                <c:pt idx="9144">
                  <c:v>1.0</c:v>
                </c:pt>
                <c:pt idx="9145">
                  <c:v>1.0</c:v>
                </c:pt>
                <c:pt idx="9146">
                  <c:v>1.7</c:v>
                </c:pt>
                <c:pt idx="9147">
                  <c:v>1.3</c:v>
                </c:pt>
                <c:pt idx="9148">
                  <c:v>1.7</c:v>
                </c:pt>
                <c:pt idx="9149">
                  <c:v>1.7</c:v>
                </c:pt>
                <c:pt idx="9150">
                  <c:v>1.0</c:v>
                </c:pt>
                <c:pt idx="9151">
                  <c:v>1.0</c:v>
                </c:pt>
                <c:pt idx="9152">
                  <c:v>1.0</c:v>
                </c:pt>
                <c:pt idx="9153">
                  <c:v>1.4</c:v>
                </c:pt>
                <c:pt idx="9154">
                  <c:v>1.1</c:v>
                </c:pt>
                <c:pt idx="9155">
                  <c:v>1.6</c:v>
                </c:pt>
                <c:pt idx="9156">
                  <c:v>1.7</c:v>
                </c:pt>
                <c:pt idx="9157">
                  <c:v>1.3</c:v>
                </c:pt>
                <c:pt idx="9158">
                  <c:v>1.2</c:v>
                </c:pt>
                <c:pt idx="9159">
                  <c:v>3.2</c:v>
                </c:pt>
                <c:pt idx="9160">
                  <c:v>1.8</c:v>
                </c:pt>
                <c:pt idx="9161">
                  <c:v>2.3</c:v>
                </c:pt>
                <c:pt idx="9162">
                  <c:v>2.3</c:v>
                </c:pt>
                <c:pt idx="9163">
                  <c:v>2.2</c:v>
                </c:pt>
                <c:pt idx="9164">
                  <c:v>2.2</c:v>
                </c:pt>
                <c:pt idx="9165">
                  <c:v>3.2</c:v>
                </c:pt>
                <c:pt idx="9166">
                  <c:v>6.0</c:v>
                </c:pt>
                <c:pt idx="9168">
                  <c:v>3.3</c:v>
                </c:pt>
                <c:pt idx="9169">
                  <c:v>1.7</c:v>
                </c:pt>
                <c:pt idx="9170">
                  <c:v>1.5</c:v>
                </c:pt>
                <c:pt idx="9171">
                  <c:v>0.3</c:v>
                </c:pt>
                <c:pt idx="9172">
                  <c:v>1.4</c:v>
                </c:pt>
                <c:pt idx="9173">
                  <c:v>1.7</c:v>
                </c:pt>
                <c:pt idx="9174">
                  <c:v>1.4</c:v>
                </c:pt>
                <c:pt idx="9175">
                  <c:v>2.0</c:v>
                </c:pt>
                <c:pt idx="9176">
                  <c:v>1.5</c:v>
                </c:pt>
                <c:pt idx="9177">
                  <c:v>1.2</c:v>
                </c:pt>
                <c:pt idx="9178">
                  <c:v>1.8</c:v>
                </c:pt>
                <c:pt idx="9179">
                  <c:v>1.9</c:v>
                </c:pt>
                <c:pt idx="9180">
                  <c:v>1.8</c:v>
                </c:pt>
                <c:pt idx="9181">
                  <c:v>3.3</c:v>
                </c:pt>
                <c:pt idx="9182">
                  <c:v>2.0</c:v>
                </c:pt>
                <c:pt idx="9183">
                  <c:v>1.4</c:v>
                </c:pt>
                <c:pt idx="9184">
                  <c:v>1.2</c:v>
                </c:pt>
                <c:pt idx="9185">
                  <c:v>1.4</c:v>
                </c:pt>
                <c:pt idx="9186">
                  <c:v>2.2</c:v>
                </c:pt>
                <c:pt idx="9187">
                  <c:v>1.5</c:v>
                </c:pt>
                <c:pt idx="9188">
                  <c:v>6.2</c:v>
                </c:pt>
                <c:pt idx="9189">
                  <c:v>10.3</c:v>
                </c:pt>
                <c:pt idx="9190">
                  <c:v>5.1</c:v>
                </c:pt>
                <c:pt idx="9191">
                  <c:v>4.0</c:v>
                </c:pt>
                <c:pt idx="9192">
                  <c:v>7.4</c:v>
                </c:pt>
                <c:pt idx="9193">
                  <c:v>2.2</c:v>
                </c:pt>
                <c:pt idx="9194">
                  <c:v>4.4</c:v>
                </c:pt>
                <c:pt idx="9195">
                  <c:v>4.8</c:v>
                </c:pt>
                <c:pt idx="9196">
                  <c:v>4.3</c:v>
                </c:pt>
                <c:pt idx="9197">
                  <c:v>5.7</c:v>
                </c:pt>
                <c:pt idx="9198">
                  <c:v>5.4</c:v>
                </c:pt>
                <c:pt idx="9199">
                  <c:v>2.9</c:v>
                </c:pt>
                <c:pt idx="9200">
                  <c:v>6.4</c:v>
                </c:pt>
                <c:pt idx="9202">
                  <c:v>6.4</c:v>
                </c:pt>
                <c:pt idx="9203">
                  <c:v>2.4</c:v>
                </c:pt>
                <c:pt idx="9204">
                  <c:v>1.6</c:v>
                </c:pt>
                <c:pt idx="9205">
                  <c:v>2.6</c:v>
                </c:pt>
                <c:pt idx="9206">
                  <c:v>2.4</c:v>
                </c:pt>
                <c:pt idx="9207">
                  <c:v>2.3</c:v>
                </c:pt>
                <c:pt idx="9208">
                  <c:v>1.4</c:v>
                </c:pt>
                <c:pt idx="9209">
                  <c:v>1.1</c:v>
                </c:pt>
                <c:pt idx="9210">
                  <c:v>1.2</c:v>
                </c:pt>
                <c:pt idx="9211">
                  <c:v>1.8</c:v>
                </c:pt>
                <c:pt idx="9212">
                  <c:v>1.5</c:v>
                </c:pt>
                <c:pt idx="9213">
                  <c:v>2.6</c:v>
                </c:pt>
                <c:pt idx="9214">
                  <c:v>2.0</c:v>
                </c:pt>
                <c:pt idx="9215">
                  <c:v>1.7</c:v>
                </c:pt>
                <c:pt idx="9216">
                  <c:v>2.4</c:v>
                </c:pt>
                <c:pt idx="9217">
                  <c:v>1.8</c:v>
                </c:pt>
                <c:pt idx="9218">
                  <c:v>1.6</c:v>
                </c:pt>
                <c:pt idx="9219">
                  <c:v>2.2</c:v>
                </c:pt>
                <c:pt idx="9220">
                  <c:v>1.6</c:v>
                </c:pt>
                <c:pt idx="9221">
                  <c:v>1.4</c:v>
                </c:pt>
                <c:pt idx="9222">
                  <c:v>1.1</c:v>
                </c:pt>
                <c:pt idx="9223">
                  <c:v>1.4</c:v>
                </c:pt>
                <c:pt idx="9224">
                  <c:v>1.2</c:v>
                </c:pt>
                <c:pt idx="9225">
                  <c:v>1.2</c:v>
                </c:pt>
                <c:pt idx="9226">
                  <c:v>1.4</c:v>
                </c:pt>
                <c:pt idx="9227">
                  <c:v>1.5</c:v>
                </c:pt>
                <c:pt idx="9228">
                  <c:v>1.3</c:v>
                </c:pt>
                <c:pt idx="9229">
                  <c:v>2.5</c:v>
                </c:pt>
                <c:pt idx="9230">
                  <c:v>2.2</c:v>
                </c:pt>
                <c:pt idx="9231">
                  <c:v>1.5</c:v>
                </c:pt>
                <c:pt idx="9232">
                  <c:v>2.8</c:v>
                </c:pt>
                <c:pt idx="9233">
                  <c:v>2.0</c:v>
                </c:pt>
                <c:pt idx="9234">
                  <c:v>1.7</c:v>
                </c:pt>
                <c:pt idx="9235">
                  <c:v>2.7</c:v>
                </c:pt>
                <c:pt idx="9236">
                  <c:v>2.0</c:v>
                </c:pt>
                <c:pt idx="9237">
                  <c:v>1.6</c:v>
                </c:pt>
                <c:pt idx="9238">
                  <c:v>1.7</c:v>
                </c:pt>
                <c:pt idx="9239">
                  <c:v>1.7</c:v>
                </c:pt>
                <c:pt idx="9240">
                  <c:v>1.1</c:v>
                </c:pt>
                <c:pt idx="9241">
                  <c:v>1.7</c:v>
                </c:pt>
                <c:pt idx="9242">
                  <c:v>1.5</c:v>
                </c:pt>
                <c:pt idx="9243">
                  <c:v>0.9</c:v>
                </c:pt>
                <c:pt idx="9244">
                  <c:v>1.1</c:v>
                </c:pt>
                <c:pt idx="9245">
                  <c:v>1.1</c:v>
                </c:pt>
                <c:pt idx="9246">
                  <c:v>1.1</c:v>
                </c:pt>
                <c:pt idx="9247">
                  <c:v>1.4</c:v>
                </c:pt>
                <c:pt idx="9248">
                  <c:v>1.5</c:v>
                </c:pt>
                <c:pt idx="9249">
                  <c:v>1.2</c:v>
                </c:pt>
                <c:pt idx="9250">
                  <c:v>1.2</c:v>
                </c:pt>
                <c:pt idx="9251">
                  <c:v>1.2</c:v>
                </c:pt>
                <c:pt idx="9252">
                  <c:v>1.2</c:v>
                </c:pt>
                <c:pt idx="9253">
                  <c:v>1.3</c:v>
                </c:pt>
                <c:pt idx="9254">
                  <c:v>1.5</c:v>
                </c:pt>
                <c:pt idx="9255">
                  <c:v>2.6</c:v>
                </c:pt>
                <c:pt idx="9256">
                  <c:v>2.2</c:v>
                </c:pt>
                <c:pt idx="9257">
                  <c:v>2.1</c:v>
                </c:pt>
                <c:pt idx="9258">
                  <c:v>4.8</c:v>
                </c:pt>
                <c:pt idx="9259">
                  <c:v>5.3</c:v>
                </c:pt>
                <c:pt idx="9260">
                  <c:v>3.6</c:v>
                </c:pt>
                <c:pt idx="9261">
                  <c:v>4.2</c:v>
                </c:pt>
                <c:pt idx="9262">
                  <c:v>4.3</c:v>
                </c:pt>
                <c:pt idx="9263">
                  <c:v>3.2</c:v>
                </c:pt>
                <c:pt idx="9264">
                  <c:v>4.0</c:v>
                </c:pt>
                <c:pt idx="9265">
                  <c:v>5.0</c:v>
                </c:pt>
                <c:pt idx="9266">
                  <c:v>4.3</c:v>
                </c:pt>
                <c:pt idx="9278">
                  <c:v>27.0</c:v>
                </c:pt>
                <c:pt idx="9282">
                  <c:v>15.0</c:v>
                </c:pt>
                <c:pt idx="9284">
                  <c:v>7.5</c:v>
                </c:pt>
                <c:pt idx="9286">
                  <c:v>5.2</c:v>
                </c:pt>
                <c:pt idx="9295">
                  <c:v>9.3</c:v>
                </c:pt>
                <c:pt idx="9302">
                  <c:v>28.0</c:v>
                </c:pt>
                <c:pt idx="9305">
                  <c:v>19.0</c:v>
                </c:pt>
                <c:pt idx="9306">
                  <c:v>22.0</c:v>
                </c:pt>
                <c:pt idx="9318">
                  <c:v>6.4</c:v>
                </c:pt>
                <c:pt idx="9319">
                  <c:v>6.9</c:v>
                </c:pt>
                <c:pt idx="9320">
                  <c:v>7.4</c:v>
                </c:pt>
                <c:pt idx="9321">
                  <c:v>7.7</c:v>
                </c:pt>
                <c:pt idx="9322">
                  <c:v>6.9</c:v>
                </c:pt>
                <c:pt idx="9324">
                  <c:v>4.6</c:v>
                </c:pt>
                <c:pt idx="9327">
                  <c:v>5.6</c:v>
                </c:pt>
                <c:pt idx="9328">
                  <c:v>5.6</c:v>
                </c:pt>
                <c:pt idx="9329">
                  <c:v>5.1</c:v>
                </c:pt>
                <c:pt idx="9330">
                  <c:v>2.9</c:v>
                </c:pt>
                <c:pt idx="9331">
                  <c:v>5.9</c:v>
                </c:pt>
                <c:pt idx="9332">
                  <c:v>2.3</c:v>
                </c:pt>
                <c:pt idx="9333">
                  <c:v>3.4</c:v>
                </c:pt>
                <c:pt idx="9334">
                  <c:v>2.7</c:v>
                </c:pt>
                <c:pt idx="9335">
                  <c:v>3.6</c:v>
                </c:pt>
                <c:pt idx="9336">
                  <c:v>2.0</c:v>
                </c:pt>
                <c:pt idx="9337">
                  <c:v>0.9</c:v>
                </c:pt>
                <c:pt idx="9338">
                  <c:v>2.1</c:v>
                </c:pt>
                <c:pt idx="9339">
                  <c:v>7.8</c:v>
                </c:pt>
                <c:pt idx="9340">
                  <c:v>2.2</c:v>
                </c:pt>
                <c:pt idx="9341">
                  <c:v>3.1</c:v>
                </c:pt>
                <c:pt idx="9342">
                  <c:v>10.5</c:v>
                </c:pt>
                <c:pt idx="9343">
                  <c:v>4.4</c:v>
                </c:pt>
                <c:pt idx="9344">
                  <c:v>1.5</c:v>
                </c:pt>
                <c:pt idx="9345">
                  <c:v>3.6</c:v>
                </c:pt>
                <c:pt idx="9346">
                  <c:v>4.1</c:v>
                </c:pt>
                <c:pt idx="9347">
                  <c:v>1.6</c:v>
                </c:pt>
                <c:pt idx="9348">
                  <c:v>2.9</c:v>
                </c:pt>
                <c:pt idx="9349">
                  <c:v>2.9</c:v>
                </c:pt>
                <c:pt idx="9350">
                  <c:v>5.0</c:v>
                </c:pt>
                <c:pt idx="9351">
                  <c:v>2.5</c:v>
                </c:pt>
                <c:pt idx="9352">
                  <c:v>1.3</c:v>
                </c:pt>
                <c:pt idx="9353">
                  <c:v>1.6</c:v>
                </c:pt>
                <c:pt idx="9354">
                  <c:v>2.8</c:v>
                </c:pt>
                <c:pt idx="9355">
                  <c:v>2.2</c:v>
                </c:pt>
                <c:pt idx="9356">
                  <c:v>2.8</c:v>
                </c:pt>
                <c:pt idx="9357">
                  <c:v>2.4</c:v>
                </c:pt>
                <c:pt idx="9358">
                  <c:v>1.6</c:v>
                </c:pt>
                <c:pt idx="9359">
                  <c:v>1.2</c:v>
                </c:pt>
                <c:pt idx="9360">
                  <c:v>2.0</c:v>
                </c:pt>
                <c:pt idx="9361">
                  <c:v>1.4</c:v>
                </c:pt>
                <c:pt idx="9362">
                  <c:v>1.7</c:v>
                </c:pt>
                <c:pt idx="9363">
                  <c:v>1.7</c:v>
                </c:pt>
                <c:pt idx="9364">
                  <c:v>1.8</c:v>
                </c:pt>
                <c:pt idx="9365">
                  <c:v>2.8</c:v>
                </c:pt>
                <c:pt idx="9366">
                  <c:v>3.3</c:v>
                </c:pt>
                <c:pt idx="9367">
                  <c:v>3.7</c:v>
                </c:pt>
                <c:pt idx="9368">
                  <c:v>4.1</c:v>
                </c:pt>
                <c:pt idx="9369">
                  <c:v>6.7</c:v>
                </c:pt>
                <c:pt idx="9370">
                  <c:v>8.1</c:v>
                </c:pt>
                <c:pt idx="9371">
                  <c:v>7.9</c:v>
                </c:pt>
                <c:pt idx="9372">
                  <c:v>4.8</c:v>
                </c:pt>
                <c:pt idx="9373">
                  <c:v>4.5</c:v>
                </c:pt>
                <c:pt idx="9374">
                  <c:v>4.7</c:v>
                </c:pt>
                <c:pt idx="9375">
                  <c:v>5.4</c:v>
                </c:pt>
                <c:pt idx="9376">
                  <c:v>1.4</c:v>
                </c:pt>
                <c:pt idx="9377">
                  <c:v>0.7</c:v>
                </c:pt>
                <c:pt idx="9378">
                  <c:v>3.3</c:v>
                </c:pt>
                <c:pt idx="9379">
                  <c:v>3.4</c:v>
                </c:pt>
                <c:pt idx="9380">
                  <c:v>4.5</c:v>
                </c:pt>
                <c:pt idx="9381">
                  <c:v>6.5</c:v>
                </c:pt>
                <c:pt idx="9382">
                  <c:v>2.4</c:v>
                </c:pt>
                <c:pt idx="9383">
                  <c:v>3.0</c:v>
                </c:pt>
                <c:pt idx="9384">
                  <c:v>3.6</c:v>
                </c:pt>
                <c:pt idx="9385">
                  <c:v>2.1</c:v>
                </c:pt>
                <c:pt idx="9386">
                  <c:v>3.7</c:v>
                </c:pt>
                <c:pt idx="9387">
                  <c:v>1.9</c:v>
                </c:pt>
                <c:pt idx="9388">
                  <c:v>2.1</c:v>
                </c:pt>
                <c:pt idx="9389">
                  <c:v>4.2</c:v>
                </c:pt>
                <c:pt idx="9390">
                  <c:v>4.0</c:v>
                </c:pt>
                <c:pt idx="9391">
                  <c:v>1.3</c:v>
                </c:pt>
                <c:pt idx="9392">
                  <c:v>1.3</c:v>
                </c:pt>
                <c:pt idx="9393">
                  <c:v>1.8</c:v>
                </c:pt>
                <c:pt idx="9395">
                  <c:v>1.2</c:v>
                </c:pt>
                <c:pt idx="9396">
                  <c:v>1.1</c:v>
                </c:pt>
                <c:pt idx="9397">
                  <c:v>1.2</c:v>
                </c:pt>
                <c:pt idx="9399">
                  <c:v>1.2</c:v>
                </c:pt>
                <c:pt idx="9401">
                  <c:v>1.0</c:v>
                </c:pt>
                <c:pt idx="9402">
                  <c:v>1.1</c:v>
                </c:pt>
                <c:pt idx="9403">
                  <c:v>1.0</c:v>
                </c:pt>
                <c:pt idx="9404">
                  <c:v>1.0</c:v>
                </c:pt>
                <c:pt idx="9405">
                  <c:v>1.1</c:v>
                </c:pt>
                <c:pt idx="9406">
                  <c:v>1.5</c:v>
                </c:pt>
                <c:pt idx="9407">
                  <c:v>1.5</c:v>
                </c:pt>
                <c:pt idx="9408">
                  <c:v>1.4</c:v>
                </c:pt>
                <c:pt idx="9409">
                  <c:v>1.5</c:v>
                </c:pt>
                <c:pt idx="9410">
                  <c:v>1.5</c:v>
                </c:pt>
                <c:pt idx="9411">
                  <c:v>1.5</c:v>
                </c:pt>
                <c:pt idx="9412">
                  <c:v>1.5</c:v>
                </c:pt>
                <c:pt idx="9413">
                  <c:v>1.6</c:v>
                </c:pt>
                <c:pt idx="9414">
                  <c:v>1.6</c:v>
                </c:pt>
                <c:pt idx="9415">
                  <c:v>1.5</c:v>
                </c:pt>
                <c:pt idx="9416">
                  <c:v>2.5</c:v>
                </c:pt>
                <c:pt idx="9417">
                  <c:v>1.6</c:v>
                </c:pt>
                <c:pt idx="9418">
                  <c:v>1.6</c:v>
                </c:pt>
                <c:pt idx="9419">
                  <c:v>1.4</c:v>
                </c:pt>
                <c:pt idx="9427">
                  <c:v>1.8</c:v>
                </c:pt>
                <c:pt idx="9435">
                  <c:v>1.9</c:v>
                </c:pt>
                <c:pt idx="9436">
                  <c:v>1.6</c:v>
                </c:pt>
                <c:pt idx="9439">
                  <c:v>1.5</c:v>
                </c:pt>
                <c:pt idx="9444">
                  <c:v>1.7</c:v>
                </c:pt>
                <c:pt idx="9446">
                  <c:v>1.5</c:v>
                </c:pt>
                <c:pt idx="9447">
                  <c:v>1.0</c:v>
                </c:pt>
                <c:pt idx="9448">
                  <c:v>3.5</c:v>
                </c:pt>
                <c:pt idx="9449">
                  <c:v>1.7</c:v>
                </c:pt>
                <c:pt idx="9450">
                  <c:v>1.2</c:v>
                </c:pt>
                <c:pt idx="9453">
                  <c:v>3.1</c:v>
                </c:pt>
                <c:pt idx="9456">
                  <c:v>3.3</c:v>
                </c:pt>
                <c:pt idx="9457">
                  <c:v>4.1</c:v>
                </c:pt>
                <c:pt idx="9467">
                  <c:v>4.5</c:v>
                </c:pt>
                <c:pt idx="9470">
                  <c:v>2.9</c:v>
                </c:pt>
                <c:pt idx="9471">
                  <c:v>3.8</c:v>
                </c:pt>
                <c:pt idx="9474">
                  <c:v>8.0</c:v>
                </c:pt>
                <c:pt idx="9476">
                  <c:v>7.6</c:v>
                </c:pt>
                <c:pt idx="9480">
                  <c:v>7.6</c:v>
                </c:pt>
                <c:pt idx="9482">
                  <c:v>8.8</c:v>
                </c:pt>
                <c:pt idx="9488">
                  <c:v>13.9</c:v>
                </c:pt>
                <c:pt idx="9489">
                  <c:v>7.8</c:v>
                </c:pt>
                <c:pt idx="9490">
                  <c:v>8.7</c:v>
                </c:pt>
                <c:pt idx="9491">
                  <c:v>3.3</c:v>
                </c:pt>
                <c:pt idx="9492">
                  <c:v>6.2</c:v>
                </c:pt>
                <c:pt idx="9493">
                  <c:v>5.9</c:v>
                </c:pt>
                <c:pt idx="9494">
                  <c:v>2.7</c:v>
                </c:pt>
                <c:pt idx="9495">
                  <c:v>6.5</c:v>
                </c:pt>
                <c:pt idx="9496">
                  <c:v>6.1</c:v>
                </c:pt>
                <c:pt idx="9497">
                  <c:v>6.2</c:v>
                </c:pt>
                <c:pt idx="9498">
                  <c:v>6.1</c:v>
                </c:pt>
                <c:pt idx="9499">
                  <c:v>7.0</c:v>
                </c:pt>
                <c:pt idx="9500">
                  <c:v>5.0</c:v>
                </c:pt>
                <c:pt idx="9501">
                  <c:v>6.8</c:v>
                </c:pt>
                <c:pt idx="9502">
                  <c:v>9.1</c:v>
                </c:pt>
                <c:pt idx="9503">
                  <c:v>2.7</c:v>
                </c:pt>
                <c:pt idx="9504">
                  <c:v>5.3</c:v>
                </c:pt>
                <c:pt idx="9505">
                  <c:v>5.5</c:v>
                </c:pt>
                <c:pt idx="9506">
                  <c:v>6.1</c:v>
                </c:pt>
                <c:pt idx="9507">
                  <c:v>7.8</c:v>
                </c:pt>
                <c:pt idx="9508">
                  <c:v>2.7</c:v>
                </c:pt>
                <c:pt idx="9509">
                  <c:v>7.2</c:v>
                </c:pt>
                <c:pt idx="9510">
                  <c:v>7.7</c:v>
                </c:pt>
                <c:pt idx="9511">
                  <c:v>8.6</c:v>
                </c:pt>
                <c:pt idx="9512">
                  <c:v>6.7</c:v>
                </c:pt>
                <c:pt idx="9513">
                  <c:v>6.4</c:v>
                </c:pt>
                <c:pt idx="9514">
                  <c:v>6.7</c:v>
                </c:pt>
                <c:pt idx="9515">
                  <c:v>8.9</c:v>
                </c:pt>
                <c:pt idx="9516">
                  <c:v>4.6</c:v>
                </c:pt>
                <c:pt idx="9517">
                  <c:v>4.1</c:v>
                </c:pt>
                <c:pt idx="9518">
                  <c:v>4.9</c:v>
                </c:pt>
                <c:pt idx="9519">
                  <c:v>4.7</c:v>
                </c:pt>
                <c:pt idx="9520">
                  <c:v>4.9</c:v>
                </c:pt>
                <c:pt idx="9521">
                  <c:v>3.7</c:v>
                </c:pt>
                <c:pt idx="9522">
                  <c:v>3.7</c:v>
                </c:pt>
                <c:pt idx="9523">
                  <c:v>4.1</c:v>
                </c:pt>
                <c:pt idx="9524">
                  <c:v>2.6</c:v>
                </c:pt>
                <c:pt idx="9525">
                  <c:v>1.0</c:v>
                </c:pt>
                <c:pt idx="9526">
                  <c:v>0.5</c:v>
                </c:pt>
                <c:pt idx="9527">
                  <c:v>1.3</c:v>
                </c:pt>
                <c:pt idx="9528">
                  <c:v>2.8</c:v>
                </c:pt>
                <c:pt idx="9529">
                  <c:v>2.6</c:v>
                </c:pt>
                <c:pt idx="9530">
                  <c:v>0.9</c:v>
                </c:pt>
                <c:pt idx="9531">
                  <c:v>0.6</c:v>
                </c:pt>
                <c:pt idx="9532">
                  <c:v>9.5</c:v>
                </c:pt>
                <c:pt idx="9533">
                  <c:v>11.0</c:v>
                </c:pt>
                <c:pt idx="9534">
                  <c:v>7.9</c:v>
                </c:pt>
                <c:pt idx="9540">
                  <c:v>2.5</c:v>
                </c:pt>
                <c:pt idx="9541">
                  <c:v>6.2</c:v>
                </c:pt>
                <c:pt idx="9542">
                  <c:v>3.9</c:v>
                </c:pt>
                <c:pt idx="9550">
                  <c:v>7.4</c:v>
                </c:pt>
                <c:pt idx="9551">
                  <c:v>6.8</c:v>
                </c:pt>
                <c:pt idx="9552">
                  <c:v>8.0</c:v>
                </c:pt>
                <c:pt idx="9553">
                  <c:v>6.1</c:v>
                </c:pt>
                <c:pt idx="9604">
                  <c:v>3.7</c:v>
                </c:pt>
                <c:pt idx="9605">
                  <c:v>6.6</c:v>
                </c:pt>
                <c:pt idx="9606">
                  <c:v>4.3</c:v>
                </c:pt>
                <c:pt idx="9607">
                  <c:v>4.7</c:v>
                </c:pt>
                <c:pt idx="9616">
                  <c:v>8.3</c:v>
                </c:pt>
                <c:pt idx="9617">
                  <c:v>7.9</c:v>
                </c:pt>
                <c:pt idx="9621">
                  <c:v>2.6</c:v>
                </c:pt>
                <c:pt idx="9625">
                  <c:v>8.0</c:v>
                </c:pt>
                <c:pt idx="9630">
                  <c:v>2.3</c:v>
                </c:pt>
                <c:pt idx="9631">
                  <c:v>2.6</c:v>
                </c:pt>
                <c:pt idx="9632">
                  <c:v>2.3</c:v>
                </c:pt>
                <c:pt idx="9677">
                  <c:v>6.0</c:v>
                </c:pt>
                <c:pt idx="9678">
                  <c:v>2.9</c:v>
                </c:pt>
                <c:pt idx="9679">
                  <c:v>3.4</c:v>
                </c:pt>
                <c:pt idx="9680">
                  <c:v>2.8</c:v>
                </c:pt>
                <c:pt idx="9681">
                  <c:v>3.5</c:v>
                </c:pt>
                <c:pt idx="9682">
                  <c:v>7.5</c:v>
                </c:pt>
                <c:pt idx="9683">
                  <c:v>3.5</c:v>
                </c:pt>
                <c:pt idx="9684">
                  <c:v>2.7</c:v>
                </c:pt>
                <c:pt idx="9685">
                  <c:v>4.1</c:v>
                </c:pt>
                <c:pt idx="9686">
                  <c:v>4.1</c:v>
                </c:pt>
                <c:pt idx="9687">
                  <c:v>2.6</c:v>
                </c:pt>
                <c:pt idx="9688">
                  <c:v>3.7</c:v>
                </c:pt>
                <c:pt idx="9689">
                  <c:v>2.6</c:v>
                </c:pt>
                <c:pt idx="9690">
                  <c:v>2.8</c:v>
                </c:pt>
                <c:pt idx="9691">
                  <c:v>2.7</c:v>
                </c:pt>
                <c:pt idx="9692">
                  <c:v>2.4</c:v>
                </c:pt>
                <c:pt idx="9693">
                  <c:v>4.2</c:v>
                </c:pt>
                <c:pt idx="9698">
                  <c:v>4.3</c:v>
                </c:pt>
                <c:pt idx="9699">
                  <c:v>3.0</c:v>
                </c:pt>
                <c:pt idx="9700">
                  <c:v>5.6</c:v>
                </c:pt>
                <c:pt idx="9701">
                  <c:v>4.3</c:v>
                </c:pt>
                <c:pt idx="9702">
                  <c:v>3.9</c:v>
                </c:pt>
                <c:pt idx="9703">
                  <c:v>3.6</c:v>
                </c:pt>
                <c:pt idx="9704">
                  <c:v>3.5</c:v>
                </c:pt>
                <c:pt idx="9705">
                  <c:v>2.6</c:v>
                </c:pt>
                <c:pt idx="9706">
                  <c:v>2.9</c:v>
                </c:pt>
                <c:pt idx="9707">
                  <c:v>2.0</c:v>
                </c:pt>
                <c:pt idx="9708">
                  <c:v>3.8</c:v>
                </c:pt>
                <c:pt idx="9709">
                  <c:v>4.8</c:v>
                </c:pt>
                <c:pt idx="9710">
                  <c:v>4.1</c:v>
                </c:pt>
                <c:pt idx="9739">
                  <c:v>3.7</c:v>
                </c:pt>
                <c:pt idx="9743">
                  <c:v>4.3</c:v>
                </c:pt>
                <c:pt idx="9751">
                  <c:v>5.6</c:v>
                </c:pt>
                <c:pt idx="9755">
                  <c:v>6.1</c:v>
                </c:pt>
                <c:pt idx="9778">
                  <c:v>3.7</c:v>
                </c:pt>
                <c:pt idx="9779">
                  <c:v>4.3</c:v>
                </c:pt>
                <c:pt idx="9780">
                  <c:v>6.1</c:v>
                </c:pt>
                <c:pt idx="9781">
                  <c:v>5.6</c:v>
                </c:pt>
                <c:pt idx="9782">
                  <c:v>3.6</c:v>
                </c:pt>
                <c:pt idx="9783">
                  <c:v>3.5</c:v>
                </c:pt>
                <c:pt idx="9784">
                  <c:v>3.6</c:v>
                </c:pt>
                <c:pt idx="9785">
                  <c:v>3.5</c:v>
                </c:pt>
                <c:pt idx="9786">
                  <c:v>3.3</c:v>
                </c:pt>
                <c:pt idx="9787">
                  <c:v>3.4</c:v>
                </c:pt>
                <c:pt idx="9788">
                  <c:v>2.8</c:v>
                </c:pt>
                <c:pt idx="9789">
                  <c:v>2.7</c:v>
                </c:pt>
                <c:pt idx="9790">
                  <c:v>2.9</c:v>
                </c:pt>
                <c:pt idx="9791">
                  <c:v>2.7</c:v>
                </c:pt>
                <c:pt idx="9807">
                  <c:v>1.7</c:v>
                </c:pt>
                <c:pt idx="9808">
                  <c:v>1.4</c:v>
                </c:pt>
                <c:pt idx="9809">
                  <c:v>1.5</c:v>
                </c:pt>
                <c:pt idx="9810">
                  <c:v>1.6</c:v>
                </c:pt>
                <c:pt idx="9811">
                  <c:v>1.5</c:v>
                </c:pt>
                <c:pt idx="9812">
                  <c:v>1.5</c:v>
                </c:pt>
                <c:pt idx="9813">
                  <c:v>1.5</c:v>
                </c:pt>
                <c:pt idx="9814">
                  <c:v>1.5</c:v>
                </c:pt>
                <c:pt idx="9815">
                  <c:v>1.0</c:v>
                </c:pt>
                <c:pt idx="9816">
                  <c:v>1.0</c:v>
                </c:pt>
                <c:pt idx="9817">
                  <c:v>5.6</c:v>
                </c:pt>
                <c:pt idx="9830">
                  <c:v>5.3</c:v>
                </c:pt>
                <c:pt idx="9842">
                  <c:v>6.0</c:v>
                </c:pt>
                <c:pt idx="9847">
                  <c:v>5.2</c:v>
                </c:pt>
                <c:pt idx="9861">
                  <c:v>5.8</c:v>
                </c:pt>
                <c:pt idx="9865">
                  <c:v>3.8</c:v>
                </c:pt>
                <c:pt idx="9866">
                  <c:v>6.2</c:v>
                </c:pt>
                <c:pt idx="9867">
                  <c:v>5.5</c:v>
                </c:pt>
                <c:pt idx="9875">
                  <c:v>5.0</c:v>
                </c:pt>
                <c:pt idx="9876">
                  <c:v>9.1</c:v>
                </c:pt>
                <c:pt idx="9877">
                  <c:v>7.0</c:v>
                </c:pt>
                <c:pt idx="9878">
                  <c:v>7.2</c:v>
                </c:pt>
                <c:pt idx="9879">
                  <c:v>6.8</c:v>
                </c:pt>
                <c:pt idx="9880">
                  <c:v>6.5</c:v>
                </c:pt>
                <c:pt idx="9881">
                  <c:v>6.6</c:v>
                </c:pt>
                <c:pt idx="9882">
                  <c:v>5.2</c:v>
                </c:pt>
                <c:pt idx="9883">
                  <c:v>5.5</c:v>
                </c:pt>
                <c:pt idx="9884">
                  <c:v>5.5</c:v>
                </c:pt>
                <c:pt idx="9885">
                  <c:v>4.5</c:v>
                </c:pt>
                <c:pt idx="9886">
                  <c:v>5.5</c:v>
                </c:pt>
                <c:pt idx="9887">
                  <c:v>4.5</c:v>
                </c:pt>
                <c:pt idx="9888">
                  <c:v>4.2</c:v>
                </c:pt>
                <c:pt idx="9889">
                  <c:v>4.1</c:v>
                </c:pt>
                <c:pt idx="9890">
                  <c:v>4.0</c:v>
                </c:pt>
                <c:pt idx="9892">
                  <c:v>6.2</c:v>
                </c:pt>
                <c:pt idx="9893">
                  <c:v>4.9</c:v>
                </c:pt>
                <c:pt idx="9894">
                  <c:v>5.6</c:v>
                </c:pt>
                <c:pt idx="9895">
                  <c:v>5.1</c:v>
                </c:pt>
                <c:pt idx="9909">
                  <c:v>6.7</c:v>
                </c:pt>
                <c:pt idx="9910">
                  <c:v>6.6</c:v>
                </c:pt>
                <c:pt idx="9911">
                  <c:v>6.6</c:v>
                </c:pt>
                <c:pt idx="9912">
                  <c:v>5.7</c:v>
                </c:pt>
                <c:pt idx="9913">
                  <c:v>4.0</c:v>
                </c:pt>
                <c:pt idx="9914">
                  <c:v>3.8</c:v>
                </c:pt>
                <c:pt idx="9915">
                  <c:v>4.5</c:v>
                </c:pt>
                <c:pt idx="9916">
                  <c:v>2.1</c:v>
                </c:pt>
                <c:pt idx="9917">
                  <c:v>2.2</c:v>
                </c:pt>
                <c:pt idx="9941">
                  <c:v>1.6</c:v>
                </c:pt>
                <c:pt idx="9942">
                  <c:v>1.4</c:v>
                </c:pt>
                <c:pt idx="9943">
                  <c:v>1.3</c:v>
                </c:pt>
                <c:pt idx="9945">
                  <c:v>2.2</c:v>
                </c:pt>
                <c:pt idx="9946">
                  <c:v>2.0</c:v>
                </c:pt>
                <c:pt idx="9947">
                  <c:v>2.1</c:v>
                </c:pt>
                <c:pt idx="9948">
                  <c:v>2.3</c:v>
                </c:pt>
                <c:pt idx="9949">
                  <c:v>1.6</c:v>
                </c:pt>
                <c:pt idx="9950">
                  <c:v>3.0</c:v>
                </c:pt>
                <c:pt idx="9951">
                  <c:v>4.8</c:v>
                </c:pt>
                <c:pt idx="9952">
                  <c:v>1.2</c:v>
                </c:pt>
                <c:pt idx="9953">
                  <c:v>1.9</c:v>
                </c:pt>
                <c:pt idx="9954">
                  <c:v>1.6</c:v>
                </c:pt>
                <c:pt idx="9955">
                  <c:v>1.7</c:v>
                </c:pt>
                <c:pt idx="9956">
                  <c:v>1.9</c:v>
                </c:pt>
                <c:pt idx="9957">
                  <c:v>2.0</c:v>
                </c:pt>
                <c:pt idx="9958">
                  <c:v>2.1</c:v>
                </c:pt>
                <c:pt idx="9959">
                  <c:v>0.6</c:v>
                </c:pt>
                <c:pt idx="9960">
                  <c:v>2.5</c:v>
                </c:pt>
                <c:pt idx="9978">
                  <c:v>1.0</c:v>
                </c:pt>
                <c:pt idx="9981">
                  <c:v>1.7</c:v>
                </c:pt>
                <c:pt idx="9984">
                  <c:v>0.9</c:v>
                </c:pt>
                <c:pt idx="9992">
                  <c:v>3.2</c:v>
                </c:pt>
                <c:pt idx="9995">
                  <c:v>1.6</c:v>
                </c:pt>
                <c:pt idx="9997">
                  <c:v>4.8</c:v>
                </c:pt>
                <c:pt idx="10000">
                  <c:v>2.5</c:v>
                </c:pt>
                <c:pt idx="10010">
                  <c:v>1.5</c:v>
                </c:pt>
                <c:pt idx="10011">
                  <c:v>1.4</c:v>
                </c:pt>
                <c:pt idx="10025">
                  <c:v>1.4</c:v>
                </c:pt>
                <c:pt idx="10028">
                  <c:v>1.3</c:v>
                </c:pt>
                <c:pt idx="10032">
                  <c:v>1.5</c:v>
                </c:pt>
                <c:pt idx="10036">
                  <c:v>1.1</c:v>
                </c:pt>
                <c:pt idx="10037">
                  <c:v>2.9</c:v>
                </c:pt>
                <c:pt idx="10039">
                  <c:v>2.0</c:v>
                </c:pt>
                <c:pt idx="10042">
                  <c:v>3.7</c:v>
                </c:pt>
                <c:pt idx="10043">
                  <c:v>1.1</c:v>
                </c:pt>
                <c:pt idx="10046">
                  <c:v>7.1</c:v>
                </c:pt>
                <c:pt idx="10047">
                  <c:v>3.0</c:v>
                </c:pt>
                <c:pt idx="10048">
                  <c:v>3.4</c:v>
                </c:pt>
                <c:pt idx="10049">
                  <c:v>1.5</c:v>
                </c:pt>
                <c:pt idx="10051">
                  <c:v>3.5</c:v>
                </c:pt>
                <c:pt idx="10052">
                  <c:v>6.6</c:v>
                </c:pt>
                <c:pt idx="10056">
                  <c:v>2.5</c:v>
                </c:pt>
                <c:pt idx="10057">
                  <c:v>3.2</c:v>
                </c:pt>
                <c:pt idx="10062">
                  <c:v>2.0</c:v>
                </c:pt>
                <c:pt idx="10065">
                  <c:v>1.8</c:v>
                </c:pt>
                <c:pt idx="10066">
                  <c:v>2.9</c:v>
                </c:pt>
                <c:pt idx="10071">
                  <c:v>1.8</c:v>
                </c:pt>
                <c:pt idx="10073">
                  <c:v>3.6</c:v>
                </c:pt>
                <c:pt idx="10075">
                  <c:v>2.3</c:v>
                </c:pt>
                <c:pt idx="10076">
                  <c:v>1.9</c:v>
                </c:pt>
                <c:pt idx="10081">
                  <c:v>1.3</c:v>
                </c:pt>
                <c:pt idx="10086">
                  <c:v>1.6</c:v>
                </c:pt>
                <c:pt idx="10094">
                  <c:v>1.6</c:v>
                </c:pt>
                <c:pt idx="10097">
                  <c:v>3.9</c:v>
                </c:pt>
                <c:pt idx="10099">
                  <c:v>3.8</c:v>
                </c:pt>
                <c:pt idx="10102">
                  <c:v>3.4</c:v>
                </c:pt>
                <c:pt idx="10103">
                  <c:v>5.5</c:v>
                </c:pt>
                <c:pt idx="10104">
                  <c:v>2.5</c:v>
                </c:pt>
                <c:pt idx="10106">
                  <c:v>2.6</c:v>
                </c:pt>
                <c:pt idx="10108">
                  <c:v>2.1</c:v>
                </c:pt>
                <c:pt idx="10110">
                  <c:v>2.3</c:v>
                </c:pt>
                <c:pt idx="10115">
                  <c:v>2.8</c:v>
                </c:pt>
                <c:pt idx="10116">
                  <c:v>1.7</c:v>
                </c:pt>
                <c:pt idx="10117">
                  <c:v>1.1</c:v>
                </c:pt>
                <c:pt idx="10118">
                  <c:v>1.0</c:v>
                </c:pt>
                <c:pt idx="10119">
                  <c:v>1.3</c:v>
                </c:pt>
                <c:pt idx="10120">
                  <c:v>1.3</c:v>
                </c:pt>
                <c:pt idx="10121">
                  <c:v>1.2</c:v>
                </c:pt>
                <c:pt idx="10122">
                  <c:v>1.1</c:v>
                </c:pt>
                <c:pt idx="10123">
                  <c:v>0.9</c:v>
                </c:pt>
                <c:pt idx="10124">
                  <c:v>0.9</c:v>
                </c:pt>
                <c:pt idx="10125">
                  <c:v>1.0</c:v>
                </c:pt>
                <c:pt idx="10126">
                  <c:v>0.9</c:v>
                </c:pt>
                <c:pt idx="10127">
                  <c:v>1.1</c:v>
                </c:pt>
                <c:pt idx="10128">
                  <c:v>1.4</c:v>
                </c:pt>
                <c:pt idx="10129">
                  <c:v>1.1</c:v>
                </c:pt>
                <c:pt idx="10130">
                  <c:v>1.1</c:v>
                </c:pt>
                <c:pt idx="10131">
                  <c:v>1.0</c:v>
                </c:pt>
                <c:pt idx="10132">
                  <c:v>1.0</c:v>
                </c:pt>
                <c:pt idx="10133">
                  <c:v>1.1</c:v>
                </c:pt>
                <c:pt idx="10134">
                  <c:v>1.3</c:v>
                </c:pt>
                <c:pt idx="10135">
                  <c:v>1.4</c:v>
                </c:pt>
                <c:pt idx="10136">
                  <c:v>1.2</c:v>
                </c:pt>
                <c:pt idx="10137">
                  <c:v>1.0</c:v>
                </c:pt>
                <c:pt idx="10138">
                  <c:v>0.8</c:v>
                </c:pt>
                <c:pt idx="10139">
                  <c:v>1.2</c:v>
                </c:pt>
                <c:pt idx="10140">
                  <c:v>1.3</c:v>
                </c:pt>
                <c:pt idx="10141">
                  <c:v>1.0</c:v>
                </c:pt>
                <c:pt idx="10142">
                  <c:v>1.5</c:v>
                </c:pt>
                <c:pt idx="10143">
                  <c:v>1.5</c:v>
                </c:pt>
                <c:pt idx="10144">
                  <c:v>0.8</c:v>
                </c:pt>
                <c:pt idx="10145">
                  <c:v>1.1</c:v>
                </c:pt>
                <c:pt idx="10146">
                  <c:v>1.0</c:v>
                </c:pt>
                <c:pt idx="10147">
                  <c:v>0.9</c:v>
                </c:pt>
                <c:pt idx="10148">
                  <c:v>1.2</c:v>
                </c:pt>
                <c:pt idx="10149">
                  <c:v>0.8</c:v>
                </c:pt>
                <c:pt idx="10150">
                  <c:v>0.8</c:v>
                </c:pt>
                <c:pt idx="10151">
                  <c:v>1.1</c:v>
                </c:pt>
                <c:pt idx="10152">
                  <c:v>1.0</c:v>
                </c:pt>
                <c:pt idx="10153">
                  <c:v>0.9</c:v>
                </c:pt>
                <c:pt idx="10154">
                  <c:v>1.0</c:v>
                </c:pt>
                <c:pt idx="10155">
                  <c:v>1.0</c:v>
                </c:pt>
                <c:pt idx="10156">
                  <c:v>1.0</c:v>
                </c:pt>
                <c:pt idx="10157">
                  <c:v>0.9</c:v>
                </c:pt>
                <c:pt idx="10158">
                  <c:v>0.8</c:v>
                </c:pt>
                <c:pt idx="10159">
                  <c:v>1.0</c:v>
                </c:pt>
                <c:pt idx="10160">
                  <c:v>0.8</c:v>
                </c:pt>
                <c:pt idx="10161">
                  <c:v>0.8</c:v>
                </c:pt>
                <c:pt idx="10162">
                  <c:v>0.7</c:v>
                </c:pt>
                <c:pt idx="10163">
                  <c:v>0.7</c:v>
                </c:pt>
                <c:pt idx="10164">
                  <c:v>1.2</c:v>
                </c:pt>
                <c:pt idx="10165">
                  <c:v>0.9</c:v>
                </c:pt>
                <c:pt idx="10166">
                  <c:v>0.7</c:v>
                </c:pt>
                <c:pt idx="10167">
                  <c:v>0.9</c:v>
                </c:pt>
                <c:pt idx="10168">
                  <c:v>0.8</c:v>
                </c:pt>
                <c:pt idx="10169">
                  <c:v>0.7</c:v>
                </c:pt>
                <c:pt idx="10170">
                  <c:v>0.9</c:v>
                </c:pt>
                <c:pt idx="10171">
                  <c:v>0.8</c:v>
                </c:pt>
                <c:pt idx="10172">
                  <c:v>2.9</c:v>
                </c:pt>
                <c:pt idx="10173">
                  <c:v>2.8</c:v>
                </c:pt>
                <c:pt idx="10174">
                  <c:v>2.9</c:v>
                </c:pt>
                <c:pt idx="10175">
                  <c:v>2.4</c:v>
                </c:pt>
                <c:pt idx="10176">
                  <c:v>2.3</c:v>
                </c:pt>
                <c:pt idx="10177">
                  <c:v>2.4</c:v>
                </c:pt>
                <c:pt idx="10178">
                  <c:v>2.8</c:v>
                </c:pt>
                <c:pt idx="10179">
                  <c:v>2.9</c:v>
                </c:pt>
                <c:pt idx="10180">
                  <c:v>2.8</c:v>
                </c:pt>
                <c:pt idx="10181">
                  <c:v>2.9</c:v>
                </c:pt>
                <c:pt idx="10182">
                  <c:v>3.1</c:v>
                </c:pt>
                <c:pt idx="10183">
                  <c:v>3.1</c:v>
                </c:pt>
                <c:pt idx="10184">
                  <c:v>3.0</c:v>
                </c:pt>
                <c:pt idx="10185">
                  <c:v>2.1</c:v>
                </c:pt>
                <c:pt idx="10186">
                  <c:v>2.5</c:v>
                </c:pt>
                <c:pt idx="10187">
                  <c:v>2.5</c:v>
                </c:pt>
                <c:pt idx="10188">
                  <c:v>5.1</c:v>
                </c:pt>
                <c:pt idx="10189">
                  <c:v>5.0</c:v>
                </c:pt>
                <c:pt idx="10190">
                  <c:v>4.4</c:v>
                </c:pt>
                <c:pt idx="10191">
                  <c:v>4.3</c:v>
                </c:pt>
                <c:pt idx="10192">
                  <c:v>4.2</c:v>
                </c:pt>
                <c:pt idx="10193">
                  <c:v>4.3</c:v>
                </c:pt>
                <c:pt idx="10194">
                  <c:v>4.3</c:v>
                </c:pt>
                <c:pt idx="10195">
                  <c:v>4.2</c:v>
                </c:pt>
                <c:pt idx="10196">
                  <c:v>4.1</c:v>
                </c:pt>
                <c:pt idx="10197">
                  <c:v>4.0</c:v>
                </c:pt>
                <c:pt idx="10198">
                  <c:v>3.7</c:v>
                </c:pt>
                <c:pt idx="10199">
                  <c:v>3.3</c:v>
                </c:pt>
                <c:pt idx="10200">
                  <c:v>3.3</c:v>
                </c:pt>
                <c:pt idx="10201">
                  <c:v>3.0</c:v>
                </c:pt>
                <c:pt idx="10202">
                  <c:v>2.9</c:v>
                </c:pt>
                <c:pt idx="10205">
                  <c:v>7.0</c:v>
                </c:pt>
                <c:pt idx="10206">
                  <c:v>7.0</c:v>
                </c:pt>
                <c:pt idx="10207">
                  <c:v>6.9</c:v>
                </c:pt>
                <c:pt idx="10208">
                  <c:v>6.6</c:v>
                </c:pt>
                <c:pt idx="10209">
                  <c:v>6.6</c:v>
                </c:pt>
                <c:pt idx="10210">
                  <c:v>6.7</c:v>
                </c:pt>
                <c:pt idx="10211">
                  <c:v>6.5</c:v>
                </c:pt>
                <c:pt idx="10212">
                  <c:v>6.3</c:v>
                </c:pt>
                <c:pt idx="10213">
                  <c:v>5.9</c:v>
                </c:pt>
                <c:pt idx="10214">
                  <c:v>5.6</c:v>
                </c:pt>
                <c:pt idx="10215">
                  <c:v>5.7</c:v>
                </c:pt>
                <c:pt idx="10216">
                  <c:v>4.1</c:v>
                </c:pt>
                <c:pt idx="10217">
                  <c:v>4.5</c:v>
                </c:pt>
                <c:pt idx="10218">
                  <c:v>4.0</c:v>
                </c:pt>
                <c:pt idx="10219">
                  <c:v>3.8</c:v>
                </c:pt>
                <c:pt idx="10220">
                  <c:v>3.6</c:v>
                </c:pt>
                <c:pt idx="10221">
                  <c:v>3.6</c:v>
                </c:pt>
                <c:pt idx="10222">
                  <c:v>3.4</c:v>
                </c:pt>
                <c:pt idx="10223">
                  <c:v>3.0</c:v>
                </c:pt>
                <c:pt idx="10224">
                  <c:v>2.3</c:v>
                </c:pt>
                <c:pt idx="10225">
                  <c:v>2.1</c:v>
                </c:pt>
                <c:pt idx="10226">
                  <c:v>2.2</c:v>
                </c:pt>
                <c:pt idx="10227">
                  <c:v>2.2</c:v>
                </c:pt>
                <c:pt idx="10228">
                  <c:v>3.1</c:v>
                </c:pt>
                <c:pt idx="10229">
                  <c:v>6.5</c:v>
                </c:pt>
                <c:pt idx="10230">
                  <c:v>4.0</c:v>
                </c:pt>
                <c:pt idx="10231">
                  <c:v>4.0</c:v>
                </c:pt>
                <c:pt idx="10232">
                  <c:v>6.1</c:v>
                </c:pt>
                <c:pt idx="10233">
                  <c:v>3.1</c:v>
                </c:pt>
                <c:pt idx="10234">
                  <c:v>0.9</c:v>
                </c:pt>
                <c:pt idx="10235">
                  <c:v>0.8</c:v>
                </c:pt>
                <c:pt idx="10238">
                  <c:v>1.4</c:v>
                </c:pt>
                <c:pt idx="10243">
                  <c:v>0.9</c:v>
                </c:pt>
                <c:pt idx="10327">
                  <c:v>1.4</c:v>
                </c:pt>
                <c:pt idx="10338">
                  <c:v>1.2</c:v>
                </c:pt>
                <c:pt idx="10342">
                  <c:v>1.3</c:v>
                </c:pt>
                <c:pt idx="10345">
                  <c:v>1.3</c:v>
                </c:pt>
                <c:pt idx="10346">
                  <c:v>1.4</c:v>
                </c:pt>
                <c:pt idx="10349">
                  <c:v>2.4</c:v>
                </c:pt>
                <c:pt idx="10350">
                  <c:v>1.3</c:v>
                </c:pt>
                <c:pt idx="10351">
                  <c:v>1.4</c:v>
                </c:pt>
                <c:pt idx="10353">
                  <c:v>1.5</c:v>
                </c:pt>
                <c:pt idx="10354">
                  <c:v>1.1</c:v>
                </c:pt>
                <c:pt idx="10355">
                  <c:v>0.7</c:v>
                </c:pt>
                <c:pt idx="10356">
                  <c:v>0.8</c:v>
                </c:pt>
                <c:pt idx="10357">
                  <c:v>0.9</c:v>
                </c:pt>
                <c:pt idx="10358">
                  <c:v>2.2</c:v>
                </c:pt>
                <c:pt idx="10359">
                  <c:v>2.6</c:v>
                </c:pt>
                <c:pt idx="10360">
                  <c:v>6.2</c:v>
                </c:pt>
                <c:pt idx="10361">
                  <c:v>6.0</c:v>
                </c:pt>
                <c:pt idx="10362">
                  <c:v>5.9</c:v>
                </c:pt>
                <c:pt idx="10363">
                  <c:v>5.7</c:v>
                </c:pt>
                <c:pt idx="10364">
                  <c:v>5.5</c:v>
                </c:pt>
                <c:pt idx="10365">
                  <c:v>4.3</c:v>
                </c:pt>
                <c:pt idx="10366">
                  <c:v>4.3</c:v>
                </c:pt>
                <c:pt idx="10367">
                  <c:v>4.1</c:v>
                </c:pt>
                <c:pt idx="10368">
                  <c:v>4.1</c:v>
                </c:pt>
                <c:pt idx="10369">
                  <c:v>4.0</c:v>
                </c:pt>
                <c:pt idx="10370">
                  <c:v>4.0</c:v>
                </c:pt>
                <c:pt idx="10371">
                  <c:v>4.0</c:v>
                </c:pt>
                <c:pt idx="10372">
                  <c:v>3.8</c:v>
                </c:pt>
                <c:pt idx="10373">
                  <c:v>3.6</c:v>
                </c:pt>
                <c:pt idx="10374">
                  <c:v>3.6</c:v>
                </c:pt>
                <c:pt idx="10375">
                  <c:v>3.5</c:v>
                </c:pt>
                <c:pt idx="10376">
                  <c:v>3.5</c:v>
                </c:pt>
                <c:pt idx="10377">
                  <c:v>3.1</c:v>
                </c:pt>
                <c:pt idx="10378">
                  <c:v>3.3</c:v>
                </c:pt>
                <c:pt idx="10379">
                  <c:v>3.1</c:v>
                </c:pt>
                <c:pt idx="10380">
                  <c:v>3.1</c:v>
                </c:pt>
                <c:pt idx="10381">
                  <c:v>2.4</c:v>
                </c:pt>
                <c:pt idx="10382">
                  <c:v>2.4</c:v>
                </c:pt>
                <c:pt idx="10383">
                  <c:v>2.2</c:v>
                </c:pt>
                <c:pt idx="10384">
                  <c:v>2.2</c:v>
                </c:pt>
                <c:pt idx="10385">
                  <c:v>2.4</c:v>
                </c:pt>
                <c:pt idx="10547">
                  <c:v>1.7</c:v>
                </c:pt>
                <c:pt idx="10548">
                  <c:v>2.1</c:v>
                </c:pt>
                <c:pt idx="10549">
                  <c:v>1.9</c:v>
                </c:pt>
                <c:pt idx="10550">
                  <c:v>1.9</c:v>
                </c:pt>
                <c:pt idx="10553">
                  <c:v>3.1</c:v>
                </c:pt>
                <c:pt idx="10554">
                  <c:v>4.4</c:v>
                </c:pt>
                <c:pt idx="10555">
                  <c:v>4.6</c:v>
                </c:pt>
                <c:pt idx="10556">
                  <c:v>2.4</c:v>
                </c:pt>
                <c:pt idx="10557">
                  <c:v>2.5</c:v>
                </c:pt>
                <c:pt idx="10560">
                  <c:v>0.7</c:v>
                </c:pt>
                <c:pt idx="10561">
                  <c:v>2.0</c:v>
                </c:pt>
                <c:pt idx="10562">
                  <c:v>1.0</c:v>
                </c:pt>
                <c:pt idx="10563">
                  <c:v>1.4</c:v>
                </c:pt>
                <c:pt idx="10566">
                  <c:v>4.0</c:v>
                </c:pt>
                <c:pt idx="10567">
                  <c:v>2.3</c:v>
                </c:pt>
                <c:pt idx="10568">
                  <c:v>2.1</c:v>
                </c:pt>
                <c:pt idx="10569">
                  <c:v>1.6</c:v>
                </c:pt>
                <c:pt idx="10606">
                  <c:v>1.5</c:v>
                </c:pt>
                <c:pt idx="10608">
                  <c:v>3.1</c:v>
                </c:pt>
                <c:pt idx="10613">
                  <c:v>1.6</c:v>
                </c:pt>
                <c:pt idx="10615">
                  <c:v>1.6</c:v>
                </c:pt>
                <c:pt idx="10620">
                  <c:v>3.8</c:v>
                </c:pt>
                <c:pt idx="10622">
                  <c:v>3.6</c:v>
                </c:pt>
                <c:pt idx="10624">
                  <c:v>3.1</c:v>
                </c:pt>
                <c:pt idx="10625">
                  <c:v>2.7</c:v>
                </c:pt>
                <c:pt idx="10626">
                  <c:v>1.5</c:v>
                </c:pt>
                <c:pt idx="10628">
                  <c:v>1.4</c:v>
                </c:pt>
                <c:pt idx="10629">
                  <c:v>1.5</c:v>
                </c:pt>
                <c:pt idx="10631">
                  <c:v>1.7</c:v>
                </c:pt>
                <c:pt idx="10632">
                  <c:v>5.0</c:v>
                </c:pt>
                <c:pt idx="10636">
                  <c:v>1.6</c:v>
                </c:pt>
                <c:pt idx="10638">
                  <c:v>3.3</c:v>
                </c:pt>
                <c:pt idx="10639">
                  <c:v>1.3</c:v>
                </c:pt>
                <c:pt idx="10640">
                  <c:v>1.6</c:v>
                </c:pt>
                <c:pt idx="10644">
                  <c:v>2.8</c:v>
                </c:pt>
                <c:pt idx="10646">
                  <c:v>2.4</c:v>
                </c:pt>
                <c:pt idx="10651">
                  <c:v>1.4</c:v>
                </c:pt>
                <c:pt idx="10652">
                  <c:v>1.4</c:v>
                </c:pt>
                <c:pt idx="10653">
                  <c:v>7.1</c:v>
                </c:pt>
                <c:pt idx="10654">
                  <c:v>7.1</c:v>
                </c:pt>
                <c:pt idx="10657">
                  <c:v>2.9</c:v>
                </c:pt>
                <c:pt idx="10659">
                  <c:v>1.8</c:v>
                </c:pt>
                <c:pt idx="10660">
                  <c:v>1.8</c:v>
                </c:pt>
                <c:pt idx="10661">
                  <c:v>1.8</c:v>
                </c:pt>
                <c:pt idx="10663">
                  <c:v>3.9</c:v>
                </c:pt>
                <c:pt idx="10715">
                  <c:v>1.9</c:v>
                </c:pt>
                <c:pt idx="10716">
                  <c:v>5.1</c:v>
                </c:pt>
                <c:pt idx="10725">
                  <c:v>1.9</c:v>
                </c:pt>
                <c:pt idx="10726">
                  <c:v>2.7</c:v>
                </c:pt>
                <c:pt idx="10727">
                  <c:v>1.7</c:v>
                </c:pt>
                <c:pt idx="10728">
                  <c:v>3.4</c:v>
                </c:pt>
                <c:pt idx="10729">
                  <c:v>2.2</c:v>
                </c:pt>
                <c:pt idx="10730">
                  <c:v>1.4</c:v>
                </c:pt>
                <c:pt idx="10731">
                  <c:v>3.0</c:v>
                </c:pt>
                <c:pt idx="10732">
                  <c:v>2.0</c:v>
                </c:pt>
                <c:pt idx="10733">
                  <c:v>1.0</c:v>
                </c:pt>
                <c:pt idx="10734">
                  <c:v>1.0</c:v>
                </c:pt>
                <c:pt idx="10735">
                  <c:v>2.5</c:v>
                </c:pt>
                <c:pt idx="10736">
                  <c:v>3.2</c:v>
                </c:pt>
                <c:pt idx="10737">
                  <c:v>2.4</c:v>
                </c:pt>
                <c:pt idx="10738">
                  <c:v>1.1</c:v>
                </c:pt>
                <c:pt idx="10739">
                  <c:v>0.9</c:v>
                </c:pt>
                <c:pt idx="10740">
                  <c:v>5.4</c:v>
                </c:pt>
                <c:pt idx="10741">
                  <c:v>2.7</c:v>
                </c:pt>
                <c:pt idx="10742">
                  <c:v>2.7</c:v>
                </c:pt>
                <c:pt idx="10743">
                  <c:v>2.7</c:v>
                </c:pt>
                <c:pt idx="10744">
                  <c:v>2.5</c:v>
                </c:pt>
                <c:pt idx="10745">
                  <c:v>4.6</c:v>
                </c:pt>
                <c:pt idx="10746">
                  <c:v>2.4</c:v>
                </c:pt>
                <c:pt idx="10747">
                  <c:v>4.7</c:v>
                </c:pt>
                <c:pt idx="10748">
                  <c:v>2.1</c:v>
                </c:pt>
                <c:pt idx="10749">
                  <c:v>2.9</c:v>
                </c:pt>
                <c:pt idx="10760">
                  <c:v>1.5</c:v>
                </c:pt>
                <c:pt idx="10763">
                  <c:v>1.2</c:v>
                </c:pt>
                <c:pt idx="10766">
                  <c:v>1.7</c:v>
                </c:pt>
                <c:pt idx="10771">
                  <c:v>0.6</c:v>
                </c:pt>
                <c:pt idx="10774">
                  <c:v>0.5</c:v>
                </c:pt>
                <c:pt idx="10851">
                  <c:v>1.2</c:v>
                </c:pt>
                <c:pt idx="10856">
                  <c:v>1.7</c:v>
                </c:pt>
                <c:pt idx="10859">
                  <c:v>1.1</c:v>
                </c:pt>
                <c:pt idx="10860">
                  <c:v>1.2</c:v>
                </c:pt>
                <c:pt idx="10871">
                  <c:v>0.6</c:v>
                </c:pt>
                <c:pt idx="10872">
                  <c:v>0.5</c:v>
                </c:pt>
                <c:pt idx="10873">
                  <c:v>0.7</c:v>
                </c:pt>
                <c:pt idx="10877">
                  <c:v>1.7</c:v>
                </c:pt>
                <c:pt idx="10878">
                  <c:v>1.8</c:v>
                </c:pt>
                <c:pt idx="10879">
                  <c:v>1.8</c:v>
                </c:pt>
                <c:pt idx="10881">
                  <c:v>1.1</c:v>
                </c:pt>
                <c:pt idx="10883">
                  <c:v>1.0</c:v>
                </c:pt>
                <c:pt idx="10884">
                  <c:v>1.6</c:v>
                </c:pt>
                <c:pt idx="10885">
                  <c:v>1.7</c:v>
                </c:pt>
                <c:pt idx="10886">
                  <c:v>0.9</c:v>
                </c:pt>
                <c:pt idx="10888">
                  <c:v>1.0</c:v>
                </c:pt>
                <c:pt idx="10894">
                  <c:v>0.5</c:v>
                </c:pt>
                <c:pt idx="10895">
                  <c:v>0.9</c:v>
                </c:pt>
                <c:pt idx="10900">
                  <c:v>0.8</c:v>
                </c:pt>
                <c:pt idx="10902">
                  <c:v>0.8</c:v>
                </c:pt>
                <c:pt idx="10904">
                  <c:v>1.1</c:v>
                </c:pt>
                <c:pt idx="10907">
                  <c:v>0.8</c:v>
                </c:pt>
                <c:pt idx="10910">
                  <c:v>2.7</c:v>
                </c:pt>
                <c:pt idx="10911">
                  <c:v>1.6</c:v>
                </c:pt>
                <c:pt idx="10912">
                  <c:v>1.2</c:v>
                </c:pt>
                <c:pt idx="10913">
                  <c:v>0.9</c:v>
                </c:pt>
                <c:pt idx="10914">
                  <c:v>0.6</c:v>
                </c:pt>
                <c:pt idx="10915">
                  <c:v>1.4</c:v>
                </c:pt>
                <c:pt idx="10916">
                  <c:v>1.0</c:v>
                </c:pt>
                <c:pt idx="10917">
                  <c:v>3.5</c:v>
                </c:pt>
                <c:pt idx="10918">
                  <c:v>1.2</c:v>
                </c:pt>
                <c:pt idx="10919">
                  <c:v>1.8</c:v>
                </c:pt>
                <c:pt idx="10920">
                  <c:v>0.6</c:v>
                </c:pt>
                <c:pt idx="10921">
                  <c:v>2.7</c:v>
                </c:pt>
                <c:pt idx="10925">
                  <c:v>1.8</c:v>
                </c:pt>
                <c:pt idx="10926">
                  <c:v>1.6</c:v>
                </c:pt>
                <c:pt idx="10928">
                  <c:v>5.8</c:v>
                </c:pt>
                <c:pt idx="10933">
                  <c:v>4.3</c:v>
                </c:pt>
                <c:pt idx="10934">
                  <c:v>4.6</c:v>
                </c:pt>
                <c:pt idx="10937">
                  <c:v>3.6</c:v>
                </c:pt>
                <c:pt idx="10940">
                  <c:v>4.8</c:v>
                </c:pt>
                <c:pt idx="10943">
                  <c:v>4.2</c:v>
                </c:pt>
                <c:pt idx="10944">
                  <c:v>4.9</c:v>
                </c:pt>
                <c:pt idx="10947">
                  <c:v>2.1</c:v>
                </c:pt>
                <c:pt idx="10952">
                  <c:v>2.7</c:v>
                </c:pt>
                <c:pt idx="10954">
                  <c:v>2.1</c:v>
                </c:pt>
                <c:pt idx="10956">
                  <c:v>2.4</c:v>
                </c:pt>
                <c:pt idx="10957">
                  <c:v>6.6</c:v>
                </c:pt>
                <c:pt idx="10958">
                  <c:v>1.5</c:v>
                </c:pt>
                <c:pt idx="10960">
                  <c:v>3.3</c:v>
                </c:pt>
                <c:pt idx="10962">
                  <c:v>1.7</c:v>
                </c:pt>
                <c:pt idx="10966">
                  <c:v>1.0</c:v>
                </c:pt>
                <c:pt idx="10968">
                  <c:v>1.0</c:v>
                </c:pt>
                <c:pt idx="10969">
                  <c:v>5.5</c:v>
                </c:pt>
                <c:pt idx="10972">
                  <c:v>4.3</c:v>
                </c:pt>
                <c:pt idx="10973">
                  <c:v>4.7</c:v>
                </c:pt>
                <c:pt idx="10976">
                  <c:v>2.2</c:v>
                </c:pt>
                <c:pt idx="10977">
                  <c:v>1.3</c:v>
                </c:pt>
                <c:pt idx="10979">
                  <c:v>2.4</c:v>
                </c:pt>
                <c:pt idx="10981">
                  <c:v>4.4</c:v>
                </c:pt>
                <c:pt idx="10982">
                  <c:v>4.0</c:v>
                </c:pt>
                <c:pt idx="10983">
                  <c:v>4.0</c:v>
                </c:pt>
                <c:pt idx="10984">
                  <c:v>2.1</c:v>
                </c:pt>
                <c:pt idx="10987">
                  <c:v>4.3</c:v>
                </c:pt>
                <c:pt idx="10990">
                  <c:v>1.3</c:v>
                </c:pt>
                <c:pt idx="10991">
                  <c:v>1.5</c:v>
                </c:pt>
                <c:pt idx="10992">
                  <c:v>2.6</c:v>
                </c:pt>
                <c:pt idx="10993">
                  <c:v>2.4</c:v>
                </c:pt>
                <c:pt idx="10994">
                  <c:v>2.5</c:v>
                </c:pt>
                <c:pt idx="10997">
                  <c:v>1.4</c:v>
                </c:pt>
                <c:pt idx="10998">
                  <c:v>1.4</c:v>
                </c:pt>
                <c:pt idx="10999">
                  <c:v>1.5</c:v>
                </c:pt>
                <c:pt idx="11000">
                  <c:v>1.0</c:v>
                </c:pt>
                <c:pt idx="11001">
                  <c:v>0.5</c:v>
                </c:pt>
                <c:pt idx="11002">
                  <c:v>0.9</c:v>
                </c:pt>
                <c:pt idx="11003">
                  <c:v>1.8</c:v>
                </c:pt>
                <c:pt idx="11004">
                  <c:v>1.7</c:v>
                </c:pt>
                <c:pt idx="11006">
                  <c:v>0.7</c:v>
                </c:pt>
                <c:pt idx="11007">
                  <c:v>1.2</c:v>
                </c:pt>
                <c:pt idx="11008">
                  <c:v>1.3</c:v>
                </c:pt>
                <c:pt idx="11009">
                  <c:v>0.6</c:v>
                </c:pt>
                <c:pt idx="11010">
                  <c:v>5.6</c:v>
                </c:pt>
                <c:pt idx="11011">
                  <c:v>2.2</c:v>
                </c:pt>
                <c:pt idx="11014">
                  <c:v>2.3</c:v>
                </c:pt>
                <c:pt idx="11015">
                  <c:v>2.0</c:v>
                </c:pt>
                <c:pt idx="11016">
                  <c:v>2.0</c:v>
                </c:pt>
                <c:pt idx="11022">
                  <c:v>1.7</c:v>
                </c:pt>
                <c:pt idx="11024">
                  <c:v>5.1</c:v>
                </c:pt>
                <c:pt idx="11031">
                  <c:v>1.0</c:v>
                </c:pt>
                <c:pt idx="11038">
                  <c:v>2.2</c:v>
                </c:pt>
                <c:pt idx="11040">
                  <c:v>2.4</c:v>
                </c:pt>
                <c:pt idx="11041">
                  <c:v>2.4</c:v>
                </c:pt>
                <c:pt idx="11044">
                  <c:v>4.9</c:v>
                </c:pt>
                <c:pt idx="11049">
                  <c:v>1.3</c:v>
                </c:pt>
                <c:pt idx="11050">
                  <c:v>3.1</c:v>
                </c:pt>
                <c:pt idx="11051">
                  <c:v>2.5</c:v>
                </c:pt>
                <c:pt idx="11052">
                  <c:v>2.5</c:v>
                </c:pt>
                <c:pt idx="11053">
                  <c:v>2.3</c:v>
                </c:pt>
                <c:pt idx="11054">
                  <c:v>2.5</c:v>
                </c:pt>
                <c:pt idx="11055">
                  <c:v>3.7</c:v>
                </c:pt>
                <c:pt idx="11057">
                  <c:v>3.3</c:v>
                </c:pt>
                <c:pt idx="11058">
                  <c:v>2.3</c:v>
                </c:pt>
                <c:pt idx="11059">
                  <c:v>2.7</c:v>
                </c:pt>
                <c:pt idx="11067">
                  <c:v>3.5</c:v>
                </c:pt>
                <c:pt idx="11068">
                  <c:v>3.0</c:v>
                </c:pt>
                <c:pt idx="11069">
                  <c:v>2.4</c:v>
                </c:pt>
                <c:pt idx="11070">
                  <c:v>1.3</c:v>
                </c:pt>
                <c:pt idx="11071">
                  <c:v>3.3</c:v>
                </c:pt>
                <c:pt idx="11072">
                  <c:v>2.5</c:v>
                </c:pt>
                <c:pt idx="11073">
                  <c:v>1.1</c:v>
                </c:pt>
                <c:pt idx="11074">
                  <c:v>1.6</c:v>
                </c:pt>
                <c:pt idx="11075">
                  <c:v>1.9</c:v>
                </c:pt>
                <c:pt idx="11076">
                  <c:v>1.1</c:v>
                </c:pt>
                <c:pt idx="11077">
                  <c:v>1.1</c:v>
                </c:pt>
                <c:pt idx="11078">
                  <c:v>2.3</c:v>
                </c:pt>
                <c:pt idx="11079">
                  <c:v>4.2</c:v>
                </c:pt>
                <c:pt idx="11082">
                  <c:v>3.9</c:v>
                </c:pt>
                <c:pt idx="11083">
                  <c:v>2.6</c:v>
                </c:pt>
                <c:pt idx="11084">
                  <c:v>1.9</c:v>
                </c:pt>
                <c:pt idx="11085">
                  <c:v>1.7</c:v>
                </c:pt>
                <c:pt idx="11086">
                  <c:v>1.2</c:v>
                </c:pt>
                <c:pt idx="11087">
                  <c:v>1.2</c:v>
                </c:pt>
                <c:pt idx="11093">
                  <c:v>5.0</c:v>
                </c:pt>
                <c:pt idx="11094">
                  <c:v>4.5</c:v>
                </c:pt>
                <c:pt idx="11096">
                  <c:v>4.3</c:v>
                </c:pt>
                <c:pt idx="11097">
                  <c:v>3.2</c:v>
                </c:pt>
                <c:pt idx="11098">
                  <c:v>3.3</c:v>
                </c:pt>
                <c:pt idx="11099">
                  <c:v>4.4</c:v>
                </c:pt>
                <c:pt idx="11101">
                  <c:v>4.8</c:v>
                </c:pt>
                <c:pt idx="11102">
                  <c:v>3.8</c:v>
                </c:pt>
                <c:pt idx="11103">
                  <c:v>3.7</c:v>
                </c:pt>
                <c:pt idx="11104">
                  <c:v>1.2</c:v>
                </c:pt>
                <c:pt idx="11105">
                  <c:v>1.4</c:v>
                </c:pt>
                <c:pt idx="11108">
                  <c:v>2.5</c:v>
                </c:pt>
                <c:pt idx="11109">
                  <c:v>2.6</c:v>
                </c:pt>
                <c:pt idx="11110">
                  <c:v>2.4</c:v>
                </c:pt>
                <c:pt idx="11111">
                  <c:v>2.9</c:v>
                </c:pt>
                <c:pt idx="11112">
                  <c:v>2.8</c:v>
                </c:pt>
                <c:pt idx="11113">
                  <c:v>2.7</c:v>
                </c:pt>
                <c:pt idx="11114">
                  <c:v>2.6</c:v>
                </c:pt>
                <c:pt idx="11115">
                  <c:v>2.1</c:v>
                </c:pt>
                <c:pt idx="11116">
                  <c:v>1.5</c:v>
                </c:pt>
                <c:pt idx="11117">
                  <c:v>1.7</c:v>
                </c:pt>
                <c:pt idx="11118">
                  <c:v>4.2</c:v>
                </c:pt>
                <c:pt idx="11119">
                  <c:v>2.7</c:v>
                </c:pt>
                <c:pt idx="11120">
                  <c:v>4.4</c:v>
                </c:pt>
                <c:pt idx="11121">
                  <c:v>2.3</c:v>
                </c:pt>
                <c:pt idx="11122">
                  <c:v>2.2</c:v>
                </c:pt>
                <c:pt idx="11123">
                  <c:v>2.4</c:v>
                </c:pt>
                <c:pt idx="11124">
                  <c:v>2.4</c:v>
                </c:pt>
                <c:pt idx="11125">
                  <c:v>5.0</c:v>
                </c:pt>
                <c:pt idx="11126">
                  <c:v>4.4</c:v>
                </c:pt>
                <c:pt idx="11127">
                  <c:v>4.1</c:v>
                </c:pt>
                <c:pt idx="11128">
                  <c:v>5.2</c:v>
                </c:pt>
                <c:pt idx="11129">
                  <c:v>4.6</c:v>
                </c:pt>
                <c:pt idx="11130">
                  <c:v>4.6</c:v>
                </c:pt>
                <c:pt idx="11131">
                  <c:v>5.4</c:v>
                </c:pt>
                <c:pt idx="11132">
                  <c:v>4.8</c:v>
                </c:pt>
                <c:pt idx="11133">
                  <c:v>5.3</c:v>
                </c:pt>
                <c:pt idx="11134">
                  <c:v>4.0</c:v>
                </c:pt>
                <c:pt idx="11135">
                  <c:v>6.4</c:v>
                </c:pt>
                <c:pt idx="11136">
                  <c:v>4.2</c:v>
                </c:pt>
                <c:pt idx="11137">
                  <c:v>5.4</c:v>
                </c:pt>
                <c:pt idx="11138">
                  <c:v>6.1</c:v>
                </c:pt>
                <c:pt idx="11139">
                  <c:v>5.0</c:v>
                </c:pt>
                <c:pt idx="11140">
                  <c:v>4.5</c:v>
                </c:pt>
                <c:pt idx="11141">
                  <c:v>5.2</c:v>
                </c:pt>
                <c:pt idx="11142">
                  <c:v>4.9</c:v>
                </c:pt>
                <c:pt idx="11143">
                  <c:v>2.9</c:v>
                </c:pt>
                <c:pt idx="11144">
                  <c:v>3.0</c:v>
                </c:pt>
                <c:pt idx="11145">
                  <c:v>3.0</c:v>
                </c:pt>
                <c:pt idx="11146">
                  <c:v>2.7</c:v>
                </c:pt>
                <c:pt idx="11147">
                  <c:v>5.7</c:v>
                </c:pt>
                <c:pt idx="11148">
                  <c:v>2.8</c:v>
                </c:pt>
                <c:pt idx="11149">
                  <c:v>2.1</c:v>
                </c:pt>
                <c:pt idx="11150">
                  <c:v>3.5</c:v>
                </c:pt>
                <c:pt idx="11151">
                  <c:v>4.9</c:v>
                </c:pt>
                <c:pt idx="11152">
                  <c:v>4.7</c:v>
                </c:pt>
                <c:pt idx="11153">
                  <c:v>4.0</c:v>
                </c:pt>
                <c:pt idx="11154">
                  <c:v>5.6</c:v>
                </c:pt>
                <c:pt idx="11155">
                  <c:v>2.6</c:v>
                </c:pt>
                <c:pt idx="11156">
                  <c:v>0.9</c:v>
                </c:pt>
                <c:pt idx="11157">
                  <c:v>3.6</c:v>
                </c:pt>
                <c:pt idx="11158">
                  <c:v>2.5</c:v>
                </c:pt>
                <c:pt idx="11159">
                  <c:v>1.9</c:v>
                </c:pt>
                <c:pt idx="11160">
                  <c:v>2.4</c:v>
                </c:pt>
                <c:pt idx="11161">
                  <c:v>2.5</c:v>
                </c:pt>
                <c:pt idx="11162">
                  <c:v>1.7</c:v>
                </c:pt>
                <c:pt idx="11163">
                  <c:v>1.3</c:v>
                </c:pt>
                <c:pt idx="11164">
                  <c:v>1.4</c:v>
                </c:pt>
                <c:pt idx="11165">
                  <c:v>1.2</c:v>
                </c:pt>
                <c:pt idx="11166">
                  <c:v>1.7</c:v>
                </c:pt>
                <c:pt idx="11167">
                  <c:v>1.2</c:v>
                </c:pt>
                <c:pt idx="11168">
                  <c:v>2.8</c:v>
                </c:pt>
              </c:strCache>
            </c:strRef>
          </c:xVal>
          <c:yVal>
            <c:numRef>
              <c:f>Database!$CB$2:$CB$11170</c:f>
              <c:numCache>
                <c:formatCode>General</c:formatCode>
                <c:ptCount val="11169"/>
                <c:pt idx="2" formatCode="0.0">
                  <c:v>6.41</c:v>
                </c:pt>
                <c:pt idx="3" formatCode="0.0">
                  <c:v>6.1899999999999995</c:v>
                </c:pt>
                <c:pt idx="4" formatCode="0.0">
                  <c:v>2.9</c:v>
                </c:pt>
                <c:pt idx="5" formatCode="0.0">
                  <c:v>2</c:v>
                </c:pt>
                <c:pt idx="6" formatCode="0.0">
                  <c:v>3.9899999999999998</c:v>
                </c:pt>
                <c:pt idx="7" formatCode="0.0">
                  <c:v>4.1199999999999992</c:v>
                </c:pt>
                <c:pt idx="8" formatCode="0.0">
                  <c:v>3.74</c:v>
                </c:pt>
                <c:pt idx="9" formatCode="0.0">
                  <c:v>2.27</c:v>
                </c:pt>
                <c:pt idx="10" formatCode="0.0">
                  <c:v>3.68</c:v>
                </c:pt>
                <c:pt idx="11" formatCode="0.0">
                  <c:v>4.0999999999999996</c:v>
                </c:pt>
                <c:pt idx="12" formatCode="0.0">
                  <c:v>3.8</c:v>
                </c:pt>
                <c:pt idx="13" formatCode="0.0">
                  <c:v>0.11</c:v>
                </c:pt>
                <c:pt idx="14" formatCode="0.0">
                  <c:v>6.02</c:v>
                </c:pt>
                <c:pt idx="15" formatCode="0.0">
                  <c:v>5.13</c:v>
                </c:pt>
                <c:pt idx="16" formatCode="0.0">
                  <c:v>0.42000000000000004</c:v>
                </c:pt>
                <c:pt idx="17" formatCode="0.0">
                  <c:v>6.56</c:v>
                </c:pt>
                <c:pt idx="18" formatCode="0.0">
                  <c:v>3.86</c:v>
                </c:pt>
                <c:pt idx="19" formatCode="0.0">
                  <c:v>4.63</c:v>
                </c:pt>
                <c:pt idx="20" formatCode="0.0">
                  <c:v>2.11</c:v>
                </c:pt>
                <c:pt idx="21" formatCode="0.0">
                  <c:v>3.65</c:v>
                </c:pt>
                <c:pt idx="39" formatCode="0.0">
                  <c:v>24.4</c:v>
                </c:pt>
                <c:pt idx="40" formatCode="0.0">
                  <c:v>10</c:v>
                </c:pt>
                <c:pt idx="41" formatCode="0.0">
                  <c:v>3.8</c:v>
                </c:pt>
                <c:pt idx="42" formatCode="0.0">
                  <c:v>5.8</c:v>
                </c:pt>
                <c:pt idx="43" formatCode="0.0">
                  <c:v>6.3</c:v>
                </c:pt>
                <c:pt idx="44" formatCode="0.0">
                  <c:v>4.8</c:v>
                </c:pt>
                <c:pt idx="45" formatCode="0.0">
                  <c:v>9.4</c:v>
                </c:pt>
                <c:pt idx="46" formatCode="0.0">
                  <c:v>6.8</c:v>
                </c:pt>
                <c:pt idx="47" formatCode="0.0">
                  <c:v>4.7</c:v>
                </c:pt>
                <c:pt idx="48" formatCode="0.0">
                  <c:v>3.6</c:v>
                </c:pt>
                <c:pt idx="49" formatCode="0.0">
                  <c:v>5</c:v>
                </c:pt>
                <c:pt idx="50" formatCode="0.0">
                  <c:v>6.1</c:v>
                </c:pt>
                <c:pt idx="51" formatCode="0.0">
                  <c:v>4</c:v>
                </c:pt>
                <c:pt idx="52" formatCode="0.0">
                  <c:v>0.30000000000000004</c:v>
                </c:pt>
                <c:pt idx="53" formatCode="0.0">
                  <c:v>4</c:v>
                </c:pt>
                <c:pt idx="54" formatCode="0.0">
                  <c:v>2.8</c:v>
                </c:pt>
                <c:pt idx="55" formatCode="0.0">
                  <c:v>2.7</c:v>
                </c:pt>
                <c:pt idx="56" formatCode="0.0">
                  <c:v>3.6</c:v>
                </c:pt>
                <c:pt idx="120" formatCode="0.0">
                  <c:v>5</c:v>
                </c:pt>
                <c:pt idx="121" formatCode="0.0">
                  <c:v>7</c:v>
                </c:pt>
                <c:pt idx="122" formatCode="0.0">
                  <c:v>5</c:v>
                </c:pt>
                <c:pt idx="123" formatCode="0.0">
                  <c:v>2</c:v>
                </c:pt>
                <c:pt idx="124" formatCode="0.0">
                  <c:v>7</c:v>
                </c:pt>
                <c:pt idx="125" formatCode="0.0">
                  <c:v>3</c:v>
                </c:pt>
                <c:pt idx="126" formatCode="0.0">
                  <c:v>6</c:v>
                </c:pt>
                <c:pt idx="128" formatCode="0.0">
                  <c:v>18</c:v>
                </c:pt>
                <c:pt idx="129" formatCode="0.0">
                  <c:v>2</c:v>
                </c:pt>
                <c:pt idx="130" formatCode="0.0">
                  <c:v>4</c:v>
                </c:pt>
                <c:pt idx="132" formatCode="0.0">
                  <c:v>11</c:v>
                </c:pt>
                <c:pt idx="133" formatCode="0.0">
                  <c:v>6</c:v>
                </c:pt>
                <c:pt idx="134" formatCode="0.0">
                  <c:v>4</c:v>
                </c:pt>
                <c:pt idx="137" formatCode="0.0">
                  <c:v>6.41</c:v>
                </c:pt>
                <c:pt idx="138" formatCode="0.0">
                  <c:v>4.49</c:v>
                </c:pt>
                <c:pt idx="139" formatCode="0.0">
                  <c:v>1.27</c:v>
                </c:pt>
                <c:pt idx="140" formatCode="0.0">
                  <c:v>4.41</c:v>
                </c:pt>
                <c:pt idx="141" formatCode="0.0">
                  <c:v>8.89</c:v>
                </c:pt>
                <c:pt idx="142" formatCode="0.0">
                  <c:v>1.84</c:v>
                </c:pt>
                <c:pt idx="143" formatCode="0.0">
                  <c:v>3.61</c:v>
                </c:pt>
                <c:pt idx="151" formatCode="0.0">
                  <c:v>3.3899999999999997</c:v>
                </c:pt>
                <c:pt idx="152" formatCode="0.0">
                  <c:v>0.94000000000000006</c:v>
                </c:pt>
                <c:pt idx="153" formatCode="0.0">
                  <c:v>0.05</c:v>
                </c:pt>
                <c:pt idx="154" formatCode="0.0">
                  <c:v>1</c:v>
                </c:pt>
                <c:pt idx="155" formatCode="0.0">
                  <c:v>1.44</c:v>
                </c:pt>
                <c:pt idx="156" formatCode="0.0">
                  <c:v>0.31000000000000005</c:v>
                </c:pt>
                <c:pt idx="157" formatCode="0.0">
                  <c:v>6.13</c:v>
                </c:pt>
                <c:pt idx="158" formatCode="0.0">
                  <c:v>4.33</c:v>
                </c:pt>
                <c:pt idx="159" formatCode="0.0">
                  <c:v>6.04</c:v>
                </c:pt>
                <c:pt idx="160" formatCode="0.0">
                  <c:v>2.94</c:v>
                </c:pt>
                <c:pt idx="161" formatCode="0.0">
                  <c:v>6.1</c:v>
                </c:pt>
                <c:pt idx="162" formatCode="0.0">
                  <c:v>3.12</c:v>
                </c:pt>
                <c:pt idx="163" formatCode="0.0">
                  <c:v>4.13</c:v>
                </c:pt>
                <c:pt idx="164" formatCode="0.0">
                  <c:v>3.11</c:v>
                </c:pt>
                <c:pt idx="165" formatCode="0.0">
                  <c:v>2.12</c:v>
                </c:pt>
                <c:pt idx="166" formatCode="0.0">
                  <c:v>3.54</c:v>
                </c:pt>
                <c:pt idx="178" formatCode="0.0">
                  <c:v>5.63</c:v>
                </c:pt>
                <c:pt idx="179" formatCode="0.0">
                  <c:v>44.5</c:v>
                </c:pt>
                <c:pt idx="180" formatCode="0.0">
                  <c:v>13.6</c:v>
                </c:pt>
                <c:pt idx="182" formatCode="0.0">
                  <c:v>8.7000000000000011</c:v>
                </c:pt>
                <c:pt idx="183" formatCode="0.0">
                  <c:v>38</c:v>
                </c:pt>
                <c:pt idx="184" formatCode="0.0">
                  <c:v>21</c:v>
                </c:pt>
                <c:pt idx="185" formatCode="0.0">
                  <c:v>21</c:v>
                </c:pt>
                <c:pt idx="186" formatCode="0.0">
                  <c:v>20</c:v>
                </c:pt>
                <c:pt idx="187" formatCode="0.0">
                  <c:v>15</c:v>
                </c:pt>
                <c:pt idx="188" formatCode="0.0">
                  <c:v>21</c:v>
                </c:pt>
                <c:pt idx="189" formatCode="0.0">
                  <c:v>14</c:v>
                </c:pt>
                <c:pt idx="190" formatCode="0.0">
                  <c:v>13</c:v>
                </c:pt>
                <c:pt idx="194" formatCode="0.0">
                  <c:v>3</c:v>
                </c:pt>
                <c:pt idx="195" formatCode="0.0">
                  <c:v>11</c:v>
                </c:pt>
                <c:pt idx="196" formatCode="0.0">
                  <c:v>21</c:v>
                </c:pt>
                <c:pt idx="204" formatCode="0.0">
                  <c:v>18.5</c:v>
                </c:pt>
                <c:pt idx="205" formatCode="0.0">
                  <c:v>18.7</c:v>
                </c:pt>
                <c:pt idx="206" formatCode="0.0">
                  <c:v>11</c:v>
                </c:pt>
                <c:pt idx="207" formatCode="0.0">
                  <c:v>11</c:v>
                </c:pt>
                <c:pt idx="210" formatCode="0.0">
                  <c:v>4</c:v>
                </c:pt>
                <c:pt idx="212" formatCode="0.0">
                  <c:v>4</c:v>
                </c:pt>
                <c:pt idx="213" formatCode="0.0">
                  <c:v>4</c:v>
                </c:pt>
                <c:pt idx="214" formatCode="0.0">
                  <c:v>5</c:v>
                </c:pt>
                <c:pt idx="215" formatCode="0.0">
                  <c:v>4</c:v>
                </c:pt>
                <c:pt idx="216" formatCode="0.0">
                  <c:v>4</c:v>
                </c:pt>
                <c:pt idx="217" formatCode="0.0">
                  <c:v>4</c:v>
                </c:pt>
                <c:pt idx="218" formatCode="0.0">
                  <c:v>9.8000000000000007</c:v>
                </c:pt>
                <c:pt idx="220" formatCode="0.0">
                  <c:v>4</c:v>
                </c:pt>
                <c:pt idx="221" formatCode="0.0">
                  <c:v>4</c:v>
                </c:pt>
                <c:pt idx="223" formatCode="0.0">
                  <c:v>3.5</c:v>
                </c:pt>
                <c:pt idx="224" formatCode="0.0">
                  <c:v>1.51</c:v>
                </c:pt>
                <c:pt idx="225" formatCode="0.0">
                  <c:v>4.1199999999999992</c:v>
                </c:pt>
                <c:pt idx="227" formatCode="0.0">
                  <c:v>16</c:v>
                </c:pt>
                <c:pt idx="228" formatCode="0.0">
                  <c:v>17</c:v>
                </c:pt>
                <c:pt idx="229" formatCode="0.0">
                  <c:v>21</c:v>
                </c:pt>
                <c:pt idx="230" formatCode="0.0">
                  <c:v>19</c:v>
                </c:pt>
                <c:pt idx="231" formatCode="0.0">
                  <c:v>13</c:v>
                </c:pt>
                <c:pt idx="232" formatCode="0.0">
                  <c:v>7</c:v>
                </c:pt>
                <c:pt idx="233" formatCode="0.0">
                  <c:v>15</c:v>
                </c:pt>
                <c:pt idx="234" formatCode="0.0">
                  <c:v>7</c:v>
                </c:pt>
                <c:pt idx="235" formatCode="0.0">
                  <c:v>12</c:v>
                </c:pt>
                <c:pt idx="236" formatCode="0.0">
                  <c:v>11</c:v>
                </c:pt>
                <c:pt idx="237" formatCode="0.0">
                  <c:v>12</c:v>
                </c:pt>
                <c:pt idx="238" formatCode="0.0">
                  <c:v>13</c:v>
                </c:pt>
                <c:pt idx="239" formatCode="0.0">
                  <c:v>8</c:v>
                </c:pt>
                <c:pt idx="240" formatCode="0.0">
                  <c:v>23</c:v>
                </c:pt>
                <c:pt idx="241" formatCode="0.0">
                  <c:v>20</c:v>
                </c:pt>
                <c:pt idx="242" formatCode="0.0">
                  <c:v>23</c:v>
                </c:pt>
                <c:pt idx="243" formatCode="0.0">
                  <c:v>15</c:v>
                </c:pt>
                <c:pt idx="244" formatCode="0.0">
                  <c:v>19</c:v>
                </c:pt>
                <c:pt idx="245" formatCode="0.0">
                  <c:v>25</c:v>
                </c:pt>
                <c:pt idx="246" formatCode="0.0">
                  <c:v>24</c:v>
                </c:pt>
                <c:pt idx="247" formatCode="0.0">
                  <c:v>14</c:v>
                </c:pt>
                <c:pt idx="248" formatCode="0.0">
                  <c:v>20</c:v>
                </c:pt>
                <c:pt idx="351" formatCode="0.0">
                  <c:v>2.63</c:v>
                </c:pt>
                <c:pt idx="352" formatCode="0.0">
                  <c:v>4</c:v>
                </c:pt>
                <c:pt idx="353" formatCode="0.0">
                  <c:v>2.4</c:v>
                </c:pt>
                <c:pt idx="354" formatCode="0.0">
                  <c:v>2.3899999999999997</c:v>
                </c:pt>
                <c:pt idx="355" formatCode="0.0">
                  <c:v>3</c:v>
                </c:pt>
                <c:pt idx="356" formatCode="0.0">
                  <c:v>3.1</c:v>
                </c:pt>
                <c:pt idx="357" formatCode="0.0">
                  <c:v>2.9</c:v>
                </c:pt>
                <c:pt idx="358" formatCode="0.0">
                  <c:v>2.5</c:v>
                </c:pt>
                <c:pt idx="359" formatCode="0.0">
                  <c:v>3.5</c:v>
                </c:pt>
                <c:pt idx="360" formatCode="0.0">
                  <c:v>3.7</c:v>
                </c:pt>
                <c:pt idx="361" formatCode="0.0">
                  <c:v>3.4</c:v>
                </c:pt>
                <c:pt idx="362" formatCode="0.0">
                  <c:v>2.6</c:v>
                </c:pt>
                <c:pt idx="363" formatCode="0.0">
                  <c:v>2.9</c:v>
                </c:pt>
                <c:pt idx="364" formatCode="0.0">
                  <c:v>3.6</c:v>
                </c:pt>
                <c:pt idx="365" formatCode="0.0">
                  <c:v>4</c:v>
                </c:pt>
                <c:pt idx="366" formatCode="0.0">
                  <c:v>3.8</c:v>
                </c:pt>
                <c:pt idx="367" formatCode="0.0">
                  <c:v>2.5299999999999998</c:v>
                </c:pt>
                <c:pt idx="368" formatCode="0.0">
                  <c:v>3.3</c:v>
                </c:pt>
                <c:pt idx="369" formatCode="0.0">
                  <c:v>2.2000000000000002</c:v>
                </c:pt>
                <c:pt idx="370" formatCode="0.0">
                  <c:v>2.9</c:v>
                </c:pt>
                <c:pt idx="371" formatCode="0.0">
                  <c:v>3.06</c:v>
                </c:pt>
                <c:pt idx="372" formatCode="0.0">
                  <c:v>3</c:v>
                </c:pt>
                <c:pt idx="373" formatCode="0.0">
                  <c:v>3.68</c:v>
                </c:pt>
                <c:pt idx="374" formatCode="0.0">
                  <c:v>2.2999999999999998</c:v>
                </c:pt>
                <c:pt idx="375" formatCode="0.0">
                  <c:v>3.1</c:v>
                </c:pt>
                <c:pt idx="376" formatCode="0.0">
                  <c:v>2.5</c:v>
                </c:pt>
                <c:pt idx="377" formatCode="0.0">
                  <c:v>3.64</c:v>
                </c:pt>
                <c:pt idx="378" formatCode="0.0">
                  <c:v>3.3099999999999996</c:v>
                </c:pt>
                <c:pt idx="379" formatCode="0.0">
                  <c:v>2.9</c:v>
                </c:pt>
                <c:pt idx="380" formatCode="0.0">
                  <c:v>2.8299999999999996</c:v>
                </c:pt>
                <c:pt idx="381" formatCode="0.0">
                  <c:v>3.6</c:v>
                </c:pt>
                <c:pt idx="382" formatCode="0.0">
                  <c:v>2.7</c:v>
                </c:pt>
                <c:pt idx="383" formatCode="0.0">
                  <c:v>5.3</c:v>
                </c:pt>
                <c:pt idx="384" formatCode="0.0">
                  <c:v>3.6</c:v>
                </c:pt>
                <c:pt idx="385" formatCode="0.0">
                  <c:v>4.83</c:v>
                </c:pt>
                <c:pt idx="386" formatCode="0.0">
                  <c:v>4</c:v>
                </c:pt>
                <c:pt idx="387" formatCode="0.0">
                  <c:v>4.8</c:v>
                </c:pt>
                <c:pt idx="388" formatCode="0.0">
                  <c:v>6.4</c:v>
                </c:pt>
                <c:pt idx="389" formatCode="0.0">
                  <c:v>6.2</c:v>
                </c:pt>
                <c:pt idx="390" formatCode="0.0">
                  <c:v>5.8</c:v>
                </c:pt>
                <c:pt idx="391" formatCode="0.0">
                  <c:v>2.4</c:v>
                </c:pt>
                <c:pt idx="392" formatCode="0.0">
                  <c:v>3.52</c:v>
                </c:pt>
                <c:pt idx="393" formatCode="0.0">
                  <c:v>2.2999999999999998</c:v>
                </c:pt>
                <c:pt idx="394" formatCode="0.0">
                  <c:v>2.74</c:v>
                </c:pt>
                <c:pt idx="395" formatCode="0.0">
                  <c:v>3.1</c:v>
                </c:pt>
                <c:pt idx="396" formatCode="0.0">
                  <c:v>3.4699999999999998</c:v>
                </c:pt>
                <c:pt idx="397" formatCode="0.0">
                  <c:v>3.3299999999999996</c:v>
                </c:pt>
                <c:pt idx="398" formatCode="0.0">
                  <c:v>5.0999999999999996</c:v>
                </c:pt>
                <c:pt idx="399" formatCode="0.0">
                  <c:v>4.8599999999999994</c:v>
                </c:pt>
                <c:pt idx="400" formatCode="0.0">
                  <c:v>3.06</c:v>
                </c:pt>
                <c:pt idx="401" formatCode="0.0">
                  <c:v>4.8</c:v>
                </c:pt>
                <c:pt idx="402" formatCode="0.0">
                  <c:v>4.7</c:v>
                </c:pt>
                <c:pt idx="403" formatCode="0.0">
                  <c:v>4.76</c:v>
                </c:pt>
                <c:pt idx="404" formatCode="0.0">
                  <c:v>4.58</c:v>
                </c:pt>
                <c:pt idx="405" formatCode="0.0">
                  <c:v>4.5</c:v>
                </c:pt>
                <c:pt idx="406" formatCode="0.0">
                  <c:v>3.9499999999999997</c:v>
                </c:pt>
                <c:pt idx="407" formatCode="0.0">
                  <c:v>4.0999999999999996</c:v>
                </c:pt>
                <c:pt idx="408" formatCode="0.0">
                  <c:v>4.4000000000000004</c:v>
                </c:pt>
                <c:pt idx="409" formatCode="0.0">
                  <c:v>4.1599999999999993</c:v>
                </c:pt>
                <c:pt idx="410" formatCode="0.0">
                  <c:v>4.3</c:v>
                </c:pt>
                <c:pt idx="411" formatCode="0.0">
                  <c:v>4.28</c:v>
                </c:pt>
                <c:pt idx="412" formatCode="0.0">
                  <c:v>3.6</c:v>
                </c:pt>
                <c:pt idx="413" formatCode="0.0">
                  <c:v>3.18</c:v>
                </c:pt>
                <c:pt idx="414" formatCode="0.0">
                  <c:v>3.15</c:v>
                </c:pt>
                <c:pt idx="415" formatCode="0.0">
                  <c:v>2.9499999999999997</c:v>
                </c:pt>
                <c:pt idx="416" formatCode="0.0">
                  <c:v>2.9499999999999997</c:v>
                </c:pt>
                <c:pt idx="417" formatCode="0.0">
                  <c:v>2.8699999999999997</c:v>
                </c:pt>
                <c:pt idx="452" formatCode="0.0">
                  <c:v>12</c:v>
                </c:pt>
                <c:pt idx="475" formatCode="0.0">
                  <c:v>10.41</c:v>
                </c:pt>
                <c:pt idx="476" formatCode="0.0">
                  <c:v>10.139999999999999</c:v>
                </c:pt>
                <c:pt idx="477" formatCode="0.0">
                  <c:v>10.130000000000001</c:v>
                </c:pt>
                <c:pt idx="478" formatCode="0.0">
                  <c:v>10.26</c:v>
                </c:pt>
                <c:pt idx="479" formatCode="0.0">
                  <c:v>7.06</c:v>
                </c:pt>
                <c:pt idx="480" formatCode="0.0">
                  <c:v>7.3199999999999994</c:v>
                </c:pt>
                <c:pt idx="481" formatCode="0.0">
                  <c:v>9.7199999999999989</c:v>
                </c:pt>
                <c:pt idx="482" formatCode="0.0">
                  <c:v>7.21</c:v>
                </c:pt>
                <c:pt idx="483" formatCode="0.0">
                  <c:v>7.68</c:v>
                </c:pt>
                <c:pt idx="484" formatCode="0.0">
                  <c:v>21.41</c:v>
                </c:pt>
                <c:pt idx="486" formatCode="0.0">
                  <c:v>40.32</c:v>
                </c:pt>
                <c:pt idx="487" formatCode="0.0">
                  <c:v>9.5400000000000009</c:v>
                </c:pt>
                <c:pt idx="488" formatCode="0.0">
                  <c:v>17.23</c:v>
                </c:pt>
                <c:pt idx="489" formatCode="0.0">
                  <c:v>28.58</c:v>
                </c:pt>
                <c:pt idx="490" formatCode="0.0">
                  <c:v>12.709999999999999</c:v>
                </c:pt>
                <c:pt idx="491" formatCode="0.0">
                  <c:v>11.3</c:v>
                </c:pt>
                <c:pt idx="492" formatCode="0.0">
                  <c:v>17.59</c:v>
                </c:pt>
                <c:pt idx="493" formatCode="0.0">
                  <c:v>16.059999999999999</c:v>
                </c:pt>
                <c:pt idx="494" formatCode="0.0">
                  <c:v>1.86</c:v>
                </c:pt>
                <c:pt idx="496" formatCode="0.0">
                  <c:v>2.0499999999999998</c:v>
                </c:pt>
                <c:pt idx="497" formatCode="0.0">
                  <c:v>1.9600000000000002</c:v>
                </c:pt>
                <c:pt idx="498" formatCode="0.0">
                  <c:v>2.11</c:v>
                </c:pt>
                <c:pt idx="499" formatCode="0.0">
                  <c:v>3.88</c:v>
                </c:pt>
                <c:pt idx="500" formatCode="0.0">
                  <c:v>3.79</c:v>
                </c:pt>
                <c:pt idx="501" formatCode="0.0">
                  <c:v>5.81</c:v>
                </c:pt>
                <c:pt idx="502" formatCode="0.0">
                  <c:v>8.1</c:v>
                </c:pt>
                <c:pt idx="503" formatCode="0.0">
                  <c:v>3.84</c:v>
                </c:pt>
                <c:pt idx="504" formatCode="0.0">
                  <c:v>14.18</c:v>
                </c:pt>
                <c:pt idx="505" formatCode="0.0">
                  <c:v>20.29</c:v>
                </c:pt>
                <c:pt idx="506" formatCode="0.0">
                  <c:v>17.760000000000002</c:v>
                </c:pt>
                <c:pt idx="507" formatCode="0.0">
                  <c:v>4.28</c:v>
                </c:pt>
                <c:pt idx="508" formatCode="0.0">
                  <c:v>4.3899999999999997</c:v>
                </c:pt>
                <c:pt idx="509" formatCode="0.0">
                  <c:v>4.58</c:v>
                </c:pt>
                <c:pt idx="514" formatCode="0.0">
                  <c:v>14.33</c:v>
                </c:pt>
                <c:pt idx="515" formatCode="0.0">
                  <c:v>19.489999999999991</c:v>
                </c:pt>
                <c:pt idx="517" formatCode="0.0">
                  <c:v>18.54</c:v>
                </c:pt>
                <c:pt idx="519" formatCode="0.0">
                  <c:v>0.82000000000000006</c:v>
                </c:pt>
                <c:pt idx="520" formatCode="0.0">
                  <c:v>1.1100000000000001</c:v>
                </c:pt>
                <c:pt idx="521" formatCode="0.0">
                  <c:v>8.8700000000000028</c:v>
                </c:pt>
                <c:pt idx="522" formatCode="0.0">
                  <c:v>5.64</c:v>
                </c:pt>
                <c:pt idx="524" formatCode="0.0">
                  <c:v>0.75000000000000011</c:v>
                </c:pt>
                <c:pt idx="528" formatCode="0.0">
                  <c:v>1.36</c:v>
                </c:pt>
                <c:pt idx="531" formatCode="0.0">
                  <c:v>3.3299999999999996</c:v>
                </c:pt>
                <c:pt idx="532" formatCode="0.0">
                  <c:v>0.84000000000000008</c:v>
                </c:pt>
                <c:pt idx="595" formatCode="0.0">
                  <c:v>3.6</c:v>
                </c:pt>
                <c:pt idx="596" formatCode="0.0">
                  <c:v>6.2700000000000005</c:v>
                </c:pt>
                <c:pt idx="597" formatCode="0.0">
                  <c:v>4.8599999999999994</c:v>
                </c:pt>
                <c:pt idx="600" formatCode="0.0">
                  <c:v>4.0999999999999996</c:v>
                </c:pt>
                <c:pt idx="602" formatCode="0.0">
                  <c:v>3.79</c:v>
                </c:pt>
                <c:pt idx="605" formatCode="0.0">
                  <c:v>3.9699999999999998</c:v>
                </c:pt>
                <c:pt idx="606" formatCode="0.0">
                  <c:v>2.21</c:v>
                </c:pt>
                <c:pt idx="609" formatCode="0.0">
                  <c:v>2.1</c:v>
                </c:pt>
                <c:pt idx="610" formatCode="0.0">
                  <c:v>2.2400000000000002</c:v>
                </c:pt>
                <c:pt idx="611" formatCode="0.0">
                  <c:v>5.44</c:v>
                </c:pt>
                <c:pt idx="614" formatCode="0.0">
                  <c:v>2.96</c:v>
                </c:pt>
                <c:pt idx="616" formatCode="0.0">
                  <c:v>8.3000000000000007</c:v>
                </c:pt>
                <c:pt idx="618" formatCode="0.0">
                  <c:v>7.9</c:v>
                </c:pt>
                <c:pt idx="620" formatCode="0.0">
                  <c:v>10.3</c:v>
                </c:pt>
                <c:pt idx="621" formatCode="0.0">
                  <c:v>7.9</c:v>
                </c:pt>
                <c:pt idx="622" formatCode="0.0">
                  <c:v>9.5</c:v>
                </c:pt>
                <c:pt idx="623" formatCode="0.0">
                  <c:v>10.6</c:v>
                </c:pt>
                <c:pt idx="624" formatCode="0.0">
                  <c:v>11.1</c:v>
                </c:pt>
                <c:pt idx="625" formatCode="0.0">
                  <c:v>5.0999999999999996</c:v>
                </c:pt>
                <c:pt idx="627" formatCode="0.0">
                  <c:v>4.4000000000000004</c:v>
                </c:pt>
                <c:pt idx="628" formatCode="0.0">
                  <c:v>1.6700000000000002</c:v>
                </c:pt>
                <c:pt idx="629" formatCode="0.0">
                  <c:v>2.36</c:v>
                </c:pt>
                <c:pt idx="630" formatCode="0.0">
                  <c:v>1.9000000000000001</c:v>
                </c:pt>
                <c:pt idx="631" formatCode="0.0">
                  <c:v>2.74</c:v>
                </c:pt>
                <c:pt idx="632" formatCode="0.0">
                  <c:v>2.92</c:v>
                </c:pt>
                <c:pt idx="633" formatCode="0.0">
                  <c:v>2.8299999999999996</c:v>
                </c:pt>
                <c:pt idx="634" formatCode="0.0">
                  <c:v>3.4499999999999997</c:v>
                </c:pt>
                <c:pt idx="635" formatCode="0.0">
                  <c:v>3.17</c:v>
                </c:pt>
                <c:pt idx="636" formatCode="0.0">
                  <c:v>3.58</c:v>
                </c:pt>
                <c:pt idx="637" formatCode="0.0">
                  <c:v>3.71</c:v>
                </c:pt>
                <c:pt idx="638" formatCode="0.0">
                  <c:v>5.1599999999999993</c:v>
                </c:pt>
                <c:pt idx="639" formatCode="0.0">
                  <c:v>5.71</c:v>
                </c:pt>
                <c:pt idx="640" formatCode="0.0">
                  <c:v>5.1199999999999992</c:v>
                </c:pt>
                <c:pt idx="641" formatCode="0.0">
                  <c:v>6.42</c:v>
                </c:pt>
                <c:pt idx="642" formatCode="0.0">
                  <c:v>4.3599999999999994</c:v>
                </c:pt>
                <c:pt idx="643" formatCode="0.0">
                  <c:v>6.64</c:v>
                </c:pt>
                <c:pt idx="644" formatCode="0.0">
                  <c:v>6.54</c:v>
                </c:pt>
                <c:pt idx="645" formatCode="0.0">
                  <c:v>3.53</c:v>
                </c:pt>
                <c:pt idx="646" formatCode="0.0">
                  <c:v>3.79</c:v>
                </c:pt>
                <c:pt idx="647" formatCode="0.0">
                  <c:v>7.3</c:v>
                </c:pt>
                <c:pt idx="648" formatCode="0.0">
                  <c:v>4.07</c:v>
                </c:pt>
                <c:pt idx="649" formatCode="0.0">
                  <c:v>4.8199999999999994</c:v>
                </c:pt>
                <c:pt idx="650" formatCode="0.0">
                  <c:v>19.181000000000001</c:v>
                </c:pt>
                <c:pt idx="651" formatCode="0.0">
                  <c:v>5.39</c:v>
                </c:pt>
                <c:pt idx="652" formatCode="0.0">
                  <c:v>5.6599999999999993</c:v>
                </c:pt>
                <c:pt idx="653" formatCode="0.0">
                  <c:v>4.8199999999999994</c:v>
                </c:pt>
                <c:pt idx="654" formatCode="0.0">
                  <c:v>4.4000000000000004</c:v>
                </c:pt>
                <c:pt idx="655" formatCode="0.0">
                  <c:v>9.5</c:v>
                </c:pt>
                <c:pt idx="656" formatCode="0.0">
                  <c:v>7.29</c:v>
                </c:pt>
                <c:pt idx="686" formatCode="0.0">
                  <c:v>35</c:v>
                </c:pt>
                <c:pt idx="687" formatCode="0.0">
                  <c:v>16</c:v>
                </c:pt>
                <c:pt idx="688" formatCode="0.0">
                  <c:v>32</c:v>
                </c:pt>
                <c:pt idx="689" formatCode="0.0">
                  <c:v>24</c:v>
                </c:pt>
                <c:pt idx="690" formatCode="0.0">
                  <c:v>25</c:v>
                </c:pt>
                <c:pt idx="691" formatCode="0.0">
                  <c:v>20</c:v>
                </c:pt>
                <c:pt idx="692" formatCode="0.0">
                  <c:v>28</c:v>
                </c:pt>
                <c:pt idx="693" formatCode="0.0">
                  <c:v>24</c:v>
                </c:pt>
                <c:pt idx="694" formatCode="0.0">
                  <c:v>18</c:v>
                </c:pt>
                <c:pt idx="695" formatCode="0.0">
                  <c:v>32</c:v>
                </c:pt>
                <c:pt idx="696" formatCode="0.0">
                  <c:v>24</c:v>
                </c:pt>
                <c:pt idx="697" formatCode="0.0">
                  <c:v>40</c:v>
                </c:pt>
                <c:pt idx="701" formatCode="0.0">
                  <c:v>4.08</c:v>
                </c:pt>
                <c:pt idx="702" formatCode="0.0">
                  <c:v>2.57</c:v>
                </c:pt>
                <c:pt idx="703" formatCode="0.0">
                  <c:v>5.52</c:v>
                </c:pt>
                <c:pt idx="705" formatCode="0.0">
                  <c:v>3.29</c:v>
                </c:pt>
                <c:pt idx="706" formatCode="0.0">
                  <c:v>7.6</c:v>
                </c:pt>
                <c:pt idx="707" formatCode="0.0">
                  <c:v>5.01</c:v>
                </c:pt>
                <c:pt idx="708" formatCode="0.0">
                  <c:v>4.49</c:v>
                </c:pt>
                <c:pt idx="709" formatCode="0.0">
                  <c:v>3.64</c:v>
                </c:pt>
                <c:pt idx="710" formatCode="0.0">
                  <c:v>3.92</c:v>
                </c:pt>
                <c:pt idx="722" formatCode="0.0">
                  <c:v>29</c:v>
                </c:pt>
                <c:pt idx="744" formatCode="0.0">
                  <c:v>4.9000000000000004</c:v>
                </c:pt>
                <c:pt idx="761" formatCode="0.0">
                  <c:v>25</c:v>
                </c:pt>
                <c:pt idx="762" formatCode="0.0">
                  <c:v>48</c:v>
                </c:pt>
                <c:pt idx="763" formatCode="0.0">
                  <c:v>39</c:v>
                </c:pt>
                <c:pt idx="764" formatCode="0.0">
                  <c:v>27</c:v>
                </c:pt>
                <c:pt idx="765" formatCode="0.0">
                  <c:v>51</c:v>
                </c:pt>
                <c:pt idx="766" formatCode="0.0">
                  <c:v>70</c:v>
                </c:pt>
                <c:pt idx="767" formatCode="0.0">
                  <c:v>52</c:v>
                </c:pt>
                <c:pt idx="768" formatCode="0.0">
                  <c:v>33</c:v>
                </c:pt>
                <c:pt idx="769" formatCode="0.0">
                  <c:v>33</c:v>
                </c:pt>
                <c:pt idx="770" formatCode="0.0">
                  <c:v>64</c:v>
                </c:pt>
                <c:pt idx="771" formatCode="0.0">
                  <c:v>56</c:v>
                </c:pt>
                <c:pt idx="772" formatCode="0.0">
                  <c:v>41</c:v>
                </c:pt>
                <c:pt idx="773" formatCode="0.0">
                  <c:v>42</c:v>
                </c:pt>
                <c:pt idx="774" formatCode="0.0">
                  <c:v>56</c:v>
                </c:pt>
                <c:pt idx="839" formatCode="0.0">
                  <c:v>15</c:v>
                </c:pt>
                <c:pt idx="840" formatCode="0.0">
                  <c:v>16</c:v>
                </c:pt>
                <c:pt idx="841" formatCode="0.0">
                  <c:v>15</c:v>
                </c:pt>
                <c:pt idx="842" formatCode="0.0">
                  <c:v>20</c:v>
                </c:pt>
                <c:pt idx="843" formatCode="0.0">
                  <c:v>15</c:v>
                </c:pt>
                <c:pt idx="844" formatCode="0.0">
                  <c:v>19</c:v>
                </c:pt>
                <c:pt idx="845" formatCode="0.0">
                  <c:v>18</c:v>
                </c:pt>
                <c:pt idx="846" formatCode="0.0">
                  <c:v>19</c:v>
                </c:pt>
                <c:pt idx="847" formatCode="0.0">
                  <c:v>15</c:v>
                </c:pt>
                <c:pt idx="848" formatCode="0.0">
                  <c:v>21</c:v>
                </c:pt>
                <c:pt idx="849" formatCode="0.0">
                  <c:v>25</c:v>
                </c:pt>
                <c:pt idx="850" formatCode="0.0">
                  <c:v>21</c:v>
                </c:pt>
                <c:pt idx="851" formatCode="0.0">
                  <c:v>28</c:v>
                </c:pt>
                <c:pt idx="852" formatCode="0.0">
                  <c:v>22</c:v>
                </c:pt>
                <c:pt idx="853" formatCode="0.0">
                  <c:v>35</c:v>
                </c:pt>
                <c:pt idx="854" formatCode="0.0">
                  <c:v>29</c:v>
                </c:pt>
                <c:pt idx="855" formatCode="0.0">
                  <c:v>26</c:v>
                </c:pt>
                <c:pt idx="856" formatCode="0.0">
                  <c:v>17</c:v>
                </c:pt>
                <c:pt idx="857" formatCode="0.0">
                  <c:v>19</c:v>
                </c:pt>
                <c:pt idx="858" formatCode="0.0">
                  <c:v>20</c:v>
                </c:pt>
                <c:pt idx="859" formatCode="0.0">
                  <c:v>30</c:v>
                </c:pt>
                <c:pt idx="860" formatCode="0.0">
                  <c:v>22</c:v>
                </c:pt>
                <c:pt idx="861" formatCode="0.0">
                  <c:v>20</c:v>
                </c:pt>
                <c:pt idx="862" formatCode="0.0">
                  <c:v>20</c:v>
                </c:pt>
                <c:pt idx="863" formatCode="0.0">
                  <c:v>21</c:v>
                </c:pt>
                <c:pt idx="864" formatCode="0.0">
                  <c:v>20</c:v>
                </c:pt>
                <c:pt idx="865" formatCode="0.0">
                  <c:v>20</c:v>
                </c:pt>
                <c:pt idx="866" formatCode="0.0">
                  <c:v>18</c:v>
                </c:pt>
                <c:pt idx="867" formatCode="0.0">
                  <c:v>27</c:v>
                </c:pt>
                <c:pt idx="868" formatCode="0.0">
                  <c:v>14</c:v>
                </c:pt>
                <c:pt idx="869" formatCode="0.0">
                  <c:v>23</c:v>
                </c:pt>
                <c:pt idx="870" formatCode="0.0">
                  <c:v>18</c:v>
                </c:pt>
                <c:pt idx="871" formatCode="0.0">
                  <c:v>20</c:v>
                </c:pt>
                <c:pt idx="872" formatCode="0.0">
                  <c:v>23</c:v>
                </c:pt>
                <c:pt idx="873" formatCode="0.0">
                  <c:v>18</c:v>
                </c:pt>
                <c:pt idx="874" formatCode="0.0">
                  <c:v>15</c:v>
                </c:pt>
                <c:pt idx="875" formatCode="0.0">
                  <c:v>15</c:v>
                </c:pt>
                <c:pt idx="876" formatCode="0.0">
                  <c:v>18</c:v>
                </c:pt>
                <c:pt idx="877" formatCode="0.0">
                  <c:v>14</c:v>
                </c:pt>
                <c:pt idx="878" formatCode="0.0">
                  <c:v>14</c:v>
                </c:pt>
                <c:pt idx="879" formatCode="0.0">
                  <c:v>20</c:v>
                </c:pt>
                <c:pt idx="880" formatCode="0.0">
                  <c:v>20</c:v>
                </c:pt>
                <c:pt idx="881" formatCode="0.0">
                  <c:v>25</c:v>
                </c:pt>
                <c:pt idx="888" formatCode="0.0">
                  <c:v>3.19</c:v>
                </c:pt>
                <c:pt idx="889" formatCode="0.0">
                  <c:v>10</c:v>
                </c:pt>
                <c:pt idx="926" formatCode="0.0">
                  <c:v>3.69</c:v>
                </c:pt>
                <c:pt idx="927" formatCode="0.0">
                  <c:v>6.64</c:v>
                </c:pt>
                <c:pt idx="928" formatCode="0.0">
                  <c:v>3.73</c:v>
                </c:pt>
                <c:pt idx="929" formatCode="0.0">
                  <c:v>5.75</c:v>
                </c:pt>
                <c:pt idx="930" formatCode="0.0">
                  <c:v>6</c:v>
                </c:pt>
                <c:pt idx="931" formatCode="0.0">
                  <c:v>6.1599999999999993</c:v>
                </c:pt>
                <c:pt idx="932" formatCode="0.0">
                  <c:v>8.09</c:v>
                </c:pt>
                <c:pt idx="933" formatCode="0.0">
                  <c:v>8.0500000000000007</c:v>
                </c:pt>
                <c:pt idx="937" formatCode="0.0">
                  <c:v>10.7</c:v>
                </c:pt>
                <c:pt idx="938" formatCode="0.0">
                  <c:v>6.96</c:v>
                </c:pt>
                <c:pt idx="939" formatCode="0.0">
                  <c:v>8.7100000000000009</c:v>
                </c:pt>
                <c:pt idx="940" formatCode="0.0">
                  <c:v>8.75</c:v>
                </c:pt>
                <c:pt idx="941" formatCode="0.0">
                  <c:v>8.84</c:v>
                </c:pt>
                <c:pt idx="942" formatCode="0.0">
                  <c:v>8.91</c:v>
                </c:pt>
                <c:pt idx="943" formatCode="0.0">
                  <c:v>9.629999999999999</c:v>
                </c:pt>
                <c:pt idx="944" formatCode="0.0">
                  <c:v>9.0500000000000007</c:v>
                </c:pt>
                <c:pt idx="945" formatCode="0.0">
                  <c:v>10.1</c:v>
                </c:pt>
                <c:pt idx="946" formatCode="0.0">
                  <c:v>9.0500000000000007</c:v>
                </c:pt>
                <c:pt idx="947" formatCode="0.0">
                  <c:v>9.27</c:v>
                </c:pt>
                <c:pt idx="948" formatCode="0.0">
                  <c:v>5.8599999999999994</c:v>
                </c:pt>
                <c:pt idx="949" formatCode="0.0">
                  <c:v>6.48</c:v>
                </c:pt>
                <c:pt idx="950" formatCode="0.0">
                  <c:v>6.48</c:v>
                </c:pt>
                <c:pt idx="951" formatCode="0.0">
                  <c:v>6.1099999999999994</c:v>
                </c:pt>
                <c:pt idx="952" formatCode="0.0">
                  <c:v>10.5</c:v>
                </c:pt>
                <c:pt idx="953" formatCode="0.0">
                  <c:v>3.4899999999999998</c:v>
                </c:pt>
                <c:pt idx="961" formatCode="0.0">
                  <c:v>6.68</c:v>
                </c:pt>
                <c:pt idx="962" formatCode="0.0">
                  <c:v>5.81</c:v>
                </c:pt>
                <c:pt idx="963" formatCode="0.0">
                  <c:v>5.6899999999999995</c:v>
                </c:pt>
                <c:pt idx="964" formatCode="0.0">
                  <c:v>5.14</c:v>
                </c:pt>
                <c:pt idx="965" formatCode="0.0">
                  <c:v>5.07</c:v>
                </c:pt>
                <c:pt idx="966" formatCode="0.0">
                  <c:v>5.9700000000000006</c:v>
                </c:pt>
                <c:pt idx="967" formatCode="0.0">
                  <c:v>5.6</c:v>
                </c:pt>
                <c:pt idx="968" formatCode="0.0">
                  <c:v>4.5</c:v>
                </c:pt>
                <c:pt idx="969" formatCode="0.0">
                  <c:v>4.76</c:v>
                </c:pt>
                <c:pt idx="970" formatCode="0.0">
                  <c:v>5.0599999999999996</c:v>
                </c:pt>
                <c:pt idx="971" formatCode="0.0">
                  <c:v>4.4300000000000006</c:v>
                </c:pt>
                <c:pt idx="978" formatCode="0.0">
                  <c:v>5.09</c:v>
                </c:pt>
                <c:pt idx="1149" formatCode="0.0">
                  <c:v>12.65</c:v>
                </c:pt>
                <c:pt idx="1150" formatCode="0.0">
                  <c:v>12.62</c:v>
                </c:pt>
                <c:pt idx="1153" formatCode="0.0">
                  <c:v>12.4</c:v>
                </c:pt>
                <c:pt idx="1154" formatCode="0.0">
                  <c:v>12.56</c:v>
                </c:pt>
                <c:pt idx="1155" formatCode="0.0">
                  <c:v>6.1099999999999994</c:v>
                </c:pt>
                <c:pt idx="1158" formatCode="0.0">
                  <c:v>7.42</c:v>
                </c:pt>
                <c:pt idx="1161" formatCode="0.0">
                  <c:v>26.8</c:v>
                </c:pt>
                <c:pt idx="1163" formatCode="0.0">
                  <c:v>16.630000000000003</c:v>
                </c:pt>
                <c:pt idx="1164" formatCode="0.0">
                  <c:v>18.439999999999998</c:v>
                </c:pt>
                <c:pt idx="1169" formatCode="0.0">
                  <c:v>6.45</c:v>
                </c:pt>
                <c:pt idx="1192" formatCode="0.0">
                  <c:v>8.7000000000000011</c:v>
                </c:pt>
                <c:pt idx="1193" formatCode="0.0">
                  <c:v>7.4</c:v>
                </c:pt>
                <c:pt idx="1195" formatCode="0.0">
                  <c:v>2.9</c:v>
                </c:pt>
                <c:pt idx="1196" formatCode="0.0">
                  <c:v>3.7</c:v>
                </c:pt>
                <c:pt idx="1197" formatCode="0.0">
                  <c:v>4.4000000000000004</c:v>
                </c:pt>
                <c:pt idx="1198" formatCode="0.0">
                  <c:v>6.4</c:v>
                </c:pt>
                <c:pt idx="1199" formatCode="0.0">
                  <c:v>1.9000000000000001</c:v>
                </c:pt>
                <c:pt idx="1200" formatCode="0.0">
                  <c:v>4.2</c:v>
                </c:pt>
                <c:pt idx="1201" formatCode="0.0">
                  <c:v>8.1</c:v>
                </c:pt>
                <c:pt idx="1202" formatCode="0.0">
                  <c:v>4</c:v>
                </c:pt>
                <c:pt idx="1203" formatCode="0.0">
                  <c:v>3.2</c:v>
                </c:pt>
                <c:pt idx="1204" formatCode="0.0">
                  <c:v>2.8</c:v>
                </c:pt>
                <c:pt idx="1205" formatCode="0.0">
                  <c:v>2.6</c:v>
                </c:pt>
                <c:pt idx="1210" formatCode="0.0">
                  <c:v>5.2</c:v>
                </c:pt>
                <c:pt idx="1211" formatCode="0.0">
                  <c:v>3.4</c:v>
                </c:pt>
                <c:pt idx="1212" formatCode="0.0">
                  <c:v>4.4000000000000004</c:v>
                </c:pt>
                <c:pt idx="1213" formatCode="0.0">
                  <c:v>4.5</c:v>
                </c:pt>
                <c:pt idx="1214" formatCode="0.0">
                  <c:v>3</c:v>
                </c:pt>
                <c:pt idx="1215" formatCode="0.0">
                  <c:v>3.6</c:v>
                </c:pt>
                <c:pt idx="1216" formatCode="0.0">
                  <c:v>2.2999999999999998</c:v>
                </c:pt>
                <c:pt idx="1244" formatCode="0.0">
                  <c:v>4.8</c:v>
                </c:pt>
                <c:pt idx="1245" formatCode="0.0">
                  <c:v>4.0999999999999996</c:v>
                </c:pt>
                <c:pt idx="1246" formatCode="0.0">
                  <c:v>3.7</c:v>
                </c:pt>
                <c:pt idx="1247" formatCode="0.0">
                  <c:v>3.7</c:v>
                </c:pt>
                <c:pt idx="1248" formatCode="0.0">
                  <c:v>3.4</c:v>
                </c:pt>
                <c:pt idx="1249" formatCode="0.0">
                  <c:v>3</c:v>
                </c:pt>
                <c:pt idx="1250" formatCode="0.0">
                  <c:v>3.1</c:v>
                </c:pt>
                <c:pt idx="1251" formatCode="0.0">
                  <c:v>8.3000000000000007</c:v>
                </c:pt>
                <c:pt idx="1252" formatCode="0.0">
                  <c:v>8.5</c:v>
                </c:pt>
                <c:pt idx="1253" formatCode="0.0">
                  <c:v>8.6</c:v>
                </c:pt>
                <c:pt idx="1254" formatCode="0.0">
                  <c:v>8.5</c:v>
                </c:pt>
                <c:pt idx="1255" formatCode="0.0">
                  <c:v>8.8000000000000007</c:v>
                </c:pt>
                <c:pt idx="1256" formatCode="0.0">
                  <c:v>8.3000000000000007</c:v>
                </c:pt>
                <c:pt idx="1257" formatCode="0.0">
                  <c:v>3.3</c:v>
                </c:pt>
                <c:pt idx="1258" formatCode="0.0">
                  <c:v>12.9</c:v>
                </c:pt>
                <c:pt idx="1259" formatCode="0.0">
                  <c:v>8.5</c:v>
                </c:pt>
                <c:pt idx="1260" formatCode="0.0">
                  <c:v>12.7</c:v>
                </c:pt>
                <c:pt idx="1261" formatCode="0.0">
                  <c:v>10.5</c:v>
                </c:pt>
                <c:pt idx="1262" formatCode="0.0">
                  <c:v>8.5</c:v>
                </c:pt>
                <c:pt idx="1263" formatCode="0.0">
                  <c:v>10</c:v>
                </c:pt>
                <c:pt idx="1264" formatCode="0.0">
                  <c:v>9.5</c:v>
                </c:pt>
                <c:pt idx="1265" formatCode="0.0">
                  <c:v>7</c:v>
                </c:pt>
                <c:pt idx="1266" formatCode="0.0">
                  <c:v>20</c:v>
                </c:pt>
                <c:pt idx="1267" formatCode="0.0">
                  <c:v>34.5</c:v>
                </c:pt>
                <c:pt idx="1268" formatCode="0.0">
                  <c:v>46.1</c:v>
                </c:pt>
                <c:pt idx="1269" formatCode="0.0">
                  <c:v>45.2</c:v>
                </c:pt>
                <c:pt idx="1270" formatCode="0.0">
                  <c:v>16.399999999999999</c:v>
                </c:pt>
                <c:pt idx="1291" formatCode="0.0">
                  <c:v>6.0000000000000005E-2</c:v>
                </c:pt>
                <c:pt idx="1292" formatCode="0.0">
                  <c:v>1.1599999999999997</c:v>
                </c:pt>
                <c:pt idx="1293" formatCode="0.0">
                  <c:v>4.6599999999999993</c:v>
                </c:pt>
                <c:pt idx="1297" formatCode="0.0">
                  <c:v>10.53</c:v>
                </c:pt>
                <c:pt idx="1298" formatCode="0.0">
                  <c:v>3.96</c:v>
                </c:pt>
                <c:pt idx="1299" formatCode="0.0">
                  <c:v>4.78</c:v>
                </c:pt>
                <c:pt idx="1300" formatCode="0.0">
                  <c:v>3.75</c:v>
                </c:pt>
                <c:pt idx="1301" formatCode="0.0">
                  <c:v>4.8099999999999996</c:v>
                </c:pt>
                <c:pt idx="1302" formatCode="0.0">
                  <c:v>15.8</c:v>
                </c:pt>
                <c:pt idx="1303" formatCode="0.0">
                  <c:v>6.4</c:v>
                </c:pt>
                <c:pt idx="1304" formatCode="0.0">
                  <c:v>12.629999999999999</c:v>
                </c:pt>
                <c:pt idx="1305" formatCode="0.0">
                  <c:v>7.6099999999999994</c:v>
                </c:pt>
                <c:pt idx="1307" formatCode="0.0">
                  <c:v>3.2800000000000002</c:v>
                </c:pt>
                <c:pt idx="1308" formatCode="0.0">
                  <c:v>26.49</c:v>
                </c:pt>
                <c:pt idx="1309" formatCode="0.0">
                  <c:v>6.4300000000000006</c:v>
                </c:pt>
                <c:pt idx="1310" formatCode="0.0">
                  <c:v>1.1299999999999997</c:v>
                </c:pt>
                <c:pt idx="1311" formatCode="0.0">
                  <c:v>1.21</c:v>
                </c:pt>
                <c:pt idx="1312" formatCode="0.0">
                  <c:v>3.3699999999999997</c:v>
                </c:pt>
                <c:pt idx="1313" formatCode="0.0">
                  <c:v>1.31</c:v>
                </c:pt>
                <c:pt idx="1314" formatCode="0.0">
                  <c:v>0.77000000000000013</c:v>
                </c:pt>
                <c:pt idx="1315" formatCode="0.0">
                  <c:v>4.78</c:v>
                </c:pt>
                <c:pt idx="1316" formatCode="0.0">
                  <c:v>17.130000000000003</c:v>
                </c:pt>
                <c:pt idx="1317" formatCode="0.0">
                  <c:v>10.239999999999998</c:v>
                </c:pt>
                <c:pt idx="1318" formatCode="0.0">
                  <c:v>14.46</c:v>
                </c:pt>
                <c:pt idx="1319" formatCode="0.0">
                  <c:v>2.94</c:v>
                </c:pt>
                <c:pt idx="1320" formatCode="0.0">
                  <c:v>5.89</c:v>
                </c:pt>
                <c:pt idx="1321" formatCode="0.0">
                  <c:v>2.73</c:v>
                </c:pt>
                <c:pt idx="1322" formatCode="0.0">
                  <c:v>2.82</c:v>
                </c:pt>
                <c:pt idx="1323" formatCode="0.0">
                  <c:v>3.67</c:v>
                </c:pt>
                <c:pt idx="1324" formatCode="0.0">
                  <c:v>5.2</c:v>
                </c:pt>
                <c:pt idx="1325" formatCode="0.0">
                  <c:v>3.25</c:v>
                </c:pt>
                <c:pt idx="1326" formatCode="0.0">
                  <c:v>1.36</c:v>
                </c:pt>
                <c:pt idx="1327" formatCode="0.0">
                  <c:v>2.73</c:v>
                </c:pt>
                <c:pt idx="1328" formatCode="0.0">
                  <c:v>3.19</c:v>
                </c:pt>
                <c:pt idx="1329" formatCode="0.0">
                  <c:v>1.6400000000000001</c:v>
                </c:pt>
                <c:pt idx="1330" formatCode="0.0">
                  <c:v>3.86</c:v>
                </c:pt>
                <c:pt idx="1331" formatCode="0.0">
                  <c:v>4.74</c:v>
                </c:pt>
                <c:pt idx="1332" formatCode="0.0">
                  <c:v>9.58</c:v>
                </c:pt>
                <c:pt idx="1333" formatCode="0.0">
                  <c:v>9.2199999999999989</c:v>
                </c:pt>
                <c:pt idx="1334" formatCode="0.0">
                  <c:v>3.4</c:v>
                </c:pt>
                <c:pt idx="1335" formatCode="0.0">
                  <c:v>2.6</c:v>
                </c:pt>
                <c:pt idx="1336" formatCode="0.0">
                  <c:v>3.07</c:v>
                </c:pt>
                <c:pt idx="1337" formatCode="0.0">
                  <c:v>3.61</c:v>
                </c:pt>
                <c:pt idx="1338" formatCode="0.0">
                  <c:v>5.6499999999999995</c:v>
                </c:pt>
                <c:pt idx="1339" formatCode="0.0">
                  <c:v>3.27</c:v>
                </c:pt>
                <c:pt idx="1340" formatCode="0.0">
                  <c:v>2.77</c:v>
                </c:pt>
                <c:pt idx="1341" formatCode="0.0">
                  <c:v>4.3599999999999994</c:v>
                </c:pt>
                <c:pt idx="1342" formatCode="0.0">
                  <c:v>5.58</c:v>
                </c:pt>
                <c:pt idx="1343" formatCode="0.0">
                  <c:v>4.2699999999999996</c:v>
                </c:pt>
                <c:pt idx="1344" formatCode="0.0">
                  <c:v>2.48</c:v>
                </c:pt>
                <c:pt idx="1345" formatCode="0.0">
                  <c:v>4.59</c:v>
                </c:pt>
                <c:pt idx="1346" formatCode="0.0">
                  <c:v>5.54</c:v>
                </c:pt>
                <c:pt idx="1347" formatCode="0.0">
                  <c:v>4.59</c:v>
                </c:pt>
                <c:pt idx="1348" formatCode="0.0">
                  <c:v>6.02</c:v>
                </c:pt>
                <c:pt idx="1349" formatCode="0.0">
                  <c:v>5.68</c:v>
                </c:pt>
                <c:pt idx="1350" formatCode="0.0">
                  <c:v>9.81</c:v>
                </c:pt>
                <c:pt idx="1351" formatCode="0.0">
                  <c:v>4.83</c:v>
                </c:pt>
                <c:pt idx="1352" formatCode="0.0">
                  <c:v>6.73</c:v>
                </c:pt>
                <c:pt idx="1353" formatCode="0.0">
                  <c:v>10.15</c:v>
                </c:pt>
                <c:pt idx="1354" formatCode="0.0">
                  <c:v>4.5999999999999996</c:v>
                </c:pt>
                <c:pt idx="1355" formatCode="0.0">
                  <c:v>6.63</c:v>
                </c:pt>
                <c:pt idx="1356" formatCode="0.0">
                  <c:v>5.3199999999999994</c:v>
                </c:pt>
                <c:pt idx="1357" formatCode="0.0">
                  <c:v>4.2</c:v>
                </c:pt>
                <c:pt idx="1358" formatCode="0.0">
                  <c:v>12.66</c:v>
                </c:pt>
                <c:pt idx="1359" formatCode="0.0">
                  <c:v>11.739999999999998</c:v>
                </c:pt>
                <c:pt idx="1360" formatCode="0.0">
                  <c:v>11.92</c:v>
                </c:pt>
                <c:pt idx="1361" formatCode="0.0">
                  <c:v>7.75</c:v>
                </c:pt>
                <c:pt idx="1362" formatCode="0.0">
                  <c:v>11.92</c:v>
                </c:pt>
                <c:pt idx="1363" formatCode="0.0">
                  <c:v>11.04</c:v>
                </c:pt>
                <c:pt idx="1364" formatCode="0.0">
                  <c:v>3.57</c:v>
                </c:pt>
                <c:pt idx="1365" formatCode="0.0">
                  <c:v>9.18</c:v>
                </c:pt>
                <c:pt idx="1366" formatCode="0.0">
                  <c:v>5.54</c:v>
                </c:pt>
                <c:pt idx="1367" formatCode="0.0">
                  <c:v>10.15</c:v>
                </c:pt>
                <c:pt idx="1368" formatCode="0.0">
                  <c:v>8.7399999999999984</c:v>
                </c:pt>
                <c:pt idx="1369" formatCode="0.0">
                  <c:v>11.68</c:v>
                </c:pt>
                <c:pt idx="1370" formatCode="0.0">
                  <c:v>10.82</c:v>
                </c:pt>
                <c:pt idx="1371" formatCode="0.0">
                  <c:v>37.620000000000005</c:v>
                </c:pt>
                <c:pt idx="1372" formatCode="0.0">
                  <c:v>22.1</c:v>
                </c:pt>
                <c:pt idx="1373" formatCode="0.0">
                  <c:v>24.17</c:v>
                </c:pt>
                <c:pt idx="1374" formatCode="0.0">
                  <c:v>21.47</c:v>
                </c:pt>
                <c:pt idx="1375" formatCode="0.0">
                  <c:v>22.54</c:v>
                </c:pt>
                <c:pt idx="1376" formatCode="0.0">
                  <c:v>32.700000000000003</c:v>
                </c:pt>
                <c:pt idx="1377" formatCode="0.0">
                  <c:v>40.32</c:v>
                </c:pt>
                <c:pt idx="1378" formatCode="0.0">
                  <c:v>33.800000000000011</c:v>
                </c:pt>
                <c:pt idx="1379" formatCode="0.0">
                  <c:v>4.1399999999999997</c:v>
                </c:pt>
                <c:pt idx="1380" formatCode="0.0">
                  <c:v>4.4800000000000004</c:v>
                </c:pt>
                <c:pt idx="1381" formatCode="0.0">
                  <c:v>8.129999999999999</c:v>
                </c:pt>
                <c:pt idx="1382" formatCode="0.0">
                  <c:v>12.239999999999998</c:v>
                </c:pt>
                <c:pt idx="1383" formatCode="0.0">
                  <c:v>7.84</c:v>
                </c:pt>
                <c:pt idx="1384" formatCode="0.0">
                  <c:v>21.18</c:v>
                </c:pt>
                <c:pt idx="1385" formatCode="0.0">
                  <c:v>7.76</c:v>
                </c:pt>
                <c:pt idx="1386" formatCode="0.0">
                  <c:v>11.46</c:v>
                </c:pt>
                <c:pt idx="1387" formatCode="0.0">
                  <c:v>16.420000000000002</c:v>
                </c:pt>
                <c:pt idx="1388" formatCode="0.0">
                  <c:v>9.09</c:v>
                </c:pt>
                <c:pt idx="1389" formatCode="0.0">
                  <c:v>8.11</c:v>
                </c:pt>
                <c:pt idx="1390" formatCode="0.0">
                  <c:v>10.57</c:v>
                </c:pt>
                <c:pt idx="1391" formatCode="0.0">
                  <c:v>7.73</c:v>
                </c:pt>
                <c:pt idx="1392" formatCode="0.0">
                  <c:v>7.74</c:v>
                </c:pt>
                <c:pt idx="1393" formatCode="0.0">
                  <c:v>6.75</c:v>
                </c:pt>
                <c:pt idx="1394" formatCode="0.0">
                  <c:v>10.850000000000001</c:v>
                </c:pt>
                <c:pt idx="1395" formatCode="0.0">
                  <c:v>12.67</c:v>
                </c:pt>
                <c:pt idx="1396" formatCode="0.0">
                  <c:v>7.57</c:v>
                </c:pt>
                <c:pt idx="1397" formatCode="0.0">
                  <c:v>10.120000000000001</c:v>
                </c:pt>
                <c:pt idx="1398" formatCode="0.0">
                  <c:v>11.17</c:v>
                </c:pt>
                <c:pt idx="1399" formatCode="0.0">
                  <c:v>11.88</c:v>
                </c:pt>
                <c:pt idx="1400" formatCode="0.0">
                  <c:v>14.139999999999999</c:v>
                </c:pt>
                <c:pt idx="1401" formatCode="0.0">
                  <c:v>19.989999999999991</c:v>
                </c:pt>
                <c:pt idx="1402" formatCode="0.0">
                  <c:v>21.25</c:v>
                </c:pt>
                <c:pt idx="1403" formatCode="0.0">
                  <c:v>7.42</c:v>
                </c:pt>
                <c:pt idx="1404" formatCode="0.0">
                  <c:v>8.2800000000000011</c:v>
                </c:pt>
                <c:pt idx="1405" formatCode="0.0">
                  <c:v>10.4</c:v>
                </c:pt>
                <c:pt idx="1406" formatCode="0.0">
                  <c:v>7.48</c:v>
                </c:pt>
                <c:pt idx="1407" formatCode="0.0">
                  <c:v>7.52</c:v>
                </c:pt>
                <c:pt idx="1408" formatCode="0.0">
                  <c:v>19.59</c:v>
                </c:pt>
                <c:pt idx="1409" formatCode="0.0">
                  <c:v>10.34</c:v>
                </c:pt>
                <c:pt idx="1410" formatCode="0.0">
                  <c:v>8.61</c:v>
                </c:pt>
                <c:pt idx="1411" formatCode="0.0">
                  <c:v>7.85</c:v>
                </c:pt>
                <c:pt idx="1412" formatCode="0.0">
                  <c:v>12.03</c:v>
                </c:pt>
                <c:pt idx="1413" formatCode="0.0">
                  <c:v>5.59</c:v>
                </c:pt>
                <c:pt idx="1414" formatCode="0.0">
                  <c:v>6.05</c:v>
                </c:pt>
                <c:pt idx="1415" formatCode="0.0">
                  <c:v>6.24</c:v>
                </c:pt>
                <c:pt idx="1416" formatCode="0.0">
                  <c:v>16.670000000000005</c:v>
                </c:pt>
                <c:pt idx="1442" formatCode="0.0">
                  <c:v>2.04</c:v>
                </c:pt>
                <c:pt idx="1445" formatCode="0.0">
                  <c:v>5.88</c:v>
                </c:pt>
                <c:pt idx="1451" formatCode="0.0">
                  <c:v>7</c:v>
                </c:pt>
                <c:pt idx="1452" formatCode="0.0">
                  <c:v>7</c:v>
                </c:pt>
                <c:pt idx="1453" formatCode="0.0">
                  <c:v>7</c:v>
                </c:pt>
                <c:pt idx="1454" formatCode="0.0">
                  <c:v>7</c:v>
                </c:pt>
                <c:pt idx="1455" formatCode="0.0">
                  <c:v>8</c:v>
                </c:pt>
                <c:pt idx="1456" formatCode="0.0">
                  <c:v>7</c:v>
                </c:pt>
                <c:pt idx="1457" formatCode="0.0">
                  <c:v>4</c:v>
                </c:pt>
                <c:pt idx="1458" formatCode="0.0">
                  <c:v>4</c:v>
                </c:pt>
                <c:pt idx="1459" formatCode="0.0">
                  <c:v>4</c:v>
                </c:pt>
                <c:pt idx="1460" formatCode="0.0">
                  <c:v>5</c:v>
                </c:pt>
                <c:pt idx="1461" formatCode="0.0">
                  <c:v>5</c:v>
                </c:pt>
                <c:pt idx="1462" formatCode="0.0">
                  <c:v>8</c:v>
                </c:pt>
                <c:pt idx="1463" formatCode="0.0">
                  <c:v>6</c:v>
                </c:pt>
                <c:pt idx="1464" formatCode="0.0">
                  <c:v>5</c:v>
                </c:pt>
                <c:pt idx="1465" formatCode="0.0">
                  <c:v>7</c:v>
                </c:pt>
                <c:pt idx="1466" formatCode="0.0">
                  <c:v>3</c:v>
                </c:pt>
                <c:pt idx="1467" formatCode="0.0">
                  <c:v>5</c:v>
                </c:pt>
                <c:pt idx="1468" formatCode="0.0">
                  <c:v>5</c:v>
                </c:pt>
                <c:pt idx="1469" formatCode="0.0">
                  <c:v>5</c:v>
                </c:pt>
                <c:pt idx="1470" formatCode="0.0">
                  <c:v>5</c:v>
                </c:pt>
                <c:pt idx="1471" formatCode="0.0">
                  <c:v>4</c:v>
                </c:pt>
                <c:pt idx="1472" formatCode="0.0">
                  <c:v>6</c:v>
                </c:pt>
                <c:pt idx="1473" formatCode="0.0">
                  <c:v>5</c:v>
                </c:pt>
                <c:pt idx="1474" formatCode="0.0">
                  <c:v>5</c:v>
                </c:pt>
                <c:pt idx="1475" formatCode="0.0">
                  <c:v>4</c:v>
                </c:pt>
                <c:pt idx="1476" formatCode="0.0">
                  <c:v>5</c:v>
                </c:pt>
                <c:pt idx="1477" formatCode="0.0">
                  <c:v>7</c:v>
                </c:pt>
                <c:pt idx="1478" formatCode="0.0">
                  <c:v>3</c:v>
                </c:pt>
                <c:pt idx="1479" formatCode="0.0">
                  <c:v>2</c:v>
                </c:pt>
                <c:pt idx="1480" formatCode="0.0">
                  <c:v>4</c:v>
                </c:pt>
                <c:pt idx="1481" formatCode="0.0">
                  <c:v>5</c:v>
                </c:pt>
                <c:pt idx="1482" formatCode="0.0">
                  <c:v>13</c:v>
                </c:pt>
                <c:pt idx="1483" formatCode="0.0">
                  <c:v>7</c:v>
                </c:pt>
                <c:pt idx="1484" formatCode="0.0">
                  <c:v>9</c:v>
                </c:pt>
                <c:pt idx="1485" formatCode="0.0">
                  <c:v>12</c:v>
                </c:pt>
                <c:pt idx="1486" formatCode="0.0">
                  <c:v>12</c:v>
                </c:pt>
                <c:pt idx="1487" formatCode="0.0">
                  <c:v>11</c:v>
                </c:pt>
                <c:pt idx="1488" formatCode="0.0">
                  <c:v>9</c:v>
                </c:pt>
                <c:pt idx="1489" formatCode="0.0">
                  <c:v>7</c:v>
                </c:pt>
                <c:pt idx="1490" formatCode="0.0">
                  <c:v>9</c:v>
                </c:pt>
                <c:pt idx="1493" formatCode="0.0">
                  <c:v>4.72</c:v>
                </c:pt>
                <c:pt idx="1494" formatCode="0.0">
                  <c:v>5.04</c:v>
                </c:pt>
                <c:pt idx="1495" formatCode="0.0">
                  <c:v>4.24</c:v>
                </c:pt>
                <c:pt idx="1496" formatCode="0.0">
                  <c:v>4.91</c:v>
                </c:pt>
                <c:pt idx="1497" formatCode="0.0">
                  <c:v>3.44</c:v>
                </c:pt>
                <c:pt idx="1498" formatCode="0.0">
                  <c:v>2.13</c:v>
                </c:pt>
                <c:pt idx="1499" formatCode="0.0">
                  <c:v>2.52</c:v>
                </c:pt>
                <c:pt idx="1500" formatCode="0.0">
                  <c:v>1.9000000000000001</c:v>
                </c:pt>
                <c:pt idx="1501" formatCode="0.0">
                  <c:v>1.8900000000000001</c:v>
                </c:pt>
                <c:pt idx="1505" formatCode="0.0">
                  <c:v>2.62</c:v>
                </c:pt>
                <c:pt idx="1506" formatCode="0.0">
                  <c:v>1.75</c:v>
                </c:pt>
                <c:pt idx="1507" formatCode="0.0">
                  <c:v>1.85</c:v>
                </c:pt>
                <c:pt idx="1508" formatCode="0.0">
                  <c:v>2.1</c:v>
                </c:pt>
                <c:pt idx="1509" formatCode="0.0">
                  <c:v>3.74</c:v>
                </c:pt>
                <c:pt idx="1510" formatCode="0.0">
                  <c:v>3.14</c:v>
                </c:pt>
                <c:pt idx="1511" formatCode="0.0">
                  <c:v>2.73</c:v>
                </c:pt>
                <c:pt idx="1512" formatCode="0.0">
                  <c:v>1.87</c:v>
                </c:pt>
                <c:pt idx="1513" formatCode="0.0">
                  <c:v>1.84</c:v>
                </c:pt>
                <c:pt idx="1514" formatCode="0.0">
                  <c:v>1.87</c:v>
                </c:pt>
                <c:pt idx="1515" formatCode="0.0">
                  <c:v>1.87</c:v>
                </c:pt>
                <c:pt idx="1517" formatCode="0.0">
                  <c:v>7.52</c:v>
                </c:pt>
                <c:pt idx="1518" formatCode="0.0">
                  <c:v>6.63</c:v>
                </c:pt>
                <c:pt idx="1519" formatCode="0.0">
                  <c:v>7.6</c:v>
                </c:pt>
                <c:pt idx="1521" formatCode="0.0">
                  <c:v>7.34</c:v>
                </c:pt>
                <c:pt idx="1542" formatCode="0.0">
                  <c:v>3</c:v>
                </c:pt>
                <c:pt idx="1543" formatCode="0.0">
                  <c:v>3</c:v>
                </c:pt>
                <c:pt idx="1544" formatCode="0.0">
                  <c:v>2</c:v>
                </c:pt>
                <c:pt idx="1545" formatCode="0.0">
                  <c:v>6</c:v>
                </c:pt>
                <c:pt idx="1546" formatCode="0.0">
                  <c:v>2</c:v>
                </c:pt>
                <c:pt idx="1547" formatCode="0.0">
                  <c:v>11</c:v>
                </c:pt>
                <c:pt idx="1548" formatCode="0.0">
                  <c:v>3</c:v>
                </c:pt>
                <c:pt idx="1549" formatCode="0.0">
                  <c:v>5</c:v>
                </c:pt>
                <c:pt idx="1550" formatCode="0.0">
                  <c:v>3</c:v>
                </c:pt>
                <c:pt idx="1551" formatCode="0.0">
                  <c:v>5</c:v>
                </c:pt>
                <c:pt idx="1552" formatCode="0.0">
                  <c:v>7.3</c:v>
                </c:pt>
                <c:pt idx="1553" formatCode="0.0">
                  <c:v>13</c:v>
                </c:pt>
                <c:pt idx="1554" formatCode="0.0">
                  <c:v>14</c:v>
                </c:pt>
                <c:pt idx="1556" formatCode="0.0">
                  <c:v>11</c:v>
                </c:pt>
                <c:pt idx="1557" formatCode="0.0">
                  <c:v>16</c:v>
                </c:pt>
                <c:pt idx="1604" formatCode="0.0">
                  <c:v>30.5</c:v>
                </c:pt>
                <c:pt idx="1605" formatCode="0.0">
                  <c:v>12.1</c:v>
                </c:pt>
                <c:pt idx="1606" formatCode="0.0">
                  <c:v>20.399999999999999</c:v>
                </c:pt>
                <c:pt idx="1607" formatCode="0.0">
                  <c:v>17.600000000000001</c:v>
                </c:pt>
                <c:pt idx="1608" formatCode="0.0">
                  <c:v>30.7</c:v>
                </c:pt>
                <c:pt idx="1609" formatCode="0.0">
                  <c:v>34</c:v>
                </c:pt>
                <c:pt idx="1610" formatCode="0.0">
                  <c:v>23.8</c:v>
                </c:pt>
                <c:pt idx="1611" formatCode="0.0">
                  <c:v>17.8</c:v>
                </c:pt>
                <c:pt idx="1612" formatCode="0.0">
                  <c:v>4.1099999999999994</c:v>
                </c:pt>
                <c:pt idx="1618" formatCode="0.0">
                  <c:v>29</c:v>
                </c:pt>
                <c:pt idx="1619" formatCode="0.0">
                  <c:v>24</c:v>
                </c:pt>
                <c:pt idx="1620" formatCode="0.0">
                  <c:v>37</c:v>
                </c:pt>
                <c:pt idx="1621" formatCode="0.0">
                  <c:v>31</c:v>
                </c:pt>
                <c:pt idx="1622" formatCode="0.0">
                  <c:v>28</c:v>
                </c:pt>
                <c:pt idx="1623" formatCode="0.0">
                  <c:v>31</c:v>
                </c:pt>
                <c:pt idx="1624" formatCode="0.0">
                  <c:v>31</c:v>
                </c:pt>
                <c:pt idx="1625" formatCode="0.0">
                  <c:v>31</c:v>
                </c:pt>
                <c:pt idx="1626" formatCode="0.0">
                  <c:v>29</c:v>
                </c:pt>
                <c:pt idx="1627" formatCode="0.0">
                  <c:v>29</c:v>
                </c:pt>
                <c:pt idx="1628" formatCode="0.0">
                  <c:v>17</c:v>
                </c:pt>
                <c:pt idx="1629" formatCode="0.0">
                  <c:v>32</c:v>
                </c:pt>
                <c:pt idx="1630" formatCode="0.0">
                  <c:v>28</c:v>
                </c:pt>
                <c:pt idx="1631" formatCode="0.0">
                  <c:v>31</c:v>
                </c:pt>
                <c:pt idx="1632" formatCode="0.0">
                  <c:v>28</c:v>
                </c:pt>
                <c:pt idx="1633" formatCode="0.0">
                  <c:v>30</c:v>
                </c:pt>
                <c:pt idx="1634" formatCode="0.0">
                  <c:v>32</c:v>
                </c:pt>
                <c:pt idx="1635" formatCode="0.0">
                  <c:v>30</c:v>
                </c:pt>
                <c:pt idx="1636" formatCode="0.0">
                  <c:v>28</c:v>
                </c:pt>
                <c:pt idx="1637" formatCode="0.0">
                  <c:v>18</c:v>
                </c:pt>
                <c:pt idx="1638" formatCode="0.0">
                  <c:v>21</c:v>
                </c:pt>
                <c:pt idx="1639" formatCode="0.0">
                  <c:v>22</c:v>
                </c:pt>
                <c:pt idx="1640" formatCode="0.0">
                  <c:v>18</c:v>
                </c:pt>
                <c:pt idx="1641" formatCode="0.0">
                  <c:v>28</c:v>
                </c:pt>
                <c:pt idx="1642" formatCode="0.0">
                  <c:v>31</c:v>
                </c:pt>
                <c:pt idx="1643" formatCode="0.0">
                  <c:v>37</c:v>
                </c:pt>
                <c:pt idx="1644" formatCode="0.0">
                  <c:v>34</c:v>
                </c:pt>
                <c:pt idx="1645" formatCode="0.0">
                  <c:v>31</c:v>
                </c:pt>
                <c:pt idx="1646" formatCode="0.0">
                  <c:v>30</c:v>
                </c:pt>
                <c:pt idx="1647" formatCode="0.0">
                  <c:v>34</c:v>
                </c:pt>
                <c:pt idx="1648" formatCode="0.0">
                  <c:v>29</c:v>
                </c:pt>
                <c:pt idx="1649" formatCode="0.0">
                  <c:v>30</c:v>
                </c:pt>
                <c:pt idx="1650" formatCode="0.0">
                  <c:v>28</c:v>
                </c:pt>
                <c:pt idx="1651" formatCode="0.0">
                  <c:v>33</c:v>
                </c:pt>
                <c:pt idx="1652" formatCode="0.0">
                  <c:v>32</c:v>
                </c:pt>
                <c:pt idx="1653" formatCode="0.0">
                  <c:v>33</c:v>
                </c:pt>
                <c:pt idx="1654" formatCode="0.0">
                  <c:v>30</c:v>
                </c:pt>
                <c:pt idx="1655" formatCode="0.0">
                  <c:v>33</c:v>
                </c:pt>
                <c:pt idx="1656" formatCode="0.0">
                  <c:v>32</c:v>
                </c:pt>
                <c:pt idx="1657" formatCode="0.0">
                  <c:v>32</c:v>
                </c:pt>
                <c:pt idx="1658" formatCode="0.0">
                  <c:v>36</c:v>
                </c:pt>
                <c:pt idx="1659" formatCode="0.0">
                  <c:v>5.8</c:v>
                </c:pt>
                <c:pt idx="1660" formatCode="0.0">
                  <c:v>6.02</c:v>
                </c:pt>
                <c:pt idx="1661" formatCode="0.0">
                  <c:v>23</c:v>
                </c:pt>
                <c:pt idx="1662" formatCode="0.0">
                  <c:v>11.1</c:v>
                </c:pt>
                <c:pt idx="1663" formatCode="0.0">
                  <c:v>8.4</c:v>
                </c:pt>
                <c:pt idx="1664" formatCode="0.0">
                  <c:v>4.79</c:v>
                </c:pt>
                <c:pt idx="1665" formatCode="0.0">
                  <c:v>21</c:v>
                </c:pt>
                <c:pt idx="1666" formatCode="0.0">
                  <c:v>7</c:v>
                </c:pt>
                <c:pt idx="1667" formatCode="0.0">
                  <c:v>13</c:v>
                </c:pt>
                <c:pt idx="1668" formatCode="0.0">
                  <c:v>4</c:v>
                </c:pt>
                <c:pt idx="1669" formatCode="0.0">
                  <c:v>4.8</c:v>
                </c:pt>
                <c:pt idx="1670" formatCode="0.0">
                  <c:v>7.4</c:v>
                </c:pt>
                <c:pt idx="1671" formatCode="0.0">
                  <c:v>5.7</c:v>
                </c:pt>
                <c:pt idx="1672" formatCode="0.0">
                  <c:v>5.9</c:v>
                </c:pt>
                <c:pt idx="1673" formatCode="0.0">
                  <c:v>7.3</c:v>
                </c:pt>
                <c:pt idx="1674" formatCode="0.0">
                  <c:v>7.3</c:v>
                </c:pt>
                <c:pt idx="1675" formatCode="0.0">
                  <c:v>7.5</c:v>
                </c:pt>
                <c:pt idx="1676" formatCode="0.0">
                  <c:v>7.6</c:v>
                </c:pt>
                <c:pt idx="1677" formatCode="0.0">
                  <c:v>8</c:v>
                </c:pt>
                <c:pt idx="1678" formatCode="0.0">
                  <c:v>7.8</c:v>
                </c:pt>
                <c:pt idx="1679" formatCode="0.0">
                  <c:v>10.1</c:v>
                </c:pt>
                <c:pt idx="1680" formatCode="0.0">
                  <c:v>2.02</c:v>
                </c:pt>
                <c:pt idx="1681" formatCode="0.0">
                  <c:v>2.2000000000000002</c:v>
                </c:pt>
                <c:pt idx="1682" formatCode="0.0">
                  <c:v>4.7</c:v>
                </c:pt>
                <c:pt idx="1683" formatCode="0.0">
                  <c:v>4.84</c:v>
                </c:pt>
                <c:pt idx="1684" formatCode="0.0">
                  <c:v>6.53</c:v>
                </c:pt>
                <c:pt idx="1685" formatCode="0.0">
                  <c:v>4.42</c:v>
                </c:pt>
                <c:pt idx="1686" formatCode="0.0">
                  <c:v>3.6</c:v>
                </c:pt>
                <c:pt idx="1687" formatCode="0.0">
                  <c:v>6.38</c:v>
                </c:pt>
                <c:pt idx="1688" formatCode="0.0">
                  <c:v>7.7</c:v>
                </c:pt>
                <c:pt idx="1689" formatCode="0.0">
                  <c:v>17</c:v>
                </c:pt>
                <c:pt idx="1690" formatCode="0.0">
                  <c:v>27.07</c:v>
                </c:pt>
                <c:pt idx="1691" formatCode="0.0">
                  <c:v>4.79</c:v>
                </c:pt>
                <c:pt idx="1692" formatCode="0.0">
                  <c:v>5</c:v>
                </c:pt>
                <c:pt idx="1693" formatCode="0.0">
                  <c:v>7</c:v>
                </c:pt>
                <c:pt idx="1694" formatCode="0.0">
                  <c:v>9</c:v>
                </c:pt>
                <c:pt idx="1695" formatCode="0.0">
                  <c:v>7.8</c:v>
                </c:pt>
                <c:pt idx="1696" formatCode="0.0">
                  <c:v>13</c:v>
                </c:pt>
                <c:pt idx="1697" formatCode="0.0">
                  <c:v>6.4</c:v>
                </c:pt>
                <c:pt idx="1698" formatCode="0.0">
                  <c:v>7.5</c:v>
                </c:pt>
                <c:pt idx="1699" formatCode="0.0">
                  <c:v>9.5</c:v>
                </c:pt>
                <c:pt idx="1700" formatCode="0.0">
                  <c:v>8.59</c:v>
                </c:pt>
                <c:pt idx="1701" formatCode="0.0">
                  <c:v>7</c:v>
                </c:pt>
                <c:pt idx="1702" formatCode="0.0">
                  <c:v>7.4</c:v>
                </c:pt>
                <c:pt idx="1703" formatCode="0.0">
                  <c:v>9.7000000000000011</c:v>
                </c:pt>
                <c:pt idx="1704" formatCode="0.0">
                  <c:v>4.2</c:v>
                </c:pt>
                <c:pt idx="1705" formatCode="0.0">
                  <c:v>4.7</c:v>
                </c:pt>
                <c:pt idx="1706" formatCode="0.0">
                  <c:v>3.8</c:v>
                </c:pt>
                <c:pt idx="1707" formatCode="0.0">
                  <c:v>4.5</c:v>
                </c:pt>
                <c:pt idx="1708" formatCode="0.0">
                  <c:v>3.8</c:v>
                </c:pt>
                <c:pt idx="1709" formatCode="0.0">
                  <c:v>5.5</c:v>
                </c:pt>
                <c:pt idx="1710" formatCode="0.0">
                  <c:v>3.9</c:v>
                </c:pt>
                <c:pt idx="1711" formatCode="0.0">
                  <c:v>4.2</c:v>
                </c:pt>
                <c:pt idx="1712" formatCode="0.0">
                  <c:v>4.0999999999999996</c:v>
                </c:pt>
                <c:pt idx="1713" formatCode="0.0">
                  <c:v>4.0999999999999996</c:v>
                </c:pt>
                <c:pt idx="1714" formatCode="0.0">
                  <c:v>3.7</c:v>
                </c:pt>
                <c:pt idx="1715" formatCode="0.0">
                  <c:v>2.7</c:v>
                </c:pt>
                <c:pt idx="1716" formatCode="0.0">
                  <c:v>9.5</c:v>
                </c:pt>
                <c:pt idx="1717" formatCode="0.0">
                  <c:v>9.6</c:v>
                </c:pt>
                <c:pt idx="1718" formatCode="0.0">
                  <c:v>11</c:v>
                </c:pt>
                <c:pt idx="1719" formatCode="0.0">
                  <c:v>7.9</c:v>
                </c:pt>
                <c:pt idx="1720" formatCode="0.0">
                  <c:v>8.1</c:v>
                </c:pt>
                <c:pt idx="1721" formatCode="0.0">
                  <c:v>9.8000000000000007</c:v>
                </c:pt>
                <c:pt idx="1722" formatCode="0.0">
                  <c:v>7.9</c:v>
                </c:pt>
                <c:pt idx="1723" formatCode="0.0">
                  <c:v>5</c:v>
                </c:pt>
                <c:pt idx="1724" formatCode="0.0">
                  <c:v>5.8</c:v>
                </c:pt>
                <c:pt idx="1725" formatCode="0.0">
                  <c:v>7.2</c:v>
                </c:pt>
                <c:pt idx="1726" formatCode="0.0">
                  <c:v>6.9</c:v>
                </c:pt>
                <c:pt idx="1727" formatCode="0.0">
                  <c:v>5.3</c:v>
                </c:pt>
                <c:pt idx="1728" formatCode="0.0">
                  <c:v>8.2000000000000011</c:v>
                </c:pt>
                <c:pt idx="1729" formatCode="0.0">
                  <c:v>6.6</c:v>
                </c:pt>
                <c:pt idx="1730" formatCode="0.0">
                  <c:v>13.3</c:v>
                </c:pt>
                <c:pt idx="1731" formatCode="0.0">
                  <c:v>4.0999999999999996</c:v>
                </c:pt>
                <c:pt idx="1732" formatCode="0.0">
                  <c:v>2.1</c:v>
                </c:pt>
                <c:pt idx="1733" formatCode="0.0">
                  <c:v>4.2</c:v>
                </c:pt>
                <c:pt idx="1734" formatCode="0.0">
                  <c:v>3.7</c:v>
                </c:pt>
                <c:pt idx="1735" formatCode="0.0">
                  <c:v>5.2</c:v>
                </c:pt>
                <c:pt idx="1736" formatCode="0.0">
                  <c:v>4.4000000000000004</c:v>
                </c:pt>
                <c:pt idx="1737" formatCode="0.0">
                  <c:v>3.7</c:v>
                </c:pt>
                <c:pt idx="1738" formatCode="0.0">
                  <c:v>5.8</c:v>
                </c:pt>
                <c:pt idx="1739" formatCode="0.0">
                  <c:v>6.1</c:v>
                </c:pt>
                <c:pt idx="1740" formatCode="0.0">
                  <c:v>4.3</c:v>
                </c:pt>
                <c:pt idx="1741" formatCode="0.0">
                  <c:v>3.5</c:v>
                </c:pt>
                <c:pt idx="1742" formatCode="0.0">
                  <c:v>9</c:v>
                </c:pt>
                <c:pt idx="1743" formatCode="0.0">
                  <c:v>5.0999999999999996</c:v>
                </c:pt>
                <c:pt idx="1744" formatCode="0.0">
                  <c:v>5.0999999999999996</c:v>
                </c:pt>
                <c:pt idx="1745" formatCode="0.0">
                  <c:v>6.9</c:v>
                </c:pt>
                <c:pt idx="1746" formatCode="0.0">
                  <c:v>6.9</c:v>
                </c:pt>
                <c:pt idx="1747" formatCode="0.0">
                  <c:v>7.9</c:v>
                </c:pt>
                <c:pt idx="1748" formatCode="0.0">
                  <c:v>3.7</c:v>
                </c:pt>
                <c:pt idx="1749" formatCode="0.0">
                  <c:v>5.8</c:v>
                </c:pt>
                <c:pt idx="1750" formatCode="0.0">
                  <c:v>9.4</c:v>
                </c:pt>
                <c:pt idx="1751" formatCode="0.0">
                  <c:v>5.0999999999999996</c:v>
                </c:pt>
                <c:pt idx="1752" formatCode="0.0">
                  <c:v>3</c:v>
                </c:pt>
                <c:pt idx="1753" formatCode="0.0">
                  <c:v>6.2</c:v>
                </c:pt>
                <c:pt idx="1754" formatCode="0.0">
                  <c:v>4.4000000000000004</c:v>
                </c:pt>
                <c:pt idx="1755" formatCode="0.0">
                  <c:v>4.5999999999999996</c:v>
                </c:pt>
                <c:pt idx="1756" formatCode="0.0">
                  <c:v>5.3</c:v>
                </c:pt>
                <c:pt idx="1757" formatCode="0.0">
                  <c:v>4.4000000000000004</c:v>
                </c:pt>
                <c:pt idx="1758" formatCode="0.0">
                  <c:v>5.3</c:v>
                </c:pt>
                <c:pt idx="1759" formatCode="0.0">
                  <c:v>13.1</c:v>
                </c:pt>
                <c:pt idx="1760" formatCode="0.0">
                  <c:v>5.0999999999999996</c:v>
                </c:pt>
                <c:pt idx="1761" formatCode="0.0">
                  <c:v>3.8</c:v>
                </c:pt>
                <c:pt idx="1762" formatCode="0.0">
                  <c:v>5.6</c:v>
                </c:pt>
                <c:pt idx="1763" formatCode="0.0">
                  <c:v>6.1</c:v>
                </c:pt>
                <c:pt idx="1764" formatCode="0.0">
                  <c:v>5.8</c:v>
                </c:pt>
                <c:pt idx="1765" formatCode="0.0">
                  <c:v>6.2</c:v>
                </c:pt>
                <c:pt idx="1766" formatCode="0.0">
                  <c:v>5.9</c:v>
                </c:pt>
                <c:pt idx="1767" formatCode="0.0">
                  <c:v>5.4</c:v>
                </c:pt>
                <c:pt idx="1768" formatCode="0.0">
                  <c:v>12.1</c:v>
                </c:pt>
                <c:pt idx="1769" formatCode="0.0">
                  <c:v>19</c:v>
                </c:pt>
                <c:pt idx="1770" formatCode="0.0">
                  <c:v>18.8</c:v>
                </c:pt>
                <c:pt idx="1771" formatCode="0.0">
                  <c:v>18.3</c:v>
                </c:pt>
                <c:pt idx="1772" formatCode="0.0">
                  <c:v>18.399999999999999</c:v>
                </c:pt>
                <c:pt idx="1773" formatCode="0.0">
                  <c:v>3.3</c:v>
                </c:pt>
                <c:pt idx="1774" formatCode="0.0">
                  <c:v>3.6</c:v>
                </c:pt>
                <c:pt idx="1775" formatCode="0.0">
                  <c:v>3.5</c:v>
                </c:pt>
                <c:pt idx="1776" formatCode="0.0">
                  <c:v>3.2</c:v>
                </c:pt>
                <c:pt idx="1777" formatCode="0.0">
                  <c:v>4.2</c:v>
                </c:pt>
                <c:pt idx="1778" formatCode="0.0">
                  <c:v>2.7</c:v>
                </c:pt>
                <c:pt idx="1779" formatCode="0.0">
                  <c:v>3.1</c:v>
                </c:pt>
                <c:pt idx="1780" formatCode="0.0">
                  <c:v>3.3</c:v>
                </c:pt>
                <c:pt idx="1781" formatCode="0.0">
                  <c:v>4.0999999999999996</c:v>
                </c:pt>
                <c:pt idx="1782" formatCode="0.0">
                  <c:v>3.5</c:v>
                </c:pt>
                <c:pt idx="1783" formatCode="0.0">
                  <c:v>5.5</c:v>
                </c:pt>
                <c:pt idx="1784" formatCode="0.0">
                  <c:v>4.5</c:v>
                </c:pt>
                <c:pt idx="1785" formatCode="0.0">
                  <c:v>3.3</c:v>
                </c:pt>
                <c:pt idx="1786" formatCode="0.0">
                  <c:v>5.9</c:v>
                </c:pt>
                <c:pt idx="1787" formatCode="0.0">
                  <c:v>5.3</c:v>
                </c:pt>
                <c:pt idx="1788" formatCode="0.0">
                  <c:v>7.2</c:v>
                </c:pt>
                <c:pt idx="1789" formatCode="0.0">
                  <c:v>3.7</c:v>
                </c:pt>
                <c:pt idx="1790" formatCode="0.0">
                  <c:v>4.5</c:v>
                </c:pt>
                <c:pt idx="1791" formatCode="0.0">
                  <c:v>3.5</c:v>
                </c:pt>
                <c:pt idx="1792" formatCode="0.0">
                  <c:v>4.7</c:v>
                </c:pt>
                <c:pt idx="1793" formatCode="0.0">
                  <c:v>6.6</c:v>
                </c:pt>
                <c:pt idx="1794" formatCode="0.0">
                  <c:v>5.0999999999999996</c:v>
                </c:pt>
                <c:pt idx="1795" formatCode="0.0">
                  <c:v>3.2</c:v>
                </c:pt>
                <c:pt idx="1796" formatCode="0.0">
                  <c:v>2</c:v>
                </c:pt>
                <c:pt idx="1797" formatCode="0.0">
                  <c:v>5.6</c:v>
                </c:pt>
                <c:pt idx="1798" formatCode="0.0">
                  <c:v>6.3</c:v>
                </c:pt>
                <c:pt idx="1799" formatCode="0.0">
                  <c:v>6.5</c:v>
                </c:pt>
                <c:pt idx="1800" formatCode="0.0">
                  <c:v>6.4</c:v>
                </c:pt>
                <c:pt idx="1801" formatCode="0.0">
                  <c:v>2.2000000000000002</c:v>
                </c:pt>
                <c:pt idx="1802" formatCode="0.0">
                  <c:v>3.6</c:v>
                </c:pt>
                <c:pt idx="1803" formatCode="0.0">
                  <c:v>3.5</c:v>
                </c:pt>
                <c:pt idx="1804" formatCode="0.0">
                  <c:v>3.9</c:v>
                </c:pt>
                <c:pt idx="1805" formatCode="0.0">
                  <c:v>3.6</c:v>
                </c:pt>
                <c:pt idx="1806" formatCode="0.0">
                  <c:v>3.3</c:v>
                </c:pt>
                <c:pt idx="1807" formatCode="0.0">
                  <c:v>5.3</c:v>
                </c:pt>
                <c:pt idx="1808" formatCode="0.0">
                  <c:v>3.6</c:v>
                </c:pt>
                <c:pt idx="1809" formatCode="0.0">
                  <c:v>5.9</c:v>
                </c:pt>
                <c:pt idx="1810" formatCode="0.0">
                  <c:v>3.3</c:v>
                </c:pt>
                <c:pt idx="1811" formatCode="0.0">
                  <c:v>3.3</c:v>
                </c:pt>
                <c:pt idx="1812" formatCode="0.0">
                  <c:v>7.4</c:v>
                </c:pt>
                <c:pt idx="1813" formatCode="0.0">
                  <c:v>13.5</c:v>
                </c:pt>
                <c:pt idx="1814" formatCode="0.0">
                  <c:v>3.5</c:v>
                </c:pt>
                <c:pt idx="1815" formatCode="0.0">
                  <c:v>10.7</c:v>
                </c:pt>
                <c:pt idx="1816" formatCode="0.0">
                  <c:v>5.3</c:v>
                </c:pt>
                <c:pt idx="1817" formatCode="0.0">
                  <c:v>13.9</c:v>
                </c:pt>
                <c:pt idx="1850" formatCode="0.0">
                  <c:v>29.5</c:v>
                </c:pt>
                <c:pt idx="1851" formatCode="0.0">
                  <c:v>27.9</c:v>
                </c:pt>
                <c:pt idx="1852" formatCode="0.0">
                  <c:v>33.300000000000011</c:v>
                </c:pt>
                <c:pt idx="1853" formatCode="0.0">
                  <c:v>24.4</c:v>
                </c:pt>
                <c:pt idx="1854" formatCode="0.0">
                  <c:v>29.1</c:v>
                </c:pt>
                <c:pt idx="1855" formatCode="0.0">
                  <c:v>40.4</c:v>
                </c:pt>
                <c:pt idx="1856" formatCode="0.0">
                  <c:v>14.3</c:v>
                </c:pt>
                <c:pt idx="1857" formatCode="0.0">
                  <c:v>45.6</c:v>
                </c:pt>
                <c:pt idx="1858" formatCode="0.0">
                  <c:v>31.3</c:v>
                </c:pt>
                <c:pt idx="1859" formatCode="0.0">
                  <c:v>24.5</c:v>
                </c:pt>
                <c:pt idx="1860" formatCode="0.0">
                  <c:v>117.9</c:v>
                </c:pt>
                <c:pt idx="1861" formatCode="0.0">
                  <c:v>65.5</c:v>
                </c:pt>
                <c:pt idx="1862" formatCode="0.0">
                  <c:v>78.400000000000006</c:v>
                </c:pt>
                <c:pt idx="1863" formatCode="0.0">
                  <c:v>57.8</c:v>
                </c:pt>
                <c:pt idx="1864" formatCode="0.0">
                  <c:v>26.2</c:v>
                </c:pt>
                <c:pt idx="1865" formatCode="0.0">
                  <c:v>34.200000000000003</c:v>
                </c:pt>
                <c:pt idx="1866" formatCode="0.0">
                  <c:v>26</c:v>
                </c:pt>
                <c:pt idx="1867" formatCode="0.0">
                  <c:v>64.7</c:v>
                </c:pt>
                <c:pt idx="1868" formatCode="0.0">
                  <c:v>31</c:v>
                </c:pt>
                <c:pt idx="1869" formatCode="0.0">
                  <c:v>16.399999999999999</c:v>
                </c:pt>
                <c:pt idx="1870" formatCode="0.0">
                  <c:v>27.7</c:v>
                </c:pt>
                <c:pt idx="1871" formatCode="0.0">
                  <c:v>23.1</c:v>
                </c:pt>
                <c:pt idx="1872" formatCode="0.0">
                  <c:v>26.2</c:v>
                </c:pt>
                <c:pt idx="1873" formatCode="0.0">
                  <c:v>21.9</c:v>
                </c:pt>
                <c:pt idx="1874" formatCode="0.0">
                  <c:v>41.6</c:v>
                </c:pt>
                <c:pt idx="1875" formatCode="0.0">
                  <c:v>35.6</c:v>
                </c:pt>
                <c:pt idx="1876" formatCode="0.0">
                  <c:v>29.8</c:v>
                </c:pt>
                <c:pt idx="1877" formatCode="0.0">
                  <c:v>14.4</c:v>
                </c:pt>
                <c:pt idx="1878" formatCode="0.0">
                  <c:v>7.6</c:v>
                </c:pt>
                <c:pt idx="1879" formatCode="0.0">
                  <c:v>25.8</c:v>
                </c:pt>
                <c:pt idx="1880" formatCode="0.0">
                  <c:v>7.9</c:v>
                </c:pt>
                <c:pt idx="1881" formatCode="0.0">
                  <c:v>4.8</c:v>
                </c:pt>
                <c:pt idx="1882" formatCode="0.0">
                  <c:v>4.5</c:v>
                </c:pt>
                <c:pt idx="1883" formatCode="0.0">
                  <c:v>4.5999999999999996</c:v>
                </c:pt>
                <c:pt idx="1884" formatCode="0.0">
                  <c:v>4.5999999999999996</c:v>
                </c:pt>
                <c:pt idx="1885" formatCode="0.0">
                  <c:v>5</c:v>
                </c:pt>
                <c:pt idx="1886" formatCode="0.0">
                  <c:v>5.4</c:v>
                </c:pt>
                <c:pt idx="1887" formatCode="0.0">
                  <c:v>11.3</c:v>
                </c:pt>
                <c:pt idx="1888" formatCode="0.0">
                  <c:v>11.5</c:v>
                </c:pt>
                <c:pt idx="1889" formatCode="0.0">
                  <c:v>5.5</c:v>
                </c:pt>
                <c:pt idx="1890" formatCode="0.0">
                  <c:v>6.2</c:v>
                </c:pt>
                <c:pt idx="1891" formatCode="0.0">
                  <c:v>6.2</c:v>
                </c:pt>
                <c:pt idx="1892" formatCode="0.0">
                  <c:v>5.2</c:v>
                </c:pt>
                <c:pt idx="1893" formatCode="0.0">
                  <c:v>6.5</c:v>
                </c:pt>
                <c:pt idx="1894" formatCode="0.0">
                  <c:v>6.6</c:v>
                </c:pt>
                <c:pt idx="1895" formatCode="0.0">
                  <c:v>6.3</c:v>
                </c:pt>
                <c:pt idx="1896" formatCode="0.0">
                  <c:v>24</c:v>
                </c:pt>
                <c:pt idx="1897" formatCode="0.0">
                  <c:v>13</c:v>
                </c:pt>
                <c:pt idx="1898" formatCode="0.0">
                  <c:v>4</c:v>
                </c:pt>
                <c:pt idx="1899" formatCode="0.0">
                  <c:v>13</c:v>
                </c:pt>
                <c:pt idx="1900" formatCode="0.0">
                  <c:v>18</c:v>
                </c:pt>
                <c:pt idx="1901" formatCode="0.0">
                  <c:v>23</c:v>
                </c:pt>
                <c:pt idx="1902" formatCode="0.0">
                  <c:v>19</c:v>
                </c:pt>
                <c:pt idx="1903" formatCode="0.0">
                  <c:v>3</c:v>
                </c:pt>
                <c:pt idx="1938" formatCode="0.0">
                  <c:v>18</c:v>
                </c:pt>
                <c:pt idx="1939" formatCode="0.0">
                  <c:v>30.2</c:v>
                </c:pt>
                <c:pt idx="1940" formatCode="0.0">
                  <c:v>7</c:v>
                </c:pt>
                <c:pt idx="1941" formatCode="0.0">
                  <c:v>10</c:v>
                </c:pt>
                <c:pt idx="1942" formatCode="0.0">
                  <c:v>3</c:v>
                </c:pt>
                <c:pt idx="1943" formatCode="0.0">
                  <c:v>8</c:v>
                </c:pt>
                <c:pt idx="1944" formatCode="0.0">
                  <c:v>15</c:v>
                </c:pt>
                <c:pt idx="1945" formatCode="0.0">
                  <c:v>8</c:v>
                </c:pt>
                <c:pt idx="1946" formatCode="0.0">
                  <c:v>25</c:v>
                </c:pt>
                <c:pt idx="1947" formatCode="0.0">
                  <c:v>10</c:v>
                </c:pt>
                <c:pt idx="1948" formatCode="0.0">
                  <c:v>18</c:v>
                </c:pt>
                <c:pt idx="1949" formatCode="0.0">
                  <c:v>23</c:v>
                </c:pt>
                <c:pt idx="1950" formatCode="0.0">
                  <c:v>7</c:v>
                </c:pt>
                <c:pt idx="1951" formatCode="0.0">
                  <c:v>9</c:v>
                </c:pt>
                <c:pt idx="1952" formatCode="0.0">
                  <c:v>8</c:v>
                </c:pt>
                <c:pt idx="1953" formatCode="0.0">
                  <c:v>17</c:v>
                </c:pt>
                <c:pt idx="1954" formatCode="0.0">
                  <c:v>27</c:v>
                </c:pt>
                <c:pt idx="1955" formatCode="0.0">
                  <c:v>22</c:v>
                </c:pt>
                <c:pt idx="1956" formatCode="0.0">
                  <c:v>28</c:v>
                </c:pt>
                <c:pt idx="1957" formatCode="0.0">
                  <c:v>29</c:v>
                </c:pt>
                <c:pt idx="1958" formatCode="0.0">
                  <c:v>30</c:v>
                </c:pt>
                <c:pt idx="1959" formatCode="0.0">
                  <c:v>25</c:v>
                </c:pt>
                <c:pt idx="1960" formatCode="0.0">
                  <c:v>26</c:v>
                </c:pt>
                <c:pt idx="1961" formatCode="0.0">
                  <c:v>29</c:v>
                </c:pt>
                <c:pt idx="2152" formatCode="0.0">
                  <c:v>5</c:v>
                </c:pt>
                <c:pt idx="2153" formatCode="0.0">
                  <c:v>15</c:v>
                </c:pt>
                <c:pt idx="2154" formatCode="0.0">
                  <c:v>5</c:v>
                </c:pt>
                <c:pt idx="2155" formatCode="0.0">
                  <c:v>14</c:v>
                </c:pt>
                <c:pt idx="2156" formatCode="0.0">
                  <c:v>8</c:v>
                </c:pt>
                <c:pt idx="2157" formatCode="0.0">
                  <c:v>1</c:v>
                </c:pt>
                <c:pt idx="2158" formatCode="0.0">
                  <c:v>13</c:v>
                </c:pt>
                <c:pt idx="2159" formatCode="0.0">
                  <c:v>3</c:v>
                </c:pt>
                <c:pt idx="2160" formatCode="0.0">
                  <c:v>6</c:v>
                </c:pt>
                <c:pt idx="2161" formatCode="0.0">
                  <c:v>10</c:v>
                </c:pt>
                <c:pt idx="2162" formatCode="0.0">
                  <c:v>6</c:v>
                </c:pt>
                <c:pt idx="2163" formatCode="0.0">
                  <c:v>5</c:v>
                </c:pt>
                <c:pt idx="2164" formatCode="0.0">
                  <c:v>3</c:v>
                </c:pt>
                <c:pt idx="2165" formatCode="0.0">
                  <c:v>8</c:v>
                </c:pt>
                <c:pt idx="2166" formatCode="0.0">
                  <c:v>4</c:v>
                </c:pt>
                <c:pt idx="2178" formatCode="0.0">
                  <c:v>26.4</c:v>
                </c:pt>
                <c:pt idx="2179" formatCode="0.0">
                  <c:v>7.99</c:v>
                </c:pt>
                <c:pt idx="2180" formatCode="0.0">
                  <c:v>14.4</c:v>
                </c:pt>
                <c:pt idx="2181" formatCode="0.0">
                  <c:v>4.3899999999999997</c:v>
                </c:pt>
                <c:pt idx="2182" formatCode="0.0">
                  <c:v>8.02</c:v>
                </c:pt>
                <c:pt idx="2183" formatCode="0.0">
                  <c:v>7.45</c:v>
                </c:pt>
                <c:pt idx="2184" formatCode="0.0">
                  <c:v>4.84</c:v>
                </c:pt>
                <c:pt idx="2185" formatCode="0.0">
                  <c:v>27.3</c:v>
                </c:pt>
                <c:pt idx="2186" formatCode="0.0">
                  <c:v>26.1</c:v>
                </c:pt>
                <c:pt idx="2187" formatCode="0.0">
                  <c:v>30.3</c:v>
                </c:pt>
                <c:pt idx="2188" formatCode="0.0">
                  <c:v>31.4</c:v>
                </c:pt>
                <c:pt idx="2189" formatCode="0.0">
                  <c:v>11</c:v>
                </c:pt>
                <c:pt idx="2190" formatCode="0.0">
                  <c:v>14</c:v>
                </c:pt>
                <c:pt idx="2191" formatCode="0.0">
                  <c:v>15</c:v>
                </c:pt>
                <c:pt idx="2198" formatCode="0.0">
                  <c:v>5</c:v>
                </c:pt>
                <c:pt idx="2249" formatCode="0.0">
                  <c:v>7</c:v>
                </c:pt>
                <c:pt idx="2250" formatCode="0.0">
                  <c:v>8</c:v>
                </c:pt>
                <c:pt idx="2251" formatCode="0.0">
                  <c:v>5</c:v>
                </c:pt>
                <c:pt idx="2252" formatCode="0.0">
                  <c:v>7</c:v>
                </c:pt>
                <c:pt idx="2253" formatCode="0.0">
                  <c:v>5</c:v>
                </c:pt>
                <c:pt idx="2259" formatCode="0.0">
                  <c:v>4.7300000000000004</c:v>
                </c:pt>
                <c:pt idx="2261" formatCode="0.0">
                  <c:v>4.55</c:v>
                </c:pt>
                <c:pt idx="2262" formatCode="0.0">
                  <c:v>9.8700000000000028</c:v>
                </c:pt>
                <c:pt idx="2263" formatCode="0.0">
                  <c:v>4.54</c:v>
                </c:pt>
                <c:pt idx="2264" formatCode="0.0">
                  <c:v>11.09</c:v>
                </c:pt>
                <c:pt idx="2265" formatCode="0.0">
                  <c:v>9.75</c:v>
                </c:pt>
                <c:pt idx="2266" formatCode="0.0">
                  <c:v>12</c:v>
                </c:pt>
                <c:pt idx="2267" formatCode="0.0">
                  <c:v>16</c:v>
                </c:pt>
                <c:pt idx="2268" formatCode="0.0">
                  <c:v>9.3700000000000028</c:v>
                </c:pt>
                <c:pt idx="2269" formatCode="0.0">
                  <c:v>9.25</c:v>
                </c:pt>
                <c:pt idx="2270" formatCode="0.0">
                  <c:v>6.64</c:v>
                </c:pt>
                <c:pt idx="2271" formatCode="0.0">
                  <c:v>9.3000000000000007</c:v>
                </c:pt>
                <c:pt idx="2272" formatCode="0.0">
                  <c:v>6.42</c:v>
                </c:pt>
                <c:pt idx="2273" formatCode="0.0">
                  <c:v>10.370000000000001</c:v>
                </c:pt>
                <c:pt idx="2274" formatCode="0.0">
                  <c:v>5.84</c:v>
                </c:pt>
                <c:pt idx="2275" formatCode="0.0">
                  <c:v>5.6199999999999992</c:v>
                </c:pt>
                <c:pt idx="2276" formatCode="0.0">
                  <c:v>7.84</c:v>
                </c:pt>
                <c:pt idx="2277" formatCode="0.0">
                  <c:v>8.26</c:v>
                </c:pt>
                <c:pt idx="2278" formatCode="0.0">
                  <c:v>4</c:v>
                </c:pt>
                <c:pt idx="2279" formatCode="0.0">
                  <c:v>6.2700000000000005</c:v>
                </c:pt>
                <c:pt idx="2293" formatCode="0.0">
                  <c:v>9</c:v>
                </c:pt>
                <c:pt idx="2296" formatCode="0.0">
                  <c:v>5</c:v>
                </c:pt>
                <c:pt idx="2311" formatCode="0.0">
                  <c:v>16</c:v>
                </c:pt>
                <c:pt idx="2313" formatCode="0.0">
                  <c:v>6.48</c:v>
                </c:pt>
                <c:pt idx="2314" formatCode="0.0">
                  <c:v>8.59</c:v>
                </c:pt>
                <c:pt idx="2315" formatCode="0.0">
                  <c:v>6.3199999999999994</c:v>
                </c:pt>
                <c:pt idx="2316" formatCode="0.0">
                  <c:v>11.07</c:v>
                </c:pt>
                <c:pt idx="2317" formatCode="0.0">
                  <c:v>7.68</c:v>
                </c:pt>
                <c:pt idx="2318" formatCode="0.0">
                  <c:v>11.09</c:v>
                </c:pt>
                <c:pt idx="2319" formatCode="0.0">
                  <c:v>6.3599999999999994</c:v>
                </c:pt>
                <c:pt idx="2320" formatCode="0.0">
                  <c:v>8.9700000000000006</c:v>
                </c:pt>
                <c:pt idx="2321" formatCode="0.0">
                  <c:v>14.9</c:v>
                </c:pt>
                <c:pt idx="2322" formatCode="0.0">
                  <c:v>19.87</c:v>
                </c:pt>
                <c:pt idx="2323" formatCode="0.0">
                  <c:v>12.27</c:v>
                </c:pt>
                <c:pt idx="2324" formatCode="0.0">
                  <c:v>13.99</c:v>
                </c:pt>
                <c:pt idx="2325" formatCode="0.0">
                  <c:v>15.06</c:v>
                </c:pt>
                <c:pt idx="2326" formatCode="0.0">
                  <c:v>11.83</c:v>
                </c:pt>
                <c:pt idx="2327" formatCode="0.0">
                  <c:v>13</c:v>
                </c:pt>
                <c:pt idx="2328" formatCode="0.0">
                  <c:v>14</c:v>
                </c:pt>
                <c:pt idx="2329" formatCode="0.0">
                  <c:v>14</c:v>
                </c:pt>
                <c:pt idx="2330" formatCode="0.0">
                  <c:v>24</c:v>
                </c:pt>
                <c:pt idx="2331" formatCode="0.0">
                  <c:v>19</c:v>
                </c:pt>
                <c:pt idx="2332" formatCode="0.0">
                  <c:v>23</c:v>
                </c:pt>
                <c:pt idx="2333" formatCode="0.0">
                  <c:v>16</c:v>
                </c:pt>
                <c:pt idx="2334" formatCode="0.0">
                  <c:v>11</c:v>
                </c:pt>
                <c:pt idx="2335" formatCode="0.0">
                  <c:v>21</c:v>
                </c:pt>
                <c:pt idx="2437" formatCode="0.0">
                  <c:v>28</c:v>
                </c:pt>
                <c:pt idx="2438" formatCode="0.0">
                  <c:v>28</c:v>
                </c:pt>
                <c:pt idx="2439" formatCode="0.0">
                  <c:v>30</c:v>
                </c:pt>
                <c:pt idx="2449" formatCode="0.0">
                  <c:v>2.6</c:v>
                </c:pt>
                <c:pt idx="2450" formatCode="0.0">
                  <c:v>6.7</c:v>
                </c:pt>
                <c:pt idx="2451" formatCode="0.0">
                  <c:v>3.4</c:v>
                </c:pt>
                <c:pt idx="2452" formatCode="0.0">
                  <c:v>3.8</c:v>
                </c:pt>
                <c:pt idx="2453" formatCode="0.0">
                  <c:v>2.7</c:v>
                </c:pt>
                <c:pt idx="2454" formatCode="0.0">
                  <c:v>5.5</c:v>
                </c:pt>
                <c:pt idx="2455" formatCode="0.0">
                  <c:v>4.3</c:v>
                </c:pt>
                <c:pt idx="2456" formatCode="0.0">
                  <c:v>2.6</c:v>
                </c:pt>
                <c:pt idx="2457" formatCode="0.0">
                  <c:v>2.2999999999999998</c:v>
                </c:pt>
                <c:pt idx="2458" formatCode="0.0">
                  <c:v>3.4</c:v>
                </c:pt>
                <c:pt idx="2459" formatCode="0.0">
                  <c:v>3.4</c:v>
                </c:pt>
                <c:pt idx="2460" formatCode="0.0">
                  <c:v>3.6</c:v>
                </c:pt>
                <c:pt idx="2461" formatCode="0.0">
                  <c:v>4.0999999999999996</c:v>
                </c:pt>
                <c:pt idx="2462" formatCode="0.0">
                  <c:v>2.6</c:v>
                </c:pt>
                <c:pt idx="2463" formatCode="0.0">
                  <c:v>3.3</c:v>
                </c:pt>
                <c:pt idx="2464" formatCode="0.0">
                  <c:v>4.9000000000000004</c:v>
                </c:pt>
                <c:pt idx="2465" formatCode="0.0">
                  <c:v>4.7</c:v>
                </c:pt>
                <c:pt idx="2466" formatCode="0.0">
                  <c:v>3.23</c:v>
                </c:pt>
                <c:pt idx="2467" formatCode="0.0">
                  <c:v>2.5099999999999998</c:v>
                </c:pt>
                <c:pt idx="2468" formatCode="0.0">
                  <c:v>3.44</c:v>
                </c:pt>
                <c:pt idx="2469" formatCode="0.0">
                  <c:v>2.84</c:v>
                </c:pt>
                <c:pt idx="2470" formatCode="0.0">
                  <c:v>3.59</c:v>
                </c:pt>
                <c:pt idx="2471" formatCode="0.0">
                  <c:v>4.78</c:v>
                </c:pt>
                <c:pt idx="2472" formatCode="0.0">
                  <c:v>2.48</c:v>
                </c:pt>
                <c:pt idx="2473" formatCode="0.0">
                  <c:v>2.7</c:v>
                </c:pt>
                <c:pt idx="2474" formatCode="0.0">
                  <c:v>2.73</c:v>
                </c:pt>
                <c:pt idx="2475" formatCode="0.0">
                  <c:v>4.6199999999999992</c:v>
                </c:pt>
                <c:pt idx="2476" formatCode="0.0">
                  <c:v>5.53</c:v>
                </c:pt>
                <c:pt idx="2477" formatCode="0.0">
                  <c:v>3.4899999999999998</c:v>
                </c:pt>
                <c:pt idx="2478" formatCode="0.0">
                  <c:v>3.3099999999999996</c:v>
                </c:pt>
                <c:pt idx="2479" formatCode="0.0">
                  <c:v>2.58</c:v>
                </c:pt>
                <c:pt idx="2480" formatCode="0.0">
                  <c:v>3.13</c:v>
                </c:pt>
                <c:pt idx="2481" formatCode="0.0">
                  <c:v>4.0999999999999996</c:v>
                </c:pt>
                <c:pt idx="2482" formatCode="0.0">
                  <c:v>5.7</c:v>
                </c:pt>
                <c:pt idx="2483" formatCode="0.0">
                  <c:v>5.01</c:v>
                </c:pt>
                <c:pt idx="2484" formatCode="0.0">
                  <c:v>2.82</c:v>
                </c:pt>
                <c:pt idx="2485" formatCode="0.0">
                  <c:v>4.6599999999999993</c:v>
                </c:pt>
                <c:pt idx="2486" formatCode="0.0">
                  <c:v>10.860000000000001</c:v>
                </c:pt>
                <c:pt idx="2487" formatCode="0.0">
                  <c:v>6.1499999999999995</c:v>
                </c:pt>
                <c:pt idx="2488" formatCode="0.0">
                  <c:v>11.5</c:v>
                </c:pt>
                <c:pt idx="2489" formatCode="0.0">
                  <c:v>6.21</c:v>
                </c:pt>
                <c:pt idx="2490" formatCode="0.0">
                  <c:v>2.9499999999999997</c:v>
                </c:pt>
                <c:pt idx="2491" formatCode="0.0">
                  <c:v>2.9699999999999998</c:v>
                </c:pt>
                <c:pt idx="2492" formatCode="0.0">
                  <c:v>6</c:v>
                </c:pt>
                <c:pt idx="2493" formatCode="0.0">
                  <c:v>6.7700000000000005</c:v>
                </c:pt>
                <c:pt idx="2494" formatCode="0.0">
                  <c:v>4.91</c:v>
                </c:pt>
                <c:pt idx="2495" formatCode="0.0">
                  <c:v>3.9899999999999998</c:v>
                </c:pt>
                <c:pt idx="2496" formatCode="0.0">
                  <c:v>4.38</c:v>
                </c:pt>
                <c:pt idx="2497" formatCode="0.0">
                  <c:v>5.9</c:v>
                </c:pt>
                <c:pt idx="2498" formatCode="0.0">
                  <c:v>2.8</c:v>
                </c:pt>
                <c:pt idx="2499" formatCode="0.0">
                  <c:v>3.8</c:v>
                </c:pt>
                <c:pt idx="2500" formatCode="0.0">
                  <c:v>4.2</c:v>
                </c:pt>
                <c:pt idx="2501" formatCode="0.0">
                  <c:v>2.6</c:v>
                </c:pt>
                <c:pt idx="2534" formatCode="0.0">
                  <c:v>3.8499999999999996</c:v>
                </c:pt>
                <c:pt idx="2535" formatCode="0.0">
                  <c:v>14.26</c:v>
                </c:pt>
                <c:pt idx="2536" formatCode="0.0">
                  <c:v>2.57</c:v>
                </c:pt>
                <c:pt idx="2537" formatCode="0.0">
                  <c:v>4.38</c:v>
                </c:pt>
                <c:pt idx="2538" formatCode="0.0">
                  <c:v>3.4</c:v>
                </c:pt>
                <c:pt idx="2539" formatCode="0.0">
                  <c:v>2.64</c:v>
                </c:pt>
                <c:pt idx="2545" formatCode="0.0">
                  <c:v>3.14</c:v>
                </c:pt>
                <c:pt idx="2547" formatCode="0.0">
                  <c:v>4.58</c:v>
                </c:pt>
                <c:pt idx="2548" formatCode="0.0">
                  <c:v>3.84</c:v>
                </c:pt>
                <c:pt idx="2553" formatCode="0.0">
                  <c:v>4.9800000000000004</c:v>
                </c:pt>
                <c:pt idx="2561" formatCode="0.0">
                  <c:v>5.56</c:v>
                </c:pt>
                <c:pt idx="2562" formatCode="0.0">
                  <c:v>6.92</c:v>
                </c:pt>
                <c:pt idx="2564" formatCode="0.0">
                  <c:v>3.8699999999999997</c:v>
                </c:pt>
                <c:pt idx="2566" formatCode="0.0">
                  <c:v>3.98</c:v>
                </c:pt>
                <c:pt idx="2568" formatCode="0.0">
                  <c:v>6.53</c:v>
                </c:pt>
                <c:pt idx="2569" formatCode="0.0">
                  <c:v>3.25</c:v>
                </c:pt>
                <c:pt idx="2576" formatCode="0.0">
                  <c:v>4.6499999999999995</c:v>
                </c:pt>
                <c:pt idx="2581" formatCode="0.0">
                  <c:v>7.6099999999999994</c:v>
                </c:pt>
                <c:pt idx="2582" formatCode="0.0">
                  <c:v>4.3899999999999997</c:v>
                </c:pt>
                <c:pt idx="2584" formatCode="0.0">
                  <c:v>5.3199999999999994</c:v>
                </c:pt>
                <c:pt idx="2589" formatCode="0.0">
                  <c:v>4.95</c:v>
                </c:pt>
                <c:pt idx="2595" formatCode="0.0">
                  <c:v>6.41</c:v>
                </c:pt>
                <c:pt idx="2596" formatCode="0.0">
                  <c:v>21.9</c:v>
                </c:pt>
                <c:pt idx="2601" formatCode="0.0">
                  <c:v>6.79</c:v>
                </c:pt>
                <c:pt idx="2604" formatCode="0.0">
                  <c:v>5.46</c:v>
                </c:pt>
                <c:pt idx="2608" formatCode="0.0">
                  <c:v>4.0599999999999996</c:v>
                </c:pt>
                <c:pt idx="2615" formatCode="0.0">
                  <c:v>3.8699999999999997</c:v>
                </c:pt>
                <c:pt idx="2618" formatCode="0.0">
                  <c:v>2.4</c:v>
                </c:pt>
                <c:pt idx="2621" formatCode="0.0">
                  <c:v>9.3000000000000007</c:v>
                </c:pt>
                <c:pt idx="2624" formatCode="0.0">
                  <c:v>3.01</c:v>
                </c:pt>
                <c:pt idx="2625" formatCode="0.0">
                  <c:v>3.38</c:v>
                </c:pt>
                <c:pt idx="2628" formatCode="0.0">
                  <c:v>7.1599999999999993</c:v>
                </c:pt>
                <c:pt idx="2630" formatCode="0.0">
                  <c:v>2.8099999999999996</c:v>
                </c:pt>
                <c:pt idx="2631" formatCode="0.0">
                  <c:v>3.53</c:v>
                </c:pt>
                <c:pt idx="2636" formatCode="0.0">
                  <c:v>2.7</c:v>
                </c:pt>
                <c:pt idx="2638" formatCode="0.0">
                  <c:v>2.3099999999999996</c:v>
                </c:pt>
                <c:pt idx="2641" formatCode="0.0">
                  <c:v>5.22</c:v>
                </c:pt>
                <c:pt idx="2642" formatCode="0.0">
                  <c:v>4.04</c:v>
                </c:pt>
                <c:pt idx="2643" formatCode="0.0">
                  <c:v>3.23</c:v>
                </c:pt>
                <c:pt idx="2645" formatCode="0.0">
                  <c:v>3.3299999999999996</c:v>
                </c:pt>
                <c:pt idx="2648" formatCode="0.0">
                  <c:v>3.27</c:v>
                </c:pt>
                <c:pt idx="2649" formatCode="0.0">
                  <c:v>3</c:v>
                </c:pt>
                <c:pt idx="2657" formatCode="0.0">
                  <c:v>5.45</c:v>
                </c:pt>
                <c:pt idx="2658" formatCode="0.0">
                  <c:v>1.9600000000000002</c:v>
                </c:pt>
                <c:pt idx="2662" formatCode="0.0">
                  <c:v>4.03</c:v>
                </c:pt>
                <c:pt idx="2667" formatCode="0.0">
                  <c:v>15.6</c:v>
                </c:pt>
                <c:pt idx="2670" formatCode="0.0">
                  <c:v>1.84</c:v>
                </c:pt>
                <c:pt idx="2671" formatCode="0.0">
                  <c:v>1.9000000000000001</c:v>
                </c:pt>
                <c:pt idx="2673" formatCode="0.0">
                  <c:v>8.99</c:v>
                </c:pt>
                <c:pt idx="2674" formatCode="0.0">
                  <c:v>6.7700000000000005</c:v>
                </c:pt>
                <c:pt idx="2675" formatCode="0.0">
                  <c:v>4.72</c:v>
                </c:pt>
                <c:pt idx="2676" formatCode="0.0">
                  <c:v>2.4499999999999997</c:v>
                </c:pt>
                <c:pt idx="2678" formatCode="0.0">
                  <c:v>2.3299999999999996</c:v>
                </c:pt>
                <c:pt idx="2680" formatCode="0.0">
                  <c:v>5.6499999999999995</c:v>
                </c:pt>
                <c:pt idx="2681" formatCode="0.0">
                  <c:v>5.4700000000000006</c:v>
                </c:pt>
                <c:pt idx="2682" formatCode="0.0">
                  <c:v>5.3</c:v>
                </c:pt>
                <c:pt idx="2683" formatCode="0.0">
                  <c:v>3.11</c:v>
                </c:pt>
                <c:pt idx="2693" formatCode="0.0">
                  <c:v>3.13</c:v>
                </c:pt>
                <c:pt idx="2694" formatCode="0.0">
                  <c:v>4.0999999999999996</c:v>
                </c:pt>
                <c:pt idx="2695" formatCode="0.0">
                  <c:v>5.7</c:v>
                </c:pt>
                <c:pt idx="2696" formatCode="0.0">
                  <c:v>5.01</c:v>
                </c:pt>
                <c:pt idx="2697" formatCode="0.0">
                  <c:v>2.82</c:v>
                </c:pt>
                <c:pt idx="2698" formatCode="0.0">
                  <c:v>4.6599999999999993</c:v>
                </c:pt>
                <c:pt idx="2699" formatCode="0.0">
                  <c:v>10.860000000000001</c:v>
                </c:pt>
                <c:pt idx="2700" formatCode="0.0">
                  <c:v>4.91</c:v>
                </c:pt>
                <c:pt idx="2701" formatCode="0.0">
                  <c:v>6.1499999999999995</c:v>
                </c:pt>
                <c:pt idx="2702" formatCode="0.0">
                  <c:v>11.5</c:v>
                </c:pt>
                <c:pt idx="2703" formatCode="0.0">
                  <c:v>6.21</c:v>
                </c:pt>
                <c:pt idx="2704" formatCode="0.0">
                  <c:v>2.9499999999999997</c:v>
                </c:pt>
                <c:pt idx="2705" formatCode="0.0">
                  <c:v>2.9699999999999998</c:v>
                </c:pt>
                <c:pt idx="2706" formatCode="0.0">
                  <c:v>3.9899999999999998</c:v>
                </c:pt>
                <c:pt idx="2707" formatCode="0.0">
                  <c:v>4.38</c:v>
                </c:pt>
                <c:pt idx="2708" formatCode="0.0">
                  <c:v>3.2600000000000002</c:v>
                </c:pt>
                <c:pt idx="2709" formatCode="0.0">
                  <c:v>2.5099999999999998</c:v>
                </c:pt>
                <c:pt idx="2710" formatCode="0.0">
                  <c:v>3.44</c:v>
                </c:pt>
                <c:pt idx="2711" formatCode="0.0">
                  <c:v>2.84</c:v>
                </c:pt>
                <c:pt idx="2712" formatCode="0.0">
                  <c:v>3.59</c:v>
                </c:pt>
                <c:pt idx="2713" formatCode="0.0">
                  <c:v>2.48</c:v>
                </c:pt>
                <c:pt idx="2714" formatCode="0.0">
                  <c:v>2.7</c:v>
                </c:pt>
                <c:pt idx="2715" formatCode="0.0">
                  <c:v>2.73</c:v>
                </c:pt>
                <c:pt idx="2716" formatCode="0.0">
                  <c:v>4.78</c:v>
                </c:pt>
                <c:pt idx="2717" formatCode="0.0">
                  <c:v>3.67</c:v>
                </c:pt>
                <c:pt idx="2718" formatCode="0.0">
                  <c:v>5.53</c:v>
                </c:pt>
                <c:pt idx="2719" formatCode="0.0">
                  <c:v>3.4899999999999998</c:v>
                </c:pt>
                <c:pt idx="2720" formatCode="0.0">
                  <c:v>3.3099999999999996</c:v>
                </c:pt>
                <c:pt idx="2721" formatCode="0.0">
                  <c:v>2.58</c:v>
                </c:pt>
                <c:pt idx="2722" formatCode="0.0">
                  <c:v>3.79</c:v>
                </c:pt>
                <c:pt idx="2723" formatCode="0.0">
                  <c:v>5.05</c:v>
                </c:pt>
                <c:pt idx="2724" formatCode="0.0">
                  <c:v>5.7</c:v>
                </c:pt>
                <c:pt idx="2725" formatCode="0.0">
                  <c:v>5.5</c:v>
                </c:pt>
                <c:pt idx="2726" formatCode="0.0">
                  <c:v>6.94</c:v>
                </c:pt>
                <c:pt idx="2727" formatCode="0.0">
                  <c:v>4.45</c:v>
                </c:pt>
                <c:pt idx="2728" formatCode="0.0">
                  <c:v>6.79</c:v>
                </c:pt>
                <c:pt idx="2729" formatCode="0.0">
                  <c:v>4.54</c:v>
                </c:pt>
                <c:pt idx="2730" formatCode="0.0">
                  <c:v>3.36</c:v>
                </c:pt>
                <c:pt idx="2731" formatCode="0.0">
                  <c:v>3.1</c:v>
                </c:pt>
                <c:pt idx="2732" formatCode="0.0">
                  <c:v>5.49</c:v>
                </c:pt>
                <c:pt idx="2733" formatCode="0.0">
                  <c:v>3.02</c:v>
                </c:pt>
                <c:pt idx="2734" formatCode="0.0">
                  <c:v>4.9400000000000004</c:v>
                </c:pt>
                <c:pt idx="2735" formatCode="0.0">
                  <c:v>5.89</c:v>
                </c:pt>
                <c:pt idx="2736" formatCode="0.0">
                  <c:v>7.56</c:v>
                </c:pt>
                <c:pt idx="2737" formatCode="0.0">
                  <c:v>3.36</c:v>
                </c:pt>
                <c:pt idx="2738" formatCode="0.0">
                  <c:v>2.66</c:v>
                </c:pt>
                <c:pt idx="2739" formatCode="0.0">
                  <c:v>5.9300000000000006</c:v>
                </c:pt>
                <c:pt idx="2740" formatCode="0.0">
                  <c:v>4.3099999999999996</c:v>
                </c:pt>
                <c:pt idx="2741" formatCode="0.0">
                  <c:v>3.2</c:v>
                </c:pt>
                <c:pt idx="2742" formatCode="0.0">
                  <c:v>2.38</c:v>
                </c:pt>
                <c:pt idx="2743" formatCode="0.0">
                  <c:v>3.8</c:v>
                </c:pt>
                <c:pt idx="2744" formatCode="0.0">
                  <c:v>3.51</c:v>
                </c:pt>
                <c:pt idx="2745" formatCode="0.0">
                  <c:v>2.9899999999999998</c:v>
                </c:pt>
                <c:pt idx="2746" formatCode="0.0">
                  <c:v>4.34</c:v>
                </c:pt>
                <c:pt idx="2747" formatCode="0.0">
                  <c:v>5.0199999999999996</c:v>
                </c:pt>
                <c:pt idx="2748" formatCode="0.0">
                  <c:v>4.4700000000000006</c:v>
                </c:pt>
                <c:pt idx="2749" formatCode="0.0">
                  <c:v>7</c:v>
                </c:pt>
                <c:pt idx="2750" formatCode="0.0">
                  <c:v>6.83</c:v>
                </c:pt>
                <c:pt idx="2751" formatCode="0.0">
                  <c:v>9.6</c:v>
                </c:pt>
                <c:pt idx="2752" formatCode="0.0">
                  <c:v>3.2</c:v>
                </c:pt>
                <c:pt idx="2753" formatCode="0.0">
                  <c:v>4.2699999999999996</c:v>
                </c:pt>
                <c:pt idx="2754" formatCode="0.0">
                  <c:v>3.9299999999999997</c:v>
                </c:pt>
                <c:pt idx="2755" formatCode="0.0">
                  <c:v>3.3699999999999997</c:v>
                </c:pt>
                <c:pt idx="2756" formatCode="0.0">
                  <c:v>5.35</c:v>
                </c:pt>
                <c:pt idx="2757" formatCode="0.0">
                  <c:v>19</c:v>
                </c:pt>
                <c:pt idx="2758" formatCode="0.0">
                  <c:v>9</c:v>
                </c:pt>
                <c:pt idx="2759" formatCode="0.0">
                  <c:v>17</c:v>
                </c:pt>
                <c:pt idx="2760" formatCode="0.0">
                  <c:v>26</c:v>
                </c:pt>
                <c:pt idx="2761" formatCode="0.0">
                  <c:v>7</c:v>
                </c:pt>
                <c:pt idx="2762" formatCode="0.0">
                  <c:v>16</c:v>
                </c:pt>
                <c:pt idx="2763" formatCode="0.0">
                  <c:v>13</c:v>
                </c:pt>
                <c:pt idx="2764" formatCode="0.0">
                  <c:v>17</c:v>
                </c:pt>
                <c:pt idx="2765" formatCode="0.0">
                  <c:v>33</c:v>
                </c:pt>
                <c:pt idx="2766" formatCode="0.0">
                  <c:v>51</c:v>
                </c:pt>
                <c:pt idx="2767" formatCode="0.0">
                  <c:v>35</c:v>
                </c:pt>
                <c:pt idx="2768" formatCode="0.0">
                  <c:v>43</c:v>
                </c:pt>
                <c:pt idx="2769" formatCode="0.0">
                  <c:v>1</c:v>
                </c:pt>
                <c:pt idx="2770" formatCode="0.0">
                  <c:v>25</c:v>
                </c:pt>
                <c:pt idx="2771" formatCode="0.0">
                  <c:v>24</c:v>
                </c:pt>
                <c:pt idx="2772" formatCode="0.0">
                  <c:v>14</c:v>
                </c:pt>
                <c:pt idx="2773" formatCode="0.0">
                  <c:v>24</c:v>
                </c:pt>
                <c:pt idx="2803" formatCode="0.0">
                  <c:v>9.9</c:v>
                </c:pt>
                <c:pt idx="2804" formatCode="0.0">
                  <c:v>6.5</c:v>
                </c:pt>
                <c:pt idx="2806" formatCode="0.0">
                  <c:v>4.7</c:v>
                </c:pt>
                <c:pt idx="2807" formatCode="0.0">
                  <c:v>7.1099999999999994</c:v>
                </c:pt>
                <c:pt idx="2808" formatCode="0.0">
                  <c:v>8.9</c:v>
                </c:pt>
                <c:pt idx="2810" formatCode="0.0">
                  <c:v>8.1</c:v>
                </c:pt>
                <c:pt idx="2811" formatCode="0.0">
                  <c:v>8.3000000000000007</c:v>
                </c:pt>
                <c:pt idx="2815" formatCode="0.0">
                  <c:v>6.6099999999999994</c:v>
                </c:pt>
                <c:pt idx="2816" formatCode="0.0">
                  <c:v>18.809999999999999</c:v>
                </c:pt>
                <c:pt idx="2817" formatCode="0.0">
                  <c:v>6.33</c:v>
                </c:pt>
                <c:pt idx="2818" formatCode="0.0">
                  <c:v>6.23</c:v>
                </c:pt>
                <c:pt idx="2819" formatCode="0.0">
                  <c:v>6.35</c:v>
                </c:pt>
                <c:pt idx="2820" formatCode="0.0">
                  <c:v>8.01</c:v>
                </c:pt>
                <c:pt idx="2821" formatCode="0.0">
                  <c:v>7.1899999999999995</c:v>
                </c:pt>
                <c:pt idx="2822" formatCode="0.0">
                  <c:v>7.5</c:v>
                </c:pt>
                <c:pt idx="2823" formatCode="0.0">
                  <c:v>7.41</c:v>
                </c:pt>
                <c:pt idx="2824" formatCode="0.0">
                  <c:v>8.4500000000000011</c:v>
                </c:pt>
                <c:pt idx="2825" formatCode="0.0">
                  <c:v>9.07</c:v>
                </c:pt>
                <c:pt idx="2826" formatCode="0.0">
                  <c:v>7.89</c:v>
                </c:pt>
                <c:pt idx="2827" formatCode="0.0">
                  <c:v>13.5</c:v>
                </c:pt>
                <c:pt idx="2828" formatCode="0.0">
                  <c:v>4.42</c:v>
                </c:pt>
                <c:pt idx="2829" formatCode="0.0">
                  <c:v>5.6599999999999993</c:v>
                </c:pt>
                <c:pt idx="2830" formatCode="0.0">
                  <c:v>5.55</c:v>
                </c:pt>
                <c:pt idx="2855" formatCode="0.0">
                  <c:v>40.700000000000003</c:v>
                </c:pt>
                <c:pt idx="2856" formatCode="0.0">
                  <c:v>51.2</c:v>
                </c:pt>
                <c:pt idx="2857" formatCode="0.0">
                  <c:v>41.3</c:v>
                </c:pt>
                <c:pt idx="2858" formatCode="0.0">
                  <c:v>6.8224719999999994</c:v>
                </c:pt>
                <c:pt idx="2859" formatCode="0.0">
                  <c:v>6.4879119999999988</c:v>
                </c:pt>
                <c:pt idx="2860" formatCode="0.0">
                  <c:v>6.2902129999999996</c:v>
                </c:pt>
                <c:pt idx="2865" formatCode="0.0">
                  <c:v>8.1</c:v>
                </c:pt>
                <c:pt idx="2866" formatCode="0.0">
                  <c:v>7.3</c:v>
                </c:pt>
                <c:pt idx="2867" formatCode="0.0">
                  <c:v>7.7</c:v>
                </c:pt>
                <c:pt idx="2868" formatCode="0.0">
                  <c:v>10.3</c:v>
                </c:pt>
                <c:pt idx="2869" formatCode="0.0">
                  <c:v>8.7000000000000011</c:v>
                </c:pt>
                <c:pt idx="2870" formatCode="0.0">
                  <c:v>9.7000000000000011</c:v>
                </c:pt>
                <c:pt idx="2871" formatCode="0.0">
                  <c:v>9.4</c:v>
                </c:pt>
                <c:pt idx="2872" formatCode="0.0">
                  <c:v>4.7</c:v>
                </c:pt>
                <c:pt idx="2873" formatCode="0.0">
                  <c:v>8.3000000000000007</c:v>
                </c:pt>
                <c:pt idx="2874" formatCode="0.0">
                  <c:v>5.6</c:v>
                </c:pt>
                <c:pt idx="2875" formatCode="0.0">
                  <c:v>7</c:v>
                </c:pt>
                <c:pt idx="2876" formatCode="0.0">
                  <c:v>8</c:v>
                </c:pt>
                <c:pt idx="2877" formatCode="0.0">
                  <c:v>8.9</c:v>
                </c:pt>
                <c:pt idx="2878" formatCode="0.0">
                  <c:v>9.3000000000000007</c:v>
                </c:pt>
                <c:pt idx="2879" formatCode="0.0">
                  <c:v>5.0999999999999996</c:v>
                </c:pt>
                <c:pt idx="2880" formatCode="0.0">
                  <c:v>6.4</c:v>
                </c:pt>
                <c:pt idx="2881" formatCode="0.0">
                  <c:v>6.5</c:v>
                </c:pt>
                <c:pt idx="2882" formatCode="0.0">
                  <c:v>2.9099999999999997</c:v>
                </c:pt>
                <c:pt idx="2883" formatCode="0.0">
                  <c:v>4.29</c:v>
                </c:pt>
                <c:pt idx="2884" formatCode="0.0">
                  <c:v>3.68</c:v>
                </c:pt>
                <c:pt idx="2885" formatCode="0.0">
                  <c:v>4.1199999999999992</c:v>
                </c:pt>
                <c:pt idx="2886" formatCode="0.0">
                  <c:v>3.7</c:v>
                </c:pt>
                <c:pt idx="2887" formatCode="0.0">
                  <c:v>3.74</c:v>
                </c:pt>
                <c:pt idx="2888" formatCode="0.0">
                  <c:v>3.71</c:v>
                </c:pt>
                <c:pt idx="2889" formatCode="0.0">
                  <c:v>4.4300000000000006</c:v>
                </c:pt>
                <c:pt idx="2890" formatCode="0.0">
                  <c:v>7.4898290000000012</c:v>
                </c:pt>
                <c:pt idx="2891" formatCode="0.0">
                  <c:v>7.4353170000000004</c:v>
                </c:pt>
                <c:pt idx="2926" formatCode="0.0">
                  <c:v>4</c:v>
                </c:pt>
                <c:pt idx="2927" formatCode="0.0">
                  <c:v>9.52</c:v>
                </c:pt>
                <c:pt idx="2928" formatCode="0.0">
                  <c:v>6.57</c:v>
                </c:pt>
                <c:pt idx="2929" formatCode="0.0">
                  <c:v>18</c:v>
                </c:pt>
                <c:pt idx="2930" formatCode="0.0">
                  <c:v>3.05</c:v>
                </c:pt>
                <c:pt idx="2931" formatCode="0.0">
                  <c:v>7.1499999999999995</c:v>
                </c:pt>
                <c:pt idx="2932" formatCode="0.0">
                  <c:v>2.8699999999999997</c:v>
                </c:pt>
                <c:pt idx="2933" formatCode="0.0">
                  <c:v>7.21</c:v>
                </c:pt>
                <c:pt idx="2934" formatCode="0.0">
                  <c:v>8.2299999999999986</c:v>
                </c:pt>
                <c:pt idx="2935" formatCode="0.0">
                  <c:v>6.58</c:v>
                </c:pt>
                <c:pt idx="2936" formatCode="0.0">
                  <c:v>9</c:v>
                </c:pt>
                <c:pt idx="2937" formatCode="0.0">
                  <c:v>7.6899999999999995</c:v>
                </c:pt>
                <c:pt idx="2938" formatCode="0.0">
                  <c:v>7.52</c:v>
                </c:pt>
                <c:pt idx="2939" formatCode="0.0">
                  <c:v>7.81</c:v>
                </c:pt>
                <c:pt idx="2940" formatCode="0.0">
                  <c:v>5.71</c:v>
                </c:pt>
                <c:pt idx="2941" formatCode="0.0">
                  <c:v>4.25</c:v>
                </c:pt>
                <c:pt idx="2942" formatCode="0.0">
                  <c:v>5.74</c:v>
                </c:pt>
                <c:pt idx="2943" formatCode="0.0">
                  <c:v>28.69</c:v>
                </c:pt>
                <c:pt idx="2947" formatCode="0.0">
                  <c:v>15.3</c:v>
                </c:pt>
                <c:pt idx="2948" formatCode="0.0">
                  <c:v>13.5</c:v>
                </c:pt>
                <c:pt idx="2949" formatCode="0.0">
                  <c:v>13.1</c:v>
                </c:pt>
                <c:pt idx="2950" formatCode="0.0">
                  <c:v>24.7</c:v>
                </c:pt>
                <c:pt idx="2951" formatCode="0.0">
                  <c:v>24.8</c:v>
                </c:pt>
                <c:pt idx="2952" formatCode="0.0">
                  <c:v>19.7</c:v>
                </c:pt>
                <c:pt idx="2953" formatCode="0.0">
                  <c:v>14.3</c:v>
                </c:pt>
                <c:pt idx="2954" formatCode="0.0">
                  <c:v>33.200000000000003</c:v>
                </c:pt>
                <c:pt idx="2955" formatCode="0.0">
                  <c:v>18</c:v>
                </c:pt>
                <c:pt idx="2956" formatCode="0.0">
                  <c:v>18</c:v>
                </c:pt>
                <c:pt idx="2957" formatCode="0.0">
                  <c:v>21</c:v>
                </c:pt>
                <c:pt idx="2958" formatCode="0.0">
                  <c:v>15</c:v>
                </c:pt>
                <c:pt idx="2959" formatCode="0.0">
                  <c:v>15</c:v>
                </c:pt>
                <c:pt idx="2960" formatCode="0.0">
                  <c:v>16</c:v>
                </c:pt>
                <c:pt idx="2961" formatCode="0.0">
                  <c:v>6</c:v>
                </c:pt>
                <c:pt idx="2962" formatCode="0.0">
                  <c:v>5</c:v>
                </c:pt>
                <c:pt idx="2963" formatCode="0.0">
                  <c:v>8</c:v>
                </c:pt>
                <c:pt idx="2964" formatCode="0.0">
                  <c:v>5</c:v>
                </c:pt>
                <c:pt idx="2965" formatCode="0.0">
                  <c:v>7</c:v>
                </c:pt>
                <c:pt idx="2966" formatCode="0.0">
                  <c:v>4</c:v>
                </c:pt>
                <c:pt idx="2968" formatCode="0.0">
                  <c:v>6</c:v>
                </c:pt>
                <c:pt idx="2969" formatCode="0.0">
                  <c:v>6</c:v>
                </c:pt>
                <c:pt idx="2970" formatCode="0.0">
                  <c:v>8</c:v>
                </c:pt>
                <c:pt idx="2972" formatCode="0.0">
                  <c:v>4</c:v>
                </c:pt>
                <c:pt idx="2973" formatCode="0.0">
                  <c:v>18</c:v>
                </c:pt>
                <c:pt idx="2974" formatCode="0.0">
                  <c:v>17</c:v>
                </c:pt>
                <c:pt idx="2975" formatCode="0.0">
                  <c:v>13</c:v>
                </c:pt>
                <c:pt idx="2976" formatCode="0.0">
                  <c:v>4</c:v>
                </c:pt>
                <c:pt idx="2977" formatCode="0.0">
                  <c:v>7</c:v>
                </c:pt>
                <c:pt idx="2978" formatCode="0.0">
                  <c:v>8</c:v>
                </c:pt>
                <c:pt idx="2979" formatCode="0.0">
                  <c:v>10</c:v>
                </c:pt>
                <c:pt idx="2980" formatCode="0.0">
                  <c:v>11</c:v>
                </c:pt>
                <c:pt idx="2981" formatCode="0.0">
                  <c:v>9</c:v>
                </c:pt>
                <c:pt idx="2982" formatCode="0.0">
                  <c:v>9</c:v>
                </c:pt>
                <c:pt idx="2983" formatCode="0.0">
                  <c:v>19</c:v>
                </c:pt>
                <c:pt idx="2984" formatCode="0.0">
                  <c:v>14</c:v>
                </c:pt>
                <c:pt idx="2985" formatCode="0.0">
                  <c:v>7.07</c:v>
                </c:pt>
                <c:pt idx="2986" formatCode="0.0">
                  <c:v>6.7</c:v>
                </c:pt>
                <c:pt idx="2987" formatCode="0.0">
                  <c:v>8.7000000000000011</c:v>
                </c:pt>
                <c:pt idx="2988" formatCode="0.0">
                  <c:v>8.94</c:v>
                </c:pt>
                <c:pt idx="2989" formatCode="0.0">
                  <c:v>4.2</c:v>
                </c:pt>
                <c:pt idx="2994" formatCode="0.0">
                  <c:v>8.07</c:v>
                </c:pt>
                <c:pt idx="3023" formatCode="0.0">
                  <c:v>4.9000000000000004</c:v>
                </c:pt>
                <c:pt idx="3024" formatCode="0.0">
                  <c:v>5.8</c:v>
                </c:pt>
                <c:pt idx="3025" formatCode="0.0">
                  <c:v>2.6</c:v>
                </c:pt>
                <c:pt idx="3026" formatCode="0.0">
                  <c:v>3.3</c:v>
                </c:pt>
                <c:pt idx="3027" formatCode="0.0">
                  <c:v>5.8</c:v>
                </c:pt>
                <c:pt idx="3028" formatCode="0.0">
                  <c:v>4</c:v>
                </c:pt>
                <c:pt idx="3029" formatCode="0.0">
                  <c:v>4.3</c:v>
                </c:pt>
                <c:pt idx="3030" formatCode="0.0">
                  <c:v>5.7</c:v>
                </c:pt>
                <c:pt idx="3031" formatCode="0.0">
                  <c:v>3.7</c:v>
                </c:pt>
                <c:pt idx="3032" formatCode="0.0">
                  <c:v>3.3</c:v>
                </c:pt>
                <c:pt idx="3033" formatCode="0.0">
                  <c:v>5.0999999999999996</c:v>
                </c:pt>
                <c:pt idx="3034" formatCode="0.0">
                  <c:v>4.2</c:v>
                </c:pt>
                <c:pt idx="3035" formatCode="0.0">
                  <c:v>4.0999999999999996</c:v>
                </c:pt>
                <c:pt idx="3036" formatCode="0.0">
                  <c:v>3.3</c:v>
                </c:pt>
                <c:pt idx="3037" formatCode="0.0">
                  <c:v>11</c:v>
                </c:pt>
                <c:pt idx="3038" formatCode="0.0">
                  <c:v>6</c:v>
                </c:pt>
                <c:pt idx="3039" formatCode="0.0">
                  <c:v>11</c:v>
                </c:pt>
                <c:pt idx="3040" formatCode="0.0">
                  <c:v>4</c:v>
                </c:pt>
                <c:pt idx="3041" formatCode="0.0">
                  <c:v>8</c:v>
                </c:pt>
                <c:pt idx="3042" formatCode="0.0">
                  <c:v>7</c:v>
                </c:pt>
                <c:pt idx="3043" formatCode="0.0">
                  <c:v>8</c:v>
                </c:pt>
                <c:pt idx="3044" formatCode="0.0">
                  <c:v>11</c:v>
                </c:pt>
                <c:pt idx="3045" formatCode="0.0">
                  <c:v>7</c:v>
                </c:pt>
                <c:pt idx="3046" formatCode="0.0">
                  <c:v>6</c:v>
                </c:pt>
                <c:pt idx="3047" formatCode="0.0">
                  <c:v>9</c:v>
                </c:pt>
                <c:pt idx="3048" formatCode="0.0">
                  <c:v>5</c:v>
                </c:pt>
                <c:pt idx="3049" formatCode="0.0">
                  <c:v>5</c:v>
                </c:pt>
                <c:pt idx="3050" formatCode="0.0">
                  <c:v>7</c:v>
                </c:pt>
                <c:pt idx="3051" formatCode="0.0">
                  <c:v>5</c:v>
                </c:pt>
                <c:pt idx="3052" formatCode="0.0">
                  <c:v>6</c:v>
                </c:pt>
                <c:pt idx="3053" formatCode="0.0">
                  <c:v>8</c:v>
                </c:pt>
                <c:pt idx="3061" formatCode="0.0">
                  <c:v>5.4853585657370525</c:v>
                </c:pt>
                <c:pt idx="3062" formatCode="0.0">
                  <c:v>6.4340508806262227</c:v>
                </c:pt>
                <c:pt idx="3063" formatCode="0.0">
                  <c:v>6.5674603174603163</c:v>
                </c:pt>
                <c:pt idx="3064" formatCode="0.0">
                  <c:v>6.3127344521224078</c:v>
                </c:pt>
                <c:pt idx="3065" formatCode="0.0">
                  <c:v>7.1727363184079573</c:v>
                </c:pt>
                <c:pt idx="3066" formatCode="0.0">
                  <c:v>5.1919211822660101</c:v>
                </c:pt>
                <c:pt idx="3067" formatCode="0.0">
                  <c:v>6.7951097804391232</c:v>
                </c:pt>
                <c:pt idx="3068" formatCode="0.0">
                  <c:v>7.0472906403940883</c:v>
                </c:pt>
                <c:pt idx="3069" formatCode="0.0">
                  <c:v>5.1632411067193678</c:v>
                </c:pt>
                <c:pt idx="3070" formatCode="0.0">
                  <c:v>5.0001999999999995</c:v>
                </c:pt>
                <c:pt idx="3071" formatCode="0.0">
                  <c:v>5.0677268475210466</c:v>
                </c:pt>
                <c:pt idx="3072" formatCode="0.0">
                  <c:v>5.9260654112983167</c:v>
                </c:pt>
                <c:pt idx="3073" formatCode="0.0">
                  <c:v>5.7379860418743762</c:v>
                </c:pt>
                <c:pt idx="3074" formatCode="0.0">
                  <c:v>4.9884353741496588</c:v>
                </c:pt>
                <c:pt idx="3075" formatCode="0.0">
                  <c:v>4.9019960079840335</c:v>
                </c:pt>
                <c:pt idx="3076" formatCode="0.0">
                  <c:v>4.9189620758483033</c:v>
                </c:pt>
                <c:pt idx="3077" formatCode="0.0">
                  <c:v>7.7300399201596814</c:v>
                </c:pt>
                <c:pt idx="3078" formatCode="0.0">
                  <c:v>6.1431568431568433</c:v>
                </c:pt>
                <c:pt idx="3079" formatCode="0.0">
                  <c:v>7.342031872509958</c:v>
                </c:pt>
                <c:pt idx="3080" formatCode="0.0">
                  <c:v>7.1786982248520728</c:v>
                </c:pt>
                <c:pt idx="3081" formatCode="0.0">
                  <c:v>4.1733663366336637</c:v>
                </c:pt>
                <c:pt idx="3082" formatCode="0.0">
                  <c:v>6.7449119373776893</c:v>
                </c:pt>
                <c:pt idx="3083" formatCode="0.0">
                  <c:v>7.2147852147852136</c:v>
                </c:pt>
                <c:pt idx="3084" formatCode="0.0">
                  <c:v>3.253769841269841</c:v>
                </c:pt>
                <c:pt idx="3085" formatCode="0.0">
                  <c:v>4.0810139165009929</c:v>
                </c:pt>
                <c:pt idx="3086" formatCode="0.0">
                  <c:v>4.85084075173096</c:v>
                </c:pt>
                <c:pt idx="3087" formatCode="0.0">
                  <c:v>7.2345116279069757</c:v>
                </c:pt>
                <c:pt idx="3088" formatCode="0.0">
                  <c:v>4</c:v>
                </c:pt>
                <c:pt idx="3089" formatCode="0.0">
                  <c:v>6.066164611945009</c:v>
                </c:pt>
                <c:pt idx="3090" formatCode="0.0">
                  <c:v>8.9996142109947588</c:v>
                </c:pt>
                <c:pt idx="3091" formatCode="0.0">
                  <c:v>5.7</c:v>
                </c:pt>
                <c:pt idx="3092" formatCode="0.0">
                  <c:v>5.0307462686567153</c:v>
                </c:pt>
                <c:pt idx="3093" formatCode="0.0">
                  <c:v>4.9850894632206773</c:v>
                </c:pt>
                <c:pt idx="3094" formatCode="0.0">
                  <c:v>8.1210131549157492</c:v>
                </c:pt>
                <c:pt idx="3095" formatCode="0.0">
                  <c:v>4.3</c:v>
                </c:pt>
                <c:pt idx="3096" formatCode="0.0">
                  <c:v>3.9</c:v>
                </c:pt>
                <c:pt idx="3097" formatCode="0.0">
                  <c:v>5.9</c:v>
                </c:pt>
                <c:pt idx="3098" formatCode="0.0">
                  <c:v>4.4000000000000004</c:v>
                </c:pt>
                <c:pt idx="3099" formatCode="0.0">
                  <c:v>5</c:v>
                </c:pt>
                <c:pt idx="3100" formatCode="0.0">
                  <c:v>8.8500000000000014</c:v>
                </c:pt>
                <c:pt idx="3101" formatCode="0.0">
                  <c:v>6</c:v>
                </c:pt>
                <c:pt idx="3102" formatCode="0.0">
                  <c:v>6.1</c:v>
                </c:pt>
                <c:pt idx="3103" formatCode="0.0">
                  <c:v>7.57</c:v>
                </c:pt>
                <c:pt idx="3104" formatCode="0.0">
                  <c:v>7.6</c:v>
                </c:pt>
                <c:pt idx="3105" formatCode="0.0">
                  <c:v>6.6</c:v>
                </c:pt>
                <c:pt idx="3106" formatCode="0.0">
                  <c:v>5.7</c:v>
                </c:pt>
                <c:pt idx="3107" formatCode="0.0">
                  <c:v>11.6</c:v>
                </c:pt>
                <c:pt idx="3108" formatCode="0.0">
                  <c:v>7.1</c:v>
                </c:pt>
                <c:pt idx="3109" formatCode="0.0">
                  <c:v>6.9</c:v>
                </c:pt>
                <c:pt idx="3110" formatCode="0.0">
                  <c:v>8.5</c:v>
                </c:pt>
                <c:pt idx="3111" formatCode="0.0">
                  <c:v>6.5</c:v>
                </c:pt>
                <c:pt idx="3112" formatCode="0.0">
                  <c:v>7.5</c:v>
                </c:pt>
                <c:pt idx="3113" formatCode="0.0">
                  <c:v>9.7000000000000011</c:v>
                </c:pt>
                <c:pt idx="3114" formatCode="0.0">
                  <c:v>7.5</c:v>
                </c:pt>
                <c:pt idx="3115" formatCode="0.0">
                  <c:v>16.3</c:v>
                </c:pt>
                <c:pt idx="3116" formatCode="0.0">
                  <c:v>3.8</c:v>
                </c:pt>
                <c:pt idx="3117" formatCode="0.0">
                  <c:v>3.7</c:v>
                </c:pt>
                <c:pt idx="3118" formatCode="0.0">
                  <c:v>6</c:v>
                </c:pt>
                <c:pt idx="3119" formatCode="0.0">
                  <c:v>9.2000000000000011</c:v>
                </c:pt>
                <c:pt idx="3120" formatCode="0.0">
                  <c:v>9</c:v>
                </c:pt>
                <c:pt idx="3121" formatCode="0.0">
                  <c:v>9.5</c:v>
                </c:pt>
                <c:pt idx="3122" formatCode="0.0">
                  <c:v>9.2000000000000011</c:v>
                </c:pt>
                <c:pt idx="3123" formatCode="0.0">
                  <c:v>5.4</c:v>
                </c:pt>
                <c:pt idx="3124" formatCode="0.0">
                  <c:v>6.8</c:v>
                </c:pt>
                <c:pt idx="3125" formatCode="0.0">
                  <c:v>17.100000000000001</c:v>
                </c:pt>
                <c:pt idx="3192" formatCode="0.0">
                  <c:v>3</c:v>
                </c:pt>
                <c:pt idx="3193" formatCode="0.0">
                  <c:v>4</c:v>
                </c:pt>
                <c:pt idx="3194" formatCode="0.0">
                  <c:v>3</c:v>
                </c:pt>
                <c:pt idx="3195" formatCode="0.0">
                  <c:v>7</c:v>
                </c:pt>
                <c:pt idx="3196" formatCode="0.0">
                  <c:v>8</c:v>
                </c:pt>
                <c:pt idx="3197" formatCode="0.0">
                  <c:v>4</c:v>
                </c:pt>
                <c:pt idx="3198" formatCode="0.0">
                  <c:v>3</c:v>
                </c:pt>
                <c:pt idx="3199" formatCode="0.0">
                  <c:v>3</c:v>
                </c:pt>
                <c:pt idx="3200" formatCode="0.0">
                  <c:v>4</c:v>
                </c:pt>
                <c:pt idx="3201" formatCode="0.0">
                  <c:v>3</c:v>
                </c:pt>
                <c:pt idx="3202" formatCode="0.0">
                  <c:v>5</c:v>
                </c:pt>
                <c:pt idx="3218" formatCode="0.0">
                  <c:v>5</c:v>
                </c:pt>
                <c:pt idx="3220" formatCode="0.0">
                  <c:v>4.3599999999999994</c:v>
                </c:pt>
                <c:pt idx="3221" formatCode="0.0">
                  <c:v>5.63</c:v>
                </c:pt>
                <c:pt idx="3222" formatCode="0.0">
                  <c:v>6.99</c:v>
                </c:pt>
                <c:pt idx="3223" formatCode="0.0">
                  <c:v>7.58</c:v>
                </c:pt>
                <c:pt idx="3224" formatCode="0.0">
                  <c:v>7.91</c:v>
                </c:pt>
                <c:pt idx="3225" formatCode="0.0">
                  <c:v>8.3500000000000014</c:v>
                </c:pt>
                <c:pt idx="3226" formatCode="0.0">
                  <c:v>8.4600000000000026</c:v>
                </c:pt>
                <c:pt idx="3227" formatCode="0.0">
                  <c:v>7.28</c:v>
                </c:pt>
                <c:pt idx="3228" formatCode="0.0">
                  <c:v>8.7399999999999984</c:v>
                </c:pt>
                <c:pt idx="3229" formatCode="0.0">
                  <c:v>8.0400000000000009</c:v>
                </c:pt>
                <c:pt idx="3230" formatCode="0.0">
                  <c:v>8.11</c:v>
                </c:pt>
                <c:pt idx="3231" formatCode="0.0">
                  <c:v>10.9</c:v>
                </c:pt>
                <c:pt idx="3237" formatCode="0.0">
                  <c:v>16.7</c:v>
                </c:pt>
                <c:pt idx="3238" formatCode="0.0">
                  <c:v>3.6</c:v>
                </c:pt>
                <c:pt idx="3239" formatCode="0.0">
                  <c:v>3</c:v>
                </c:pt>
                <c:pt idx="3240" formatCode="0.0">
                  <c:v>6.1099999999999994</c:v>
                </c:pt>
                <c:pt idx="3241" formatCode="0.0">
                  <c:v>2.4299999999999997</c:v>
                </c:pt>
                <c:pt idx="3242" formatCode="0.0">
                  <c:v>2.42</c:v>
                </c:pt>
                <c:pt idx="3243" formatCode="0.0">
                  <c:v>4.75</c:v>
                </c:pt>
                <c:pt idx="3244" formatCode="0.0">
                  <c:v>3.71</c:v>
                </c:pt>
                <c:pt idx="3245" formatCode="0.0">
                  <c:v>4.96</c:v>
                </c:pt>
                <c:pt idx="3246" formatCode="0.0">
                  <c:v>4.25</c:v>
                </c:pt>
                <c:pt idx="3253" formatCode="0.0">
                  <c:v>14.639999999999999</c:v>
                </c:pt>
                <c:pt idx="3254" formatCode="0.0">
                  <c:v>40.89</c:v>
                </c:pt>
                <c:pt idx="3257" formatCode="0.0">
                  <c:v>12.140999999999998</c:v>
                </c:pt>
                <c:pt idx="3258" formatCode="0.0">
                  <c:v>9.7520000000000007</c:v>
                </c:pt>
                <c:pt idx="3260" formatCode="0.0">
                  <c:v>7.9850000000000003</c:v>
                </c:pt>
                <c:pt idx="3261" formatCode="0.0">
                  <c:v>10.555000000000001</c:v>
                </c:pt>
                <c:pt idx="3263" formatCode="0.0">
                  <c:v>9.516</c:v>
                </c:pt>
                <c:pt idx="3265" formatCode="0.0">
                  <c:v>8.2560000000000002</c:v>
                </c:pt>
                <c:pt idx="3266" formatCode="0.0">
                  <c:v>7.5219999999999994</c:v>
                </c:pt>
                <c:pt idx="3267" formatCode="0.0">
                  <c:v>7.294999999999999</c:v>
                </c:pt>
                <c:pt idx="3268" formatCode="0.0">
                  <c:v>6.1659999999999995</c:v>
                </c:pt>
                <c:pt idx="3269" formatCode="0.0">
                  <c:v>4.71</c:v>
                </c:pt>
                <c:pt idx="3270" formatCode="0.0">
                  <c:v>4.677999999999999</c:v>
                </c:pt>
                <c:pt idx="3272" formatCode="0.0">
                  <c:v>9.7239999999999984</c:v>
                </c:pt>
                <c:pt idx="3391" formatCode="0.0">
                  <c:v>5.6099999999999994</c:v>
                </c:pt>
                <c:pt idx="3392" formatCode="0.0">
                  <c:v>6.87</c:v>
                </c:pt>
                <c:pt idx="3393" formatCode="0.0">
                  <c:v>4.58</c:v>
                </c:pt>
                <c:pt idx="3394" formatCode="0.0">
                  <c:v>5</c:v>
                </c:pt>
                <c:pt idx="3395" formatCode="0.0">
                  <c:v>6.7</c:v>
                </c:pt>
                <c:pt idx="3396" formatCode="0.0">
                  <c:v>11</c:v>
                </c:pt>
                <c:pt idx="3397" formatCode="0.0">
                  <c:v>16.7</c:v>
                </c:pt>
                <c:pt idx="3398" formatCode="0.0">
                  <c:v>13.5</c:v>
                </c:pt>
                <c:pt idx="3399" formatCode="0.0">
                  <c:v>11.3</c:v>
                </c:pt>
                <c:pt idx="3400" formatCode="0.0">
                  <c:v>10.3</c:v>
                </c:pt>
                <c:pt idx="3401" formatCode="0.0">
                  <c:v>2.2999999999999998</c:v>
                </c:pt>
                <c:pt idx="3402" formatCode="0.0">
                  <c:v>5.9</c:v>
                </c:pt>
                <c:pt idx="3403" formatCode="0.0">
                  <c:v>18.600000000000001</c:v>
                </c:pt>
                <c:pt idx="3404" formatCode="0.0">
                  <c:v>24</c:v>
                </c:pt>
                <c:pt idx="3405" formatCode="0.0">
                  <c:v>18.100000000000001</c:v>
                </c:pt>
                <c:pt idx="3406" formatCode="0.0">
                  <c:v>36.9</c:v>
                </c:pt>
                <c:pt idx="3407" formatCode="0.0">
                  <c:v>39.200000000000003</c:v>
                </c:pt>
                <c:pt idx="3408" formatCode="0.0">
                  <c:v>64.7</c:v>
                </c:pt>
                <c:pt idx="3409" formatCode="0.0">
                  <c:v>29.9</c:v>
                </c:pt>
                <c:pt idx="3410" formatCode="0.0">
                  <c:v>10.200000000000001</c:v>
                </c:pt>
                <c:pt idx="3413" formatCode="0.0">
                  <c:v>8.3000000000000007</c:v>
                </c:pt>
                <c:pt idx="3418" formatCode="0.0">
                  <c:v>8.8000000000000007</c:v>
                </c:pt>
                <c:pt idx="3419" formatCode="0.0">
                  <c:v>11.5</c:v>
                </c:pt>
                <c:pt idx="3420" formatCode="0.0">
                  <c:v>11.2</c:v>
                </c:pt>
                <c:pt idx="3421" formatCode="0.0">
                  <c:v>11.4</c:v>
                </c:pt>
                <c:pt idx="3422" formatCode="0.0">
                  <c:v>9.7000000000000011</c:v>
                </c:pt>
                <c:pt idx="3428" formatCode="0.0">
                  <c:v>4.5999999999999996</c:v>
                </c:pt>
                <c:pt idx="3432" formatCode="0.0">
                  <c:v>5.81</c:v>
                </c:pt>
                <c:pt idx="3433" formatCode="0.0">
                  <c:v>22.5</c:v>
                </c:pt>
                <c:pt idx="3434" formatCode="0.0">
                  <c:v>4.2699999999999996</c:v>
                </c:pt>
                <c:pt idx="3435" formatCode="0.0">
                  <c:v>3.9499999999999997</c:v>
                </c:pt>
                <c:pt idx="3436" formatCode="0.0">
                  <c:v>10.81</c:v>
                </c:pt>
                <c:pt idx="3437" formatCode="0.0">
                  <c:v>7.87</c:v>
                </c:pt>
                <c:pt idx="3438" formatCode="0.0">
                  <c:v>7.13</c:v>
                </c:pt>
                <c:pt idx="3439" formatCode="0.0">
                  <c:v>6.6899999999999995</c:v>
                </c:pt>
                <c:pt idx="3440" formatCode="0.0">
                  <c:v>17.88</c:v>
                </c:pt>
                <c:pt idx="3441" formatCode="0.0">
                  <c:v>6.79</c:v>
                </c:pt>
                <c:pt idx="3442" formatCode="0.0">
                  <c:v>17.100000000000001</c:v>
                </c:pt>
                <c:pt idx="3443" formatCode="0.0">
                  <c:v>9.1</c:v>
                </c:pt>
                <c:pt idx="3444" formatCode="0.0">
                  <c:v>12.129999999999999</c:v>
                </c:pt>
                <c:pt idx="3445" formatCode="0.0">
                  <c:v>7.98</c:v>
                </c:pt>
                <c:pt idx="3467" formatCode="0.0">
                  <c:v>7.1</c:v>
                </c:pt>
                <c:pt idx="3468" formatCode="0.0">
                  <c:v>6.8</c:v>
                </c:pt>
                <c:pt idx="3469" formatCode="0.0">
                  <c:v>4.8</c:v>
                </c:pt>
                <c:pt idx="3470" formatCode="0.0">
                  <c:v>4.8</c:v>
                </c:pt>
                <c:pt idx="3471" formatCode="0.0">
                  <c:v>2.8</c:v>
                </c:pt>
                <c:pt idx="3472" formatCode="0.0">
                  <c:v>8.5</c:v>
                </c:pt>
                <c:pt idx="3473" formatCode="0.0">
                  <c:v>17.3</c:v>
                </c:pt>
                <c:pt idx="3474" formatCode="0.0">
                  <c:v>9</c:v>
                </c:pt>
                <c:pt idx="3475" formatCode="0.0">
                  <c:v>8.7000000000000011</c:v>
                </c:pt>
                <c:pt idx="3476" formatCode="0.0">
                  <c:v>7.6</c:v>
                </c:pt>
                <c:pt idx="3478" formatCode="0.0">
                  <c:v>7.3293799999999996</c:v>
                </c:pt>
                <c:pt idx="3479" formatCode="0.0">
                  <c:v>6</c:v>
                </c:pt>
                <c:pt idx="3480" formatCode="0.0">
                  <c:v>9</c:v>
                </c:pt>
                <c:pt idx="3481" formatCode="0.0">
                  <c:v>12</c:v>
                </c:pt>
                <c:pt idx="3482" formatCode="0.0">
                  <c:v>8</c:v>
                </c:pt>
                <c:pt idx="3483" formatCode="0.0">
                  <c:v>10</c:v>
                </c:pt>
                <c:pt idx="3484" formatCode="0.0">
                  <c:v>8</c:v>
                </c:pt>
                <c:pt idx="3485" formatCode="0.0">
                  <c:v>12</c:v>
                </c:pt>
                <c:pt idx="3486" formatCode="0.0">
                  <c:v>10</c:v>
                </c:pt>
                <c:pt idx="3487" formatCode="0.0">
                  <c:v>12</c:v>
                </c:pt>
                <c:pt idx="3488" formatCode="0.0">
                  <c:v>9</c:v>
                </c:pt>
                <c:pt idx="3489" formatCode="0.0">
                  <c:v>7</c:v>
                </c:pt>
                <c:pt idx="3490" formatCode="0.0">
                  <c:v>6</c:v>
                </c:pt>
                <c:pt idx="3491" formatCode="0.0">
                  <c:v>6</c:v>
                </c:pt>
                <c:pt idx="3492" formatCode="0.0">
                  <c:v>6</c:v>
                </c:pt>
                <c:pt idx="3493" formatCode="0.0">
                  <c:v>22</c:v>
                </c:pt>
                <c:pt idx="3494" formatCode="0.0">
                  <c:v>22</c:v>
                </c:pt>
                <c:pt idx="3495" formatCode="0.0">
                  <c:v>25</c:v>
                </c:pt>
                <c:pt idx="3496" formatCode="0.0">
                  <c:v>23</c:v>
                </c:pt>
                <c:pt idx="3497" formatCode="0.0">
                  <c:v>18</c:v>
                </c:pt>
                <c:pt idx="3498" formatCode="0.0">
                  <c:v>12</c:v>
                </c:pt>
                <c:pt idx="3499" formatCode="0.0">
                  <c:v>19</c:v>
                </c:pt>
                <c:pt idx="3500" formatCode="0.0">
                  <c:v>18</c:v>
                </c:pt>
                <c:pt idx="3501" formatCode="0.0">
                  <c:v>26</c:v>
                </c:pt>
                <c:pt idx="3502" formatCode="0.0">
                  <c:v>48</c:v>
                </c:pt>
                <c:pt idx="3503" formatCode="0.0">
                  <c:v>53</c:v>
                </c:pt>
                <c:pt idx="3504" formatCode="0.0">
                  <c:v>119</c:v>
                </c:pt>
                <c:pt idx="3505" formatCode="0.0">
                  <c:v>51</c:v>
                </c:pt>
                <c:pt idx="3506" formatCode="0.0">
                  <c:v>42</c:v>
                </c:pt>
                <c:pt idx="3507" formatCode="0.0">
                  <c:v>37</c:v>
                </c:pt>
                <c:pt idx="3508" formatCode="0.0">
                  <c:v>54</c:v>
                </c:pt>
                <c:pt idx="3509" formatCode="0.0">
                  <c:v>26</c:v>
                </c:pt>
                <c:pt idx="3510" formatCode="0.0">
                  <c:v>37</c:v>
                </c:pt>
                <c:pt idx="3511" formatCode="0.0">
                  <c:v>34</c:v>
                </c:pt>
                <c:pt idx="3512" formatCode="0.0">
                  <c:v>44</c:v>
                </c:pt>
                <c:pt idx="3513" formatCode="0.0">
                  <c:v>48</c:v>
                </c:pt>
                <c:pt idx="3514" formatCode="0.0">
                  <c:v>33</c:v>
                </c:pt>
                <c:pt idx="3515" formatCode="0.0">
                  <c:v>18</c:v>
                </c:pt>
                <c:pt idx="3516" formatCode="0.0">
                  <c:v>21</c:v>
                </c:pt>
                <c:pt idx="3517" formatCode="0.0">
                  <c:v>26</c:v>
                </c:pt>
                <c:pt idx="3518" formatCode="0.0">
                  <c:v>42</c:v>
                </c:pt>
                <c:pt idx="3519" formatCode="0.0">
                  <c:v>61</c:v>
                </c:pt>
                <c:pt idx="3520" formatCode="0.0">
                  <c:v>47</c:v>
                </c:pt>
                <c:pt idx="3521" formatCode="0.0">
                  <c:v>48</c:v>
                </c:pt>
                <c:pt idx="3522" formatCode="0.0">
                  <c:v>62</c:v>
                </c:pt>
                <c:pt idx="3523" formatCode="0.0">
                  <c:v>47</c:v>
                </c:pt>
                <c:pt idx="3570" formatCode="0.0">
                  <c:v>3.1</c:v>
                </c:pt>
                <c:pt idx="3571" formatCode="0.0">
                  <c:v>4.5999999999999996</c:v>
                </c:pt>
                <c:pt idx="3572" formatCode="0.0">
                  <c:v>6.5</c:v>
                </c:pt>
                <c:pt idx="3573" formatCode="0.0">
                  <c:v>10.7</c:v>
                </c:pt>
                <c:pt idx="3574" formatCode="0.0">
                  <c:v>16</c:v>
                </c:pt>
                <c:pt idx="3575" formatCode="0.0">
                  <c:v>5.9</c:v>
                </c:pt>
                <c:pt idx="3576" formatCode="0.0">
                  <c:v>7</c:v>
                </c:pt>
                <c:pt idx="3577" formatCode="0.0">
                  <c:v>8.5</c:v>
                </c:pt>
                <c:pt idx="3578" formatCode="0.0">
                  <c:v>5.9</c:v>
                </c:pt>
                <c:pt idx="3579" formatCode="0.0">
                  <c:v>7.1</c:v>
                </c:pt>
                <c:pt idx="3580" formatCode="0.0">
                  <c:v>6.6</c:v>
                </c:pt>
                <c:pt idx="3581" formatCode="0.0">
                  <c:v>6.9</c:v>
                </c:pt>
                <c:pt idx="3582" formatCode="0.0">
                  <c:v>12.3</c:v>
                </c:pt>
                <c:pt idx="3583" formatCode="0.0">
                  <c:v>7.2</c:v>
                </c:pt>
                <c:pt idx="3584" formatCode="0.0">
                  <c:v>6</c:v>
                </c:pt>
                <c:pt idx="3585" formatCode="0.0">
                  <c:v>6.8</c:v>
                </c:pt>
                <c:pt idx="3586" formatCode="0.0">
                  <c:v>9</c:v>
                </c:pt>
                <c:pt idx="3589" formatCode="0.0">
                  <c:v>13.6</c:v>
                </c:pt>
                <c:pt idx="3590" formatCode="0.0">
                  <c:v>20</c:v>
                </c:pt>
                <c:pt idx="3591" formatCode="0.0">
                  <c:v>13.9</c:v>
                </c:pt>
                <c:pt idx="3592" formatCode="0.0">
                  <c:v>13.9</c:v>
                </c:pt>
                <c:pt idx="3595" formatCode="0.0">
                  <c:v>24.5</c:v>
                </c:pt>
                <c:pt idx="3596" formatCode="0.0">
                  <c:v>17.2</c:v>
                </c:pt>
                <c:pt idx="3598" formatCode="0.0">
                  <c:v>25.8</c:v>
                </c:pt>
                <c:pt idx="3599" formatCode="0.0">
                  <c:v>35.700000000000003</c:v>
                </c:pt>
                <c:pt idx="3600" formatCode="0.0">
                  <c:v>37.300000000000011</c:v>
                </c:pt>
                <c:pt idx="3601" formatCode="0.0">
                  <c:v>28.1</c:v>
                </c:pt>
                <c:pt idx="3602" formatCode="0.0">
                  <c:v>48.5</c:v>
                </c:pt>
                <c:pt idx="3603" formatCode="0.0">
                  <c:v>37.200000000000003</c:v>
                </c:pt>
                <c:pt idx="3604" formatCode="0.0">
                  <c:v>20.2</c:v>
                </c:pt>
                <c:pt idx="3605" formatCode="0.0">
                  <c:v>21.6</c:v>
                </c:pt>
                <c:pt idx="3606" formatCode="0.0">
                  <c:v>21.1</c:v>
                </c:pt>
                <c:pt idx="3607" formatCode="0.0">
                  <c:v>35.800000000000011</c:v>
                </c:pt>
                <c:pt idx="3608" formatCode="0.0">
                  <c:v>41.2</c:v>
                </c:pt>
                <c:pt idx="3609" formatCode="0.0">
                  <c:v>25.8</c:v>
                </c:pt>
                <c:pt idx="3618" formatCode="0.0">
                  <c:v>18.3</c:v>
                </c:pt>
                <c:pt idx="3619" formatCode="0.0">
                  <c:v>20.3</c:v>
                </c:pt>
                <c:pt idx="3620" formatCode="0.0">
                  <c:v>37.9</c:v>
                </c:pt>
                <c:pt idx="3621" formatCode="0.0">
                  <c:v>26.1</c:v>
                </c:pt>
                <c:pt idx="3622" formatCode="0.0">
                  <c:v>36.200000000000003</c:v>
                </c:pt>
                <c:pt idx="3623" formatCode="0.0">
                  <c:v>28.5</c:v>
                </c:pt>
                <c:pt idx="3624" formatCode="0.0">
                  <c:v>23</c:v>
                </c:pt>
                <c:pt idx="3626" formatCode="0.0">
                  <c:v>19</c:v>
                </c:pt>
                <c:pt idx="3627" formatCode="0.0">
                  <c:v>14</c:v>
                </c:pt>
                <c:pt idx="3644" formatCode="0.0">
                  <c:v>4.8099999999999996</c:v>
                </c:pt>
                <c:pt idx="3645" formatCode="0.0">
                  <c:v>6.1</c:v>
                </c:pt>
                <c:pt idx="3646" formatCode="0.0">
                  <c:v>6.6099999999999994</c:v>
                </c:pt>
                <c:pt idx="3647" formatCode="0.0">
                  <c:v>8.4600000000000026</c:v>
                </c:pt>
                <c:pt idx="3648" formatCode="0.0">
                  <c:v>8.3600000000000012</c:v>
                </c:pt>
                <c:pt idx="3652" formatCode="0.0">
                  <c:v>4.8899999999999997</c:v>
                </c:pt>
                <c:pt idx="3653" formatCode="0.0">
                  <c:v>5.68</c:v>
                </c:pt>
                <c:pt idx="3654" formatCode="0.0">
                  <c:v>6.06</c:v>
                </c:pt>
                <c:pt idx="3655" formatCode="0.0">
                  <c:v>6.13</c:v>
                </c:pt>
                <c:pt idx="3656" formatCode="0.0">
                  <c:v>6.1899999999999995</c:v>
                </c:pt>
                <c:pt idx="3657" formatCode="0.0">
                  <c:v>6.57</c:v>
                </c:pt>
                <c:pt idx="3658" formatCode="0.0">
                  <c:v>7.2700000000000005</c:v>
                </c:pt>
                <c:pt idx="3659" formatCode="0.0">
                  <c:v>8</c:v>
                </c:pt>
                <c:pt idx="3660" formatCode="0.0">
                  <c:v>8.92</c:v>
                </c:pt>
                <c:pt idx="3661" formatCode="0.0">
                  <c:v>11.5</c:v>
                </c:pt>
                <c:pt idx="3662" formatCode="0.0">
                  <c:v>12.77</c:v>
                </c:pt>
                <c:pt idx="3663" formatCode="0.0">
                  <c:v>13.28</c:v>
                </c:pt>
                <c:pt idx="3664" formatCode="0.0">
                  <c:v>13.51</c:v>
                </c:pt>
                <c:pt idx="3665" formatCode="0.0">
                  <c:v>15.870000000000001</c:v>
                </c:pt>
                <c:pt idx="3666" formatCode="0.0">
                  <c:v>18.350000000000001</c:v>
                </c:pt>
                <c:pt idx="3667" formatCode="0.0">
                  <c:v>10.84</c:v>
                </c:pt>
                <c:pt idx="3668" formatCode="0.0">
                  <c:v>9.2000000000000011</c:v>
                </c:pt>
                <c:pt idx="3669" formatCode="0.0">
                  <c:v>8.9500000000000011</c:v>
                </c:pt>
                <c:pt idx="3670" formatCode="0.0">
                  <c:v>9</c:v>
                </c:pt>
                <c:pt idx="3671" formatCode="0.0">
                  <c:v>9.5300000000000011</c:v>
                </c:pt>
                <c:pt idx="3672" formatCode="0.0">
                  <c:v>9.02</c:v>
                </c:pt>
                <c:pt idx="3673" formatCode="0.0">
                  <c:v>6.1899999999999995</c:v>
                </c:pt>
                <c:pt idx="3674" formatCode="0.0">
                  <c:v>8.129999999999999</c:v>
                </c:pt>
                <c:pt idx="3675" formatCode="0.0">
                  <c:v>8.7000000000000011</c:v>
                </c:pt>
                <c:pt idx="3676" formatCode="0.0">
                  <c:v>10.38</c:v>
                </c:pt>
                <c:pt idx="3677" formatCode="0.0">
                  <c:v>7.13</c:v>
                </c:pt>
                <c:pt idx="3679" formatCode="0.0">
                  <c:v>10.5</c:v>
                </c:pt>
                <c:pt idx="3680" formatCode="0.0">
                  <c:v>10</c:v>
                </c:pt>
                <c:pt idx="3681" formatCode="0.0">
                  <c:v>6.1</c:v>
                </c:pt>
                <c:pt idx="3682" formatCode="0.0">
                  <c:v>4.0999999999999996</c:v>
                </c:pt>
                <c:pt idx="3685" formatCode="0.0">
                  <c:v>9.8000000000000007</c:v>
                </c:pt>
                <c:pt idx="3686" formatCode="0.0">
                  <c:v>6.3</c:v>
                </c:pt>
                <c:pt idx="3687" formatCode="0.0">
                  <c:v>9.4</c:v>
                </c:pt>
                <c:pt idx="3688" formatCode="0.0">
                  <c:v>18</c:v>
                </c:pt>
                <c:pt idx="3689" formatCode="0.0">
                  <c:v>9.4</c:v>
                </c:pt>
                <c:pt idx="3690" formatCode="0.0">
                  <c:v>4.5999999999999996</c:v>
                </c:pt>
                <c:pt idx="3691" formatCode="0.0">
                  <c:v>6.4</c:v>
                </c:pt>
                <c:pt idx="3692" formatCode="0.0">
                  <c:v>7.7</c:v>
                </c:pt>
                <c:pt idx="3693" formatCode="0.0">
                  <c:v>5.0999999999999996</c:v>
                </c:pt>
                <c:pt idx="3694" formatCode="0.0">
                  <c:v>8.6</c:v>
                </c:pt>
                <c:pt idx="3695" formatCode="0.0">
                  <c:v>10.5</c:v>
                </c:pt>
                <c:pt idx="3696" formatCode="0.0">
                  <c:v>7.9</c:v>
                </c:pt>
                <c:pt idx="3697" formatCode="0.0">
                  <c:v>9.8000000000000007</c:v>
                </c:pt>
                <c:pt idx="3698" formatCode="0.0">
                  <c:v>9.5</c:v>
                </c:pt>
                <c:pt idx="3699" formatCode="0.0">
                  <c:v>5.6</c:v>
                </c:pt>
                <c:pt idx="3700" formatCode="0.0">
                  <c:v>4.9000000000000004</c:v>
                </c:pt>
                <c:pt idx="3701" formatCode="0.0">
                  <c:v>5.7</c:v>
                </c:pt>
                <c:pt idx="3702" formatCode="0.0">
                  <c:v>11</c:v>
                </c:pt>
                <c:pt idx="3703" formatCode="0.0">
                  <c:v>6.7</c:v>
                </c:pt>
                <c:pt idx="3704" formatCode="0.0">
                  <c:v>5.2</c:v>
                </c:pt>
                <c:pt idx="3705" formatCode="0.0">
                  <c:v>10</c:v>
                </c:pt>
                <c:pt idx="3706" formatCode="0.0">
                  <c:v>8.3000000000000007</c:v>
                </c:pt>
                <c:pt idx="3707" formatCode="0.0">
                  <c:v>8.9</c:v>
                </c:pt>
                <c:pt idx="3708" formatCode="0.0">
                  <c:v>11</c:v>
                </c:pt>
                <c:pt idx="3709" formatCode="0.0">
                  <c:v>14</c:v>
                </c:pt>
                <c:pt idx="3710" formatCode="0.0">
                  <c:v>15</c:v>
                </c:pt>
                <c:pt idx="3711" formatCode="0.0">
                  <c:v>14</c:v>
                </c:pt>
                <c:pt idx="3712" formatCode="0.0">
                  <c:v>14</c:v>
                </c:pt>
                <c:pt idx="3713" formatCode="0.0">
                  <c:v>12</c:v>
                </c:pt>
                <c:pt idx="3714" formatCode="0.0">
                  <c:v>10</c:v>
                </c:pt>
                <c:pt idx="3715" formatCode="0.0">
                  <c:v>10</c:v>
                </c:pt>
                <c:pt idx="3716" formatCode="0.0">
                  <c:v>11</c:v>
                </c:pt>
                <c:pt idx="3717" formatCode="0.0">
                  <c:v>12</c:v>
                </c:pt>
                <c:pt idx="3718" formatCode="0.0">
                  <c:v>13</c:v>
                </c:pt>
                <c:pt idx="3719" formatCode="0.0">
                  <c:v>12</c:v>
                </c:pt>
                <c:pt idx="3720" formatCode="0.0">
                  <c:v>12</c:v>
                </c:pt>
                <c:pt idx="3721" formatCode="0.0">
                  <c:v>11</c:v>
                </c:pt>
                <c:pt idx="3722" formatCode="0.0">
                  <c:v>11</c:v>
                </c:pt>
                <c:pt idx="3723" formatCode="0.0">
                  <c:v>11</c:v>
                </c:pt>
                <c:pt idx="3724" formatCode="0.0">
                  <c:v>15</c:v>
                </c:pt>
                <c:pt idx="3725" formatCode="0.0">
                  <c:v>9</c:v>
                </c:pt>
                <c:pt idx="3726" formatCode="0.0">
                  <c:v>17</c:v>
                </c:pt>
                <c:pt idx="3727" formatCode="0.0">
                  <c:v>8</c:v>
                </c:pt>
                <c:pt idx="3728" formatCode="0.0">
                  <c:v>10</c:v>
                </c:pt>
                <c:pt idx="3729" formatCode="0.0">
                  <c:v>12</c:v>
                </c:pt>
                <c:pt idx="3730" formatCode="0.0">
                  <c:v>11</c:v>
                </c:pt>
                <c:pt idx="3731" formatCode="0.0">
                  <c:v>14</c:v>
                </c:pt>
                <c:pt idx="3732" formatCode="0.0">
                  <c:v>10</c:v>
                </c:pt>
                <c:pt idx="3733" formatCode="0.0">
                  <c:v>13</c:v>
                </c:pt>
                <c:pt idx="3734" formatCode="0.0">
                  <c:v>13</c:v>
                </c:pt>
                <c:pt idx="3735" formatCode="0.0">
                  <c:v>13</c:v>
                </c:pt>
                <c:pt idx="3736" formatCode="0.0">
                  <c:v>10</c:v>
                </c:pt>
                <c:pt idx="3737" formatCode="0.0">
                  <c:v>11</c:v>
                </c:pt>
                <c:pt idx="3738" formatCode="0.0">
                  <c:v>10</c:v>
                </c:pt>
                <c:pt idx="3739" formatCode="0.0">
                  <c:v>13</c:v>
                </c:pt>
                <c:pt idx="3740" formatCode="0.0">
                  <c:v>7</c:v>
                </c:pt>
                <c:pt idx="3741" formatCode="0.0">
                  <c:v>16</c:v>
                </c:pt>
                <c:pt idx="3742" formatCode="0.0">
                  <c:v>10</c:v>
                </c:pt>
                <c:pt idx="3743" formatCode="0.0">
                  <c:v>10</c:v>
                </c:pt>
                <c:pt idx="3744" formatCode="0.0">
                  <c:v>9</c:v>
                </c:pt>
                <c:pt idx="3745" formatCode="0.0">
                  <c:v>12</c:v>
                </c:pt>
                <c:pt idx="3746" formatCode="0.0">
                  <c:v>10</c:v>
                </c:pt>
                <c:pt idx="3747" formatCode="0.0">
                  <c:v>10</c:v>
                </c:pt>
                <c:pt idx="3748" formatCode="0.0">
                  <c:v>16</c:v>
                </c:pt>
                <c:pt idx="3749" formatCode="0.0">
                  <c:v>8</c:v>
                </c:pt>
                <c:pt idx="3750" formatCode="0.0">
                  <c:v>13</c:v>
                </c:pt>
                <c:pt idx="3751" formatCode="0.0">
                  <c:v>12</c:v>
                </c:pt>
                <c:pt idx="3752" formatCode="0.0">
                  <c:v>11</c:v>
                </c:pt>
                <c:pt idx="3753" formatCode="0.0">
                  <c:v>11</c:v>
                </c:pt>
                <c:pt idx="3754" formatCode="0.0">
                  <c:v>13</c:v>
                </c:pt>
                <c:pt idx="3755" formatCode="0.0">
                  <c:v>10</c:v>
                </c:pt>
                <c:pt idx="3756" formatCode="0.0">
                  <c:v>26</c:v>
                </c:pt>
                <c:pt idx="3757" formatCode="0.0">
                  <c:v>15</c:v>
                </c:pt>
                <c:pt idx="3758" formatCode="0.0">
                  <c:v>18</c:v>
                </c:pt>
                <c:pt idx="3759" formatCode="0.0">
                  <c:v>17</c:v>
                </c:pt>
                <c:pt idx="3760" formatCode="0.0">
                  <c:v>18</c:v>
                </c:pt>
                <c:pt idx="3761" formatCode="0.0">
                  <c:v>17</c:v>
                </c:pt>
                <c:pt idx="3762" formatCode="0.0">
                  <c:v>14</c:v>
                </c:pt>
                <c:pt idx="3763" formatCode="0.0">
                  <c:v>11</c:v>
                </c:pt>
                <c:pt idx="3764" formatCode="0.0">
                  <c:v>13</c:v>
                </c:pt>
                <c:pt idx="3765" formatCode="0.0">
                  <c:v>13</c:v>
                </c:pt>
                <c:pt idx="3766" formatCode="0.0">
                  <c:v>16</c:v>
                </c:pt>
                <c:pt idx="3767" formatCode="0.0">
                  <c:v>9</c:v>
                </c:pt>
                <c:pt idx="3768" formatCode="0.0">
                  <c:v>14</c:v>
                </c:pt>
                <c:pt idx="3769" formatCode="0.0">
                  <c:v>13</c:v>
                </c:pt>
                <c:pt idx="3770" formatCode="0.0">
                  <c:v>14</c:v>
                </c:pt>
                <c:pt idx="3771" formatCode="0.0">
                  <c:v>15</c:v>
                </c:pt>
                <c:pt idx="3772" formatCode="0.0">
                  <c:v>16</c:v>
                </c:pt>
                <c:pt idx="3773" formatCode="0.0">
                  <c:v>12</c:v>
                </c:pt>
                <c:pt idx="3774" formatCode="0.0">
                  <c:v>15</c:v>
                </c:pt>
                <c:pt idx="3775" formatCode="0.0">
                  <c:v>14</c:v>
                </c:pt>
                <c:pt idx="3776" formatCode="0.0">
                  <c:v>15</c:v>
                </c:pt>
                <c:pt idx="3777" formatCode="0.0">
                  <c:v>15</c:v>
                </c:pt>
                <c:pt idx="3778" formatCode="0.0">
                  <c:v>13</c:v>
                </c:pt>
                <c:pt idx="3779" formatCode="0.0">
                  <c:v>15</c:v>
                </c:pt>
                <c:pt idx="3780" formatCode="0.0">
                  <c:v>15</c:v>
                </c:pt>
                <c:pt idx="3781" formatCode="0.0">
                  <c:v>13</c:v>
                </c:pt>
                <c:pt idx="3782" formatCode="0.0">
                  <c:v>19</c:v>
                </c:pt>
                <c:pt idx="3783" formatCode="0.0">
                  <c:v>12</c:v>
                </c:pt>
                <c:pt idx="3784" formatCode="0.0">
                  <c:v>12</c:v>
                </c:pt>
                <c:pt idx="3785" formatCode="0.0">
                  <c:v>20</c:v>
                </c:pt>
                <c:pt idx="3786" formatCode="0.0">
                  <c:v>17</c:v>
                </c:pt>
                <c:pt idx="3787" formatCode="0.0">
                  <c:v>15</c:v>
                </c:pt>
                <c:pt idx="3788" formatCode="0.0">
                  <c:v>18</c:v>
                </c:pt>
                <c:pt idx="3789" formatCode="0.0">
                  <c:v>18</c:v>
                </c:pt>
                <c:pt idx="3790" formatCode="0.0">
                  <c:v>15</c:v>
                </c:pt>
                <c:pt idx="3791" formatCode="0.0">
                  <c:v>14</c:v>
                </c:pt>
                <c:pt idx="3792" formatCode="0.0">
                  <c:v>15</c:v>
                </c:pt>
                <c:pt idx="3793" formatCode="0.0">
                  <c:v>14</c:v>
                </c:pt>
                <c:pt idx="3794" formatCode="0.0">
                  <c:v>11</c:v>
                </c:pt>
                <c:pt idx="3795" formatCode="0.0">
                  <c:v>9</c:v>
                </c:pt>
                <c:pt idx="3796" formatCode="0.0">
                  <c:v>10</c:v>
                </c:pt>
                <c:pt idx="3797" formatCode="0.0">
                  <c:v>12</c:v>
                </c:pt>
                <c:pt idx="3798" formatCode="0.0">
                  <c:v>13</c:v>
                </c:pt>
                <c:pt idx="3799" formatCode="0.0">
                  <c:v>10</c:v>
                </c:pt>
                <c:pt idx="3800" formatCode="0.0">
                  <c:v>13</c:v>
                </c:pt>
                <c:pt idx="3801" formatCode="0.0">
                  <c:v>14</c:v>
                </c:pt>
                <c:pt idx="3802" formatCode="0.0">
                  <c:v>10</c:v>
                </c:pt>
                <c:pt idx="3803" formatCode="0.0">
                  <c:v>10</c:v>
                </c:pt>
                <c:pt idx="3804" formatCode="0.0">
                  <c:v>10</c:v>
                </c:pt>
                <c:pt idx="3805" formatCode="0.0">
                  <c:v>14</c:v>
                </c:pt>
                <c:pt idx="3806" formatCode="0.0">
                  <c:v>10</c:v>
                </c:pt>
                <c:pt idx="3807" formatCode="0.0">
                  <c:v>12</c:v>
                </c:pt>
                <c:pt idx="3808" formatCode="0.0">
                  <c:v>15</c:v>
                </c:pt>
                <c:pt idx="3809" formatCode="0.0">
                  <c:v>6</c:v>
                </c:pt>
                <c:pt idx="3810" formatCode="0.0">
                  <c:v>12</c:v>
                </c:pt>
                <c:pt idx="3811" formatCode="0.0">
                  <c:v>17</c:v>
                </c:pt>
                <c:pt idx="3812" formatCode="0.0">
                  <c:v>11</c:v>
                </c:pt>
                <c:pt idx="3813" formatCode="0.0">
                  <c:v>15</c:v>
                </c:pt>
                <c:pt idx="3814" formatCode="0.0">
                  <c:v>13</c:v>
                </c:pt>
                <c:pt idx="3815" formatCode="0.0">
                  <c:v>9</c:v>
                </c:pt>
                <c:pt idx="3816" formatCode="0.0">
                  <c:v>10</c:v>
                </c:pt>
                <c:pt idx="3817" formatCode="0.0">
                  <c:v>11</c:v>
                </c:pt>
                <c:pt idx="3818" formatCode="0.0">
                  <c:v>9</c:v>
                </c:pt>
                <c:pt idx="3819" formatCode="0.0">
                  <c:v>12</c:v>
                </c:pt>
                <c:pt idx="3820" formatCode="0.0">
                  <c:v>11</c:v>
                </c:pt>
                <c:pt idx="3821" formatCode="0.0">
                  <c:v>14</c:v>
                </c:pt>
                <c:pt idx="3822" formatCode="0.0">
                  <c:v>13</c:v>
                </c:pt>
                <c:pt idx="3823" formatCode="0.0">
                  <c:v>11</c:v>
                </c:pt>
                <c:pt idx="3824" formatCode="0.0">
                  <c:v>17</c:v>
                </c:pt>
                <c:pt idx="3825" formatCode="0.0">
                  <c:v>12</c:v>
                </c:pt>
                <c:pt idx="3826" formatCode="0.0">
                  <c:v>11</c:v>
                </c:pt>
                <c:pt idx="3830" formatCode="0.0">
                  <c:v>20</c:v>
                </c:pt>
                <c:pt idx="3831" formatCode="0.0">
                  <c:v>15</c:v>
                </c:pt>
                <c:pt idx="3832" formatCode="0.0">
                  <c:v>6</c:v>
                </c:pt>
                <c:pt idx="3833" formatCode="0.0">
                  <c:v>7</c:v>
                </c:pt>
                <c:pt idx="3834" formatCode="0.0">
                  <c:v>9</c:v>
                </c:pt>
                <c:pt idx="3835" formatCode="0.0">
                  <c:v>9</c:v>
                </c:pt>
                <c:pt idx="3836" formatCode="0.0">
                  <c:v>9.7900000000000009</c:v>
                </c:pt>
                <c:pt idx="3837" formatCode="0.0">
                  <c:v>8.34</c:v>
                </c:pt>
                <c:pt idx="3838" formatCode="0.0">
                  <c:v>10.210000000000001</c:v>
                </c:pt>
                <c:pt idx="3839" formatCode="0.0">
                  <c:v>7.48</c:v>
                </c:pt>
                <c:pt idx="3840" formatCode="0.0">
                  <c:v>7.6199999999999992</c:v>
                </c:pt>
                <c:pt idx="3841" formatCode="0.0">
                  <c:v>8.69</c:v>
                </c:pt>
                <c:pt idx="3842" formatCode="0.0">
                  <c:v>7.44</c:v>
                </c:pt>
                <c:pt idx="3843" formatCode="0.0">
                  <c:v>6.7</c:v>
                </c:pt>
                <c:pt idx="3844" formatCode="0.0">
                  <c:v>5.2</c:v>
                </c:pt>
                <c:pt idx="3845" formatCode="0.0">
                  <c:v>2.6</c:v>
                </c:pt>
                <c:pt idx="3846" formatCode="0.0">
                  <c:v>3.4</c:v>
                </c:pt>
                <c:pt idx="3847" formatCode="0.0">
                  <c:v>3.4</c:v>
                </c:pt>
                <c:pt idx="3848" formatCode="0.0">
                  <c:v>3.3</c:v>
                </c:pt>
                <c:pt idx="3849" formatCode="0.0">
                  <c:v>6.6</c:v>
                </c:pt>
                <c:pt idx="3850" formatCode="0.0">
                  <c:v>5.0999999999999996</c:v>
                </c:pt>
                <c:pt idx="3851" formatCode="0.0">
                  <c:v>3.5369999999999995</c:v>
                </c:pt>
                <c:pt idx="3852" formatCode="0.0">
                  <c:v>6.6739999999999995</c:v>
                </c:pt>
                <c:pt idx="3853" formatCode="0.0">
                  <c:v>6.9569999999999999</c:v>
                </c:pt>
                <c:pt idx="3854" formatCode="0.0">
                  <c:v>7.7050000000000001</c:v>
                </c:pt>
                <c:pt idx="3855" formatCode="0.0">
                  <c:v>7.4189999999999996</c:v>
                </c:pt>
                <c:pt idx="3856" formatCode="0.0">
                  <c:v>15.67</c:v>
                </c:pt>
                <c:pt idx="3857" formatCode="0.0">
                  <c:v>17.190000000000001</c:v>
                </c:pt>
                <c:pt idx="3858" formatCode="0.0">
                  <c:v>9.8700000000000028</c:v>
                </c:pt>
                <c:pt idx="3859" formatCode="0.0">
                  <c:v>10.18</c:v>
                </c:pt>
                <c:pt idx="3860" formatCode="0.0">
                  <c:v>8.52</c:v>
                </c:pt>
                <c:pt idx="3861" formatCode="0.0">
                  <c:v>11.29</c:v>
                </c:pt>
                <c:pt idx="3862" formatCode="0.0">
                  <c:v>9.82</c:v>
                </c:pt>
                <c:pt idx="3863" formatCode="0.0">
                  <c:v>9.8000000000000007</c:v>
                </c:pt>
                <c:pt idx="3864" formatCode="0.0">
                  <c:v>7.6079999999999988</c:v>
                </c:pt>
                <c:pt idx="3865" formatCode="0.0">
                  <c:v>10.210000000000001</c:v>
                </c:pt>
                <c:pt idx="3866" formatCode="0.0">
                  <c:v>9.4600000000000026</c:v>
                </c:pt>
                <c:pt idx="3867" formatCode="0.0">
                  <c:v>6.2700000000000005</c:v>
                </c:pt>
                <c:pt idx="3868" formatCode="0.0">
                  <c:v>8.7299999999999986</c:v>
                </c:pt>
                <c:pt idx="3869" formatCode="0.0">
                  <c:v>5.2</c:v>
                </c:pt>
                <c:pt idx="3870" formatCode="0.0">
                  <c:v>6.7</c:v>
                </c:pt>
                <c:pt idx="3871" formatCode="0.0">
                  <c:v>8.34</c:v>
                </c:pt>
                <c:pt idx="3872" formatCode="0.0">
                  <c:v>8.69</c:v>
                </c:pt>
                <c:pt idx="3873" formatCode="0.0">
                  <c:v>9.7900000000000009</c:v>
                </c:pt>
                <c:pt idx="3874" formatCode="0.0">
                  <c:v>7.48</c:v>
                </c:pt>
                <c:pt idx="3875" formatCode="0.0">
                  <c:v>7.44</c:v>
                </c:pt>
                <c:pt idx="3876" formatCode="0.0">
                  <c:v>7.6199999999999992</c:v>
                </c:pt>
                <c:pt idx="3877" formatCode="0.0">
                  <c:v>8.2100000000000009</c:v>
                </c:pt>
                <c:pt idx="3878" formatCode="0.0">
                  <c:v>10.54</c:v>
                </c:pt>
                <c:pt idx="3879" formatCode="0.0">
                  <c:v>9.8470000000000013</c:v>
                </c:pt>
                <c:pt idx="3880" formatCode="0.0">
                  <c:v>10.729999999999999</c:v>
                </c:pt>
                <c:pt idx="3881" formatCode="0.0">
                  <c:v>12.51</c:v>
                </c:pt>
                <c:pt idx="3882" formatCode="0.0">
                  <c:v>12.79</c:v>
                </c:pt>
                <c:pt idx="3883" formatCode="0.0">
                  <c:v>10.07</c:v>
                </c:pt>
                <c:pt idx="3884" formatCode="0.0">
                  <c:v>7.7080000000000002</c:v>
                </c:pt>
                <c:pt idx="3885" formatCode="0.0">
                  <c:v>8.5330000000000013</c:v>
                </c:pt>
                <c:pt idx="3886" formatCode="0.0">
                  <c:v>12.56</c:v>
                </c:pt>
                <c:pt idx="3887" formatCode="0.0">
                  <c:v>9.1399999999999988</c:v>
                </c:pt>
                <c:pt idx="3888" formatCode="0.0">
                  <c:v>10.210000000000001</c:v>
                </c:pt>
                <c:pt idx="3889" formatCode="0.0">
                  <c:v>9.26</c:v>
                </c:pt>
                <c:pt idx="3890" formatCode="0.0">
                  <c:v>11.51</c:v>
                </c:pt>
                <c:pt idx="3891" formatCode="0.0">
                  <c:v>9.8800000000000008</c:v>
                </c:pt>
                <c:pt idx="3892" formatCode="0.0">
                  <c:v>9.8700000000000028</c:v>
                </c:pt>
                <c:pt idx="3893" formatCode="0.0">
                  <c:v>7.68</c:v>
                </c:pt>
                <c:pt idx="3894" formatCode="0.0">
                  <c:v>6.7</c:v>
                </c:pt>
                <c:pt idx="3895" formatCode="0.0">
                  <c:v>6.37</c:v>
                </c:pt>
                <c:pt idx="3896" formatCode="0.0">
                  <c:v>5.9700000000000006</c:v>
                </c:pt>
                <c:pt idx="3897" formatCode="0.0">
                  <c:v>4.5439999999999996</c:v>
                </c:pt>
                <c:pt idx="3898" formatCode="0.0">
                  <c:v>4.9850000000000003</c:v>
                </c:pt>
                <c:pt idx="3899" formatCode="0.0">
                  <c:v>6.04</c:v>
                </c:pt>
                <c:pt idx="3900" formatCode="0.0">
                  <c:v>8.3600000000000012</c:v>
                </c:pt>
                <c:pt idx="3901" formatCode="0.0">
                  <c:v>6.08</c:v>
                </c:pt>
                <c:pt idx="3902" formatCode="0.0">
                  <c:v>8.1989999999999998</c:v>
                </c:pt>
                <c:pt idx="3903" formatCode="0.0">
                  <c:v>4.891</c:v>
                </c:pt>
                <c:pt idx="3904" formatCode="0.0">
                  <c:v>6.512999999999999</c:v>
                </c:pt>
                <c:pt idx="3905" formatCode="0.0">
                  <c:v>8.9</c:v>
                </c:pt>
                <c:pt idx="3906" formatCode="0.0">
                  <c:v>6.7</c:v>
                </c:pt>
                <c:pt idx="3907" formatCode="0.0">
                  <c:v>7.9</c:v>
                </c:pt>
                <c:pt idx="3908" formatCode="0.0">
                  <c:v>9.3000000000000007</c:v>
                </c:pt>
                <c:pt idx="3909" formatCode="0.0">
                  <c:v>5.9</c:v>
                </c:pt>
                <c:pt idx="3910" formatCode="0.0">
                  <c:v>6.5</c:v>
                </c:pt>
                <c:pt idx="3911" formatCode="0.0">
                  <c:v>6.6</c:v>
                </c:pt>
                <c:pt idx="3912" formatCode="0.0">
                  <c:v>5</c:v>
                </c:pt>
                <c:pt idx="3913" formatCode="0.0">
                  <c:v>4.3</c:v>
                </c:pt>
                <c:pt idx="3914" formatCode="0.0">
                  <c:v>5.5</c:v>
                </c:pt>
                <c:pt idx="3915" formatCode="0.0">
                  <c:v>6</c:v>
                </c:pt>
                <c:pt idx="3916" formatCode="0.0">
                  <c:v>7.1</c:v>
                </c:pt>
                <c:pt idx="3917" formatCode="0.0">
                  <c:v>4.5999999999999996</c:v>
                </c:pt>
                <c:pt idx="3918" formatCode="0.0">
                  <c:v>4.5</c:v>
                </c:pt>
                <c:pt idx="3919" formatCode="0.0">
                  <c:v>8.8000000000000007</c:v>
                </c:pt>
                <c:pt idx="3920" formatCode="0.0">
                  <c:v>8.6</c:v>
                </c:pt>
                <c:pt idx="3921" formatCode="0.0">
                  <c:v>6.8</c:v>
                </c:pt>
                <c:pt idx="3922" formatCode="0.0">
                  <c:v>8.9</c:v>
                </c:pt>
                <c:pt idx="3923" formatCode="0.0">
                  <c:v>8.9</c:v>
                </c:pt>
                <c:pt idx="3924" formatCode="0.0">
                  <c:v>5.8</c:v>
                </c:pt>
                <c:pt idx="3928" formatCode="0.0">
                  <c:v>23.2</c:v>
                </c:pt>
                <c:pt idx="3929" formatCode="0.0">
                  <c:v>19.3</c:v>
                </c:pt>
                <c:pt idx="3930" formatCode="0.0">
                  <c:v>36.4</c:v>
                </c:pt>
                <c:pt idx="3931" formatCode="0.0">
                  <c:v>36.5</c:v>
                </c:pt>
                <c:pt idx="3932" formatCode="0.0">
                  <c:v>28.2</c:v>
                </c:pt>
                <c:pt idx="3933" formatCode="0.0">
                  <c:v>25.3</c:v>
                </c:pt>
                <c:pt idx="3934" formatCode="0.0">
                  <c:v>46.2</c:v>
                </c:pt>
                <c:pt idx="3935" formatCode="0.0">
                  <c:v>30.1</c:v>
                </c:pt>
                <c:pt idx="3936" formatCode="0.0">
                  <c:v>32.1</c:v>
                </c:pt>
                <c:pt idx="3937" formatCode="0.0">
                  <c:v>14</c:v>
                </c:pt>
                <c:pt idx="3938" formatCode="0.0">
                  <c:v>10</c:v>
                </c:pt>
                <c:pt idx="3939" formatCode="0.0">
                  <c:v>12</c:v>
                </c:pt>
                <c:pt idx="3940" formatCode="0.0">
                  <c:v>8</c:v>
                </c:pt>
                <c:pt idx="3941" formatCode="0.0">
                  <c:v>14</c:v>
                </c:pt>
                <c:pt idx="3942" formatCode="0.0">
                  <c:v>10</c:v>
                </c:pt>
                <c:pt idx="3943" formatCode="0.0">
                  <c:v>10</c:v>
                </c:pt>
                <c:pt idx="3944" formatCode="0.0">
                  <c:v>12</c:v>
                </c:pt>
                <c:pt idx="3945" formatCode="0.0">
                  <c:v>12</c:v>
                </c:pt>
                <c:pt idx="3946" formatCode="0.0">
                  <c:v>16</c:v>
                </c:pt>
                <c:pt idx="3947" formatCode="0.0">
                  <c:v>15</c:v>
                </c:pt>
                <c:pt idx="3948" formatCode="0.0">
                  <c:v>15</c:v>
                </c:pt>
                <c:pt idx="3949" formatCode="0.0">
                  <c:v>19</c:v>
                </c:pt>
                <c:pt idx="3950" formatCode="0.0">
                  <c:v>12</c:v>
                </c:pt>
                <c:pt idx="3951" formatCode="0.0">
                  <c:v>12</c:v>
                </c:pt>
                <c:pt idx="3952" formatCode="0.0">
                  <c:v>14</c:v>
                </c:pt>
                <c:pt idx="3953" formatCode="0.0">
                  <c:v>14</c:v>
                </c:pt>
                <c:pt idx="3954" formatCode="0.0">
                  <c:v>14</c:v>
                </c:pt>
                <c:pt idx="3955" formatCode="0.0">
                  <c:v>11</c:v>
                </c:pt>
                <c:pt idx="3956" formatCode="0.0">
                  <c:v>12</c:v>
                </c:pt>
                <c:pt idx="3957" formatCode="0.0">
                  <c:v>8</c:v>
                </c:pt>
                <c:pt idx="3958" formatCode="0.0">
                  <c:v>11</c:v>
                </c:pt>
                <c:pt idx="3959" formatCode="0.0">
                  <c:v>13</c:v>
                </c:pt>
                <c:pt idx="3960" formatCode="0.0">
                  <c:v>12</c:v>
                </c:pt>
                <c:pt idx="3961" formatCode="0.0">
                  <c:v>13</c:v>
                </c:pt>
                <c:pt idx="3962" formatCode="0.0">
                  <c:v>16</c:v>
                </c:pt>
                <c:pt idx="3963" formatCode="0.0">
                  <c:v>13</c:v>
                </c:pt>
                <c:pt idx="3964" formatCode="0.0">
                  <c:v>15</c:v>
                </c:pt>
                <c:pt idx="3965" formatCode="0.0">
                  <c:v>9</c:v>
                </c:pt>
                <c:pt idx="3966" formatCode="0.0">
                  <c:v>9</c:v>
                </c:pt>
                <c:pt idx="3967" formatCode="0.0">
                  <c:v>10</c:v>
                </c:pt>
                <c:pt idx="3968" formatCode="0.0">
                  <c:v>17</c:v>
                </c:pt>
                <c:pt idx="3969" formatCode="0.0">
                  <c:v>12</c:v>
                </c:pt>
                <c:pt idx="3970" formatCode="0.0">
                  <c:v>12</c:v>
                </c:pt>
                <c:pt idx="3971" formatCode="0.0">
                  <c:v>16</c:v>
                </c:pt>
                <c:pt idx="3972" formatCode="0.0">
                  <c:v>10</c:v>
                </c:pt>
                <c:pt idx="3973" formatCode="0.0">
                  <c:v>11</c:v>
                </c:pt>
                <c:pt idx="3974" formatCode="0.0">
                  <c:v>8</c:v>
                </c:pt>
                <c:pt idx="3975" formatCode="0.0">
                  <c:v>12</c:v>
                </c:pt>
                <c:pt idx="3976" formatCode="0.0">
                  <c:v>13</c:v>
                </c:pt>
                <c:pt idx="3977" formatCode="0.0">
                  <c:v>15</c:v>
                </c:pt>
                <c:pt idx="3978" formatCode="0.0">
                  <c:v>7</c:v>
                </c:pt>
                <c:pt idx="3979" formatCode="0.0">
                  <c:v>10</c:v>
                </c:pt>
                <c:pt idx="3980" formatCode="0.0">
                  <c:v>9</c:v>
                </c:pt>
                <c:pt idx="3981" formatCode="0.0">
                  <c:v>7</c:v>
                </c:pt>
                <c:pt idx="3982" formatCode="0.0">
                  <c:v>14</c:v>
                </c:pt>
                <c:pt idx="3983" formatCode="0.0">
                  <c:v>13</c:v>
                </c:pt>
                <c:pt idx="3984" formatCode="0.0">
                  <c:v>15</c:v>
                </c:pt>
                <c:pt idx="3985" formatCode="0.0">
                  <c:v>11</c:v>
                </c:pt>
                <c:pt idx="3986" formatCode="0.0">
                  <c:v>14</c:v>
                </c:pt>
                <c:pt idx="3987" formatCode="0.0">
                  <c:v>13</c:v>
                </c:pt>
                <c:pt idx="3988" formatCode="0.0">
                  <c:v>12</c:v>
                </c:pt>
                <c:pt idx="3989" formatCode="0.0">
                  <c:v>11</c:v>
                </c:pt>
                <c:pt idx="3990" formatCode="0.0">
                  <c:v>11</c:v>
                </c:pt>
                <c:pt idx="3991" formatCode="0.0">
                  <c:v>11</c:v>
                </c:pt>
                <c:pt idx="3992" formatCode="0.0">
                  <c:v>11</c:v>
                </c:pt>
                <c:pt idx="3993" formatCode="0.0">
                  <c:v>9</c:v>
                </c:pt>
                <c:pt idx="3994" formatCode="0.0">
                  <c:v>9</c:v>
                </c:pt>
                <c:pt idx="3995" formatCode="0.0">
                  <c:v>10</c:v>
                </c:pt>
                <c:pt idx="3996" formatCode="0.0">
                  <c:v>13</c:v>
                </c:pt>
                <c:pt idx="3997" formatCode="0.0">
                  <c:v>11</c:v>
                </c:pt>
                <c:pt idx="3998" formatCode="0.0">
                  <c:v>11</c:v>
                </c:pt>
                <c:pt idx="3999" formatCode="0.0">
                  <c:v>14</c:v>
                </c:pt>
                <c:pt idx="4000" formatCode="0.0">
                  <c:v>11</c:v>
                </c:pt>
                <c:pt idx="4001" formatCode="0.0">
                  <c:v>14</c:v>
                </c:pt>
                <c:pt idx="4002" formatCode="0.0">
                  <c:v>11</c:v>
                </c:pt>
                <c:pt idx="4003" formatCode="0.0">
                  <c:v>13</c:v>
                </c:pt>
                <c:pt idx="4004" formatCode="0.0">
                  <c:v>14</c:v>
                </c:pt>
                <c:pt idx="4005" formatCode="0.0">
                  <c:v>15</c:v>
                </c:pt>
                <c:pt idx="4006" formatCode="0.0">
                  <c:v>11</c:v>
                </c:pt>
                <c:pt idx="4007" formatCode="0.0">
                  <c:v>13</c:v>
                </c:pt>
                <c:pt idx="4008" formatCode="0.0">
                  <c:v>9</c:v>
                </c:pt>
                <c:pt idx="4009" formatCode="0.0">
                  <c:v>10</c:v>
                </c:pt>
                <c:pt idx="4010" formatCode="0.0">
                  <c:v>8</c:v>
                </c:pt>
                <c:pt idx="4011" formatCode="0.0">
                  <c:v>10</c:v>
                </c:pt>
                <c:pt idx="4012" formatCode="0.0">
                  <c:v>13</c:v>
                </c:pt>
                <c:pt idx="4013" formatCode="0.0">
                  <c:v>11</c:v>
                </c:pt>
                <c:pt idx="4014" formatCode="0.0">
                  <c:v>12</c:v>
                </c:pt>
                <c:pt idx="4015" formatCode="0.0">
                  <c:v>10</c:v>
                </c:pt>
                <c:pt idx="4016" formatCode="0.0">
                  <c:v>12</c:v>
                </c:pt>
                <c:pt idx="4017" formatCode="0.0">
                  <c:v>16</c:v>
                </c:pt>
                <c:pt idx="4018" formatCode="0.0">
                  <c:v>11</c:v>
                </c:pt>
                <c:pt idx="4019" formatCode="0.0">
                  <c:v>12</c:v>
                </c:pt>
                <c:pt idx="4020" formatCode="0.0">
                  <c:v>1.6</c:v>
                </c:pt>
                <c:pt idx="4021" formatCode="0.0">
                  <c:v>3.6</c:v>
                </c:pt>
                <c:pt idx="4022" formatCode="0.0">
                  <c:v>3.8</c:v>
                </c:pt>
                <c:pt idx="4023" formatCode="0.0">
                  <c:v>3.4</c:v>
                </c:pt>
                <c:pt idx="4043" formatCode="0.0">
                  <c:v>14.9</c:v>
                </c:pt>
                <c:pt idx="4046" formatCode="0.0">
                  <c:v>20.100000000000001</c:v>
                </c:pt>
                <c:pt idx="4050" formatCode="0.0">
                  <c:v>7.8</c:v>
                </c:pt>
                <c:pt idx="4051" formatCode="0.0">
                  <c:v>5.9</c:v>
                </c:pt>
                <c:pt idx="4052" formatCode="0.0">
                  <c:v>6.31</c:v>
                </c:pt>
                <c:pt idx="4054" formatCode="0.0">
                  <c:v>10.53</c:v>
                </c:pt>
                <c:pt idx="4055" formatCode="0.0">
                  <c:v>9.3690000000000015</c:v>
                </c:pt>
                <c:pt idx="4059" formatCode="0.0">
                  <c:v>12.18</c:v>
                </c:pt>
                <c:pt idx="4063" formatCode="0.0">
                  <c:v>27.49</c:v>
                </c:pt>
                <c:pt idx="4067" formatCode="0.0">
                  <c:v>38.520000000000003</c:v>
                </c:pt>
                <c:pt idx="4072" formatCode="0.0">
                  <c:v>7.8</c:v>
                </c:pt>
                <c:pt idx="4075" formatCode="0.0">
                  <c:v>27.3</c:v>
                </c:pt>
                <c:pt idx="4076" formatCode="0.0">
                  <c:v>26.6</c:v>
                </c:pt>
                <c:pt idx="4077" formatCode="0.0">
                  <c:v>10.53</c:v>
                </c:pt>
                <c:pt idx="4078" formatCode="0.0">
                  <c:v>38.520000000000003</c:v>
                </c:pt>
                <c:pt idx="4157" formatCode="0.0">
                  <c:v>2.9</c:v>
                </c:pt>
                <c:pt idx="4159" formatCode="0.0">
                  <c:v>3.1</c:v>
                </c:pt>
                <c:pt idx="4160" formatCode="0.0">
                  <c:v>2.4</c:v>
                </c:pt>
                <c:pt idx="4162" formatCode="0.0">
                  <c:v>4.4000000000000004</c:v>
                </c:pt>
                <c:pt idx="4163" formatCode="0.0">
                  <c:v>4.3</c:v>
                </c:pt>
                <c:pt idx="4164" formatCode="0.0">
                  <c:v>3.9</c:v>
                </c:pt>
                <c:pt idx="4167" formatCode="0.0">
                  <c:v>2.2000000000000002</c:v>
                </c:pt>
                <c:pt idx="4169" formatCode="0.0">
                  <c:v>3.4</c:v>
                </c:pt>
                <c:pt idx="4170" formatCode="0.0">
                  <c:v>2.7</c:v>
                </c:pt>
                <c:pt idx="4171" formatCode="0.0">
                  <c:v>4.5</c:v>
                </c:pt>
                <c:pt idx="4175" formatCode="0.0">
                  <c:v>6.1</c:v>
                </c:pt>
                <c:pt idx="4179" formatCode="0.0">
                  <c:v>7.9</c:v>
                </c:pt>
                <c:pt idx="4180" formatCode="0.0">
                  <c:v>8.4</c:v>
                </c:pt>
                <c:pt idx="4182" formatCode="0.0">
                  <c:v>7.8</c:v>
                </c:pt>
                <c:pt idx="4186" formatCode="0.0">
                  <c:v>13.7</c:v>
                </c:pt>
                <c:pt idx="4188" formatCode="0.0">
                  <c:v>14.4</c:v>
                </c:pt>
                <c:pt idx="4189" formatCode="0.0">
                  <c:v>15</c:v>
                </c:pt>
                <c:pt idx="4190" formatCode="0.0">
                  <c:v>16.100000000000001</c:v>
                </c:pt>
                <c:pt idx="4192" formatCode="0.0">
                  <c:v>15.2</c:v>
                </c:pt>
                <c:pt idx="4195" formatCode="0.0">
                  <c:v>34.200000000000003</c:v>
                </c:pt>
                <c:pt idx="4196" formatCode="0.0">
                  <c:v>22.4</c:v>
                </c:pt>
                <c:pt idx="4197" formatCode="0.0">
                  <c:v>23.5</c:v>
                </c:pt>
                <c:pt idx="4198" formatCode="0.0">
                  <c:v>27.4</c:v>
                </c:pt>
                <c:pt idx="4201" formatCode="0.0">
                  <c:v>22.3</c:v>
                </c:pt>
                <c:pt idx="4204" formatCode="0.0">
                  <c:v>21</c:v>
                </c:pt>
                <c:pt idx="4205" formatCode="0.0">
                  <c:v>6.5</c:v>
                </c:pt>
                <c:pt idx="4206" formatCode="0.0">
                  <c:v>6.4</c:v>
                </c:pt>
                <c:pt idx="4207" formatCode="0.0">
                  <c:v>7.4</c:v>
                </c:pt>
                <c:pt idx="4208" formatCode="0.0">
                  <c:v>12.5</c:v>
                </c:pt>
                <c:pt idx="4209" formatCode="0.0">
                  <c:v>13.8</c:v>
                </c:pt>
                <c:pt idx="4210" formatCode="0.0">
                  <c:v>14.8</c:v>
                </c:pt>
                <c:pt idx="4213" formatCode="0.0">
                  <c:v>15</c:v>
                </c:pt>
                <c:pt idx="4217" formatCode="0.0">
                  <c:v>20</c:v>
                </c:pt>
                <c:pt idx="4219" formatCode="0.0">
                  <c:v>21</c:v>
                </c:pt>
                <c:pt idx="4220" formatCode="0.0">
                  <c:v>25</c:v>
                </c:pt>
                <c:pt idx="4221" formatCode="0.0">
                  <c:v>22</c:v>
                </c:pt>
                <c:pt idx="4222" formatCode="0.0">
                  <c:v>28</c:v>
                </c:pt>
                <c:pt idx="4223" formatCode="0.0">
                  <c:v>9</c:v>
                </c:pt>
                <c:pt idx="4224" formatCode="0.0">
                  <c:v>17</c:v>
                </c:pt>
                <c:pt idx="4225" formatCode="0.0">
                  <c:v>22</c:v>
                </c:pt>
                <c:pt idx="4226" formatCode="0.0">
                  <c:v>14</c:v>
                </c:pt>
                <c:pt idx="4227" formatCode="0.0">
                  <c:v>10</c:v>
                </c:pt>
                <c:pt idx="4228" formatCode="0.0">
                  <c:v>10</c:v>
                </c:pt>
                <c:pt idx="4229" formatCode="0.0">
                  <c:v>11</c:v>
                </c:pt>
                <c:pt idx="4230" formatCode="0.0">
                  <c:v>24</c:v>
                </c:pt>
                <c:pt idx="4231" formatCode="0.0">
                  <c:v>33</c:v>
                </c:pt>
                <c:pt idx="4232" formatCode="0.0">
                  <c:v>30</c:v>
                </c:pt>
                <c:pt idx="4233" formatCode="0.0">
                  <c:v>16</c:v>
                </c:pt>
                <c:pt idx="4234" formatCode="0.0">
                  <c:v>18</c:v>
                </c:pt>
                <c:pt idx="4235" formatCode="0.0">
                  <c:v>21</c:v>
                </c:pt>
                <c:pt idx="4236" formatCode="0.0">
                  <c:v>33</c:v>
                </c:pt>
                <c:pt idx="4237" formatCode="0.0">
                  <c:v>24</c:v>
                </c:pt>
                <c:pt idx="4238" formatCode="0.0">
                  <c:v>35</c:v>
                </c:pt>
                <c:pt idx="4239" formatCode="0.0">
                  <c:v>35</c:v>
                </c:pt>
                <c:pt idx="4240" formatCode="0.0">
                  <c:v>24</c:v>
                </c:pt>
                <c:pt idx="4250" formatCode="0.0">
                  <c:v>6.6775259999999994</c:v>
                </c:pt>
                <c:pt idx="4251" formatCode="0.0">
                  <c:v>19.574784999999999</c:v>
                </c:pt>
                <c:pt idx="4252" formatCode="0.0">
                  <c:v>25</c:v>
                </c:pt>
                <c:pt idx="4267" formatCode="0.0">
                  <c:v>5.75</c:v>
                </c:pt>
                <c:pt idx="4268" formatCode="0.0">
                  <c:v>3.52</c:v>
                </c:pt>
                <c:pt idx="4269" formatCode="0.0">
                  <c:v>6.35</c:v>
                </c:pt>
                <c:pt idx="4270" formatCode="0.0">
                  <c:v>5.1599999999999993</c:v>
                </c:pt>
                <c:pt idx="4271" formatCode="0.0">
                  <c:v>3.8</c:v>
                </c:pt>
                <c:pt idx="4272" formatCode="0.0">
                  <c:v>6.74</c:v>
                </c:pt>
                <c:pt idx="4273" formatCode="0.0">
                  <c:v>5.3199999999999994</c:v>
                </c:pt>
                <c:pt idx="4274" formatCode="0.0">
                  <c:v>7.55</c:v>
                </c:pt>
                <c:pt idx="4275" formatCode="0.0">
                  <c:v>5.1899999999999995</c:v>
                </c:pt>
                <c:pt idx="4276" formatCode="0.0">
                  <c:v>7.6599999999999993</c:v>
                </c:pt>
                <c:pt idx="4277" formatCode="0.0">
                  <c:v>7.02</c:v>
                </c:pt>
                <c:pt idx="4309" formatCode="0.0">
                  <c:v>5.49</c:v>
                </c:pt>
                <c:pt idx="4311" formatCode="0.0">
                  <c:v>5.2</c:v>
                </c:pt>
                <c:pt idx="4312" formatCode="0.0">
                  <c:v>6.26</c:v>
                </c:pt>
                <c:pt idx="4315" formatCode="0.0">
                  <c:v>5.38</c:v>
                </c:pt>
                <c:pt idx="4316" formatCode="0.0">
                  <c:v>6.4300000000000006</c:v>
                </c:pt>
                <c:pt idx="4317" formatCode="0.0">
                  <c:v>5.2</c:v>
                </c:pt>
                <c:pt idx="4318" formatCode="0.0">
                  <c:v>5.76</c:v>
                </c:pt>
                <c:pt idx="4320" formatCode="0.0">
                  <c:v>5.51</c:v>
                </c:pt>
                <c:pt idx="4321" formatCode="0.0">
                  <c:v>8.9500000000000011</c:v>
                </c:pt>
                <c:pt idx="4323" formatCode="0.0">
                  <c:v>6.02</c:v>
                </c:pt>
                <c:pt idx="4324" formatCode="0.0">
                  <c:v>6.46</c:v>
                </c:pt>
                <c:pt idx="4326" formatCode="0.0">
                  <c:v>3.0534499999999998</c:v>
                </c:pt>
                <c:pt idx="4327" formatCode="0.0">
                  <c:v>9.3977810000000002</c:v>
                </c:pt>
                <c:pt idx="4427" formatCode="0.0">
                  <c:v>6</c:v>
                </c:pt>
                <c:pt idx="4428" formatCode="0.0">
                  <c:v>9</c:v>
                </c:pt>
                <c:pt idx="4429" formatCode="0.0">
                  <c:v>8</c:v>
                </c:pt>
                <c:pt idx="4430" formatCode="0.0">
                  <c:v>12</c:v>
                </c:pt>
                <c:pt idx="4431" formatCode="0.0">
                  <c:v>6</c:v>
                </c:pt>
                <c:pt idx="4432" formatCode="0.0">
                  <c:v>7</c:v>
                </c:pt>
                <c:pt idx="4433" formatCode="0.0">
                  <c:v>11</c:v>
                </c:pt>
                <c:pt idx="4434" formatCode="0.0">
                  <c:v>8</c:v>
                </c:pt>
                <c:pt idx="4435" formatCode="0.0">
                  <c:v>12</c:v>
                </c:pt>
                <c:pt idx="4436" formatCode="0.0">
                  <c:v>19</c:v>
                </c:pt>
                <c:pt idx="4437" formatCode="0.0">
                  <c:v>10</c:v>
                </c:pt>
                <c:pt idx="4438" formatCode="0.0">
                  <c:v>8</c:v>
                </c:pt>
                <c:pt idx="4439" formatCode="0.0">
                  <c:v>10</c:v>
                </c:pt>
                <c:pt idx="4440" formatCode="0.0">
                  <c:v>8</c:v>
                </c:pt>
                <c:pt idx="4441" formatCode="0.0">
                  <c:v>8</c:v>
                </c:pt>
                <c:pt idx="4442" formatCode="0.0">
                  <c:v>12</c:v>
                </c:pt>
                <c:pt idx="4443" formatCode="0.0">
                  <c:v>12</c:v>
                </c:pt>
                <c:pt idx="4444" formatCode="0.0">
                  <c:v>16</c:v>
                </c:pt>
                <c:pt idx="4445" formatCode="0.0">
                  <c:v>15</c:v>
                </c:pt>
                <c:pt idx="4446" formatCode="0.0">
                  <c:v>23</c:v>
                </c:pt>
                <c:pt idx="4447" formatCode="0.0">
                  <c:v>33</c:v>
                </c:pt>
                <c:pt idx="4448" formatCode="0.0">
                  <c:v>42</c:v>
                </c:pt>
                <c:pt idx="4449" formatCode="0.0">
                  <c:v>7</c:v>
                </c:pt>
                <c:pt idx="4512" formatCode="0.0">
                  <c:v>13.5</c:v>
                </c:pt>
                <c:pt idx="4513" formatCode="0.0">
                  <c:v>9.2380559999999985</c:v>
                </c:pt>
                <c:pt idx="4514" formatCode="0.0">
                  <c:v>9.922092000000001</c:v>
                </c:pt>
                <c:pt idx="4515" formatCode="0.0">
                  <c:v>1.86712429</c:v>
                </c:pt>
                <c:pt idx="4516" formatCode="0.0">
                  <c:v>7.5690642100000005</c:v>
                </c:pt>
                <c:pt idx="4517" formatCode="0.0">
                  <c:v>19.251183100000006</c:v>
                </c:pt>
                <c:pt idx="4518" formatCode="0.0">
                  <c:v>1.9025820400000006</c:v>
                </c:pt>
                <c:pt idx="4519" formatCode="0.0">
                  <c:v>2.0687746000000002</c:v>
                </c:pt>
                <c:pt idx="4520" formatCode="0.0">
                  <c:v>6.8282058099999992</c:v>
                </c:pt>
                <c:pt idx="4521" formatCode="0.0">
                  <c:v>2.8804650699999996</c:v>
                </c:pt>
                <c:pt idx="4522" formatCode="0.0">
                  <c:v>4.2724946199999989</c:v>
                </c:pt>
                <c:pt idx="4523" formatCode="0.0">
                  <c:v>11.748323199999996</c:v>
                </c:pt>
                <c:pt idx="4524" formatCode="0.0">
                  <c:v>4.6957350099999982</c:v>
                </c:pt>
                <c:pt idx="4525" formatCode="0.0">
                  <c:v>3.7215228999999996</c:v>
                </c:pt>
                <c:pt idx="4526" formatCode="0.0">
                  <c:v>9.2380559999999985</c:v>
                </c:pt>
                <c:pt idx="4527" formatCode="0.0">
                  <c:v>7.5690642100000005</c:v>
                </c:pt>
                <c:pt idx="4528" formatCode="0.0">
                  <c:v>9.922092000000001</c:v>
                </c:pt>
                <c:pt idx="4529" formatCode="0.0">
                  <c:v>5.83</c:v>
                </c:pt>
                <c:pt idx="4536" formatCode="0.0">
                  <c:v>1.86712429</c:v>
                </c:pt>
                <c:pt idx="4541" formatCode="0.0">
                  <c:v>4.2724946199999989</c:v>
                </c:pt>
                <c:pt idx="4554" formatCode="0.0">
                  <c:v>4.51</c:v>
                </c:pt>
                <c:pt idx="4555" formatCode="0.0">
                  <c:v>4.6899999999999995</c:v>
                </c:pt>
                <c:pt idx="4556" formatCode="0.0">
                  <c:v>4.6957350099999982</c:v>
                </c:pt>
                <c:pt idx="4558" formatCode="0.0">
                  <c:v>3.7215228999999996</c:v>
                </c:pt>
                <c:pt idx="4565" formatCode="0.0">
                  <c:v>3.14</c:v>
                </c:pt>
                <c:pt idx="4568" formatCode="0.0">
                  <c:v>5.24</c:v>
                </c:pt>
                <c:pt idx="4571" formatCode="0.0">
                  <c:v>2.77</c:v>
                </c:pt>
                <c:pt idx="4574" formatCode="0.0">
                  <c:v>5.64</c:v>
                </c:pt>
                <c:pt idx="4585" formatCode="0.0">
                  <c:v>2.6</c:v>
                </c:pt>
                <c:pt idx="4587" formatCode="0.0">
                  <c:v>3.55</c:v>
                </c:pt>
                <c:pt idx="4591" formatCode="0.0">
                  <c:v>4.8199999999999994</c:v>
                </c:pt>
                <c:pt idx="4593" formatCode="0.0">
                  <c:v>6.8282058099999992</c:v>
                </c:pt>
                <c:pt idx="4598" formatCode="0.0">
                  <c:v>11.748323199999996</c:v>
                </c:pt>
                <c:pt idx="4604" formatCode="0.0">
                  <c:v>23.66</c:v>
                </c:pt>
                <c:pt idx="4606" formatCode="0.0">
                  <c:v>19.251183100000006</c:v>
                </c:pt>
                <c:pt idx="4607" formatCode="0.0">
                  <c:v>37.33</c:v>
                </c:pt>
                <c:pt idx="4615" formatCode="0.0">
                  <c:v>1.9025820400000006</c:v>
                </c:pt>
                <c:pt idx="4616" formatCode="0.0">
                  <c:v>2.0687746000000002</c:v>
                </c:pt>
                <c:pt idx="4617" formatCode="0.0">
                  <c:v>1.55</c:v>
                </c:pt>
                <c:pt idx="4622" formatCode="0.0">
                  <c:v>2.8804650699999996</c:v>
                </c:pt>
                <c:pt idx="4626" formatCode="0.0">
                  <c:v>3.9</c:v>
                </c:pt>
                <c:pt idx="4640" formatCode="0.0">
                  <c:v>1.9000000000000001</c:v>
                </c:pt>
                <c:pt idx="4641" formatCode="0.0">
                  <c:v>2.2000000000000002</c:v>
                </c:pt>
                <c:pt idx="4651" formatCode="0.0">
                  <c:v>1.5</c:v>
                </c:pt>
                <c:pt idx="4661" formatCode="0.0">
                  <c:v>2.2999999999999998</c:v>
                </c:pt>
                <c:pt idx="4670" formatCode="0.0">
                  <c:v>2.7</c:v>
                </c:pt>
                <c:pt idx="4672" formatCode="0.0">
                  <c:v>4.8</c:v>
                </c:pt>
                <c:pt idx="4684" formatCode="0.0">
                  <c:v>3.4</c:v>
                </c:pt>
                <c:pt idx="4698" formatCode="0.0">
                  <c:v>2.9</c:v>
                </c:pt>
                <c:pt idx="4705" formatCode="0.0">
                  <c:v>4.5</c:v>
                </c:pt>
                <c:pt idx="4722" formatCode="0.0">
                  <c:v>7.3</c:v>
                </c:pt>
                <c:pt idx="4751" formatCode="0.0">
                  <c:v>3.8</c:v>
                </c:pt>
                <c:pt idx="4757" formatCode="0.0">
                  <c:v>4.2</c:v>
                </c:pt>
                <c:pt idx="4758" formatCode="0.0">
                  <c:v>4.8</c:v>
                </c:pt>
                <c:pt idx="4763" formatCode="0.0">
                  <c:v>1.73</c:v>
                </c:pt>
                <c:pt idx="4791" formatCode="0.0">
                  <c:v>5.8259999999999987</c:v>
                </c:pt>
                <c:pt idx="4792" formatCode="0.0">
                  <c:v>1.6</c:v>
                </c:pt>
                <c:pt idx="4793" formatCode="0.0">
                  <c:v>1.8483590000000001</c:v>
                </c:pt>
                <c:pt idx="4794" formatCode="0.0">
                  <c:v>6.6775259999999994</c:v>
                </c:pt>
                <c:pt idx="4799" formatCode="0.0">
                  <c:v>9.3977810000000002</c:v>
                </c:pt>
                <c:pt idx="4805" formatCode="0.0">
                  <c:v>1.6</c:v>
                </c:pt>
                <c:pt idx="4808" formatCode="0.0">
                  <c:v>12.2</c:v>
                </c:pt>
                <c:pt idx="4892" formatCode="0.0">
                  <c:v>115</c:v>
                </c:pt>
                <c:pt idx="4893" formatCode="0.0">
                  <c:v>108</c:v>
                </c:pt>
                <c:pt idx="4894" formatCode="0.0">
                  <c:v>93.7</c:v>
                </c:pt>
                <c:pt idx="4895" formatCode="0.0">
                  <c:v>94.8</c:v>
                </c:pt>
                <c:pt idx="4896" formatCode="0.0">
                  <c:v>104</c:v>
                </c:pt>
                <c:pt idx="4897" formatCode="0.0">
                  <c:v>51.6</c:v>
                </c:pt>
                <c:pt idx="4898" formatCode="0.0">
                  <c:v>92.5</c:v>
                </c:pt>
                <c:pt idx="4899" formatCode="0.0">
                  <c:v>87.5</c:v>
                </c:pt>
                <c:pt idx="4900" formatCode="0.0">
                  <c:v>28</c:v>
                </c:pt>
                <c:pt idx="4901" formatCode="0.0">
                  <c:v>26</c:v>
                </c:pt>
                <c:pt idx="4902" formatCode="0.0">
                  <c:v>31.8</c:v>
                </c:pt>
                <c:pt idx="4903" formatCode="0.0">
                  <c:v>15.1</c:v>
                </c:pt>
                <c:pt idx="4904" formatCode="0.0">
                  <c:v>11.3</c:v>
                </c:pt>
                <c:pt idx="4905" formatCode="0.0">
                  <c:v>11.7</c:v>
                </c:pt>
                <c:pt idx="4906" formatCode="0.0">
                  <c:v>12</c:v>
                </c:pt>
                <c:pt idx="4907" formatCode="0.0">
                  <c:v>13</c:v>
                </c:pt>
                <c:pt idx="4908" formatCode="0.0">
                  <c:v>11.5</c:v>
                </c:pt>
                <c:pt idx="4909" formatCode="0.0">
                  <c:v>7.95</c:v>
                </c:pt>
                <c:pt idx="4910" formatCode="0.0">
                  <c:v>10</c:v>
                </c:pt>
                <c:pt idx="4911" formatCode="0.0">
                  <c:v>9.61</c:v>
                </c:pt>
                <c:pt idx="4912" formatCode="0.0">
                  <c:v>10.1</c:v>
                </c:pt>
                <c:pt idx="4913" formatCode="0.0">
                  <c:v>10.15</c:v>
                </c:pt>
                <c:pt idx="4914" formatCode="0.0">
                  <c:v>8.9700000000000006</c:v>
                </c:pt>
                <c:pt idx="4915" formatCode="0.0">
                  <c:v>8.66</c:v>
                </c:pt>
                <c:pt idx="4916" formatCode="0.0">
                  <c:v>7.44</c:v>
                </c:pt>
                <c:pt idx="4929" formatCode="0.0">
                  <c:v>5.7</c:v>
                </c:pt>
                <c:pt idx="4974" formatCode="0.0">
                  <c:v>34</c:v>
                </c:pt>
                <c:pt idx="4975" formatCode="0.0">
                  <c:v>55</c:v>
                </c:pt>
                <c:pt idx="4976" formatCode="0.0">
                  <c:v>56</c:v>
                </c:pt>
                <c:pt idx="4977" formatCode="0.0">
                  <c:v>7</c:v>
                </c:pt>
                <c:pt idx="4978" formatCode="0.0">
                  <c:v>4</c:v>
                </c:pt>
                <c:pt idx="4979" formatCode="0.0">
                  <c:v>37</c:v>
                </c:pt>
                <c:pt idx="4980" formatCode="0.0">
                  <c:v>9</c:v>
                </c:pt>
                <c:pt idx="4981" formatCode="0.0">
                  <c:v>69</c:v>
                </c:pt>
                <c:pt idx="4982" formatCode="0.0">
                  <c:v>62</c:v>
                </c:pt>
                <c:pt idx="4983" formatCode="0.0">
                  <c:v>62</c:v>
                </c:pt>
                <c:pt idx="4984" formatCode="0.0">
                  <c:v>4.5999999999999996</c:v>
                </c:pt>
                <c:pt idx="4985" formatCode="0.0">
                  <c:v>3.4</c:v>
                </c:pt>
                <c:pt idx="4997" formatCode="0.0">
                  <c:v>8.69</c:v>
                </c:pt>
                <c:pt idx="4998" formatCode="0.0">
                  <c:v>7.68</c:v>
                </c:pt>
                <c:pt idx="4999" formatCode="0.0">
                  <c:v>5.56</c:v>
                </c:pt>
                <c:pt idx="5000" formatCode="0.0">
                  <c:v>7.1099999999999994</c:v>
                </c:pt>
                <c:pt idx="5001" formatCode="0.0">
                  <c:v>19.5</c:v>
                </c:pt>
                <c:pt idx="5002" formatCode="0.0">
                  <c:v>11.02</c:v>
                </c:pt>
                <c:pt idx="5003" formatCode="0.0">
                  <c:v>8.7199999999999989</c:v>
                </c:pt>
                <c:pt idx="5004" formatCode="0.0">
                  <c:v>4.5199999999999996</c:v>
                </c:pt>
                <c:pt idx="5005" formatCode="0.0">
                  <c:v>8.08</c:v>
                </c:pt>
                <c:pt idx="5006" formatCode="0.0">
                  <c:v>9.51</c:v>
                </c:pt>
                <c:pt idx="5007" formatCode="0.0">
                  <c:v>7.64</c:v>
                </c:pt>
                <c:pt idx="5008" formatCode="0.0">
                  <c:v>4.57</c:v>
                </c:pt>
                <c:pt idx="5009" formatCode="0.0">
                  <c:v>12.8</c:v>
                </c:pt>
                <c:pt idx="5010" formatCode="0.0">
                  <c:v>8.1399999999999988</c:v>
                </c:pt>
                <c:pt idx="5011" formatCode="0.0">
                  <c:v>7.1899999999999995</c:v>
                </c:pt>
                <c:pt idx="5012" formatCode="0.0">
                  <c:v>13.02</c:v>
                </c:pt>
                <c:pt idx="5013" formatCode="0.0">
                  <c:v>15.6</c:v>
                </c:pt>
                <c:pt idx="5014" formatCode="0.0">
                  <c:v>5.41</c:v>
                </c:pt>
                <c:pt idx="5015" formatCode="0.0">
                  <c:v>27.6</c:v>
                </c:pt>
                <c:pt idx="5016" formatCode="0.0">
                  <c:v>5.8599999999999994</c:v>
                </c:pt>
                <c:pt idx="5017" formatCode="0.0">
                  <c:v>7.49</c:v>
                </c:pt>
                <c:pt idx="5018" formatCode="0.0">
                  <c:v>13</c:v>
                </c:pt>
                <c:pt idx="5019" formatCode="0.0">
                  <c:v>5</c:v>
                </c:pt>
                <c:pt idx="5020" formatCode="0.0">
                  <c:v>7</c:v>
                </c:pt>
                <c:pt idx="5034" formatCode="0.0">
                  <c:v>10</c:v>
                </c:pt>
                <c:pt idx="5035" formatCode="0.0">
                  <c:v>4</c:v>
                </c:pt>
                <c:pt idx="5039" formatCode="0.0">
                  <c:v>6</c:v>
                </c:pt>
                <c:pt idx="5040" formatCode="0.0">
                  <c:v>6</c:v>
                </c:pt>
                <c:pt idx="5041" formatCode="0.0">
                  <c:v>2</c:v>
                </c:pt>
                <c:pt idx="5042" formatCode="0.0">
                  <c:v>13</c:v>
                </c:pt>
                <c:pt idx="5043" formatCode="0.0">
                  <c:v>5</c:v>
                </c:pt>
                <c:pt idx="5044" formatCode="0.0">
                  <c:v>7</c:v>
                </c:pt>
                <c:pt idx="5052" formatCode="0.0">
                  <c:v>6</c:v>
                </c:pt>
                <c:pt idx="5053" formatCode="0.0">
                  <c:v>4</c:v>
                </c:pt>
                <c:pt idx="5059" formatCode="0.0">
                  <c:v>8</c:v>
                </c:pt>
                <c:pt idx="5060" formatCode="0.0">
                  <c:v>4</c:v>
                </c:pt>
                <c:pt idx="5069" formatCode="0.0">
                  <c:v>2</c:v>
                </c:pt>
                <c:pt idx="5070" formatCode="0.0">
                  <c:v>11</c:v>
                </c:pt>
                <c:pt idx="5071" formatCode="0.0">
                  <c:v>6</c:v>
                </c:pt>
                <c:pt idx="5073" formatCode="0.0">
                  <c:v>9</c:v>
                </c:pt>
                <c:pt idx="5074" formatCode="0.0">
                  <c:v>23</c:v>
                </c:pt>
                <c:pt idx="5173" formatCode="0.0">
                  <c:v>7</c:v>
                </c:pt>
                <c:pt idx="5227" formatCode="0.0">
                  <c:v>1.4</c:v>
                </c:pt>
                <c:pt idx="5228" formatCode="0.0">
                  <c:v>7</c:v>
                </c:pt>
                <c:pt idx="5229" formatCode="0.0">
                  <c:v>7.9</c:v>
                </c:pt>
                <c:pt idx="5251" formatCode="0.0">
                  <c:v>6.9</c:v>
                </c:pt>
                <c:pt idx="5252" formatCode="0.0">
                  <c:v>6.9</c:v>
                </c:pt>
                <c:pt idx="5253" formatCode="0.0">
                  <c:v>6.7</c:v>
                </c:pt>
                <c:pt idx="5367" formatCode="0.0">
                  <c:v>8.1</c:v>
                </c:pt>
                <c:pt idx="5385" formatCode="0.0">
                  <c:v>19.8</c:v>
                </c:pt>
                <c:pt idx="5386" formatCode="0.0">
                  <c:v>16.5</c:v>
                </c:pt>
                <c:pt idx="5388" formatCode="0.0">
                  <c:v>10.8</c:v>
                </c:pt>
                <c:pt idx="5390" formatCode="0.0">
                  <c:v>16.45</c:v>
                </c:pt>
                <c:pt idx="5393" formatCode="0.0">
                  <c:v>13.98</c:v>
                </c:pt>
                <c:pt idx="5395" formatCode="0.0">
                  <c:v>7.49</c:v>
                </c:pt>
                <c:pt idx="5396" formatCode="0.0">
                  <c:v>6.06</c:v>
                </c:pt>
                <c:pt idx="5398" formatCode="0.0">
                  <c:v>7.92</c:v>
                </c:pt>
                <c:pt idx="5399" formatCode="0.0">
                  <c:v>3.55</c:v>
                </c:pt>
                <c:pt idx="5400" formatCode="0.0">
                  <c:v>7.06</c:v>
                </c:pt>
                <c:pt idx="5402" formatCode="0.0">
                  <c:v>7.51</c:v>
                </c:pt>
                <c:pt idx="5403" formatCode="0.0">
                  <c:v>5.33</c:v>
                </c:pt>
                <c:pt idx="5404" formatCode="0.0">
                  <c:v>6.31</c:v>
                </c:pt>
                <c:pt idx="5406" formatCode="0.0">
                  <c:v>5.6899999999999995</c:v>
                </c:pt>
                <c:pt idx="5407" formatCode="0.0">
                  <c:v>5.72</c:v>
                </c:pt>
                <c:pt idx="5408" formatCode="0.0">
                  <c:v>4.3199999999999994</c:v>
                </c:pt>
                <c:pt idx="5409" formatCode="0.0">
                  <c:v>7.64</c:v>
                </c:pt>
                <c:pt idx="5410" formatCode="0.0">
                  <c:v>5.58</c:v>
                </c:pt>
                <c:pt idx="5411" formatCode="0.0">
                  <c:v>4.2</c:v>
                </c:pt>
                <c:pt idx="5414" formatCode="0.0">
                  <c:v>6.95</c:v>
                </c:pt>
                <c:pt idx="5415" formatCode="0.0">
                  <c:v>7.46</c:v>
                </c:pt>
                <c:pt idx="5433" formatCode="0.0">
                  <c:v>8.1</c:v>
                </c:pt>
                <c:pt idx="5604" formatCode="0.0">
                  <c:v>5</c:v>
                </c:pt>
                <c:pt idx="5605" formatCode="0.0">
                  <c:v>8.2000000000000011</c:v>
                </c:pt>
                <c:pt idx="5606" formatCode="0.0">
                  <c:v>8.5</c:v>
                </c:pt>
                <c:pt idx="5607" formatCode="0.0">
                  <c:v>8.3000000000000007</c:v>
                </c:pt>
                <c:pt idx="5608" formatCode="0.0">
                  <c:v>7.7</c:v>
                </c:pt>
                <c:pt idx="5609" formatCode="0.0">
                  <c:v>6.5</c:v>
                </c:pt>
                <c:pt idx="5610" formatCode="0.0">
                  <c:v>8.7000000000000011</c:v>
                </c:pt>
                <c:pt idx="5611" formatCode="0.0">
                  <c:v>6.9</c:v>
                </c:pt>
                <c:pt idx="5612" formatCode="0.0">
                  <c:v>7.6</c:v>
                </c:pt>
                <c:pt idx="5613" formatCode="0.0">
                  <c:v>6.4</c:v>
                </c:pt>
                <c:pt idx="5614" formatCode="0.0">
                  <c:v>6.5</c:v>
                </c:pt>
                <c:pt idx="5615" formatCode="0.0">
                  <c:v>6.9</c:v>
                </c:pt>
                <c:pt idx="5616" formatCode="0.0">
                  <c:v>7.4</c:v>
                </c:pt>
                <c:pt idx="5617" formatCode="0.0">
                  <c:v>7</c:v>
                </c:pt>
                <c:pt idx="5618" formatCode="0.0">
                  <c:v>4.5</c:v>
                </c:pt>
                <c:pt idx="5619" formatCode="0.0">
                  <c:v>14.4</c:v>
                </c:pt>
                <c:pt idx="5620" formatCode="0.0">
                  <c:v>15.3</c:v>
                </c:pt>
                <c:pt idx="5621" formatCode="0.0">
                  <c:v>15.9</c:v>
                </c:pt>
                <c:pt idx="5622" formatCode="0.0">
                  <c:v>21</c:v>
                </c:pt>
                <c:pt idx="5623" formatCode="0.0">
                  <c:v>16.399999999999999</c:v>
                </c:pt>
                <c:pt idx="5624" formatCode="0.0">
                  <c:v>17.399999999999999</c:v>
                </c:pt>
                <c:pt idx="5625" formatCode="0.0">
                  <c:v>18.8</c:v>
                </c:pt>
                <c:pt idx="5626" formatCode="0.0">
                  <c:v>20.399999999999999</c:v>
                </c:pt>
                <c:pt idx="5627" formatCode="0.0">
                  <c:v>20.3</c:v>
                </c:pt>
                <c:pt idx="5635" formatCode="0.0">
                  <c:v>10.1</c:v>
                </c:pt>
                <c:pt idx="5636" formatCode="0.0">
                  <c:v>15.8</c:v>
                </c:pt>
                <c:pt idx="5637" formatCode="0.0">
                  <c:v>10.6</c:v>
                </c:pt>
                <c:pt idx="5638" formatCode="0.0">
                  <c:v>11.4</c:v>
                </c:pt>
                <c:pt idx="5640" formatCode="0.0">
                  <c:v>11.4</c:v>
                </c:pt>
                <c:pt idx="5641" formatCode="0.0">
                  <c:v>13.9</c:v>
                </c:pt>
                <c:pt idx="5642" formatCode="0.0">
                  <c:v>15</c:v>
                </c:pt>
                <c:pt idx="5643" formatCode="0.0">
                  <c:v>15</c:v>
                </c:pt>
                <c:pt idx="5644" formatCode="0.0">
                  <c:v>8</c:v>
                </c:pt>
                <c:pt idx="5648" formatCode="0.0">
                  <c:v>11.4</c:v>
                </c:pt>
                <c:pt idx="5649" formatCode="0.0">
                  <c:v>11.4</c:v>
                </c:pt>
                <c:pt idx="5650" formatCode="0.0">
                  <c:v>10.1</c:v>
                </c:pt>
                <c:pt idx="5651" formatCode="0.0">
                  <c:v>10.6</c:v>
                </c:pt>
                <c:pt idx="5652" formatCode="0.0">
                  <c:v>15.8</c:v>
                </c:pt>
                <c:pt idx="5653" formatCode="0.0">
                  <c:v>13.9</c:v>
                </c:pt>
                <c:pt idx="5674" formatCode="0.0">
                  <c:v>14</c:v>
                </c:pt>
                <c:pt idx="5675" formatCode="0.0">
                  <c:v>17</c:v>
                </c:pt>
                <c:pt idx="5679" formatCode="0.0">
                  <c:v>9.6</c:v>
                </c:pt>
                <c:pt idx="5680" formatCode="0.0">
                  <c:v>11</c:v>
                </c:pt>
                <c:pt idx="5681" formatCode="0.0">
                  <c:v>10</c:v>
                </c:pt>
                <c:pt idx="5682" formatCode="0.0">
                  <c:v>6</c:v>
                </c:pt>
                <c:pt idx="5683" formatCode="0.0">
                  <c:v>8.9</c:v>
                </c:pt>
                <c:pt idx="5684" formatCode="0.0">
                  <c:v>4.4000000000000004</c:v>
                </c:pt>
                <c:pt idx="5732" formatCode="0.0">
                  <c:v>7.9700000000000006</c:v>
                </c:pt>
                <c:pt idx="5733" formatCode="0.0">
                  <c:v>7.23</c:v>
                </c:pt>
                <c:pt idx="5734" formatCode="0.0">
                  <c:v>6.98</c:v>
                </c:pt>
                <c:pt idx="5735" formatCode="0.0">
                  <c:v>6.84</c:v>
                </c:pt>
                <c:pt idx="5736" formatCode="0.0">
                  <c:v>6.1599999999999993</c:v>
                </c:pt>
                <c:pt idx="5737" formatCode="0.0">
                  <c:v>7.6499999999999995</c:v>
                </c:pt>
                <c:pt idx="5738" formatCode="0.0">
                  <c:v>6.23</c:v>
                </c:pt>
                <c:pt idx="5739" formatCode="0.0">
                  <c:v>8.25</c:v>
                </c:pt>
                <c:pt idx="5740" formatCode="0.0">
                  <c:v>7</c:v>
                </c:pt>
                <c:pt idx="5741" formatCode="0.0">
                  <c:v>5.88</c:v>
                </c:pt>
                <c:pt idx="5742" formatCode="0.0">
                  <c:v>5.18</c:v>
                </c:pt>
                <c:pt idx="5743" formatCode="0.0">
                  <c:v>5.25</c:v>
                </c:pt>
                <c:pt idx="5744" formatCode="0.0">
                  <c:v>3.24</c:v>
                </c:pt>
                <c:pt idx="5745" formatCode="0.0">
                  <c:v>4.0599999999999996</c:v>
                </c:pt>
                <c:pt idx="5746" formatCode="0.0">
                  <c:v>2.8499999999999996</c:v>
                </c:pt>
                <c:pt idx="5747" formatCode="0.0">
                  <c:v>3</c:v>
                </c:pt>
                <c:pt idx="5748" formatCode="0.0">
                  <c:v>6.92</c:v>
                </c:pt>
                <c:pt idx="5749" formatCode="0.0">
                  <c:v>2.9699999999999998</c:v>
                </c:pt>
                <c:pt idx="5750" formatCode="0.0">
                  <c:v>3.72</c:v>
                </c:pt>
                <c:pt idx="5751" formatCode="0.0">
                  <c:v>3.9899999999999998</c:v>
                </c:pt>
                <c:pt idx="5752" formatCode="0.0">
                  <c:v>3.4099999999999997</c:v>
                </c:pt>
                <c:pt idx="5753" formatCode="0.0">
                  <c:v>5.33</c:v>
                </c:pt>
                <c:pt idx="5755" formatCode="0.0">
                  <c:v>6.46</c:v>
                </c:pt>
                <c:pt idx="5756" formatCode="0.0">
                  <c:v>2.15</c:v>
                </c:pt>
                <c:pt idx="5757" formatCode="0.0">
                  <c:v>2.06</c:v>
                </c:pt>
                <c:pt idx="5759" formatCode="0.0">
                  <c:v>1.6900000000000002</c:v>
                </c:pt>
                <c:pt idx="5760" formatCode="0.0">
                  <c:v>1.27</c:v>
                </c:pt>
                <c:pt idx="5762" formatCode="0.0">
                  <c:v>1.78</c:v>
                </c:pt>
                <c:pt idx="5764" formatCode="0.0">
                  <c:v>5</c:v>
                </c:pt>
                <c:pt idx="5765" formatCode="0.0">
                  <c:v>3.24</c:v>
                </c:pt>
                <c:pt idx="5766" formatCode="0.0">
                  <c:v>3.3299999999999996</c:v>
                </c:pt>
                <c:pt idx="5767" formatCode="0.0">
                  <c:v>6.35</c:v>
                </c:pt>
                <c:pt idx="5768" formatCode="0.0">
                  <c:v>17.510000000000005</c:v>
                </c:pt>
                <c:pt idx="5769" formatCode="0.0">
                  <c:v>4.4700000000000006</c:v>
                </c:pt>
                <c:pt idx="5785" formatCode="0.0">
                  <c:v>5.0999999999999996</c:v>
                </c:pt>
                <c:pt idx="5802" formatCode="0.0">
                  <c:v>21.54</c:v>
                </c:pt>
                <c:pt idx="5803" formatCode="0.0">
                  <c:v>17.16</c:v>
                </c:pt>
                <c:pt idx="5804" formatCode="0.0">
                  <c:v>10.950000000000001</c:v>
                </c:pt>
                <c:pt idx="5805" formatCode="0.0">
                  <c:v>12.26</c:v>
                </c:pt>
                <c:pt idx="5806" formatCode="0.0">
                  <c:v>3.9099999999999997</c:v>
                </c:pt>
                <c:pt idx="5811" formatCode="0.0">
                  <c:v>5.21</c:v>
                </c:pt>
                <c:pt idx="5813" formatCode="0.0">
                  <c:v>3.4699999999999998</c:v>
                </c:pt>
                <c:pt idx="5816" formatCode="0.0">
                  <c:v>5.48</c:v>
                </c:pt>
                <c:pt idx="5822" formatCode="0.0">
                  <c:v>4.88</c:v>
                </c:pt>
                <c:pt idx="5824" formatCode="0.0">
                  <c:v>6.3</c:v>
                </c:pt>
                <c:pt idx="5827" formatCode="0.0">
                  <c:v>5.29</c:v>
                </c:pt>
                <c:pt idx="5830" formatCode="0.0">
                  <c:v>7.7700000000000005</c:v>
                </c:pt>
                <c:pt idx="5831" formatCode="0.0">
                  <c:v>10.1</c:v>
                </c:pt>
                <c:pt idx="5833" formatCode="0.0">
                  <c:v>4.9300000000000006</c:v>
                </c:pt>
                <c:pt idx="5836" formatCode="0.0">
                  <c:v>7.51</c:v>
                </c:pt>
                <c:pt idx="5839" formatCode="0.0">
                  <c:v>5.8599999999999994</c:v>
                </c:pt>
                <c:pt idx="5840" formatCode="0.0">
                  <c:v>6.75</c:v>
                </c:pt>
                <c:pt idx="5843" formatCode="0.0">
                  <c:v>8.27</c:v>
                </c:pt>
                <c:pt idx="5846" formatCode="0.0">
                  <c:v>4.67</c:v>
                </c:pt>
                <c:pt idx="5847" formatCode="0.0">
                  <c:v>5.38</c:v>
                </c:pt>
                <c:pt idx="5849" formatCode="0.0">
                  <c:v>3.61</c:v>
                </c:pt>
                <c:pt idx="5853" formatCode="0.0">
                  <c:v>3.92</c:v>
                </c:pt>
                <c:pt idx="5855" formatCode="0.0">
                  <c:v>2.61</c:v>
                </c:pt>
                <c:pt idx="5857" formatCode="0.0">
                  <c:v>3.04</c:v>
                </c:pt>
                <c:pt idx="5859" formatCode="0.0">
                  <c:v>6.04</c:v>
                </c:pt>
                <c:pt idx="5869" formatCode="0.0">
                  <c:v>16.3</c:v>
                </c:pt>
                <c:pt idx="5871" formatCode="0.0">
                  <c:v>17.600000000000001</c:v>
                </c:pt>
                <c:pt idx="5881" formatCode="0.0">
                  <c:v>9.5</c:v>
                </c:pt>
                <c:pt idx="5882" formatCode="0.0">
                  <c:v>8.7000000000000011</c:v>
                </c:pt>
                <c:pt idx="5883" formatCode="0.0">
                  <c:v>6.8</c:v>
                </c:pt>
                <c:pt idx="5884" formatCode="0.0">
                  <c:v>10.8</c:v>
                </c:pt>
                <c:pt idx="5885" formatCode="0.0">
                  <c:v>9.1</c:v>
                </c:pt>
                <c:pt idx="5886" formatCode="0.0">
                  <c:v>8.9</c:v>
                </c:pt>
                <c:pt idx="5887" formatCode="0.0">
                  <c:v>8.1</c:v>
                </c:pt>
                <c:pt idx="5888" formatCode="0.0">
                  <c:v>21.9</c:v>
                </c:pt>
                <c:pt idx="5889" formatCode="0.0">
                  <c:v>13.7</c:v>
                </c:pt>
                <c:pt idx="5890" formatCode="0.0">
                  <c:v>14</c:v>
                </c:pt>
                <c:pt idx="5891" formatCode="0.0">
                  <c:v>7.9</c:v>
                </c:pt>
                <c:pt idx="5892" formatCode="0.0">
                  <c:v>5.3</c:v>
                </c:pt>
                <c:pt idx="5893" formatCode="0.0">
                  <c:v>4.4000000000000004</c:v>
                </c:pt>
                <c:pt idx="5894" formatCode="0.0">
                  <c:v>11.1</c:v>
                </c:pt>
                <c:pt idx="5895" formatCode="0.0">
                  <c:v>13.5</c:v>
                </c:pt>
                <c:pt idx="5896" formatCode="0.0">
                  <c:v>4.2</c:v>
                </c:pt>
                <c:pt idx="5897" formatCode="0.0">
                  <c:v>10.8</c:v>
                </c:pt>
                <c:pt idx="5898" formatCode="0.0">
                  <c:v>5.9</c:v>
                </c:pt>
                <c:pt idx="5899" formatCode="0.0">
                  <c:v>3</c:v>
                </c:pt>
                <c:pt idx="5900" formatCode="0.0">
                  <c:v>7.8</c:v>
                </c:pt>
                <c:pt idx="5901" formatCode="0.0">
                  <c:v>4.5999999999999996</c:v>
                </c:pt>
                <c:pt idx="5902" formatCode="0.0">
                  <c:v>8</c:v>
                </c:pt>
                <c:pt idx="5903" formatCode="0.0">
                  <c:v>8.6</c:v>
                </c:pt>
                <c:pt idx="5904" formatCode="0.0">
                  <c:v>8.3000000000000007</c:v>
                </c:pt>
                <c:pt idx="5905" formatCode="0.0">
                  <c:v>4</c:v>
                </c:pt>
                <c:pt idx="5906" formatCode="0.0">
                  <c:v>8.3000000000000007</c:v>
                </c:pt>
                <c:pt idx="5907" formatCode="0.0">
                  <c:v>12.3</c:v>
                </c:pt>
                <c:pt idx="5908" formatCode="0.0">
                  <c:v>8.2000000000000011</c:v>
                </c:pt>
                <c:pt idx="5909" formatCode="0.0">
                  <c:v>7.3</c:v>
                </c:pt>
                <c:pt idx="5910" formatCode="0.0">
                  <c:v>9.7000000000000011</c:v>
                </c:pt>
                <c:pt idx="5911" formatCode="0.0">
                  <c:v>6.13</c:v>
                </c:pt>
                <c:pt idx="5912" formatCode="0.0">
                  <c:v>6.24</c:v>
                </c:pt>
                <c:pt idx="5913" formatCode="0.0">
                  <c:v>13.4</c:v>
                </c:pt>
                <c:pt idx="5914" formatCode="0.0">
                  <c:v>9.129999999999999</c:v>
                </c:pt>
                <c:pt idx="5915" formatCode="0.0">
                  <c:v>7.76</c:v>
                </c:pt>
                <c:pt idx="5928" formatCode="0.0">
                  <c:v>10</c:v>
                </c:pt>
                <c:pt idx="5929" formatCode="0.0">
                  <c:v>7.9</c:v>
                </c:pt>
                <c:pt idx="5935" formatCode="0.0">
                  <c:v>13</c:v>
                </c:pt>
                <c:pt idx="5949" formatCode="0.0">
                  <c:v>5.4</c:v>
                </c:pt>
                <c:pt idx="5950" formatCode="0.0">
                  <c:v>4.5</c:v>
                </c:pt>
                <c:pt idx="5959" formatCode="0.0">
                  <c:v>1.87</c:v>
                </c:pt>
                <c:pt idx="5960" formatCode="0.0">
                  <c:v>7.34</c:v>
                </c:pt>
                <c:pt idx="5961" formatCode="0.0">
                  <c:v>2.5299999999999998</c:v>
                </c:pt>
                <c:pt idx="5962" formatCode="0.0">
                  <c:v>2.4099999999999997</c:v>
                </c:pt>
                <c:pt idx="5963" formatCode="0.0">
                  <c:v>2.1800000000000002</c:v>
                </c:pt>
                <c:pt idx="5964" formatCode="0.0">
                  <c:v>2.2999999999999998</c:v>
                </c:pt>
                <c:pt idx="5965" formatCode="0.0">
                  <c:v>2.1800000000000002</c:v>
                </c:pt>
                <c:pt idx="5966" formatCode="0.0">
                  <c:v>2.09</c:v>
                </c:pt>
                <c:pt idx="5967" formatCode="0.0">
                  <c:v>2.3099999999999996</c:v>
                </c:pt>
                <c:pt idx="5968" formatCode="0.0">
                  <c:v>2.3299999999999996</c:v>
                </c:pt>
                <c:pt idx="5969" formatCode="0.0">
                  <c:v>5.98</c:v>
                </c:pt>
                <c:pt idx="5970" formatCode="0.0">
                  <c:v>2.7</c:v>
                </c:pt>
                <c:pt idx="5971" formatCode="0.0">
                  <c:v>4.24</c:v>
                </c:pt>
                <c:pt idx="5973" formatCode="0.0">
                  <c:v>4.3199999999999994</c:v>
                </c:pt>
                <c:pt idx="5975" formatCode="0.0">
                  <c:v>2.44</c:v>
                </c:pt>
                <c:pt idx="5976" formatCode="0.0">
                  <c:v>2.6</c:v>
                </c:pt>
                <c:pt idx="5977" formatCode="0.0">
                  <c:v>2.84</c:v>
                </c:pt>
                <c:pt idx="6112" formatCode="0.0">
                  <c:v>8.15</c:v>
                </c:pt>
                <c:pt idx="6113" formatCode="0.0">
                  <c:v>7.28</c:v>
                </c:pt>
                <c:pt idx="6114" formatCode="0.0">
                  <c:v>3.24</c:v>
                </c:pt>
                <c:pt idx="6115" formatCode="0.0">
                  <c:v>5.4</c:v>
                </c:pt>
                <c:pt idx="6116" formatCode="0.0">
                  <c:v>3.71</c:v>
                </c:pt>
                <c:pt idx="6117" formatCode="0.0">
                  <c:v>8.57</c:v>
                </c:pt>
                <c:pt idx="6118" formatCode="0.0">
                  <c:v>2</c:v>
                </c:pt>
                <c:pt idx="6119" formatCode="0.0">
                  <c:v>5.09</c:v>
                </c:pt>
                <c:pt idx="6120" formatCode="0.0">
                  <c:v>9.0500000000000007</c:v>
                </c:pt>
                <c:pt idx="6121" formatCode="0.0">
                  <c:v>4.34</c:v>
                </c:pt>
                <c:pt idx="6122" formatCode="0.0">
                  <c:v>2.2000000000000002</c:v>
                </c:pt>
                <c:pt idx="6123" formatCode="0.0">
                  <c:v>2.1</c:v>
                </c:pt>
                <c:pt idx="6124" formatCode="0.0">
                  <c:v>10.7</c:v>
                </c:pt>
                <c:pt idx="6125" formatCode="0.0">
                  <c:v>7.73</c:v>
                </c:pt>
                <c:pt idx="6126" formatCode="0.0">
                  <c:v>11</c:v>
                </c:pt>
                <c:pt idx="6127" formatCode="0.0">
                  <c:v>15.4</c:v>
                </c:pt>
                <c:pt idx="6128" formatCode="0.0">
                  <c:v>23</c:v>
                </c:pt>
                <c:pt idx="6129" formatCode="0.0">
                  <c:v>25</c:v>
                </c:pt>
                <c:pt idx="6130" formatCode="0.0">
                  <c:v>30.4</c:v>
                </c:pt>
                <c:pt idx="6131" formatCode="0.0">
                  <c:v>28.7</c:v>
                </c:pt>
                <c:pt idx="6132" formatCode="0.0">
                  <c:v>30</c:v>
                </c:pt>
                <c:pt idx="6133" formatCode="0.0">
                  <c:v>30.9</c:v>
                </c:pt>
                <c:pt idx="6134" formatCode="0.0">
                  <c:v>31.4</c:v>
                </c:pt>
                <c:pt idx="6135" formatCode="0.0">
                  <c:v>42</c:v>
                </c:pt>
                <c:pt idx="6136" formatCode="0.0">
                  <c:v>43</c:v>
                </c:pt>
                <c:pt idx="6137" formatCode="0.0">
                  <c:v>38</c:v>
                </c:pt>
                <c:pt idx="6138" formatCode="0.0">
                  <c:v>42</c:v>
                </c:pt>
                <c:pt idx="6139" formatCode="0.0">
                  <c:v>2.1031390000000005</c:v>
                </c:pt>
                <c:pt idx="6140" formatCode="0.0">
                  <c:v>7.728464999999999</c:v>
                </c:pt>
                <c:pt idx="6163" formatCode="0.0">
                  <c:v>2.5</c:v>
                </c:pt>
                <c:pt idx="6164" formatCode="0.0">
                  <c:v>29.7</c:v>
                </c:pt>
                <c:pt idx="6165" formatCode="0.0">
                  <c:v>31.7</c:v>
                </c:pt>
                <c:pt idx="6166" formatCode="0.0">
                  <c:v>33.1</c:v>
                </c:pt>
                <c:pt idx="6167" formatCode="0.0">
                  <c:v>35.800000000000011</c:v>
                </c:pt>
                <c:pt idx="6180" formatCode="0.0">
                  <c:v>3</c:v>
                </c:pt>
                <c:pt idx="6181" formatCode="0.0">
                  <c:v>3</c:v>
                </c:pt>
                <c:pt idx="6182" formatCode="0.0">
                  <c:v>3</c:v>
                </c:pt>
                <c:pt idx="6183" formatCode="0.0">
                  <c:v>3</c:v>
                </c:pt>
                <c:pt idx="6184" formatCode="0.0">
                  <c:v>2</c:v>
                </c:pt>
                <c:pt idx="6185" formatCode="0.0">
                  <c:v>3</c:v>
                </c:pt>
                <c:pt idx="6186" formatCode="0.0">
                  <c:v>3</c:v>
                </c:pt>
                <c:pt idx="6187" formatCode="0.0">
                  <c:v>3</c:v>
                </c:pt>
                <c:pt idx="6188" formatCode="0.0">
                  <c:v>2</c:v>
                </c:pt>
                <c:pt idx="6189" formatCode="0.0">
                  <c:v>3</c:v>
                </c:pt>
                <c:pt idx="6226" formatCode="0.0">
                  <c:v>2.1</c:v>
                </c:pt>
                <c:pt idx="6227" formatCode="0.0">
                  <c:v>1.6</c:v>
                </c:pt>
                <c:pt idx="6228" formatCode="0.0">
                  <c:v>2.7</c:v>
                </c:pt>
                <c:pt idx="6229" formatCode="0.0">
                  <c:v>4.0999999999999996</c:v>
                </c:pt>
                <c:pt idx="6230" formatCode="0.0">
                  <c:v>3</c:v>
                </c:pt>
                <c:pt idx="6231" formatCode="0.0">
                  <c:v>7</c:v>
                </c:pt>
                <c:pt idx="6232" formatCode="0.0">
                  <c:v>6</c:v>
                </c:pt>
                <c:pt idx="6233" formatCode="0.0">
                  <c:v>7</c:v>
                </c:pt>
                <c:pt idx="6234" formatCode="0.0">
                  <c:v>5</c:v>
                </c:pt>
                <c:pt idx="6235" formatCode="0.0">
                  <c:v>16</c:v>
                </c:pt>
                <c:pt idx="6236" formatCode="0.0">
                  <c:v>10</c:v>
                </c:pt>
                <c:pt idx="6237" formatCode="0.0">
                  <c:v>5</c:v>
                </c:pt>
                <c:pt idx="6238" formatCode="0.0">
                  <c:v>3</c:v>
                </c:pt>
                <c:pt idx="6239" formatCode="0.0">
                  <c:v>5</c:v>
                </c:pt>
                <c:pt idx="6240" formatCode="0.0">
                  <c:v>3</c:v>
                </c:pt>
                <c:pt idx="6241" formatCode="0.0">
                  <c:v>6</c:v>
                </c:pt>
                <c:pt idx="6242" formatCode="0.0">
                  <c:v>5</c:v>
                </c:pt>
                <c:pt idx="6243" formatCode="0.0">
                  <c:v>3</c:v>
                </c:pt>
                <c:pt idx="6244" formatCode="0.0">
                  <c:v>4</c:v>
                </c:pt>
                <c:pt idx="6245" formatCode="0.0">
                  <c:v>1</c:v>
                </c:pt>
                <c:pt idx="6246" formatCode="0.0">
                  <c:v>7</c:v>
                </c:pt>
                <c:pt idx="6247" formatCode="0.0">
                  <c:v>7</c:v>
                </c:pt>
                <c:pt idx="6252" formatCode="0.0">
                  <c:v>2.34</c:v>
                </c:pt>
                <c:pt idx="6253" formatCode="0.0">
                  <c:v>2.5099999999999998</c:v>
                </c:pt>
                <c:pt idx="6254" formatCode="0.0">
                  <c:v>3.25</c:v>
                </c:pt>
                <c:pt idx="6255" formatCode="0.0">
                  <c:v>1.59</c:v>
                </c:pt>
                <c:pt idx="6256" formatCode="0.0">
                  <c:v>6.6899999999999995</c:v>
                </c:pt>
                <c:pt idx="6257" formatCode="0.0">
                  <c:v>6.68</c:v>
                </c:pt>
                <c:pt idx="6258" formatCode="0.0">
                  <c:v>7.9</c:v>
                </c:pt>
                <c:pt idx="6259" formatCode="0.0">
                  <c:v>2.74</c:v>
                </c:pt>
                <c:pt idx="6260" formatCode="0.0">
                  <c:v>4.26</c:v>
                </c:pt>
                <c:pt idx="6261" formatCode="0.0">
                  <c:v>4.63</c:v>
                </c:pt>
                <c:pt idx="6262" formatCode="0.0">
                  <c:v>4.9400000000000004</c:v>
                </c:pt>
                <c:pt idx="6263" formatCode="0.0">
                  <c:v>3.8499999999999996</c:v>
                </c:pt>
                <c:pt idx="6282" formatCode="0.0">
                  <c:v>7.6</c:v>
                </c:pt>
                <c:pt idx="6284" formatCode="0.0">
                  <c:v>6.7</c:v>
                </c:pt>
                <c:pt idx="6286" formatCode="0.0">
                  <c:v>7.3</c:v>
                </c:pt>
                <c:pt idx="6288" formatCode="0.0">
                  <c:v>4.8</c:v>
                </c:pt>
                <c:pt idx="6289" formatCode="0.0">
                  <c:v>3.7</c:v>
                </c:pt>
                <c:pt idx="6290" formatCode="0.0">
                  <c:v>5.3</c:v>
                </c:pt>
                <c:pt idx="6291" formatCode="0.0">
                  <c:v>8.4</c:v>
                </c:pt>
                <c:pt idx="6292" formatCode="0.0">
                  <c:v>5.9</c:v>
                </c:pt>
                <c:pt idx="6294" formatCode="0.0">
                  <c:v>6</c:v>
                </c:pt>
                <c:pt idx="6295" formatCode="0.0">
                  <c:v>5.0999999999999996</c:v>
                </c:pt>
                <c:pt idx="6296" formatCode="0.0">
                  <c:v>1</c:v>
                </c:pt>
                <c:pt idx="6301" formatCode="0.0">
                  <c:v>6.3</c:v>
                </c:pt>
                <c:pt idx="6302" formatCode="0.0">
                  <c:v>6.2</c:v>
                </c:pt>
                <c:pt idx="6307" formatCode="0.0">
                  <c:v>11.6</c:v>
                </c:pt>
                <c:pt idx="6308" formatCode="0.0">
                  <c:v>4.5999999999999996</c:v>
                </c:pt>
                <c:pt idx="6310" formatCode="0.0">
                  <c:v>4.7</c:v>
                </c:pt>
                <c:pt idx="6313" formatCode="0.0">
                  <c:v>7.5</c:v>
                </c:pt>
                <c:pt idx="6317" formatCode="0.0">
                  <c:v>7.9</c:v>
                </c:pt>
                <c:pt idx="6318" formatCode="0.0">
                  <c:v>4.3</c:v>
                </c:pt>
                <c:pt idx="6319" formatCode="0.0">
                  <c:v>4.8</c:v>
                </c:pt>
                <c:pt idx="6320" formatCode="0.0">
                  <c:v>3</c:v>
                </c:pt>
                <c:pt idx="6321" formatCode="0.0">
                  <c:v>6.5</c:v>
                </c:pt>
                <c:pt idx="6333" formatCode="0.0">
                  <c:v>7.3</c:v>
                </c:pt>
                <c:pt idx="6334" formatCode="0.0">
                  <c:v>6.4</c:v>
                </c:pt>
                <c:pt idx="6335" formatCode="0.0">
                  <c:v>4.5</c:v>
                </c:pt>
                <c:pt idx="6336" formatCode="0.0">
                  <c:v>3.9</c:v>
                </c:pt>
                <c:pt idx="6337" formatCode="0.0">
                  <c:v>11.1</c:v>
                </c:pt>
                <c:pt idx="6339" formatCode="0.0">
                  <c:v>7</c:v>
                </c:pt>
                <c:pt idx="6340" formatCode="0.0">
                  <c:v>3</c:v>
                </c:pt>
                <c:pt idx="6341" formatCode="0.0">
                  <c:v>18.600000000000001</c:v>
                </c:pt>
                <c:pt idx="6342" formatCode="0.0">
                  <c:v>9</c:v>
                </c:pt>
                <c:pt idx="6343" formatCode="0.0">
                  <c:v>8.3000000000000007</c:v>
                </c:pt>
                <c:pt idx="6399" formatCode="0.0">
                  <c:v>8.9</c:v>
                </c:pt>
                <c:pt idx="6402" formatCode="0.0">
                  <c:v>8.6</c:v>
                </c:pt>
                <c:pt idx="6404" formatCode="0.0">
                  <c:v>9</c:v>
                </c:pt>
                <c:pt idx="6405" formatCode="0.0">
                  <c:v>9.8000000000000007</c:v>
                </c:pt>
                <c:pt idx="6409" formatCode="0.0">
                  <c:v>8.9</c:v>
                </c:pt>
                <c:pt idx="6440" formatCode="0.0">
                  <c:v>11.2</c:v>
                </c:pt>
                <c:pt idx="6441" formatCode="0.0">
                  <c:v>11.6</c:v>
                </c:pt>
                <c:pt idx="6452" formatCode="0.0">
                  <c:v>11.3</c:v>
                </c:pt>
                <c:pt idx="6457" formatCode="0.0">
                  <c:v>12.2</c:v>
                </c:pt>
                <c:pt idx="6458" formatCode="0.0">
                  <c:v>11.8</c:v>
                </c:pt>
                <c:pt idx="6459" formatCode="0.0">
                  <c:v>14.8</c:v>
                </c:pt>
                <c:pt idx="6460" formatCode="0.0">
                  <c:v>15.1</c:v>
                </c:pt>
                <c:pt idx="6462" formatCode="0.0">
                  <c:v>15.7</c:v>
                </c:pt>
                <c:pt idx="6464" formatCode="0.0">
                  <c:v>9.5</c:v>
                </c:pt>
                <c:pt idx="6468" formatCode="0.0">
                  <c:v>11.8</c:v>
                </c:pt>
                <c:pt idx="6469" formatCode="0.0">
                  <c:v>10.8</c:v>
                </c:pt>
                <c:pt idx="6470" formatCode="0.0">
                  <c:v>10.9</c:v>
                </c:pt>
                <c:pt idx="6472" formatCode="0.0">
                  <c:v>12.2</c:v>
                </c:pt>
                <c:pt idx="6473" formatCode="0.0">
                  <c:v>17.5</c:v>
                </c:pt>
                <c:pt idx="6482" formatCode="0.0">
                  <c:v>16.3</c:v>
                </c:pt>
                <c:pt idx="6483" formatCode="0.0">
                  <c:v>19.399999999999999</c:v>
                </c:pt>
                <c:pt idx="6484" formatCode="0.0">
                  <c:v>25.4</c:v>
                </c:pt>
                <c:pt idx="6485" formatCode="0.0">
                  <c:v>20.8</c:v>
                </c:pt>
                <c:pt idx="6488" formatCode="0.0">
                  <c:v>22</c:v>
                </c:pt>
                <c:pt idx="6491" formatCode="0.0">
                  <c:v>18.8</c:v>
                </c:pt>
                <c:pt idx="6492" formatCode="0.0">
                  <c:v>11.9</c:v>
                </c:pt>
                <c:pt idx="6493" formatCode="0.0">
                  <c:v>11.8</c:v>
                </c:pt>
                <c:pt idx="6494" formatCode="0.0">
                  <c:v>20.2</c:v>
                </c:pt>
                <c:pt idx="6495" formatCode="0.0">
                  <c:v>1.9100000000000001</c:v>
                </c:pt>
                <c:pt idx="6496" formatCode="0.0">
                  <c:v>1.82</c:v>
                </c:pt>
                <c:pt idx="6497" formatCode="0.0">
                  <c:v>2.2599999999999998</c:v>
                </c:pt>
                <c:pt idx="6498" formatCode="0.0">
                  <c:v>2.9299999999999997</c:v>
                </c:pt>
                <c:pt idx="6499" formatCode="0.0">
                  <c:v>3.8</c:v>
                </c:pt>
                <c:pt idx="6500" formatCode="0.0">
                  <c:v>2.73</c:v>
                </c:pt>
                <c:pt idx="6501" formatCode="0.0">
                  <c:v>3.5</c:v>
                </c:pt>
                <c:pt idx="6502" formatCode="0.0">
                  <c:v>4.5</c:v>
                </c:pt>
                <c:pt idx="6503" formatCode="0.0">
                  <c:v>4.6499999999999995</c:v>
                </c:pt>
                <c:pt idx="6504" formatCode="0.0">
                  <c:v>5.23</c:v>
                </c:pt>
                <c:pt idx="6505" formatCode="0.0">
                  <c:v>6.2</c:v>
                </c:pt>
                <c:pt idx="6506" formatCode="0.0">
                  <c:v>8.4500000000000011</c:v>
                </c:pt>
                <c:pt idx="6507" formatCode="0.0">
                  <c:v>13.2</c:v>
                </c:pt>
                <c:pt idx="6508" formatCode="0.0">
                  <c:v>11.2</c:v>
                </c:pt>
                <c:pt idx="6509" formatCode="0.0">
                  <c:v>11.1</c:v>
                </c:pt>
                <c:pt idx="6510" formatCode="0.0">
                  <c:v>16.2</c:v>
                </c:pt>
                <c:pt idx="6511" formatCode="0.0">
                  <c:v>14</c:v>
                </c:pt>
                <c:pt idx="6512" formatCode="0.0">
                  <c:v>12.1</c:v>
                </c:pt>
                <c:pt idx="6513" formatCode="0.0">
                  <c:v>8.8000000000000007</c:v>
                </c:pt>
                <c:pt idx="6514" formatCode="0.0">
                  <c:v>9.9700000000000006</c:v>
                </c:pt>
                <c:pt idx="6515" formatCode="0.0">
                  <c:v>6.89</c:v>
                </c:pt>
                <c:pt idx="6516" formatCode="0.0">
                  <c:v>13.3</c:v>
                </c:pt>
                <c:pt idx="6517" formatCode="0.0">
                  <c:v>20</c:v>
                </c:pt>
                <c:pt idx="6518" formatCode="0.0">
                  <c:v>20.9</c:v>
                </c:pt>
                <c:pt idx="6519" formatCode="0.0">
                  <c:v>19.7</c:v>
                </c:pt>
                <c:pt idx="6520" formatCode="0.0">
                  <c:v>21.3</c:v>
                </c:pt>
                <c:pt idx="6521" formatCode="0.0">
                  <c:v>18.899999999999999</c:v>
                </c:pt>
                <c:pt idx="6522" formatCode="0.0">
                  <c:v>22.9</c:v>
                </c:pt>
                <c:pt idx="6523" formatCode="0.0">
                  <c:v>5.8199999999999994</c:v>
                </c:pt>
                <c:pt idx="6524" formatCode="0.0">
                  <c:v>9.4</c:v>
                </c:pt>
                <c:pt idx="6525" formatCode="0.0">
                  <c:v>11.1</c:v>
                </c:pt>
                <c:pt idx="6526" formatCode="0.0">
                  <c:v>7.1099999999999994</c:v>
                </c:pt>
                <c:pt idx="6527" formatCode="0.0">
                  <c:v>5.8199999999999994</c:v>
                </c:pt>
                <c:pt idx="6528" formatCode="0.0">
                  <c:v>15.66</c:v>
                </c:pt>
                <c:pt idx="6529" formatCode="0.0">
                  <c:v>13.75</c:v>
                </c:pt>
                <c:pt idx="6530" formatCode="0.0">
                  <c:v>11.98</c:v>
                </c:pt>
                <c:pt idx="6531" formatCode="0.0">
                  <c:v>12.25</c:v>
                </c:pt>
                <c:pt idx="6532" formatCode="0.0">
                  <c:v>12.57</c:v>
                </c:pt>
                <c:pt idx="6533" formatCode="0.0">
                  <c:v>14.4</c:v>
                </c:pt>
                <c:pt idx="6534" formatCode="0.0">
                  <c:v>14.729999999999999</c:v>
                </c:pt>
                <c:pt idx="6535" formatCode="0.0">
                  <c:v>18.670000000000005</c:v>
                </c:pt>
                <c:pt idx="6536" formatCode="0.0">
                  <c:v>13.92</c:v>
                </c:pt>
                <c:pt idx="6537" formatCode="0.0">
                  <c:v>10.030000000000001</c:v>
                </c:pt>
                <c:pt idx="6538" formatCode="0.0">
                  <c:v>9.33</c:v>
                </c:pt>
                <c:pt idx="6539" formatCode="0.0">
                  <c:v>9.49</c:v>
                </c:pt>
                <c:pt idx="6540" formatCode="0.0">
                  <c:v>10.200000000000001</c:v>
                </c:pt>
                <c:pt idx="6541" formatCode="0.0">
                  <c:v>8.39</c:v>
                </c:pt>
                <c:pt idx="6542" formatCode="0.0">
                  <c:v>9.7000000000000011</c:v>
                </c:pt>
                <c:pt idx="6543" formatCode="0.0">
                  <c:v>8.6399999999999988</c:v>
                </c:pt>
                <c:pt idx="6544" formatCode="0.0">
                  <c:v>9.8500000000000014</c:v>
                </c:pt>
                <c:pt idx="6545" formatCode="0.0">
                  <c:v>9.2100000000000009</c:v>
                </c:pt>
                <c:pt idx="6546" formatCode="0.0">
                  <c:v>9.9700000000000006</c:v>
                </c:pt>
                <c:pt idx="6547" formatCode="0.0">
                  <c:v>8.9600000000000026</c:v>
                </c:pt>
                <c:pt idx="6548" formatCode="0.0">
                  <c:v>7.1099999999999994</c:v>
                </c:pt>
                <c:pt idx="6549" formatCode="0.0">
                  <c:v>7.75</c:v>
                </c:pt>
                <c:pt idx="6550" formatCode="0.0">
                  <c:v>8.81</c:v>
                </c:pt>
                <c:pt idx="6551" formatCode="0.0">
                  <c:v>8.2900000000000009</c:v>
                </c:pt>
                <c:pt idx="6552" formatCode="0.0">
                  <c:v>7.49</c:v>
                </c:pt>
                <c:pt idx="6553" formatCode="0.0">
                  <c:v>8.76</c:v>
                </c:pt>
                <c:pt idx="6595" formatCode="0.0">
                  <c:v>2.2200000000000002</c:v>
                </c:pt>
                <c:pt idx="6596" formatCode="0.0">
                  <c:v>4.3</c:v>
                </c:pt>
                <c:pt idx="6598" formatCode="0.0">
                  <c:v>10.200000000000001</c:v>
                </c:pt>
                <c:pt idx="6599" formatCode="0.0">
                  <c:v>17.5</c:v>
                </c:pt>
                <c:pt idx="6600" formatCode="0.0">
                  <c:v>16.3</c:v>
                </c:pt>
                <c:pt idx="6601" formatCode="0.0">
                  <c:v>20.8</c:v>
                </c:pt>
                <c:pt idx="6602" formatCode="0.0">
                  <c:v>5.4</c:v>
                </c:pt>
                <c:pt idx="6603" formatCode="0.0">
                  <c:v>10</c:v>
                </c:pt>
                <c:pt idx="6604" formatCode="0.0">
                  <c:v>9.3000000000000007</c:v>
                </c:pt>
                <c:pt idx="6605" formatCode="0.0">
                  <c:v>7.2</c:v>
                </c:pt>
                <c:pt idx="6606" formatCode="0.0">
                  <c:v>7</c:v>
                </c:pt>
                <c:pt idx="6677" formatCode="0.0">
                  <c:v>12</c:v>
                </c:pt>
                <c:pt idx="6682" formatCode="0.0">
                  <c:v>9.1</c:v>
                </c:pt>
                <c:pt idx="6683" formatCode="0.0">
                  <c:v>12</c:v>
                </c:pt>
                <c:pt idx="6684" formatCode="0.0">
                  <c:v>10</c:v>
                </c:pt>
                <c:pt idx="6686" formatCode="0.0">
                  <c:v>9.8000000000000007</c:v>
                </c:pt>
                <c:pt idx="6691" formatCode="0.0">
                  <c:v>11</c:v>
                </c:pt>
                <c:pt idx="6695" formatCode="0.0">
                  <c:v>9.9</c:v>
                </c:pt>
                <c:pt idx="6701" formatCode="0.0">
                  <c:v>12</c:v>
                </c:pt>
                <c:pt idx="6702" formatCode="0.0">
                  <c:v>12</c:v>
                </c:pt>
                <c:pt idx="6705" formatCode="0.0">
                  <c:v>13</c:v>
                </c:pt>
                <c:pt idx="6708" formatCode="0.0">
                  <c:v>9.1</c:v>
                </c:pt>
                <c:pt idx="6712" formatCode="0.0">
                  <c:v>8.6</c:v>
                </c:pt>
                <c:pt idx="6716" formatCode="0.0">
                  <c:v>8.3000000000000007</c:v>
                </c:pt>
                <c:pt idx="6719" formatCode="0.0">
                  <c:v>7.8</c:v>
                </c:pt>
                <c:pt idx="6723" formatCode="0.0">
                  <c:v>7.5</c:v>
                </c:pt>
                <c:pt idx="6736" formatCode="0.0">
                  <c:v>7.9</c:v>
                </c:pt>
                <c:pt idx="6741" formatCode="0.0">
                  <c:v>7.6</c:v>
                </c:pt>
                <c:pt idx="6745" formatCode="0.0">
                  <c:v>12</c:v>
                </c:pt>
                <c:pt idx="6751" formatCode="0.0">
                  <c:v>19</c:v>
                </c:pt>
                <c:pt idx="6756" formatCode="0.0">
                  <c:v>13</c:v>
                </c:pt>
                <c:pt idx="6757" formatCode="0.0">
                  <c:v>14</c:v>
                </c:pt>
                <c:pt idx="6761" formatCode="0.0">
                  <c:v>8.8000000000000007</c:v>
                </c:pt>
                <c:pt idx="6763" formatCode="0.0">
                  <c:v>13</c:v>
                </c:pt>
                <c:pt idx="6765" formatCode="0.0">
                  <c:v>9.5</c:v>
                </c:pt>
                <c:pt idx="6771" formatCode="0.0">
                  <c:v>9.8000000000000007</c:v>
                </c:pt>
                <c:pt idx="6773" formatCode="0.0">
                  <c:v>14</c:v>
                </c:pt>
                <c:pt idx="6774" formatCode="0.0">
                  <c:v>11</c:v>
                </c:pt>
                <c:pt idx="6775" formatCode="0.0">
                  <c:v>12</c:v>
                </c:pt>
                <c:pt idx="6776" formatCode="0.0">
                  <c:v>10</c:v>
                </c:pt>
                <c:pt idx="6778" formatCode="0.0">
                  <c:v>11</c:v>
                </c:pt>
                <c:pt idx="6779" formatCode="0.0">
                  <c:v>11</c:v>
                </c:pt>
                <c:pt idx="6782" formatCode="0.0">
                  <c:v>13</c:v>
                </c:pt>
                <c:pt idx="6783" formatCode="0.0">
                  <c:v>11</c:v>
                </c:pt>
                <c:pt idx="6785" formatCode="0.0">
                  <c:v>12</c:v>
                </c:pt>
                <c:pt idx="6786" formatCode="0.0">
                  <c:v>12</c:v>
                </c:pt>
                <c:pt idx="6789" formatCode="0.0">
                  <c:v>11</c:v>
                </c:pt>
                <c:pt idx="6791" formatCode="0.0">
                  <c:v>13</c:v>
                </c:pt>
                <c:pt idx="6794" formatCode="0.0">
                  <c:v>9.7000000000000011</c:v>
                </c:pt>
                <c:pt idx="6798" formatCode="0.0">
                  <c:v>10</c:v>
                </c:pt>
                <c:pt idx="6800" formatCode="0.0">
                  <c:v>12</c:v>
                </c:pt>
                <c:pt idx="6804" formatCode="0.0">
                  <c:v>13</c:v>
                </c:pt>
                <c:pt idx="6817" formatCode="0.0">
                  <c:v>13</c:v>
                </c:pt>
                <c:pt idx="6819" formatCode="0.0">
                  <c:v>9.2000000000000011</c:v>
                </c:pt>
                <c:pt idx="6820" formatCode="0.0">
                  <c:v>9.5947579999999988</c:v>
                </c:pt>
                <c:pt idx="6821" formatCode="0.0">
                  <c:v>10</c:v>
                </c:pt>
                <c:pt idx="6822" formatCode="0.0">
                  <c:v>15</c:v>
                </c:pt>
                <c:pt idx="6823" formatCode="0.0">
                  <c:v>12</c:v>
                </c:pt>
                <c:pt idx="6825" formatCode="0.0">
                  <c:v>16</c:v>
                </c:pt>
                <c:pt idx="6826" formatCode="0.0">
                  <c:v>2.4</c:v>
                </c:pt>
                <c:pt idx="6829" formatCode="0.0">
                  <c:v>15</c:v>
                </c:pt>
                <c:pt idx="6832" formatCode="0.0">
                  <c:v>8.1</c:v>
                </c:pt>
                <c:pt idx="6835" formatCode="0.0">
                  <c:v>8.3000000000000007</c:v>
                </c:pt>
                <c:pt idx="6838" formatCode="0.0">
                  <c:v>8.1</c:v>
                </c:pt>
                <c:pt idx="6839" formatCode="0.0">
                  <c:v>8.9</c:v>
                </c:pt>
                <c:pt idx="6840" formatCode="0.0">
                  <c:v>9.3000000000000007</c:v>
                </c:pt>
                <c:pt idx="6842" formatCode="0.0">
                  <c:v>7.7</c:v>
                </c:pt>
                <c:pt idx="6843" formatCode="0.0">
                  <c:v>7.4</c:v>
                </c:pt>
                <c:pt idx="6847" formatCode="0.0">
                  <c:v>5.8</c:v>
                </c:pt>
                <c:pt idx="6848" formatCode="0.0">
                  <c:v>5.4</c:v>
                </c:pt>
                <c:pt idx="6851" formatCode="0.0">
                  <c:v>12</c:v>
                </c:pt>
                <c:pt idx="6853" formatCode="0.0">
                  <c:v>11</c:v>
                </c:pt>
                <c:pt idx="6854" formatCode="0.0">
                  <c:v>11</c:v>
                </c:pt>
                <c:pt idx="6856" formatCode="0.0">
                  <c:v>12</c:v>
                </c:pt>
                <c:pt idx="6859" formatCode="0.0">
                  <c:v>18</c:v>
                </c:pt>
                <c:pt idx="6861" formatCode="0.0">
                  <c:v>14</c:v>
                </c:pt>
                <c:pt idx="6863" formatCode="0.0">
                  <c:v>18</c:v>
                </c:pt>
                <c:pt idx="6866" formatCode="0.0">
                  <c:v>6.3</c:v>
                </c:pt>
                <c:pt idx="6868" formatCode="0.0">
                  <c:v>8.1</c:v>
                </c:pt>
                <c:pt idx="6870" formatCode="0.0">
                  <c:v>9</c:v>
                </c:pt>
                <c:pt idx="6871" formatCode="0.0">
                  <c:v>6.7</c:v>
                </c:pt>
                <c:pt idx="6876" formatCode="0.0">
                  <c:v>8.3000000000000007</c:v>
                </c:pt>
                <c:pt idx="6877" formatCode="0.0">
                  <c:v>6.6</c:v>
                </c:pt>
                <c:pt idx="6878" formatCode="0.0">
                  <c:v>6.9</c:v>
                </c:pt>
                <c:pt idx="6879" formatCode="0.0">
                  <c:v>7.4</c:v>
                </c:pt>
                <c:pt idx="6880" formatCode="0.0">
                  <c:v>7.4</c:v>
                </c:pt>
                <c:pt idx="6882" formatCode="0.0">
                  <c:v>4.4000000000000004</c:v>
                </c:pt>
                <c:pt idx="6883" formatCode="0.0">
                  <c:v>3.1</c:v>
                </c:pt>
                <c:pt idx="6884" formatCode="0.0">
                  <c:v>4.7</c:v>
                </c:pt>
                <c:pt idx="6959" formatCode="0.0">
                  <c:v>7.99</c:v>
                </c:pt>
                <c:pt idx="6960" formatCode="0.0">
                  <c:v>6.8199999999999994</c:v>
                </c:pt>
                <c:pt idx="6961" formatCode="0.0">
                  <c:v>8.48</c:v>
                </c:pt>
                <c:pt idx="6962" formatCode="0.0">
                  <c:v>7.45</c:v>
                </c:pt>
                <c:pt idx="6963" formatCode="0.0">
                  <c:v>7.98</c:v>
                </c:pt>
                <c:pt idx="6964" formatCode="0.0">
                  <c:v>7.81</c:v>
                </c:pt>
                <c:pt idx="6965" formatCode="0.0">
                  <c:v>7.42</c:v>
                </c:pt>
                <c:pt idx="6966" formatCode="0.0">
                  <c:v>7.6199999999999992</c:v>
                </c:pt>
                <c:pt idx="6967" formatCode="0.0">
                  <c:v>7.6599999999999993</c:v>
                </c:pt>
                <c:pt idx="6968" formatCode="0.0">
                  <c:v>7.48</c:v>
                </c:pt>
                <c:pt idx="6969" formatCode="0.0">
                  <c:v>7.8599999999999994</c:v>
                </c:pt>
                <c:pt idx="6970" formatCode="0.0">
                  <c:v>8.44</c:v>
                </c:pt>
                <c:pt idx="6971" formatCode="0.0">
                  <c:v>8.49</c:v>
                </c:pt>
                <c:pt idx="6972" formatCode="0.0">
                  <c:v>7.94</c:v>
                </c:pt>
                <c:pt idx="6973" formatCode="0.0">
                  <c:v>8.3500000000000014</c:v>
                </c:pt>
                <c:pt idx="6974" formatCode="0.0">
                  <c:v>7.8199999999999994</c:v>
                </c:pt>
                <c:pt idx="6975" formatCode="0.0">
                  <c:v>8.02</c:v>
                </c:pt>
                <c:pt idx="6976" formatCode="0.0">
                  <c:v>7.94</c:v>
                </c:pt>
                <c:pt idx="6977" formatCode="0.0">
                  <c:v>8.09</c:v>
                </c:pt>
                <c:pt idx="6978" formatCode="0.0">
                  <c:v>7.94</c:v>
                </c:pt>
                <c:pt idx="6979" formatCode="0.0">
                  <c:v>8.2199999999999989</c:v>
                </c:pt>
                <c:pt idx="6980" formatCode="0.0">
                  <c:v>7.88</c:v>
                </c:pt>
                <c:pt idx="6981" formatCode="0.0">
                  <c:v>8.02</c:v>
                </c:pt>
                <c:pt idx="6982" formatCode="0.0">
                  <c:v>8.120000000000001</c:v>
                </c:pt>
                <c:pt idx="6983" formatCode="0.0">
                  <c:v>8.0500000000000007</c:v>
                </c:pt>
                <c:pt idx="6984" formatCode="0.0">
                  <c:v>8.07</c:v>
                </c:pt>
                <c:pt idx="6985" formatCode="0.0">
                  <c:v>8.2399999999999984</c:v>
                </c:pt>
                <c:pt idx="6986" formatCode="0.0">
                  <c:v>8.2199999999999989</c:v>
                </c:pt>
                <c:pt idx="6987" formatCode="0.0">
                  <c:v>8.4</c:v>
                </c:pt>
                <c:pt idx="6988" formatCode="0.0">
                  <c:v>8.25</c:v>
                </c:pt>
                <c:pt idx="6989" formatCode="0.0">
                  <c:v>8.4500000000000011</c:v>
                </c:pt>
                <c:pt idx="6990" formatCode="0.0">
                  <c:v>8.5400000000000009</c:v>
                </c:pt>
                <c:pt idx="6991" formatCode="0.0">
                  <c:v>8.5</c:v>
                </c:pt>
                <c:pt idx="6992" formatCode="0.0">
                  <c:v>8.51</c:v>
                </c:pt>
                <c:pt idx="6993" formatCode="0.0">
                  <c:v>8.8700000000000028</c:v>
                </c:pt>
                <c:pt idx="6994" formatCode="0.0">
                  <c:v>9.2900000000000009</c:v>
                </c:pt>
                <c:pt idx="6995" formatCode="0.0">
                  <c:v>8.629999999999999</c:v>
                </c:pt>
                <c:pt idx="6996" formatCode="0.0">
                  <c:v>8.77</c:v>
                </c:pt>
                <c:pt idx="6997" formatCode="0.0">
                  <c:v>9.25</c:v>
                </c:pt>
                <c:pt idx="6998" formatCode="0.0">
                  <c:v>9.76</c:v>
                </c:pt>
                <c:pt idx="6999" formatCode="0.0">
                  <c:v>9.620000000000001</c:v>
                </c:pt>
                <c:pt idx="7000" formatCode="0.0">
                  <c:v>9.7000000000000011</c:v>
                </c:pt>
                <c:pt idx="7001" formatCode="0.0">
                  <c:v>9.8600000000000012</c:v>
                </c:pt>
                <c:pt idx="7002" formatCode="0.0">
                  <c:v>7.81</c:v>
                </c:pt>
                <c:pt idx="7003" formatCode="0.0">
                  <c:v>8.32</c:v>
                </c:pt>
                <c:pt idx="7004" formatCode="0.0">
                  <c:v>8.4500000000000011</c:v>
                </c:pt>
                <c:pt idx="7005" formatCode="0.0">
                  <c:v>10</c:v>
                </c:pt>
                <c:pt idx="7006" formatCode="0.0">
                  <c:v>9.7000000000000011</c:v>
                </c:pt>
                <c:pt idx="7007" formatCode="0.0">
                  <c:v>13</c:v>
                </c:pt>
                <c:pt idx="7008" formatCode="0.0">
                  <c:v>10</c:v>
                </c:pt>
                <c:pt idx="7009" formatCode="0.0">
                  <c:v>12</c:v>
                </c:pt>
                <c:pt idx="7010" formatCode="0.0">
                  <c:v>9.2000000000000011</c:v>
                </c:pt>
                <c:pt idx="7011" formatCode="0.0">
                  <c:v>13</c:v>
                </c:pt>
                <c:pt idx="7012" formatCode="0.0">
                  <c:v>13</c:v>
                </c:pt>
                <c:pt idx="7013" formatCode="0.0">
                  <c:v>12</c:v>
                </c:pt>
                <c:pt idx="7014" formatCode="0.0">
                  <c:v>19</c:v>
                </c:pt>
                <c:pt idx="7015" formatCode="0.0">
                  <c:v>8.8000000000000007</c:v>
                </c:pt>
                <c:pt idx="7016" formatCode="0.0">
                  <c:v>13</c:v>
                </c:pt>
                <c:pt idx="7017" formatCode="0.0">
                  <c:v>9.5</c:v>
                </c:pt>
                <c:pt idx="7018" formatCode="0.0">
                  <c:v>14</c:v>
                </c:pt>
                <c:pt idx="7019" formatCode="0.0">
                  <c:v>11</c:v>
                </c:pt>
                <c:pt idx="7020" formatCode="0.0">
                  <c:v>12</c:v>
                </c:pt>
                <c:pt idx="7021" formatCode="0.0">
                  <c:v>18</c:v>
                </c:pt>
                <c:pt idx="7022" formatCode="0.0">
                  <c:v>8.1</c:v>
                </c:pt>
                <c:pt idx="7023" formatCode="0.0">
                  <c:v>6.6</c:v>
                </c:pt>
                <c:pt idx="7024" formatCode="0.0">
                  <c:v>7.9</c:v>
                </c:pt>
                <c:pt idx="7025" formatCode="0.0">
                  <c:v>10</c:v>
                </c:pt>
                <c:pt idx="7026" formatCode="0.0">
                  <c:v>15</c:v>
                </c:pt>
                <c:pt idx="7027" formatCode="0.0">
                  <c:v>12</c:v>
                </c:pt>
                <c:pt idx="7028" formatCode="0.0">
                  <c:v>14</c:v>
                </c:pt>
                <c:pt idx="7029" formatCode="0.0">
                  <c:v>13</c:v>
                </c:pt>
                <c:pt idx="7030" formatCode="0.0">
                  <c:v>13</c:v>
                </c:pt>
                <c:pt idx="7031" formatCode="0.0">
                  <c:v>5.9</c:v>
                </c:pt>
                <c:pt idx="7032" formatCode="0.0">
                  <c:v>5.3</c:v>
                </c:pt>
                <c:pt idx="7033" formatCode="0.0">
                  <c:v>4.8</c:v>
                </c:pt>
                <c:pt idx="7034" formatCode="0.0">
                  <c:v>6.4</c:v>
                </c:pt>
                <c:pt idx="7035" formatCode="0.0">
                  <c:v>5.9</c:v>
                </c:pt>
                <c:pt idx="7036" formatCode="0.0">
                  <c:v>6.6</c:v>
                </c:pt>
                <c:pt idx="7037" formatCode="0.0">
                  <c:v>13</c:v>
                </c:pt>
                <c:pt idx="7038" formatCode="0.0">
                  <c:v>13</c:v>
                </c:pt>
                <c:pt idx="7039" formatCode="0.0">
                  <c:v>8.3000000000000007</c:v>
                </c:pt>
                <c:pt idx="7040" formatCode="0.0">
                  <c:v>4.9000000000000004</c:v>
                </c:pt>
                <c:pt idx="7041" formatCode="0.0">
                  <c:v>12</c:v>
                </c:pt>
                <c:pt idx="7042" formatCode="0.0">
                  <c:v>6.7</c:v>
                </c:pt>
                <c:pt idx="7043" formatCode="0.0">
                  <c:v>9.3000000000000007</c:v>
                </c:pt>
                <c:pt idx="7044" formatCode="0.0">
                  <c:v>4.2</c:v>
                </c:pt>
                <c:pt idx="7045" formatCode="0.0">
                  <c:v>2.2000000000000002</c:v>
                </c:pt>
                <c:pt idx="7046" formatCode="0.0">
                  <c:v>9.6</c:v>
                </c:pt>
                <c:pt idx="7047" formatCode="0.0">
                  <c:v>22</c:v>
                </c:pt>
                <c:pt idx="7048" formatCode="0.0">
                  <c:v>18</c:v>
                </c:pt>
                <c:pt idx="7049" formatCode="0.0">
                  <c:v>22</c:v>
                </c:pt>
                <c:pt idx="7050" formatCode="0.0">
                  <c:v>13</c:v>
                </c:pt>
                <c:pt idx="7051" formatCode="0.0">
                  <c:v>11</c:v>
                </c:pt>
                <c:pt idx="7052" formatCode="0.0">
                  <c:v>17</c:v>
                </c:pt>
                <c:pt idx="7053" formatCode="0.0">
                  <c:v>17</c:v>
                </c:pt>
                <c:pt idx="7054" formatCode="0.0">
                  <c:v>20</c:v>
                </c:pt>
                <c:pt idx="7055" formatCode="0.0">
                  <c:v>16</c:v>
                </c:pt>
                <c:pt idx="7056" formatCode="0.0">
                  <c:v>15</c:v>
                </c:pt>
                <c:pt idx="7057" formatCode="0.0">
                  <c:v>15</c:v>
                </c:pt>
                <c:pt idx="7058" formatCode="0.0">
                  <c:v>16</c:v>
                </c:pt>
                <c:pt idx="7059" formatCode="0.0">
                  <c:v>12</c:v>
                </c:pt>
                <c:pt idx="7060" formatCode="0.0">
                  <c:v>11</c:v>
                </c:pt>
                <c:pt idx="7061" formatCode="0.0">
                  <c:v>10</c:v>
                </c:pt>
                <c:pt idx="7062" formatCode="0.0">
                  <c:v>17</c:v>
                </c:pt>
                <c:pt idx="7063" formatCode="0.0">
                  <c:v>14</c:v>
                </c:pt>
                <c:pt idx="7064" formatCode="0.0">
                  <c:v>10</c:v>
                </c:pt>
                <c:pt idx="7065" formatCode="0.0">
                  <c:v>14</c:v>
                </c:pt>
                <c:pt idx="7074" formatCode="0.0">
                  <c:v>7.3</c:v>
                </c:pt>
                <c:pt idx="7107" formatCode="0.0">
                  <c:v>8</c:v>
                </c:pt>
                <c:pt idx="7108" formatCode="0.0">
                  <c:v>8</c:v>
                </c:pt>
                <c:pt idx="7109" formatCode="0.0">
                  <c:v>7</c:v>
                </c:pt>
                <c:pt idx="7110" formatCode="0.0">
                  <c:v>10</c:v>
                </c:pt>
                <c:pt idx="7111" formatCode="0.0">
                  <c:v>9</c:v>
                </c:pt>
                <c:pt idx="7112" formatCode="0.0">
                  <c:v>6</c:v>
                </c:pt>
                <c:pt idx="7113" formatCode="0.0">
                  <c:v>8</c:v>
                </c:pt>
                <c:pt idx="7114" formatCode="0.0">
                  <c:v>8</c:v>
                </c:pt>
                <c:pt idx="7115" formatCode="0.0">
                  <c:v>8</c:v>
                </c:pt>
                <c:pt idx="7116" formatCode="0.0">
                  <c:v>7</c:v>
                </c:pt>
                <c:pt idx="7117" formatCode="0.0">
                  <c:v>8</c:v>
                </c:pt>
                <c:pt idx="7118" formatCode="0.0">
                  <c:v>7</c:v>
                </c:pt>
                <c:pt idx="7119" formatCode="0.0">
                  <c:v>8</c:v>
                </c:pt>
                <c:pt idx="7120" formatCode="0.0">
                  <c:v>7</c:v>
                </c:pt>
                <c:pt idx="7121" formatCode="0.0">
                  <c:v>9.5</c:v>
                </c:pt>
                <c:pt idx="7122" formatCode="0.0">
                  <c:v>9</c:v>
                </c:pt>
                <c:pt idx="7123" formatCode="0.0">
                  <c:v>9.3000000000000007</c:v>
                </c:pt>
                <c:pt idx="7124" formatCode="0.0">
                  <c:v>8.7000000000000011</c:v>
                </c:pt>
                <c:pt idx="7125" formatCode="0.0">
                  <c:v>9</c:v>
                </c:pt>
                <c:pt idx="7126" formatCode="0.0">
                  <c:v>8.9</c:v>
                </c:pt>
                <c:pt idx="7127" formatCode="0.0">
                  <c:v>9</c:v>
                </c:pt>
                <c:pt idx="7128" formatCode="0.0">
                  <c:v>9.2000000000000011</c:v>
                </c:pt>
                <c:pt idx="7129" formatCode="0.0">
                  <c:v>9.5</c:v>
                </c:pt>
                <c:pt idx="7130" formatCode="0.0">
                  <c:v>9.1</c:v>
                </c:pt>
                <c:pt idx="7131" formatCode="0.0">
                  <c:v>9.4</c:v>
                </c:pt>
                <c:pt idx="7132" formatCode="0.0">
                  <c:v>9.2000000000000011</c:v>
                </c:pt>
                <c:pt idx="7133" formatCode="0.0">
                  <c:v>9.1</c:v>
                </c:pt>
                <c:pt idx="7134" formatCode="0.0">
                  <c:v>9</c:v>
                </c:pt>
                <c:pt idx="7135" formatCode="0.0">
                  <c:v>9.1</c:v>
                </c:pt>
                <c:pt idx="7136" formatCode="0.0">
                  <c:v>8.9</c:v>
                </c:pt>
                <c:pt idx="7137" formatCode="0.0">
                  <c:v>8.4</c:v>
                </c:pt>
                <c:pt idx="7138" formatCode="0.0">
                  <c:v>8.7000000000000011</c:v>
                </c:pt>
                <c:pt idx="7139" formatCode="0.0">
                  <c:v>9.1</c:v>
                </c:pt>
                <c:pt idx="7140" formatCode="0.0">
                  <c:v>10.6</c:v>
                </c:pt>
                <c:pt idx="7141" formatCode="0.0">
                  <c:v>10.9</c:v>
                </c:pt>
                <c:pt idx="7142" formatCode="0.0">
                  <c:v>10.3</c:v>
                </c:pt>
                <c:pt idx="7143" formatCode="0.0">
                  <c:v>11</c:v>
                </c:pt>
                <c:pt idx="7144" formatCode="0.0">
                  <c:v>10.4</c:v>
                </c:pt>
                <c:pt idx="7145" formatCode="0.0">
                  <c:v>10.5</c:v>
                </c:pt>
                <c:pt idx="7146" formatCode="0.0">
                  <c:v>10.7</c:v>
                </c:pt>
                <c:pt idx="7147" formatCode="0.0">
                  <c:v>11.2</c:v>
                </c:pt>
                <c:pt idx="7148" formatCode="0.0">
                  <c:v>11.2</c:v>
                </c:pt>
                <c:pt idx="7149" formatCode="0.0">
                  <c:v>11.3</c:v>
                </c:pt>
                <c:pt idx="7150" formatCode="0.0">
                  <c:v>11.1</c:v>
                </c:pt>
                <c:pt idx="7151" formatCode="0.0">
                  <c:v>10.200000000000001</c:v>
                </c:pt>
                <c:pt idx="7152" formatCode="0.0">
                  <c:v>11.1</c:v>
                </c:pt>
                <c:pt idx="7153" formatCode="0.0">
                  <c:v>10.7</c:v>
                </c:pt>
                <c:pt idx="7154" formatCode="0.0">
                  <c:v>10.6</c:v>
                </c:pt>
                <c:pt idx="7155" formatCode="0.0">
                  <c:v>9.9</c:v>
                </c:pt>
                <c:pt idx="7156" formatCode="0.0">
                  <c:v>10.6</c:v>
                </c:pt>
                <c:pt idx="7157" formatCode="0.0">
                  <c:v>10</c:v>
                </c:pt>
                <c:pt idx="7158" formatCode="0.0">
                  <c:v>10.6</c:v>
                </c:pt>
                <c:pt idx="7159" formatCode="0.0">
                  <c:v>11</c:v>
                </c:pt>
                <c:pt idx="7160" formatCode="0.0">
                  <c:v>10.3</c:v>
                </c:pt>
                <c:pt idx="7161" formatCode="0.0">
                  <c:v>10.5</c:v>
                </c:pt>
                <c:pt idx="7162" formatCode="0.0">
                  <c:v>10.200000000000001</c:v>
                </c:pt>
                <c:pt idx="7163" formatCode="0.0">
                  <c:v>10.7</c:v>
                </c:pt>
                <c:pt idx="7164" formatCode="0.0">
                  <c:v>10.3</c:v>
                </c:pt>
                <c:pt idx="7165" formatCode="0.0">
                  <c:v>10.3</c:v>
                </c:pt>
                <c:pt idx="7166" formatCode="0.0">
                  <c:v>10.8</c:v>
                </c:pt>
                <c:pt idx="7167" formatCode="0.0">
                  <c:v>11</c:v>
                </c:pt>
                <c:pt idx="7168" formatCode="0.0">
                  <c:v>9.8000000000000007</c:v>
                </c:pt>
                <c:pt idx="7169" formatCode="0.0">
                  <c:v>9.8000000000000007</c:v>
                </c:pt>
                <c:pt idx="7170" formatCode="0.0">
                  <c:v>10.4</c:v>
                </c:pt>
                <c:pt idx="7171" formatCode="0.0">
                  <c:v>10.200000000000001</c:v>
                </c:pt>
                <c:pt idx="7172" formatCode="0.0">
                  <c:v>10.3</c:v>
                </c:pt>
                <c:pt idx="7173" formatCode="0.0">
                  <c:v>10.1</c:v>
                </c:pt>
                <c:pt idx="7174" formatCode="0.0">
                  <c:v>10.200000000000001</c:v>
                </c:pt>
                <c:pt idx="7175" formatCode="0.0">
                  <c:v>10.1</c:v>
                </c:pt>
                <c:pt idx="7176" formatCode="0.0">
                  <c:v>10.1</c:v>
                </c:pt>
                <c:pt idx="7177" formatCode="0.0">
                  <c:v>10.5</c:v>
                </c:pt>
                <c:pt idx="7178" formatCode="0.0">
                  <c:v>10.5</c:v>
                </c:pt>
                <c:pt idx="7179" formatCode="0.0">
                  <c:v>10.4</c:v>
                </c:pt>
                <c:pt idx="7180" formatCode="0.0">
                  <c:v>10.3</c:v>
                </c:pt>
                <c:pt idx="7181" formatCode="0.0">
                  <c:v>10.6</c:v>
                </c:pt>
                <c:pt idx="7182" formatCode="0.0">
                  <c:v>9.9</c:v>
                </c:pt>
                <c:pt idx="7183" formatCode="0.0">
                  <c:v>10.3</c:v>
                </c:pt>
                <c:pt idx="7184" formatCode="0.0">
                  <c:v>10.3</c:v>
                </c:pt>
                <c:pt idx="7185" formatCode="0.0">
                  <c:v>10.200000000000001</c:v>
                </c:pt>
                <c:pt idx="7186" formatCode="0.0">
                  <c:v>10.4</c:v>
                </c:pt>
                <c:pt idx="7187" formatCode="0.0">
                  <c:v>10.3</c:v>
                </c:pt>
                <c:pt idx="7188" formatCode="0.0">
                  <c:v>10.3</c:v>
                </c:pt>
                <c:pt idx="7189" formatCode="0.0">
                  <c:v>10.6</c:v>
                </c:pt>
                <c:pt idx="7190" formatCode="0.0">
                  <c:v>10</c:v>
                </c:pt>
                <c:pt idx="7191" formatCode="0.0">
                  <c:v>9.8000000000000007</c:v>
                </c:pt>
                <c:pt idx="7192" formatCode="0.0">
                  <c:v>10.5</c:v>
                </c:pt>
                <c:pt idx="7193" formatCode="0.0">
                  <c:v>9.9</c:v>
                </c:pt>
                <c:pt idx="7194" formatCode="0.0">
                  <c:v>10.200000000000001</c:v>
                </c:pt>
                <c:pt idx="7195" formatCode="0.0">
                  <c:v>10.5</c:v>
                </c:pt>
                <c:pt idx="7196" formatCode="0.0">
                  <c:v>10.1</c:v>
                </c:pt>
                <c:pt idx="7197" formatCode="0.0">
                  <c:v>10.5</c:v>
                </c:pt>
                <c:pt idx="7198" formatCode="0.0">
                  <c:v>10.3</c:v>
                </c:pt>
                <c:pt idx="7199" formatCode="0.0">
                  <c:v>10.6</c:v>
                </c:pt>
                <c:pt idx="7200" formatCode="0.0">
                  <c:v>10.1</c:v>
                </c:pt>
                <c:pt idx="7201" formatCode="0.0">
                  <c:v>10.3</c:v>
                </c:pt>
                <c:pt idx="7202" formatCode="0.0">
                  <c:v>10.6</c:v>
                </c:pt>
                <c:pt idx="7203" formatCode="0.0">
                  <c:v>10.3</c:v>
                </c:pt>
                <c:pt idx="7204" formatCode="0.0">
                  <c:v>10.4</c:v>
                </c:pt>
                <c:pt idx="7205" formatCode="0.0">
                  <c:v>9.6</c:v>
                </c:pt>
                <c:pt idx="7206" formatCode="0.0">
                  <c:v>10</c:v>
                </c:pt>
                <c:pt idx="7207" formatCode="0.0">
                  <c:v>9.6</c:v>
                </c:pt>
                <c:pt idx="7208" formatCode="0.0">
                  <c:v>9.8000000000000007</c:v>
                </c:pt>
                <c:pt idx="7209" formatCode="0.0">
                  <c:v>9.6</c:v>
                </c:pt>
                <c:pt idx="7210" formatCode="0.0">
                  <c:v>8.8000000000000007</c:v>
                </c:pt>
                <c:pt idx="7211" formatCode="0.0">
                  <c:v>8.7000000000000011</c:v>
                </c:pt>
                <c:pt idx="7212" formatCode="0.0">
                  <c:v>9.6</c:v>
                </c:pt>
                <c:pt idx="7213" formatCode="0.0">
                  <c:v>8.8000000000000007</c:v>
                </c:pt>
                <c:pt idx="7214" formatCode="0.0">
                  <c:v>9.5</c:v>
                </c:pt>
                <c:pt idx="7215" formatCode="0.0">
                  <c:v>9.1</c:v>
                </c:pt>
                <c:pt idx="7216" formatCode="0.0">
                  <c:v>9.1</c:v>
                </c:pt>
                <c:pt idx="7217" formatCode="0.0">
                  <c:v>9</c:v>
                </c:pt>
                <c:pt idx="7218" formatCode="0.0">
                  <c:v>9</c:v>
                </c:pt>
                <c:pt idx="7219" formatCode="0.0">
                  <c:v>9.3000000000000007</c:v>
                </c:pt>
                <c:pt idx="7220" formatCode="0.0">
                  <c:v>8.7000000000000011</c:v>
                </c:pt>
                <c:pt idx="7221" formatCode="0.0">
                  <c:v>8.9</c:v>
                </c:pt>
                <c:pt idx="7222" formatCode="0.0">
                  <c:v>9.3000000000000007</c:v>
                </c:pt>
                <c:pt idx="7223" formatCode="0.0">
                  <c:v>9.7000000000000011</c:v>
                </c:pt>
                <c:pt idx="7224" formatCode="0.0">
                  <c:v>9.3000000000000007</c:v>
                </c:pt>
                <c:pt idx="7225" formatCode="0.0">
                  <c:v>9.5</c:v>
                </c:pt>
                <c:pt idx="7226" formatCode="0.0">
                  <c:v>9.6</c:v>
                </c:pt>
                <c:pt idx="7227" formatCode="0.0">
                  <c:v>9.4</c:v>
                </c:pt>
                <c:pt idx="7228" formatCode="0.0">
                  <c:v>9.4</c:v>
                </c:pt>
                <c:pt idx="7229" formatCode="0.0">
                  <c:v>9.5</c:v>
                </c:pt>
                <c:pt idx="7230" formatCode="0.0">
                  <c:v>9.3000000000000007</c:v>
                </c:pt>
                <c:pt idx="7231" formatCode="0.0">
                  <c:v>8.8000000000000007</c:v>
                </c:pt>
                <c:pt idx="7232" formatCode="0.0">
                  <c:v>8.6</c:v>
                </c:pt>
                <c:pt idx="7233" formatCode="0.0">
                  <c:v>8.5</c:v>
                </c:pt>
                <c:pt idx="7234" formatCode="0.0">
                  <c:v>9.1</c:v>
                </c:pt>
                <c:pt idx="7235" formatCode="0.0">
                  <c:v>8.7000000000000011</c:v>
                </c:pt>
                <c:pt idx="7236" formatCode="0.0">
                  <c:v>9.6</c:v>
                </c:pt>
                <c:pt idx="7237" formatCode="0.0">
                  <c:v>8.9</c:v>
                </c:pt>
                <c:pt idx="7238" formatCode="0.0">
                  <c:v>9.2000000000000011</c:v>
                </c:pt>
                <c:pt idx="7239" formatCode="0.0">
                  <c:v>9.3000000000000007</c:v>
                </c:pt>
                <c:pt idx="7240" formatCode="0.0">
                  <c:v>10.1</c:v>
                </c:pt>
                <c:pt idx="7241" formatCode="0.0">
                  <c:v>10.1</c:v>
                </c:pt>
                <c:pt idx="7242" formatCode="0.0">
                  <c:v>10.5</c:v>
                </c:pt>
                <c:pt idx="7243" formatCode="0.0">
                  <c:v>9.9</c:v>
                </c:pt>
                <c:pt idx="7244" formatCode="0.0">
                  <c:v>10.3</c:v>
                </c:pt>
                <c:pt idx="7245" formatCode="0.0">
                  <c:v>8.8000000000000007</c:v>
                </c:pt>
                <c:pt idx="7246" formatCode="0.0">
                  <c:v>8.7000000000000011</c:v>
                </c:pt>
                <c:pt idx="7247" formatCode="0.0">
                  <c:v>8.8000000000000007</c:v>
                </c:pt>
                <c:pt idx="7248" formatCode="0.0">
                  <c:v>8.8000000000000007</c:v>
                </c:pt>
                <c:pt idx="7249" formatCode="0.0">
                  <c:v>8.9</c:v>
                </c:pt>
                <c:pt idx="7250" formatCode="0.0">
                  <c:v>8.8000000000000007</c:v>
                </c:pt>
                <c:pt idx="7251" formatCode="0.0">
                  <c:v>8.6</c:v>
                </c:pt>
                <c:pt idx="7252" formatCode="0.0">
                  <c:v>8.5</c:v>
                </c:pt>
                <c:pt idx="7253" formatCode="0.0">
                  <c:v>8.5</c:v>
                </c:pt>
                <c:pt idx="7254" formatCode="0.0">
                  <c:v>8.5</c:v>
                </c:pt>
                <c:pt idx="7255" formatCode="0.0">
                  <c:v>8.7000000000000011</c:v>
                </c:pt>
                <c:pt idx="7256" formatCode="0.0">
                  <c:v>8.9</c:v>
                </c:pt>
                <c:pt idx="7257" formatCode="0.0">
                  <c:v>9.1</c:v>
                </c:pt>
                <c:pt idx="7258" formatCode="0.0">
                  <c:v>9.1</c:v>
                </c:pt>
                <c:pt idx="7259" formatCode="0.0">
                  <c:v>9</c:v>
                </c:pt>
                <c:pt idx="7264" formatCode="0.0">
                  <c:v>7.2</c:v>
                </c:pt>
                <c:pt idx="7265" formatCode="0.0">
                  <c:v>7.2</c:v>
                </c:pt>
                <c:pt idx="7266" formatCode="0.0">
                  <c:v>7.3</c:v>
                </c:pt>
                <c:pt idx="7267" formatCode="0.0">
                  <c:v>7.2</c:v>
                </c:pt>
                <c:pt idx="7268" formatCode="0.0">
                  <c:v>7</c:v>
                </c:pt>
                <c:pt idx="7269" formatCode="0.0">
                  <c:v>7.2</c:v>
                </c:pt>
                <c:pt idx="7270" formatCode="0.0">
                  <c:v>7</c:v>
                </c:pt>
                <c:pt idx="7271" formatCode="0.0">
                  <c:v>7.1</c:v>
                </c:pt>
                <c:pt idx="7272" formatCode="0.0">
                  <c:v>7.1</c:v>
                </c:pt>
                <c:pt idx="7273" formatCode="0.0">
                  <c:v>6.9</c:v>
                </c:pt>
                <c:pt idx="7274" formatCode="0.0">
                  <c:v>7.2</c:v>
                </c:pt>
                <c:pt idx="7275" formatCode="0.0">
                  <c:v>6.7</c:v>
                </c:pt>
                <c:pt idx="7276" formatCode="0.0">
                  <c:v>6.1</c:v>
                </c:pt>
                <c:pt idx="7277" formatCode="0.0">
                  <c:v>6.6</c:v>
                </c:pt>
                <c:pt idx="7278" formatCode="0.0">
                  <c:v>6.6</c:v>
                </c:pt>
                <c:pt idx="7279" formatCode="0.0">
                  <c:v>6.9</c:v>
                </c:pt>
                <c:pt idx="7280" formatCode="0.0">
                  <c:v>7.3</c:v>
                </c:pt>
                <c:pt idx="7281" formatCode="0.0">
                  <c:v>7.3</c:v>
                </c:pt>
                <c:pt idx="7282" formatCode="0.0">
                  <c:v>7.8</c:v>
                </c:pt>
                <c:pt idx="7283" formatCode="0.0">
                  <c:v>8.7000000000000011</c:v>
                </c:pt>
                <c:pt idx="7284" formatCode="0.0">
                  <c:v>9</c:v>
                </c:pt>
                <c:pt idx="7285" formatCode="0.0">
                  <c:v>7</c:v>
                </c:pt>
                <c:pt idx="7286" formatCode="0.0">
                  <c:v>8.6</c:v>
                </c:pt>
                <c:pt idx="7287" formatCode="0.0">
                  <c:v>8.6</c:v>
                </c:pt>
                <c:pt idx="7288" formatCode="0.0">
                  <c:v>8.3000000000000007</c:v>
                </c:pt>
                <c:pt idx="7289" formatCode="0.0">
                  <c:v>9.3000000000000007</c:v>
                </c:pt>
                <c:pt idx="7290" formatCode="0.0">
                  <c:v>8.8000000000000007</c:v>
                </c:pt>
                <c:pt idx="7291" formatCode="0.0">
                  <c:v>8.4</c:v>
                </c:pt>
                <c:pt idx="7292" formatCode="0.0">
                  <c:v>8.1</c:v>
                </c:pt>
                <c:pt idx="7293" formatCode="0.0">
                  <c:v>8</c:v>
                </c:pt>
                <c:pt idx="7294" formatCode="0.0">
                  <c:v>6.7</c:v>
                </c:pt>
                <c:pt idx="7295" formatCode="0.0">
                  <c:v>6.7</c:v>
                </c:pt>
                <c:pt idx="7296" formatCode="0.0">
                  <c:v>6.6</c:v>
                </c:pt>
                <c:pt idx="7297" formatCode="0.0">
                  <c:v>6.8</c:v>
                </c:pt>
                <c:pt idx="7298" formatCode="0.0">
                  <c:v>6.9</c:v>
                </c:pt>
                <c:pt idx="7299" formatCode="0.0">
                  <c:v>6.8</c:v>
                </c:pt>
                <c:pt idx="7300" formatCode="0.0">
                  <c:v>6.7</c:v>
                </c:pt>
                <c:pt idx="7301" formatCode="0.0">
                  <c:v>7</c:v>
                </c:pt>
                <c:pt idx="7302" formatCode="0.0">
                  <c:v>6.9</c:v>
                </c:pt>
                <c:pt idx="7303" formatCode="0.0">
                  <c:v>6.7</c:v>
                </c:pt>
                <c:pt idx="7304" formatCode="0.0">
                  <c:v>6.7</c:v>
                </c:pt>
                <c:pt idx="7305" formatCode="0.0">
                  <c:v>6.5</c:v>
                </c:pt>
                <c:pt idx="7306" formatCode="0.0">
                  <c:v>7</c:v>
                </c:pt>
                <c:pt idx="7307" formatCode="0.0">
                  <c:v>6.5</c:v>
                </c:pt>
                <c:pt idx="7308" formatCode="0.0">
                  <c:v>6.9</c:v>
                </c:pt>
                <c:pt idx="7309" formatCode="0.0">
                  <c:v>7</c:v>
                </c:pt>
                <c:pt idx="7310" formatCode="0.0">
                  <c:v>6.7</c:v>
                </c:pt>
                <c:pt idx="7311" formatCode="0.0">
                  <c:v>7.1</c:v>
                </c:pt>
                <c:pt idx="7312" formatCode="0.0">
                  <c:v>7</c:v>
                </c:pt>
                <c:pt idx="7313" formatCode="0.0">
                  <c:v>7</c:v>
                </c:pt>
                <c:pt idx="7314" formatCode="0.0">
                  <c:v>7</c:v>
                </c:pt>
                <c:pt idx="7315" formatCode="0.0">
                  <c:v>7</c:v>
                </c:pt>
                <c:pt idx="7316" formatCode="0.0">
                  <c:v>6.9</c:v>
                </c:pt>
                <c:pt idx="7317" formatCode="0.0">
                  <c:v>8</c:v>
                </c:pt>
                <c:pt idx="7318" formatCode="0.0">
                  <c:v>7.7</c:v>
                </c:pt>
                <c:pt idx="7319" formatCode="0.0">
                  <c:v>8.6</c:v>
                </c:pt>
                <c:pt idx="7320" formatCode="0.0">
                  <c:v>8.6</c:v>
                </c:pt>
                <c:pt idx="7321" formatCode="0.0">
                  <c:v>7.8</c:v>
                </c:pt>
                <c:pt idx="7322" formatCode="0.0">
                  <c:v>8.5</c:v>
                </c:pt>
                <c:pt idx="7323" formatCode="0.0">
                  <c:v>7.9</c:v>
                </c:pt>
                <c:pt idx="7324" formatCode="0.0">
                  <c:v>8.3000000000000007</c:v>
                </c:pt>
                <c:pt idx="7325" formatCode="0.0">
                  <c:v>8.3000000000000007</c:v>
                </c:pt>
                <c:pt idx="7326" formatCode="0.0">
                  <c:v>6.98</c:v>
                </c:pt>
                <c:pt idx="7327" formatCode="0.0">
                  <c:v>7.3199999999999994</c:v>
                </c:pt>
                <c:pt idx="7328" formatCode="0.0">
                  <c:v>7.09</c:v>
                </c:pt>
                <c:pt idx="7329" formatCode="0.0">
                  <c:v>7.45</c:v>
                </c:pt>
                <c:pt idx="7330" formatCode="0.0">
                  <c:v>7.3199999999999994</c:v>
                </c:pt>
                <c:pt idx="7331" formatCode="0.0">
                  <c:v>7.45</c:v>
                </c:pt>
                <c:pt idx="7332" formatCode="0.0">
                  <c:v>7.78</c:v>
                </c:pt>
                <c:pt idx="7333" formatCode="0.0">
                  <c:v>8.44</c:v>
                </c:pt>
                <c:pt idx="7334" formatCode="0.0">
                  <c:v>8.5400000000000009</c:v>
                </c:pt>
                <c:pt idx="7335" formatCode="0.0">
                  <c:v>8.2199999999999989</c:v>
                </c:pt>
                <c:pt idx="7336" formatCode="0.0">
                  <c:v>7.54</c:v>
                </c:pt>
                <c:pt idx="7337" formatCode="0.0">
                  <c:v>7.3199999999999994</c:v>
                </c:pt>
                <c:pt idx="7338" formatCode="0.0">
                  <c:v>7.68</c:v>
                </c:pt>
                <c:pt idx="7339" formatCode="0.0">
                  <c:v>7.46</c:v>
                </c:pt>
                <c:pt idx="7340" formatCode="0.0">
                  <c:v>7.56</c:v>
                </c:pt>
                <c:pt idx="7341" formatCode="0.0">
                  <c:v>7.8199999999999994</c:v>
                </c:pt>
                <c:pt idx="7342" formatCode="0.0">
                  <c:v>7.6499999999999995</c:v>
                </c:pt>
                <c:pt idx="7343" formatCode="0.0">
                  <c:v>7.8599999999999994</c:v>
                </c:pt>
                <c:pt idx="7344" formatCode="0.0">
                  <c:v>8.0300000000000011</c:v>
                </c:pt>
                <c:pt idx="7345" formatCode="0.0">
                  <c:v>8.2900000000000009</c:v>
                </c:pt>
                <c:pt idx="7346" formatCode="0.0">
                  <c:v>8.06</c:v>
                </c:pt>
                <c:pt idx="7347" formatCode="0.0">
                  <c:v>8.34</c:v>
                </c:pt>
                <c:pt idx="7348" formatCode="0.0">
                  <c:v>8.15</c:v>
                </c:pt>
                <c:pt idx="7349" formatCode="0.0">
                  <c:v>7.52</c:v>
                </c:pt>
                <c:pt idx="7350" formatCode="0.0">
                  <c:v>6.06</c:v>
                </c:pt>
                <c:pt idx="7351" formatCode="0.0">
                  <c:v>11.9</c:v>
                </c:pt>
                <c:pt idx="7352" formatCode="0.0">
                  <c:v>3.38</c:v>
                </c:pt>
                <c:pt idx="7353" formatCode="0.0">
                  <c:v>13</c:v>
                </c:pt>
                <c:pt idx="7354" formatCode="0.0">
                  <c:v>8.8000000000000007</c:v>
                </c:pt>
                <c:pt idx="7355" formatCode="0.0">
                  <c:v>8.8000000000000007</c:v>
                </c:pt>
                <c:pt idx="7356" formatCode="0.0">
                  <c:v>9.2000000000000011</c:v>
                </c:pt>
                <c:pt idx="7357" formatCode="0.0">
                  <c:v>9.2000000000000011</c:v>
                </c:pt>
                <c:pt idx="7358" formatCode="0.0">
                  <c:v>8.5</c:v>
                </c:pt>
                <c:pt idx="7359" formatCode="0.0">
                  <c:v>8.5</c:v>
                </c:pt>
                <c:pt idx="7360" formatCode="0.0">
                  <c:v>8.5</c:v>
                </c:pt>
                <c:pt idx="7361" formatCode="0.0">
                  <c:v>8.6</c:v>
                </c:pt>
                <c:pt idx="7362" formatCode="0.0">
                  <c:v>9.6</c:v>
                </c:pt>
                <c:pt idx="7363" formatCode="0.0">
                  <c:v>8.1</c:v>
                </c:pt>
                <c:pt idx="7364" formatCode="0.0">
                  <c:v>8.7000000000000011</c:v>
                </c:pt>
                <c:pt idx="7365" formatCode="0.0">
                  <c:v>8.9</c:v>
                </c:pt>
                <c:pt idx="7366" formatCode="0.0">
                  <c:v>9.7000000000000011</c:v>
                </c:pt>
                <c:pt idx="7367" formatCode="0.0">
                  <c:v>8</c:v>
                </c:pt>
                <c:pt idx="7368" formatCode="0.0">
                  <c:v>7.8</c:v>
                </c:pt>
                <c:pt idx="7369" formatCode="0.0">
                  <c:v>7.6</c:v>
                </c:pt>
                <c:pt idx="7370" formatCode="0.0">
                  <c:v>7.8</c:v>
                </c:pt>
                <c:pt idx="7371" formatCode="0.0">
                  <c:v>7.5</c:v>
                </c:pt>
                <c:pt idx="7372" formatCode="0.0">
                  <c:v>7.7</c:v>
                </c:pt>
                <c:pt idx="7373" formatCode="0.0">
                  <c:v>7.9</c:v>
                </c:pt>
                <c:pt idx="7374" formatCode="0.0">
                  <c:v>8.3000000000000007</c:v>
                </c:pt>
                <c:pt idx="7386" formatCode="0.0">
                  <c:v>5.84</c:v>
                </c:pt>
                <c:pt idx="7387" formatCode="0.0">
                  <c:v>7.04</c:v>
                </c:pt>
                <c:pt idx="7388" formatCode="0.0">
                  <c:v>5.04</c:v>
                </c:pt>
                <c:pt idx="7389" formatCode="0.0">
                  <c:v>5.6199999999999992</c:v>
                </c:pt>
                <c:pt idx="7390" formatCode="0.0">
                  <c:v>5.79</c:v>
                </c:pt>
                <c:pt idx="7391" formatCode="0.0">
                  <c:v>10.9</c:v>
                </c:pt>
                <c:pt idx="7392" formatCode="0.0">
                  <c:v>4.17</c:v>
                </c:pt>
                <c:pt idx="7393" formatCode="0.0">
                  <c:v>4.21</c:v>
                </c:pt>
                <c:pt idx="7394" formatCode="0.0">
                  <c:v>2.8</c:v>
                </c:pt>
                <c:pt idx="7395" formatCode="0.0">
                  <c:v>4.24</c:v>
                </c:pt>
                <c:pt idx="7396" formatCode="0.0">
                  <c:v>4.18</c:v>
                </c:pt>
                <c:pt idx="7397" formatCode="0.0">
                  <c:v>5.01</c:v>
                </c:pt>
                <c:pt idx="7398" formatCode="0.0">
                  <c:v>1.54</c:v>
                </c:pt>
                <c:pt idx="7399" formatCode="0.0">
                  <c:v>0.67000000000000015</c:v>
                </c:pt>
                <c:pt idx="7400" formatCode="0.0">
                  <c:v>1</c:v>
                </c:pt>
                <c:pt idx="7401" formatCode="0.0">
                  <c:v>0.48000000000000004</c:v>
                </c:pt>
                <c:pt idx="7402" formatCode="0.0">
                  <c:v>1</c:v>
                </c:pt>
                <c:pt idx="7403" formatCode="0.0">
                  <c:v>1.48</c:v>
                </c:pt>
                <c:pt idx="7404" formatCode="0.0">
                  <c:v>1.74</c:v>
                </c:pt>
                <c:pt idx="7405" formatCode="0.0">
                  <c:v>1.8800000000000001</c:v>
                </c:pt>
                <c:pt idx="7406" formatCode="0.0">
                  <c:v>2</c:v>
                </c:pt>
                <c:pt idx="7407" formatCode="0.0">
                  <c:v>1</c:v>
                </c:pt>
                <c:pt idx="7408" formatCode="0.0">
                  <c:v>1</c:v>
                </c:pt>
                <c:pt idx="7409" formatCode="0.0">
                  <c:v>2</c:v>
                </c:pt>
                <c:pt idx="7410" formatCode="0.0">
                  <c:v>1</c:v>
                </c:pt>
                <c:pt idx="7411" formatCode="0.0">
                  <c:v>2</c:v>
                </c:pt>
                <c:pt idx="7412" formatCode="0.0">
                  <c:v>2</c:v>
                </c:pt>
                <c:pt idx="7413" formatCode="0.0">
                  <c:v>2</c:v>
                </c:pt>
                <c:pt idx="7414" formatCode="0.0">
                  <c:v>2</c:v>
                </c:pt>
                <c:pt idx="7415" formatCode="0.0">
                  <c:v>1</c:v>
                </c:pt>
                <c:pt idx="7416" formatCode="0.0">
                  <c:v>1</c:v>
                </c:pt>
                <c:pt idx="7417" formatCode="0.0">
                  <c:v>1</c:v>
                </c:pt>
                <c:pt idx="7418" formatCode="0.0">
                  <c:v>2</c:v>
                </c:pt>
                <c:pt idx="7419" formatCode="0.0">
                  <c:v>1</c:v>
                </c:pt>
                <c:pt idx="7420" formatCode="0.0">
                  <c:v>2</c:v>
                </c:pt>
                <c:pt idx="7421" formatCode="0.0">
                  <c:v>1</c:v>
                </c:pt>
                <c:pt idx="7422" formatCode="0.0">
                  <c:v>3</c:v>
                </c:pt>
                <c:pt idx="7423" formatCode="0.0">
                  <c:v>3</c:v>
                </c:pt>
                <c:pt idx="7424" formatCode="0.0">
                  <c:v>2</c:v>
                </c:pt>
                <c:pt idx="7425" formatCode="0.0">
                  <c:v>4</c:v>
                </c:pt>
                <c:pt idx="7426" formatCode="0.0">
                  <c:v>4</c:v>
                </c:pt>
                <c:pt idx="7427" formatCode="0.0">
                  <c:v>4</c:v>
                </c:pt>
                <c:pt idx="7428" formatCode="0.0">
                  <c:v>2</c:v>
                </c:pt>
                <c:pt idx="7429" formatCode="0.0">
                  <c:v>5</c:v>
                </c:pt>
                <c:pt idx="7430" formatCode="0.0">
                  <c:v>3</c:v>
                </c:pt>
                <c:pt idx="7431" formatCode="0.0">
                  <c:v>3</c:v>
                </c:pt>
                <c:pt idx="7432" formatCode="0.0">
                  <c:v>3</c:v>
                </c:pt>
                <c:pt idx="7433" formatCode="0.0">
                  <c:v>5</c:v>
                </c:pt>
                <c:pt idx="7434" formatCode="0.0">
                  <c:v>5</c:v>
                </c:pt>
                <c:pt idx="7435" formatCode="0.0">
                  <c:v>4</c:v>
                </c:pt>
                <c:pt idx="7436" formatCode="0.0">
                  <c:v>6</c:v>
                </c:pt>
                <c:pt idx="7437" formatCode="0.0">
                  <c:v>6</c:v>
                </c:pt>
                <c:pt idx="7438" formatCode="0.0">
                  <c:v>6</c:v>
                </c:pt>
                <c:pt idx="7439" formatCode="0.0">
                  <c:v>8</c:v>
                </c:pt>
                <c:pt idx="7440" formatCode="0.0">
                  <c:v>7</c:v>
                </c:pt>
                <c:pt idx="7441" formatCode="0.0">
                  <c:v>7</c:v>
                </c:pt>
                <c:pt idx="7442" formatCode="0.0">
                  <c:v>8</c:v>
                </c:pt>
                <c:pt idx="7443" formatCode="0.0">
                  <c:v>7</c:v>
                </c:pt>
                <c:pt idx="7444" formatCode="0.0">
                  <c:v>8</c:v>
                </c:pt>
                <c:pt idx="7445" formatCode="0.0">
                  <c:v>5</c:v>
                </c:pt>
                <c:pt idx="7446" formatCode="0.0">
                  <c:v>5</c:v>
                </c:pt>
                <c:pt idx="7447" formatCode="0.0">
                  <c:v>8</c:v>
                </c:pt>
                <c:pt idx="7448" formatCode="0.0">
                  <c:v>7</c:v>
                </c:pt>
                <c:pt idx="7449" formatCode="0.0">
                  <c:v>6</c:v>
                </c:pt>
                <c:pt idx="7450" formatCode="0.0">
                  <c:v>8</c:v>
                </c:pt>
                <c:pt idx="7451" formatCode="0.0">
                  <c:v>6</c:v>
                </c:pt>
                <c:pt idx="7452" formatCode="0.0">
                  <c:v>6</c:v>
                </c:pt>
                <c:pt idx="7453" formatCode="0.0">
                  <c:v>8</c:v>
                </c:pt>
                <c:pt idx="7454" formatCode="0.0">
                  <c:v>8</c:v>
                </c:pt>
                <c:pt idx="7455" formatCode="0.0">
                  <c:v>12</c:v>
                </c:pt>
                <c:pt idx="7456" formatCode="0.0">
                  <c:v>12</c:v>
                </c:pt>
                <c:pt idx="7457" formatCode="0.0">
                  <c:v>9</c:v>
                </c:pt>
                <c:pt idx="7458" formatCode="0.0">
                  <c:v>10</c:v>
                </c:pt>
                <c:pt idx="7459" formatCode="0.0">
                  <c:v>8</c:v>
                </c:pt>
                <c:pt idx="7460" formatCode="0.0">
                  <c:v>9</c:v>
                </c:pt>
                <c:pt idx="7461" formatCode="0.0">
                  <c:v>9</c:v>
                </c:pt>
                <c:pt idx="7462" formatCode="0.0">
                  <c:v>8</c:v>
                </c:pt>
                <c:pt idx="7463" formatCode="0.0">
                  <c:v>8</c:v>
                </c:pt>
                <c:pt idx="7464" formatCode="0.0">
                  <c:v>0.83000000000000007</c:v>
                </c:pt>
                <c:pt idx="7465" formatCode="0.0">
                  <c:v>0.58000000000000007</c:v>
                </c:pt>
                <c:pt idx="7466" formatCode="0.0">
                  <c:v>5.6</c:v>
                </c:pt>
                <c:pt idx="7467" formatCode="0.0">
                  <c:v>8.4</c:v>
                </c:pt>
                <c:pt idx="7468" formatCode="0.0">
                  <c:v>7.3</c:v>
                </c:pt>
                <c:pt idx="7469" formatCode="0.0">
                  <c:v>6.5</c:v>
                </c:pt>
                <c:pt idx="7470" formatCode="0.0">
                  <c:v>1.72</c:v>
                </c:pt>
                <c:pt idx="7471" formatCode="0.0">
                  <c:v>1.58</c:v>
                </c:pt>
                <c:pt idx="7472" formatCode="0.0">
                  <c:v>0.91</c:v>
                </c:pt>
                <c:pt idx="7473" formatCode="0.0">
                  <c:v>0.68</c:v>
                </c:pt>
                <c:pt idx="7474" formatCode="0.0">
                  <c:v>1.2</c:v>
                </c:pt>
                <c:pt idx="7475" formatCode="0.0">
                  <c:v>2.1</c:v>
                </c:pt>
                <c:pt idx="7476" formatCode="0.0">
                  <c:v>2.2000000000000002</c:v>
                </c:pt>
                <c:pt idx="7477" formatCode="0.0">
                  <c:v>5.4</c:v>
                </c:pt>
                <c:pt idx="7478" formatCode="0.0">
                  <c:v>2.4</c:v>
                </c:pt>
                <c:pt idx="7479" formatCode="0.0">
                  <c:v>4.5</c:v>
                </c:pt>
                <c:pt idx="7480" formatCode="0.0">
                  <c:v>5</c:v>
                </c:pt>
                <c:pt idx="7481" formatCode="0.0">
                  <c:v>5.9</c:v>
                </c:pt>
                <c:pt idx="7482" formatCode="0.0">
                  <c:v>7.2</c:v>
                </c:pt>
                <c:pt idx="7483" formatCode="0.0">
                  <c:v>6.2</c:v>
                </c:pt>
                <c:pt idx="7484" formatCode="0.0">
                  <c:v>5.0999999999999996</c:v>
                </c:pt>
                <c:pt idx="7485" formatCode="0.0">
                  <c:v>9.1</c:v>
                </c:pt>
                <c:pt idx="7486" formatCode="0.0">
                  <c:v>11.6</c:v>
                </c:pt>
                <c:pt idx="7487" formatCode="0.0">
                  <c:v>6.2</c:v>
                </c:pt>
                <c:pt idx="7488" formatCode="0.0">
                  <c:v>23.7</c:v>
                </c:pt>
                <c:pt idx="7489" formatCode="0.0">
                  <c:v>25.5</c:v>
                </c:pt>
                <c:pt idx="7490" formatCode="0.0">
                  <c:v>24.4</c:v>
                </c:pt>
                <c:pt idx="7491" formatCode="0.0">
                  <c:v>12.5</c:v>
                </c:pt>
                <c:pt idx="7492" formatCode="0.0">
                  <c:v>13.9</c:v>
                </c:pt>
                <c:pt idx="7493" formatCode="0.0">
                  <c:v>15.4</c:v>
                </c:pt>
                <c:pt idx="7498" formatCode="0.0">
                  <c:v>13</c:v>
                </c:pt>
                <c:pt idx="7499" formatCode="0.0">
                  <c:v>5.9</c:v>
                </c:pt>
                <c:pt idx="7500" formatCode="0.0">
                  <c:v>6.2</c:v>
                </c:pt>
                <c:pt idx="7501" formatCode="0.0">
                  <c:v>0.71000000000000008</c:v>
                </c:pt>
                <c:pt idx="7502" formatCode="0.0">
                  <c:v>1.4</c:v>
                </c:pt>
                <c:pt idx="7505" formatCode="0.0">
                  <c:v>4.8</c:v>
                </c:pt>
                <c:pt idx="7506" formatCode="0.0">
                  <c:v>1.4</c:v>
                </c:pt>
                <c:pt idx="7507" formatCode="0.0">
                  <c:v>4.2</c:v>
                </c:pt>
                <c:pt idx="7509" formatCode="0.0">
                  <c:v>3.3</c:v>
                </c:pt>
                <c:pt idx="7510" formatCode="0.0">
                  <c:v>3.4</c:v>
                </c:pt>
                <c:pt idx="7511" formatCode="0.0">
                  <c:v>4.2</c:v>
                </c:pt>
                <c:pt idx="7512" formatCode="0.0">
                  <c:v>3.3</c:v>
                </c:pt>
                <c:pt idx="7513" formatCode="0.0">
                  <c:v>3.2</c:v>
                </c:pt>
                <c:pt idx="7514" formatCode="0.0">
                  <c:v>1.4</c:v>
                </c:pt>
                <c:pt idx="7515" formatCode="0.0">
                  <c:v>0.1</c:v>
                </c:pt>
                <c:pt idx="7516" formatCode="0.0">
                  <c:v>0.70000000000000007</c:v>
                </c:pt>
                <c:pt idx="7517" formatCode="0.0">
                  <c:v>2.1</c:v>
                </c:pt>
                <c:pt idx="7518" formatCode="0.0">
                  <c:v>2.5</c:v>
                </c:pt>
                <c:pt idx="7519" formatCode="0.0">
                  <c:v>4.9000000000000004</c:v>
                </c:pt>
                <c:pt idx="7520" formatCode="0.0">
                  <c:v>2</c:v>
                </c:pt>
                <c:pt idx="7521" formatCode="0.0">
                  <c:v>2.8</c:v>
                </c:pt>
                <c:pt idx="7524" formatCode="0.0">
                  <c:v>0.30000000000000004</c:v>
                </c:pt>
                <c:pt idx="7525" formatCode="0.0">
                  <c:v>8.2000000000000011</c:v>
                </c:pt>
                <c:pt idx="7526" formatCode="0.0">
                  <c:v>3.2</c:v>
                </c:pt>
                <c:pt idx="7527" formatCode="0.0">
                  <c:v>4.8</c:v>
                </c:pt>
                <c:pt idx="7528" formatCode="0.0">
                  <c:v>2.9</c:v>
                </c:pt>
                <c:pt idx="7529" formatCode="0.0">
                  <c:v>3.6</c:v>
                </c:pt>
                <c:pt idx="7531" formatCode="0.0">
                  <c:v>8.4</c:v>
                </c:pt>
                <c:pt idx="7532" formatCode="0.0">
                  <c:v>5.9</c:v>
                </c:pt>
                <c:pt idx="7533" formatCode="0.0">
                  <c:v>6.2</c:v>
                </c:pt>
                <c:pt idx="7534" formatCode="0.0">
                  <c:v>6</c:v>
                </c:pt>
                <c:pt idx="7536" formatCode="0.0">
                  <c:v>1.5</c:v>
                </c:pt>
                <c:pt idx="7537" formatCode="0.0">
                  <c:v>2.4</c:v>
                </c:pt>
                <c:pt idx="7538" formatCode="0.0">
                  <c:v>11.5</c:v>
                </c:pt>
                <c:pt idx="7539" formatCode="0.0">
                  <c:v>3.2</c:v>
                </c:pt>
                <c:pt idx="7540" formatCode="0.0">
                  <c:v>7.7</c:v>
                </c:pt>
                <c:pt idx="7541" formatCode="0.0">
                  <c:v>10.7</c:v>
                </c:pt>
                <c:pt idx="7542" formatCode="0.0">
                  <c:v>0.8</c:v>
                </c:pt>
                <c:pt idx="7543" formatCode="0.0">
                  <c:v>4</c:v>
                </c:pt>
                <c:pt idx="7544" formatCode="0.0">
                  <c:v>6.8</c:v>
                </c:pt>
                <c:pt idx="7546" formatCode="0.0">
                  <c:v>6.4</c:v>
                </c:pt>
                <c:pt idx="7547" formatCode="0.0">
                  <c:v>7.7</c:v>
                </c:pt>
                <c:pt idx="7548" formatCode="0.0">
                  <c:v>7.1</c:v>
                </c:pt>
                <c:pt idx="7549" formatCode="0.0">
                  <c:v>10.6</c:v>
                </c:pt>
                <c:pt idx="7550" formatCode="0.0">
                  <c:v>2.2999999999999998</c:v>
                </c:pt>
                <c:pt idx="7551" formatCode="0.0">
                  <c:v>2.1</c:v>
                </c:pt>
                <c:pt idx="7552" formatCode="0.0">
                  <c:v>4</c:v>
                </c:pt>
                <c:pt idx="7553" formatCode="0.0">
                  <c:v>7.5</c:v>
                </c:pt>
                <c:pt idx="7554" formatCode="0.0">
                  <c:v>1.3</c:v>
                </c:pt>
                <c:pt idx="7555" formatCode="0.0">
                  <c:v>7.1</c:v>
                </c:pt>
                <c:pt idx="7556" formatCode="0.0">
                  <c:v>9.8000000000000007</c:v>
                </c:pt>
                <c:pt idx="7557" formatCode="0.0">
                  <c:v>5.5</c:v>
                </c:pt>
                <c:pt idx="7558" formatCode="0.0">
                  <c:v>10.1</c:v>
                </c:pt>
                <c:pt idx="7559" formatCode="0.0">
                  <c:v>9.4</c:v>
                </c:pt>
                <c:pt idx="7560" formatCode="0.0">
                  <c:v>11.6</c:v>
                </c:pt>
                <c:pt idx="7561" formatCode="0.0">
                  <c:v>12.3</c:v>
                </c:pt>
                <c:pt idx="7562" formatCode="0.0">
                  <c:v>6.3</c:v>
                </c:pt>
                <c:pt idx="7563" formatCode="0.0">
                  <c:v>10.3</c:v>
                </c:pt>
                <c:pt idx="7564" formatCode="0.0">
                  <c:v>5.8</c:v>
                </c:pt>
                <c:pt idx="7565" formatCode="0.0">
                  <c:v>8.6</c:v>
                </c:pt>
                <c:pt idx="7566" formatCode="0.0">
                  <c:v>5.5</c:v>
                </c:pt>
                <c:pt idx="7567" formatCode="0.0">
                  <c:v>5.58</c:v>
                </c:pt>
                <c:pt idx="7568" formatCode="0.0">
                  <c:v>3.3499999999999996</c:v>
                </c:pt>
                <c:pt idx="7569" formatCode="0.0">
                  <c:v>2.7800000000000002</c:v>
                </c:pt>
                <c:pt idx="7570" formatCode="0.0">
                  <c:v>3.3899999999999997</c:v>
                </c:pt>
                <c:pt idx="7571" formatCode="0.0">
                  <c:v>4.3</c:v>
                </c:pt>
                <c:pt idx="7572" formatCode="0.0">
                  <c:v>2.64</c:v>
                </c:pt>
                <c:pt idx="7573" formatCode="0.0">
                  <c:v>2.7</c:v>
                </c:pt>
                <c:pt idx="7574" formatCode="0.0">
                  <c:v>8.17</c:v>
                </c:pt>
                <c:pt idx="7575" formatCode="0.0">
                  <c:v>2.11</c:v>
                </c:pt>
                <c:pt idx="7576" formatCode="0.0">
                  <c:v>2.3099999999999996</c:v>
                </c:pt>
                <c:pt idx="7577" formatCode="0.0">
                  <c:v>1.76</c:v>
                </c:pt>
                <c:pt idx="7578" formatCode="0.0">
                  <c:v>2.2599999999999998</c:v>
                </c:pt>
                <c:pt idx="7627" formatCode="0.0">
                  <c:v>9.9700000000000006</c:v>
                </c:pt>
                <c:pt idx="7628" formatCode="0.0">
                  <c:v>10.200000000000001</c:v>
                </c:pt>
                <c:pt idx="7629" formatCode="0.0">
                  <c:v>10.8</c:v>
                </c:pt>
                <c:pt idx="7630" formatCode="0.0">
                  <c:v>9.83</c:v>
                </c:pt>
                <c:pt idx="7631" formatCode="0.0">
                  <c:v>5.9700000000000006</c:v>
                </c:pt>
                <c:pt idx="7632" formatCode="0.0">
                  <c:v>4.8099999999999996</c:v>
                </c:pt>
                <c:pt idx="7633" formatCode="0.0">
                  <c:v>5.03</c:v>
                </c:pt>
                <c:pt idx="7634" formatCode="0.0">
                  <c:v>5.75</c:v>
                </c:pt>
                <c:pt idx="7635" formatCode="0.0">
                  <c:v>8.0500000000000007</c:v>
                </c:pt>
                <c:pt idx="7636" formatCode="0.0">
                  <c:v>6.91</c:v>
                </c:pt>
                <c:pt idx="7637" formatCode="0.0">
                  <c:v>6.96</c:v>
                </c:pt>
                <c:pt idx="7638" formatCode="0.0">
                  <c:v>5.26</c:v>
                </c:pt>
                <c:pt idx="7639" formatCode="0.0">
                  <c:v>7.6099999999999994</c:v>
                </c:pt>
                <c:pt idx="7640" formatCode="0.0">
                  <c:v>6.4700000000000006</c:v>
                </c:pt>
                <c:pt idx="7641" formatCode="0.0">
                  <c:v>4.71</c:v>
                </c:pt>
                <c:pt idx="7642" formatCode="0.0">
                  <c:v>5.22</c:v>
                </c:pt>
                <c:pt idx="7643" formatCode="0.0">
                  <c:v>20.100000000000001</c:v>
                </c:pt>
                <c:pt idx="7644" formatCode="0.0">
                  <c:v>11.9</c:v>
                </c:pt>
                <c:pt idx="7645" formatCode="0.0">
                  <c:v>7.02</c:v>
                </c:pt>
                <c:pt idx="7646" formatCode="0.0">
                  <c:v>7.6599999999999993</c:v>
                </c:pt>
                <c:pt idx="7647" formatCode="0.0">
                  <c:v>6.8199999999999994</c:v>
                </c:pt>
                <c:pt idx="7648" formatCode="0.0">
                  <c:v>5.6199999999999992</c:v>
                </c:pt>
                <c:pt idx="7649" formatCode="0.0">
                  <c:v>6.41</c:v>
                </c:pt>
                <c:pt idx="7650" formatCode="0.0">
                  <c:v>6.1199999999999992</c:v>
                </c:pt>
                <c:pt idx="7651" formatCode="0.0">
                  <c:v>9</c:v>
                </c:pt>
                <c:pt idx="7652" formatCode="0.0">
                  <c:v>10</c:v>
                </c:pt>
                <c:pt idx="7653" formatCode="0.0">
                  <c:v>3.64</c:v>
                </c:pt>
                <c:pt idx="7654" formatCode="0.0">
                  <c:v>4</c:v>
                </c:pt>
                <c:pt idx="7655" formatCode="0.0">
                  <c:v>5.3</c:v>
                </c:pt>
                <c:pt idx="7656" formatCode="0.0">
                  <c:v>5.7</c:v>
                </c:pt>
                <c:pt idx="7657" formatCode="0.0">
                  <c:v>5.89</c:v>
                </c:pt>
                <c:pt idx="7658" formatCode="0.0">
                  <c:v>2.57</c:v>
                </c:pt>
                <c:pt idx="7677" formatCode="0.0">
                  <c:v>8.2100000000000009</c:v>
                </c:pt>
                <c:pt idx="7678" formatCode="0.0">
                  <c:v>7.33</c:v>
                </c:pt>
                <c:pt idx="7679" formatCode="0.0">
                  <c:v>7.42</c:v>
                </c:pt>
                <c:pt idx="7680" formatCode="0.0">
                  <c:v>7.4700000000000006</c:v>
                </c:pt>
                <c:pt idx="7681" formatCode="0.0">
                  <c:v>7.1199999999999992</c:v>
                </c:pt>
                <c:pt idx="7682" formatCode="0.0">
                  <c:v>6.72</c:v>
                </c:pt>
                <c:pt idx="7683" formatCode="0.0">
                  <c:v>4.53</c:v>
                </c:pt>
                <c:pt idx="7684" formatCode="0.0">
                  <c:v>4.03</c:v>
                </c:pt>
                <c:pt idx="7685" formatCode="0.0">
                  <c:v>4.05</c:v>
                </c:pt>
                <c:pt idx="7686" formatCode="0.0">
                  <c:v>2.36</c:v>
                </c:pt>
                <c:pt idx="7687" formatCode="0.0">
                  <c:v>2.08</c:v>
                </c:pt>
                <c:pt idx="7688" formatCode="0.0">
                  <c:v>2.52</c:v>
                </c:pt>
                <c:pt idx="7709" formatCode="0.0">
                  <c:v>5.37</c:v>
                </c:pt>
                <c:pt idx="7712" formatCode="0.0">
                  <c:v>3.38</c:v>
                </c:pt>
                <c:pt idx="7713" formatCode="0.0">
                  <c:v>2.7600000000000002</c:v>
                </c:pt>
                <c:pt idx="7715" formatCode="0.0">
                  <c:v>5.89</c:v>
                </c:pt>
                <c:pt idx="7716" formatCode="0.0">
                  <c:v>4.33</c:v>
                </c:pt>
                <c:pt idx="7717" formatCode="0.0">
                  <c:v>5.39</c:v>
                </c:pt>
                <c:pt idx="7718" formatCode="0.0">
                  <c:v>4.4000000000000004</c:v>
                </c:pt>
                <c:pt idx="7719" formatCode="0.0">
                  <c:v>6.28</c:v>
                </c:pt>
                <c:pt idx="7729" formatCode="0.0">
                  <c:v>6</c:v>
                </c:pt>
                <c:pt idx="7730" formatCode="0.0">
                  <c:v>8</c:v>
                </c:pt>
                <c:pt idx="7731" formatCode="0.0">
                  <c:v>8</c:v>
                </c:pt>
                <c:pt idx="7732" formatCode="0.0">
                  <c:v>15</c:v>
                </c:pt>
                <c:pt idx="7733" formatCode="0.0">
                  <c:v>7</c:v>
                </c:pt>
                <c:pt idx="7734" formatCode="0.0">
                  <c:v>31</c:v>
                </c:pt>
                <c:pt idx="7735" formatCode="0.0">
                  <c:v>8</c:v>
                </c:pt>
                <c:pt idx="7736" formatCode="0.0">
                  <c:v>4</c:v>
                </c:pt>
                <c:pt idx="7737" formatCode="0.0">
                  <c:v>8</c:v>
                </c:pt>
                <c:pt idx="7738" formatCode="0.0">
                  <c:v>7</c:v>
                </c:pt>
                <c:pt idx="7739" formatCode="0.0">
                  <c:v>5</c:v>
                </c:pt>
                <c:pt idx="7740" formatCode="0.0">
                  <c:v>9</c:v>
                </c:pt>
                <c:pt idx="7741" formatCode="0.0">
                  <c:v>11</c:v>
                </c:pt>
                <c:pt idx="7742" formatCode="0.0">
                  <c:v>15</c:v>
                </c:pt>
                <c:pt idx="7743" formatCode="0.0">
                  <c:v>14</c:v>
                </c:pt>
                <c:pt idx="7744" formatCode="0.0">
                  <c:v>20</c:v>
                </c:pt>
                <c:pt idx="7745" formatCode="0.0">
                  <c:v>55</c:v>
                </c:pt>
                <c:pt idx="7746" formatCode="0.0">
                  <c:v>14</c:v>
                </c:pt>
                <c:pt idx="7747" formatCode="0.0">
                  <c:v>20</c:v>
                </c:pt>
                <c:pt idx="7748" formatCode="0.0">
                  <c:v>25</c:v>
                </c:pt>
                <c:pt idx="7749" formatCode="0.0">
                  <c:v>27</c:v>
                </c:pt>
                <c:pt idx="7750" formatCode="0.0">
                  <c:v>24</c:v>
                </c:pt>
                <c:pt idx="7751" formatCode="0.0">
                  <c:v>40</c:v>
                </c:pt>
                <c:pt idx="7752" formatCode="0.0">
                  <c:v>66</c:v>
                </c:pt>
                <c:pt idx="7753" formatCode="0.0">
                  <c:v>4</c:v>
                </c:pt>
                <c:pt idx="7754" formatCode="0.0">
                  <c:v>5</c:v>
                </c:pt>
                <c:pt idx="7755" formatCode="0.0">
                  <c:v>5</c:v>
                </c:pt>
                <c:pt idx="7756" formatCode="0.0">
                  <c:v>5</c:v>
                </c:pt>
                <c:pt idx="7757" formatCode="0.0">
                  <c:v>6</c:v>
                </c:pt>
                <c:pt idx="7758" formatCode="0.0">
                  <c:v>8</c:v>
                </c:pt>
                <c:pt idx="7759" formatCode="0.0">
                  <c:v>12.46</c:v>
                </c:pt>
                <c:pt idx="7760" formatCode="0.0">
                  <c:v>11.94</c:v>
                </c:pt>
                <c:pt idx="7761" formatCode="0.0">
                  <c:v>7.28</c:v>
                </c:pt>
                <c:pt idx="7762" formatCode="0.0">
                  <c:v>5.79</c:v>
                </c:pt>
                <c:pt idx="7763" formatCode="0.0">
                  <c:v>3.36</c:v>
                </c:pt>
                <c:pt idx="7764" formatCode="0.0">
                  <c:v>3.01</c:v>
                </c:pt>
                <c:pt idx="7765" formatCode="0.0">
                  <c:v>3.8099999999999996</c:v>
                </c:pt>
                <c:pt idx="7766" formatCode="0.0">
                  <c:v>2.79</c:v>
                </c:pt>
                <c:pt idx="7767" formatCode="0.0">
                  <c:v>4.6399999999999997</c:v>
                </c:pt>
                <c:pt idx="7769" formatCode="0.0">
                  <c:v>8.120000000000001</c:v>
                </c:pt>
                <c:pt idx="7770" formatCode="0.0">
                  <c:v>8.08</c:v>
                </c:pt>
                <c:pt idx="7771" formatCode="0.0">
                  <c:v>7.37</c:v>
                </c:pt>
                <c:pt idx="7772" formatCode="0.0">
                  <c:v>6.2700000000000005</c:v>
                </c:pt>
                <c:pt idx="7773" formatCode="0.0">
                  <c:v>5.6</c:v>
                </c:pt>
                <c:pt idx="7774" formatCode="0.0">
                  <c:v>4.45</c:v>
                </c:pt>
                <c:pt idx="7775" formatCode="0.0">
                  <c:v>4.09</c:v>
                </c:pt>
                <c:pt idx="7776" formatCode="0.0">
                  <c:v>3.4499999999999997</c:v>
                </c:pt>
                <c:pt idx="7777" formatCode="0.0">
                  <c:v>2.75</c:v>
                </c:pt>
                <c:pt idx="7778" formatCode="0.0">
                  <c:v>3.36</c:v>
                </c:pt>
                <c:pt idx="7779" formatCode="0.0">
                  <c:v>8.9700000000000006</c:v>
                </c:pt>
                <c:pt idx="7780" formatCode="0.0">
                  <c:v>7.4</c:v>
                </c:pt>
                <c:pt idx="7781" formatCode="0.0">
                  <c:v>3.64</c:v>
                </c:pt>
                <c:pt idx="7782" formatCode="0.0">
                  <c:v>4.17</c:v>
                </c:pt>
                <c:pt idx="7783" formatCode="0.0">
                  <c:v>4.5599999999999996</c:v>
                </c:pt>
                <c:pt idx="7784" formatCode="0.0">
                  <c:v>10.030000000000001</c:v>
                </c:pt>
                <c:pt idx="7785" formatCode="0.0">
                  <c:v>12.52</c:v>
                </c:pt>
                <c:pt idx="7786" formatCode="0.0">
                  <c:v>6.05</c:v>
                </c:pt>
                <c:pt idx="7787" formatCode="0.0">
                  <c:v>4.84</c:v>
                </c:pt>
                <c:pt idx="7788" formatCode="0.0">
                  <c:v>5.26</c:v>
                </c:pt>
                <c:pt idx="7789" formatCode="0.0">
                  <c:v>8.68</c:v>
                </c:pt>
                <c:pt idx="7790" formatCode="0.0">
                  <c:v>5.34</c:v>
                </c:pt>
                <c:pt idx="7791" formatCode="0.0">
                  <c:v>6.6199999999999992</c:v>
                </c:pt>
                <c:pt idx="7792" formatCode="0.0">
                  <c:v>10.629999999999999</c:v>
                </c:pt>
                <c:pt idx="7793" formatCode="0.0">
                  <c:v>10.02</c:v>
                </c:pt>
                <c:pt idx="7794" formatCode="0.0">
                  <c:v>7.64</c:v>
                </c:pt>
                <c:pt idx="7795" formatCode="0.0">
                  <c:v>8.59</c:v>
                </c:pt>
                <c:pt idx="7796" formatCode="0.0">
                  <c:v>8.49</c:v>
                </c:pt>
                <c:pt idx="7797" formatCode="0.0">
                  <c:v>13</c:v>
                </c:pt>
                <c:pt idx="7828" formatCode="0.0">
                  <c:v>11</c:v>
                </c:pt>
                <c:pt idx="7829" formatCode="0.0">
                  <c:v>11</c:v>
                </c:pt>
                <c:pt idx="7830" formatCode="0.0">
                  <c:v>5.6</c:v>
                </c:pt>
                <c:pt idx="7831" formatCode="0.0">
                  <c:v>6</c:v>
                </c:pt>
                <c:pt idx="7832" formatCode="0.0">
                  <c:v>5.05</c:v>
                </c:pt>
                <c:pt idx="7833" formatCode="0.0">
                  <c:v>11</c:v>
                </c:pt>
                <c:pt idx="7834" formatCode="0.0">
                  <c:v>10.8</c:v>
                </c:pt>
                <c:pt idx="7835" formatCode="0.0">
                  <c:v>8.7000000000000011</c:v>
                </c:pt>
                <c:pt idx="7836" formatCode="0.0">
                  <c:v>9.49</c:v>
                </c:pt>
                <c:pt idx="7837" formatCode="0.0">
                  <c:v>9.4</c:v>
                </c:pt>
                <c:pt idx="7838" formatCode="0.0">
                  <c:v>6.4</c:v>
                </c:pt>
                <c:pt idx="7839" formatCode="0.0">
                  <c:v>9.06</c:v>
                </c:pt>
                <c:pt idx="7840" formatCode="0.0">
                  <c:v>5.79</c:v>
                </c:pt>
                <c:pt idx="7845" formatCode="0.0">
                  <c:v>5.0999999999999996</c:v>
                </c:pt>
                <c:pt idx="7846" formatCode="0.0">
                  <c:v>9.1</c:v>
                </c:pt>
                <c:pt idx="7847" formatCode="0.0">
                  <c:v>8.5</c:v>
                </c:pt>
                <c:pt idx="7848" formatCode="0.0">
                  <c:v>6.7</c:v>
                </c:pt>
                <c:pt idx="7849" formatCode="0.0">
                  <c:v>6.13</c:v>
                </c:pt>
                <c:pt idx="7850" formatCode="0.0">
                  <c:v>6.89</c:v>
                </c:pt>
                <c:pt idx="7851" formatCode="0.0">
                  <c:v>6.85</c:v>
                </c:pt>
                <c:pt idx="7852" formatCode="0.0">
                  <c:v>6.8199999999999994</c:v>
                </c:pt>
                <c:pt idx="7853" formatCode="0.0">
                  <c:v>8.7900000000000009</c:v>
                </c:pt>
                <c:pt idx="7854" formatCode="0.0">
                  <c:v>4.34</c:v>
                </c:pt>
                <c:pt idx="7855" formatCode="0.0">
                  <c:v>6.5</c:v>
                </c:pt>
                <c:pt idx="7856" formatCode="0.0">
                  <c:v>5.7700000000000005</c:v>
                </c:pt>
                <c:pt idx="7857" formatCode="0.0">
                  <c:v>3.13</c:v>
                </c:pt>
                <c:pt idx="7858" formatCode="0.0">
                  <c:v>8.5500000000000007</c:v>
                </c:pt>
                <c:pt idx="7859" formatCode="0.0">
                  <c:v>5.48</c:v>
                </c:pt>
                <c:pt idx="7860" formatCode="0.0">
                  <c:v>5.3599999999999994</c:v>
                </c:pt>
                <c:pt idx="7861" formatCode="0.0">
                  <c:v>5.37</c:v>
                </c:pt>
                <c:pt idx="7862" formatCode="0.0">
                  <c:v>7.05</c:v>
                </c:pt>
                <c:pt idx="7863" formatCode="0.0">
                  <c:v>8.7399999999999984</c:v>
                </c:pt>
                <c:pt idx="7864" formatCode="0.0">
                  <c:v>7.63</c:v>
                </c:pt>
                <c:pt idx="7865" formatCode="0.0">
                  <c:v>5.85</c:v>
                </c:pt>
                <c:pt idx="7866" formatCode="0.0">
                  <c:v>7</c:v>
                </c:pt>
                <c:pt idx="7867" formatCode="0.0">
                  <c:v>2.4899999999999998</c:v>
                </c:pt>
                <c:pt idx="7868" formatCode="0.0">
                  <c:v>10.25</c:v>
                </c:pt>
                <c:pt idx="7869" formatCode="0.0">
                  <c:v>6.48</c:v>
                </c:pt>
                <c:pt idx="7870" formatCode="0.0">
                  <c:v>6.18</c:v>
                </c:pt>
                <c:pt idx="7871" formatCode="0.0">
                  <c:v>5.39</c:v>
                </c:pt>
                <c:pt idx="7872" formatCode="0.0">
                  <c:v>6.68</c:v>
                </c:pt>
                <c:pt idx="7873" formatCode="0.0">
                  <c:v>7.54</c:v>
                </c:pt>
                <c:pt idx="7874" formatCode="0.0">
                  <c:v>12.81</c:v>
                </c:pt>
                <c:pt idx="7875" formatCode="0.0">
                  <c:v>9.83</c:v>
                </c:pt>
                <c:pt idx="7876" formatCode="0.0">
                  <c:v>10.860000000000001</c:v>
                </c:pt>
                <c:pt idx="7877" formatCode="0.0">
                  <c:v>13.629999999999999</c:v>
                </c:pt>
                <c:pt idx="7878" formatCode="0.0">
                  <c:v>16.979999999999997</c:v>
                </c:pt>
                <c:pt idx="7879" formatCode="0.0">
                  <c:v>13.98</c:v>
                </c:pt>
                <c:pt idx="7880" formatCode="0.0">
                  <c:v>9.58</c:v>
                </c:pt>
                <c:pt idx="7881" formatCode="0.0">
                  <c:v>9.49</c:v>
                </c:pt>
                <c:pt idx="7882" formatCode="0.0">
                  <c:v>12.729999999999999</c:v>
                </c:pt>
                <c:pt idx="7883" formatCode="0.0">
                  <c:v>7.9700000000000006</c:v>
                </c:pt>
                <c:pt idx="7884" formatCode="0.0">
                  <c:v>8.91</c:v>
                </c:pt>
                <c:pt idx="7885" formatCode="0.0">
                  <c:v>8.2199999999999989</c:v>
                </c:pt>
                <c:pt idx="7914" formatCode="0.0">
                  <c:v>7.4507820000000002</c:v>
                </c:pt>
                <c:pt idx="7915" formatCode="0.0">
                  <c:v>9.8701640000000008</c:v>
                </c:pt>
                <c:pt idx="7916" formatCode="0.0">
                  <c:v>7.7540789999999991</c:v>
                </c:pt>
                <c:pt idx="7917" formatCode="0.0">
                  <c:v>7</c:v>
                </c:pt>
                <c:pt idx="7918" formatCode="0.0">
                  <c:v>7</c:v>
                </c:pt>
                <c:pt idx="7919" formatCode="0.0">
                  <c:v>7</c:v>
                </c:pt>
                <c:pt idx="7920" formatCode="0.0">
                  <c:v>7</c:v>
                </c:pt>
                <c:pt idx="7921" formatCode="0.0">
                  <c:v>7</c:v>
                </c:pt>
                <c:pt idx="7922" formatCode="0.0">
                  <c:v>6</c:v>
                </c:pt>
                <c:pt idx="7923" formatCode="0.0">
                  <c:v>8</c:v>
                </c:pt>
                <c:pt idx="7924" formatCode="0.0">
                  <c:v>6</c:v>
                </c:pt>
                <c:pt idx="7925" formatCode="0.0">
                  <c:v>6</c:v>
                </c:pt>
                <c:pt idx="7926" formatCode="0.0">
                  <c:v>9</c:v>
                </c:pt>
                <c:pt idx="7927" formatCode="0.0">
                  <c:v>10</c:v>
                </c:pt>
                <c:pt idx="7928" formatCode="0.0">
                  <c:v>11</c:v>
                </c:pt>
                <c:pt idx="7929" formatCode="0.0">
                  <c:v>6</c:v>
                </c:pt>
                <c:pt idx="7930" formatCode="0.0">
                  <c:v>9</c:v>
                </c:pt>
                <c:pt idx="7931" formatCode="0.0">
                  <c:v>8</c:v>
                </c:pt>
                <c:pt idx="7932" formatCode="0.0">
                  <c:v>6</c:v>
                </c:pt>
                <c:pt idx="7933" formatCode="0.0">
                  <c:v>12</c:v>
                </c:pt>
                <c:pt idx="7934" formatCode="0.0">
                  <c:v>10</c:v>
                </c:pt>
                <c:pt idx="7935" formatCode="0.0">
                  <c:v>9</c:v>
                </c:pt>
                <c:pt idx="7936" formatCode="0.0">
                  <c:v>12</c:v>
                </c:pt>
                <c:pt idx="7937" formatCode="0.0">
                  <c:v>19</c:v>
                </c:pt>
                <c:pt idx="7938" formatCode="0.0">
                  <c:v>18</c:v>
                </c:pt>
                <c:pt idx="7939" formatCode="0.0">
                  <c:v>15</c:v>
                </c:pt>
                <c:pt idx="7940" formatCode="0.0">
                  <c:v>20</c:v>
                </c:pt>
                <c:pt idx="7941" formatCode="0.0">
                  <c:v>23</c:v>
                </c:pt>
                <c:pt idx="7942" formatCode="0.0">
                  <c:v>26</c:v>
                </c:pt>
                <c:pt idx="7943" formatCode="0.0">
                  <c:v>23</c:v>
                </c:pt>
                <c:pt idx="7944" formatCode="0.0">
                  <c:v>30</c:v>
                </c:pt>
                <c:pt idx="7945" formatCode="0.0">
                  <c:v>29</c:v>
                </c:pt>
                <c:pt idx="7946" formatCode="0.0">
                  <c:v>29</c:v>
                </c:pt>
                <c:pt idx="7947" formatCode="0.0">
                  <c:v>30</c:v>
                </c:pt>
                <c:pt idx="7948" formatCode="0.0">
                  <c:v>91</c:v>
                </c:pt>
                <c:pt idx="7949" formatCode="0.0">
                  <c:v>88</c:v>
                </c:pt>
                <c:pt idx="7957" formatCode="0.0">
                  <c:v>18</c:v>
                </c:pt>
                <c:pt idx="7958" formatCode="0.0">
                  <c:v>14</c:v>
                </c:pt>
                <c:pt idx="7959" formatCode="0.0">
                  <c:v>10.120000000000001</c:v>
                </c:pt>
                <c:pt idx="7960" formatCode="0.0">
                  <c:v>5.05</c:v>
                </c:pt>
                <c:pt idx="7961" formatCode="0.0">
                  <c:v>4.4700000000000006</c:v>
                </c:pt>
                <c:pt idx="7962" formatCode="0.0">
                  <c:v>6.8599999999999994</c:v>
                </c:pt>
                <c:pt idx="7963" formatCode="0.0">
                  <c:v>4.6099999999999994</c:v>
                </c:pt>
                <c:pt idx="7964" formatCode="0.0">
                  <c:v>6.1</c:v>
                </c:pt>
                <c:pt idx="7965" formatCode="0.0">
                  <c:v>6.98</c:v>
                </c:pt>
                <c:pt idx="7966" formatCode="0.0">
                  <c:v>6.94</c:v>
                </c:pt>
                <c:pt idx="7970" formatCode="0.0">
                  <c:v>4.03</c:v>
                </c:pt>
                <c:pt idx="7972" formatCode="0.0">
                  <c:v>7.51</c:v>
                </c:pt>
                <c:pt idx="7973" formatCode="0.0">
                  <c:v>7.91</c:v>
                </c:pt>
                <c:pt idx="7974" formatCode="0.0">
                  <c:v>6.8</c:v>
                </c:pt>
                <c:pt idx="7976" formatCode="0.0">
                  <c:v>6.4300000000000006</c:v>
                </c:pt>
                <c:pt idx="7977" formatCode="0.0">
                  <c:v>5.0999999999999996</c:v>
                </c:pt>
                <c:pt idx="7979" formatCode="0.0">
                  <c:v>9.09</c:v>
                </c:pt>
                <c:pt idx="7982" formatCode="0.0">
                  <c:v>6.37</c:v>
                </c:pt>
                <c:pt idx="7985" formatCode="0.0">
                  <c:v>8.65</c:v>
                </c:pt>
                <c:pt idx="7987" formatCode="0.0">
                  <c:v>6.53</c:v>
                </c:pt>
                <c:pt idx="7988" formatCode="0.0">
                  <c:v>5.91</c:v>
                </c:pt>
                <c:pt idx="7989" formatCode="0.0">
                  <c:v>7.5</c:v>
                </c:pt>
                <c:pt idx="7990" formatCode="0.0">
                  <c:v>7.2</c:v>
                </c:pt>
                <c:pt idx="7991" formatCode="0.0">
                  <c:v>10.130000000000001</c:v>
                </c:pt>
                <c:pt idx="7993" formatCode="0.0">
                  <c:v>4.6099999999999994</c:v>
                </c:pt>
                <c:pt idx="7994" formatCode="0.0">
                  <c:v>8.4</c:v>
                </c:pt>
                <c:pt idx="7995" formatCode="0.0">
                  <c:v>7.4700000000000006</c:v>
                </c:pt>
                <c:pt idx="7996" formatCode="0.0">
                  <c:v>7.78</c:v>
                </c:pt>
                <c:pt idx="7997" formatCode="0.0">
                  <c:v>1.81</c:v>
                </c:pt>
                <c:pt idx="7998" formatCode="0.0">
                  <c:v>7.8599999999999994</c:v>
                </c:pt>
                <c:pt idx="8000" formatCode="0.0">
                  <c:v>7.38</c:v>
                </c:pt>
                <c:pt idx="8001" formatCode="0.0">
                  <c:v>6.29</c:v>
                </c:pt>
                <c:pt idx="8003" formatCode="0.0">
                  <c:v>0.87000000000000011</c:v>
                </c:pt>
                <c:pt idx="8006" formatCode="0.0">
                  <c:v>4.5999999999999996</c:v>
                </c:pt>
                <c:pt idx="8008" formatCode="0.0">
                  <c:v>9.91</c:v>
                </c:pt>
                <c:pt idx="8009" formatCode="0.0">
                  <c:v>9.09</c:v>
                </c:pt>
                <c:pt idx="8011" formatCode="0.0">
                  <c:v>7.23</c:v>
                </c:pt>
                <c:pt idx="8012" formatCode="0.0">
                  <c:v>10.9</c:v>
                </c:pt>
                <c:pt idx="8013" formatCode="0.0">
                  <c:v>7.94</c:v>
                </c:pt>
                <c:pt idx="8015" formatCode="0.0">
                  <c:v>14.4</c:v>
                </c:pt>
                <c:pt idx="8018" formatCode="0.0">
                  <c:v>16.2</c:v>
                </c:pt>
                <c:pt idx="8022" formatCode="0.0">
                  <c:v>20.8</c:v>
                </c:pt>
                <c:pt idx="8023" formatCode="0.0">
                  <c:v>25.150000000000002</c:v>
                </c:pt>
                <c:pt idx="8024" formatCode="0.0">
                  <c:v>43.4</c:v>
                </c:pt>
                <c:pt idx="8025" formatCode="0.0">
                  <c:v>37.300000000000011</c:v>
                </c:pt>
                <c:pt idx="8026" formatCode="0.0">
                  <c:v>14.3</c:v>
                </c:pt>
                <c:pt idx="8027" formatCode="0.0">
                  <c:v>37.200000000000003</c:v>
                </c:pt>
                <c:pt idx="8028" formatCode="0.0">
                  <c:v>17.34</c:v>
                </c:pt>
                <c:pt idx="8029" formatCode="0.0">
                  <c:v>14.44</c:v>
                </c:pt>
                <c:pt idx="8030" formatCode="0.0">
                  <c:v>30.64</c:v>
                </c:pt>
                <c:pt idx="8031" formatCode="0.0">
                  <c:v>45.3</c:v>
                </c:pt>
                <c:pt idx="8032" formatCode="0.0">
                  <c:v>26.4</c:v>
                </c:pt>
                <c:pt idx="8033" formatCode="0.0">
                  <c:v>29.8</c:v>
                </c:pt>
                <c:pt idx="8034" formatCode="0.0">
                  <c:v>18.600000000000001</c:v>
                </c:pt>
                <c:pt idx="8035" formatCode="0.0">
                  <c:v>74.3</c:v>
                </c:pt>
                <c:pt idx="8036" formatCode="0.0">
                  <c:v>17.899999999999999</c:v>
                </c:pt>
                <c:pt idx="8037" formatCode="0.0">
                  <c:v>17.899999999999999</c:v>
                </c:pt>
                <c:pt idx="8038" formatCode="0.0">
                  <c:v>28.8</c:v>
                </c:pt>
                <c:pt idx="8039" formatCode="0.0">
                  <c:v>50.5</c:v>
                </c:pt>
                <c:pt idx="8040" formatCode="0.0">
                  <c:v>13.15</c:v>
                </c:pt>
                <c:pt idx="8041" formatCode="0.0">
                  <c:v>14.52</c:v>
                </c:pt>
                <c:pt idx="8042" formatCode="0.0">
                  <c:v>25.6</c:v>
                </c:pt>
                <c:pt idx="8043" formatCode="0.0">
                  <c:v>36</c:v>
                </c:pt>
                <c:pt idx="8044" formatCode="0.0">
                  <c:v>43.7</c:v>
                </c:pt>
                <c:pt idx="8045" formatCode="0.0">
                  <c:v>11.9</c:v>
                </c:pt>
                <c:pt idx="8046" formatCode="0.0">
                  <c:v>22.2</c:v>
                </c:pt>
                <c:pt idx="8047" formatCode="0.0">
                  <c:v>13.2</c:v>
                </c:pt>
                <c:pt idx="8048" formatCode="0.0">
                  <c:v>26.7</c:v>
                </c:pt>
                <c:pt idx="8049" formatCode="0.0">
                  <c:v>46.449999999999996</c:v>
                </c:pt>
                <c:pt idx="8050" formatCode="0.0">
                  <c:v>24.5</c:v>
                </c:pt>
                <c:pt idx="8051" formatCode="0.0">
                  <c:v>23.7</c:v>
                </c:pt>
                <c:pt idx="8052" formatCode="0.0">
                  <c:v>20</c:v>
                </c:pt>
                <c:pt idx="8053" formatCode="0.0">
                  <c:v>13.3</c:v>
                </c:pt>
                <c:pt idx="8054" formatCode="0.0">
                  <c:v>24.3</c:v>
                </c:pt>
                <c:pt idx="8055" formatCode="0.0">
                  <c:v>20.8</c:v>
                </c:pt>
                <c:pt idx="8056" formatCode="0.0">
                  <c:v>21</c:v>
                </c:pt>
                <c:pt idx="8057" formatCode="0.0">
                  <c:v>22.9</c:v>
                </c:pt>
                <c:pt idx="8058" formatCode="0.0">
                  <c:v>27.7</c:v>
                </c:pt>
                <c:pt idx="8059" formatCode="0.0">
                  <c:v>24.2</c:v>
                </c:pt>
                <c:pt idx="8060" formatCode="0.0">
                  <c:v>13.8</c:v>
                </c:pt>
                <c:pt idx="8061" formatCode="0.0">
                  <c:v>11.8</c:v>
                </c:pt>
                <c:pt idx="8062" formatCode="0.0">
                  <c:v>20.95</c:v>
                </c:pt>
                <c:pt idx="8063" formatCode="0.0">
                  <c:v>24.8</c:v>
                </c:pt>
                <c:pt idx="8064" formatCode="0.0">
                  <c:v>19.66</c:v>
                </c:pt>
                <c:pt idx="8065" formatCode="0.0">
                  <c:v>18.579999999999995</c:v>
                </c:pt>
                <c:pt idx="8066" formatCode="0.0">
                  <c:v>18.600000000000001</c:v>
                </c:pt>
                <c:pt idx="8067" formatCode="0.0">
                  <c:v>18</c:v>
                </c:pt>
                <c:pt idx="8068" formatCode="0.0">
                  <c:v>15.4</c:v>
                </c:pt>
                <c:pt idx="8069" formatCode="0.0">
                  <c:v>16.2</c:v>
                </c:pt>
                <c:pt idx="8070" formatCode="0.0">
                  <c:v>15.139999999999999</c:v>
                </c:pt>
                <c:pt idx="8071" formatCode="0.0">
                  <c:v>15.7</c:v>
                </c:pt>
                <c:pt idx="8072" formatCode="0.0">
                  <c:v>21.06</c:v>
                </c:pt>
                <c:pt idx="8073" formatCode="0.0">
                  <c:v>23.8</c:v>
                </c:pt>
                <c:pt idx="8074" formatCode="0.0">
                  <c:v>23.1</c:v>
                </c:pt>
                <c:pt idx="8075" formatCode="0.0">
                  <c:v>16.899999999999999</c:v>
                </c:pt>
                <c:pt idx="8076" formatCode="0.0">
                  <c:v>15.6</c:v>
                </c:pt>
                <c:pt idx="8077" formatCode="0.0">
                  <c:v>17</c:v>
                </c:pt>
                <c:pt idx="8078" formatCode="0.0">
                  <c:v>17.5</c:v>
                </c:pt>
                <c:pt idx="8079" formatCode="0.0">
                  <c:v>23.3</c:v>
                </c:pt>
                <c:pt idx="8080" formatCode="0.0">
                  <c:v>19.2</c:v>
                </c:pt>
                <c:pt idx="8081" formatCode="0.0">
                  <c:v>29.4</c:v>
                </c:pt>
                <c:pt idx="8082" formatCode="0.0">
                  <c:v>13</c:v>
                </c:pt>
                <c:pt idx="8083" formatCode="0.0">
                  <c:v>14.6</c:v>
                </c:pt>
                <c:pt idx="8084" formatCode="0.0">
                  <c:v>17.100000000000001</c:v>
                </c:pt>
                <c:pt idx="8085" formatCode="0.0">
                  <c:v>12.9</c:v>
                </c:pt>
                <c:pt idx="8086" formatCode="0.0">
                  <c:v>12.1</c:v>
                </c:pt>
                <c:pt idx="8087" formatCode="0.0">
                  <c:v>17.2</c:v>
                </c:pt>
                <c:pt idx="8088" formatCode="0.0">
                  <c:v>14</c:v>
                </c:pt>
                <c:pt idx="8089" formatCode="0.0">
                  <c:v>18.2</c:v>
                </c:pt>
                <c:pt idx="8090" formatCode="0.0">
                  <c:v>19.399999999999999</c:v>
                </c:pt>
                <c:pt idx="8091" formatCode="0.0">
                  <c:v>23.4</c:v>
                </c:pt>
                <c:pt idx="8092" formatCode="0.0">
                  <c:v>16.399999999999999</c:v>
                </c:pt>
                <c:pt idx="8093" formatCode="0.0">
                  <c:v>21</c:v>
                </c:pt>
                <c:pt idx="8094" formatCode="0.0">
                  <c:v>12.4</c:v>
                </c:pt>
                <c:pt idx="8095" formatCode="0.0">
                  <c:v>16.5</c:v>
                </c:pt>
                <c:pt idx="8096" formatCode="0.0">
                  <c:v>17.399999999999999</c:v>
                </c:pt>
                <c:pt idx="8097" formatCode="0.0">
                  <c:v>19.899999999999999</c:v>
                </c:pt>
                <c:pt idx="8098" formatCode="0.0">
                  <c:v>16.5</c:v>
                </c:pt>
                <c:pt idx="8099" formatCode="0.0">
                  <c:v>16.899999999999999</c:v>
                </c:pt>
                <c:pt idx="8100" formatCode="0.0">
                  <c:v>16.68</c:v>
                </c:pt>
                <c:pt idx="8101" formatCode="0.0">
                  <c:v>15.9</c:v>
                </c:pt>
                <c:pt idx="8102" formatCode="0.0">
                  <c:v>15.8</c:v>
                </c:pt>
                <c:pt idx="8103" formatCode="0.0">
                  <c:v>15.2</c:v>
                </c:pt>
                <c:pt idx="8104" formatCode="0.0">
                  <c:v>15.6</c:v>
                </c:pt>
                <c:pt idx="8105" formatCode="0.0">
                  <c:v>18.3</c:v>
                </c:pt>
                <c:pt idx="8106" formatCode="0.0">
                  <c:v>16.5</c:v>
                </c:pt>
                <c:pt idx="8107" formatCode="0.0">
                  <c:v>13.1</c:v>
                </c:pt>
                <c:pt idx="8108" formatCode="0.0">
                  <c:v>19.64</c:v>
                </c:pt>
                <c:pt idx="8109" formatCode="0.0">
                  <c:v>14</c:v>
                </c:pt>
                <c:pt idx="8110" formatCode="0.0">
                  <c:v>15.4</c:v>
                </c:pt>
                <c:pt idx="8111" formatCode="0.0">
                  <c:v>18.100000000000001</c:v>
                </c:pt>
                <c:pt idx="8112" formatCode="0.0">
                  <c:v>14.1</c:v>
                </c:pt>
                <c:pt idx="8113" formatCode="0.0">
                  <c:v>16.899999999999999</c:v>
                </c:pt>
                <c:pt idx="8114" formatCode="0.0">
                  <c:v>17.100000000000001</c:v>
                </c:pt>
                <c:pt idx="8115" formatCode="0.0">
                  <c:v>17.3</c:v>
                </c:pt>
                <c:pt idx="8116" formatCode="0.0">
                  <c:v>16.5</c:v>
                </c:pt>
                <c:pt idx="8117" formatCode="0.0">
                  <c:v>16.600000000000001</c:v>
                </c:pt>
                <c:pt idx="8118" formatCode="0.0">
                  <c:v>26.3</c:v>
                </c:pt>
                <c:pt idx="8119" formatCode="0.0">
                  <c:v>21.2</c:v>
                </c:pt>
                <c:pt idx="8120" formatCode="0.0">
                  <c:v>72.3</c:v>
                </c:pt>
                <c:pt idx="8121" formatCode="0.0">
                  <c:v>26.3</c:v>
                </c:pt>
                <c:pt idx="8122" formatCode="0.0">
                  <c:v>21.4</c:v>
                </c:pt>
                <c:pt idx="8123" formatCode="0.0">
                  <c:v>15.6</c:v>
                </c:pt>
                <c:pt idx="8124" formatCode="0.0">
                  <c:v>14.1</c:v>
                </c:pt>
                <c:pt idx="8125" formatCode="0.0">
                  <c:v>15.9</c:v>
                </c:pt>
                <c:pt idx="8126" formatCode="0.0">
                  <c:v>14</c:v>
                </c:pt>
                <c:pt idx="8127" formatCode="0.0">
                  <c:v>10</c:v>
                </c:pt>
                <c:pt idx="8128" formatCode="0.0">
                  <c:v>9.4</c:v>
                </c:pt>
                <c:pt idx="8129" formatCode="0.0">
                  <c:v>5</c:v>
                </c:pt>
                <c:pt idx="8130" formatCode="0.0">
                  <c:v>8.1</c:v>
                </c:pt>
                <c:pt idx="8131" formatCode="0.0">
                  <c:v>14</c:v>
                </c:pt>
                <c:pt idx="8132" formatCode="0.0">
                  <c:v>9.5</c:v>
                </c:pt>
                <c:pt idx="8133" formatCode="0.0">
                  <c:v>9.6399999999999988</c:v>
                </c:pt>
                <c:pt idx="8134" formatCode="0.0">
                  <c:v>10.18</c:v>
                </c:pt>
                <c:pt idx="8135" formatCode="0.0">
                  <c:v>9.83</c:v>
                </c:pt>
                <c:pt idx="8136" formatCode="0.0">
                  <c:v>11.8</c:v>
                </c:pt>
                <c:pt idx="8137" formatCode="0.0">
                  <c:v>12.46</c:v>
                </c:pt>
                <c:pt idx="8138" formatCode="0.0">
                  <c:v>14.58</c:v>
                </c:pt>
                <c:pt idx="8139" formatCode="0.0">
                  <c:v>14.7</c:v>
                </c:pt>
                <c:pt idx="8140" formatCode="0.0">
                  <c:v>13.19</c:v>
                </c:pt>
                <c:pt idx="8141" formatCode="0.0">
                  <c:v>11.83</c:v>
                </c:pt>
                <c:pt idx="8142" formatCode="0.0">
                  <c:v>10.29</c:v>
                </c:pt>
                <c:pt idx="8143" formatCode="0.0">
                  <c:v>7.3199999999999994</c:v>
                </c:pt>
                <c:pt idx="8144" formatCode="0.0">
                  <c:v>5.78</c:v>
                </c:pt>
                <c:pt idx="8145" formatCode="0.0">
                  <c:v>5.73</c:v>
                </c:pt>
                <c:pt idx="8146" formatCode="0.0">
                  <c:v>6.83</c:v>
                </c:pt>
                <c:pt idx="8147" formatCode="0.0">
                  <c:v>7.92</c:v>
                </c:pt>
                <c:pt idx="8148" formatCode="0.0">
                  <c:v>8.51</c:v>
                </c:pt>
                <c:pt idx="8149" formatCode="0.0">
                  <c:v>8.27</c:v>
                </c:pt>
                <c:pt idx="8150" formatCode="0.0">
                  <c:v>5.28</c:v>
                </c:pt>
                <c:pt idx="8151" formatCode="0.0">
                  <c:v>14.38</c:v>
                </c:pt>
                <c:pt idx="8152" formatCode="0.0">
                  <c:v>16.850000000000001</c:v>
                </c:pt>
                <c:pt idx="8153" formatCode="0.0">
                  <c:v>13.58</c:v>
                </c:pt>
                <c:pt idx="8154" formatCode="0.0">
                  <c:v>7.02</c:v>
                </c:pt>
                <c:pt idx="8155" formatCode="0.0">
                  <c:v>5.25</c:v>
                </c:pt>
                <c:pt idx="8156" formatCode="0.0">
                  <c:v>5.78</c:v>
                </c:pt>
                <c:pt idx="8157" formatCode="0.0">
                  <c:v>5.6599999999999993</c:v>
                </c:pt>
                <c:pt idx="8166" formatCode="0.0">
                  <c:v>9.9</c:v>
                </c:pt>
                <c:pt idx="8167" formatCode="0.0">
                  <c:v>10.4</c:v>
                </c:pt>
                <c:pt idx="8168" formatCode="0.0">
                  <c:v>10.9</c:v>
                </c:pt>
                <c:pt idx="8169" formatCode="0.0">
                  <c:v>9.2000000000000011</c:v>
                </c:pt>
                <c:pt idx="8170" formatCode="0.0">
                  <c:v>15.4</c:v>
                </c:pt>
                <c:pt idx="8171" formatCode="0.0">
                  <c:v>14.7</c:v>
                </c:pt>
                <c:pt idx="8172" formatCode="0.0">
                  <c:v>12.1</c:v>
                </c:pt>
                <c:pt idx="8173" formatCode="0.0">
                  <c:v>7.7</c:v>
                </c:pt>
                <c:pt idx="8174" formatCode="0.0">
                  <c:v>7.2</c:v>
                </c:pt>
                <c:pt idx="8175" formatCode="0.0">
                  <c:v>6.6</c:v>
                </c:pt>
                <c:pt idx="8176" formatCode="0.0">
                  <c:v>2.9</c:v>
                </c:pt>
                <c:pt idx="8177" formatCode="0.0">
                  <c:v>3.5</c:v>
                </c:pt>
                <c:pt idx="8178" formatCode="0.0">
                  <c:v>6.5</c:v>
                </c:pt>
                <c:pt idx="8179" formatCode="0.0">
                  <c:v>7.1</c:v>
                </c:pt>
                <c:pt idx="8180" formatCode="0.0">
                  <c:v>6.3</c:v>
                </c:pt>
                <c:pt idx="8181" formatCode="0.0">
                  <c:v>6.7</c:v>
                </c:pt>
                <c:pt idx="8183" formatCode="0.0">
                  <c:v>10.200000000000001</c:v>
                </c:pt>
                <c:pt idx="8184" formatCode="0.0">
                  <c:v>9.8000000000000007</c:v>
                </c:pt>
                <c:pt idx="8185" formatCode="0.0">
                  <c:v>10.200000000000001</c:v>
                </c:pt>
                <c:pt idx="8186" formatCode="0.0">
                  <c:v>7.1</c:v>
                </c:pt>
                <c:pt idx="8187" formatCode="0.0">
                  <c:v>6.3</c:v>
                </c:pt>
                <c:pt idx="8188" formatCode="0.0">
                  <c:v>7.4</c:v>
                </c:pt>
                <c:pt idx="8189" formatCode="0.0">
                  <c:v>7.7</c:v>
                </c:pt>
                <c:pt idx="8190" formatCode="0.0">
                  <c:v>7.3</c:v>
                </c:pt>
                <c:pt idx="8191" formatCode="0.0">
                  <c:v>9.8000000000000007</c:v>
                </c:pt>
                <c:pt idx="8192" formatCode="0.0">
                  <c:v>4.8</c:v>
                </c:pt>
                <c:pt idx="8193" formatCode="0.0">
                  <c:v>8.2000000000000011</c:v>
                </c:pt>
                <c:pt idx="8194" formatCode="0.0">
                  <c:v>7.7</c:v>
                </c:pt>
                <c:pt idx="8195" formatCode="0.0">
                  <c:v>6.2</c:v>
                </c:pt>
                <c:pt idx="8196" formatCode="0.0">
                  <c:v>5.0999999999999996</c:v>
                </c:pt>
                <c:pt idx="8197" formatCode="0.0">
                  <c:v>6.2</c:v>
                </c:pt>
                <c:pt idx="8198" formatCode="0.0">
                  <c:v>5.2</c:v>
                </c:pt>
                <c:pt idx="8199" formatCode="0.0">
                  <c:v>30.8</c:v>
                </c:pt>
                <c:pt idx="8200" formatCode="0.0">
                  <c:v>29.3</c:v>
                </c:pt>
                <c:pt idx="8201" formatCode="0.0">
                  <c:v>19.7</c:v>
                </c:pt>
                <c:pt idx="8202" formatCode="0.0">
                  <c:v>37.1</c:v>
                </c:pt>
                <c:pt idx="8203" formatCode="0.0">
                  <c:v>26.8</c:v>
                </c:pt>
                <c:pt idx="8204" formatCode="0.0">
                  <c:v>46.9</c:v>
                </c:pt>
                <c:pt idx="8205" formatCode="0.0">
                  <c:v>27</c:v>
                </c:pt>
                <c:pt idx="8206" formatCode="0.0">
                  <c:v>29.9</c:v>
                </c:pt>
                <c:pt idx="8207" formatCode="0.0">
                  <c:v>36.1</c:v>
                </c:pt>
                <c:pt idx="8208" formatCode="0.0">
                  <c:v>40</c:v>
                </c:pt>
                <c:pt idx="8209" formatCode="0.0">
                  <c:v>33.9</c:v>
                </c:pt>
                <c:pt idx="8210" formatCode="0.0">
                  <c:v>89.1</c:v>
                </c:pt>
                <c:pt idx="8211" formatCode="0.0">
                  <c:v>72.3</c:v>
                </c:pt>
                <c:pt idx="8212" formatCode="0.0">
                  <c:v>26.3</c:v>
                </c:pt>
                <c:pt idx="8213" formatCode="0.0">
                  <c:v>21.4</c:v>
                </c:pt>
                <c:pt idx="8214" formatCode="0.0">
                  <c:v>15.6</c:v>
                </c:pt>
                <c:pt idx="8216" formatCode="0.0">
                  <c:v>14</c:v>
                </c:pt>
                <c:pt idx="8217" formatCode="0.0">
                  <c:v>10.200000000000001</c:v>
                </c:pt>
                <c:pt idx="8221" formatCode="0.0">
                  <c:v>16.5</c:v>
                </c:pt>
                <c:pt idx="8222" formatCode="0.0">
                  <c:v>72.3</c:v>
                </c:pt>
                <c:pt idx="8223" formatCode="0.0">
                  <c:v>26.3</c:v>
                </c:pt>
                <c:pt idx="8224" formatCode="0.0">
                  <c:v>16.5</c:v>
                </c:pt>
                <c:pt idx="8225" formatCode="0.0">
                  <c:v>20.100000000000001</c:v>
                </c:pt>
                <c:pt idx="8226" formatCode="0.0">
                  <c:v>12.6</c:v>
                </c:pt>
                <c:pt idx="8246" formatCode="0.0">
                  <c:v>10.5</c:v>
                </c:pt>
                <c:pt idx="8248" formatCode="0.0">
                  <c:v>9.3000000000000007</c:v>
                </c:pt>
                <c:pt idx="8249" formatCode="0.0">
                  <c:v>15.2</c:v>
                </c:pt>
                <c:pt idx="8250" formatCode="0.0">
                  <c:v>15.7</c:v>
                </c:pt>
                <c:pt idx="8251" formatCode="0.0">
                  <c:v>14.1</c:v>
                </c:pt>
                <c:pt idx="8252" formatCode="0.0">
                  <c:v>13</c:v>
                </c:pt>
                <c:pt idx="8253" formatCode="0.0">
                  <c:v>9.9</c:v>
                </c:pt>
                <c:pt idx="8254" formatCode="0.0">
                  <c:v>10.200000000000001</c:v>
                </c:pt>
                <c:pt idx="8256" formatCode="0.0">
                  <c:v>14.5</c:v>
                </c:pt>
                <c:pt idx="8257" formatCode="0.0">
                  <c:v>17.2</c:v>
                </c:pt>
                <c:pt idx="8258" formatCode="0.0">
                  <c:v>15.1</c:v>
                </c:pt>
                <c:pt idx="8259" formatCode="0.0">
                  <c:v>15.6</c:v>
                </c:pt>
                <c:pt idx="8261" formatCode="0.0">
                  <c:v>17.7</c:v>
                </c:pt>
                <c:pt idx="8262" formatCode="0.0">
                  <c:v>18</c:v>
                </c:pt>
                <c:pt idx="8263" formatCode="0.0">
                  <c:v>10.200000000000001</c:v>
                </c:pt>
                <c:pt idx="8264" formatCode="0.0">
                  <c:v>8.4</c:v>
                </c:pt>
                <c:pt idx="8265" formatCode="0.0">
                  <c:v>11.1</c:v>
                </c:pt>
                <c:pt idx="8266" formatCode="0.0">
                  <c:v>7.1</c:v>
                </c:pt>
                <c:pt idx="8267" formatCode="0.0">
                  <c:v>10.200000000000001</c:v>
                </c:pt>
                <c:pt idx="8268" formatCode="0.0">
                  <c:v>6</c:v>
                </c:pt>
                <c:pt idx="8269" formatCode="0.0">
                  <c:v>12.4</c:v>
                </c:pt>
                <c:pt idx="8270" formatCode="0.0">
                  <c:v>12</c:v>
                </c:pt>
                <c:pt idx="8271" formatCode="0.0">
                  <c:v>11.5</c:v>
                </c:pt>
                <c:pt idx="8272" formatCode="0.0">
                  <c:v>15.83</c:v>
                </c:pt>
                <c:pt idx="8273" formatCode="0.0">
                  <c:v>14.8</c:v>
                </c:pt>
                <c:pt idx="8274" formatCode="0.0">
                  <c:v>11.2</c:v>
                </c:pt>
                <c:pt idx="8275" formatCode="0.0">
                  <c:v>27</c:v>
                </c:pt>
                <c:pt idx="8276" formatCode="0.0">
                  <c:v>10</c:v>
                </c:pt>
                <c:pt idx="8277" formatCode="0.0">
                  <c:v>11.5</c:v>
                </c:pt>
                <c:pt idx="8278" formatCode="0.0">
                  <c:v>13</c:v>
                </c:pt>
                <c:pt idx="8279" formatCode="0.0">
                  <c:v>13</c:v>
                </c:pt>
                <c:pt idx="8280" formatCode="0.0">
                  <c:v>16</c:v>
                </c:pt>
                <c:pt idx="8281" formatCode="0.0">
                  <c:v>19</c:v>
                </c:pt>
                <c:pt idx="8282" formatCode="0.0">
                  <c:v>17</c:v>
                </c:pt>
                <c:pt idx="8283" formatCode="0.0">
                  <c:v>23.2</c:v>
                </c:pt>
                <c:pt idx="8284" formatCode="0.0">
                  <c:v>146</c:v>
                </c:pt>
                <c:pt idx="8285" formatCode="0.0">
                  <c:v>11.6</c:v>
                </c:pt>
                <c:pt idx="8286" formatCode="0.0">
                  <c:v>12.6</c:v>
                </c:pt>
                <c:pt idx="8287" formatCode="0.0">
                  <c:v>12.8</c:v>
                </c:pt>
                <c:pt idx="8288" formatCode="0.0">
                  <c:v>13</c:v>
                </c:pt>
                <c:pt idx="8289" formatCode="0.0">
                  <c:v>12.7</c:v>
                </c:pt>
                <c:pt idx="8290" formatCode="0.0">
                  <c:v>10.1</c:v>
                </c:pt>
                <c:pt idx="8291" formatCode="0.0">
                  <c:v>6.4</c:v>
                </c:pt>
                <c:pt idx="8292" formatCode="0.0">
                  <c:v>22</c:v>
                </c:pt>
                <c:pt idx="8293" formatCode="0.0">
                  <c:v>14.2</c:v>
                </c:pt>
                <c:pt idx="8294" formatCode="0.0">
                  <c:v>13.5</c:v>
                </c:pt>
                <c:pt idx="8295" formatCode="0.0">
                  <c:v>12.6</c:v>
                </c:pt>
                <c:pt idx="8296" formatCode="0.0">
                  <c:v>17.2</c:v>
                </c:pt>
                <c:pt idx="8297" formatCode="0.0">
                  <c:v>9.6</c:v>
                </c:pt>
                <c:pt idx="8298" formatCode="0.0">
                  <c:v>31.7</c:v>
                </c:pt>
                <c:pt idx="8299" formatCode="0.0">
                  <c:v>20</c:v>
                </c:pt>
                <c:pt idx="8300" formatCode="0.0">
                  <c:v>8.3000000000000007</c:v>
                </c:pt>
                <c:pt idx="8301" formatCode="0.0">
                  <c:v>6.6</c:v>
                </c:pt>
                <c:pt idx="8302" formatCode="0.0">
                  <c:v>5.9</c:v>
                </c:pt>
                <c:pt idx="8303" formatCode="0.0">
                  <c:v>6.6</c:v>
                </c:pt>
                <c:pt idx="8304" formatCode="0.0">
                  <c:v>10.1</c:v>
                </c:pt>
                <c:pt idx="8305" formatCode="0.0">
                  <c:v>10.9</c:v>
                </c:pt>
                <c:pt idx="8306" formatCode="0.0">
                  <c:v>6.4</c:v>
                </c:pt>
                <c:pt idx="8307" formatCode="0.0">
                  <c:v>5.5</c:v>
                </c:pt>
                <c:pt idx="8308" formatCode="0.0">
                  <c:v>6</c:v>
                </c:pt>
                <c:pt idx="8309" formatCode="0.0">
                  <c:v>12.6</c:v>
                </c:pt>
                <c:pt idx="8310" formatCode="0.0">
                  <c:v>11.3</c:v>
                </c:pt>
                <c:pt idx="8311" formatCode="0.0">
                  <c:v>14.5</c:v>
                </c:pt>
                <c:pt idx="8312" formatCode="0.0">
                  <c:v>14.4</c:v>
                </c:pt>
                <c:pt idx="8313" formatCode="0.0">
                  <c:v>13.1</c:v>
                </c:pt>
                <c:pt idx="8314" formatCode="0.0">
                  <c:v>12.6</c:v>
                </c:pt>
                <c:pt idx="8315" formatCode="0.0">
                  <c:v>5.6</c:v>
                </c:pt>
                <c:pt idx="8316" formatCode="0.0">
                  <c:v>6.2</c:v>
                </c:pt>
                <c:pt idx="8317" formatCode="0.0">
                  <c:v>8</c:v>
                </c:pt>
                <c:pt idx="8318" formatCode="0.0">
                  <c:v>10.3</c:v>
                </c:pt>
                <c:pt idx="8319" formatCode="0.0">
                  <c:v>5.5</c:v>
                </c:pt>
                <c:pt idx="8353" formatCode="0.0">
                  <c:v>8.5500000000000007</c:v>
                </c:pt>
                <c:pt idx="8354" formatCode="0.0">
                  <c:v>10.5</c:v>
                </c:pt>
                <c:pt idx="8355" formatCode="0.0">
                  <c:v>18.7</c:v>
                </c:pt>
                <c:pt idx="8356" formatCode="0.0">
                  <c:v>10.200000000000001</c:v>
                </c:pt>
                <c:pt idx="8357" formatCode="0.0">
                  <c:v>9.3500000000000014</c:v>
                </c:pt>
                <c:pt idx="8358" formatCode="0.0">
                  <c:v>9.5500000000000007</c:v>
                </c:pt>
                <c:pt idx="8359" formatCode="0.0">
                  <c:v>9.2800000000000011</c:v>
                </c:pt>
                <c:pt idx="8360" formatCode="0.0">
                  <c:v>9.2299999999999986</c:v>
                </c:pt>
                <c:pt idx="8361" formatCode="0.0">
                  <c:v>10.5</c:v>
                </c:pt>
                <c:pt idx="8362" formatCode="0.0">
                  <c:v>9.83</c:v>
                </c:pt>
                <c:pt idx="8363" formatCode="0.0">
                  <c:v>14.8</c:v>
                </c:pt>
                <c:pt idx="8364" formatCode="0.0">
                  <c:v>10.200000000000001</c:v>
                </c:pt>
                <c:pt idx="8365" formatCode="0.0">
                  <c:v>7.9</c:v>
                </c:pt>
                <c:pt idx="8366" formatCode="0.0">
                  <c:v>12</c:v>
                </c:pt>
                <c:pt idx="8367" formatCode="0.0">
                  <c:v>8.6</c:v>
                </c:pt>
                <c:pt idx="8368" formatCode="0.0">
                  <c:v>10.16</c:v>
                </c:pt>
                <c:pt idx="8369" formatCode="0.0">
                  <c:v>7.88</c:v>
                </c:pt>
                <c:pt idx="8370" formatCode="0.0">
                  <c:v>12.2</c:v>
                </c:pt>
                <c:pt idx="8371" formatCode="0.0">
                  <c:v>13.5</c:v>
                </c:pt>
                <c:pt idx="8372" formatCode="0.0">
                  <c:v>7.4</c:v>
                </c:pt>
                <c:pt idx="8373" formatCode="0.0">
                  <c:v>9</c:v>
                </c:pt>
                <c:pt idx="8374" formatCode="0.0">
                  <c:v>9.1</c:v>
                </c:pt>
                <c:pt idx="8375" formatCode="0.0">
                  <c:v>55.7</c:v>
                </c:pt>
                <c:pt idx="8376" formatCode="0.0">
                  <c:v>71.2</c:v>
                </c:pt>
                <c:pt idx="8377" formatCode="0.0">
                  <c:v>0.70000000000000007</c:v>
                </c:pt>
                <c:pt idx="8378" formatCode="0.0">
                  <c:v>16.600000000000001</c:v>
                </c:pt>
                <c:pt idx="8379" formatCode="0.0">
                  <c:v>3.8899999999999997</c:v>
                </c:pt>
                <c:pt idx="8380" formatCode="0.0">
                  <c:v>16.899999999999999</c:v>
                </c:pt>
                <c:pt idx="8381" formatCode="0.0">
                  <c:v>19.2</c:v>
                </c:pt>
                <c:pt idx="8382" formatCode="0.0">
                  <c:v>18.7</c:v>
                </c:pt>
                <c:pt idx="8383" formatCode="0.0">
                  <c:v>6.63</c:v>
                </c:pt>
                <c:pt idx="8384" formatCode="0.0">
                  <c:v>17.899999999999999</c:v>
                </c:pt>
                <c:pt idx="8385" formatCode="0.0">
                  <c:v>15.3</c:v>
                </c:pt>
                <c:pt idx="8386" formatCode="0.0">
                  <c:v>28.9</c:v>
                </c:pt>
                <c:pt idx="8387" formatCode="0.0">
                  <c:v>5.38</c:v>
                </c:pt>
                <c:pt idx="8388" formatCode="0.0">
                  <c:v>5.88</c:v>
                </c:pt>
                <c:pt idx="8389" formatCode="0.0">
                  <c:v>6.14</c:v>
                </c:pt>
                <c:pt idx="8390" formatCode="0.0">
                  <c:v>10.6</c:v>
                </c:pt>
                <c:pt idx="8391" formatCode="0.0">
                  <c:v>13.7</c:v>
                </c:pt>
                <c:pt idx="8392" formatCode="0.0">
                  <c:v>9.8000000000000007</c:v>
                </c:pt>
                <c:pt idx="8393" formatCode="0.0">
                  <c:v>14.5</c:v>
                </c:pt>
                <c:pt idx="8394" formatCode="0.0">
                  <c:v>16.2</c:v>
                </c:pt>
                <c:pt idx="8395" formatCode="0.0">
                  <c:v>15.1</c:v>
                </c:pt>
                <c:pt idx="8396" formatCode="0.0">
                  <c:v>17.3</c:v>
                </c:pt>
                <c:pt idx="8397" formatCode="0.0">
                  <c:v>72.3</c:v>
                </c:pt>
                <c:pt idx="8398" formatCode="0.0">
                  <c:v>9</c:v>
                </c:pt>
                <c:pt idx="8399" formatCode="0.0">
                  <c:v>33</c:v>
                </c:pt>
                <c:pt idx="8400" formatCode="0.0">
                  <c:v>33</c:v>
                </c:pt>
                <c:pt idx="8401" formatCode="0.0">
                  <c:v>26.3</c:v>
                </c:pt>
                <c:pt idx="8402" formatCode="0.0">
                  <c:v>21.4</c:v>
                </c:pt>
                <c:pt idx="8403" formatCode="0.0">
                  <c:v>27.6</c:v>
                </c:pt>
                <c:pt idx="8404" formatCode="0.0">
                  <c:v>15.6</c:v>
                </c:pt>
                <c:pt idx="8405" formatCode="0.0">
                  <c:v>14.1</c:v>
                </c:pt>
                <c:pt idx="8406" formatCode="0.0">
                  <c:v>15.9</c:v>
                </c:pt>
                <c:pt idx="8407" formatCode="0.0">
                  <c:v>14</c:v>
                </c:pt>
                <c:pt idx="8408" formatCode="0.0">
                  <c:v>10.200000000000001</c:v>
                </c:pt>
                <c:pt idx="8409" formatCode="0.0">
                  <c:v>13.2</c:v>
                </c:pt>
                <c:pt idx="8410" formatCode="0.0">
                  <c:v>10</c:v>
                </c:pt>
                <c:pt idx="8411" formatCode="0.0">
                  <c:v>12</c:v>
                </c:pt>
                <c:pt idx="8412" formatCode="0.0">
                  <c:v>13</c:v>
                </c:pt>
                <c:pt idx="8413" formatCode="0.0">
                  <c:v>9.7000000000000011</c:v>
                </c:pt>
                <c:pt idx="8414" formatCode="0.0">
                  <c:v>9.5</c:v>
                </c:pt>
                <c:pt idx="8415" formatCode="0.0">
                  <c:v>9.4</c:v>
                </c:pt>
                <c:pt idx="8416" formatCode="0.0">
                  <c:v>8.4</c:v>
                </c:pt>
                <c:pt idx="8417" formatCode="0.0">
                  <c:v>8.6</c:v>
                </c:pt>
                <c:pt idx="8418" formatCode="0.0">
                  <c:v>16</c:v>
                </c:pt>
                <c:pt idx="8419" formatCode="0.0">
                  <c:v>9</c:v>
                </c:pt>
                <c:pt idx="8420" formatCode="0.0">
                  <c:v>5</c:v>
                </c:pt>
                <c:pt idx="8421" formatCode="0.0">
                  <c:v>6.5</c:v>
                </c:pt>
                <c:pt idx="8422" formatCode="0.0">
                  <c:v>6.4</c:v>
                </c:pt>
                <c:pt idx="8423" formatCode="0.0">
                  <c:v>8.1</c:v>
                </c:pt>
                <c:pt idx="8424" formatCode="0.0">
                  <c:v>10.5</c:v>
                </c:pt>
                <c:pt idx="8425" formatCode="0.0">
                  <c:v>9.3000000000000007</c:v>
                </c:pt>
                <c:pt idx="8426" formatCode="0.0">
                  <c:v>9.3000000000000007</c:v>
                </c:pt>
                <c:pt idx="8427" formatCode="0.0">
                  <c:v>14</c:v>
                </c:pt>
                <c:pt idx="8477" formatCode="0.0">
                  <c:v>20.8</c:v>
                </c:pt>
                <c:pt idx="8478" formatCode="0.0">
                  <c:v>25.150000000000002</c:v>
                </c:pt>
                <c:pt idx="8479" formatCode="0.0">
                  <c:v>43.4</c:v>
                </c:pt>
                <c:pt idx="8480" formatCode="0.0">
                  <c:v>37.300000000000011</c:v>
                </c:pt>
                <c:pt idx="8481" formatCode="0.0">
                  <c:v>14.3</c:v>
                </c:pt>
                <c:pt idx="8482" formatCode="0.0">
                  <c:v>37.200000000000003</c:v>
                </c:pt>
                <c:pt idx="8483" formatCode="0.0">
                  <c:v>17.34</c:v>
                </c:pt>
                <c:pt idx="8484" formatCode="0.0">
                  <c:v>14.44</c:v>
                </c:pt>
                <c:pt idx="8485" formatCode="0.0">
                  <c:v>30.64</c:v>
                </c:pt>
                <c:pt idx="8486" formatCode="0.0">
                  <c:v>45.3</c:v>
                </c:pt>
                <c:pt idx="8487" formatCode="0.0">
                  <c:v>26.4</c:v>
                </c:pt>
                <c:pt idx="8488" formatCode="0.0">
                  <c:v>29.8</c:v>
                </c:pt>
                <c:pt idx="8489" formatCode="0.0">
                  <c:v>18.600000000000001</c:v>
                </c:pt>
                <c:pt idx="8490" formatCode="0.0">
                  <c:v>74.3</c:v>
                </c:pt>
                <c:pt idx="8491" formatCode="0.0">
                  <c:v>17.899999999999999</c:v>
                </c:pt>
                <c:pt idx="8492" formatCode="0.0">
                  <c:v>17.899999999999999</c:v>
                </c:pt>
                <c:pt idx="8493" formatCode="0.0">
                  <c:v>28.8</c:v>
                </c:pt>
                <c:pt idx="8494" formatCode="0.0">
                  <c:v>50.5</c:v>
                </c:pt>
                <c:pt idx="8495" formatCode="0.0">
                  <c:v>13.15</c:v>
                </c:pt>
                <c:pt idx="8496" formatCode="0.0">
                  <c:v>14.52</c:v>
                </c:pt>
                <c:pt idx="8497" formatCode="0.0">
                  <c:v>25.6</c:v>
                </c:pt>
                <c:pt idx="8498" formatCode="0.0">
                  <c:v>36</c:v>
                </c:pt>
                <c:pt idx="8499" formatCode="0.0">
                  <c:v>43.7</c:v>
                </c:pt>
                <c:pt idx="8500" formatCode="0.0">
                  <c:v>11.9</c:v>
                </c:pt>
                <c:pt idx="8501" formatCode="0.0">
                  <c:v>22.2</c:v>
                </c:pt>
                <c:pt idx="8502" formatCode="0.0">
                  <c:v>13.2</c:v>
                </c:pt>
                <c:pt idx="8503" formatCode="0.0">
                  <c:v>26.7</c:v>
                </c:pt>
                <c:pt idx="8504" formatCode="0.0">
                  <c:v>46.449999999999996</c:v>
                </c:pt>
                <c:pt idx="8505" formatCode="0.0">
                  <c:v>24.5</c:v>
                </c:pt>
                <c:pt idx="8506" formatCode="0.0">
                  <c:v>23.7</c:v>
                </c:pt>
                <c:pt idx="8507" formatCode="0.0">
                  <c:v>20</c:v>
                </c:pt>
                <c:pt idx="8508" formatCode="0.0">
                  <c:v>13.3</c:v>
                </c:pt>
                <c:pt idx="8509" formatCode="0.0">
                  <c:v>20.95</c:v>
                </c:pt>
                <c:pt idx="8510" formatCode="0.0">
                  <c:v>19.66</c:v>
                </c:pt>
                <c:pt idx="8511" formatCode="0.0">
                  <c:v>18.579999999999995</c:v>
                </c:pt>
                <c:pt idx="8512" formatCode="0.0">
                  <c:v>18.600000000000001</c:v>
                </c:pt>
                <c:pt idx="8513" formatCode="0.0">
                  <c:v>18</c:v>
                </c:pt>
                <c:pt idx="8514" formatCode="0.0">
                  <c:v>15.4</c:v>
                </c:pt>
                <c:pt idx="8515" formatCode="0.0">
                  <c:v>16.2</c:v>
                </c:pt>
                <c:pt idx="8516" formatCode="0.0">
                  <c:v>15.139999999999999</c:v>
                </c:pt>
                <c:pt idx="8517" formatCode="0.0">
                  <c:v>15.7</c:v>
                </c:pt>
                <c:pt idx="8518" formatCode="0.0">
                  <c:v>21.06</c:v>
                </c:pt>
                <c:pt idx="8519" formatCode="0.0">
                  <c:v>23.8</c:v>
                </c:pt>
                <c:pt idx="8520" formatCode="0.0">
                  <c:v>23.1</c:v>
                </c:pt>
                <c:pt idx="8521" formatCode="0.0">
                  <c:v>16.899999999999999</c:v>
                </c:pt>
                <c:pt idx="8522" formatCode="0.0">
                  <c:v>15.6</c:v>
                </c:pt>
                <c:pt idx="8523" formatCode="0.0">
                  <c:v>17</c:v>
                </c:pt>
                <c:pt idx="8524" formatCode="0.0">
                  <c:v>17.5</c:v>
                </c:pt>
                <c:pt idx="8525" formatCode="0.0">
                  <c:v>23.3</c:v>
                </c:pt>
                <c:pt idx="8526" formatCode="0.0">
                  <c:v>19.2</c:v>
                </c:pt>
                <c:pt idx="8527" formatCode="0.0">
                  <c:v>29.4</c:v>
                </c:pt>
                <c:pt idx="8528" formatCode="0.0">
                  <c:v>13</c:v>
                </c:pt>
                <c:pt idx="8529" formatCode="0.0">
                  <c:v>14.6</c:v>
                </c:pt>
                <c:pt idx="8530" formatCode="0.0">
                  <c:v>17.100000000000001</c:v>
                </c:pt>
                <c:pt idx="8531" formatCode="0.0">
                  <c:v>12.9</c:v>
                </c:pt>
                <c:pt idx="8532" formatCode="0.0">
                  <c:v>12.1</c:v>
                </c:pt>
                <c:pt idx="8533" formatCode="0.0">
                  <c:v>17.2</c:v>
                </c:pt>
                <c:pt idx="8534" formatCode="0.0">
                  <c:v>14</c:v>
                </c:pt>
                <c:pt idx="8535" formatCode="0.0">
                  <c:v>18.2</c:v>
                </c:pt>
                <c:pt idx="8536" formatCode="0.0">
                  <c:v>19.399999999999999</c:v>
                </c:pt>
                <c:pt idx="8537" formatCode="0.0">
                  <c:v>23.4</c:v>
                </c:pt>
                <c:pt idx="8538" formatCode="0.0">
                  <c:v>16.399999999999999</c:v>
                </c:pt>
                <c:pt idx="8539" formatCode="0.0">
                  <c:v>21</c:v>
                </c:pt>
                <c:pt idx="8540" formatCode="0.0">
                  <c:v>12.4</c:v>
                </c:pt>
                <c:pt idx="8541" formatCode="0.0">
                  <c:v>17.399999999999999</c:v>
                </c:pt>
                <c:pt idx="8542" formatCode="0.0">
                  <c:v>19.899999999999999</c:v>
                </c:pt>
                <c:pt idx="8543" formatCode="0.0">
                  <c:v>16.5</c:v>
                </c:pt>
                <c:pt idx="8544" formatCode="0.0">
                  <c:v>16.899999999999999</c:v>
                </c:pt>
                <c:pt idx="8545" formatCode="0.0">
                  <c:v>16.68</c:v>
                </c:pt>
                <c:pt idx="8546" formatCode="0.0">
                  <c:v>15.9</c:v>
                </c:pt>
                <c:pt idx="8547" formatCode="0.0">
                  <c:v>15.8</c:v>
                </c:pt>
                <c:pt idx="8548" formatCode="0.0">
                  <c:v>15.2</c:v>
                </c:pt>
                <c:pt idx="8549" formatCode="0.0">
                  <c:v>15.6</c:v>
                </c:pt>
                <c:pt idx="8550" formatCode="0.0">
                  <c:v>18.3</c:v>
                </c:pt>
                <c:pt idx="8551" formatCode="0.0">
                  <c:v>16.5</c:v>
                </c:pt>
                <c:pt idx="8552" formatCode="0.0">
                  <c:v>13.1</c:v>
                </c:pt>
                <c:pt idx="8553" formatCode="0.0">
                  <c:v>19.64</c:v>
                </c:pt>
                <c:pt idx="8554" formatCode="0.0">
                  <c:v>14</c:v>
                </c:pt>
                <c:pt idx="8555" formatCode="0.0">
                  <c:v>15.4</c:v>
                </c:pt>
                <c:pt idx="8556" formatCode="0.0">
                  <c:v>18.100000000000001</c:v>
                </c:pt>
                <c:pt idx="8557" formatCode="0.0">
                  <c:v>14.1</c:v>
                </c:pt>
                <c:pt idx="8558" formatCode="0.0">
                  <c:v>16.899999999999999</c:v>
                </c:pt>
                <c:pt idx="8559" formatCode="0.0">
                  <c:v>17.100000000000001</c:v>
                </c:pt>
                <c:pt idx="8560" formatCode="0.0">
                  <c:v>17.3</c:v>
                </c:pt>
                <c:pt idx="8561" formatCode="0.0">
                  <c:v>16.600000000000001</c:v>
                </c:pt>
                <c:pt idx="8562" formatCode="0.0">
                  <c:v>26.3</c:v>
                </c:pt>
                <c:pt idx="8563" formatCode="0.0">
                  <c:v>21.2</c:v>
                </c:pt>
                <c:pt idx="8564" formatCode="0.0">
                  <c:v>16.5</c:v>
                </c:pt>
                <c:pt idx="8679" formatCode="0.0">
                  <c:v>3.9</c:v>
                </c:pt>
                <c:pt idx="8680" formatCode="0.0">
                  <c:v>4.8899999999999997</c:v>
                </c:pt>
                <c:pt idx="8681" formatCode="0.0">
                  <c:v>6.37</c:v>
                </c:pt>
                <c:pt idx="8682" formatCode="0.0">
                  <c:v>20.6</c:v>
                </c:pt>
                <c:pt idx="8683" formatCode="0.0">
                  <c:v>7.53</c:v>
                </c:pt>
                <c:pt idx="8684" formatCode="0.0">
                  <c:v>7.03</c:v>
                </c:pt>
                <c:pt idx="8685" formatCode="0.0">
                  <c:v>8.5</c:v>
                </c:pt>
                <c:pt idx="8686" formatCode="0.0">
                  <c:v>12.8</c:v>
                </c:pt>
                <c:pt idx="8687" formatCode="0.0">
                  <c:v>17.100000000000001</c:v>
                </c:pt>
                <c:pt idx="8688" formatCode="0.0">
                  <c:v>4.01</c:v>
                </c:pt>
                <c:pt idx="8689" formatCode="0.0">
                  <c:v>4.75</c:v>
                </c:pt>
                <c:pt idx="8690" formatCode="0.0">
                  <c:v>3.79</c:v>
                </c:pt>
                <c:pt idx="8691" formatCode="0.0">
                  <c:v>5.92</c:v>
                </c:pt>
                <c:pt idx="8692" formatCode="0.0">
                  <c:v>43</c:v>
                </c:pt>
                <c:pt idx="8693" formatCode="0.0">
                  <c:v>10</c:v>
                </c:pt>
                <c:pt idx="8694" formatCode="0.0">
                  <c:v>11</c:v>
                </c:pt>
                <c:pt idx="8695" formatCode="0.0">
                  <c:v>10</c:v>
                </c:pt>
                <c:pt idx="8696" formatCode="0.0">
                  <c:v>12</c:v>
                </c:pt>
                <c:pt idx="8697" formatCode="0.0">
                  <c:v>11</c:v>
                </c:pt>
                <c:pt idx="8698" formatCode="0.0">
                  <c:v>9</c:v>
                </c:pt>
                <c:pt idx="8699" formatCode="0.0">
                  <c:v>15</c:v>
                </c:pt>
                <c:pt idx="8700" formatCode="0.0">
                  <c:v>13</c:v>
                </c:pt>
                <c:pt idx="8701" formatCode="0.0">
                  <c:v>9</c:v>
                </c:pt>
                <c:pt idx="8702" formatCode="0.0">
                  <c:v>12</c:v>
                </c:pt>
                <c:pt idx="8703" formatCode="0.0">
                  <c:v>10</c:v>
                </c:pt>
                <c:pt idx="8704" formatCode="0.0">
                  <c:v>11</c:v>
                </c:pt>
                <c:pt idx="8705" formatCode="0.0">
                  <c:v>11</c:v>
                </c:pt>
                <c:pt idx="8706" formatCode="0.0">
                  <c:v>18</c:v>
                </c:pt>
                <c:pt idx="8707" formatCode="0.0">
                  <c:v>10</c:v>
                </c:pt>
                <c:pt idx="8708" formatCode="0.0">
                  <c:v>11</c:v>
                </c:pt>
                <c:pt idx="8709" formatCode="0.0">
                  <c:v>13</c:v>
                </c:pt>
                <c:pt idx="8710" formatCode="0.0">
                  <c:v>10</c:v>
                </c:pt>
                <c:pt idx="8711" formatCode="0.0">
                  <c:v>16</c:v>
                </c:pt>
                <c:pt idx="8712" formatCode="0.0">
                  <c:v>14</c:v>
                </c:pt>
                <c:pt idx="8713" formatCode="0.0">
                  <c:v>21</c:v>
                </c:pt>
                <c:pt idx="8714" formatCode="0.0">
                  <c:v>12</c:v>
                </c:pt>
                <c:pt idx="8715" formatCode="0.0">
                  <c:v>14</c:v>
                </c:pt>
                <c:pt idx="8716" formatCode="0.0">
                  <c:v>23</c:v>
                </c:pt>
                <c:pt idx="8717" formatCode="0.0">
                  <c:v>20</c:v>
                </c:pt>
                <c:pt idx="8718" formatCode="0.0">
                  <c:v>11</c:v>
                </c:pt>
                <c:pt idx="8719" formatCode="0.0">
                  <c:v>8</c:v>
                </c:pt>
                <c:pt idx="8720" formatCode="0.0">
                  <c:v>14</c:v>
                </c:pt>
                <c:pt idx="8721" formatCode="0.0">
                  <c:v>14</c:v>
                </c:pt>
                <c:pt idx="8722" formatCode="0.0">
                  <c:v>12</c:v>
                </c:pt>
                <c:pt idx="8723" formatCode="0.0">
                  <c:v>12</c:v>
                </c:pt>
                <c:pt idx="8724" formatCode="0.0">
                  <c:v>14</c:v>
                </c:pt>
                <c:pt idx="8725" formatCode="0.0">
                  <c:v>13</c:v>
                </c:pt>
                <c:pt idx="8726" formatCode="0.0">
                  <c:v>12</c:v>
                </c:pt>
                <c:pt idx="8727" formatCode="0.0">
                  <c:v>10</c:v>
                </c:pt>
                <c:pt idx="8728" formatCode="0.0">
                  <c:v>15</c:v>
                </c:pt>
                <c:pt idx="8729" formatCode="0.0">
                  <c:v>16</c:v>
                </c:pt>
                <c:pt idx="8730" formatCode="0.0">
                  <c:v>10</c:v>
                </c:pt>
                <c:pt idx="8731" formatCode="0.0">
                  <c:v>11</c:v>
                </c:pt>
                <c:pt idx="8732" formatCode="0.0">
                  <c:v>10</c:v>
                </c:pt>
                <c:pt idx="8733" formatCode="0.0">
                  <c:v>15</c:v>
                </c:pt>
                <c:pt idx="8734" formatCode="0.0">
                  <c:v>11</c:v>
                </c:pt>
                <c:pt idx="8735" formatCode="0.0">
                  <c:v>12</c:v>
                </c:pt>
                <c:pt idx="8736" formatCode="0.0">
                  <c:v>13</c:v>
                </c:pt>
                <c:pt idx="8737" formatCode="0.0">
                  <c:v>9</c:v>
                </c:pt>
                <c:pt idx="8738" formatCode="0.0">
                  <c:v>9</c:v>
                </c:pt>
                <c:pt idx="8739" formatCode="0.0">
                  <c:v>13</c:v>
                </c:pt>
                <c:pt idx="8740" formatCode="0.0">
                  <c:v>17</c:v>
                </c:pt>
                <c:pt idx="8741" formatCode="0.0">
                  <c:v>16</c:v>
                </c:pt>
                <c:pt idx="8742" formatCode="0.0">
                  <c:v>11</c:v>
                </c:pt>
                <c:pt idx="8743" formatCode="0.0">
                  <c:v>12</c:v>
                </c:pt>
                <c:pt idx="8744" formatCode="0.0">
                  <c:v>9</c:v>
                </c:pt>
                <c:pt idx="8745" formatCode="0.0">
                  <c:v>10</c:v>
                </c:pt>
                <c:pt idx="8746" formatCode="0.0">
                  <c:v>11</c:v>
                </c:pt>
                <c:pt idx="8747" formatCode="0.0">
                  <c:v>14</c:v>
                </c:pt>
                <c:pt idx="8748" formatCode="0.0">
                  <c:v>10</c:v>
                </c:pt>
                <c:pt idx="8749" formatCode="0.0">
                  <c:v>8</c:v>
                </c:pt>
                <c:pt idx="8750" formatCode="0.0">
                  <c:v>17</c:v>
                </c:pt>
                <c:pt idx="8751" formatCode="0.0">
                  <c:v>13</c:v>
                </c:pt>
                <c:pt idx="8752" formatCode="0.0">
                  <c:v>9</c:v>
                </c:pt>
                <c:pt idx="8753" formatCode="0.0">
                  <c:v>16</c:v>
                </c:pt>
                <c:pt idx="8754" formatCode="0.0">
                  <c:v>12</c:v>
                </c:pt>
                <c:pt idx="8755" formatCode="0.0">
                  <c:v>12</c:v>
                </c:pt>
                <c:pt idx="8756" formatCode="0.0">
                  <c:v>19</c:v>
                </c:pt>
                <c:pt idx="8757" formatCode="0.0">
                  <c:v>12</c:v>
                </c:pt>
                <c:pt idx="8758" formatCode="0.0">
                  <c:v>13</c:v>
                </c:pt>
                <c:pt idx="8759" formatCode="0.0">
                  <c:v>11</c:v>
                </c:pt>
                <c:pt idx="8760" formatCode="0.0">
                  <c:v>14</c:v>
                </c:pt>
                <c:pt idx="8761" formatCode="0.0">
                  <c:v>13</c:v>
                </c:pt>
                <c:pt idx="8762" formatCode="0.0">
                  <c:v>12</c:v>
                </c:pt>
                <c:pt idx="8763" formatCode="0.0">
                  <c:v>5</c:v>
                </c:pt>
                <c:pt idx="8764" formatCode="0.0">
                  <c:v>13</c:v>
                </c:pt>
                <c:pt idx="8765" formatCode="0.0">
                  <c:v>12</c:v>
                </c:pt>
                <c:pt idx="8766" formatCode="0.0">
                  <c:v>12</c:v>
                </c:pt>
                <c:pt idx="8767" formatCode="0.0">
                  <c:v>8</c:v>
                </c:pt>
                <c:pt idx="8768" formatCode="0.0">
                  <c:v>8</c:v>
                </c:pt>
                <c:pt idx="8769" formatCode="0.0">
                  <c:v>10</c:v>
                </c:pt>
                <c:pt idx="8770" formatCode="0.0">
                  <c:v>15</c:v>
                </c:pt>
                <c:pt idx="8771" formatCode="0.0">
                  <c:v>9</c:v>
                </c:pt>
                <c:pt idx="8772" formatCode="0.0">
                  <c:v>12</c:v>
                </c:pt>
                <c:pt idx="8773" formatCode="0.0">
                  <c:v>13</c:v>
                </c:pt>
                <c:pt idx="8774" formatCode="0.0">
                  <c:v>20</c:v>
                </c:pt>
                <c:pt idx="8775" formatCode="0.0">
                  <c:v>6</c:v>
                </c:pt>
                <c:pt idx="8776" formatCode="0.0">
                  <c:v>13.62429378531073</c:v>
                </c:pt>
                <c:pt idx="8777" formatCode="0.0">
                  <c:v>9.9500000000000011</c:v>
                </c:pt>
                <c:pt idx="8778" formatCode="0.0">
                  <c:v>9.7800000000000011</c:v>
                </c:pt>
                <c:pt idx="8779" formatCode="0.0">
                  <c:v>8.9</c:v>
                </c:pt>
                <c:pt idx="8780" formatCode="0.0">
                  <c:v>9</c:v>
                </c:pt>
                <c:pt idx="8781" formatCode="0.0">
                  <c:v>9.5</c:v>
                </c:pt>
                <c:pt idx="8782" formatCode="0.0">
                  <c:v>9.6</c:v>
                </c:pt>
                <c:pt idx="8832" formatCode="0.0">
                  <c:v>7</c:v>
                </c:pt>
                <c:pt idx="8833" formatCode="0.0">
                  <c:v>8</c:v>
                </c:pt>
                <c:pt idx="8834" formatCode="0.0">
                  <c:v>6</c:v>
                </c:pt>
                <c:pt idx="8835" formatCode="0.0">
                  <c:v>7</c:v>
                </c:pt>
                <c:pt idx="8836" formatCode="0.0">
                  <c:v>4</c:v>
                </c:pt>
                <c:pt idx="8837" formatCode="0.0">
                  <c:v>6</c:v>
                </c:pt>
                <c:pt idx="8838" formatCode="0.0">
                  <c:v>6</c:v>
                </c:pt>
                <c:pt idx="8839" formatCode="0.0">
                  <c:v>8</c:v>
                </c:pt>
                <c:pt idx="8841" formatCode="0.0">
                  <c:v>11</c:v>
                </c:pt>
                <c:pt idx="8842" formatCode="0.0">
                  <c:v>11</c:v>
                </c:pt>
                <c:pt idx="8843" formatCode="0.0">
                  <c:v>3</c:v>
                </c:pt>
                <c:pt idx="8844" formatCode="0.0">
                  <c:v>8</c:v>
                </c:pt>
                <c:pt idx="8845" formatCode="0.0">
                  <c:v>8</c:v>
                </c:pt>
                <c:pt idx="8846" formatCode="0.0">
                  <c:v>10</c:v>
                </c:pt>
                <c:pt idx="8847" formatCode="0.0">
                  <c:v>8</c:v>
                </c:pt>
                <c:pt idx="8848" formatCode="0.0">
                  <c:v>8</c:v>
                </c:pt>
                <c:pt idx="8849" formatCode="0.0">
                  <c:v>11</c:v>
                </c:pt>
                <c:pt idx="8850" formatCode="0.0">
                  <c:v>2</c:v>
                </c:pt>
                <c:pt idx="8851" formatCode="0.0">
                  <c:v>3</c:v>
                </c:pt>
                <c:pt idx="8852" formatCode="0.0">
                  <c:v>4</c:v>
                </c:pt>
                <c:pt idx="8853" formatCode="0.0">
                  <c:v>11</c:v>
                </c:pt>
                <c:pt idx="8854" formatCode="0.0">
                  <c:v>3.3247</c:v>
                </c:pt>
                <c:pt idx="8855" formatCode="0.0">
                  <c:v>3.652393</c:v>
                </c:pt>
                <c:pt idx="8856" formatCode="0.0">
                  <c:v>6.1535269999999995</c:v>
                </c:pt>
                <c:pt idx="8857" formatCode="0.0">
                  <c:v>3.652393</c:v>
                </c:pt>
                <c:pt idx="8858" formatCode="0.0">
                  <c:v>3.3247</c:v>
                </c:pt>
                <c:pt idx="8859" formatCode="0.0">
                  <c:v>3.6751209999999999</c:v>
                </c:pt>
                <c:pt idx="8860" formatCode="0.0">
                  <c:v>3.4341019999999998</c:v>
                </c:pt>
                <c:pt idx="8861" formatCode="0.0">
                  <c:v>8.892201</c:v>
                </c:pt>
                <c:pt idx="8862" formatCode="0.0">
                  <c:v>11.635987</c:v>
                </c:pt>
                <c:pt idx="8863" formatCode="0.0">
                  <c:v>11.468938</c:v>
                </c:pt>
                <c:pt idx="8864" formatCode="0.0">
                  <c:v>10.636974999999998</c:v>
                </c:pt>
                <c:pt idx="8865" formatCode="0.0">
                  <c:v>11.115807</c:v>
                </c:pt>
                <c:pt idx="8866" formatCode="0.0">
                  <c:v>10.964351000000001</c:v>
                </c:pt>
                <c:pt idx="8867" formatCode="0.0">
                  <c:v>22.314559000000003</c:v>
                </c:pt>
                <c:pt idx="8868" formatCode="0.0">
                  <c:v>23.254041000000001</c:v>
                </c:pt>
                <c:pt idx="8869" formatCode="0.0">
                  <c:v>21.135501000000001</c:v>
                </c:pt>
                <c:pt idx="8870" formatCode="0.0">
                  <c:v>25.379562</c:v>
                </c:pt>
                <c:pt idx="8871" formatCode="0.0">
                  <c:v>20.543879</c:v>
                </c:pt>
                <c:pt idx="8872" formatCode="0.0">
                  <c:v>36.847851999999996</c:v>
                </c:pt>
                <c:pt idx="8873" formatCode="0.0">
                  <c:v>23.213667000000001</c:v>
                </c:pt>
                <c:pt idx="8874" formatCode="0.0">
                  <c:v>38.500517000000002</c:v>
                </c:pt>
                <c:pt idx="8875" formatCode="0.0">
                  <c:v>24.756367999999995</c:v>
                </c:pt>
                <c:pt idx="8876" formatCode="0.0">
                  <c:v>26.073808000000003</c:v>
                </c:pt>
                <c:pt idx="8877" formatCode="0.0">
                  <c:v>26.515367999999999</c:v>
                </c:pt>
                <c:pt idx="8878" formatCode="0.0">
                  <c:v>26.393166000000001</c:v>
                </c:pt>
                <c:pt idx="8879" formatCode="0.0">
                  <c:v>16.617897000000003</c:v>
                </c:pt>
                <c:pt idx="8880" formatCode="0.0">
                  <c:v>17.344657999999999</c:v>
                </c:pt>
                <c:pt idx="8881" formatCode="0.0">
                  <c:v>16.249172000000002</c:v>
                </c:pt>
                <c:pt idx="8882" formatCode="0.0">
                  <c:v>17.223649999999992</c:v>
                </c:pt>
                <c:pt idx="8883" formatCode="0.0">
                  <c:v>26.234335999999999</c:v>
                </c:pt>
                <c:pt idx="8884" formatCode="0.0">
                  <c:v>42.300035000000001</c:v>
                </c:pt>
                <c:pt idx="8885" formatCode="0.0">
                  <c:v>25.850757999999999</c:v>
                </c:pt>
                <c:pt idx="8886" formatCode="0.0">
                  <c:v>43.600168000000004</c:v>
                </c:pt>
                <c:pt idx="8887" formatCode="0.0">
                  <c:v>43.198553000000018</c:v>
                </c:pt>
                <c:pt idx="8888" formatCode="0.0">
                  <c:v>41.357198999999994</c:v>
                </c:pt>
                <c:pt idx="8889" formatCode="0.0">
                  <c:v>40.841725999999994</c:v>
                </c:pt>
                <c:pt idx="8890" formatCode="0.0">
                  <c:v>48.675530000000009</c:v>
                </c:pt>
                <c:pt idx="8891" formatCode="0.0">
                  <c:v>38.261525000000006</c:v>
                </c:pt>
                <c:pt idx="8892" formatCode="0.0">
                  <c:v>6.07</c:v>
                </c:pt>
                <c:pt idx="8894" formatCode="0.0">
                  <c:v>4.04</c:v>
                </c:pt>
                <c:pt idx="8896">
                  <c:v>4.5999999999999996</c:v>
                </c:pt>
                <c:pt idx="8897">
                  <c:v>3.6</c:v>
                </c:pt>
                <c:pt idx="8898">
                  <c:v>3.7</c:v>
                </c:pt>
                <c:pt idx="8899">
                  <c:v>3.8</c:v>
                </c:pt>
                <c:pt idx="8900">
                  <c:v>15.7</c:v>
                </c:pt>
                <c:pt idx="8901">
                  <c:v>59.6</c:v>
                </c:pt>
                <c:pt idx="8902">
                  <c:v>42.1</c:v>
                </c:pt>
                <c:pt idx="8903">
                  <c:v>3</c:v>
                </c:pt>
                <c:pt idx="8904">
                  <c:v>4.0999999999999996</c:v>
                </c:pt>
                <c:pt idx="8905">
                  <c:v>3.7</c:v>
                </c:pt>
                <c:pt idx="8906">
                  <c:v>5.9</c:v>
                </c:pt>
                <c:pt idx="8907">
                  <c:v>2.5</c:v>
                </c:pt>
                <c:pt idx="8909">
                  <c:v>1.6</c:v>
                </c:pt>
                <c:pt idx="8910">
                  <c:v>2.9</c:v>
                </c:pt>
                <c:pt idx="8911">
                  <c:v>2.7</c:v>
                </c:pt>
                <c:pt idx="8912">
                  <c:v>4.0999999999999996</c:v>
                </c:pt>
                <c:pt idx="8913">
                  <c:v>3.2</c:v>
                </c:pt>
                <c:pt idx="8914">
                  <c:v>6.4</c:v>
                </c:pt>
                <c:pt idx="8915">
                  <c:v>5.9</c:v>
                </c:pt>
                <c:pt idx="8916">
                  <c:v>1.1000000000000001</c:v>
                </c:pt>
                <c:pt idx="8917">
                  <c:v>0.9</c:v>
                </c:pt>
                <c:pt idx="8918">
                  <c:v>4.7</c:v>
                </c:pt>
                <c:pt idx="8920">
                  <c:v>3.1</c:v>
                </c:pt>
                <c:pt idx="8921" formatCode="0.0">
                  <c:v>8.34</c:v>
                </c:pt>
                <c:pt idx="8922" formatCode="0.0">
                  <c:v>6.2</c:v>
                </c:pt>
                <c:pt idx="8923" formatCode="0.0">
                  <c:v>3.3</c:v>
                </c:pt>
                <c:pt idx="8924" formatCode="0.0">
                  <c:v>6</c:v>
                </c:pt>
                <c:pt idx="8925" formatCode="0.0">
                  <c:v>3.8</c:v>
                </c:pt>
                <c:pt idx="8926" formatCode="0.0">
                  <c:v>9.5</c:v>
                </c:pt>
                <c:pt idx="8927" formatCode="0.0">
                  <c:v>4.3</c:v>
                </c:pt>
                <c:pt idx="8928" formatCode="0.0">
                  <c:v>3.1</c:v>
                </c:pt>
                <c:pt idx="8929" formatCode="0.0">
                  <c:v>7.2</c:v>
                </c:pt>
                <c:pt idx="8930" formatCode="0.0">
                  <c:v>0.70000000000000007</c:v>
                </c:pt>
                <c:pt idx="8931" formatCode="0.0">
                  <c:v>1.5</c:v>
                </c:pt>
                <c:pt idx="8932" formatCode="0.0">
                  <c:v>1.6</c:v>
                </c:pt>
                <c:pt idx="8933" formatCode="0.0">
                  <c:v>65.7</c:v>
                </c:pt>
                <c:pt idx="8934" formatCode="0.0">
                  <c:v>30.8</c:v>
                </c:pt>
                <c:pt idx="8935" formatCode="0.0">
                  <c:v>47.9</c:v>
                </c:pt>
                <c:pt idx="8936" formatCode="0.0">
                  <c:v>30</c:v>
                </c:pt>
                <c:pt idx="8937" formatCode="0.0">
                  <c:v>50.8</c:v>
                </c:pt>
                <c:pt idx="8938" formatCode="0.0">
                  <c:v>11</c:v>
                </c:pt>
                <c:pt idx="8940" formatCode="0.0">
                  <c:v>56</c:v>
                </c:pt>
                <c:pt idx="8941" formatCode="0.0">
                  <c:v>9</c:v>
                </c:pt>
                <c:pt idx="8942" formatCode="0.0">
                  <c:v>30</c:v>
                </c:pt>
                <c:pt idx="8945" formatCode="0.0">
                  <c:v>66</c:v>
                </c:pt>
                <c:pt idx="8946" formatCode="0.0">
                  <c:v>27</c:v>
                </c:pt>
                <c:pt idx="8947" formatCode="0.0">
                  <c:v>30</c:v>
                </c:pt>
                <c:pt idx="8949" formatCode="0.0">
                  <c:v>4</c:v>
                </c:pt>
                <c:pt idx="8950" formatCode="0.0">
                  <c:v>8</c:v>
                </c:pt>
                <c:pt idx="8951" formatCode="0.0">
                  <c:v>3</c:v>
                </c:pt>
                <c:pt idx="8952" formatCode="0.0">
                  <c:v>2</c:v>
                </c:pt>
                <c:pt idx="8953" formatCode="0.0">
                  <c:v>4</c:v>
                </c:pt>
                <c:pt idx="8954" formatCode="0.0">
                  <c:v>11</c:v>
                </c:pt>
                <c:pt idx="8955" formatCode="0.0">
                  <c:v>5</c:v>
                </c:pt>
                <c:pt idx="8956" formatCode="0.0">
                  <c:v>3</c:v>
                </c:pt>
                <c:pt idx="8957" formatCode="0.0">
                  <c:v>3</c:v>
                </c:pt>
                <c:pt idx="8959" formatCode="0.0">
                  <c:v>2</c:v>
                </c:pt>
                <c:pt idx="8960" formatCode="0.0">
                  <c:v>3</c:v>
                </c:pt>
                <c:pt idx="8961" formatCode="0.0">
                  <c:v>2.7</c:v>
                </c:pt>
                <c:pt idx="8962" formatCode="0.0">
                  <c:v>3.6</c:v>
                </c:pt>
                <c:pt idx="8963" formatCode="0.0">
                  <c:v>4.3</c:v>
                </c:pt>
                <c:pt idx="8964" formatCode="0.0">
                  <c:v>7.3</c:v>
                </c:pt>
                <c:pt idx="8965" formatCode="0.0">
                  <c:v>1.6</c:v>
                </c:pt>
                <c:pt idx="8966" formatCode="0.0">
                  <c:v>3.7</c:v>
                </c:pt>
                <c:pt idx="8967" formatCode="0.0">
                  <c:v>3</c:v>
                </c:pt>
                <c:pt idx="8968" formatCode="0.0">
                  <c:v>2.9</c:v>
                </c:pt>
                <c:pt idx="8969" formatCode="0.0">
                  <c:v>3.8</c:v>
                </c:pt>
                <c:pt idx="8970" formatCode="0.0">
                  <c:v>4.0999999999999996</c:v>
                </c:pt>
                <c:pt idx="8971" formatCode="0.0">
                  <c:v>4.8</c:v>
                </c:pt>
                <c:pt idx="8972" formatCode="0.0">
                  <c:v>4.3</c:v>
                </c:pt>
                <c:pt idx="8973" formatCode="0.0">
                  <c:v>3.3</c:v>
                </c:pt>
                <c:pt idx="8974" formatCode="0.0">
                  <c:v>2.7709999999999999</c:v>
                </c:pt>
                <c:pt idx="8975" formatCode="0.0">
                  <c:v>2.8509999999999995</c:v>
                </c:pt>
                <c:pt idx="8976" formatCode="0.0">
                  <c:v>5.6289999999999987</c:v>
                </c:pt>
                <c:pt idx="8978" formatCode="0.0">
                  <c:v>5</c:v>
                </c:pt>
                <c:pt idx="8979" formatCode="0.0">
                  <c:v>3</c:v>
                </c:pt>
                <c:pt idx="8981" formatCode="0.0">
                  <c:v>5</c:v>
                </c:pt>
                <c:pt idx="8982" formatCode="0.0">
                  <c:v>6</c:v>
                </c:pt>
                <c:pt idx="8983" formatCode="0.0">
                  <c:v>2</c:v>
                </c:pt>
                <c:pt idx="8984" formatCode="0.0">
                  <c:v>7</c:v>
                </c:pt>
                <c:pt idx="8986" formatCode="0.0">
                  <c:v>1</c:v>
                </c:pt>
                <c:pt idx="8987" formatCode="0.0">
                  <c:v>4</c:v>
                </c:pt>
                <c:pt idx="8988" formatCode="0.0">
                  <c:v>3</c:v>
                </c:pt>
                <c:pt idx="8990" formatCode="0.0">
                  <c:v>4</c:v>
                </c:pt>
                <c:pt idx="8991" formatCode="0.0">
                  <c:v>1</c:v>
                </c:pt>
                <c:pt idx="8992" formatCode="0.0">
                  <c:v>3</c:v>
                </c:pt>
                <c:pt idx="8993" formatCode="0.0">
                  <c:v>5</c:v>
                </c:pt>
                <c:pt idx="8994" formatCode="0.0">
                  <c:v>2</c:v>
                </c:pt>
                <c:pt idx="8995" formatCode="0.0">
                  <c:v>5</c:v>
                </c:pt>
                <c:pt idx="8996" formatCode="0.0">
                  <c:v>1.74</c:v>
                </c:pt>
                <c:pt idx="8997" formatCode="0.0">
                  <c:v>1.57</c:v>
                </c:pt>
                <c:pt idx="8998" formatCode="0.0">
                  <c:v>1.9200000000000002</c:v>
                </c:pt>
                <c:pt idx="8999" formatCode="0.0">
                  <c:v>4.4700000000000006</c:v>
                </c:pt>
                <c:pt idx="9000" formatCode="0.0">
                  <c:v>1.52</c:v>
                </c:pt>
                <c:pt idx="9001" formatCode="0.0">
                  <c:v>1.7</c:v>
                </c:pt>
                <c:pt idx="9002" formatCode="0.0">
                  <c:v>1.45</c:v>
                </c:pt>
                <c:pt idx="9003" formatCode="0.0">
                  <c:v>1.9600000000000002</c:v>
                </c:pt>
                <c:pt idx="9004" formatCode="0.0">
                  <c:v>1.76</c:v>
                </c:pt>
                <c:pt idx="9005" formatCode="0.0">
                  <c:v>2.08</c:v>
                </c:pt>
                <c:pt idx="9006" formatCode="0.0">
                  <c:v>1.9200000000000002</c:v>
                </c:pt>
                <c:pt idx="9007" formatCode="0.0">
                  <c:v>1.4</c:v>
                </c:pt>
                <c:pt idx="9008" formatCode="0.0">
                  <c:v>1.74</c:v>
                </c:pt>
                <c:pt idx="9009" formatCode="0.0">
                  <c:v>1.6700000000000002</c:v>
                </c:pt>
                <c:pt idx="9010" formatCode="0.0">
                  <c:v>1.6500000000000001</c:v>
                </c:pt>
                <c:pt idx="9011" formatCode="0.0">
                  <c:v>1.57</c:v>
                </c:pt>
                <c:pt idx="9012" formatCode="0.0">
                  <c:v>1.58</c:v>
                </c:pt>
                <c:pt idx="9013" formatCode="0.0">
                  <c:v>1.6</c:v>
                </c:pt>
                <c:pt idx="9014" formatCode="0.0">
                  <c:v>1.9500000000000002</c:v>
                </c:pt>
                <c:pt idx="9015" formatCode="0.0">
                  <c:v>1.57</c:v>
                </c:pt>
                <c:pt idx="9016" formatCode="0.0">
                  <c:v>2.8499999999999996</c:v>
                </c:pt>
                <c:pt idx="9017" formatCode="0.0">
                  <c:v>2.82</c:v>
                </c:pt>
                <c:pt idx="9018" formatCode="0.0">
                  <c:v>1.56</c:v>
                </c:pt>
                <c:pt idx="9019" formatCode="0.0">
                  <c:v>1.61</c:v>
                </c:pt>
                <c:pt idx="9020" formatCode="0.0">
                  <c:v>1.56</c:v>
                </c:pt>
                <c:pt idx="9021" formatCode="0.0">
                  <c:v>1.71</c:v>
                </c:pt>
                <c:pt idx="9022" formatCode="0.0">
                  <c:v>1.6700000000000002</c:v>
                </c:pt>
                <c:pt idx="9023" formatCode="0.0">
                  <c:v>1.86</c:v>
                </c:pt>
                <c:pt idx="9024" formatCode="0.0">
                  <c:v>1.57</c:v>
                </c:pt>
                <c:pt idx="9054" formatCode="0.0">
                  <c:v>1.9400000000000002</c:v>
                </c:pt>
                <c:pt idx="9055" formatCode="0.0">
                  <c:v>1.85</c:v>
                </c:pt>
                <c:pt idx="9056" formatCode="0.0">
                  <c:v>2.0699999999999998</c:v>
                </c:pt>
                <c:pt idx="9057" formatCode="0.0">
                  <c:v>1.9490000000000001</c:v>
                </c:pt>
                <c:pt idx="9058" formatCode="0.0">
                  <c:v>2.3569999999999998</c:v>
                </c:pt>
                <c:pt idx="9059" formatCode="0.0">
                  <c:v>2.117</c:v>
                </c:pt>
                <c:pt idx="9060" formatCode="0.0">
                  <c:v>2.282</c:v>
                </c:pt>
                <c:pt idx="9061" formatCode="0.0">
                  <c:v>3.2050000000000001</c:v>
                </c:pt>
                <c:pt idx="9062" formatCode="0.0">
                  <c:v>3.7840000000000003</c:v>
                </c:pt>
                <c:pt idx="9063" formatCode="0.0">
                  <c:v>7.8599999999999994</c:v>
                </c:pt>
                <c:pt idx="9064" formatCode="0.0">
                  <c:v>1.456</c:v>
                </c:pt>
                <c:pt idx="9065" formatCode="0.0">
                  <c:v>1.4849999999999999</c:v>
                </c:pt>
                <c:pt idx="9066" formatCode="0.0">
                  <c:v>1.6980000000000002</c:v>
                </c:pt>
                <c:pt idx="9067" formatCode="0.0">
                  <c:v>1.4089999999999998</c:v>
                </c:pt>
                <c:pt idx="9068" formatCode="0.0">
                  <c:v>2.3899999999999997</c:v>
                </c:pt>
                <c:pt idx="9069" formatCode="0.0">
                  <c:v>1.623</c:v>
                </c:pt>
                <c:pt idx="9070" formatCode="0.0">
                  <c:v>1.8360000000000001</c:v>
                </c:pt>
                <c:pt idx="9071" formatCode="0.0">
                  <c:v>2.2050000000000001</c:v>
                </c:pt>
                <c:pt idx="9072" formatCode="0.0">
                  <c:v>3.79</c:v>
                </c:pt>
                <c:pt idx="9073" formatCode="0.0">
                  <c:v>1.08</c:v>
                </c:pt>
                <c:pt idx="9074" formatCode="0.0">
                  <c:v>1.9000000000000001</c:v>
                </c:pt>
                <c:pt idx="9075" formatCode="0.0">
                  <c:v>1.6700000000000002</c:v>
                </c:pt>
                <c:pt idx="9076" formatCode="0.0">
                  <c:v>2</c:v>
                </c:pt>
                <c:pt idx="9078" formatCode="0.0">
                  <c:v>1.3</c:v>
                </c:pt>
                <c:pt idx="9079" formatCode="0.0">
                  <c:v>1.8640000000000001</c:v>
                </c:pt>
                <c:pt idx="9080" formatCode="0.0">
                  <c:v>4.3</c:v>
                </c:pt>
                <c:pt idx="9082" formatCode="0.0">
                  <c:v>1.3460000000000001</c:v>
                </c:pt>
                <c:pt idx="9083" formatCode="0.0">
                  <c:v>1.444</c:v>
                </c:pt>
                <c:pt idx="9084" formatCode="0.0">
                  <c:v>1.8080000000000001</c:v>
                </c:pt>
                <c:pt idx="9085" formatCode="0.0">
                  <c:v>2.4729999999999994</c:v>
                </c:pt>
                <c:pt idx="9086" formatCode="0.0">
                  <c:v>2.008</c:v>
                </c:pt>
                <c:pt idx="9087" formatCode="0.0">
                  <c:v>1.9370000000000001</c:v>
                </c:pt>
                <c:pt idx="9088" formatCode="0.0">
                  <c:v>1.8460000000000001</c:v>
                </c:pt>
                <c:pt idx="9089" formatCode="0.0">
                  <c:v>2.2690000000000001</c:v>
                </c:pt>
                <c:pt idx="9090" formatCode="0.0">
                  <c:v>2.5230000000000001</c:v>
                </c:pt>
                <c:pt idx="9091" formatCode="0.0">
                  <c:v>2.7450000000000001</c:v>
                </c:pt>
                <c:pt idx="9092" formatCode="0.0">
                  <c:v>2.5819999999999999</c:v>
                </c:pt>
                <c:pt idx="9093" formatCode="0.0">
                  <c:v>1.7</c:v>
                </c:pt>
                <c:pt idx="9094" formatCode="0.0">
                  <c:v>1.6</c:v>
                </c:pt>
                <c:pt idx="9095" formatCode="0.0">
                  <c:v>1.5</c:v>
                </c:pt>
                <c:pt idx="9096" formatCode="0.0">
                  <c:v>1.478</c:v>
                </c:pt>
                <c:pt idx="9097" formatCode="0.0">
                  <c:v>1.077</c:v>
                </c:pt>
                <c:pt idx="9098" formatCode="0.0">
                  <c:v>1.6759999999999997</c:v>
                </c:pt>
                <c:pt idx="9099" formatCode="0.0">
                  <c:v>1.853</c:v>
                </c:pt>
                <c:pt idx="9100" formatCode="0.0">
                  <c:v>1.766</c:v>
                </c:pt>
                <c:pt idx="9101" formatCode="0.0">
                  <c:v>1.4349999999999998</c:v>
                </c:pt>
                <c:pt idx="9103" formatCode="0.0">
                  <c:v>2.206</c:v>
                </c:pt>
                <c:pt idx="9104" formatCode="0.0">
                  <c:v>0.8</c:v>
                </c:pt>
                <c:pt idx="9105" formatCode="0.0">
                  <c:v>1.4</c:v>
                </c:pt>
                <c:pt idx="9106" formatCode="0.0">
                  <c:v>1.2</c:v>
                </c:pt>
                <c:pt idx="9107" formatCode="0.0">
                  <c:v>1.899</c:v>
                </c:pt>
                <c:pt idx="9108" formatCode="0.0">
                  <c:v>2.1680000000000001</c:v>
                </c:pt>
                <c:pt idx="9109" formatCode="0.0">
                  <c:v>1.9000000000000001</c:v>
                </c:pt>
                <c:pt idx="9110" formatCode="0.0">
                  <c:v>1.4</c:v>
                </c:pt>
                <c:pt idx="9112" formatCode="0.0">
                  <c:v>3.7330000000000001</c:v>
                </c:pt>
                <c:pt idx="9113" formatCode="0.0">
                  <c:v>2.0789999999999997</c:v>
                </c:pt>
                <c:pt idx="9114" formatCode="0.0">
                  <c:v>1.8160000000000001</c:v>
                </c:pt>
                <c:pt idx="9115" formatCode="0.0">
                  <c:v>1.5089999999999997</c:v>
                </c:pt>
                <c:pt idx="9116" formatCode="0.0">
                  <c:v>1.6960000000000002</c:v>
                </c:pt>
                <c:pt idx="9117" formatCode="0.0">
                  <c:v>1.484</c:v>
                </c:pt>
                <c:pt idx="9118" formatCode="0.0">
                  <c:v>1.633</c:v>
                </c:pt>
                <c:pt idx="9119" formatCode="0.0">
                  <c:v>2.9979999999999998</c:v>
                </c:pt>
                <c:pt idx="9120" formatCode="0.0">
                  <c:v>1.6960000000000002</c:v>
                </c:pt>
                <c:pt idx="9121" formatCode="0.0">
                  <c:v>1.774</c:v>
                </c:pt>
                <c:pt idx="9122" formatCode="0.0">
                  <c:v>1.7569999999999997</c:v>
                </c:pt>
                <c:pt idx="9123" formatCode="0.0">
                  <c:v>1.8360000000000001</c:v>
                </c:pt>
                <c:pt idx="9124" formatCode="0.0">
                  <c:v>2.0169999999999995</c:v>
                </c:pt>
                <c:pt idx="9125" formatCode="0.0">
                  <c:v>1.8660000000000001</c:v>
                </c:pt>
                <c:pt idx="9126" formatCode="0.0">
                  <c:v>2.0549999999999997</c:v>
                </c:pt>
                <c:pt idx="9127" formatCode="0.0">
                  <c:v>1.6400000000000001</c:v>
                </c:pt>
                <c:pt idx="9128" formatCode="0.0">
                  <c:v>1.9100000000000001</c:v>
                </c:pt>
                <c:pt idx="9129" formatCode="0.0">
                  <c:v>3.2319999999999998</c:v>
                </c:pt>
                <c:pt idx="9130" formatCode="0.0">
                  <c:v>3.758</c:v>
                </c:pt>
                <c:pt idx="9131" formatCode="0.0">
                  <c:v>3.4909999999999997</c:v>
                </c:pt>
                <c:pt idx="9132" formatCode="0.0">
                  <c:v>1.726</c:v>
                </c:pt>
                <c:pt idx="9133" formatCode="0.0">
                  <c:v>2.665</c:v>
                </c:pt>
                <c:pt idx="9134" formatCode="0.0">
                  <c:v>2.7040000000000002</c:v>
                </c:pt>
                <c:pt idx="9135" formatCode="0.0">
                  <c:v>2.7850000000000001</c:v>
                </c:pt>
                <c:pt idx="9136" formatCode="0.0">
                  <c:v>2.7719999999999998</c:v>
                </c:pt>
                <c:pt idx="9137" formatCode="0.0">
                  <c:v>2.69</c:v>
                </c:pt>
                <c:pt idx="9138" formatCode="0.0">
                  <c:v>2.5419999999999998</c:v>
                </c:pt>
                <c:pt idx="9139" formatCode="0.0">
                  <c:v>2.786</c:v>
                </c:pt>
                <c:pt idx="9140" formatCode="0.0">
                  <c:v>2.2319999999999998</c:v>
                </c:pt>
                <c:pt idx="9141" formatCode="0.0">
                  <c:v>2.2610000000000001</c:v>
                </c:pt>
                <c:pt idx="9142" formatCode="0.0">
                  <c:v>1.383</c:v>
                </c:pt>
                <c:pt idx="9143" formatCode="0.0">
                  <c:v>1.3540000000000001</c:v>
                </c:pt>
                <c:pt idx="9144" formatCode="0.0">
                  <c:v>1.361</c:v>
                </c:pt>
                <c:pt idx="9145" formatCode="0.0">
                  <c:v>1.3660000000000001</c:v>
                </c:pt>
                <c:pt idx="9146" formatCode="0.0">
                  <c:v>2.44</c:v>
                </c:pt>
                <c:pt idx="9147" formatCode="0.0">
                  <c:v>2.09</c:v>
                </c:pt>
                <c:pt idx="9148" formatCode="0.0">
                  <c:v>2.8109999999999995</c:v>
                </c:pt>
                <c:pt idx="9149" formatCode="0.0">
                  <c:v>2.8489999999999998</c:v>
                </c:pt>
                <c:pt idx="9150" formatCode="0.0">
                  <c:v>1.7429999999999999</c:v>
                </c:pt>
                <c:pt idx="9151" formatCode="0.0">
                  <c:v>1.766</c:v>
                </c:pt>
                <c:pt idx="9152" formatCode="0.0">
                  <c:v>1.75</c:v>
                </c:pt>
                <c:pt idx="9153" formatCode="0.0">
                  <c:v>2.1919999999999997</c:v>
                </c:pt>
                <c:pt idx="9154" formatCode="0.0">
                  <c:v>1.4909999999999999</c:v>
                </c:pt>
                <c:pt idx="9155" formatCode="0.0">
                  <c:v>2.3899999999999997</c:v>
                </c:pt>
                <c:pt idx="9156" formatCode="0.0">
                  <c:v>2.5369999999999995</c:v>
                </c:pt>
                <c:pt idx="9157" formatCode="0.0">
                  <c:v>1.8260000000000001</c:v>
                </c:pt>
                <c:pt idx="9158" formatCode="0.0">
                  <c:v>1.792</c:v>
                </c:pt>
                <c:pt idx="9159" formatCode="0.0">
                  <c:v>5.07</c:v>
                </c:pt>
                <c:pt idx="9160" formatCode="0.0">
                  <c:v>2.02</c:v>
                </c:pt>
                <c:pt idx="9161" formatCode="0.0">
                  <c:v>2.92</c:v>
                </c:pt>
                <c:pt idx="9162" formatCode="0.0">
                  <c:v>2.74</c:v>
                </c:pt>
                <c:pt idx="9163" formatCode="0.0">
                  <c:v>2.3099999999999996</c:v>
                </c:pt>
                <c:pt idx="9164" formatCode="0.0">
                  <c:v>2.3299999999999996</c:v>
                </c:pt>
                <c:pt idx="9165" formatCode="0.0">
                  <c:v>4.4000000000000004</c:v>
                </c:pt>
                <c:pt idx="9166" formatCode="0.0">
                  <c:v>8.08</c:v>
                </c:pt>
                <c:pt idx="9167" formatCode="0.0">
                  <c:v>1.7</c:v>
                </c:pt>
                <c:pt idx="9168" formatCode="0.0">
                  <c:v>4.3</c:v>
                </c:pt>
                <c:pt idx="9169" formatCode="0.0">
                  <c:v>3.6</c:v>
                </c:pt>
                <c:pt idx="9170" formatCode="0.0">
                  <c:v>1.7</c:v>
                </c:pt>
                <c:pt idx="9171" formatCode="0.0">
                  <c:v>1.03</c:v>
                </c:pt>
                <c:pt idx="9172" formatCode="0.0">
                  <c:v>1.82</c:v>
                </c:pt>
                <c:pt idx="9173" formatCode="0.0">
                  <c:v>2.0299999999999998</c:v>
                </c:pt>
                <c:pt idx="9174" formatCode="0.0">
                  <c:v>1.58</c:v>
                </c:pt>
                <c:pt idx="9175" formatCode="0.0">
                  <c:v>2.15</c:v>
                </c:pt>
                <c:pt idx="9176" formatCode="0.0">
                  <c:v>1.78</c:v>
                </c:pt>
                <c:pt idx="9177" formatCode="0.0">
                  <c:v>1.46</c:v>
                </c:pt>
                <c:pt idx="9178" formatCode="0.0">
                  <c:v>2.1</c:v>
                </c:pt>
                <c:pt idx="9179" formatCode="0.0">
                  <c:v>2.4099999999999997</c:v>
                </c:pt>
                <c:pt idx="9180" formatCode="0.0">
                  <c:v>2.17</c:v>
                </c:pt>
                <c:pt idx="9181" formatCode="0.0">
                  <c:v>3.13</c:v>
                </c:pt>
                <c:pt idx="9182" formatCode="0.0">
                  <c:v>2</c:v>
                </c:pt>
                <c:pt idx="9183" formatCode="0.0">
                  <c:v>2.4899999999999998</c:v>
                </c:pt>
                <c:pt idx="9184" formatCode="0.0">
                  <c:v>1.9600000000000002</c:v>
                </c:pt>
                <c:pt idx="9185" formatCode="0.0">
                  <c:v>2.23</c:v>
                </c:pt>
                <c:pt idx="9186" formatCode="0.0">
                  <c:v>2.65</c:v>
                </c:pt>
                <c:pt idx="9187" formatCode="0.0">
                  <c:v>1.83</c:v>
                </c:pt>
                <c:pt idx="9188" formatCode="0.0">
                  <c:v>9.2900000000000009</c:v>
                </c:pt>
                <c:pt idx="9189" formatCode="0.0">
                  <c:v>7.34</c:v>
                </c:pt>
                <c:pt idx="9190" formatCode="0.0">
                  <c:v>5.5</c:v>
                </c:pt>
                <c:pt idx="9191" formatCode="0.0">
                  <c:v>4.33</c:v>
                </c:pt>
                <c:pt idx="9192" formatCode="0.0">
                  <c:v>6.87</c:v>
                </c:pt>
                <c:pt idx="9193" formatCode="0.0">
                  <c:v>2.77</c:v>
                </c:pt>
                <c:pt idx="9194" formatCode="0.0">
                  <c:v>4.3</c:v>
                </c:pt>
                <c:pt idx="9195" formatCode="0.0">
                  <c:v>6.24</c:v>
                </c:pt>
                <c:pt idx="9196" formatCode="0.0">
                  <c:v>4.7</c:v>
                </c:pt>
                <c:pt idx="9197" formatCode="0.0">
                  <c:v>6.18</c:v>
                </c:pt>
                <c:pt idx="9198" formatCode="0.0">
                  <c:v>6.34</c:v>
                </c:pt>
                <c:pt idx="9199" formatCode="0.0">
                  <c:v>3.66</c:v>
                </c:pt>
                <c:pt idx="9200" formatCode="0.0">
                  <c:v>9.81</c:v>
                </c:pt>
                <c:pt idx="9202" formatCode="0.0">
                  <c:v>10.120000000000001</c:v>
                </c:pt>
                <c:pt idx="9203" formatCode="0.0">
                  <c:v>3.72</c:v>
                </c:pt>
                <c:pt idx="9204" formatCode="0.0">
                  <c:v>1.61</c:v>
                </c:pt>
                <c:pt idx="9205" formatCode="0.0">
                  <c:v>3.21</c:v>
                </c:pt>
                <c:pt idx="9206" formatCode="0.0">
                  <c:v>3.17</c:v>
                </c:pt>
                <c:pt idx="9207" formatCode="0.0">
                  <c:v>3.6</c:v>
                </c:pt>
                <c:pt idx="9208" formatCode="0.0">
                  <c:v>2.23</c:v>
                </c:pt>
                <c:pt idx="9209" formatCode="0.0">
                  <c:v>1.9100000000000001</c:v>
                </c:pt>
                <c:pt idx="9210" formatCode="0.0">
                  <c:v>1.6800000000000002</c:v>
                </c:pt>
                <c:pt idx="9211" formatCode="0.0">
                  <c:v>2.3899999999999997</c:v>
                </c:pt>
                <c:pt idx="9212" formatCode="0.0">
                  <c:v>2.46</c:v>
                </c:pt>
                <c:pt idx="9213" formatCode="0.0">
                  <c:v>2.7600000000000002</c:v>
                </c:pt>
                <c:pt idx="9214" formatCode="0.0">
                  <c:v>2.5</c:v>
                </c:pt>
                <c:pt idx="9215" formatCode="0.0">
                  <c:v>2.1800000000000002</c:v>
                </c:pt>
                <c:pt idx="9216" formatCode="0.0">
                  <c:v>4.1499999999999995</c:v>
                </c:pt>
                <c:pt idx="9217" formatCode="0.0">
                  <c:v>2.2200000000000002</c:v>
                </c:pt>
                <c:pt idx="9218" formatCode="0.0">
                  <c:v>1.9400000000000002</c:v>
                </c:pt>
                <c:pt idx="9219" formatCode="0.0">
                  <c:v>2.9099999999999997</c:v>
                </c:pt>
                <c:pt idx="9220" formatCode="0.0">
                  <c:v>2.71</c:v>
                </c:pt>
                <c:pt idx="9221" formatCode="0.0">
                  <c:v>2.34</c:v>
                </c:pt>
                <c:pt idx="9222" formatCode="0.0">
                  <c:v>1.6500000000000001</c:v>
                </c:pt>
                <c:pt idx="9223" formatCode="0.0">
                  <c:v>2.11</c:v>
                </c:pt>
                <c:pt idx="9224" formatCode="0.0">
                  <c:v>2.58</c:v>
                </c:pt>
                <c:pt idx="9225" formatCode="0.0">
                  <c:v>2.4099999999999997</c:v>
                </c:pt>
                <c:pt idx="9226" formatCode="0.0">
                  <c:v>2.2799999999999998</c:v>
                </c:pt>
                <c:pt idx="9227" formatCode="0.0">
                  <c:v>2.2799999999999998</c:v>
                </c:pt>
                <c:pt idx="9228" formatCode="0.0">
                  <c:v>1.8</c:v>
                </c:pt>
                <c:pt idx="9229" formatCode="0.0">
                  <c:v>2.61</c:v>
                </c:pt>
                <c:pt idx="9230" formatCode="0.0">
                  <c:v>2.8299999999999996</c:v>
                </c:pt>
                <c:pt idx="9231" formatCode="0.0">
                  <c:v>1.6300000000000001</c:v>
                </c:pt>
                <c:pt idx="9232" formatCode="0.0">
                  <c:v>3.3099999999999996</c:v>
                </c:pt>
                <c:pt idx="9233" formatCode="0.0">
                  <c:v>3.3099999999999996</c:v>
                </c:pt>
                <c:pt idx="9234" formatCode="0.0">
                  <c:v>2.2799999999999998</c:v>
                </c:pt>
                <c:pt idx="9235" formatCode="0.0">
                  <c:v>3.8099999999999996</c:v>
                </c:pt>
                <c:pt idx="9236" formatCode="0.0">
                  <c:v>3.18</c:v>
                </c:pt>
                <c:pt idx="9237" formatCode="0.0">
                  <c:v>2.65</c:v>
                </c:pt>
                <c:pt idx="9238" formatCode="0.0">
                  <c:v>1.8</c:v>
                </c:pt>
                <c:pt idx="9239" formatCode="0.0">
                  <c:v>1.6600000000000001</c:v>
                </c:pt>
                <c:pt idx="9240" formatCode="0.0">
                  <c:v>1.9900000000000002</c:v>
                </c:pt>
                <c:pt idx="9241" formatCode="0.0">
                  <c:v>2.74</c:v>
                </c:pt>
                <c:pt idx="9242" formatCode="0.0">
                  <c:v>2.52</c:v>
                </c:pt>
                <c:pt idx="9243" formatCode="0.0">
                  <c:v>1.53</c:v>
                </c:pt>
                <c:pt idx="9244" formatCode="0.0">
                  <c:v>2.04</c:v>
                </c:pt>
                <c:pt idx="9245" formatCode="0.0">
                  <c:v>1.55</c:v>
                </c:pt>
                <c:pt idx="9246" formatCode="0.0">
                  <c:v>2.1</c:v>
                </c:pt>
                <c:pt idx="9247" formatCode="0.0">
                  <c:v>2.3199999999999994</c:v>
                </c:pt>
                <c:pt idx="9248" formatCode="0.0">
                  <c:v>2.57</c:v>
                </c:pt>
                <c:pt idx="9249" formatCode="0.0">
                  <c:v>2.4099999999999997</c:v>
                </c:pt>
                <c:pt idx="9250" formatCode="0.0">
                  <c:v>2.25</c:v>
                </c:pt>
                <c:pt idx="9251" formatCode="0.0">
                  <c:v>2.17</c:v>
                </c:pt>
                <c:pt idx="9252" formatCode="0.0">
                  <c:v>2.0699999999999998</c:v>
                </c:pt>
                <c:pt idx="9253" formatCode="0.0">
                  <c:v>2.3099999999999996</c:v>
                </c:pt>
                <c:pt idx="9254" formatCode="0.0">
                  <c:v>2.16</c:v>
                </c:pt>
                <c:pt idx="9255" formatCode="0.0">
                  <c:v>4.13</c:v>
                </c:pt>
                <c:pt idx="9256" formatCode="0.0">
                  <c:v>3.3699999999999997</c:v>
                </c:pt>
                <c:pt idx="9257" formatCode="0.0">
                  <c:v>3.29</c:v>
                </c:pt>
                <c:pt idx="9258" formatCode="0.0">
                  <c:v>7.51</c:v>
                </c:pt>
                <c:pt idx="9259" formatCode="0.0">
                  <c:v>8.09</c:v>
                </c:pt>
                <c:pt idx="9260" formatCode="0.0">
                  <c:v>5.45</c:v>
                </c:pt>
                <c:pt idx="9261" formatCode="0.0">
                  <c:v>5.6599999999999993</c:v>
                </c:pt>
                <c:pt idx="9262" formatCode="0.0">
                  <c:v>6.13</c:v>
                </c:pt>
                <c:pt idx="9263" formatCode="0.0">
                  <c:v>4.6199999999999992</c:v>
                </c:pt>
                <c:pt idx="9264" formatCode="0.0">
                  <c:v>7.7700000000000005</c:v>
                </c:pt>
                <c:pt idx="9265" formatCode="0.0">
                  <c:v>7.58</c:v>
                </c:pt>
                <c:pt idx="9266" formatCode="0.0">
                  <c:v>5.42</c:v>
                </c:pt>
                <c:pt idx="9276" formatCode="0.0">
                  <c:v>35</c:v>
                </c:pt>
                <c:pt idx="9277" formatCode="0.0">
                  <c:v>30</c:v>
                </c:pt>
                <c:pt idx="9278" formatCode="0.0">
                  <c:v>12</c:v>
                </c:pt>
                <c:pt idx="9279" formatCode="0.0">
                  <c:v>13</c:v>
                </c:pt>
                <c:pt idx="9280" formatCode="0.0">
                  <c:v>16</c:v>
                </c:pt>
                <c:pt idx="9281" formatCode="0.0">
                  <c:v>20</c:v>
                </c:pt>
                <c:pt idx="9282" formatCode="0.0">
                  <c:v>6.9</c:v>
                </c:pt>
                <c:pt idx="9283" formatCode="0.0">
                  <c:v>25</c:v>
                </c:pt>
                <c:pt idx="9284" formatCode="0.0">
                  <c:v>10.6</c:v>
                </c:pt>
                <c:pt idx="9285" formatCode="0.0">
                  <c:v>19</c:v>
                </c:pt>
                <c:pt idx="9286" formatCode="0.0">
                  <c:v>27</c:v>
                </c:pt>
                <c:pt idx="9287" formatCode="0.0">
                  <c:v>64</c:v>
                </c:pt>
                <c:pt idx="9288" formatCode="0.0">
                  <c:v>49</c:v>
                </c:pt>
                <c:pt idx="9289" formatCode="0.0">
                  <c:v>37</c:v>
                </c:pt>
                <c:pt idx="9290" formatCode="0.0">
                  <c:v>52</c:v>
                </c:pt>
                <c:pt idx="9291" formatCode="0.0">
                  <c:v>34</c:v>
                </c:pt>
                <c:pt idx="9292" formatCode="0.0">
                  <c:v>13</c:v>
                </c:pt>
                <c:pt idx="9293" formatCode="0.0">
                  <c:v>56</c:v>
                </c:pt>
                <c:pt idx="9294" formatCode="0.0">
                  <c:v>15</c:v>
                </c:pt>
                <c:pt idx="9295" formatCode="0.0">
                  <c:v>23</c:v>
                </c:pt>
                <c:pt idx="9296" formatCode="0.0">
                  <c:v>15</c:v>
                </c:pt>
                <c:pt idx="9297" formatCode="0.0">
                  <c:v>44</c:v>
                </c:pt>
                <c:pt idx="9298" formatCode="0.0">
                  <c:v>36</c:v>
                </c:pt>
                <c:pt idx="9299" formatCode="0.0">
                  <c:v>38</c:v>
                </c:pt>
                <c:pt idx="9301" formatCode="0.0">
                  <c:v>109</c:v>
                </c:pt>
                <c:pt idx="9302" formatCode="0.0">
                  <c:v>45</c:v>
                </c:pt>
                <c:pt idx="9303" formatCode="0.0">
                  <c:v>14</c:v>
                </c:pt>
                <c:pt idx="9304" formatCode="0.0">
                  <c:v>122</c:v>
                </c:pt>
                <c:pt idx="9306" formatCode="0.0">
                  <c:v>40</c:v>
                </c:pt>
                <c:pt idx="9308" formatCode="0.0">
                  <c:v>28</c:v>
                </c:pt>
                <c:pt idx="9309" formatCode="0.0">
                  <c:v>19</c:v>
                </c:pt>
                <c:pt idx="9310" formatCode="0.0">
                  <c:v>32</c:v>
                </c:pt>
                <c:pt idx="9311" formatCode="0.0">
                  <c:v>25</c:v>
                </c:pt>
                <c:pt idx="9312" formatCode="0.0">
                  <c:v>33</c:v>
                </c:pt>
                <c:pt idx="9313" formatCode="0.0">
                  <c:v>26</c:v>
                </c:pt>
                <c:pt idx="9314" formatCode="0.0">
                  <c:v>41</c:v>
                </c:pt>
                <c:pt idx="9315" formatCode="0.0">
                  <c:v>30</c:v>
                </c:pt>
                <c:pt idx="9316" formatCode="0.0">
                  <c:v>82</c:v>
                </c:pt>
                <c:pt idx="9318" formatCode="0.0">
                  <c:v>5.5</c:v>
                </c:pt>
                <c:pt idx="9319" formatCode="0.0">
                  <c:v>5.9</c:v>
                </c:pt>
                <c:pt idx="9320" formatCode="0.0">
                  <c:v>7.5</c:v>
                </c:pt>
                <c:pt idx="9321" formatCode="0.0">
                  <c:v>7.9</c:v>
                </c:pt>
                <c:pt idx="9322" formatCode="0.0">
                  <c:v>7.1</c:v>
                </c:pt>
                <c:pt idx="9324" formatCode="0.0">
                  <c:v>6.2</c:v>
                </c:pt>
                <c:pt idx="9327" formatCode="0.0">
                  <c:v>8.1870000000000012</c:v>
                </c:pt>
                <c:pt idx="9328" formatCode="0.0">
                  <c:v>8.17</c:v>
                </c:pt>
                <c:pt idx="9329" formatCode="0.0">
                  <c:v>7.46</c:v>
                </c:pt>
                <c:pt idx="9330" formatCode="0.0">
                  <c:v>3.79</c:v>
                </c:pt>
                <c:pt idx="9331" formatCode="0.0">
                  <c:v>9.3000000000000007</c:v>
                </c:pt>
                <c:pt idx="9332" formatCode="0.0">
                  <c:v>3.8609999999999998</c:v>
                </c:pt>
                <c:pt idx="9333" formatCode="0.0">
                  <c:v>5.923</c:v>
                </c:pt>
                <c:pt idx="9334" formatCode="0.0">
                  <c:v>2.69</c:v>
                </c:pt>
                <c:pt idx="9335" formatCode="0.0">
                  <c:v>5.399</c:v>
                </c:pt>
                <c:pt idx="9336" formatCode="0.0">
                  <c:v>3.6559999999999997</c:v>
                </c:pt>
                <c:pt idx="9337" formatCode="0.0">
                  <c:v>9.49</c:v>
                </c:pt>
                <c:pt idx="9338" formatCode="0.0">
                  <c:v>3.1339999999999999</c:v>
                </c:pt>
                <c:pt idx="9339" formatCode="0.0">
                  <c:v>28.919999999999998</c:v>
                </c:pt>
                <c:pt idx="9340" formatCode="0.0">
                  <c:v>3.3699999999999997</c:v>
                </c:pt>
                <c:pt idx="9341" formatCode="0.0">
                  <c:v>7.22</c:v>
                </c:pt>
                <c:pt idx="9342" formatCode="0.0">
                  <c:v>17.38</c:v>
                </c:pt>
                <c:pt idx="9343" formatCode="0.0">
                  <c:v>14.229999999999999</c:v>
                </c:pt>
                <c:pt idx="9344" formatCode="0.0">
                  <c:v>2.0299999999999998</c:v>
                </c:pt>
                <c:pt idx="9345" formatCode="0.0">
                  <c:v>5.23</c:v>
                </c:pt>
                <c:pt idx="9346" formatCode="0.0">
                  <c:v>5.79</c:v>
                </c:pt>
                <c:pt idx="9347" formatCode="0.0">
                  <c:v>1.54</c:v>
                </c:pt>
                <c:pt idx="9348" formatCode="0.0">
                  <c:v>3.8899999999999997</c:v>
                </c:pt>
                <c:pt idx="9349" formatCode="0.0">
                  <c:v>3.86</c:v>
                </c:pt>
                <c:pt idx="9350" formatCode="0.0">
                  <c:v>15.79</c:v>
                </c:pt>
                <c:pt idx="9351" formatCode="0.0">
                  <c:v>2.8099999999999996</c:v>
                </c:pt>
                <c:pt idx="9352" formatCode="0.0">
                  <c:v>2.75</c:v>
                </c:pt>
                <c:pt idx="9353" formatCode="0.0">
                  <c:v>2.8699999999999997</c:v>
                </c:pt>
                <c:pt idx="9354" formatCode="0.0">
                  <c:v>4.8099999999999996</c:v>
                </c:pt>
                <c:pt idx="9355" formatCode="0.0">
                  <c:v>4.4300000000000006</c:v>
                </c:pt>
                <c:pt idx="9356" formatCode="0.0">
                  <c:v>4.87</c:v>
                </c:pt>
                <c:pt idx="9357" formatCode="0.0">
                  <c:v>5.13</c:v>
                </c:pt>
                <c:pt idx="9358" formatCode="0.0">
                  <c:v>2.8699999999999997</c:v>
                </c:pt>
                <c:pt idx="9359" formatCode="0.0">
                  <c:v>2.25</c:v>
                </c:pt>
                <c:pt idx="9360" formatCode="0.0">
                  <c:v>3.67</c:v>
                </c:pt>
                <c:pt idx="9361" formatCode="0.0">
                  <c:v>2.8099999999999996</c:v>
                </c:pt>
                <c:pt idx="9362" formatCode="0.0">
                  <c:v>3.08</c:v>
                </c:pt>
                <c:pt idx="9363" formatCode="0.0">
                  <c:v>3.11</c:v>
                </c:pt>
                <c:pt idx="9364" formatCode="0.0">
                  <c:v>3.9</c:v>
                </c:pt>
                <c:pt idx="9365" formatCode="0.0">
                  <c:v>3.3299999999999996</c:v>
                </c:pt>
                <c:pt idx="9366" formatCode="0.0">
                  <c:v>4.2699999999999996</c:v>
                </c:pt>
                <c:pt idx="9367" formatCode="0.0">
                  <c:v>5.54</c:v>
                </c:pt>
                <c:pt idx="9368" formatCode="0.0">
                  <c:v>7.4</c:v>
                </c:pt>
                <c:pt idx="9369" formatCode="0.0">
                  <c:v>6.8</c:v>
                </c:pt>
                <c:pt idx="9370" formatCode="0.0">
                  <c:v>6</c:v>
                </c:pt>
                <c:pt idx="9371" formatCode="0.0">
                  <c:v>5.5</c:v>
                </c:pt>
                <c:pt idx="9372" formatCode="0.0">
                  <c:v>3.5</c:v>
                </c:pt>
                <c:pt idx="9373" formatCode="0.0">
                  <c:v>3.6</c:v>
                </c:pt>
                <c:pt idx="9374" formatCode="0.0">
                  <c:v>3.2</c:v>
                </c:pt>
                <c:pt idx="9375" formatCode="0.0">
                  <c:v>4.5999999999999996</c:v>
                </c:pt>
                <c:pt idx="9376" formatCode="0.0">
                  <c:v>1.1000000000000001</c:v>
                </c:pt>
                <c:pt idx="9377" formatCode="0.0">
                  <c:v>0.60000000000000009</c:v>
                </c:pt>
                <c:pt idx="9378" formatCode="0.0">
                  <c:v>2.5</c:v>
                </c:pt>
                <c:pt idx="9379" formatCode="0.0">
                  <c:v>2.2000000000000002</c:v>
                </c:pt>
                <c:pt idx="9380" formatCode="0.0">
                  <c:v>3.5</c:v>
                </c:pt>
                <c:pt idx="9381" formatCode="0.0">
                  <c:v>5.6</c:v>
                </c:pt>
                <c:pt idx="9382" formatCode="0.0">
                  <c:v>2.6</c:v>
                </c:pt>
                <c:pt idx="9383" formatCode="0.0">
                  <c:v>2.1</c:v>
                </c:pt>
                <c:pt idx="9384" formatCode="0.0">
                  <c:v>2.9</c:v>
                </c:pt>
                <c:pt idx="9385" formatCode="0.0">
                  <c:v>1.7</c:v>
                </c:pt>
                <c:pt idx="9386" formatCode="0.0">
                  <c:v>2.6</c:v>
                </c:pt>
                <c:pt idx="9387" formatCode="0.0">
                  <c:v>1.6</c:v>
                </c:pt>
                <c:pt idx="9388" formatCode="0.0">
                  <c:v>1.9000000000000001</c:v>
                </c:pt>
                <c:pt idx="9389" formatCode="0.0">
                  <c:v>2.8</c:v>
                </c:pt>
                <c:pt idx="9390" formatCode="0.0">
                  <c:v>2.8</c:v>
                </c:pt>
                <c:pt idx="9391" formatCode="0.0">
                  <c:v>2.5</c:v>
                </c:pt>
                <c:pt idx="9392" formatCode="0.0">
                  <c:v>2.4899999999999998</c:v>
                </c:pt>
                <c:pt idx="9393" formatCode="0.0">
                  <c:v>3.9699999999999998</c:v>
                </c:pt>
                <c:pt idx="9395" formatCode="0.0">
                  <c:v>1.76</c:v>
                </c:pt>
                <c:pt idx="9396" formatCode="0.0">
                  <c:v>1.9300000000000002</c:v>
                </c:pt>
                <c:pt idx="9397" formatCode="0.0">
                  <c:v>2.2000000000000002</c:v>
                </c:pt>
                <c:pt idx="9399" formatCode="0.0">
                  <c:v>2.12</c:v>
                </c:pt>
                <c:pt idx="9401" formatCode="0.0">
                  <c:v>2.29</c:v>
                </c:pt>
                <c:pt idx="9402" formatCode="0.0">
                  <c:v>2.3099999999999996</c:v>
                </c:pt>
                <c:pt idx="9403" formatCode="0.0">
                  <c:v>2.23</c:v>
                </c:pt>
                <c:pt idx="9404" formatCode="0.0">
                  <c:v>2.2400000000000002</c:v>
                </c:pt>
                <c:pt idx="9405" formatCode="0.0">
                  <c:v>2.3699999999999997</c:v>
                </c:pt>
                <c:pt idx="9406" formatCode="0.0">
                  <c:v>2.84</c:v>
                </c:pt>
                <c:pt idx="9407" formatCode="0.0">
                  <c:v>2.9</c:v>
                </c:pt>
                <c:pt idx="9408" formatCode="0.0">
                  <c:v>2.68</c:v>
                </c:pt>
                <c:pt idx="9409" formatCode="0.0">
                  <c:v>2.8899999999999997</c:v>
                </c:pt>
                <c:pt idx="9410" formatCode="0.0">
                  <c:v>2.98</c:v>
                </c:pt>
                <c:pt idx="9411" formatCode="0.0">
                  <c:v>2.84</c:v>
                </c:pt>
                <c:pt idx="9412" formatCode="0.0">
                  <c:v>2.8099999999999996</c:v>
                </c:pt>
                <c:pt idx="9413" formatCode="0.0">
                  <c:v>3.04</c:v>
                </c:pt>
                <c:pt idx="9414" formatCode="0.0">
                  <c:v>2.98</c:v>
                </c:pt>
                <c:pt idx="9415" formatCode="0.0">
                  <c:v>2.84</c:v>
                </c:pt>
                <c:pt idx="9416" formatCode="0.0">
                  <c:v>4.87</c:v>
                </c:pt>
                <c:pt idx="9417" formatCode="0.0">
                  <c:v>2.86</c:v>
                </c:pt>
                <c:pt idx="9418" formatCode="0.0">
                  <c:v>295</c:v>
                </c:pt>
                <c:pt idx="9419" formatCode="0.0">
                  <c:v>3.9299999999999997</c:v>
                </c:pt>
                <c:pt idx="9427" formatCode="0.0">
                  <c:v>2.59</c:v>
                </c:pt>
                <c:pt idx="9435" formatCode="0.0">
                  <c:v>2.5</c:v>
                </c:pt>
                <c:pt idx="9436" formatCode="0.0">
                  <c:v>2.3899999999999997</c:v>
                </c:pt>
                <c:pt idx="9439" formatCode="0.0">
                  <c:v>2.72</c:v>
                </c:pt>
                <c:pt idx="9444" formatCode="0.0">
                  <c:v>2.48</c:v>
                </c:pt>
                <c:pt idx="9446" formatCode="0.0">
                  <c:v>2.7600000000000002</c:v>
                </c:pt>
                <c:pt idx="9447" formatCode="0.0">
                  <c:v>1.1399999999999997</c:v>
                </c:pt>
                <c:pt idx="9448" formatCode="0.0">
                  <c:v>5</c:v>
                </c:pt>
                <c:pt idx="9449" formatCode="0.0">
                  <c:v>4.8899999999999997</c:v>
                </c:pt>
                <c:pt idx="9450" formatCode="0.0">
                  <c:v>2.5099999999999998</c:v>
                </c:pt>
                <c:pt idx="9453" formatCode="0.0">
                  <c:v>3.94</c:v>
                </c:pt>
                <c:pt idx="9456" formatCode="0.0">
                  <c:v>3.3699999999999997</c:v>
                </c:pt>
                <c:pt idx="9457" formatCode="0.0">
                  <c:v>4.67</c:v>
                </c:pt>
                <c:pt idx="9467" formatCode="0.0">
                  <c:v>5.72</c:v>
                </c:pt>
                <c:pt idx="9470" formatCode="0.0">
                  <c:v>3.08</c:v>
                </c:pt>
                <c:pt idx="9471" formatCode="0.0">
                  <c:v>4.33</c:v>
                </c:pt>
                <c:pt idx="9474" formatCode="0.0">
                  <c:v>10.5</c:v>
                </c:pt>
                <c:pt idx="9476" formatCode="0.0">
                  <c:v>9.66</c:v>
                </c:pt>
                <c:pt idx="9480" formatCode="0.0">
                  <c:v>9.59</c:v>
                </c:pt>
                <c:pt idx="9482" formatCode="0.0">
                  <c:v>10.1</c:v>
                </c:pt>
                <c:pt idx="9488" formatCode="0.0">
                  <c:v>21.3</c:v>
                </c:pt>
                <c:pt idx="9489" formatCode="0.0">
                  <c:v>14.2</c:v>
                </c:pt>
                <c:pt idx="9490" formatCode="0.0">
                  <c:v>15.9</c:v>
                </c:pt>
                <c:pt idx="9491" formatCode="0.0">
                  <c:v>5.7</c:v>
                </c:pt>
                <c:pt idx="9492" formatCode="0.0">
                  <c:v>5.6</c:v>
                </c:pt>
                <c:pt idx="9493" formatCode="0.0">
                  <c:v>5.3</c:v>
                </c:pt>
                <c:pt idx="9494" formatCode="0.0">
                  <c:v>4.4000000000000004</c:v>
                </c:pt>
                <c:pt idx="9495" formatCode="0.0">
                  <c:v>4.7</c:v>
                </c:pt>
                <c:pt idx="9496" formatCode="0.0">
                  <c:v>4.3</c:v>
                </c:pt>
                <c:pt idx="9497" formatCode="0.0">
                  <c:v>6.2</c:v>
                </c:pt>
                <c:pt idx="9498" formatCode="0.0">
                  <c:v>3.7</c:v>
                </c:pt>
                <c:pt idx="9499" formatCode="0.0">
                  <c:v>4.8</c:v>
                </c:pt>
                <c:pt idx="9500" formatCode="0.0">
                  <c:v>2.8</c:v>
                </c:pt>
                <c:pt idx="9501" formatCode="0.0">
                  <c:v>5.7</c:v>
                </c:pt>
                <c:pt idx="9502" formatCode="0.0">
                  <c:v>9.6</c:v>
                </c:pt>
                <c:pt idx="9503" formatCode="0.0">
                  <c:v>4.8</c:v>
                </c:pt>
                <c:pt idx="9504" formatCode="0.0">
                  <c:v>4.3</c:v>
                </c:pt>
                <c:pt idx="9505" formatCode="0.0">
                  <c:v>3.3</c:v>
                </c:pt>
                <c:pt idx="9506" formatCode="0.0">
                  <c:v>3.8</c:v>
                </c:pt>
                <c:pt idx="9507" formatCode="0.0">
                  <c:v>12.8</c:v>
                </c:pt>
                <c:pt idx="9508" formatCode="0.0">
                  <c:v>3.2</c:v>
                </c:pt>
                <c:pt idx="9509" formatCode="0.0">
                  <c:v>1</c:v>
                </c:pt>
                <c:pt idx="9510" formatCode="0.0">
                  <c:v>6</c:v>
                </c:pt>
                <c:pt idx="9511" formatCode="0.0">
                  <c:v>7.7</c:v>
                </c:pt>
                <c:pt idx="9512" formatCode="0.0">
                  <c:v>4.5</c:v>
                </c:pt>
                <c:pt idx="9513" formatCode="0.0">
                  <c:v>4.0999999999999996</c:v>
                </c:pt>
                <c:pt idx="9514" formatCode="0.0">
                  <c:v>6.8</c:v>
                </c:pt>
                <c:pt idx="9515" formatCode="0.0">
                  <c:v>6.3</c:v>
                </c:pt>
                <c:pt idx="9516" formatCode="0.0">
                  <c:v>7.7</c:v>
                </c:pt>
                <c:pt idx="9517" formatCode="0.0">
                  <c:v>7.6</c:v>
                </c:pt>
                <c:pt idx="9518" formatCode="0.0">
                  <c:v>9</c:v>
                </c:pt>
                <c:pt idx="9519" formatCode="0.0">
                  <c:v>9.9</c:v>
                </c:pt>
                <c:pt idx="9520" formatCode="0.0">
                  <c:v>9.6</c:v>
                </c:pt>
                <c:pt idx="9521" formatCode="0.0">
                  <c:v>8.7000000000000011</c:v>
                </c:pt>
                <c:pt idx="9522" formatCode="0.0">
                  <c:v>8.6</c:v>
                </c:pt>
                <c:pt idx="9523" formatCode="0.0">
                  <c:v>9.4</c:v>
                </c:pt>
                <c:pt idx="9524" formatCode="0.0">
                  <c:v>5.8</c:v>
                </c:pt>
                <c:pt idx="9525" formatCode="0.0">
                  <c:v>0.30000000000000004</c:v>
                </c:pt>
                <c:pt idx="9527" formatCode="0.0">
                  <c:v>0.30000000000000004</c:v>
                </c:pt>
                <c:pt idx="9528" formatCode="0.0">
                  <c:v>0.70000000000000007</c:v>
                </c:pt>
                <c:pt idx="9529" formatCode="0.0">
                  <c:v>0.8</c:v>
                </c:pt>
                <c:pt idx="9530" formatCode="0.0">
                  <c:v>0.70000000000000007</c:v>
                </c:pt>
                <c:pt idx="9531" formatCode="0.0">
                  <c:v>0.30000000000000004</c:v>
                </c:pt>
                <c:pt idx="9532" formatCode="0.0">
                  <c:v>7.7</c:v>
                </c:pt>
                <c:pt idx="9533" formatCode="0.0">
                  <c:v>7.8</c:v>
                </c:pt>
                <c:pt idx="9534" formatCode="0.0">
                  <c:v>6.2</c:v>
                </c:pt>
                <c:pt idx="9535" formatCode="0.0">
                  <c:v>54.9</c:v>
                </c:pt>
                <c:pt idx="9536" formatCode="0.0">
                  <c:v>13.9</c:v>
                </c:pt>
                <c:pt idx="9537" formatCode="0.0">
                  <c:v>26.4</c:v>
                </c:pt>
                <c:pt idx="9538" formatCode="0.0">
                  <c:v>4.6499999999999995</c:v>
                </c:pt>
                <c:pt idx="9539" formatCode="0.0">
                  <c:v>6.38</c:v>
                </c:pt>
                <c:pt idx="9540" formatCode="0.0">
                  <c:v>1.3</c:v>
                </c:pt>
                <c:pt idx="9541" formatCode="0.0">
                  <c:v>4.5999999999999996</c:v>
                </c:pt>
                <c:pt idx="9542" formatCode="0.0">
                  <c:v>1.6</c:v>
                </c:pt>
                <c:pt idx="9543" formatCode="0.0">
                  <c:v>6.83</c:v>
                </c:pt>
                <c:pt idx="9544" formatCode="0.0">
                  <c:v>4.57</c:v>
                </c:pt>
                <c:pt idx="9545" formatCode="0.0">
                  <c:v>1.36</c:v>
                </c:pt>
                <c:pt idx="9546" formatCode="0.0">
                  <c:v>6.96</c:v>
                </c:pt>
                <c:pt idx="9547" formatCode="0.0">
                  <c:v>10.200000000000001</c:v>
                </c:pt>
                <c:pt idx="9548" formatCode="0.0">
                  <c:v>5.99</c:v>
                </c:pt>
                <c:pt idx="9549" formatCode="0.0">
                  <c:v>5.24</c:v>
                </c:pt>
                <c:pt idx="9550" formatCode="0.0">
                  <c:v>7.1</c:v>
                </c:pt>
                <c:pt idx="9551" formatCode="0.0">
                  <c:v>7</c:v>
                </c:pt>
                <c:pt idx="9552" formatCode="0.0">
                  <c:v>7.7</c:v>
                </c:pt>
                <c:pt idx="9553" formatCode="0.0">
                  <c:v>6.5</c:v>
                </c:pt>
                <c:pt idx="9554" formatCode="0.0">
                  <c:v>35.5</c:v>
                </c:pt>
                <c:pt idx="9555" formatCode="0.0">
                  <c:v>17.600000000000001</c:v>
                </c:pt>
                <c:pt idx="9556" formatCode="0.0">
                  <c:v>33.9</c:v>
                </c:pt>
                <c:pt idx="9557" formatCode="0.0">
                  <c:v>14.8</c:v>
                </c:pt>
                <c:pt idx="9558" formatCode="0.0">
                  <c:v>33.700000000000003</c:v>
                </c:pt>
                <c:pt idx="9559" formatCode="0.0">
                  <c:v>23.4</c:v>
                </c:pt>
                <c:pt idx="9560" formatCode="0.0">
                  <c:v>19.399999999999999</c:v>
                </c:pt>
                <c:pt idx="9561" formatCode="0.0">
                  <c:v>25.9</c:v>
                </c:pt>
                <c:pt idx="9562" formatCode="0.0">
                  <c:v>25.5</c:v>
                </c:pt>
                <c:pt idx="9563" formatCode="0.0">
                  <c:v>34.5</c:v>
                </c:pt>
                <c:pt idx="9564" formatCode="0.0">
                  <c:v>42.3</c:v>
                </c:pt>
                <c:pt idx="9565" formatCode="0.0">
                  <c:v>39.6</c:v>
                </c:pt>
                <c:pt idx="9566" formatCode="0.0">
                  <c:v>53.5</c:v>
                </c:pt>
                <c:pt idx="9567" formatCode="0.0">
                  <c:v>45.8</c:v>
                </c:pt>
                <c:pt idx="9568" formatCode="0.0">
                  <c:v>58</c:v>
                </c:pt>
                <c:pt idx="9569" formatCode="0.0">
                  <c:v>34</c:v>
                </c:pt>
                <c:pt idx="9570" formatCode="0.0">
                  <c:v>33.6</c:v>
                </c:pt>
                <c:pt idx="9571" formatCode="0.0">
                  <c:v>34.1</c:v>
                </c:pt>
                <c:pt idx="9572" formatCode="0.0">
                  <c:v>38.6</c:v>
                </c:pt>
                <c:pt idx="9573" formatCode="0.0">
                  <c:v>34.4</c:v>
                </c:pt>
                <c:pt idx="9574" formatCode="0.0">
                  <c:v>36.6</c:v>
                </c:pt>
                <c:pt idx="9575" formatCode="0.0">
                  <c:v>35.5</c:v>
                </c:pt>
                <c:pt idx="9576" formatCode="0.0">
                  <c:v>42</c:v>
                </c:pt>
                <c:pt idx="9577" formatCode="0.0">
                  <c:v>13</c:v>
                </c:pt>
                <c:pt idx="9578" formatCode="0.0">
                  <c:v>17</c:v>
                </c:pt>
                <c:pt idx="9579" formatCode="0.0">
                  <c:v>8</c:v>
                </c:pt>
                <c:pt idx="9580" formatCode="0.0">
                  <c:v>10</c:v>
                </c:pt>
                <c:pt idx="9581" formatCode="0.0">
                  <c:v>29</c:v>
                </c:pt>
                <c:pt idx="9582" formatCode="0.0">
                  <c:v>13</c:v>
                </c:pt>
                <c:pt idx="9583" formatCode="0.0">
                  <c:v>35</c:v>
                </c:pt>
                <c:pt idx="9584" formatCode="0.0">
                  <c:v>11</c:v>
                </c:pt>
                <c:pt idx="9585" formatCode="0.0">
                  <c:v>11</c:v>
                </c:pt>
                <c:pt idx="9586" formatCode="0.0">
                  <c:v>20</c:v>
                </c:pt>
                <c:pt idx="9587" formatCode="0.0">
                  <c:v>11</c:v>
                </c:pt>
                <c:pt idx="9588" formatCode="0.0">
                  <c:v>21</c:v>
                </c:pt>
                <c:pt idx="9589" formatCode="0.0">
                  <c:v>19</c:v>
                </c:pt>
                <c:pt idx="9590" formatCode="0.0">
                  <c:v>21</c:v>
                </c:pt>
                <c:pt idx="9591" formatCode="0.0">
                  <c:v>18</c:v>
                </c:pt>
                <c:pt idx="9592" formatCode="0.0">
                  <c:v>25</c:v>
                </c:pt>
                <c:pt idx="9604" formatCode="0.0">
                  <c:v>3.6</c:v>
                </c:pt>
                <c:pt idx="9605" formatCode="0.0">
                  <c:v>4.2</c:v>
                </c:pt>
                <c:pt idx="9606" formatCode="0.0">
                  <c:v>3.3</c:v>
                </c:pt>
                <c:pt idx="9607" formatCode="0.0">
                  <c:v>3.4</c:v>
                </c:pt>
                <c:pt idx="9616" formatCode="0.0">
                  <c:v>14.7</c:v>
                </c:pt>
                <c:pt idx="9617" formatCode="0.0">
                  <c:v>14.3</c:v>
                </c:pt>
                <c:pt idx="9621" formatCode="0.0">
                  <c:v>4.8</c:v>
                </c:pt>
                <c:pt idx="9625" formatCode="0.0">
                  <c:v>14.1</c:v>
                </c:pt>
                <c:pt idx="9630" formatCode="0.0">
                  <c:v>4.38</c:v>
                </c:pt>
                <c:pt idx="9631" formatCode="0.0">
                  <c:v>4.58</c:v>
                </c:pt>
                <c:pt idx="9632" formatCode="0.0">
                  <c:v>4.38</c:v>
                </c:pt>
                <c:pt idx="9633" formatCode="0.0">
                  <c:v>6</c:v>
                </c:pt>
                <c:pt idx="9634" formatCode="0.0">
                  <c:v>11</c:v>
                </c:pt>
                <c:pt idx="9635" formatCode="0.0">
                  <c:v>8</c:v>
                </c:pt>
                <c:pt idx="9636" formatCode="0.0">
                  <c:v>8.8000000000000007</c:v>
                </c:pt>
                <c:pt idx="9637" formatCode="0.0">
                  <c:v>6.5</c:v>
                </c:pt>
                <c:pt idx="9638" formatCode="0.0">
                  <c:v>5.5</c:v>
                </c:pt>
                <c:pt idx="9639" formatCode="0.0">
                  <c:v>9.5</c:v>
                </c:pt>
                <c:pt idx="9640" formatCode="0.0">
                  <c:v>6.9</c:v>
                </c:pt>
                <c:pt idx="9641" formatCode="0.0">
                  <c:v>8.4</c:v>
                </c:pt>
                <c:pt idx="9642" formatCode="0.0">
                  <c:v>8</c:v>
                </c:pt>
                <c:pt idx="9643" formatCode="0.0">
                  <c:v>9</c:v>
                </c:pt>
                <c:pt idx="9644" formatCode="0.0">
                  <c:v>7.8</c:v>
                </c:pt>
                <c:pt idx="9645" formatCode="0.0">
                  <c:v>9.3000000000000007</c:v>
                </c:pt>
                <c:pt idx="9646" formatCode="0.0">
                  <c:v>4.8</c:v>
                </c:pt>
                <c:pt idx="9647" formatCode="0.0">
                  <c:v>6.4</c:v>
                </c:pt>
                <c:pt idx="9648" formatCode="0.0">
                  <c:v>7.7</c:v>
                </c:pt>
                <c:pt idx="9649" formatCode="0.0">
                  <c:v>5.7</c:v>
                </c:pt>
                <c:pt idx="9650" formatCode="0.0">
                  <c:v>10.8</c:v>
                </c:pt>
                <c:pt idx="9651" formatCode="0.0">
                  <c:v>8.5</c:v>
                </c:pt>
                <c:pt idx="9652" formatCode="0.0">
                  <c:v>7.4</c:v>
                </c:pt>
                <c:pt idx="9653" formatCode="0.0">
                  <c:v>6.3</c:v>
                </c:pt>
                <c:pt idx="9654" formatCode="0.0">
                  <c:v>9.8000000000000007</c:v>
                </c:pt>
                <c:pt idx="9655" formatCode="0.0">
                  <c:v>8.5</c:v>
                </c:pt>
                <c:pt idx="9656" formatCode="0.0">
                  <c:v>7.5</c:v>
                </c:pt>
                <c:pt idx="9657" formatCode="0.0">
                  <c:v>11</c:v>
                </c:pt>
                <c:pt idx="9658" formatCode="0.0">
                  <c:v>13</c:v>
                </c:pt>
                <c:pt idx="9659" formatCode="0.0">
                  <c:v>5.9</c:v>
                </c:pt>
                <c:pt idx="9660" formatCode="0.0">
                  <c:v>7.4</c:v>
                </c:pt>
                <c:pt idx="9661" formatCode="0.0">
                  <c:v>9</c:v>
                </c:pt>
                <c:pt idx="9662" formatCode="0.0">
                  <c:v>6</c:v>
                </c:pt>
                <c:pt idx="9664" formatCode="0.0">
                  <c:v>7.6</c:v>
                </c:pt>
                <c:pt idx="9666" formatCode="0.0">
                  <c:v>7.2</c:v>
                </c:pt>
                <c:pt idx="9669" formatCode="0.0">
                  <c:v>9.5</c:v>
                </c:pt>
                <c:pt idx="9674" formatCode="0.0">
                  <c:v>7.4</c:v>
                </c:pt>
                <c:pt idx="9675" formatCode="0.0">
                  <c:v>5.5</c:v>
                </c:pt>
                <c:pt idx="9676" formatCode="0.0">
                  <c:v>11.1</c:v>
                </c:pt>
                <c:pt idx="9677" formatCode="0.0">
                  <c:v>9.7136676939999997</c:v>
                </c:pt>
                <c:pt idx="9678" formatCode="0.0">
                  <c:v>6.2975609589999992</c:v>
                </c:pt>
                <c:pt idx="9679" formatCode="0.0">
                  <c:v>5.2551426389999989</c:v>
                </c:pt>
                <c:pt idx="9680" formatCode="0.0">
                  <c:v>5.1387605469999986</c:v>
                </c:pt>
                <c:pt idx="9681" formatCode="0.0">
                  <c:v>5.2965476779999987</c:v>
                </c:pt>
                <c:pt idx="9682" formatCode="0.0">
                  <c:v>5.1582080939999999</c:v>
                </c:pt>
                <c:pt idx="9683" formatCode="0.0">
                  <c:v>5.2232242930000004</c:v>
                </c:pt>
                <c:pt idx="9684" formatCode="0.0">
                  <c:v>5.0325579550000006</c:v>
                </c:pt>
                <c:pt idx="9685" formatCode="0.0">
                  <c:v>11.553360195</c:v>
                </c:pt>
                <c:pt idx="9686" formatCode="0.0">
                  <c:v>5.242433932</c:v>
                </c:pt>
                <c:pt idx="9687" formatCode="0.0">
                  <c:v>5.1103023059999995</c:v>
                </c:pt>
                <c:pt idx="9688" formatCode="0.0">
                  <c:v>5.1387199789999993</c:v>
                </c:pt>
                <c:pt idx="9689" formatCode="0.0">
                  <c:v>5.1024968449999974</c:v>
                </c:pt>
                <c:pt idx="9690" formatCode="0.0">
                  <c:v>6.2914476969999997</c:v>
                </c:pt>
                <c:pt idx="9691" formatCode="0.0">
                  <c:v>3.6359356629999997</c:v>
                </c:pt>
                <c:pt idx="9692" formatCode="0.0">
                  <c:v>2.3499999999999996</c:v>
                </c:pt>
                <c:pt idx="9693" formatCode="0.0">
                  <c:v>6.6</c:v>
                </c:pt>
                <c:pt idx="9694" formatCode="0.0">
                  <c:v>7.5</c:v>
                </c:pt>
                <c:pt idx="9695" formatCode="0.0">
                  <c:v>4.2</c:v>
                </c:pt>
                <c:pt idx="9696" formatCode="0.0">
                  <c:v>3.4</c:v>
                </c:pt>
                <c:pt idx="9697" formatCode="0.0">
                  <c:v>6</c:v>
                </c:pt>
                <c:pt idx="9698" formatCode="0.0">
                  <c:v>7.2</c:v>
                </c:pt>
                <c:pt idx="9699" formatCode="0.0">
                  <c:v>4.4000000000000004</c:v>
                </c:pt>
                <c:pt idx="9700" formatCode="0.0">
                  <c:v>9.2000000000000011</c:v>
                </c:pt>
                <c:pt idx="9701" formatCode="0.0">
                  <c:v>7.2</c:v>
                </c:pt>
                <c:pt idx="9702" formatCode="0.0">
                  <c:v>5.4</c:v>
                </c:pt>
                <c:pt idx="9703" formatCode="0.0">
                  <c:v>7.4</c:v>
                </c:pt>
                <c:pt idx="9704" formatCode="0.0">
                  <c:v>5.5</c:v>
                </c:pt>
                <c:pt idx="9705" formatCode="0.0">
                  <c:v>4.8</c:v>
                </c:pt>
                <c:pt idx="9706" formatCode="0.0">
                  <c:v>4.2</c:v>
                </c:pt>
                <c:pt idx="9707" formatCode="0.0">
                  <c:v>5.8</c:v>
                </c:pt>
                <c:pt idx="9708" formatCode="0.0">
                  <c:v>9.4</c:v>
                </c:pt>
                <c:pt idx="9709" formatCode="0.0">
                  <c:v>6.7</c:v>
                </c:pt>
                <c:pt idx="9710" formatCode="0.0">
                  <c:v>5.0999999999999996</c:v>
                </c:pt>
                <c:pt idx="9721" formatCode="0.0">
                  <c:v>11.3</c:v>
                </c:pt>
                <c:pt idx="9722" formatCode="0.0">
                  <c:v>8.4</c:v>
                </c:pt>
                <c:pt idx="9723" formatCode="0.0">
                  <c:v>9.5</c:v>
                </c:pt>
                <c:pt idx="9724" formatCode="0.0">
                  <c:v>7.3</c:v>
                </c:pt>
                <c:pt idx="9725" formatCode="0.0">
                  <c:v>4.7</c:v>
                </c:pt>
                <c:pt idx="9726" formatCode="0.0">
                  <c:v>8.2000000000000011</c:v>
                </c:pt>
                <c:pt idx="9727" formatCode="0.0">
                  <c:v>6.3</c:v>
                </c:pt>
                <c:pt idx="9739" formatCode="0.0">
                  <c:v>8.3000000000000007</c:v>
                </c:pt>
                <c:pt idx="9740" formatCode="0.0">
                  <c:v>9.2000000000000011</c:v>
                </c:pt>
                <c:pt idx="9741" formatCode="0.0">
                  <c:v>8.4</c:v>
                </c:pt>
                <c:pt idx="9743" formatCode="0.0">
                  <c:v>10.200000000000001</c:v>
                </c:pt>
                <c:pt idx="9744" formatCode="0.0">
                  <c:v>9.6</c:v>
                </c:pt>
                <c:pt idx="9745" formatCode="0.0">
                  <c:v>7.2</c:v>
                </c:pt>
                <c:pt idx="9746" formatCode="0.0">
                  <c:v>10.9</c:v>
                </c:pt>
                <c:pt idx="9748" formatCode="0.0">
                  <c:v>8.6</c:v>
                </c:pt>
                <c:pt idx="9749" formatCode="0.0">
                  <c:v>8.8000000000000007</c:v>
                </c:pt>
                <c:pt idx="9750" formatCode="0.0">
                  <c:v>8.8000000000000007</c:v>
                </c:pt>
                <c:pt idx="9751" formatCode="0.0">
                  <c:v>9.3000000000000007</c:v>
                </c:pt>
                <c:pt idx="9753" formatCode="0.0">
                  <c:v>8.9</c:v>
                </c:pt>
                <c:pt idx="9754" formatCode="0.0">
                  <c:v>9.3000000000000007</c:v>
                </c:pt>
                <c:pt idx="9755" formatCode="0.0">
                  <c:v>9.6</c:v>
                </c:pt>
                <c:pt idx="9761" formatCode="0.0">
                  <c:v>12</c:v>
                </c:pt>
                <c:pt idx="9762" formatCode="0.0">
                  <c:v>10.6</c:v>
                </c:pt>
                <c:pt idx="9763" formatCode="0.0">
                  <c:v>12</c:v>
                </c:pt>
                <c:pt idx="9764" formatCode="0.0">
                  <c:v>11</c:v>
                </c:pt>
                <c:pt idx="9765" formatCode="0.0">
                  <c:v>11</c:v>
                </c:pt>
                <c:pt idx="9766" formatCode="0.0">
                  <c:v>10</c:v>
                </c:pt>
                <c:pt idx="9767" formatCode="0.0">
                  <c:v>10.6</c:v>
                </c:pt>
                <c:pt idx="9778" formatCode="0.0">
                  <c:v>6.9</c:v>
                </c:pt>
                <c:pt idx="9779" formatCode="0.0">
                  <c:v>7.4</c:v>
                </c:pt>
                <c:pt idx="9780" formatCode="0.0">
                  <c:v>7.9</c:v>
                </c:pt>
                <c:pt idx="9781" formatCode="0.0">
                  <c:v>7.6</c:v>
                </c:pt>
                <c:pt idx="9782" formatCode="0.0">
                  <c:v>5.4300000000000006</c:v>
                </c:pt>
                <c:pt idx="9783" formatCode="0.0">
                  <c:v>4.13</c:v>
                </c:pt>
                <c:pt idx="9784" formatCode="0.0">
                  <c:v>4.04</c:v>
                </c:pt>
                <c:pt idx="9785" formatCode="0.0">
                  <c:v>5.13</c:v>
                </c:pt>
                <c:pt idx="9786" formatCode="0.0">
                  <c:v>3.74</c:v>
                </c:pt>
                <c:pt idx="9787" formatCode="0.0">
                  <c:v>4.6499999999999995</c:v>
                </c:pt>
                <c:pt idx="9788" formatCode="0.0">
                  <c:v>3.32</c:v>
                </c:pt>
                <c:pt idx="9789" formatCode="0.0">
                  <c:v>3.04</c:v>
                </c:pt>
                <c:pt idx="9790" formatCode="0.0">
                  <c:v>3.32</c:v>
                </c:pt>
                <c:pt idx="9791" formatCode="0.0">
                  <c:v>3.18</c:v>
                </c:pt>
                <c:pt idx="9807" formatCode="0.0">
                  <c:v>2.1</c:v>
                </c:pt>
                <c:pt idx="9808" formatCode="0.0">
                  <c:v>2.5</c:v>
                </c:pt>
                <c:pt idx="9809" formatCode="0.0">
                  <c:v>2.7</c:v>
                </c:pt>
                <c:pt idx="9810" formatCode="0.0">
                  <c:v>2.8</c:v>
                </c:pt>
                <c:pt idx="9811" formatCode="0.0">
                  <c:v>2.4</c:v>
                </c:pt>
                <c:pt idx="9812" formatCode="0.0">
                  <c:v>1.8</c:v>
                </c:pt>
                <c:pt idx="9813" formatCode="0.0">
                  <c:v>2.5</c:v>
                </c:pt>
                <c:pt idx="9814" formatCode="0.0">
                  <c:v>2.5</c:v>
                </c:pt>
                <c:pt idx="9815" formatCode="0.0">
                  <c:v>3.7</c:v>
                </c:pt>
                <c:pt idx="9816" formatCode="0.0">
                  <c:v>3.8</c:v>
                </c:pt>
                <c:pt idx="9817" formatCode="0.0">
                  <c:v>7</c:v>
                </c:pt>
                <c:pt idx="9830" formatCode="0.0">
                  <c:v>9.4</c:v>
                </c:pt>
                <c:pt idx="9842" formatCode="0.0">
                  <c:v>9.2000000000000011</c:v>
                </c:pt>
                <c:pt idx="9847" formatCode="0.0">
                  <c:v>8.6</c:v>
                </c:pt>
                <c:pt idx="9861" formatCode="0.0">
                  <c:v>8</c:v>
                </c:pt>
                <c:pt idx="9865" formatCode="0.0">
                  <c:v>5.8</c:v>
                </c:pt>
                <c:pt idx="9866" formatCode="0.0">
                  <c:v>8.4</c:v>
                </c:pt>
                <c:pt idx="9867" formatCode="0.0">
                  <c:v>8</c:v>
                </c:pt>
                <c:pt idx="9875" formatCode="0.0">
                  <c:v>7.0523730000000002</c:v>
                </c:pt>
                <c:pt idx="9876" formatCode="0.0">
                  <c:v>12.65</c:v>
                </c:pt>
                <c:pt idx="9877" formatCode="0.0">
                  <c:v>10.370000000000001</c:v>
                </c:pt>
                <c:pt idx="9878" formatCode="0.0">
                  <c:v>9.98</c:v>
                </c:pt>
                <c:pt idx="9879" formatCode="0.0">
                  <c:v>8.99</c:v>
                </c:pt>
                <c:pt idx="9880" formatCode="0.0">
                  <c:v>8.620000000000001</c:v>
                </c:pt>
                <c:pt idx="9881" formatCode="0.0">
                  <c:v>8.68</c:v>
                </c:pt>
                <c:pt idx="9882" formatCode="0.0">
                  <c:v>7.29</c:v>
                </c:pt>
                <c:pt idx="9883" formatCode="0.0">
                  <c:v>7.02</c:v>
                </c:pt>
                <c:pt idx="9884" formatCode="0.0">
                  <c:v>7.3</c:v>
                </c:pt>
                <c:pt idx="9885" formatCode="0.0">
                  <c:v>6.39</c:v>
                </c:pt>
                <c:pt idx="9886" formatCode="0.0">
                  <c:v>6.63</c:v>
                </c:pt>
                <c:pt idx="9887" formatCode="0.0">
                  <c:v>6.23</c:v>
                </c:pt>
                <c:pt idx="9888" formatCode="0.0">
                  <c:v>6.09</c:v>
                </c:pt>
                <c:pt idx="9889" formatCode="0.0">
                  <c:v>5.92</c:v>
                </c:pt>
                <c:pt idx="9890" formatCode="0.0">
                  <c:v>6.01</c:v>
                </c:pt>
                <c:pt idx="9892" formatCode="0.0">
                  <c:v>8</c:v>
                </c:pt>
                <c:pt idx="9893" formatCode="0.0">
                  <c:v>7.4</c:v>
                </c:pt>
                <c:pt idx="9894" formatCode="0.0">
                  <c:v>8.2000000000000011</c:v>
                </c:pt>
                <c:pt idx="9895" formatCode="0.0">
                  <c:v>8.8000000000000007</c:v>
                </c:pt>
                <c:pt idx="9909" formatCode="0.0">
                  <c:v>9.1</c:v>
                </c:pt>
                <c:pt idx="9910" formatCode="0.0">
                  <c:v>9.26</c:v>
                </c:pt>
                <c:pt idx="9911" formatCode="0.0">
                  <c:v>9.17</c:v>
                </c:pt>
                <c:pt idx="9912" formatCode="0.0">
                  <c:v>7.22</c:v>
                </c:pt>
                <c:pt idx="9913" formatCode="0.0">
                  <c:v>5.21</c:v>
                </c:pt>
                <c:pt idx="9914" formatCode="0.0">
                  <c:v>4.7699999999999996</c:v>
                </c:pt>
                <c:pt idx="9915" formatCode="0.0">
                  <c:v>5.74</c:v>
                </c:pt>
                <c:pt idx="9916" formatCode="0.0">
                  <c:v>2.63</c:v>
                </c:pt>
                <c:pt idx="9917" formatCode="0.0">
                  <c:v>2.66</c:v>
                </c:pt>
                <c:pt idx="9922" formatCode="0.0">
                  <c:v>9</c:v>
                </c:pt>
                <c:pt idx="9936" formatCode="0.0">
                  <c:v>7</c:v>
                </c:pt>
                <c:pt idx="9937" formatCode="0.0">
                  <c:v>4</c:v>
                </c:pt>
                <c:pt idx="9938" formatCode="0.0">
                  <c:v>6</c:v>
                </c:pt>
                <c:pt idx="9939" formatCode="0.0">
                  <c:v>7</c:v>
                </c:pt>
                <c:pt idx="9940" formatCode="0.0">
                  <c:v>5</c:v>
                </c:pt>
                <c:pt idx="9941" formatCode="0.0">
                  <c:v>2.1</c:v>
                </c:pt>
                <c:pt idx="9942" formatCode="0.0">
                  <c:v>2.23</c:v>
                </c:pt>
                <c:pt idx="9943" formatCode="0.0">
                  <c:v>2.08</c:v>
                </c:pt>
                <c:pt idx="9944" formatCode="0.0">
                  <c:v>3</c:v>
                </c:pt>
                <c:pt idx="9945" formatCode="0.0">
                  <c:v>1.8800000000000001</c:v>
                </c:pt>
                <c:pt idx="9946" formatCode="0.0">
                  <c:v>3.03</c:v>
                </c:pt>
                <c:pt idx="9947" formatCode="0.0">
                  <c:v>2.14</c:v>
                </c:pt>
                <c:pt idx="9948" formatCode="0.0">
                  <c:v>3.11</c:v>
                </c:pt>
                <c:pt idx="9949" formatCode="0.0">
                  <c:v>2.5099999999999998</c:v>
                </c:pt>
                <c:pt idx="9950" formatCode="0.0">
                  <c:v>2.92</c:v>
                </c:pt>
                <c:pt idx="9951" formatCode="0.0">
                  <c:v>2.75</c:v>
                </c:pt>
                <c:pt idx="9952" formatCode="0.0">
                  <c:v>2.2799999999999998</c:v>
                </c:pt>
                <c:pt idx="9953" formatCode="0.0">
                  <c:v>1.87</c:v>
                </c:pt>
                <c:pt idx="9954" formatCode="0.0">
                  <c:v>1.61</c:v>
                </c:pt>
                <c:pt idx="9955" formatCode="0.0">
                  <c:v>2.23</c:v>
                </c:pt>
                <c:pt idx="9956" formatCode="0.0">
                  <c:v>3.01</c:v>
                </c:pt>
                <c:pt idx="9957" formatCode="0.0">
                  <c:v>2.63</c:v>
                </c:pt>
                <c:pt idx="9958" formatCode="0.0">
                  <c:v>2.2799999999999998</c:v>
                </c:pt>
                <c:pt idx="9959" formatCode="0.0">
                  <c:v>2.27</c:v>
                </c:pt>
                <c:pt idx="9960" formatCode="0.0">
                  <c:v>3.56</c:v>
                </c:pt>
                <c:pt idx="9978" formatCode="0.0">
                  <c:v>2.6</c:v>
                </c:pt>
                <c:pt idx="9981" formatCode="0.0">
                  <c:v>1.5</c:v>
                </c:pt>
                <c:pt idx="9984" formatCode="0.0">
                  <c:v>2.5</c:v>
                </c:pt>
                <c:pt idx="9992" formatCode="0.0">
                  <c:v>10.3</c:v>
                </c:pt>
                <c:pt idx="9995" formatCode="0.0">
                  <c:v>2.6</c:v>
                </c:pt>
                <c:pt idx="9997" formatCode="0.0">
                  <c:v>5.3</c:v>
                </c:pt>
                <c:pt idx="10000" formatCode="0.0">
                  <c:v>2.7</c:v>
                </c:pt>
                <c:pt idx="10010" formatCode="0.0">
                  <c:v>1.7</c:v>
                </c:pt>
                <c:pt idx="10011" formatCode="0.0">
                  <c:v>2.2000000000000002</c:v>
                </c:pt>
                <c:pt idx="10025" formatCode="0.0">
                  <c:v>1.71</c:v>
                </c:pt>
                <c:pt idx="10028" formatCode="0.0">
                  <c:v>1.81</c:v>
                </c:pt>
                <c:pt idx="10032" formatCode="0.0">
                  <c:v>3.69</c:v>
                </c:pt>
                <c:pt idx="10036" formatCode="0.0">
                  <c:v>2.61</c:v>
                </c:pt>
                <c:pt idx="10037" formatCode="0.0">
                  <c:v>3.2960000000000003</c:v>
                </c:pt>
                <c:pt idx="10039" formatCode="0.0">
                  <c:v>3.09</c:v>
                </c:pt>
                <c:pt idx="10042" formatCode="0.0">
                  <c:v>3.8109999999999999</c:v>
                </c:pt>
                <c:pt idx="10043" formatCode="0.0">
                  <c:v>2.5</c:v>
                </c:pt>
                <c:pt idx="10046" formatCode="0.0">
                  <c:v>6.8</c:v>
                </c:pt>
                <c:pt idx="10047" formatCode="0.0">
                  <c:v>4.4000000000000004</c:v>
                </c:pt>
                <c:pt idx="10048" formatCode="0.0">
                  <c:v>3.9139999999999997</c:v>
                </c:pt>
                <c:pt idx="10049" formatCode="0.0">
                  <c:v>1.7</c:v>
                </c:pt>
                <c:pt idx="10051" formatCode="0.0">
                  <c:v>3.4</c:v>
                </c:pt>
                <c:pt idx="10052" formatCode="0.0">
                  <c:v>6.2</c:v>
                </c:pt>
                <c:pt idx="10056" formatCode="0.0">
                  <c:v>2.5749999999999997</c:v>
                </c:pt>
                <c:pt idx="10057" formatCode="0.0">
                  <c:v>3.2</c:v>
                </c:pt>
                <c:pt idx="10062" formatCode="0.0">
                  <c:v>2.06</c:v>
                </c:pt>
                <c:pt idx="10065" formatCode="0.0">
                  <c:v>3</c:v>
                </c:pt>
                <c:pt idx="10066" formatCode="0.0">
                  <c:v>3.7</c:v>
                </c:pt>
                <c:pt idx="10071" formatCode="0.0">
                  <c:v>2.7</c:v>
                </c:pt>
                <c:pt idx="10073" formatCode="0.0">
                  <c:v>3.4</c:v>
                </c:pt>
                <c:pt idx="10075" formatCode="0.0">
                  <c:v>2.1</c:v>
                </c:pt>
                <c:pt idx="10076" formatCode="0.0">
                  <c:v>2.9870000000000001</c:v>
                </c:pt>
                <c:pt idx="10081" formatCode="0.0">
                  <c:v>2.5749999999999997</c:v>
                </c:pt>
                <c:pt idx="10086" formatCode="0.0">
                  <c:v>2.6</c:v>
                </c:pt>
                <c:pt idx="10094" formatCode="0.0">
                  <c:v>1.8</c:v>
                </c:pt>
                <c:pt idx="10097" formatCode="0.0">
                  <c:v>4.0999999999999996</c:v>
                </c:pt>
                <c:pt idx="10099" formatCode="0.0">
                  <c:v>3.605</c:v>
                </c:pt>
                <c:pt idx="10102" formatCode="0.0">
                  <c:v>3.8</c:v>
                </c:pt>
                <c:pt idx="10103" formatCode="0.0">
                  <c:v>5.2</c:v>
                </c:pt>
                <c:pt idx="10104" formatCode="0.0">
                  <c:v>1.9569999999999999</c:v>
                </c:pt>
                <c:pt idx="10106" formatCode="0.0">
                  <c:v>3</c:v>
                </c:pt>
                <c:pt idx="10108" formatCode="0.0">
                  <c:v>2.8</c:v>
                </c:pt>
                <c:pt idx="10110" formatCode="0.0">
                  <c:v>3.4</c:v>
                </c:pt>
                <c:pt idx="10115" formatCode="0.0">
                  <c:v>3.2</c:v>
                </c:pt>
                <c:pt idx="10116" formatCode="0.0">
                  <c:v>3.2</c:v>
                </c:pt>
                <c:pt idx="10117" formatCode="0.0">
                  <c:v>3.4</c:v>
                </c:pt>
                <c:pt idx="10118" formatCode="0.0">
                  <c:v>3.1</c:v>
                </c:pt>
                <c:pt idx="10119" formatCode="0.0">
                  <c:v>4.5</c:v>
                </c:pt>
                <c:pt idx="10120" formatCode="0.0">
                  <c:v>3.5</c:v>
                </c:pt>
                <c:pt idx="10121" formatCode="0.0">
                  <c:v>3.5</c:v>
                </c:pt>
                <c:pt idx="10122" formatCode="0.0">
                  <c:v>4</c:v>
                </c:pt>
                <c:pt idx="10123" formatCode="0.0">
                  <c:v>3.4</c:v>
                </c:pt>
                <c:pt idx="10124" formatCode="0.0">
                  <c:v>3.9</c:v>
                </c:pt>
                <c:pt idx="10125" formatCode="0.0">
                  <c:v>4.3</c:v>
                </c:pt>
                <c:pt idx="10126" formatCode="0.0">
                  <c:v>3.4</c:v>
                </c:pt>
                <c:pt idx="10127" formatCode="0.0">
                  <c:v>2.6</c:v>
                </c:pt>
                <c:pt idx="10128" formatCode="0.0">
                  <c:v>4</c:v>
                </c:pt>
                <c:pt idx="10129" formatCode="0.0">
                  <c:v>3</c:v>
                </c:pt>
                <c:pt idx="10130" formatCode="0.0">
                  <c:v>2.9</c:v>
                </c:pt>
                <c:pt idx="10131" formatCode="0.0">
                  <c:v>3.4</c:v>
                </c:pt>
                <c:pt idx="10132" formatCode="0.0">
                  <c:v>2.6</c:v>
                </c:pt>
                <c:pt idx="10133" formatCode="0.0">
                  <c:v>3.7</c:v>
                </c:pt>
                <c:pt idx="10134" formatCode="0.0">
                  <c:v>3.9</c:v>
                </c:pt>
                <c:pt idx="10135" formatCode="0.0">
                  <c:v>3.7</c:v>
                </c:pt>
                <c:pt idx="10136" formatCode="0.0">
                  <c:v>3.3</c:v>
                </c:pt>
                <c:pt idx="10137" formatCode="0.0">
                  <c:v>3.7</c:v>
                </c:pt>
                <c:pt idx="10138" formatCode="0.0">
                  <c:v>2.4</c:v>
                </c:pt>
                <c:pt idx="10139" formatCode="0.0">
                  <c:v>2.7</c:v>
                </c:pt>
                <c:pt idx="10140" formatCode="0.0">
                  <c:v>3.1</c:v>
                </c:pt>
                <c:pt idx="10141" formatCode="0.0">
                  <c:v>3.1</c:v>
                </c:pt>
                <c:pt idx="10142" formatCode="0.0">
                  <c:v>3.8</c:v>
                </c:pt>
                <c:pt idx="10143" formatCode="0.0">
                  <c:v>4.2</c:v>
                </c:pt>
                <c:pt idx="10144" formatCode="0.0">
                  <c:v>3.3</c:v>
                </c:pt>
                <c:pt idx="10145" formatCode="0.0">
                  <c:v>4.2</c:v>
                </c:pt>
                <c:pt idx="10146" formatCode="0.0">
                  <c:v>2.2000000000000002</c:v>
                </c:pt>
                <c:pt idx="10147" formatCode="0.0">
                  <c:v>2.1</c:v>
                </c:pt>
                <c:pt idx="10148" formatCode="0.0">
                  <c:v>2.6</c:v>
                </c:pt>
                <c:pt idx="10149" formatCode="0.0">
                  <c:v>2.7</c:v>
                </c:pt>
                <c:pt idx="10150" formatCode="0.0">
                  <c:v>2.6</c:v>
                </c:pt>
                <c:pt idx="10151" formatCode="0.0">
                  <c:v>2.5</c:v>
                </c:pt>
                <c:pt idx="10152" formatCode="0.0">
                  <c:v>2.6</c:v>
                </c:pt>
                <c:pt idx="10153" formatCode="0.0">
                  <c:v>3.7</c:v>
                </c:pt>
                <c:pt idx="10154" formatCode="0.0">
                  <c:v>2.5</c:v>
                </c:pt>
                <c:pt idx="10155" formatCode="0.0">
                  <c:v>1.8</c:v>
                </c:pt>
                <c:pt idx="10156" formatCode="0.0">
                  <c:v>2.9</c:v>
                </c:pt>
                <c:pt idx="10157" formatCode="0.0">
                  <c:v>1.6</c:v>
                </c:pt>
                <c:pt idx="10158" formatCode="0.0">
                  <c:v>2.8</c:v>
                </c:pt>
                <c:pt idx="10159" formatCode="0.0">
                  <c:v>2.4</c:v>
                </c:pt>
                <c:pt idx="10160" formatCode="0.0">
                  <c:v>2.5</c:v>
                </c:pt>
                <c:pt idx="10161" formatCode="0.0">
                  <c:v>0.60000000000000009</c:v>
                </c:pt>
                <c:pt idx="10162" formatCode="0.0">
                  <c:v>1.8</c:v>
                </c:pt>
                <c:pt idx="10163" formatCode="0.0">
                  <c:v>1.3</c:v>
                </c:pt>
                <c:pt idx="10164" formatCode="0.0">
                  <c:v>2.5</c:v>
                </c:pt>
                <c:pt idx="10165" formatCode="0.0">
                  <c:v>0.9</c:v>
                </c:pt>
                <c:pt idx="10166" formatCode="0.0">
                  <c:v>2.1</c:v>
                </c:pt>
                <c:pt idx="10167" formatCode="0.0">
                  <c:v>1.8</c:v>
                </c:pt>
                <c:pt idx="10168" formatCode="0.0">
                  <c:v>0.9</c:v>
                </c:pt>
                <c:pt idx="10169" formatCode="0.0">
                  <c:v>2</c:v>
                </c:pt>
                <c:pt idx="10170" formatCode="0.0">
                  <c:v>1.6</c:v>
                </c:pt>
                <c:pt idx="10171" formatCode="0.0">
                  <c:v>0.5</c:v>
                </c:pt>
                <c:pt idx="10172" formatCode="0.0">
                  <c:v>5.2</c:v>
                </c:pt>
                <c:pt idx="10173" formatCode="0.0">
                  <c:v>5.3</c:v>
                </c:pt>
                <c:pt idx="10174" formatCode="0.0">
                  <c:v>5.2</c:v>
                </c:pt>
                <c:pt idx="10175" formatCode="0.0">
                  <c:v>4.5999999999999996</c:v>
                </c:pt>
                <c:pt idx="10176" formatCode="0.0">
                  <c:v>4.2</c:v>
                </c:pt>
                <c:pt idx="10177" formatCode="0.0">
                  <c:v>4.3</c:v>
                </c:pt>
                <c:pt idx="10178" formatCode="0.0">
                  <c:v>4.7</c:v>
                </c:pt>
                <c:pt idx="10179" formatCode="0.0">
                  <c:v>5.4</c:v>
                </c:pt>
                <c:pt idx="10180" formatCode="0.0">
                  <c:v>4.8</c:v>
                </c:pt>
                <c:pt idx="10181" formatCode="0.0">
                  <c:v>5.4</c:v>
                </c:pt>
                <c:pt idx="10182" formatCode="0.0">
                  <c:v>5.4</c:v>
                </c:pt>
                <c:pt idx="10183" formatCode="0.0">
                  <c:v>5.3</c:v>
                </c:pt>
                <c:pt idx="10184" formatCode="0.0">
                  <c:v>5.4</c:v>
                </c:pt>
                <c:pt idx="10185" formatCode="0.0">
                  <c:v>4.0999999999999996</c:v>
                </c:pt>
                <c:pt idx="10186" formatCode="0.0">
                  <c:v>5.2</c:v>
                </c:pt>
                <c:pt idx="10187" formatCode="0.0">
                  <c:v>5</c:v>
                </c:pt>
                <c:pt idx="10188" formatCode="0.0">
                  <c:v>6.26</c:v>
                </c:pt>
                <c:pt idx="10189" formatCode="0.0">
                  <c:v>6.2</c:v>
                </c:pt>
                <c:pt idx="10190" formatCode="0.0">
                  <c:v>5.28</c:v>
                </c:pt>
                <c:pt idx="10191" formatCode="0.0">
                  <c:v>5.13</c:v>
                </c:pt>
                <c:pt idx="10192" formatCode="0.0">
                  <c:v>4.9800000000000004</c:v>
                </c:pt>
                <c:pt idx="10193" formatCode="0.0">
                  <c:v>4.99</c:v>
                </c:pt>
                <c:pt idx="10194" formatCode="0.0">
                  <c:v>4.9700000000000006</c:v>
                </c:pt>
                <c:pt idx="10195" formatCode="0.0">
                  <c:v>4.87</c:v>
                </c:pt>
                <c:pt idx="10196" formatCode="0.0">
                  <c:v>4.75</c:v>
                </c:pt>
                <c:pt idx="10197" formatCode="0.0">
                  <c:v>4.6899999999999995</c:v>
                </c:pt>
                <c:pt idx="10198" formatCode="0.0">
                  <c:v>4.2699999999999996</c:v>
                </c:pt>
                <c:pt idx="10199" formatCode="0.0">
                  <c:v>3.66</c:v>
                </c:pt>
                <c:pt idx="10200" formatCode="0.0">
                  <c:v>3.61</c:v>
                </c:pt>
                <c:pt idx="10201" formatCode="0.0">
                  <c:v>3.12</c:v>
                </c:pt>
                <c:pt idx="10202" formatCode="0.0">
                  <c:v>2.96</c:v>
                </c:pt>
                <c:pt idx="10205" formatCode="0.0">
                  <c:v>9.99</c:v>
                </c:pt>
                <c:pt idx="10206" formatCode="0.0">
                  <c:v>9.81</c:v>
                </c:pt>
                <c:pt idx="10207" formatCode="0.0">
                  <c:v>9.44</c:v>
                </c:pt>
                <c:pt idx="10208" formatCode="0.0">
                  <c:v>9.26</c:v>
                </c:pt>
                <c:pt idx="10209" formatCode="0.0">
                  <c:v>9.17</c:v>
                </c:pt>
                <c:pt idx="10210" formatCode="0.0">
                  <c:v>9.1</c:v>
                </c:pt>
                <c:pt idx="10211" formatCode="0.0">
                  <c:v>9.2000000000000011</c:v>
                </c:pt>
                <c:pt idx="10212" formatCode="0.0">
                  <c:v>8.7299999999999986</c:v>
                </c:pt>
                <c:pt idx="10213" formatCode="0.0">
                  <c:v>8.11</c:v>
                </c:pt>
                <c:pt idx="10214" formatCode="0.0">
                  <c:v>7.56</c:v>
                </c:pt>
                <c:pt idx="10215" formatCode="0.0">
                  <c:v>7.22</c:v>
                </c:pt>
                <c:pt idx="10216" formatCode="0.0">
                  <c:v>5.53</c:v>
                </c:pt>
                <c:pt idx="10217" formatCode="0.0">
                  <c:v>5.74</c:v>
                </c:pt>
                <c:pt idx="10218" formatCode="0.0">
                  <c:v>5.21</c:v>
                </c:pt>
                <c:pt idx="10219" formatCode="0.0">
                  <c:v>4.7699999999999996</c:v>
                </c:pt>
                <c:pt idx="10220" formatCode="0.0">
                  <c:v>4.9400000000000004</c:v>
                </c:pt>
                <c:pt idx="10221" formatCode="0.0">
                  <c:v>4.72</c:v>
                </c:pt>
                <c:pt idx="10222" formatCode="0.0">
                  <c:v>4.42</c:v>
                </c:pt>
                <c:pt idx="10223" formatCode="0.0">
                  <c:v>4.01</c:v>
                </c:pt>
                <c:pt idx="10224" formatCode="0.0">
                  <c:v>3.2600000000000002</c:v>
                </c:pt>
                <c:pt idx="10225" formatCode="0.0">
                  <c:v>2.63</c:v>
                </c:pt>
                <c:pt idx="10226" formatCode="0.0">
                  <c:v>2.65</c:v>
                </c:pt>
                <c:pt idx="10227" formatCode="0.0">
                  <c:v>2.66</c:v>
                </c:pt>
                <c:pt idx="10228" formatCode="0.0">
                  <c:v>3.9</c:v>
                </c:pt>
                <c:pt idx="10229" formatCode="0.0">
                  <c:v>8.5300000000000011</c:v>
                </c:pt>
                <c:pt idx="10230" formatCode="0.0">
                  <c:v>4.6599999999999993</c:v>
                </c:pt>
                <c:pt idx="10231" formatCode="0.0">
                  <c:v>4.9000000000000004</c:v>
                </c:pt>
                <c:pt idx="10232" formatCode="0.0">
                  <c:v>7.6</c:v>
                </c:pt>
                <c:pt idx="10233" formatCode="0.0">
                  <c:v>3.9</c:v>
                </c:pt>
                <c:pt idx="10234" formatCode="0.0">
                  <c:v>15.949035</c:v>
                </c:pt>
                <c:pt idx="10238" formatCode="0.0">
                  <c:v>1.6</c:v>
                </c:pt>
                <c:pt idx="10243" formatCode="0.0">
                  <c:v>2.9</c:v>
                </c:pt>
                <c:pt idx="10290" formatCode="0.0">
                  <c:v>2</c:v>
                </c:pt>
                <c:pt idx="10291" formatCode="0.0">
                  <c:v>3</c:v>
                </c:pt>
                <c:pt idx="10292" formatCode="0.0">
                  <c:v>3</c:v>
                </c:pt>
                <c:pt idx="10293" formatCode="0.0">
                  <c:v>2</c:v>
                </c:pt>
                <c:pt idx="10294" formatCode="0.0">
                  <c:v>3</c:v>
                </c:pt>
                <c:pt idx="10295" formatCode="0.0">
                  <c:v>3</c:v>
                </c:pt>
                <c:pt idx="10296" formatCode="0.0">
                  <c:v>4</c:v>
                </c:pt>
                <c:pt idx="10297" formatCode="0.0">
                  <c:v>4</c:v>
                </c:pt>
                <c:pt idx="10298" formatCode="0.0">
                  <c:v>3</c:v>
                </c:pt>
                <c:pt idx="10299" formatCode="0.0">
                  <c:v>3</c:v>
                </c:pt>
                <c:pt idx="10300" formatCode="0.0">
                  <c:v>7</c:v>
                </c:pt>
                <c:pt idx="10301" formatCode="0.0">
                  <c:v>7</c:v>
                </c:pt>
                <c:pt idx="10302" formatCode="0.0">
                  <c:v>3</c:v>
                </c:pt>
                <c:pt idx="10303" formatCode="0.0">
                  <c:v>3</c:v>
                </c:pt>
                <c:pt idx="10304" formatCode="0.0">
                  <c:v>2</c:v>
                </c:pt>
                <c:pt idx="10305" formatCode="0.0">
                  <c:v>3</c:v>
                </c:pt>
                <c:pt idx="10306" formatCode="0.0">
                  <c:v>3</c:v>
                </c:pt>
                <c:pt idx="10307" formatCode="0.0">
                  <c:v>1</c:v>
                </c:pt>
                <c:pt idx="10308" formatCode="0.0">
                  <c:v>2</c:v>
                </c:pt>
                <c:pt idx="10309" formatCode="0.0">
                  <c:v>2</c:v>
                </c:pt>
                <c:pt idx="10310" formatCode="0.0">
                  <c:v>5</c:v>
                </c:pt>
                <c:pt idx="10311" formatCode="0.0">
                  <c:v>4</c:v>
                </c:pt>
                <c:pt idx="10312" formatCode="0.0">
                  <c:v>4</c:v>
                </c:pt>
                <c:pt idx="10313" formatCode="0.0">
                  <c:v>4</c:v>
                </c:pt>
                <c:pt idx="10314" formatCode="0.0">
                  <c:v>3</c:v>
                </c:pt>
                <c:pt idx="10315" formatCode="0.0">
                  <c:v>3</c:v>
                </c:pt>
                <c:pt idx="10316" formatCode="0.0">
                  <c:v>3</c:v>
                </c:pt>
                <c:pt idx="10317" formatCode="0.0">
                  <c:v>3</c:v>
                </c:pt>
                <c:pt idx="10318" formatCode="0.0">
                  <c:v>3</c:v>
                </c:pt>
                <c:pt idx="10319" formatCode="0.0">
                  <c:v>3</c:v>
                </c:pt>
                <c:pt idx="10320" formatCode="0.0">
                  <c:v>2</c:v>
                </c:pt>
                <c:pt idx="10321" formatCode="0.0">
                  <c:v>3</c:v>
                </c:pt>
                <c:pt idx="10322" formatCode="0.0">
                  <c:v>3</c:v>
                </c:pt>
                <c:pt idx="10323" formatCode="0.0">
                  <c:v>3</c:v>
                </c:pt>
                <c:pt idx="10324" formatCode="0.0">
                  <c:v>4</c:v>
                </c:pt>
                <c:pt idx="10325" formatCode="0.0">
                  <c:v>3</c:v>
                </c:pt>
                <c:pt idx="10326" formatCode="0.0">
                  <c:v>3</c:v>
                </c:pt>
                <c:pt idx="10327" formatCode="0.0">
                  <c:v>3.27</c:v>
                </c:pt>
                <c:pt idx="10338" formatCode="0.0">
                  <c:v>2.0299999999999998</c:v>
                </c:pt>
                <c:pt idx="10342" formatCode="0.0">
                  <c:v>2.3199999999999994</c:v>
                </c:pt>
                <c:pt idx="10345" formatCode="0.0">
                  <c:v>2.3699999999999997</c:v>
                </c:pt>
                <c:pt idx="10346" formatCode="0.0">
                  <c:v>2.44</c:v>
                </c:pt>
                <c:pt idx="10349" formatCode="0.0">
                  <c:v>3.9</c:v>
                </c:pt>
                <c:pt idx="10350" formatCode="0.0">
                  <c:v>3.27</c:v>
                </c:pt>
                <c:pt idx="10351" formatCode="0.0">
                  <c:v>3</c:v>
                </c:pt>
                <c:pt idx="10353" formatCode="0.0">
                  <c:v>6.45</c:v>
                </c:pt>
                <c:pt idx="10354" formatCode="0.0">
                  <c:v>5.13</c:v>
                </c:pt>
                <c:pt idx="10355" formatCode="0.0">
                  <c:v>7.9</c:v>
                </c:pt>
                <c:pt idx="10356" formatCode="0.0">
                  <c:v>8.4</c:v>
                </c:pt>
                <c:pt idx="10357" formatCode="0.0">
                  <c:v>12</c:v>
                </c:pt>
                <c:pt idx="10358" formatCode="0.0">
                  <c:v>2.6</c:v>
                </c:pt>
                <c:pt idx="10359" formatCode="0.0">
                  <c:v>6.3</c:v>
                </c:pt>
                <c:pt idx="10360" formatCode="0.0">
                  <c:v>8.16</c:v>
                </c:pt>
                <c:pt idx="10361" formatCode="0.0">
                  <c:v>7.9300000000000006</c:v>
                </c:pt>
                <c:pt idx="10362" formatCode="0.0">
                  <c:v>8.01</c:v>
                </c:pt>
                <c:pt idx="10363" formatCode="0.0">
                  <c:v>7.56</c:v>
                </c:pt>
                <c:pt idx="10364" formatCode="0.0">
                  <c:v>7.22</c:v>
                </c:pt>
                <c:pt idx="10365" formatCode="0.0">
                  <c:v>5.53</c:v>
                </c:pt>
                <c:pt idx="10366" formatCode="0.0">
                  <c:v>5.29</c:v>
                </c:pt>
                <c:pt idx="10367" formatCode="0.0">
                  <c:v>5.25</c:v>
                </c:pt>
                <c:pt idx="10368" formatCode="0.0">
                  <c:v>5.24</c:v>
                </c:pt>
                <c:pt idx="10369" formatCode="0.0">
                  <c:v>5.1099999999999994</c:v>
                </c:pt>
                <c:pt idx="10370" formatCode="0.0">
                  <c:v>5.18</c:v>
                </c:pt>
                <c:pt idx="10371" formatCode="0.0">
                  <c:v>5.01</c:v>
                </c:pt>
                <c:pt idx="10372" formatCode="0.0">
                  <c:v>4.7699999999999996</c:v>
                </c:pt>
                <c:pt idx="10373" formatCode="0.0">
                  <c:v>4.83</c:v>
                </c:pt>
                <c:pt idx="10374" formatCode="0.0">
                  <c:v>4.72</c:v>
                </c:pt>
                <c:pt idx="10375" formatCode="0.0">
                  <c:v>4.42</c:v>
                </c:pt>
                <c:pt idx="10376" formatCode="0.0">
                  <c:v>4.2699999999999996</c:v>
                </c:pt>
                <c:pt idx="10377" formatCode="0.0">
                  <c:v>3.9499999999999997</c:v>
                </c:pt>
                <c:pt idx="10378" formatCode="0.0">
                  <c:v>3.9099999999999997</c:v>
                </c:pt>
                <c:pt idx="10379" formatCode="0.0">
                  <c:v>3.8299999999999996</c:v>
                </c:pt>
                <c:pt idx="10380" formatCode="0.0">
                  <c:v>3.71</c:v>
                </c:pt>
                <c:pt idx="10381" formatCode="0.0">
                  <c:v>2.88</c:v>
                </c:pt>
                <c:pt idx="10382" formatCode="0.0">
                  <c:v>2.69</c:v>
                </c:pt>
                <c:pt idx="10383" formatCode="0.0">
                  <c:v>2.5299999999999998</c:v>
                </c:pt>
                <c:pt idx="10384" formatCode="0.0">
                  <c:v>2.65</c:v>
                </c:pt>
                <c:pt idx="10385" formatCode="0.0">
                  <c:v>2.75</c:v>
                </c:pt>
                <c:pt idx="10386" formatCode="0.0">
                  <c:v>4</c:v>
                </c:pt>
                <c:pt idx="10387" formatCode="0.0">
                  <c:v>3</c:v>
                </c:pt>
                <c:pt idx="10388" formatCode="0.0">
                  <c:v>3</c:v>
                </c:pt>
                <c:pt idx="10389" formatCode="0.0">
                  <c:v>3</c:v>
                </c:pt>
                <c:pt idx="10390" formatCode="0.0">
                  <c:v>3</c:v>
                </c:pt>
                <c:pt idx="10391" formatCode="0.0">
                  <c:v>4</c:v>
                </c:pt>
                <c:pt idx="10392" formatCode="0.0">
                  <c:v>4</c:v>
                </c:pt>
                <c:pt idx="10393" formatCode="0.0">
                  <c:v>3</c:v>
                </c:pt>
                <c:pt idx="10394" formatCode="0.0">
                  <c:v>2</c:v>
                </c:pt>
                <c:pt idx="10395" formatCode="0.0">
                  <c:v>4</c:v>
                </c:pt>
                <c:pt idx="10410" formatCode="0.0">
                  <c:v>3</c:v>
                </c:pt>
                <c:pt idx="10412" formatCode="0.0">
                  <c:v>1</c:v>
                </c:pt>
                <c:pt idx="10417" formatCode="0.0">
                  <c:v>4</c:v>
                </c:pt>
                <c:pt idx="10418" formatCode="0.0">
                  <c:v>2</c:v>
                </c:pt>
                <c:pt idx="10419" formatCode="0.0">
                  <c:v>2</c:v>
                </c:pt>
                <c:pt idx="10420" formatCode="0.0">
                  <c:v>1</c:v>
                </c:pt>
                <c:pt idx="10421" formatCode="0.0">
                  <c:v>2</c:v>
                </c:pt>
                <c:pt idx="10423" formatCode="0.0">
                  <c:v>1</c:v>
                </c:pt>
                <c:pt idx="10425" formatCode="0.0">
                  <c:v>2</c:v>
                </c:pt>
                <c:pt idx="10426" formatCode="0.0">
                  <c:v>2</c:v>
                </c:pt>
                <c:pt idx="10427" formatCode="0.0">
                  <c:v>2</c:v>
                </c:pt>
                <c:pt idx="10428" formatCode="0.0">
                  <c:v>6</c:v>
                </c:pt>
                <c:pt idx="10429" formatCode="0.0">
                  <c:v>6</c:v>
                </c:pt>
                <c:pt idx="10430" formatCode="0.0">
                  <c:v>5</c:v>
                </c:pt>
                <c:pt idx="10431" formatCode="0.0">
                  <c:v>4</c:v>
                </c:pt>
                <c:pt idx="10432" formatCode="0.0">
                  <c:v>3</c:v>
                </c:pt>
                <c:pt idx="10433" formatCode="0.0">
                  <c:v>3</c:v>
                </c:pt>
                <c:pt idx="10434" formatCode="0.0">
                  <c:v>9</c:v>
                </c:pt>
                <c:pt idx="10435" formatCode="0.0">
                  <c:v>2</c:v>
                </c:pt>
                <c:pt idx="10437" formatCode="0.0">
                  <c:v>4</c:v>
                </c:pt>
                <c:pt idx="10438" formatCode="0.0">
                  <c:v>1</c:v>
                </c:pt>
                <c:pt idx="10439" formatCode="0.0">
                  <c:v>1</c:v>
                </c:pt>
                <c:pt idx="10441" formatCode="0.0">
                  <c:v>8.1</c:v>
                </c:pt>
                <c:pt idx="10442" formatCode="0.0">
                  <c:v>6.4</c:v>
                </c:pt>
                <c:pt idx="10443" formatCode="0.0">
                  <c:v>4.2</c:v>
                </c:pt>
                <c:pt idx="10444" formatCode="0.0">
                  <c:v>4.2</c:v>
                </c:pt>
                <c:pt idx="10445" formatCode="0.0">
                  <c:v>4</c:v>
                </c:pt>
                <c:pt idx="10446" formatCode="0.0">
                  <c:v>5</c:v>
                </c:pt>
                <c:pt idx="10447" formatCode="0.0">
                  <c:v>6</c:v>
                </c:pt>
                <c:pt idx="10448" formatCode="0.0">
                  <c:v>4.8</c:v>
                </c:pt>
                <c:pt idx="10449" formatCode="0.0">
                  <c:v>5</c:v>
                </c:pt>
                <c:pt idx="10450" formatCode="0.0">
                  <c:v>3.6</c:v>
                </c:pt>
                <c:pt idx="10451" formatCode="0.0">
                  <c:v>5.7</c:v>
                </c:pt>
                <c:pt idx="10452" formatCode="0.0">
                  <c:v>8.1</c:v>
                </c:pt>
                <c:pt idx="10453" formatCode="0.0">
                  <c:v>3.3</c:v>
                </c:pt>
                <c:pt idx="10454" formatCode="0.0">
                  <c:v>3.3</c:v>
                </c:pt>
                <c:pt idx="10455" formatCode="0.0">
                  <c:v>1.3</c:v>
                </c:pt>
                <c:pt idx="10456" formatCode="0.0">
                  <c:v>1.5</c:v>
                </c:pt>
                <c:pt idx="10457" formatCode="0.0">
                  <c:v>1.3</c:v>
                </c:pt>
                <c:pt idx="10458" formatCode="0.0">
                  <c:v>1.7</c:v>
                </c:pt>
                <c:pt idx="10459" formatCode="0.0">
                  <c:v>2.2000000000000002</c:v>
                </c:pt>
                <c:pt idx="10460" formatCode="0.0">
                  <c:v>2.4</c:v>
                </c:pt>
                <c:pt idx="10461" formatCode="0.0">
                  <c:v>0.70000000000000007</c:v>
                </c:pt>
                <c:pt idx="10462" formatCode="0.0">
                  <c:v>2.7</c:v>
                </c:pt>
                <c:pt idx="10464" formatCode="0.0">
                  <c:v>2.5</c:v>
                </c:pt>
                <c:pt idx="10465" formatCode="0.0">
                  <c:v>5.3</c:v>
                </c:pt>
                <c:pt idx="10466" formatCode="0.0">
                  <c:v>1.8</c:v>
                </c:pt>
                <c:pt idx="10467" formatCode="0.0">
                  <c:v>2.7</c:v>
                </c:pt>
                <c:pt idx="10468" formatCode="0.0">
                  <c:v>1.9000000000000001</c:v>
                </c:pt>
                <c:pt idx="10469" formatCode="0.0">
                  <c:v>1.2</c:v>
                </c:pt>
                <c:pt idx="10470" formatCode="0.0">
                  <c:v>1.5</c:v>
                </c:pt>
                <c:pt idx="10471" formatCode="0.0">
                  <c:v>0.9</c:v>
                </c:pt>
                <c:pt idx="10472" formatCode="0.0">
                  <c:v>1.6</c:v>
                </c:pt>
                <c:pt idx="10473" formatCode="0.0">
                  <c:v>1.6</c:v>
                </c:pt>
                <c:pt idx="10474" formatCode="0.0">
                  <c:v>3.4</c:v>
                </c:pt>
                <c:pt idx="10475" formatCode="0.0">
                  <c:v>3</c:v>
                </c:pt>
                <c:pt idx="10476" formatCode="0.0">
                  <c:v>1.4</c:v>
                </c:pt>
                <c:pt idx="10477" formatCode="0.0">
                  <c:v>1.8</c:v>
                </c:pt>
                <c:pt idx="10478" formatCode="0.0">
                  <c:v>6.2</c:v>
                </c:pt>
                <c:pt idx="10479" formatCode="0.0">
                  <c:v>2.2999999999999998</c:v>
                </c:pt>
                <c:pt idx="10480" formatCode="0.0">
                  <c:v>1.7</c:v>
                </c:pt>
                <c:pt idx="10481" formatCode="0.0">
                  <c:v>2.1</c:v>
                </c:pt>
                <c:pt idx="10482" formatCode="0.0">
                  <c:v>3.4</c:v>
                </c:pt>
                <c:pt idx="10483" formatCode="0.0">
                  <c:v>1.9000000000000001</c:v>
                </c:pt>
                <c:pt idx="10484" formatCode="0.0">
                  <c:v>0.60000000000000009</c:v>
                </c:pt>
                <c:pt idx="10485" formatCode="0.0">
                  <c:v>2.1</c:v>
                </c:pt>
                <c:pt idx="10486" formatCode="0.0">
                  <c:v>1.3</c:v>
                </c:pt>
                <c:pt idx="10487" formatCode="0.0">
                  <c:v>1.6</c:v>
                </c:pt>
                <c:pt idx="10488" formatCode="0.0">
                  <c:v>2</c:v>
                </c:pt>
                <c:pt idx="10489" formatCode="0.0">
                  <c:v>3.1</c:v>
                </c:pt>
                <c:pt idx="10490" formatCode="0.0">
                  <c:v>1.9000000000000001</c:v>
                </c:pt>
                <c:pt idx="10491" formatCode="0.0">
                  <c:v>2.8</c:v>
                </c:pt>
                <c:pt idx="10492" formatCode="0.0">
                  <c:v>1.3</c:v>
                </c:pt>
                <c:pt idx="10493" formatCode="0.0">
                  <c:v>1.2</c:v>
                </c:pt>
                <c:pt idx="10494" formatCode="0.0">
                  <c:v>1.8</c:v>
                </c:pt>
                <c:pt idx="10495" formatCode="0.0">
                  <c:v>1.9000000000000001</c:v>
                </c:pt>
                <c:pt idx="10496" formatCode="0.0">
                  <c:v>3.9</c:v>
                </c:pt>
                <c:pt idx="10497" formatCode="0.0">
                  <c:v>4.4000000000000004</c:v>
                </c:pt>
                <c:pt idx="10498" formatCode="0.0">
                  <c:v>1.8</c:v>
                </c:pt>
                <c:pt idx="10499" formatCode="0.0">
                  <c:v>4.5</c:v>
                </c:pt>
                <c:pt idx="10500" formatCode="0.0">
                  <c:v>2.2999999999999998</c:v>
                </c:pt>
                <c:pt idx="10501" formatCode="0.0">
                  <c:v>3.9</c:v>
                </c:pt>
                <c:pt idx="10502" formatCode="0.0">
                  <c:v>1.4</c:v>
                </c:pt>
                <c:pt idx="10503" formatCode="0.0">
                  <c:v>1.6</c:v>
                </c:pt>
                <c:pt idx="10504" formatCode="0.0">
                  <c:v>1.7</c:v>
                </c:pt>
                <c:pt idx="10505" formatCode="0.0">
                  <c:v>1.7</c:v>
                </c:pt>
                <c:pt idx="10506" formatCode="0.0">
                  <c:v>1.8</c:v>
                </c:pt>
                <c:pt idx="10507" formatCode="0.0">
                  <c:v>0.60000000000000009</c:v>
                </c:pt>
                <c:pt idx="10508" formatCode="0.0">
                  <c:v>1.3</c:v>
                </c:pt>
                <c:pt idx="10509" formatCode="0.0">
                  <c:v>2.4</c:v>
                </c:pt>
                <c:pt idx="10510" formatCode="0.0">
                  <c:v>2</c:v>
                </c:pt>
                <c:pt idx="10511" formatCode="0.0">
                  <c:v>1.6</c:v>
                </c:pt>
                <c:pt idx="10512" formatCode="0.0">
                  <c:v>2.6</c:v>
                </c:pt>
                <c:pt idx="10513" formatCode="0.0">
                  <c:v>3.4</c:v>
                </c:pt>
                <c:pt idx="10514" formatCode="0.0">
                  <c:v>6.5</c:v>
                </c:pt>
                <c:pt idx="10515" formatCode="0.0">
                  <c:v>6.5</c:v>
                </c:pt>
                <c:pt idx="10516" formatCode="0.0">
                  <c:v>1.2</c:v>
                </c:pt>
                <c:pt idx="10517" formatCode="0.0">
                  <c:v>1.1000000000000001</c:v>
                </c:pt>
                <c:pt idx="10518" formatCode="0.0">
                  <c:v>1.1000000000000001</c:v>
                </c:pt>
                <c:pt idx="10519" formatCode="0.0">
                  <c:v>3.5</c:v>
                </c:pt>
                <c:pt idx="10520" formatCode="0.0">
                  <c:v>2.5</c:v>
                </c:pt>
                <c:pt idx="10521" formatCode="0.0">
                  <c:v>1.7</c:v>
                </c:pt>
                <c:pt idx="10522" formatCode="0.0">
                  <c:v>0.1</c:v>
                </c:pt>
                <c:pt idx="10523" formatCode="0.0">
                  <c:v>1.1000000000000001</c:v>
                </c:pt>
                <c:pt idx="10524" formatCode="0.0">
                  <c:v>3.6</c:v>
                </c:pt>
                <c:pt idx="10525" formatCode="0.0">
                  <c:v>2</c:v>
                </c:pt>
                <c:pt idx="10526" formatCode="0.0">
                  <c:v>2.2000000000000002</c:v>
                </c:pt>
                <c:pt idx="10527" formatCode="0.0">
                  <c:v>4.5</c:v>
                </c:pt>
                <c:pt idx="10528" formatCode="0.0">
                  <c:v>2</c:v>
                </c:pt>
                <c:pt idx="10529" formatCode="0.0">
                  <c:v>1.6</c:v>
                </c:pt>
                <c:pt idx="10530" formatCode="0.0">
                  <c:v>1</c:v>
                </c:pt>
                <c:pt idx="10531" formatCode="0.0">
                  <c:v>0.9</c:v>
                </c:pt>
                <c:pt idx="10532" formatCode="0.0">
                  <c:v>1.9000000000000001</c:v>
                </c:pt>
                <c:pt idx="10533" formatCode="0.0">
                  <c:v>3.1</c:v>
                </c:pt>
                <c:pt idx="10534" formatCode="0.0">
                  <c:v>1.6</c:v>
                </c:pt>
                <c:pt idx="10535" formatCode="0.0">
                  <c:v>1.6</c:v>
                </c:pt>
                <c:pt idx="10536" formatCode="0.0">
                  <c:v>5.8</c:v>
                </c:pt>
                <c:pt idx="10537" formatCode="0.0">
                  <c:v>3.2</c:v>
                </c:pt>
                <c:pt idx="10538" formatCode="0.0">
                  <c:v>2.6</c:v>
                </c:pt>
                <c:pt idx="10539" formatCode="0.0">
                  <c:v>1.1000000000000001</c:v>
                </c:pt>
                <c:pt idx="10540" formatCode="0.0">
                  <c:v>1.5</c:v>
                </c:pt>
                <c:pt idx="10541" formatCode="0.0">
                  <c:v>4.9000000000000004</c:v>
                </c:pt>
                <c:pt idx="10542" formatCode="0.0">
                  <c:v>2.6</c:v>
                </c:pt>
                <c:pt idx="10543" formatCode="0.0">
                  <c:v>2.2999999999999998</c:v>
                </c:pt>
                <c:pt idx="10544" formatCode="0.0">
                  <c:v>1.1000000000000001</c:v>
                </c:pt>
                <c:pt idx="10545" formatCode="0.0">
                  <c:v>2.2999999999999998</c:v>
                </c:pt>
                <c:pt idx="10546" formatCode="0.0">
                  <c:v>4.3</c:v>
                </c:pt>
                <c:pt idx="10547" formatCode="0.0">
                  <c:v>2.8</c:v>
                </c:pt>
                <c:pt idx="10548" formatCode="0.0">
                  <c:v>2.5</c:v>
                </c:pt>
                <c:pt idx="10549" formatCode="0.0">
                  <c:v>2.1</c:v>
                </c:pt>
                <c:pt idx="10550" formatCode="0.0">
                  <c:v>2.2000000000000002</c:v>
                </c:pt>
                <c:pt idx="10553" formatCode="0.0">
                  <c:v>3.2</c:v>
                </c:pt>
                <c:pt idx="10554" formatCode="0.0">
                  <c:v>4.3</c:v>
                </c:pt>
                <c:pt idx="10555" formatCode="0.0">
                  <c:v>4.2</c:v>
                </c:pt>
                <c:pt idx="10556" formatCode="0.0">
                  <c:v>2.6</c:v>
                </c:pt>
                <c:pt idx="10557" formatCode="0.0">
                  <c:v>2.7</c:v>
                </c:pt>
                <c:pt idx="10560" formatCode="0.0">
                  <c:v>1</c:v>
                </c:pt>
                <c:pt idx="10561" formatCode="0.0">
                  <c:v>2.4</c:v>
                </c:pt>
                <c:pt idx="10562" formatCode="0.0">
                  <c:v>1</c:v>
                </c:pt>
                <c:pt idx="10563" formatCode="0.0">
                  <c:v>1.3</c:v>
                </c:pt>
                <c:pt idx="10566" formatCode="0.0">
                  <c:v>3.9</c:v>
                </c:pt>
                <c:pt idx="10567" formatCode="0.0">
                  <c:v>2.5</c:v>
                </c:pt>
                <c:pt idx="10568" formatCode="0.0">
                  <c:v>1.9000000000000001</c:v>
                </c:pt>
                <c:pt idx="10569" formatCode="0.0">
                  <c:v>1.8</c:v>
                </c:pt>
                <c:pt idx="10606" formatCode="0.0">
                  <c:v>1.83</c:v>
                </c:pt>
                <c:pt idx="10608" formatCode="0.0">
                  <c:v>4.13</c:v>
                </c:pt>
                <c:pt idx="10613" formatCode="0.0">
                  <c:v>4.41</c:v>
                </c:pt>
                <c:pt idx="10620" formatCode="0.0">
                  <c:v>4.0199999999999996</c:v>
                </c:pt>
                <c:pt idx="10622" formatCode="0.0">
                  <c:v>4.01</c:v>
                </c:pt>
                <c:pt idx="10624" formatCode="0.0">
                  <c:v>2.9099999999999997</c:v>
                </c:pt>
                <c:pt idx="10625" formatCode="0.0">
                  <c:v>3.3099999999999996</c:v>
                </c:pt>
                <c:pt idx="10626" formatCode="0.0">
                  <c:v>1.8900000000000001</c:v>
                </c:pt>
                <c:pt idx="10628" formatCode="0.0">
                  <c:v>1.84</c:v>
                </c:pt>
                <c:pt idx="10629" formatCode="0.0">
                  <c:v>2.04</c:v>
                </c:pt>
                <c:pt idx="10631" formatCode="0.0">
                  <c:v>2.06</c:v>
                </c:pt>
                <c:pt idx="10632" formatCode="0.0">
                  <c:v>4.74</c:v>
                </c:pt>
                <c:pt idx="10636" formatCode="0.0">
                  <c:v>2.46</c:v>
                </c:pt>
                <c:pt idx="10638" formatCode="0.0">
                  <c:v>3.4899999999999998</c:v>
                </c:pt>
                <c:pt idx="10639" formatCode="0.0">
                  <c:v>1.3</c:v>
                </c:pt>
                <c:pt idx="10640" formatCode="0.0">
                  <c:v>2.5</c:v>
                </c:pt>
                <c:pt idx="10644" formatCode="0.0">
                  <c:v>2.56</c:v>
                </c:pt>
                <c:pt idx="10646" formatCode="0.0">
                  <c:v>4</c:v>
                </c:pt>
                <c:pt idx="10651" formatCode="0.0">
                  <c:v>1.4</c:v>
                </c:pt>
                <c:pt idx="10652" formatCode="0.0">
                  <c:v>1.33</c:v>
                </c:pt>
                <c:pt idx="10653" formatCode="0.0">
                  <c:v>13</c:v>
                </c:pt>
                <c:pt idx="10654" formatCode="0.0">
                  <c:v>13.3</c:v>
                </c:pt>
                <c:pt idx="10657" formatCode="0.0">
                  <c:v>3.73</c:v>
                </c:pt>
                <c:pt idx="10659" formatCode="0.0">
                  <c:v>2.13</c:v>
                </c:pt>
                <c:pt idx="10660" formatCode="0.0">
                  <c:v>2.0099999999999998</c:v>
                </c:pt>
                <c:pt idx="10661" formatCode="0.0">
                  <c:v>2.2400000000000002</c:v>
                </c:pt>
                <c:pt idx="10663" formatCode="0.0">
                  <c:v>6.01</c:v>
                </c:pt>
                <c:pt idx="10715" formatCode="0.0">
                  <c:v>1.1900000000000002</c:v>
                </c:pt>
                <c:pt idx="10716" formatCode="0.0">
                  <c:v>6.03</c:v>
                </c:pt>
                <c:pt idx="10725" formatCode="0.0">
                  <c:v>1.9000000000000001</c:v>
                </c:pt>
                <c:pt idx="10726" formatCode="0.0">
                  <c:v>3.2</c:v>
                </c:pt>
                <c:pt idx="10727" formatCode="0.0">
                  <c:v>1.8</c:v>
                </c:pt>
                <c:pt idx="10728" formatCode="0.0">
                  <c:v>2.9</c:v>
                </c:pt>
                <c:pt idx="10729" formatCode="0.0">
                  <c:v>2.4</c:v>
                </c:pt>
                <c:pt idx="10730" formatCode="0.0">
                  <c:v>1.6</c:v>
                </c:pt>
                <c:pt idx="10731" formatCode="0.0">
                  <c:v>3.6</c:v>
                </c:pt>
                <c:pt idx="10732" formatCode="0.0">
                  <c:v>1.8</c:v>
                </c:pt>
                <c:pt idx="10733" formatCode="0.0">
                  <c:v>1.8</c:v>
                </c:pt>
                <c:pt idx="10734" formatCode="0.0">
                  <c:v>1.5</c:v>
                </c:pt>
                <c:pt idx="10735" formatCode="0.0">
                  <c:v>1.9000000000000001</c:v>
                </c:pt>
                <c:pt idx="10736" formatCode="0.0">
                  <c:v>3</c:v>
                </c:pt>
                <c:pt idx="10737" formatCode="0.0">
                  <c:v>2.4</c:v>
                </c:pt>
                <c:pt idx="10738" formatCode="0.0">
                  <c:v>1.5</c:v>
                </c:pt>
                <c:pt idx="10739" formatCode="0.0">
                  <c:v>1.2</c:v>
                </c:pt>
                <c:pt idx="10740" formatCode="0.0">
                  <c:v>6</c:v>
                </c:pt>
                <c:pt idx="10741" formatCode="0.0">
                  <c:v>2.2999999999999998</c:v>
                </c:pt>
                <c:pt idx="10742" formatCode="0.0">
                  <c:v>3.3</c:v>
                </c:pt>
                <c:pt idx="10743" formatCode="0.0">
                  <c:v>3.3</c:v>
                </c:pt>
                <c:pt idx="10744" formatCode="0.0">
                  <c:v>2.8</c:v>
                </c:pt>
                <c:pt idx="10745" formatCode="0.0">
                  <c:v>4.7</c:v>
                </c:pt>
                <c:pt idx="10746" formatCode="0.0">
                  <c:v>2.7</c:v>
                </c:pt>
                <c:pt idx="10747" formatCode="0.0">
                  <c:v>4.2</c:v>
                </c:pt>
                <c:pt idx="10748" formatCode="0.0">
                  <c:v>2.5</c:v>
                </c:pt>
                <c:pt idx="10749" formatCode="0.0">
                  <c:v>3.7</c:v>
                </c:pt>
                <c:pt idx="10775" formatCode="0.0">
                  <c:v>5.53</c:v>
                </c:pt>
                <c:pt idx="10776" formatCode="0.0">
                  <c:v>6.3</c:v>
                </c:pt>
                <c:pt idx="10777" formatCode="0.0">
                  <c:v>5.26</c:v>
                </c:pt>
                <c:pt idx="10778" formatCode="0.0">
                  <c:v>8.4</c:v>
                </c:pt>
                <c:pt idx="10851" formatCode="0.0">
                  <c:v>4.5896800000000004</c:v>
                </c:pt>
                <c:pt idx="10856" formatCode="0.0">
                  <c:v>4.6479999999999988</c:v>
                </c:pt>
                <c:pt idx="10858" formatCode="0.0">
                  <c:v>2.73</c:v>
                </c:pt>
                <c:pt idx="10859" formatCode="0.0">
                  <c:v>4.7682200000000003</c:v>
                </c:pt>
                <c:pt idx="10860" formatCode="0.0">
                  <c:v>4.523839999999999</c:v>
                </c:pt>
                <c:pt idx="10871" formatCode="0.0">
                  <c:v>1.8340646807212977</c:v>
                </c:pt>
                <c:pt idx="10872" formatCode="0.0">
                  <c:v>2.3264613761080617</c:v>
                </c:pt>
                <c:pt idx="10873" formatCode="0.0">
                  <c:v>2.315130004127115</c:v>
                </c:pt>
                <c:pt idx="10877" formatCode="0.0">
                  <c:v>4.0036254206357169</c:v>
                </c:pt>
                <c:pt idx="10878" formatCode="0.0">
                  <c:v>4.0804583139184585</c:v>
                </c:pt>
                <c:pt idx="10879" formatCode="0.0">
                  <c:v>4.5884359685583558</c:v>
                </c:pt>
                <c:pt idx="10881" formatCode="0.0">
                  <c:v>2.2334458114429174</c:v>
                </c:pt>
                <c:pt idx="10883" formatCode="0.0">
                  <c:v>2.0324815536582945</c:v>
                </c:pt>
                <c:pt idx="10884" formatCode="0.0">
                  <c:v>4.4746701505821997</c:v>
                </c:pt>
                <c:pt idx="10885" formatCode="0.0">
                  <c:v>4.84808756730102</c:v>
                </c:pt>
                <c:pt idx="10886" formatCode="0.0">
                  <c:v>2.8368528723192008</c:v>
                </c:pt>
                <c:pt idx="10888" formatCode="0.0">
                  <c:v>2.5306561276339545</c:v>
                </c:pt>
                <c:pt idx="10894" formatCode="0.0">
                  <c:v>1.1602299423709015</c:v>
                </c:pt>
                <c:pt idx="10895" formatCode="0.0">
                  <c:v>1.7279525913541913</c:v>
                </c:pt>
                <c:pt idx="10900" formatCode="0.0">
                  <c:v>1.7572226415094336</c:v>
                </c:pt>
                <c:pt idx="10902" formatCode="0.0">
                  <c:v>1.8463570915476095</c:v>
                </c:pt>
                <c:pt idx="10904" formatCode="0.0">
                  <c:v>1.6169617124248497</c:v>
                </c:pt>
                <c:pt idx="10907" formatCode="0.0">
                  <c:v>1.90260600799921</c:v>
                </c:pt>
                <c:pt idx="10910" formatCode="0.0">
                  <c:v>2.991491716914644</c:v>
                </c:pt>
                <c:pt idx="10911" formatCode="0.0">
                  <c:v>4.4800000000000004</c:v>
                </c:pt>
                <c:pt idx="10912" formatCode="0.0">
                  <c:v>4.03</c:v>
                </c:pt>
                <c:pt idx="10913" formatCode="0.0">
                  <c:v>2.9699999999999998</c:v>
                </c:pt>
                <c:pt idx="10914" formatCode="0.0">
                  <c:v>1.44</c:v>
                </c:pt>
                <c:pt idx="10915" formatCode="0.0">
                  <c:v>3.29</c:v>
                </c:pt>
                <c:pt idx="10916" formatCode="0.0">
                  <c:v>2.9</c:v>
                </c:pt>
                <c:pt idx="10917" formatCode="0.0">
                  <c:v>9.6</c:v>
                </c:pt>
                <c:pt idx="10918" formatCode="0.0">
                  <c:v>4.5</c:v>
                </c:pt>
                <c:pt idx="10919" formatCode="0.0">
                  <c:v>4.4300000000000006</c:v>
                </c:pt>
                <c:pt idx="10920" formatCode="0.0">
                  <c:v>1.04</c:v>
                </c:pt>
                <c:pt idx="10921" formatCode="0.0">
                  <c:v>2.96</c:v>
                </c:pt>
                <c:pt idx="10925" formatCode="0.0">
                  <c:v>2.7041578779162676</c:v>
                </c:pt>
                <c:pt idx="10926" formatCode="0.0">
                  <c:v>2.7196585991344762</c:v>
                </c:pt>
                <c:pt idx="10928" formatCode="0.0">
                  <c:v>9.6542064439140809</c:v>
                </c:pt>
                <c:pt idx="10933" formatCode="0.0">
                  <c:v>5.0459017338267662</c:v>
                </c:pt>
                <c:pt idx="10934" formatCode="0.0">
                  <c:v>6.8991865412048119</c:v>
                </c:pt>
                <c:pt idx="10937" formatCode="0.0">
                  <c:v>5.8619552108821766</c:v>
                </c:pt>
                <c:pt idx="10940" formatCode="0.0">
                  <c:v>5.431137908611178</c:v>
                </c:pt>
                <c:pt idx="10943" formatCode="0.0">
                  <c:v>5.9297431581726565</c:v>
                </c:pt>
                <c:pt idx="10944" formatCode="0.0">
                  <c:v>6.6249362295735326</c:v>
                </c:pt>
                <c:pt idx="10947" formatCode="0.0">
                  <c:v>2.6362119853897723</c:v>
                </c:pt>
                <c:pt idx="10952" formatCode="0.0">
                  <c:v>3.2882951131637865</c:v>
                </c:pt>
                <c:pt idx="10954" formatCode="0.0">
                  <c:v>3.2527001409951906</c:v>
                </c:pt>
                <c:pt idx="10956" formatCode="0.0">
                  <c:v>4.5434414330196242</c:v>
                </c:pt>
                <c:pt idx="10957" formatCode="0.0">
                  <c:v>6.7262265369649805</c:v>
                </c:pt>
                <c:pt idx="10958" formatCode="0.0">
                  <c:v>2.5239930137316313</c:v>
                </c:pt>
                <c:pt idx="10960" formatCode="0.0">
                  <c:v>4.2434845865846409</c:v>
                </c:pt>
                <c:pt idx="10962" formatCode="0.0">
                  <c:v>2.0689050139968894</c:v>
                </c:pt>
                <c:pt idx="10966" formatCode="0.0">
                  <c:v>1.372432616479766</c:v>
                </c:pt>
                <c:pt idx="10968" formatCode="0.0">
                  <c:v>1.3926137299714934</c:v>
                </c:pt>
                <c:pt idx="10969" formatCode="0.0">
                  <c:v>10.988477407085625</c:v>
                </c:pt>
                <c:pt idx="10972" formatCode="0.0">
                  <c:v>7.3503708678112378</c:v>
                </c:pt>
                <c:pt idx="10973" formatCode="0.0">
                  <c:v>9.0632252794987576</c:v>
                </c:pt>
                <c:pt idx="10976" formatCode="0.0">
                  <c:v>2.3376321526898738</c:v>
                </c:pt>
                <c:pt idx="10977" formatCode="0.0">
                  <c:v>1.8260224223430543</c:v>
                </c:pt>
                <c:pt idx="10979" formatCode="0.0">
                  <c:v>2.8603707270101113</c:v>
                </c:pt>
                <c:pt idx="10981" formatCode="0.0">
                  <c:v>6.0543028126870126</c:v>
                </c:pt>
                <c:pt idx="10982" formatCode="0.0">
                  <c:v>4.278106103586607</c:v>
                </c:pt>
                <c:pt idx="10983" formatCode="0.0">
                  <c:v>4.831024768142127</c:v>
                </c:pt>
                <c:pt idx="10984" formatCode="0.0">
                  <c:v>2.8639315289532292</c:v>
                </c:pt>
                <c:pt idx="10987" formatCode="0.0">
                  <c:v>5.4576637874281193</c:v>
                </c:pt>
                <c:pt idx="10990" formatCode="0.0">
                  <c:v>1.7103135004164485</c:v>
                </c:pt>
                <c:pt idx="10991" formatCode="0.0">
                  <c:v>2.037349738762813</c:v>
                </c:pt>
                <c:pt idx="10992" formatCode="0.0">
                  <c:v>4.0142772258988551</c:v>
                </c:pt>
                <c:pt idx="10993" formatCode="0.0">
                  <c:v>3.4610136012620814</c:v>
                </c:pt>
                <c:pt idx="10994" formatCode="0.0">
                  <c:v>2.8638496729403271</c:v>
                </c:pt>
                <c:pt idx="10997" formatCode="0.0">
                  <c:v>1.9985053333333338</c:v>
                </c:pt>
                <c:pt idx="10998" formatCode="0.0">
                  <c:v>1.9895613333333335</c:v>
                </c:pt>
                <c:pt idx="10999" formatCode="0.0">
                  <c:v>1.9127213333333335</c:v>
                </c:pt>
                <c:pt idx="11000" formatCode="0.0">
                  <c:v>2.4556973333333327</c:v>
                </c:pt>
                <c:pt idx="11001" formatCode="0.0">
                  <c:v>1.3292493333333335</c:v>
                </c:pt>
                <c:pt idx="11002" formatCode="0.0">
                  <c:v>2.6026383333333327</c:v>
                </c:pt>
                <c:pt idx="11003" formatCode="0.0">
                  <c:v>2.6866893333333333</c:v>
                </c:pt>
                <c:pt idx="11004" formatCode="0.0">
                  <c:v>2.2543673333333332</c:v>
                </c:pt>
                <c:pt idx="11006" formatCode="0.0">
                  <c:v>1.7016233333333333</c:v>
                </c:pt>
                <c:pt idx="11007" formatCode="0.0">
                  <c:v>2.0430013333333332</c:v>
                </c:pt>
                <c:pt idx="11008" formatCode="0.0">
                  <c:v>2.543206333333333</c:v>
                </c:pt>
                <c:pt idx="11009" formatCode="0.0">
                  <c:v>1.9177873333333337</c:v>
                </c:pt>
                <c:pt idx="11010" formatCode="0.0">
                  <c:v>10.594220243222042</c:v>
                </c:pt>
                <c:pt idx="11011" formatCode="0.0">
                  <c:v>2.66</c:v>
                </c:pt>
                <c:pt idx="11014" formatCode="0.0">
                  <c:v>1.9100000000000001</c:v>
                </c:pt>
                <c:pt idx="11015" formatCode="0.0">
                  <c:v>2.06</c:v>
                </c:pt>
                <c:pt idx="11016" formatCode="0.0">
                  <c:v>1.78</c:v>
                </c:pt>
                <c:pt idx="11022" formatCode="0.0">
                  <c:v>1.83</c:v>
                </c:pt>
                <c:pt idx="11024" formatCode="0.0">
                  <c:v>4.1599999999999993</c:v>
                </c:pt>
                <c:pt idx="11031" formatCode="0.0">
                  <c:v>2.9899999999999998</c:v>
                </c:pt>
                <c:pt idx="11038" formatCode="0.0">
                  <c:v>5.52</c:v>
                </c:pt>
                <c:pt idx="11040" formatCode="0.0">
                  <c:v>5.49</c:v>
                </c:pt>
                <c:pt idx="11041" formatCode="0.0">
                  <c:v>5.51</c:v>
                </c:pt>
                <c:pt idx="11044" formatCode="0.0">
                  <c:v>7.35</c:v>
                </c:pt>
                <c:pt idx="11049" formatCode="0.0">
                  <c:v>1.1499999999999997</c:v>
                </c:pt>
                <c:pt idx="11050" formatCode="0.0">
                  <c:v>3.14</c:v>
                </c:pt>
                <c:pt idx="11051" formatCode="0.0">
                  <c:v>1.57</c:v>
                </c:pt>
                <c:pt idx="11052" formatCode="0.0">
                  <c:v>2.54</c:v>
                </c:pt>
                <c:pt idx="11053" formatCode="0.0">
                  <c:v>2.4</c:v>
                </c:pt>
                <c:pt idx="11054" formatCode="0.0">
                  <c:v>2.65</c:v>
                </c:pt>
                <c:pt idx="11055" formatCode="0.0">
                  <c:v>3.07</c:v>
                </c:pt>
                <c:pt idx="11057" formatCode="0.0">
                  <c:v>2.77</c:v>
                </c:pt>
                <c:pt idx="11058" formatCode="0.0">
                  <c:v>2.4899999999999998</c:v>
                </c:pt>
                <c:pt idx="11059" formatCode="0.0">
                  <c:v>3.67</c:v>
                </c:pt>
                <c:pt idx="11067" formatCode="0.0">
                  <c:v>2.92</c:v>
                </c:pt>
                <c:pt idx="11068" formatCode="0.0">
                  <c:v>3.13</c:v>
                </c:pt>
                <c:pt idx="11069" formatCode="0.0">
                  <c:v>4.1099999999999994</c:v>
                </c:pt>
                <c:pt idx="11070" formatCode="0.0">
                  <c:v>3.54</c:v>
                </c:pt>
                <c:pt idx="11071" formatCode="0.0">
                  <c:v>2.9</c:v>
                </c:pt>
                <c:pt idx="11072" formatCode="0.0">
                  <c:v>3.15</c:v>
                </c:pt>
                <c:pt idx="11073" formatCode="0.0">
                  <c:v>2.8099999999999996</c:v>
                </c:pt>
                <c:pt idx="11074" formatCode="0.0">
                  <c:v>2.04</c:v>
                </c:pt>
                <c:pt idx="11075" formatCode="0.0">
                  <c:v>2.57</c:v>
                </c:pt>
                <c:pt idx="11076" formatCode="0.0">
                  <c:v>2.62</c:v>
                </c:pt>
                <c:pt idx="11077" formatCode="0.0">
                  <c:v>2.09</c:v>
                </c:pt>
                <c:pt idx="11078" formatCode="0.0">
                  <c:v>2.9099999999999997</c:v>
                </c:pt>
                <c:pt idx="11079" formatCode="0.0">
                  <c:v>3.7600000000000002</c:v>
                </c:pt>
                <c:pt idx="11082" formatCode="0.0">
                  <c:v>5.17</c:v>
                </c:pt>
                <c:pt idx="11083" formatCode="0.0">
                  <c:v>3.19</c:v>
                </c:pt>
                <c:pt idx="11084" formatCode="0.0">
                  <c:v>3.32</c:v>
                </c:pt>
                <c:pt idx="11085" formatCode="0.0">
                  <c:v>3.4899999999999998</c:v>
                </c:pt>
                <c:pt idx="11086" formatCode="0.0">
                  <c:v>3.4099999999999997</c:v>
                </c:pt>
                <c:pt idx="11087" formatCode="0.0">
                  <c:v>3.32</c:v>
                </c:pt>
                <c:pt idx="11093" formatCode="0.0">
                  <c:v>8</c:v>
                </c:pt>
                <c:pt idx="11094" formatCode="0.0">
                  <c:v>8.43</c:v>
                </c:pt>
                <c:pt idx="11095" formatCode="0.0">
                  <c:v>8.2900000000000009</c:v>
                </c:pt>
                <c:pt idx="11096" formatCode="0.0">
                  <c:v>7.44</c:v>
                </c:pt>
                <c:pt idx="11097" formatCode="0.0">
                  <c:v>4.24</c:v>
                </c:pt>
                <c:pt idx="11098" formatCode="0.0">
                  <c:v>4.09</c:v>
                </c:pt>
                <c:pt idx="11099" formatCode="0.0">
                  <c:v>5.1499999999999995</c:v>
                </c:pt>
                <c:pt idx="11101" formatCode="0.0">
                  <c:v>8.82</c:v>
                </c:pt>
                <c:pt idx="11102" formatCode="0.0">
                  <c:v>5.53</c:v>
                </c:pt>
                <c:pt idx="11103" formatCode="0.0">
                  <c:v>3.59</c:v>
                </c:pt>
                <c:pt idx="11104" formatCode="0.0">
                  <c:v>6.24</c:v>
                </c:pt>
                <c:pt idx="11105" formatCode="0.0">
                  <c:v>3.9699999999999998</c:v>
                </c:pt>
                <c:pt idx="11108" formatCode="0.0">
                  <c:v>2.9899999999999998</c:v>
                </c:pt>
                <c:pt idx="11109" formatCode="0.0">
                  <c:v>2.88</c:v>
                </c:pt>
                <c:pt idx="11110" formatCode="0.0">
                  <c:v>2.9</c:v>
                </c:pt>
                <c:pt idx="11111" formatCode="0.0">
                  <c:v>3.74</c:v>
                </c:pt>
                <c:pt idx="11112" formatCode="0.0">
                  <c:v>3.74</c:v>
                </c:pt>
                <c:pt idx="11113" formatCode="0.0">
                  <c:v>3.9499999999999997</c:v>
                </c:pt>
                <c:pt idx="11114" formatCode="0.0">
                  <c:v>3.8899999999999997</c:v>
                </c:pt>
                <c:pt idx="11115" formatCode="0.0">
                  <c:v>3.1</c:v>
                </c:pt>
                <c:pt idx="11116" formatCode="0.0">
                  <c:v>2.2599999999999998</c:v>
                </c:pt>
                <c:pt idx="11117" formatCode="0.0">
                  <c:v>2.52</c:v>
                </c:pt>
                <c:pt idx="11118" formatCode="0.0">
                  <c:v>5.58</c:v>
                </c:pt>
                <c:pt idx="11119" formatCode="0.0">
                  <c:v>3.73</c:v>
                </c:pt>
                <c:pt idx="11120" formatCode="0.0">
                  <c:v>5.8199999999999994</c:v>
                </c:pt>
                <c:pt idx="11121" formatCode="0.0">
                  <c:v>3.2</c:v>
                </c:pt>
                <c:pt idx="11122" formatCode="0.0">
                  <c:v>304</c:v>
                </c:pt>
                <c:pt idx="11123" formatCode="0.0">
                  <c:v>3.27</c:v>
                </c:pt>
                <c:pt idx="11124" formatCode="0.0">
                  <c:v>3.17</c:v>
                </c:pt>
                <c:pt idx="11125" formatCode="0.0">
                  <c:v>5.6099999999999994</c:v>
                </c:pt>
                <c:pt idx="11126" formatCode="0.0">
                  <c:v>5.98</c:v>
                </c:pt>
                <c:pt idx="11127" formatCode="0.0">
                  <c:v>5.99</c:v>
                </c:pt>
                <c:pt idx="11128" formatCode="0.0">
                  <c:v>7.1099999999999994</c:v>
                </c:pt>
                <c:pt idx="11129" formatCode="0.0">
                  <c:v>7.48</c:v>
                </c:pt>
                <c:pt idx="11130" formatCode="0.0">
                  <c:v>7.03</c:v>
                </c:pt>
                <c:pt idx="11131" formatCode="0.0">
                  <c:v>8.07</c:v>
                </c:pt>
                <c:pt idx="11132" formatCode="0.0">
                  <c:v>7.6499999999999995</c:v>
                </c:pt>
                <c:pt idx="11133" formatCode="0.0">
                  <c:v>8.01</c:v>
                </c:pt>
                <c:pt idx="11134" formatCode="0.0">
                  <c:v>4.3899999999999997</c:v>
                </c:pt>
                <c:pt idx="11135" formatCode="0.0">
                  <c:v>8.02</c:v>
                </c:pt>
                <c:pt idx="11136" formatCode="0.0">
                  <c:v>5.53</c:v>
                </c:pt>
                <c:pt idx="11137" formatCode="0.0">
                  <c:v>6.01</c:v>
                </c:pt>
                <c:pt idx="11138" formatCode="0.0">
                  <c:v>7.9300000000000006</c:v>
                </c:pt>
                <c:pt idx="11139" formatCode="0.0">
                  <c:v>7.78</c:v>
                </c:pt>
                <c:pt idx="11140" formatCode="0.0">
                  <c:v>4.7</c:v>
                </c:pt>
                <c:pt idx="11141" formatCode="0.0">
                  <c:v>4.79</c:v>
                </c:pt>
                <c:pt idx="11142" formatCode="0.0">
                  <c:v>4.1899999999999995</c:v>
                </c:pt>
                <c:pt idx="11143" formatCode="0.0">
                  <c:v>2.9</c:v>
                </c:pt>
                <c:pt idx="11144" formatCode="0.0">
                  <c:v>2.62</c:v>
                </c:pt>
                <c:pt idx="11145" formatCode="0.0">
                  <c:v>2.63</c:v>
                </c:pt>
                <c:pt idx="11146" formatCode="0.0">
                  <c:v>3.08</c:v>
                </c:pt>
                <c:pt idx="11147" formatCode="0.0">
                  <c:v>9.17</c:v>
                </c:pt>
                <c:pt idx="11148" formatCode="0.0">
                  <c:v>3</c:v>
                </c:pt>
                <c:pt idx="11149" formatCode="0.0">
                  <c:v>2.2200000000000002</c:v>
                </c:pt>
                <c:pt idx="11150" formatCode="0.0">
                  <c:v>4.21</c:v>
                </c:pt>
                <c:pt idx="11151" formatCode="0.0">
                  <c:v>7.1</c:v>
                </c:pt>
                <c:pt idx="11152" formatCode="0.0">
                  <c:v>5.6199999999999992</c:v>
                </c:pt>
                <c:pt idx="11153" formatCode="0.0">
                  <c:v>4.87</c:v>
                </c:pt>
                <c:pt idx="11154" formatCode="0.0">
                  <c:v>8.17</c:v>
                </c:pt>
                <c:pt idx="11155" formatCode="0.0">
                  <c:v>2.4</c:v>
                </c:pt>
                <c:pt idx="11156" formatCode="0.0">
                  <c:v>1.42</c:v>
                </c:pt>
                <c:pt idx="11157" formatCode="0.0">
                  <c:v>4.0999999999999996</c:v>
                </c:pt>
                <c:pt idx="11158" formatCode="0.0">
                  <c:v>2.3099999999999996</c:v>
                </c:pt>
                <c:pt idx="11159" formatCode="0.0">
                  <c:v>2.2200000000000002</c:v>
                </c:pt>
                <c:pt idx="11160" formatCode="0.0">
                  <c:v>2.84</c:v>
                </c:pt>
                <c:pt idx="11161" formatCode="0.0">
                  <c:v>3.3</c:v>
                </c:pt>
                <c:pt idx="11162" formatCode="0.0">
                  <c:v>2.4099999999999997</c:v>
                </c:pt>
                <c:pt idx="11163" formatCode="0.0">
                  <c:v>1.1299999999999997</c:v>
                </c:pt>
                <c:pt idx="11164" formatCode="0.0">
                  <c:v>1.4</c:v>
                </c:pt>
                <c:pt idx="11165" formatCode="0.0">
                  <c:v>1.33</c:v>
                </c:pt>
                <c:pt idx="11166" formatCode="0.0">
                  <c:v>1.9200000000000002</c:v>
                </c:pt>
                <c:pt idx="11167" formatCode="0.0">
                  <c:v>1.29</c:v>
                </c:pt>
                <c:pt idx="11168" formatCode="0.0">
                  <c:v>4.3499999999999996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DDBA-483F-A000-87B0BDCE2B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92949640"/>
        <c:axId val="492951208"/>
      </c:scatterChart>
      <c:valAx>
        <c:axId val="492949640"/>
        <c:scaling>
          <c:logBase val="10"/>
          <c:orientation val="minMax"/>
          <c:max val="20000"/>
          <c:min val="100"/>
        </c:scaling>
        <c:delete val="0"/>
        <c:axPos val="b"/>
        <c:title>
          <c:tx>
            <c:rich>
              <a:bodyPr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>
                    <a:solidFill>
                      <a:schemeClr val="bg1"/>
                    </a:solidFill>
                  </a:rPr>
                  <a:t>Ta</a:t>
                </a:r>
              </a:p>
            </c:rich>
          </c:tx>
          <c:layout>
            <c:manualLayout>
              <c:xMode val="edge"/>
              <c:yMode val="edge"/>
              <c:x val="0.53041427752293591"/>
              <c:y val="0.82995412529955492"/>
            </c:manualLayout>
          </c:layout>
          <c:overlay val="0"/>
        </c:title>
        <c:numFmt formatCode="0" sourceLinked="0"/>
        <c:majorTickMark val="in"/>
        <c:minorTickMark val="in"/>
        <c:tickLblPos val="nextTo"/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it-IT"/>
          </a:p>
        </c:txPr>
        <c:crossAx val="492951208"/>
        <c:crossesAt val="0.1"/>
        <c:crossBetween val="midCat"/>
      </c:valAx>
      <c:valAx>
        <c:axId val="492951208"/>
        <c:scaling>
          <c:logBase val="10"/>
          <c:orientation val="minMax"/>
          <c:min val="0.1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>
                    <a:solidFill>
                      <a:schemeClr val="bg1"/>
                    </a:solidFill>
                  </a:rPr>
                  <a:t>Th</a:t>
                </a:r>
              </a:p>
            </c:rich>
          </c:tx>
          <c:layout>
            <c:manualLayout>
              <c:xMode val="edge"/>
              <c:yMode val="edge"/>
              <c:x val="3.5239947146982094E-2"/>
              <c:y val="0.3590518315645328"/>
            </c:manualLayout>
          </c:layout>
          <c:overlay val="0"/>
        </c:title>
        <c:numFmt formatCode="General" sourceLinked="0"/>
        <c:majorTickMark val="in"/>
        <c:minorTickMark val="in"/>
        <c:tickLblPos val="nextTo"/>
        <c:txPr>
          <a:bodyPr/>
          <a:lstStyle/>
          <a:p>
            <a:pPr>
              <a:defRPr sz="1200">
                <a:solidFill>
                  <a:schemeClr val="bg1"/>
                </a:solidFill>
              </a:defRPr>
            </a:pPr>
            <a:endParaRPr lang="it-IT"/>
          </a:p>
        </c:txPr>
        <c:crossAx val="492949640"/>
        <c:crossesAt val="0.1"/>
        <c:crossBetween val="midCat"/>
      </c:valAx>
      <c:spPr>
        <a:solidFill>
          <a:sysClr val="window" lastClr="FFFFFF"/>
        </a:solidFill>
        <a:ln>
          <a:solidFill>
            <a:sysClr val="windowText" lastClr="000000"/>
          </a:solidFill>
        </a:ln>
      </c:spPr>
    </c:plotArea>
    <c:legend>
      <c:legendPos val="r"/>
      <c:layout>
        <c:manualLayout>
          <c:xMode val="edge"/>
          <c:yMode val="edge"/>
          <c:x val="0.1161648885454397"/>
          <c:y val="5.398287973493833E-2"/>
          <c:w val="0.37009290807985901"/>
          <c:h val="0.1357576080017025"/>
        </c:manualLayout>
      </c:layout>
      <c:overlay val="0"/>
      <c:txPr>
        <a:bodyPr/>
        <a:lstStyle/>
        <a:p>
          <a:pPr>
            <a:defRPr sz="1200"/>
          </a:pPr>
          <a:endParaRPr lang="it-IT"/>
        </a:p>
      </c:txPr>
    </c:legend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7434737502339773"/>
          <c:y val="3.9125803212210646E-2"/>
          <c:w val="0.79214446312210263"/>
          <c:h val="0.81016976527263873"/>
        </c:manualLayout>
      </c:layout>
      <c:scatterChart>
        <c:scatterStyle val="smoothMarker"/>
        <c:varyColors val="0"/>
        <c:ser>
          <c:idx val="0"/>
          <c:order val="0"/>
          <c:spPr>
            <a:ln w="15875">
              <a:solidFill>
                <a:srgbClr val="000000"/>
              </a:solidFill>
            </a:ln>
          </c:spPr>
          <c:marker>
            <c:symbol val="none"/>
          </c:marker>
          <c:xVal>
            <c:numLit>
              <c:formatCode>General</c:formatCode>
              <c:ptCount val="5"/>
              <c:pt idx="0">
                <c:v>3.5</c:v>
              </c:pt>
              <c:pt idx="1">
                <c:v>5</c:v>
              </c:pt>
              <c:pt idx="2">
                <c:v>6</c:v>
              </c:pt>
              <c:pt idx="3">
                <c:v>8</c:v>
              </c:pt>
              <c:pt idx="4">
                <c:v>11.3</c:v>
              </c:pt>
            </c:numLit>
          </c:xVal>
          <c:yVal>
            <c:numLit>
              <c:formatCode>General</c:formatCode>
              <c:ptCount val="5"/>
              <c:pt idx="0">
                <c:v>5.9</c:v>
              </c:pt>
              <c:pt idx="1">
                <c:v>7</c:v>
              </c:pt>
              <c:pt idx="2">
                <c:v>8.2000000000000011</c:v>
              </c:pt>
              <c:pt idx="3">
                <c:v>10.5</c:v>
              </c:pt>
              <c:pt idx="4">
                <c:v>14.1</c:v>
              </c:pt>
            </c:numLit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EB15-4813-9C0E-62349BDD094F}"/>
            </c:ext>
          </c:extLst>
        </c:ser>
        <c:ser>
          <c:idx val="1"/>
          <c:order val="1"/>
          <c:spPr>
            <a:ln w="15875">
              <a:solidFill>
                <a:srgbClr val="000000"/>
              </a:solidFill>
            </a:ln>
          </c:spPr>
          <c:marker>
            <c:symbol val="none"/>
          </c:marker>
          <c:xVal>
            <c:numLit>
              <c:formatCode>General</c:formatCode>
              <c:ptCount val="6"/>
              <c:pt idx="0">
                <c:v>11.9</c:v>
              </c:pt>
              <c:pt idx="1">
                <c:v>11.8</c:v>
              </c:pt>
              <c:pt idx="2">
                <c:v>10.4</c:v>
              </c:pt>
              <c:pt idx="3">
                <c:v>12.7</c:v>
              </c:pt>
              <c:pt idx="4">
                <c:v>13.7</c:v>
              </c:pt>
              <c:pt idx="5">
                <c:v>17.399999999999999</c:v>
              </c:pt>
            </c:numLit>
          </c:xVal>
          <c:yVal>
            <c:numLit>
              <c:formatCode>General</c:formatCode>
              <c:ptCount val="6"/>
              <c:pt idx="0">
                <c:v>17</c:v>
              </c:pt>
              <c:pt idx="1">
                <c:v>15</c:v>
              </c:pt>
              <c:pt idx="2">
                <c:v>11.3</c:v>
              </c:pt>
              <c:pt idx="3">
                <c:v>7.6</c:v>
              </c:pt>
              <c:pt idx="4">
                <c:v>5</c:v>
              </c:pt>
              <c:pt idx="5">
                <c:v>2</c:v>
              </c:pt>
            </c:numLit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EB15-4813-9C0E-62349BDD094F}"/>
            </c:ext>
          </c:extLst>
        </c:ser>
        <c:ser>
          <c:idx val="2"/>
          <c:order val="2"/>
          <c:spPr>
            <a:ln w="15875">
              <a:solidFill>
                <a:srgbClr val="000000"/>
              </a:solidFill>
            </a:ln>
          </c:spPr>
          <c:marker>
            <c:symbol val="none"/>
          </c:marker>
          <c:xVal>
            <c:numLit>
              <c:formatCode>General</c:formatCode>
              <c:ptCount val="4"/>
              <c:pt idx="0">
                <c:v>7.4</c:v>
              </c:pt>
              <c:pt idx="1">
                <c:v>9.5</c:v>
              </c:pt>
              <c:pt idx="2">
                <c:v>13</c:v>
              </c:pt>
              <c:pt idx="3">
                <c:v>13.8</c:v>
              </c:pt>
            </c:numLit>
          </c:xVal>
          <c:yVal>
            <c:numLit>
              <c:formatCode>General</c:formatCode>
              <c:ptCount val="4"/>
              <c:pt idx="0">
                <c:v>9.7000000000000011</c:v>
              </c:pt>
              <c:pt idx="1">
                <c:v>6.9</c:v>
              </c:pt>
              <c:pt idx="2">
                <c:v>4.5</c:v>
              </c:pt>
              <c:pt idx="3">
                <c:v>0.60000000000000064</c:v>
              </c:pt>
            </c:numLit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2-EB15-4813-9C0E-62349BDD0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2384240"/>
        <c:axId val="332383456"/>
      </c:scatterChart>
      <c:valAx>
        <c:axId val="332384240"/>
        <c:scaling>
          <c:orientation val="minMax"/>
          <c:max val="22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800">
                    <a:solidFill>
                      <a:schemeClr val="bg1"/>
                    </a:solidFill>
                  </a:defRPr>
                </a:pPr>
                <a:r>
                  <a:rPr lang="en-US" sz="1800" dirty="0">
                    <a:solidFill>
                      <a:schemeClr val="bg1"/>
                    </a:solidFill>
                  </a:rPr>
                  <a:t>Al</a:t>
                </a:r>
                <a:r>
                  <a:rPr lang="en-US" sz="1800" baseline="-25000" dirty="0">
                    <a:solidFill>
                      <a:schemeClr val="bg1"/>
                    </a:solidFill>
                  </a:rPr>
                  <a:t>2</a:t>
                </a:r>
                <a:r>
                  <a:rPr lang="en-US" sz="1800" dirty="0">
                    <a:solidFill>
                      <a:schemeClr val="bg1"/>
                    </a:solidFill>
                  </a:rPr>
                  <a:t>O</a:t>
                </a:r>
                <a:r>
                  <a:rPr lang="en-US" sz="1800" baseline="-25000" dirty="0">
                    <a:solidFill>
                      <a:schemeClr val="bg1"/>
                    </a:solidFill>
                  </a:rPr>
                  <a:t>3</a:t>
                </a:r>
              </a:p>
            </c:rich>
          </c:tx>
          <c:layout>
            <c:manualLayout>
              <c:xMode val="edge"/>
              <c:yMode val="edge"/>
              <c:x val="0.48528091169283266"/>
              <c:y val="0.93780056723285432"/>
            </c:manualLayout>
          </c:layout>
          <c:overlay val="0"/>
        </c:title>
        <c:numFmt formatCode="General" sourceLinked="1"/>
        <c:majorTickMark val="in"/>
        <c:minorTickMark val="in"/>
        <c:tickLblPos val="nextTo"/>
        <c:spPr>
          <a:ln>
            <a:solidFill>
              <a:srgbClr val="000000"/>
            </a:solidFill>
          </a:ln>
        </c:spPr>
        <c:txPr>
          <a:bodyPr/>
          <a:lstStyle/>
          <a:p>
            <a:pPr>
              <a:defRPr sz="1400" b="1">
                <a:solidFill>
                  <a:schemeClr val="bg1"/>
                </a:solidFill>
              </a:defRPr>
            </a:pPr>
            <a:endParaRPr lang="it-IT"/>
          </a:p>
        </c:txPr>
        <c:crossAx val="332383456"/>
        <c:crosses val="autoZero"/>
        <c:crossBetween val="midCat"/>
      </c:valAx>
      <c:valAx>
        <c:axId val="332383456"/>
        <c:scaling>
          <c:orientation val="minMax"/>
          <c:max val="18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800">
                    <a:solidFill>
                      <a:schemeClr val="bg1"/>
                    </a:solidFill>
                  </a:defRPr>
                </a:pPr>
                <a:r>
                  <a:rPr lang="en-US" sz="1800">
                    <a:solidFill>
                      <a:schemeClr val="bg1"/>
                    </a:solidFill>
                  </a:rPr>
                  <a:t>CaO</a:t>
                </a:r>
              </a:p>
            </c:rich>
          </c:tx>
          <c:layout>
            <c:manualLayout>
              <c:xMode val="edge"/>
              <c:yMode val="edge"/>
              <c:x val="4.3778254491251417E-2"/>
              <c:y val="0.42945026859729191"/>
            </c:manualLayout>
          </c:layout>
          <c:overlay val="0"/>
        </c:title>
        <c:numFmt formatCode="General" sourceLinked="1"/>
        <c:majorTickMark val="in"/>
        <c:minorTickMark val="in"/>
        <c:tickLblPos val="nextTo"/>
        <c:spPr>
          <a:ln>
            <a:solidFill>
              <a:srgbClr val="000000"/>
            </a:solidFill>
          </a:ln>
        </c:spPr>
        <c:txPr>
          <a:bodyPr/>
          <a:lstStyle/>
          <a:p>
            <a:pPr>
              <a:defRPr sz="1400" b="1">
                <a:solidFill>
                  <a:schemeClr val="bg1"/>
                </a:solidFill>
              </a:defRPr>
            </a:pPr>
            <a:endParaRPr lang="it-IT"/>
          </a:p>
        </c:txPr>
        <c:crossAx val="332384240"/>
        <c:crosses val="autoZero"/>
        <c:crossBetween val="midCat"/>
        <c:majorUnit val="4"/>
      </c:valAx>
      <c:spPr>
        <a:solidFill>
          <a:schemeClr val="bg1"/>
        </a:solidFill>
        <a:ln>
          <a:solidFill>
            <a:sysClr val="windowText" lastClr="000000"/>
          </a:solidFill>
        </a:ln>
      </c:spPr>
    </c:plotArea>
    <c:plotVisOnly val="1"/>
    <c:dispBlanksAs val="gap"/>
    <c:showDLblsOverMax val="0"/>
  </c:chart>
  <c:spPr>
    <a:noFill/>
  </c:spPr>
  <c:txPr>
    <a:bodyPr/>
    <a:lstStyle/>
    <a:p>
      <a:pPr>
        <a:defRPr>
          <a:solidFill>
            <a:srgbClr val="000000"/>
          </a:solidFill>
          <a:latin typeface="Calibri" pitchFamily="34" charset="0"/>
        </a:defRPr>
      </a:pPr>
      <a:endParaRPr lang="it-IT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7434737502339773"/>
          <c:y val="3.9125803212210646E-2"/>
          <c:w val="0.79214446312210263"/>
          <c:h val="0.81016976527263873"/>
        </c:manualLayout>
      </c:layout>
      <c:scatterChart>
        <c:scatterStyle val="smoothMarker"/>
        <c:varyColors val="0"/>
        <c:ser>
          <c:idx val="0"/>
          <c:order val="0"/>
          <c:spPr>
            <a:ln w="15875">
              <a:solidFill>
                <a:srgbClr val="000000"/>
              </a:solidFill>
            </a:ln>
          </c:spPr>
          <c:marker>
            <c:symbol val="none"/>
          </c:marker>
          <c:xVal>
            <c:numLit>
              <c:formatCode>General</c:formatCode>
              <c:ptCount val="5"/>
              <c:pt idx="0">
                <c:v>3.5</c:v>
              </c:pt>
              <c:pt idx="1">
                <c:v>5</c:v>
              </c:pt>
              <c:pt idx="2">
                <c:v>6</c:v>
              </c:pt>
              <c:pt idx="3">
                <c:v>8</c:v>
              </c:pt>
              <c:pt idx="4">
                <c:v>11.3</c:v>
              </c:pt>
            </c:numLit>
          </c:xVal>
          <c:yVal>
            <c:numLit>
              <c:formatCode>General</c:formatCode>
              <c:ptCount val="5"/>
              <c:pt idx="0">
                <c:v>5.9</c:v>
              </c:pt>
              <c:pt idx="1">
                <c:v>7</c:v>
              </c:pt>
              <c:pt idx="2">
                <c:v>8.2000000000000011</c:v>
              </c:pt>
              <c:pt idx="3">
                <c:v>10.5</c:v>
              </c:pt>
              <c:pt idx="4">
                <c:v>14.1</c:v>
              </c:pt>
            </c:numLit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EB15-4813-9C0E-62349BDD094F}"/>
            </c:ext>
          </c:extLst>
        </c:ser>
        <c:ser>
          <c:idx val="1"/>
          <c:order val="1"/>
          <c:spPr>
            <a:ln w="15875">
              <a:solidFill>
                <a:srgbClr val="000000"/>
              </a:solidFill>
            </a:ln>
          </c:spPr>
          <c:marker>
            <c:symbol val="none"/>
          </c:marker>
          <c:xVal>
            <c:numLit>
              <c:formatCode>General</c:formatCode>
              <c:ptCount val="6"/>
              <c:pt idx="0">
                <c:v>11.9</c:v>
              </c:pt>
              <c:pt idx="1">
                <c:v>11.8</c:v>
              </c:pt>
              <c:pt idx="2">
                <c:v>10.4</c:v>
              </c:pt>
              <c:pt idx="3">
                <c:v>12.7</c:v>
              </c:pt>
              <c:pt idx="4">
                <c:v>13.7</c:v>
              </c:pt>
              <c:pt idx="5">
                <c:v>17.399999999999999</c:v>
              </c:pt>
            </c:numLit>
          </c:xVal>
          <c:yVal>
            <c:numLit>
              <c:formatCode>General</c:formatCode>
              <c:ptCount val="6"/>
              <c:pt idx="0">
                <c:v>17</c:v>
              </c:pt>
              <c:pt idx="1">
                <c:v>15</c:v>
              </c:pt>
              <c:pt idx="2">
                <c:v>11.3</c:v>
              </c:pt>
              <c:pt idx="3">
                <c:v>7.6</c:v>
              </c:pt>
              <c:pt idx="4">
                <c:v>5</c:v>
              </c:pt>
              <c:pt idx="5">
                <c:v>2</c:v>
              </c:pt>
            </c:numLit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EB15-4813-9C0E-62349BDD094F}"/>
            </c:ext>
          </c:extLst>
        </c:ser>
        <c:ser>
          <c:idx val="2"/>
          <c:order val="2"/>
          <c:spPr>
            <a:ln w="15875">
              <a:solidFill>
                <a:srgbClr val="000000"/>
              </a:solidFill>
            </a:ln>
          </c:spPr>
          <c:marker>
            <c:symbol val="none"/>
          </c:marker>
          <c:xVal>
            <c:numLit>
              <c:formatCode>General</c:formatCode>
              <c:ptCount val="4"/>
              <c:pt idx="0">
                <c:v>7.4</c:v>
              </c:pt>
              <c:pt idx="1">
                <c:v>9.5</c:v>
              </c:pt>
              <c:pt idx="2">
                <c:v>13</c:v>
              </c:pt>
              <c:pt idx="3">
                <c:v>13.8</c:v>
              </c:pt>
            </c:numLit>
          </c:xVal>
          <c:yVal>
            <c:numLit>
              <c:formatCode>General</c:formatCode>
              <c:ptCount val="4"/>
              <c:pt idx="0">
                <c:v>9.7000000000000011</c:v>
              </c:pt>
              <c:pt idx="1">
                <c:v>6.9</c:v>
              </c:pt>
              <c:pt idx="2">
                <c:v>4.5</c:v>
              </c:pt>
              <c:pt idx="3">
                <c:v>0.60000000000000064</c:v>
              </c:pt>
            </c:numLit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2-EB15-4813-9C0E-62349BDD09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2385024"/>
        <c:axId val="332385416"/>
      </c:scatterChart>
      <c:valAx>
        <c:axId val="332385024"/>
        <c:scaling>
          <c:orientation val="minMax"/>
          <c:max val="22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800">
                    <a:solidFill>
                      <a:schemeClr val="bg1"/>
                    </a:solidFill>
                  </a:defRPr>
                </a:pPr>
                <a:r>
                  <a:rPr lang="en-US" sz="1800" dirty="0">
                    <a:solidFill>
                      <a:schemeClr val="bg1"/>
                    </a:solidFill>
                  </a:rPr>
                  <a:t>Al</a:t>
                </a:r>
                <a:r>
                  <a:rPr lang="en-US" sz="1800" baseline="-25000" dirty="0">
                    <a:solidFill>
                      <a:schemeClr val="bg1"/>
                    </a:solidFill>
                  </a:rPr>
                  <a:t>2</a:t>
                </a:r>
                <a:r>
                  <a:rPr lang="en-US" sz="1800" dirty="0">
                    <a:solidFill>
                      <a:schemeClr val="bg1"/>
                    </a:solidFill>
                  </a:rPr>
                  <a:t>O</a:t>
                </a:r>
                <a:r>
                  <a:rPr lang="en-US" sz="1800" baseline="-25000" dirty="0">
                    <a:solidFill>
                      <a:schemeClr val="bg1"/>
                    </a:solidFill>
                  </a:rPr>
                  <a:t>3</a:t>
                </a:r>
              </a:p>
            </c:rich>
          </c:tx>
          <c:layout>
            <c:manualLayout>
              <c:xMode val="edge"/>
              <c:yMode val="edge"/>
              <c:x val="0.48528091169283266"/>
              <c:y val="0.93780056723285432"/>
            </c:manualLayout>
          </c:layout>
          <c:overlay val="0"/>
        </c:title>
        <c:numFmt formatCode="General" sourceLinked="1"/>
        <c:majorTickMark val="in"/>
        <c:minorTickMark val="in"/>
        <c:tickLblPos val="nextTo"/>
        <c:spPr>
          <a:ln>
            <a:solidFill>
              <a:srgbClr val="000000"/>
            </a:solidFill>
          </a:ln>
        </c:spPr>
        <c:txPr>
          <a:bodyPr/>
          <a:lstStyle/>
          <a:p>
            <a:pPr>
              <a:defRPr sz="1400" b="1">
                <a:solidFill>
                  <a:schemeClr val="bg1"/>
                </a:solidFill>
              </a:defRPr>
            </a:pPr>
            <a:endParaRPr lang="it-IT"/>
          </a:p>
        </c:txPr>
        <c:crossAx val="332385416"/>
        <c:crosses val="autoZero"/>
        <c:crossBetween val="midCat"/>
      </c:valAx>
      <c:valAx>
        <c:axId val="332385416"/>
        <c:scaling>
          <c:orientation val="minMax"/>
          <c:max val="18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800">
                    <a:solidFill>
                      <a:schemeClr val="bg1"/>
                    </a:solidFill>
                  </a:defRPr>
                </a:pPr>
                <a:r>
                  <a:rPr lang="en-US" sz="1800">
                    <a:solidFill>
                      <a:schemeClr val="bg1"/>
                    </a:solidFill>
                  </a:rPr>
                  <a:t>CaO</a:t>
                </a:r>
              </a:p>
            </c:rich>
          </c:tx>
          <c:layout>
            <c:manualLayout>
              <c:xMode val="edge"/>
              <c:yMode val="edge"/>
              <c:x val="4.3778254491251417E-2"/>
              <c:y val="0.42945026859729191"/>
            </c:manualLayout>
          </c:layout>
          <c:overlay val="0"/>
        </c:title>
        <c:numFmt formatCode="General" sourceLinked="1"/>
        <c:majorTickMark val="in"/>
        <c:minorTickMark val="in"/>
        <c:tickLblPos val="nextTo"/>
        <c:spPr>
          <a:ln>
            <a:solidFill>
              <a:srgbClr val="000000"/>
            </a:solidFill>
          </a:ln>
        </c:spPr>
        <c:txPr>
          <a:bodyPr/>
          <a:lstStyle/>
          <a:p>
            <a:pPr>
              <a:defRPr sz="1400" b="1">
                <a:solidFill>
                  <a:schemeClr val="bg1"/>
                </a:solidFill>
              </a:defRPr>
            </a:pPr>
            <a:endParaRPr lang="it-IT"/>
          </a:p>
        </c:txPr>
        <c:crossAx val="332385024"/>
        <c:crosses val="autoZero"/>
        <c:crossBetween val="midCat"/>
        <c:majorUnit val="4"/>
      </c:valAx>
      <c:spPr>
        <a:solidFill>
          <a:schemeClr val="bg1"/>
        </a:solidFill>
        <a:ln>
          <a:solidFill>
            <a:sysClr val="windowText" lastClr="000000"/>
          </a:solidFill>
        </a:ln>
      </c:spPr>
    </c:plotArea>
    <c:plotVisOnly val="1"/>
    <c:dispBlanksAs val="gap"/>
    <c:showDLblsOverMax val="0"/>
  </c:chart>
  <c:spPr>
    <a:noFill/>
  </c:spPr>
  <c:txPr>
    <a:bodyPr/>
    <a:lstStyle/>
    <a:p>
      <a:pPr>
        <a:defRPr>
          <a:solidFill>
            <a:srgbClr val="000000"/>
          </a:solidFill>
          <a:latin typeface="Calibri" pitchFamily="34" charset="0"/>
        </a:defRPr>
      </a:pPr>
      <a:endParaRPr lang="it-IT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2978724135649"/>
          <c:y val="7.4944122754208503E-2"/>
          <c:w val="0.87082713499865505"/>
          <c:h val="0.78523543542469298"/>
        </c:manualLayout>
      </c:layout>
      <c:scatterChart>
        <c:scatterStyle val="lineMarker"/>
        <c:varyColors val="0"/>
        <c:ser>
          <c:idx val="32"/>
          <c:order val="0"/>
          <c:spPr>
            <a:ln w="12700">
              <a:solidFill>
                <a:srgbClr val="FFFFFF"/>
              </a:solidFill>
              <a:prstDash val="solid"/>
            </a:ln>
          </c:spPr>
          <c:marker>
            <c:symbol val="plus"/>
            <c:size val="6"/>
            <c:spPr>
              <a:noFill/>
              <a:ln>
                <a:solidFill>
                  <a:srgbClr val="DD0806"/>
                </a:solidFill>
                <a:prstDash val="solid"/>
              </a:ln>
            </c:spPr>
          </c:marker>
          <c:xVal>
            <c:numLit>
              <c:formatCode>General</c:formatCode>
              <c:ptCount val="11705"/>
            </c:numLit>
          </c:xVal>
          <c:yVal>
            <c:numLit>
              <c:formatCode>General</c:formatCode>
              <c:ptCount val="11705"/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948-42F0-9126-63E4C3FB292F}"/>
            </c:ext>
          </c:extLst>
        </c:ser>
        <c:ser>
          <c:idx val="0"/>
          <c:order val="1"/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DD0806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Lit>
              <c:formatCode>General</c:formatCode>
              <c:ptCount val="11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  <c:pt idx="4">
                <c:v>1</c:v>
              </c:pt>
              <c:pt idx="5">
                <c:v>1</c:v>
              </c:pt>
              <c:pt idx="6">
                <c:v>1</c:v>
              </c:pt>
              <c:pt idx="7">
                <c:v>1</c:v>
              </c:pt>
              <c:pt idx="8">
                <c:v>1</c:v>
              </c:pt>
              <c:pt idx="9">
                <c:v>1</c:v>
              </c:pt>
              <c:pt idx="10">
                <c:v>1</c:v>
              </c:pt>
            </c:numLit>
          </c:xVal>
          <c:yVal>
            <c:numLit>
              <c:formatCode>General</c:formatCode>
              <c:ptCount val="11"/>
              <c:pt idx="0">
                <c:v>3</c:v>
              </c:pt>
              <c:pt idx="1">
                <c:v>3</c:v>
              </c:pt>
              <c:pt idx="2">
                <c:v>5</c:v>
              </c:pt>
              <c:pt idx="3">
                <c:v>5</c:v>
              </c:pt>
              <c:pt idx="4">
                <c:v>5.9</c:v>
              </c:pt>
              <c:pt idx="5">
                <c:v>7</c:v>
              </c:pt>
              <c:pt idx="6">
                <c:v>8</c:v>
              </c:pt>
              <c:pt idx="7">
                <c:v>12</c:v>
              </c:pt>
              <c:pt idx="8">
                <c:v>8</c:v>
              </c:pt>
              <c:pt idx="9">
                <c:v>0</c:v>
              </c:pt>
              <c:pt idx="10">
                <c:v>5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D948-42F0-9126-63E4C3FB292F}"/>
            </c:ext>
          </c:extLst>
        </c:ser>
        <c:ser>
          <c:idx val="1"/>
          <c:order val="2"/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1FB714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Lit>
              <c:formatCode>General</c:formatCode>
              <c:ptCount val="1"/>
              <c:pt idx="0">
                <c:v>1</c:v>
              </c:pt>
            </c:numLit>
          </c:xVal>
          <c:yVal>
            <c:numLit>
              <c:formatCode>General</c:formatCode>
              <c:ptCount val="1"/>
              <c:pt idx="0">
                <c:v>1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D948-42F0-9126-63E4C3FB292F}"/>
            </c:ext>
          </c:extLst>
        </c:ser>
        <c:ser>
          <c:idx val="2"/>
          <c:order val="3"/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0000D4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Lit>
              <c:formatCode>General</c:formatCode>
              <c:ptCount val="1"/>
              <c:pt idx="0">
                <c:v>1</c:v>
              </c:pt>
            </c:numLit>
          </c:xVal>
          <c:yVal>
            <c:numLit>
              <c:formatCode>General</c:formatCode>
              <c:ptCount val="1"/>
              <c:pt idx="0">
                <c:v>1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D948-42F0-9126-63E4C3FB292F}"/>
            </c:ext>
          </c:extLst>
        </c:ser>
        <c:ser>
          <c:idx val="3"/>
          <c:order val="4"/>
          <c:spPr>
            <a:ln w="3175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1"/>
              <c:pt idx="0">
                <c:v>69</c:v>
              </c:pt>
            </c:numLit>
          </c:xVal>
          <c:yVal>
            <c:numLit>
              <c:formatCode>General</c:formatCode>
              <c:ptCount val="1"/>
              <c:pt idx="0">
                <c:v>12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D948-42F0-9126-63E4C3FB292F}"/>
            </c:ext>
          </c:extLst>
        </c:ser>
        <c:ser>
          <c:idx val="4"/>
          <c:order val="5"/>
          <c:spPr>
            <a:ln w="3175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1"/>
              <c:pt idx="0">
                <c:v>69</c:v>
              </c:pt>
            </c:numLit>
          </c:xVal>
          <c:yVal>
            <c:numLit>
              <c:formatCode>General</c:formatCode>
              <c:ptCount val="1"/>
              <c:pt idx="0">
                <c:v>8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5-D948-42F0-9126-63E4C3FB292F}"/>
            </c:ext>
          </c:extLst>
        </c:ser>
        <c:ser>
          <c:idx val="5"/>
          <c:order val="6"/>
          <c:spPr>
            <a:ln w="3175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1"/>
              <c:pt idx="0">
                <c:v>63</c:v>
              </c:pt>
            </c:numLit>
          </c:xVal>
          <c:yVal>
            <c:numLit>
              <c:formatCode>General</c:formatCode>
              <c:ptCount val="1"/>
              <c:pt idx="0">
                <c:v>7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6-D948-42F0-9126-63E4C3FB292F}"/>
            </c:ext>
          </c:extLst>
        </c:ser>
        <c:ser>
          <c:idx val="7"/>
          <c:order val="7"/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006411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Lit>
              <c:formatCode>General</c:formatCode>
              <c:ptCount val="1"/>
              <c:pt idx="0">
                <c:v>1</c:v>
              </c:pt>
            </c:numLit>
          </c:xVal>
          <c:yVal>
            <c:numLit>
              <c:formatCode>General</c:formatCode>
              <c:ptCount val="1"/>
              <c:pt idx="0">
                <c:v>1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D948-42F0-9126-63E4C3FB292F}"/>
            </c:ext>
          </c:extLst>
        </c:ser>
        <c:ser>
          <c:idx val="8"/>
          <c:order val="8"/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00009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Lit>
              <c:formatCode>General</c:formatCode>
              <c:ptCount val="1"/>
              <c:pt idx="0">
                <c:v>1</c:v>
              </c:pt>
            </c:numLit>
          </c:xVal>
          <c:yVal>
            <c:numLit>
              <c:formatCode>General</c:formatCode>
              <c:ptCount val="1"/>
              <c:pt idx="0">
                <c:v>1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8-D948-42F0-9126-63E4C3FB292F}"/>
            </c:ext>
          </c:extLst>
        </c:ser>
        <c:ser>
          <c:idx val="9"/>
          <c:order val="9"/>
          <c:spPr>
            <a:ln w="28575">
              <a:noFill/>
            </a:ln>
          </c:spPr>
          <c:marker>
            <c:symbol val="square"/>
            <c:size val="5"/>
            <c:spPr>
              <a:solidFill>
                <a:srgbClr val="90713A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Lit>
              <c:formatCode>General</c:formatCode>
              <c:ptCount val="1"/>
              <c:pt idx="0">
                <c:v>1</c:v>
              </c:pt>
            </c:numLit>
          </c:xVal>
          <c:yVal>
            <c:numLit>
              <c:formatCode>General</c:formatCode>
              <c:ptCount val="1"/>
              <c:pt idx="0">
                <c:v>1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9-D948-42F0-9126-63E4C3FB292F}"/>
            </c:ext>
          </c:extLst>
        </c:ser>
        <c:ser>
          <c:idx val="29"/>
          <c:order val="10"/>
          <c:spPr>
            <a:ln w="28575">
              <a:noFill/>
            </a:ln>
          </c:spPr>
          <c:marker>
            <c:symbol val="triangle"/>
            <c:size val="5"/>
            <c:spPr>
              <a:solidFill>
                <a:srgbClr val="993366"/>
              </a:solidFill>
              <a:ln>
                <a:solidFill>
                  <a:srgbClr val="993366"/>
                </a:solidFill>
                <a:prstDash val="solid"/>
              </a:ln>
            </c:spPr>
          </c:marker>
          <c:xVal>
            <c:numLit>
              <c:formatCode>General</c:formatCode>
              <c:ptCount val="11"/>
              <c:pt idx="0">
                <c:v>0</c:v>
              </c:pt>
              <c:pt idx="1">
                <c:v>0</c:v>
              </c:pt>
              <c:pt idx="2">
                <c:v>0</c:v>
              </c:pt>
              <c:pt idx="3">
                <c:v>0</c:v>
              </c:pt>
              <c:pt idx="4">
                <c:v>0</c:v>
              </c:pt>
              <c:pt idx="5">
                <c:v>0</c:v>
              </c:pt>
              <c:pt idx="6">
                <c:v>0</c:v>
              </c:pt>
              <c:pt idx="7">
                <c:v>0</c:v>
              </c:pt>
              <c:pt idx="8">
                <c:v>0</c:v>
              </c:pt>
              <c:pt idx="9">
                <c:v>0</c:v>
              </c:pt>
              <c:pt idx="10">
                <c:v>0</c:v>
              </c:pt>
            </c:numLit>
          </c:xVal>
          <c:yVal>
            <c:numLit>
              <c:formatCode>General</c:formatCode>
              <c:ptCount val="11"/>
              <c:pt idx="0">
                <c:v>0</c:v>
              </c:pt>
              <c:pt idx="1">
                <c:v>0</c:v>
              </c:pt>
              <c:pt idx="2">
                <c:v>0</c:v>
              </c:pt>
              <c:pt idx="3">
                <c:v>0</c:v>
              </c:pt>
              <c:pt idx="4">
                <c:v>0</c:v>
              </c:pt>
              <c:pt idx="5">
                <c:v>0</c:v>
              </c:pt>
              <c:pt idx="6">
                <c:v>0</c:v>
              </c:pt>
              <c:pt idx="7">
                <c:v>0</c:v>
              </c:pt>
              <c:pt idx="8">
                <c:v>0</c:v>
              </c:pt>
              <c:pt idx="9">
                <c:v>0</c:v>
              </c:pt>
              <c:pt idx="10">
                <c:v>0</c:v>
              </c:pt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A-D948-42F0-9126-63E4C3FB292F}"/>
            </c:ext>
          </c:extLst>
        </c:ser>
        <c:ser>
          <c:idx val="14"/>
          <c:order val="11"/>
          <c:tx>
            <c:v>#RIF!</c:v>
          </c:tx>
          <c:spPr>
            <a:ln w="28575">
              <a:noFill/>
            </a:ln>
          </c:spPr>
          <c:marker>
            <c:symbol val="diamond"/>
            <c:size val="12"/>
            <c:spPr>
              <a:solidFill>
                <a:srgbClr val="DD0806"/>
              </a:solidFill>
              <a:ln>
                <a:solidFill>
                  <a:srgbClr val="CC99FF"/>
                </a:solidFill>
                <a:prstDash val="solid"/>
              </a:ln>
            </c:spPr>
          </c:marker>
          <c:xVal>
            <c:numLit>
              <c:formatCode>General</c:formatCode>
              <c:ptCount val="96"/>
            </c:numLit>
          </c:xVal>
          <c:yVal>
            <c:numLit>
              <c:formatCode>General</c:formatCode>
              <c:ptCount val="96"/>
            </c:numLit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B-D948-42F0-9126-63E4C3FB292F}"/>
            </c:ext>
          </c:extLst>
        </c:ser>
        <c:ser>
          <c:idx val="30"/>
          <c:order val="12"/>
          <c:spPr>
            <a:ln w="28575">
              <a:noFill/>
            </a:ln>
          </c:spPr>
          <c:marker>
            <c:symbol val="circle"/>
            <c:size val="8"/>
            <c:spPr>
              <a:solidFill>
                <a:srgbClr val="FCF305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#RIF!$T$2:$T$24</c:f>
              <c:numCache>
                <c:formatCode>General</c:formatCode>
                <c:ptCount val="1"/>
                <c:pt idx="0">
                  <c:v>1</c:v>
                </c:pt>
              </c:numCache>
            </c:numRef>
          </c:xVal>
          <c:yVal>
            <c:numRef>
              <c:f>#RIF!$AE$2:$AE$24</c:f>
              <c:numCache>
                <c:formatCode>General</c:formatCode>
                <c:ptCount val="1"/>
                <c:pt idx="0">
                  <c:v>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C-D948-42F0-9126-63E4C3FB292F}"/>
            </c:ext>
          </c:extLst>
        </c:ser>
        <c:ser>
          <c:idx val="31"/>
          <c:order val="13"/>
          <c:spPr>
            <a:ln w="28575">
              <a:noFill/>
            </a:ln>
          </c:spPr>
          <c:marker>
            <c:symbol val="circle"/>
            <c:size val="10"/>
            <c:spPr>
              <a:solidFill>
                <a:srgbClr val="DD0806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#RIF!$T$25:$T$47</c:f>
              <c:numCache>
                <c:formatCode>General</c:formatCode>
                <c:ptCount val="1"/>
                <c:pt idx="0">
                  <c:v>1</c:v>
                </c:pt>
              </c:numCache>
            </c:numRef>
          </c:xVal>
          <c:yVal>
            <c:numRef>
              <c:f>#RIF!$AE$25:$AE$47</c:f>
              <c:numCache>
                <c:formatCode>General</c:formatCode>
                <c:ptCount val="1"/>
                <c:pt idx="0">
                  <c:v>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D-D948-42F0-9126-63E4C3FB292F}"/>
            </c:ext>
          </c:extLst>
        </c:ser>
        <c:ser>
          <c:idx val="33"/>
          <c:order val="14"/>
          <c:spPr>
            <a:ln>
              <a:noFill/>
            </a:ln>
          </c:spPr>
          <c:marker>
            <c:symbol val="circle"/>
            <c:size val="13"/>
            <c:spPr>
              <a:solidFill>
                <a:srgbClr val="FF0000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#REF!</c:f>
            </c:numRef>
          </c:xVal>
          <c:yVal>
            <c:numRef>
              <c:f>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E-D948-42F0-9126-63E4C3FB292F}"/>
            </c:ext>
          </c:extLst>
        </c:ser>
        <c:ser>
          <c:idx val="34"/>
          <c:order val="15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TAS!$A$3:$A$4</c:f>
              <c:numCache>
                <c:formatCode>General</c:formatCode>
                <c:ptCount val="2"/>
                <c:pt idx="0">
                  <c:v>41</c:v>
                </c:pt>
                <c:pt idx="1">
                  <c:v>45</c:v>
                </c:pt>
              </c:numCache>
            </c:numRef>
          </c:xVal>
          <c:yVal>
            <c:numRef>
              <c:f>TAS!$B$3:$B$4</c:f>
              <c:numCache>
                <c:formatCode>General</c:formatCode>
                <c:ptCount val="2"/>
                <c:pt idx="0">
                  <c:v>3</c:v>
                </c:pt>
                <c:pt idx="1">
                  <c:v>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F-D948-42F0-9126-63E4C3FB292F}"/>
            </c:ext>
          </c:extLst>
        </c:ser>
        <c:ser>
          <c:idx val="35"/>
          <c:order val="16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TAS!$A$4:$A$5</c:f>
              <c:numCache>
                <c:formatCode>General</c:formatCode>
                <c:ptCount val="2"/>
                <c:pt idx="0">
                  <c:v>45</c:v>
                </c:pt>
                <c:pt idx="1">
                  <c:v>45</c:v>
                </c:pt>
              </c:numCache>
            </c:numRef>
          </c:xVal>
          <c:yVal>
            <c:numRef>
              <c:f>TAS!$B$4:$B$5</c:f>
              <c:numCache>
                <c:formatCode>General</c:formatCode>
                <c:ptCount val="2"/>
                <c:pt idx="0">
                  <c:v>3</c:v>
                </c:pt>
                <c:pt idx="1">
                  <c:v>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0-D948-42F0-9126-63E4C3FB292F}"/>
            </c:ext>
          </c:extLst>
        </c:ser>
        <c:ser>
          <c:idx val="19"/>
          <c:order val="17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TAS!$A$22:$A$23</c:f>
              <c:numCache>
                <c:formatCode>General</c:formatCode>
                <c:ptCount val="2"/>
                <c:pt idx="0">
                  <c:v>41</c:v>
                </c:pt>
                <c:pt idx="1">
                  <c:v>41</c:v>
                </c:pt>
              </c:numCache>
            </c:numRef>
          </c:xVal>
          <c:yVal>
            <c:numRef>
              <c:f>TAS!$B$22:$B$23</c:f>
              <c:numCache>
                <c:formatCode>General</c:formatCode>
                <c:ptCount val="2"/>
                <c:pt idx="0">
                  <c:v>3</c:v>
                </c:pt>
                <c:pt idx="1">
                  <c:v>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1-D948-42F0-9126-63E4C3FB292F}"/>
            </c:ext>
          </c:extLst>
        </c:ser>
        <c:ser>
          <c:idx val="18"/>
          <c:order val="18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TAS!$A$24:$A$25</c:f>
              <c:numCache>
                <c:formatCode>General</c:formatCode>
                <c:ptCount val="2"/>
                <c:pt idx="0">
                  <c:v>45</c:v>
                </c:pt>
                <c:pt idx="1">
                  <c:v>45</c:v>
                </c:pt>
              </c:numCache>
            </c:numRef>
          </c:xVal>
          <c:yVal>
            <c:numRef>
              <c:f>TAS!$B$24:$B$25</c:f>
              <c:numCache>
                <c:formatCode>General</c:formatCode>
                <c:ptCount val="2"/>
                <c:pt idx="0">
                  <c:v>3</c:v>
                </c:pt>
                <c:pt idx="1">
                  <c:v>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2-D948-42F0-9126-63E4C3FB292F}"/>
            </c:ext>
          </c:extLst>
        </c:ser>
        <c:ser>
          <c:idx val="36"/>
          <c:order val="19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TAS!$A$5:$A$6</c:f>
              <c:numCache>
                <c:formatCode>General</c:formatCode>
                <c:ptCount val="2"/>
                <c:pt idx="0">
                  <c:v>45</c:v>
                </c:pt>
                <c:pt idx="1">
                  <c:v>52</c:v>
                </c:pt>
              </c:numCache>
            </c:numRef>
          </c:xVal>
          <c:yVal>
            <c:numRef>
              <c:f>TAS!$B$5:$B$6</c:f>
              <c:numCache>
                <c:formatCode>General</c:formatCode>
                <c:ptCount val="2"/>
                <c:pt idx="0">
                  <c:v>5</c:v>
                </c:pt>
                <c:pt idx="1">
                  <c:v>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D948-42F0-9126-63E4C3FB292F}"/>
            </c:ext>
          </c:extLst>
        </c:ser>
        <c:ser>
          <c:idx val="25"/>
          <c:order val="20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TAS!$A$13:$A$14</c:f>
              <c:numCache>
                <c:formatCode>General</c:formatCode>
                <c:ptCount val="2"/>
                <c:pt idx="0">
                  <c:v>45</c:v>
                </c:pt>
                <c:pt idx="1">
                  <c:v>65</c:v>
                </c:pt>
              </c:numCache>
            </c:numRef>
          </c:xVal>
          <c:yVal>
            <c:numRef>
              <c:f>TAS!$B$13:$B$14</c:f>
              <c:numCache>
                <c:formatCode>General</c:formatCode>
                <c:ptCount val="2"/>
                <c:pt idx="0">
                  <c:v>5</c:v>
                </c:pt>
                <c:pt idx="1">
                  <c:v>15.75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4-D948-42F0-9126-63E4C3FB292F}"/>
            </c:ext>
          </c:extLst>
        </c:ser>
        <c:ser>
          <c:idx val="11"/>
          <c:order val="21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TAS!$A$36:$A$37</c:f>
              <c:numCache>
                <c:formatCode>General</c:formatCode>
                <c:ptCount val="2"/>
                <c:pt idx="0">
                  <c:v>52</c:v>
                </c:pt>
                <c:pt idx="1">
                  <c:v>49.4</c:v>
                </c:pt>
              </c:numCache>
            </c:numRef>
          </c:xVal>
          <c:yVal>
            <c:numRef>
              <c:f>TAS!$B$36:$B$37</c:f>
              <c:numCache>
                <c:formatCode>General</c:formatCode>
                <c:ptCount val="2"/>
                <c:pt idx="0">
                  <c:v>5</c:v>
                </c:pt>
                <c:pt idx="1">
                  <c:v>7.3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5-D948-42F0-9126-63E4C3FB292F}"/>
            </c:ext>
          </c:extLst>
        </c:ser>
        <c:ser>
          <c:idx val="12"/>
          <c:order val="22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TAS!$A$34:$A$35</c:f>
              <c:numCache>
                <c:formatCode>General</c:formatCode>
                <c:ptCount val="2"/>
                <c:pt idx="0">
                  <c:v>57</c:v>
                </c:pt>
                <c:pt idx="1">
                  <c:v>53</c:v>
                </c:pt>
              </c:numCache>
            </c:numRef>
          </c:xVal>
          <c:yVal>
            <c:numRef>
              <c:f>TAS!$B$34:$B$35</c:f>
              <c:numCache>
                <c:formatCode>General</c:formatCode>
                <c:ptCount val="2"/>
                <c:pt idx="0">
                  <c:v>5.9</c:v>
                </c:pt>
                <c:pt idx="1">
                  <c:v>9.3000000000000007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6-D948-42F0-9126-63E4C3FB292F}"/>
            </c:ext>
          </c:extLst>
        </c:ser>
        <c:ser>
          <c:idx val="13"/>
          <c:order val="23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TAS!$A$32:$A$33</c:f>
              <c:numCache>
                <c:formatCode>General</c:formatCode>
                <c:ptCount val="2"/>
                <c:pt idx="0">
                  <c:v>63</c:v>
                </c:pt>
                <c:pt idx="1">
                  <c:v>57.6</c:v>
                </c:pt>
              </c:numCache>
            </c:numRef>
          </c:xVal>
          <c:yVal>
            <c:numRef>
              <c:f>TAS!$B$32:$B$33</c:f>
              <c:numCache>
                <c:formatCode>General</c:formatCode>
                <c:ptCount val="2"/>
                <c:pt idx="0">
                  <c:v>7</c:v>
                </c:pt>
                <c:pt idx="1">
                  <c:v>11.7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7-D948-42F0-9126-63E4C3FB292F}"/>
            </c:ext>
          </c:extLst>
        </c:ser>
        <c:ser>
          <c:idx val="27"/>
          <c:order val="24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TAS!$A$9:$A$10</c:f>
              <c:numCache>
                <c:formatCode>General</c:formatCode>
                <c:ptCount val="2"/>
                <c:pt idx="0">
                  <c:v>69</c:v>
                </c:pt>
                <c:pt idx="1">
                  <c:v>69</c:v>
                </c:pt>
              </c:numCache>
            </c:numRef>
          </c:xVal>
          <c:yVal>
            <c:numRef>
              <c:f>TAS!$B$9:$B$10</c:f>
              <c:numCache>
                <c:formatCode>General</c:formatCode>
                <c:ptCount val="2"/>
                <c:pt idx="0">
                  <c:v>8</c:v>
                </c:pt>
                <c:pt idx="1">
                  <c:v>12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8-D948-42F0-9126-63E4C3FB292F}"/>
            </c:ext>
          </c:extLst>
        </c:ser>
        <c:ser>
          <c:idx val="17"/>
          <c:order val="25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TAS!$A$26:$A$27</c:f>
              <c:numCache>
                <c:formatCode>General</c:formatCode>
                <c:ptCount val="2"/>
                <c:pt idx="0">
                  <c:v>52</c:v>
                </c:pt>
                <c:pt idx="1">
                  <c:v>52</c:v>
                </c:pt>
              </c:numCache>
            </c:numRef>
          </c:xVal>
          <c:yVal>
            <c:numRef>
              <c:f>TAS!$B$26:$B$27</c:f>
              <c:numCache>
                <c:formatCode>General</c:formatCode>
                <c:ptCount val="2"/>
                <c:pt idx="0">
                  <c:v>5</c:v>
                </c:pt>
                <c:pt idx="1">
                  <c:v>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9-D948-42F0-9126-63E4C3FB292F}"/>
            </c:ext>
          </c:extLst>
        </c:ser>
        <c:ser>
          <c:idx val="16"/>
          <c:order val="26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TAS!$A$28:$A$29</c:f>
              <c:numCache>
                <c:formatCode>General</c:formatCode>
                <c:ptCount val="2"/>
                <c:pt idx="0">
                  <c:v>57</c:v>
                </c:pt>
                <c:pt idx="1">
                  <c:v>57</c:v>
                </c:pt>
              </c:numCache>
            </c:numRef>
          </c:xVal>
          <c:yVal>
            <c:numRef>
              <c:f>TAS!$B$28:$B$29</c:f>
              <c:numCache>
                <c:formatCode>General</c:formatCode>
                <c:ptCount val="2"/>
                <c:pt idx="0">
                  <c:v>5.9</c:v>
                </c:pt>
                <c:pt idx="1">
                  <c:v>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A-D948-42F0-9126-63E4C3FB292F}"/>
            </c:ext>
          </c:extLst>
        </c:ser>
        <c:ser>
          <c:idx val="15"/>
          <c:order val="27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TAS!$A$30:$A$31</c:f>
              <c:numCache>
                <c:formatCode>General</c:formatCode>
                <c:ptCount val="2"/>
                <c:pt idx="0">
                  <c:v>63</c:v>
                </c:pt>
                <c:pt idx="1">
                  <c:v>63</c:v>
                </c:pt>
              </c:numCache>
            </c:numRef>
          </c:xVal>
          <c:yVal>
            <c:numRef>
              <c:f>TAS!$B$30:$B$31</c:f>
              <c:numCache>
                <c:formatCode>General</c:formatCode>
                <c:ptCount val="2"/>
                <c:pt idx="0">
                  <c:v>7</c:v>
                </c:pt>
                <c:pt idx="1">
                  <c:v>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B-D948-42F0-9126-63E4C3FB292F}"/>
            </c:ext>
          </c:extLst>
        </c:ser>
        <c:ser>
          <c:idx val="26"/>
          <c:order val="28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TAS!$A$11:$A$12</c:f>
              <c:numCache>
                <c:formatCode>General</c:formatCode>
                <c:ptCount val="2"/>
                <c:pt idx="0">
                  <c:v>69</c:v>
                </c:pt>
                <c:pt idx="1">
                  <c:v>77</c:v>
                </c:pt>
              </c:numCache>
            </c:numRef>
          </c:xVal>
          <c:yVal>
            <c:numRef>
              <c:f>TAS!$B$11:$B$12</c:f>
              <c:numCache>
                <c:formatCode>General</c:formatCode>
                <c:ptCount val="2"/>
                <c:pt idx="0">
                  <c:v>8</c:v>
                </c:pt>
                <c:pt idx="1">
                  <c:v>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C-D948-42F0-9126-63E4C3FB292F}"/>
            </c:ext>
          </c:extLst>
        </c:ser>
        <c:ser>
          <c:idx val="28"/>
          <c:order val="29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TAS!$A$8:$A$9</c:f>
              <c:numCache>
                <c:formatCode>General</c:formatCode>
                <c:ptCount val="2"/>
                <c:pt idx="0">
                  <c:v>63</c:v>
                </c:pt>
                <c:pt idx="1">
                  <c:v>69</c:v>
                </c:pt>
              </c:numCache>
            </c:numRef>
          </c:xVal>
          <c:yVal>
            <c:numRef>
              <c:f>TAS!$B$8:$B$9</c:f>
              <c:numCache>
                <c:formatCode>General</c:formatCode>
                <c:ptCount val="2"/>
                <c:pt idx="0">
                  <c:v>7</c:v>
                </c:pt>
                <c:pt idx="1">
                  <c:v>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D-D948-42F0-9126-63E4C3FB292F}"/>
            </c:ext>
          </c:extLst>
        </c:ser>
        <c:ser>
          <c:idx val="37"/>
          <c:order val="30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TAS!$A$7:$A$8</c:f>
              <c:numCache>
                <c:formatCode>General</c:formatCode>
                <c:ptCount val="2"/>
                <c:pt idx="0">
                  <c:v>57</c:v>
                </c:pt>
                <c:pt idx="1">
                  <c:v>63</c:v>
                </c:pt>
              </c:numCache>
            </c:numRef>
          </c:xVal>
          <c:yVal>
            <c:numRef>
              <c:f>TAS!$B$7:$B$8</c:f>
              <c:numCache>
                <c:formatCode>General</c:formatCode>
                <c:ptCount val="2"/>
                <c:pt idx="0">
                  <c:v>5.9</c:v>
                </c:pt>
                <c:pt idx="1">
                  <c:v>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E-D948-42F0-9126-63E4C3FB292F}"/>
            </c:ext>
          </c:extLst>
        </c:ser>
        <c:ser>
          <c:idx val="38"/>
          <c:order val="31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TAS!$A$6:$A$7</c:f>
              <c:numCache>
                <c:formatCode>General</c:formatCode>
                <c:ptCount val="2"/>
                <c:pt idx="0">
                  <c:v>52</c:v>
                </c:pt>
                <c:pt idx="1">
                  <c:v>57</c:v>
                </c:pt>
              </c:numCache>
            </c:numRef>
          </c:xVal>
          <c:yVal>
            <c:numRef>
              <c:f>TAS!$B$6:$B$7</c:f>
              <c:numCache>
                <c:formatCode>General</c:formatCode>
                <c:ptCount val="2"/>
                <c:pt idx="0">
                  <c:v>5</c:v>
                </c:pt>
                <c:pt idx="1">
                  <c:v>5.9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F-D948-42F0-9126-63E4C3FB292F}"/>
            </c:ext>
          </c:extLst>
        </c:ser>
        <c:ser>
          <c:idx val="22"/>
          <c:order val="32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TAS!$A$19:$A$20</c:f>
              <c:numCache>
                <c:formatCode>General</c:formatCode>
                <c:ptCount val="2"/>
                <c:pt idx="0">
                  <c:v>49.4</c:v>
                </c:pt>
                <c:pt idx="1">
                  <c:v>45</c:v>
                </c:pt>
              </c:numCache>
            </c:numRef>
          </c:xVal>
          <c:yVal>
            <c:numRef>
              <c:f>TAS!$B$19:$B$20</c:f>
              <c:numCache>
                <c:formatCode>General</c:formatCode>
                <c:ptCount val="2"/>
                <c:pt idx="0">
                  <c:v>7.3</c:v>
                </c:pt>
                <c:pt idx="1">
                  <c:v>9.4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0-D948-42F0-9126-63E4C3FB292F}"/>
            </c:ext>
          </c:extLst>
        </c:ser>
        <c:ser>
          <c:idx val="23"/>
          <c:order val="33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TAS!$A$17:$A$18</c:f>
              <c:numCache>
                <c:formatCode>General</c:formatCode>
                <c:ptCount val="2"/>
                <c:pt idx="0">
                  <c:v>53</c:v>
                </c:pt>
                <c:pt idx="1">
                  <c:v>48.4</c:v>
                </c:pt>
              </c:numCache>
            </c:numRef>
          </c:xVal>
          <c:yVal>
            <c:numRef>
              <c:f>TAS!$B$17:$B$18</c:f>
              <c:numCache>
                <c:formatCode>General</c:formatCode>
                <c:ptCount val="2"/>
                <c:pt idx="0">
                  <c:v>9.3000000000000007</c:v>
                </c:pt>
                <c:pt idx="1">
                  <c:v>11.5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1-D948-42F0-9126-63E4C3FB292F}"/>
            </c:ext>
          </c:extLst>
        </c:ser>
        <c:ser>
          <c:idx val="24"/>
          <c:order val="34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TAS!$A$15:$A$16</c:f>
              <c:numCache>
                <c:formatCode>General</c:formatCode>
                <c:ptCount val="2"/>
                <c:pt idx="0">
                  <c:v>57.6</c:v>
                </c:pt>
                <c:pt idx="1">
                  <c:v>52.5</c:v>
                </c:pt>
              </c:numCache>
            </c:numRef>
          </c:xVal>
          <c:yVal>
            <c:numRef>
              <c:f>TAS!$B$15:$B$16</c:f>
              <c:numCache>
                <c:formatCode>General</c:formatCode>
                <c:ptCount val="2"/>
                <c:pt idx="0">
                  <c:v>11.7</c:v>
                </c:pt>
                <c:pt idx="1">
                  <c:v>14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2-D948-42F0-9126-63E4C3FB292F}"/>
            </c:ext>
          </c:extLst>
        </c:ser>
        <c:ser>
          <c:idx val="10"/>
          <c:order val="35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TAS!$A$38:$A$39</c:f>
              <c:numCache>
                <c:formatCode>General</c:formatCode>
                <c:ptCount val="2"/>
                <c:pt idx="0">
                  <c:v>45</c:v>
                </c:pt>
                <c:pt idx="1">
                  <c:v>52.5</c:v>
                </c:pt>
              </c:numCache>
            </c:numRef>
          </c:xVal>
          <c:yVal>
            <c:numRef>
              <c:f>TAS!$B$38:$B$39</c:f>
              <c:numCache>
                <c:formatCode>General</c:formatCode>
                <c:ptCount val="2"/>
                <c:pt idx="0">
                  <c:v>9.4</c:v>
                </c:pt>
                <c:pt idx="1">
                  <c:v>14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3-D948-42F0-9126-63E4C3FB292F}"/>
            </c:ext>
          </c:extLst>
        </c:ser>
        <c:ser>
          <c:idx val="6"/>
          <c:order val="36"/>
          <c:spPr>
            <a:ln w="19050">
              <a:solidFill>
                <a:sysClr val="windowText" lastClr="000000"/>
              </a:solidFill>
            </a:ln>
          </c:spPr>
          <c:marker>
            <c:symbol val="none"/>
          </c:marker>
          <c:xVal>
            <c:numRef>
              <c:f>TAS!$A$39:$A$40</c:f>
              <c:numCache>
                <c:formatCode>General</c:formatCode>
                <c:ptCount val="2"/>
                <c:pt idx="0">
                  <c:v>52.5</c:v>
                </c:pt>
                <c:pt idx="1">
                  <c:v>47</c:v>
                </c:pt>
              </c:numCache>
            </c:numRef>
          </c:xVal>
          <c:yVal>
            <c:numRef>
              <c:f>TAS!$B$39:$B$40</c:f>
              <c:numCache>
                <c:formatCode>General</c:formatCode>
                <c:ptCount val="2"/>
                <c:pt idx="0">
                  <c:v>14</c:v>
                </c:pt>
                <c:pt idx="1">
                  <c:v>16.100000000000001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4-D948-42F0-9126-63E4C3FB292F}"/>
            </c:ext>
          </c:extLst>
        </c:ser>
        <c:ser>
          <c:idx val="21"/>
          <c:order val="37"/>
          <c:spPr>
            <a:ln w="19050">
              <a:solidFill>
                <a:sysClr val="windowText" lastClr="000000"/>
              </a:solidFill>
              <a:prstDash val="sysDash"/>
            </a:ln>
          </c:spPr>
          <c:marker>
            <c:symbol val="none"/>
          </c:marker>
          <c:xVal>
            <c:numRef>
              <c:f>TAS!$A$20:$A$21</c:f>
              <c:numCache>
                <c:formatCode>General</c:formatCode>
                <c:ptCount val="2"/>
                <c:pt idx="0">
                  <c:v>45</c:v>
                </c:pt>
                <c:pt idx="1">
                  <c:v>41</c:v>
                </c:pt>
              </c:numCache>
            </c:numRef>
          </c:xVal>
          <c:yVal>
            <c:numRef>
              <c:f>TAS!$B$20:$B$21</c:f>
              <c:numCache>
                <c:formatCode>General</c:formatCode>
                <c:ptCount val="2"/>
                <c:pt idx="0">
                  <c:v>9.4</c:v>
                </c:pt>
                <c:pt idx="1">
                  <c:v>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5-D948-42F0-9126-63E4C3FB292F}"/>
            </c:ext>
          </c:extLst>
        </c:ser>
        <c:ser>
          <c:idx val="20"/>
          <c:order val="38"/>
          <c:spPr>
            <a:ln w="19050">
              <a:solidFill>
                <a:sysClr val="windowText" lastClr="000000"/>
              </a:solidFill>
              <a:prstDash val="sysDash"/>
            </a:ln>
          </c:spPr>
          <c:marker>
            <c:symbol val="none"/>
          </c:marker>
          <c:xVal>
            <c:numRef>
              <c:f>TAS!$A$21:$A$22</c:f>
              <c:numCache>
                <c:formatCode>General</c:formatCode>
                <c:ptCount val="2"/>
                <c:pt idx="0">
                  <c:v>41</c:v>
                </c:pt>
                <c:pt idx="1">
                  <c:v>41</c:v>
                </c:pt>
              </c:numCache>
            </c:numRef>
          </c:xVal>
          <c:yVal>
            <c:numRef>
              <c:f>TAS!$B$21:$B$22</c:f>
              <c:numCache>
                <c:formatCode>General</c:formatCode>
                <c:ptCount val="2"/>
                <c:pt idx="0">
                  <c:v>7</c:v>
                </c:pt>
                <c:pt idx="1">
                  <c:v>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6-D948-42F0-9126-63E4C3FB292F}"/>
            </c:ext>
          </c:extLst>
        </c:ser>
        <c:ser>
          <c:idx val="39"/>
          <c:order val="39"/>
          <c:spPr>
            <a:ln>
              <a:noFill/>
            </a:ln>
          </c:spPr>
          <c:marker>
            <c:symbol val="circle"/>
            <c:size val="15"/>
            <c:spPr>
              <a:solidFill>
                <a:srgbClr val="FF0000"/>
              </a:solidFill>
              <a:ln>
                <a:solidFill>
                  <a:prstClr val="black"/>
                </a:solidFill>
              </a:ln>
            </c:spPr>
          </c:marker>
          <c:xVal>
            <c:numRef>
              <c:f>TAS!#REF!</c:f>
            </c:numRef>
          </c:xVal>
          <c:yVal>
            <c:numRef>
              <c:f>TAS!#REF!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7-D948-42F0-9126-63E4C3FB292F}"/>
            </c:ext>
          </c:extLst>
        </c:ser>
        <c:ser>
          <c:idx val="40"/>
          <c:order val="40"/>
          <c:spPr>
            <a:ln>
              <a:noFill/>
            </a:ln>
          </c:spPr>
          <c:marker>
            <c:symbol val="circle"/>
            <c:size val="14"/>
            <c:spPr>
              <a:solidFill>
                <a:srgbClr val="FF0000"/>
              </a:solidFill>
              <a:ln>
                <a:solidFill>
                  <a:prstClr val="black"/>
                </a:solidFill>
              </a:ln>
            </c:spPr>
          </c:marker>
          <c:xVal>
            <c:numRef>
              <c:f>#REF!</c:f>
            </c:numRef>
          </c:xVal>
          <c:yVal>
            <c:numRef>
              <c:f>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8-D948-42F0-9126-63E4C3FB292F}"/>
            </c:ext>
          </c:extLst>
        </c:ser>
        <c:ser>
          <c:idx val="41"/>
          <c:order val="41"/>
          <c:spPr>
            <a:ln>
              <a:noFill/>
            </a:ln>
          </c:spPr>
          <c:marker>
            <c:symbol val="circle"/>
            <c:size val="12"/>
            <c:spPr>
              <a:solidFill>
                <a:srgbClr val="FF000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#REF!</c:f>
            </c:numRef>
          </c:xVal>
          <c:yVal>
            <c:numRef>
              <c:f>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9-D948-42F0-9126-63E4C3FB292F}"/>
            </c:ext>
          </c:extLst>
        </c:ser>
        <c:ser>
          <c:idx val="42"/>
          <c:order val="42"/>
          <c:spPr>
            <a:ln>
              <a:noFill/>
            </a:ln>
          </c:spPr>
          <c:marker>
            <c:symbol val="circle"/>
            <c:size val="7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</c:spPr>
          </c:marker>
          <c:xVal>
            <c:numRef>
              <c:f>'[6]Georoc Lamprophyres (Dec 2023)'!$AB$2:$AB$1972</c:f>
              <c:numCache>
                <c:formatCode>0.00</c:formatCode>
                <c:ptCount val="1971"/>
                <c:pt idx="0">
                  <c:v>43.53</c:v>
                </c:pt>
                <c:pt idx="1">
                  <c:v>34.300000000000011</c:v>
                </c:pt>
                <c:pt idx="2">
                  <c:v>38.51</c:v>
                </c:pt>
                <c:pt idx="3">
                  <c:v>40.76</c:v>
                </c:pt>
                <c:pt idx="4">
                  <c:v>41.26</c:v>
                </c:pt>
                <c:pt idx="5">
                  <c:v>38</c:v>
                </c:pt>
                <c:pt idx="6">
                  <c:v>39.130000000000003</c:v>
                </c:pt>
                <c:pt idx="7">
                  <c:v>38.369999999999997</c:v>
                </c:pt>
                <c:pt idx="8">
                  <c:v>46.35</c:v>
                </c:pt>
                <c:pt idx="9">
                  <c:v>45.67</c:v>
                </c:pt>
                <c:pt idx="10">
                  <c:v>50.07</c:v>
                </c:pt>
                <c:pt idx="11">
                  <c:v>47.12</c:v>
                </c:pt>
                <c:pt idx="12">
                  <c:v>44.69</c:v>
                </c:pt>
                <c:pt idx="13">
                  <c:v>46.57</c:v>
                </c:pt>
                <c:pt idx="14">
                  <c:v>46.36</c:v>
                </c:pt>
                <c:pt idx="15">
                  <c:v>45.98</c:v>
                </c:pt>
                <c:pt idx="16">
                  <c:v>47.06</c:v>
                </c:pt>
                <c:pt idx="17">
                  <c:v>46.43</c:v>
                </c:pt>
                <c:pt idx="18">
                  <c:v>45.91</c:v>
                </c:pt>
                <c:pt idx="19">
                  <c:v>46.97</c:v>
                </c:pt>
                <c:pt idx="20">
                  <c:v>46.03</c:v>
                </c:pt>
                <c:pt idx="21">
                  <c:v>45.22</c:v>
                </c:pt>
                <c:pt idx="22">
                  <c:v>45.41</c:v>
                </c:pt>
                <c:pt idx="23">
                  <c:v>29.03</c:v>
                </c:pt>
                <c:pt idx="24">
                  <c:v>22.91</c:v>
                </c:pt>
                <c:pt idx="25">
                  <c:v>32.61</c:v>
                </c:pt>
                <c:pt idx="26">
                  <c:v>28.45</c:v>
                </c:pt>
                <c:pt idx="27">
                  <c:v>30.42</c:v>
                </c:pt>
                <c:pt idx="28">
                  <c:v>34.869999999999997</c:v>
                </c:pt>
                <c:pt idx="29">
                  <c:v>34.730000000000011</c:v>
                </c:pt>
                <c:pt idx="30">
                  <c:v>37.300000000000011</c:v>
                </c:pt>
                <c:pt idx="31">
                  <c:v>49.49</c:v>
                </c:pt>
                <c:pt idx="32">
                  <c:v>57.34</c:v>
                </c:pt>
                <c:pt idx="33">
                  <c:v>48.71</c:v>
                </c:pt>
                <c:pt idx="34">
                  <c:v>53.27</c:v>
                </c:pt>
                <c:pt idx="35">
                  <c:v>52.96</c:v>
                </c:pt>
                <c:pt idx="36">
                  <c:v>46.13</c:v>
                </c:pt>
                <c:pt idx="37">
                  <c:v>45.22</c:v>
                </c:pt>
                <c:pt idx="38">
                  <c:v>51.12</c:v>
                </c:pt>
                <c:pt idx="39">
                  <c:v>40.730000000000011</c:v>
                </c:pt>
                <c:pt idx="40">
                  <c:v>38.770000000000003</c:v>
                </c:pt>
                <c:pt idx="41">
                  <c:v>45.77</c:v>
                </c:pt>
                <c:pt idx="42">
                  <c:v>36.200000000000003</c:v>
                </c:pt>
                <c:pt idx="43">
                  <c:v>39.78</c:v>
                </c:pt>
                <c:pt idx="44">
                  <c:v>46.69</c:v>
                </c:pt>
                <c:pt idx="45">
                  <c:v>46.93</c:v>
                </c:pt>
                <c:pt idx="46">
                  <c:v>44.01</c:v>
                </c:pt>
                <c:pt idx="47">
                  <c:v>47.3</c:v>
                </c:pt>
                <c:pt idx="48">
                  <c:v>42.66</c:v>
                </c:pt>
                <c:pt idx="49">
                  <c:v>49.33</c:v>
                </c:pt>
                <c:pt idx="50">
                  <c:v>48.5</c:v>
                </c:pt>
                <c:pt idx="51">
                  <c:v>49.37</c:v>
                </c:pt>
                <c:pt idx="52">
                  <c:v>49.67</c:v>
                </c:pt>
                <c:pt idx="53">
                  <c:v>49.46</c:v>
                </c:pt>
                <c:pt idx="54">
                  <c:v>48.83</c:v>
                </c:pt>
                <c:pt idx="55">
                  <c:v>44.73</c:v>
                </c:pt>
                <c:pt idx="56">
                  <c:v>44.11</c:v>
                </c:pt>
                <c:pt idx="57">
                  <c:v>49.94</c:v>
                </c:pt>
                <c:pt idx="58">
                  <c:v>37.22</c:v>
                </c:pt>
                <c:pt idx="59">
                  <c:v>47.7</c:v>
                </c:pt>
                <c:pt idx="60">
                  <c:v>49.89</c:v>
                </c:pt>
                <c:pt idx="61">
                  <c:v>50.64</c:v>
                </c:pt>
                <c:pt idx="62">
                  <c:v>50.18</c:v>
                </c:pt>
                <c:pt idx="63">
                  <c:v>47.81</c:v>
                </c:pt>
                <c:pt idx="64">
                  <c:v>48</c:v>
                </c:pt>
                <c:pt idx="65">
                  <c:v>47.56</c:v>
                </c:pt>
                <c:pt idx="66">
                  <c:v>37.71</c:v>
                </c:pt>
                <c:pt idx="67">
                  <c:v>34.86</c:v>
                </c:pt>
                <c:pt idx="68">
                  <c:v>40.26</c:v>
                </c:pt>
                <c:pt idx="69">
                  <c:v>37.85</c:v>
                </c:pt>
                <c:pt idx="70">
                  <c:v>39.46</c:v>
                </c:pt>
                <c:pt idx="71">
                  <c:v>37.71</c:v>
                </c:pt>
                <c:pt idx="72">
                  <c:v>46.6</c:v>
                </c:pt>
                <c:pt idx="73">
                  <c:v>49.5</c:v>
                </c:pt>
                <c:pt idx="74">
                  <c:v>44.62</c:v>
                </c:pt>
                <c:pt idx="75">
                  <c:v>42.03</c:v>
                </c:pt>
                <c:pt idx="76">
                  <c:v>43.8</c:v>
                </c:pt>
                <c:pt idx="77">
                  <c:v>35.25</c:v>
                </c:pt>
                <c:pt idx="78">
                  <c:v>38.909999999999997</c:v>
                </c:pt>
                <c:pt idx="79">
                  <c:v>39.42</c:v>
                </c:pt>
                <c:pt idx="80">
                  <c:v>38.39</c:v>
                </c:pt>
                <c:pt idx="81">
                  <c:v>35.15</c:v>
                </c:pt>
                <c:pt idx="82">
                  <c:v>35.51</c:v>
                </c:pt>
                <c:pt idx="83">
                  <c:v>32.85</c:v>
                </c:pt>
                <c:pt idx="84">
                  <c:v>33.090000000000003</c:v>
                </c:pt>
                <c:pt idx="85">
                  <c:v>26.05</c:v>
                </c:pt>
                <c:pt idx="86">
                  <c:v>41.3</c:v>
                </c:pt>
                <c:pt idx="87">
                  <c:v>35.6</c:v>
                </c:pt>
                <c:pt idx="88">
                  <c:v>39.4</c:v>
                </c:pt>
                <c:pt idx="89">
                  <c:v>54.64</c:v>
                </c:pt>
                <c:pt idx="90">
                  <c:v>55.94</c:v>
                </c:pt>
                <c:pt idx="91">
                  <c:v>57.47</c:v>
                </c:pt>
                <c:pt idx="92">
                  <c:v>56.19</c:v>
                </c:pt>
                <c:pt idx="93">
                  <c:v>48.3</c:v>
                </c:pt>
                <c:pt idx="94">
                  <c:v>44.7</c:v>
                </c:pt>
                <c:pt idx="95">
                  <c:v>47</c:v>
                </c:pt>
                <c:pt idx="96">
                  <c:v>45.5</c:v>
                </c:pt>
                <c:pt idx="97">
                  <c:v>48.5</c:v>
                </c:pt>
                <c:pt idx="98">
                  <c:v>48.3</c:v>
                </c:pt>
                <c:pt idx="99">
                  <c:v>46.1</c:v>
                </c:pt>
                <c:pt idx="100">
                  <c:v>49</c:v>
                </c:pt>
                <c:pt idx="101">
                  <c:v>43.7</c:v>
                </c:pt>
                <c:pt idx="102">
                  <c:v>47</c:v>
                </c:pt>
                <c:pt idx="103">
                  <c:v>49.8</c:v>
                </c:pt>
                <c:pt idx="104">
                  <c:v>48.5</c:v>
                </c:pt>
                <c:pt idx="105">
                  <c:v>52</c:v>
                </c:pt>
                <c:pt idx="106">
                  <c:v>49.6</c:v>
                </c:pt>
                <c:pt idx="107">
                  <c:v>50.7</c:v>
                </c:pt>
                <c:pt idx="108">
                  <c:v>49.8</c:v>
                </c:pt>
                <c:pt idx="109">
                  <c:v>47.7</c:v>
                </c:pt>
                <c:pt idx="110">
                  <c:v>49</c:v>
                </c:pt>
                <c:pt idx="111">
                  <c:v>47.4</c:v>
                </c:pt>
                <c:pt idx="112">
                  <c:v>49</c:v>
                </c:pt>
                <c:pt idx="113">
                  <c:v>48.2</c:v>
                </c:pt>
                <c:pt idx="114">
                  <c:v>51.5</c:v>
                </c:pt>
                <c:pt idx="115">
                  <c:v>51.8</c:v>
                </c:pt>
                <c:pt idx="116">
                  <c:v>54.2</c:v>
                </c:pt>
                <c:pt idx="117">
                  <c:v>51.4</c:v>
                </c:pt>
                <c:pt idx="118">
                  <c:v>51.5</c:v>
                </c:pt>
                <c:pt idx="119">
                  <c:v>53.1</c:v>
                </c:pt>
                <c:pt idx="120">
                  <c:v>52.3</c:v>
                </c:pt>
                <c:pt idx="121">
                  <c:v>52.6</c:v>
                </c:pt>
                <c:pt idx="122">
                  <c:v>53.5</c:v>
                </c:pt>
                <c:pt idx="123">
                  <c:v>53</c:v>
                </c:pt>
                <c:pt idx="124">
                  <c:v>51.1</c:v>
                </c:pt>
                <c:pt idx="125">
                  <c:v>53.2</c:v>
                </c:pt>
                <c:pt idx="126">
                  <c:v>54.5</c:v>
                </c:pt>
                <c:pt idx="127">
                  <c:v>49.4</c:v>
                </c:pt>
                <c:pt idx="128">
                  <c:v>48.3</c:v>
                </c:pt>
                <c:pt idx="129">
                  <c:v>57.1</c:v>
                </c:pt>
                <c:pt idx="130">
                  <c:v>53.4</c:v>
                </c:pt>
                <c:pt idx="131">
                  <c:v>45.5</c:v>
                </c:pt>
                <c:pt idx="132">
                  <c:v>43.5</c:v>
                </c:pt>
                <c:pt idx="133">
                  <c:v>41.8</c:v>
                </c:pt>
                <c:pt idx="134">
                  <c:v>43.3</c:v>
                </c:pt>
                <c:pt idx="135">
                  <c:v>42.7</c:v>
                </c:pt>
                <c:pt idx="136">
                  <c:v>52.9</c:v>
                </c:pt>
                <c:pt idx="137">
                  <c:v>43.69</c:v>
                </c:pt>
                <c:pt idx="138">
                  <c:v>45.65</c:v>
                </c:pt>
                <c:pt idx="139">
                  <c:v>41.01</c:v>
                </c:pt>
                <c:pt idx="140">
                  <c:v>45.96</c:v>
                </c:pt>
                <c:pt idx="141">
                  <c:v>51.24</c:v>
                </c:pt>
                <c:pt idx="142">
                  <c:v>36.200000000000003</c:v>
                </c:pt>
                <c:pt idx="143">
                  <c:v>35.119999999999997</c:v>
                </c:pt>
                <c:pt idx="144">
                  <c:v>39.630000000000003</c:v>
                </c:pt>
                <c:pt idx="145">
                  <c:v>46.25</c:v>
                </c:pt>
                <c:pt idx="146">
                  <c:v>42.92</c:v>
                </c:pt>
                <c:pt idx="147">
                  <c:v>39.99</c:v>
                </c:pt>
                <c:pt idx="148">
                  <c:v>39.340000000000003</c:v>
                </c:pt>
                <c:pt idx="149">
                  <c:v>36.159999999999997</c:v>
                </c:pt>
                <c:pt idx="150">
                  <c:v>32.020000000000003</c:v>
                </c:pt>
                <c:pt idx="151">
                  <c:v>34.54</c:v>
                </c:pt>
                <c:pt idx="152">
                  <c:v>39.07</c:v>
                </c:pt>
                <c:pt idx="153">
                  <c:v>34.700000000000003</c:v>
                </c:pt>
                <c:pt idx="154">
                  <c:v>34.9</c:v>
                </c:pt>
                <c:pt idx="155">
                  <c:v>33.700000000000003</c:v>
                </c:pt>
                <c:pt idx="156">
                  <c:v>41.5</c:v>
                </c:pt>
                <c:pt idx="157">
                  <c:v>35.9</c:v>
                </c:pt>
                <c:pt idx="158">
                  <c:v>36.4</c:v>
                </c:pt>
                <c:pt idx="159">
                  <c:v>32.5</c:v>
                </c:pt>
                <c:pt idx="160">
                  <c:v>38.4</c:v>
                </c:pt>
                <c:pt idx="161">
                  <c:v>38.6</c:v>
                </c:pt>
                <c:pt idx="162">
                  <c:v>31</c:v>
                </c:pt>
                <c:pt idx="163">
                  <c:v>39.1</c:v>
                </c:pt>
                <c:pt idx="164">
                  <c:v>27.94</c:v>
                </c:pt>
                <c:pt idx="165">
                  <c:v>25.93</c:v>
                </c:pt>
                <c:pt idx="166">
                  <c:v>26.85</c:v>
                </c:pt>
                <c:pt idx="167">
                  <c:v>23.9</c:v>
                </c:pt>
                <c:pt idx="168">
                  <c:v>25.81</c:v>
                </c:pt>
                <c:pt idx="169">
                  <c:v>29.16</c:v>
                </c:pt>
                <c:pt idx="170">
                  <c:v>56.55</c:v>
                </c:pt>
                <c:pt idx="171">
                  <c:v>56.59</c:v>
                </c:pt>
                <c:pt idx="172">
                  <c:v>58.94</c:v>
                </c:pt>
                <c:pt idx="173">
                  <c:v>56.86</c:v>
                </c:pt>
                <c:pt idx="174">
                  <c:v>42.26</c:v>
                </c:pt>
                <c:pt idx="175">
                  <c:v>42.47</c:v>
                </c:pt>
                <c:pt idx="176">
                  <c:v>42.7</c:v>
                </c:pt>
                <c:pt idx="177">
                  <c:v>42.3</c:v>
                </c:pt>
                <c:pt idx="178">
                  <c:v>43.29</c:v>
                </c:pt>
                <c:pt idx="179">
                  <c:v>45.76</c:v>
                </c:pt>
                <c:pt idx="180">
                  <c:v>43.8</c:v>
                </c:pt>
                <c:pt idx="181">
                  <c:v>41.1</c:v>
                </c:pt>
                <c:pt idx="182">
                  <c:v>40.06</c:v>
                </c:pt>
                <c:pt idx="183">
                  <c:v>38.619999999999997</c:v>
                </c:pt>
                <c:pt idx="184">
                  <c:v>51.03</c:v>
                </c:pt>
                <c:pt idx="185">
                  <c:v>49.86</c:v>
                </c:pt>
                <c:pt idx="186">
                  <c:v>48.48</c:v>
                </c:pt>
                <c:pt idx="187">
                  <c:v>49.68</c:v>
                </c:pt>
                <c:pt idx="188">
                  <c:v>48.46</c:v>
                </c:pt>
                <c:pt idx="189">
                  <c:v>49.77</c:v>
                </c:pt>
                <c:pt idx="190">
                  <c:v>46.55</c:v>
                </c:pt>
                <c:pt idx="191">
                  <c:v>48.18</c:v>
                </c:pt>
                <c:pt idx="192">
                  <c:v>46.57</c:v>
                </c:pt>
                <c:pt idx="193">
                  <c:v>46.91</c:v>
                </c:pt>
                <c:pt idx="194">
                  <c:v>51.39</c:v>
                </c:pt>
                <c:pt idx="195">
                  <c:v>51.87</c:v>
                </c:pt>
                <c:pt idx="196">
                  <c:v>54.58</c:v>
                </c:pt>
                <c:pt idx="197">
                  <c:v>48.44</c:v>
                </c:pt>
                <c:pt idx="198">
                  <c:v>48.54</c:v>
                </c:pt>
                <c:pt idx="199">
                  <c:v>46.6</c:v>
                </c:pt>
                <c:pt idx="200">
                  <c:v>48.01</c:v>
                </c:pt>
                <c:pt idx="201">
                  <c:v>46.24</c:v>
                </c:pt>
                <c:pt idx="202">
                  <c:v>51.2</c:v>
                </c:pt>
                <c:pt idx="203">
                  <c:v>52.54</c:v>
                </c:pt>
                <c:pt idx="204">
                  <c:v>48.23</c:v>
                </c:pt>
                <c:pt idx="205">
                  <c:v>51.2</c:v>
                </c:pt>
                <c:pt idx="206">
                  <c:v>50.56</c:v>
                </c:pt>
                <c:pt idx="207">
                  <c:v>50.42</c:v>
                </c:pt>
                <c:pt idx="208">
                  <c:v>48.26</c:v>
                </c:pt>
                <c:pt idx="209">
                  <c:v>49.46</c:v>
                </c:pt>
                <c:pt idx="210">
                  <c:v>49.95</c:v>
                </c:pt>
                <c:pt idx="211">
                  <c:v>53.08</c:v>
                </c:pt>
                <c:pt idx="212">
                  <c:v>49.65</c:v>
                </c:pt>
                <c:pt idx="213">
                  <c:v>48.15</c:v>
                </c:pt>
                <c:pt idx="214">
                  <c:v>43.57</c:v>
                </c:pt>
                <c:pt idx="215">
                  <c:v>42.14</c:v>
                </c:pt>
                <c:pt idx="216">
                  <c:v>48.93</c:v>
                </c:pt>
                <c:pt idx="217">
                  <c:v>47.94</c:v>
                </c:pt>
                <c:pt idx="218">
                  <c:v>37.65</c:v>
                </c:pt>
                <c:pt idx="219">
                  <c:v>45.32</c:v>
                </c:pt>
                <c:pt idx="220">
                  <c:v>49.21</c:v>
                </c:pt>
                <c:pt idx="221">
                  <c:v>44.2</c:v>
                </c:pt>
                <c:pt idx="222">
                  <c:v>35.979999999999997</c:v>
                </c:pt>
                <c:pt idx="223">
                  <c:v>43.61</c:v>
                </c:pt>
                <c:pt idx="224">
                  <c:v>45.32</c:v>
                </c:pt>
                <c:pt idx="225">
                  <c:v>43.73</c:v>
                </c:pt>
                <c:pt idx="226">
                  <c:v>43.81</c:v>
                </c:pt>
                <c:pt idx="227">
                  <c:v>44.93</c:v>
                </c:pt>
                <c:pt idx="228">
                  <c:v>41.71</c:v>
                </c:pt>
                <c:pt idx="229">
                  <c:v>49.83</c:v>
                </c:pt>
                <c:pt idx="230">
                  <c:v>45.91</c:v>
                </c:pt>
                <c:pt idx="231">
                  <c:v>38.56</c:v>
                </c:pt>
                <c:pt idx="232">
                  <c:v>45.98</c:v>
                </c:pt>
                <c:pt idx="233">
                  <c:v>45.42</c:v>
                </c:pt>
                <c:pt idx="234">
                  <c:v>46.26</c:v>
                </c:pt>
                <c:pt idx="235">
                  <c:v>49.03</c:v>
                </c:pt>
                <c:pt idx="236">
                  <c:v>45.29</c:v>
                </c:pt>
                <c:pt idx="237">
                  <c:v>41.41</c:v>
                </c:pt>
                <c:pt idx="238">
                  <c:v>41.47</c:v>
                </c:pt>
                <c:pt idx="239">
                  <c:v>48.07</c:v>
                </c:pt>
                <c:pt idx="240">
                  <c:v>38.93</c:v>
                </c:pt>
                <c:pt idx="241">
                  <c:v>42.39</c:v>
                </c:pt>
                <c:pt idx="242">
                  <c:v>50.13</c:v>
                </c:pt>
                <c:pt idx="243">
                  <c:v>34.200000000000003</c:v>
                </c:pt>
                <c:pt idx="244">
                  <c:v>49.6</c:v>
                </c:pt>
                <c:pt idx="245">
                  <c:v>40.049999999999997</c:v>
                </c:pt>
                <c:pt idx="246">
                  <c:v>55.92</c:v>
                </c:pt>
                <c:pt idx="247">
                  <c:v>39.39</c:v>
                </c:pt>
                <c:pt idx="248">
                  <c:v>55.32</c:v>
                </c:pt>
                <c:pt idx="249">
                  <c:v>41.71</c:v>
                </c:pt>
                <c:pt idx="250">
                  <c:v>49.49</c:v>
                </c:pt>
                <c:pt idx="251">
                  <c:v>46.53</c:v>
                </c:pt>
                <c:pt idx="252">
                  <c:v>33.58</c:v>
                </c:pt>
                <c:pt idx="253">
                  <c:v>49.18</c:v>
                </c:pt>
                <c:pt idx="254">
                  <c:v>41.25</c:v>
                </c:pt>
                <c:pt idx="255">
                  <c:v>52.72</c:v>
                </c:pt>
                <c:pt idx="256">
                  <c:v>53.94</c:v>
                </c:pt>
                <c:pt idx="257">
                  <c:v>53.79</c:v>
                </c:pt>
                <c:pt idx="258">
                  <c:v>52.44</c:v>
                </c:pt>
                <c:pt idx="259">
                  <c:v>51.77</c:v>
                </c:pt>
                <c:pt idx="260">
                  <c:v>51.87</c:v>
                </c:pt>
                <c:pt idx="261">
                  <c:v>52.78</c:v>
                </c:pt>
                <c:pt idx="262">
                  <c:v>51.67</c:v>
                </c:pt>
                <c:pt idx="263">
                  <c:v>47.5</c:v>
                </c:pt>
                <c:pt idx="264">
                  <c:v>47.3</c:v>
                </c:pt>
                <c:pt idx="265">
                  <c:v>55.2</c:v>
                </c:pt>
                <c:pt idx="266">
                  <c:v>53</c:v>
                </c:pt>
                <c:pt idx="267">
                  <c:v>48.6</c:v>
                </c:pt>
                <c:pt idx="268">
                  <c:v>47.2</c:v>
                </c:pt>
                <c:pt idx="269">
                  <c:v>51.3</c:v>
                </c:pt>
                <c:pt idx="270">
                  <c:v>50.1</c:v>
                </c:pt>
                <c:pt idx="271">
                  <c:v>55.8</c:v>
                </c:pt>
                <c:pt idx="272">
                  <c:v>51.1</c:v>
                </c:pt>
                <c:pt idx="273">
                  <c:v>23.2</c:v>
                </c:pt>
                <c:pt idx="274">
                  <c:v>28.3</c:v>
                </c:pt>
                <c:pt idx="275">
                  <c:v>39.39</c:v>
                </c:pt>
                <c:pt idx="276">
                  <c:v>33.65</c:v>
                </c:pt>
                <c:pt idx="277">
                  <c:v>32.79</c:v>
                </c:pt>
                <c:pt idx="278">
                  <c:v>43.45</c:v>
                </c:pt>
                <c:pt idx="279">
                  <c:v>48.11</c:v>
                </c:pt>
                <c:pt idx="280">
                  <c:v>46.06</c:v>
                </c:pt>
                <c:pt idx="281">
                  <c:v>44.23</c:v>
                </c:pt>
                <c:pt idx="282">
                  <c:v>49.27</c:v>
                </c:pt>
                <c:pt idx="283">
                  <c:v>27.18</c:v>
                </c:pt>
                <c:pt idx="284">
                  <c:v>23.3</c:v>
                </c:pt>
                <c:pt idx="285">
                  <c:v>24.05</c:v>
                </c:pt>
                <c:pt idx="286">
                  <c:v>25.03</c:v>
                </c:pt>
                <c:pt idx="287">
                  <c:v>30.42</c:v>
                </c:pt>
                <c:pt idx="288">
                  <c:v>33.83</c:v>
                </c:pt>
                <c:pt idx="289">
                  <c:v>29.53</c:v>
                </c:pt>
                <c:pt idx="290">
                  <c:v>26.2</c:v>
                </c:pt>
                <c:pt idx="291">
                  <c:v>27.25</c:v>
                </c:pt>
                <c:pt idx="292">
                  <c:v>24.58</c:v>
                </c:pt>
                <c:pt idx="293">
                  <c:v>30.67</c:v>
                </c:pt>
                <c:pt idx="294">
                  <c:v>33.56</c:v>
                </c:pt>
                <c:pt idx="295">
                  <c:v>30.7</c:v>
                </c:pt>
                <c:pt idx="296">
                  <c:v>45.1</c:v>
                </c:pt>
                <c:pt idx="297">
                  <c:v>45.41</c:v>
                </c:pt>
                <c:pt idx="298">
                  <c:v>44.4</c:v>
                </c:pt>
                <c:pt idx="299">
                  <c:v>43.21</c:v>
                </c:pt>
                <c:pt idx="300">
                  <c:v>44.46</c:v>
                </c:pt>
                <c:pt idx="301">
                  <c:v>44.05</c:v>
                </c:pt>
                <c:pt idx="302">
                  <c:v>35.590000000000003</c:v>
                </c:pt>
                <c:pt idx="303">
                  <c:v>36.340000000000003</c:v>
                </c:pt>
                <c:pt idx="304">
                  <c:v>36.85</c:v>
                </c:pt>
                <c:pt idx="305">
                  <c:v>42.23</c:v>
                </c:pt>
                <c:pt idx="306">
                  <c:v>41.66</c:v>
                </c:pt>
                <c:pt idx="307">
                  <c:v>42.33</c:v>
                </c:pt>
                <c:pt idx="308">
                  <c:v>40.89</c:v>
                </c:pt>
                <c:pt idx="309">
                  <c:v>42.2</c:v>
                </c:pt>
                <c:pt idx="310">
                  <c:v>41.62</c:v>
                </c:pt>
                <c:pt idx="311">
                  <c:v>41.39</c:v>
                </c:pt>
                <c:pt idx="312">
                  <c:v>39.049999999999997</c:v>
                </c:pt>
                <c:pt idx="313">
                  <c:v>49.1</c:v>
                </c:pt>
                <c:pt idx="314">
                  <c:v>43.2</c:v>
                </c:pt>
                <c:pt idx="315">
                  <c:v>39.9</c:v>
                </c:pt>
                <c:pt idx="316">
                  <c:v>49.1</c:v>
                </c:pt>
                <c:pt idx="317">
                  <c:v>47.9</c:v>
                </c:pt>
                <c:pt idx="318">
                  <c:v>45.9</c:v>
                </c:pt>
                <c:pt idx="319">
                  <c:v>46.2</c:v>
                </c:pt>
                <c:pt idx="320">
                  <c:v>52.2</c:v>
                </c:pt>
                <c:pt idx="321">
                  <c:v>43.9</c:v>
                </c:pt>
                <c:pt idx="322">
                  <c:v>50.9</c:v>
                </c:pt>
                <c:pt idx="323">
                  <c:v>47.7</c:v>
                </c:pt>
                <c:pt idx="324">
                  <c:v>50.6</c:v>
                </c:pt>
                <c:pt idx="325">
                  <c:v>52.2</c:v>
                </c:pt>
                <c:pt idx="326">
                  <c:v>44.5</c:v>
                </c:pt>
                <c:pt idx="327">
                  <c:v>42</c:v>
                </c:pt>
                <c:pt idx="328">
                  <c:v>47.02</c:v>
                </c:pt>
                <c:pt idx="329">
                  <c:v>47.15</c:v>
                </c:pt>
                <c:pt idx="330">
                  <c:v>46.94</c:v>
                </c:pt>
                <c:pt idx="331">
                  <c:v>48.38</c:v>
                </c:pt>
                <c:pt idx="332">
                  <c:v>61.55</c:v>
                </c:pt>
                <c:pt idx="333">
                  <c:v>65.81</c:v>
                </c:pt>
                <c:pt idx="334">
                  <c:v>50.02</c:v>
                </c:pt>
                <c:pt idx="335">
                  <c:v>52.01</c:v>
                </c:pt>
                <c:pt idx="336">
                  <c:v>51.34</c:v>
                </c:pt>
                <c:pt idx="337">
                  <c:v>54.06</c:v>
                </c:pt>
                <c:pt idx="338">
                  <c:v>51.59</c:v>
                </c:pt>
                <c:pt idx="339">
                  <c:v>51.06</c:v>
                </c:pt>
                <c:pt idx="340">
                  <c:v>52.16</c:v>
                </c:pt>
                <c:pt idx="341">
                  <c:v>52.68</c:v>
                </c:pt>
                <c:pt idx="342">
                  <c:v>50.48</c:v>
                </c:pt>
                <c:pt idx="343">
                  <c:v>51.19</c:v>
                </c:pt>
                <c:pt idx="344">
                  <c:v>51.77</c:v>
                </c:pt>
                <c:pt idx="345">
                  <c:v>51.92</c:v>
                </c:pt>
                <c:pt idx="346">
                  <c:v>59.35</c:v>
                </c:pt>
                <c:pt idx="347">
                  <c:v>52.44</c:v>
                </c:pt>
                <c:pt idx="348">
                  <c:v>43.92</c:v>
                </c:pt>
                <c:pt idx="349">
                  <c:v>47.34</c:v>
                </c:pt>
                <c:pt idx="350">
                  <c:v>45.04</c:v>
                </c:pt>
                <c:pt idx="351">
                  <c:v>49.99</c:v>
                </c:pt>
                <c:pt idx="352">
                  <c:v>32.619999999999997</c:v>
                </c:pt>
                <c:pt idx="353">
                  <c:v>32.47</c:v>
                </c:pt>
                <c:pt idx="354">
                  <c:v>39.39</c:v>
                </c:pt>
                <c:pt idx="355">
                  <c:v>35.340000000000003</c:v>
                </c:pt>
                <c:pt idx="356">
                  <c:v>39.300000000000011</c:v>
                </c:pt>
                <c:pt idx="357">
                  <c:v>31.4</c:v>
                </c:pt>
                <c:pt idx="358">
                  <c:v>35.4</c:v>
                </c:pt>
                <c:pt idx="359">
                  <c:v>35.4</c:v>
                </c:pt>
                <c:pt idx="360">
                  <c:v>50.65</c:v>
                </c:pt>
                <c:pt idx="361">
                  <c:v>53.71</c:v>
                </c:pt>
                <c:pt idx="362">
                  <c:v>54.09</c:v>
                </c:pt>
                <c:pt idx="363">
                  <c:v>57.27</c:v>
                </c:pt>
                <c:pt idx="364">
                  <c:v>55.56</c:v>
                </c:pt>
                <c:pt idx="365">
                  <c:v>54.39</c:v>
                </c:pt>
                <c:pt idx="366">
                  <c:v>57.3</c:v>
                </c:pt>
                <c:pt idx="367">
                  <c:v>11.32</c:v>
                </c:pt>
                <c:pt idx="368">
                  <c:v>14.6</c:v>
                </c:pt>
                <c:pt idx="369">
                  <c:v>18.21</c:v>
                </c:pt>
                <c:pt idx="370">
                  <c:v>14</c:v>
                </c:pt>
                <c:pt idx="371">
                  <c:v>27.96</c:v>
                </c:pt>
                <c:pt idx="372">
                  <c:v>12.61</c:v>
                </c:pt>
                <c:pt idx="373">
                  <c:v>19.52</c:v>
                </c:pt>
                <c:pt idx="374">
                  <c:v>10.23</c:v>
                </c:pt>
                <c:pt idx="375">
                  <c:v>38.300000000000011</c:v>
                </c:pt>
                <c:pt idx="376">
                  <c:v>17.350000000000001</c:v>
                </c:pt>
                <c:pt idx="377">
                  <c:v>7.83</c:v>
                </c:pt>
                <c:pt idx="378">
                  <c:v>55.47</c:v>
                </c:pt>
                <c:pt idx="379">
                  <c:v>49.55</c:v>
                </c:pt>
                <c:pt idx="380">
                  <c:v>50.14</c:v>
                </c:pt>
                <c:pt idx="381">
                  <c:v>62.22</c:v>
                </c:pt>
                <c:pt idx="382">
                  <c:v>62.67</c:v>
                </c:pt>
                <c:pt idx="383">
                  <c:v>60.79</c:v>
                </c:pt>
                <c:pt idx="384">
                  <c:v>61.32</c:v>
                </c:pt>
                <c:pt idx="385">
                  <c:v>61.81</c:v>
                </c:pt>
                <c:pt idx="386">
                  <c:v>62.94</c:v>
                </c:pt>
                <c:pt idx="387">
                  <c:v>62</c:v>
                </c:pt>
                <c:pt idx="388">
                  <c:v>49.57</c:v>
                </c:pt>
                <c:pt idx="389">
                  <c:v>55.57</c:v>
                </c:pt>
                <c:pt idx="390">
                  <c:v>55.35</c:v>
                </c:pt>
                <c:pt idx="391">
                  <c:v>45.94</c:v>
                </c:pt>
                <c:pt idx="392">
                  <c:v>44.87</c:v>
                </c:pt>
                <c:pt idx="393">
                  <c:v>52.05</c:v>
                </c:pt>
                <c:pt idx="394">
                  <c:v>53.16</c:v>
                </c:pt>
                <c:pt idx="395">
                  <c:v>55.22</c:v>
                </c:pt>
                <c:pt idx="396">
                  <c:v>53.94</c:v>
                </c:pt>
                <c:pt idx="397">
                  <c:v>55.6</c:v>
                </c:pt>
                <c:pt idx="398">
                  <c:v>55.3</c:v>
                </c:pt>
                <c:pt idx="399">
                  <c:v>46.39</c:v>
                </c:pt>
                <c:pt idx="400">
                  <c:v>48.61</c:v>
                </c:pt>
                <c:pt idx="401">
                  <c:v>49.57</c:v>
                </c:pt>
                <c:pt idx="402">
                  <c:v>47.34</c:v>
                </c:pt>
                <c:pt idx="403">
                  <c:v>43.76</c:v>
                </c:pt>
                <c:pt idx="404">
                  <c:v>51.71</c:v>
                </c:pt>
                <c:pt idx="405">
                  <c:v>46.44</c:v>
                </c:pt>
                <c:pt idx="406">
                  <c:v>47.31</c:v>
                </c:pt>
                <c:pt idx="407">
                  <c:v>46.74</c:v>
                </c:pt>
                <c:pt idx="408">
                  <c:v>52.84</c:v>
                </c:pt>
                <c:pt idx="409">
                  <c:v>47.15</c:v>
                </c:pt>
                <c:pt idx="410">
                  <c:v>53.83</c:v>
                </c:pt>
                <c:pt idx="411">
                  <c:v>53.82</c:v>
                </c:pt>
                <c:pt idx="412">
                  <c:v>53.14</c:v>
                </c:pt>
                <c:pt idx="413">
                  <c:v>51.87</c:v>
                </c:pt>
                <c:pt idx="414">
                  <c:v>54.24</c:v>
                </c:pt>
                <c:pt idx="415">
                  <c:v>53.97</c:v>
                </c:pt>
                <c:pt idx="416">
                  <c:v>52.68</c:v>
                </c:pt>
                <c:pt idx="417">
                  <c:v>52.28</c:v>
                </c:pt>
                <c:pt idx="418">
                  <c:v>54</c:v>
                </c:pt>
                <c:pt idx="419">
                  <c:v>50.41</c:v>
                </c:pt>
                <c:pt idx="420">
                  <c:v>49.62</c:v>
                </c:pt>
                <c:pt idx="421">
                  <c:v>56</c:v>
                </c:pt>
                <c:pt idx="422">
                  <c:v>59.68</c:v>
                </c:pt>
                <c:pt idx="423">
                  <c:v>52.94</c:v>
                </c:pt>
                <c:pt idx="424">
                  <c:v>54.52</c:v>
                </c:pt>
                <c:pt idx="425">
                  <c:v>55.69</c:v>
                </c:pt>
                <c:pt idx="426">
                  <c:v>58.04</c:v>
                </c:pt>
                <c:pt idx="427">
                  <c:v>56.55</c:v>
                </c:pt>
                <c:pt idx="428">
                  <c:v>53.76</c:v>
                </c:pt>
                <c:pt idx="429">
                  <c:v>62.12</c:v>
                </c:pt>
                <c:pt idx="430">
                  <c:v>57.7</c:v>
                </c:pt>
                <c:pt idx="431">
                  <c:v>57.78</c:v>
                </c:pt>
                <c:pt idx="432">
                  <c:v>63.31</c:v>
                </c:pt>
                <c:pt idx="433">
                  <c:v>59.45</c:v>
                </c:pt>
                <c:pt idx="434">
                  <c:v>60.9</c:v>
                </c:pt>
                <c:pt idx="435">
                  <c:v>64.209999999999994</c:v>
                </c:pt>
                <c:pt idx="436">
                  <c:v>63.29</c:v>
                </c:pt>
                <c:pt idx="437">
                  <c:v>63.28</c:v>
                </c:pt>
                <c:pt idx="438">
                  <c:v>55.74</c:v>
                </c:pt>
                <c:pt idx="439">
                  <c:v>55.55</c:v>
                </c:pt>
                <c:pt idx="440">
                  <c:v>59.95</c:v>
                </c:pt>
                <c:pt idx="441">
                  <c:v>58.45</c:v>
                </c:pt>
                <c:pt idx="442">
                  <c:v>52.38</c:v>
                </c:pt>
                <c:pt idx="443">
                  <c:v>53.56</c:v>
                </c:pt>
                <c:pt idx="444">
                  <c:v>48.23</c:v>
                </c:pt>
                <c:pt idx="445">
                  <c:v>54.13</c:v>
                </c:pt>
                <c:pt idx="446">
                  <c:v>59.73</c:v>
                </c:pt>
                <c:pt idx="447">
                  <c:v>34.42</c:v>
                </c:pt>
                <c:pt idx="448">
                  <c:v>27.95</c:v>
                </c:pt>
                <c:pt idx="449">
                  <c:v>30.98</c:v>
                </c:pt>
                <c:pt idx="450">
                  <c:v>28.86</c:v>
                </c:pt>
                <c:pt idx="451">
                  <c:v>22.1</c:v>
                </c:pt>
                <c:pt idx="452">
                  <c:v>14.34</c:v>
                </c:pt>
                <c:pt idx="453">
                  <c:v>27.98</c:v>
                </c:pt>
                <c:pt idx="454">
                  <c:v>18.89</c:v>
                </c:pt>
                <c:pt idx="455">
                  <c:v>14.89</c:v>
                </c:pt>
                <c:pt idx="456">
                  <c:v>23.57</c:v>
                </c:pt>
                <c:pt idx="457">
                  <c:v>32.14</c:v>
                </c:pt>
                <c:pt idx="458">
                  <c:v>48.06</c:v>
                </c:pt>
                <c:pt idx="459">
                  <c:v>46.65</c:v>
                </c:pt>
                <c:pt idx="460">
                  <c:v>44.57</c:v>
                </c:pt>
                <c:pt idx="461">
                  <c:v>44.51</c:v>
                </c:pt>
                <c:pt idx="462">
                  <c:v>49.1</c:v>
                </c:pt>
                <c:pt idx="463">
                  <c:v>50.08</c:v>
                </c:pt>
                <c:pt idx="464">
                  <c:v>54.39</c:v>
                </c:pt>
                <c:pt idx="465">
                  <c:v>49.38</c:v>
                </c:pt>
                <c:pt idx="466">
                  <c:v>50.51</c:v>
                </c:pt>
                <c:pt idx="467">
                  <c:v>50.67</c:v>
                </c:pt>
                <c:pt idx="468">
                  <c:v>50.72</c:v>
                </c:pt>
                <c:pt idx="469">
                  <c:v>49.39</c:v>
                </c:pt>
                <c:pt idx="470">
                  <c:v>45.23</c:v>
                </c:pt>
                <c:pt idx="471">
                  <c:v>44.93</c:v>
                </c:pt>
                <c:pt idx="472">
                  <c:v>44.08</c:v>
                </c:pt>
                <c:pt idx="473">
                  <c:v>45.56</c:v>
                </c:pt>
                <c:pt idx="474">
                  <c:v>45.55</c:v>
                </c:pt>
                <c:pt idx="475">
                  <c:v>40.22</c:v>
                </c:pt>
                <c:pt idx="476">
                  <c:v>46.23</c:v>
                </c:pt>
                <c:pt idx="477">
                  <c:v>45.99</c:v>
                </c:pt>
                <c:pt idx="478">
                  <c:v>46.04</c:v>
                </c:pt>
                <c:pt idx="479">
                  <c:v>41.51</c:v>
                </c:pt>
                <c:pt idx="480">
                  <c:v>42.38</c:v>
                </c:pt>
                <c:pt idx="481">
                  <c:v>34.74</c:v>
                </c:pt>
                <c:pt idx="482">
                  <c:v>34.42</c:v>
                </c:pt>
                <c:pt idx="483">
                  <c:v>34.39</c:v>
                </c:pt>
                <c:pt idx="484">
                  <c:v>48.26</c:v>
                </c:pt>
                <c:pt idx="485">
                  <c:v>45.82</c:v>
                </c:pt>
                <c:pt idx="486">
                  <c:v>47.14</c:v>
                </c:pt>
                <c:pt idx="487">
                  <c:v>50.84</c:v>
                </c:pt>
                <c:pt idx="488">
                  <c:v>44.35</c:v>
                </c:pt>
                <c:pt idx="489">
                  <c:v>48.6</c:v>
                </c:pt>
                <c:pt idx="490">
                  <c:v>61.12</c:v>
                </c:pt>
                <c:pt idx="491">
                  <c:v>52.57</c:v>
                </c:pt>
                <c:pt idx="492">
                  <c:v>47.87</c:v>
                </c:pt>
                <c:pt idx="493">
                  <c:v>47.16</c:v>
                </c:pt>
                <c:pt idx="494">
                  <c:v>47.34</c:v>
                </c:pt>
                <c:pt idx="495">
                  <c:v>34.520000000000003</c:v>
                </c:pt>
                <c:pt idx="496">
                  <c:v>32.409999999999997</c:v>
                </c:pt>
                <c:pt idx="497">
                  <c:v>31.87</c:v>
                </c:pt>
                <c:pt idx="498">
                  <c:v>30.09</c:v>
                </c:pt>
                <c:pt idx="499">
                  <c:v>33.549999999999997</c:v>
                </c:pt>
                <c:pt idx="500">
                  <c:v>32.659999999999997</c:v>
                </c:pt>
                <c:pt idx="501">
                  <c:v>24.66</c:v>
                </c:pt>
                <c:pt idx="502">
                  <c:v>34</c:v>
                </c:pt>
                <c:pt idx="503">
                  <c:v>33.06</c:v>
                </c:pt>
                <c:pt idx="504">
                  <c:v>48.11</c:v>
                </c:pt>
                <c:pt idx="505">
                  <c:v>49.86</c:v>
                </c:pt>
                <c:pt idx="506">
                  <c:v>50</c:v>
                </c:pt>
                <c:pt idx="507">
                  <c:v>51.25</c:v>
                </c:pt>
                <c:pt idx="508">
                  <c:v>50.37</c:v>
                </c:pt>
                <c:pt idx="509">
                  <c:v>39.85</c:v>
                </c:pt>
                <c:pt idx="510">
                  <c:v>47.22</c:v>
                </c:pt>
                <c:pt idx="511">
                  <c:v>47.9</c:v>
                </c:pt>
                <c:pt idx="512">
                  <c:v>45</c:v>
                </c:pt>
                <c:pt idx="513">
                  <c:v>44.29</c:v>
                </c:pt>
                <c:pt idx="514">
                  <c:v>45.02</c:v>
                </c:pt>
                <c:pt idx="515">
                  <c:v>46.2</c:v>
                </c:pt>
                <c:pt idx="516">
                  <c:v>47.72</c:v>
                </c:pt>
                <c:pt idx="517">
                  <c:v>45.86</c:v>
                </c:pt>
                <c:pt idx="518">
                  <c:v>45.63</c:v>
                </c:pt>
                <c:pt idx="519">
                  <c:v>45.74</c:v>
                </c:pt>
                <c:pt idx="520">
                  <c:v>47</c:v>
                </c:pt>
                <c:pt idx="521">
                  <c:v>44.07</c:v>
                </c:pt>
                <c:pt idx="522">
                  <c:v>45.24</c:v>
                </c:pt>
                <c:pt idx="523">
                  <c:v>44.59</c:v>
                </c:pt>
                <c:pt idx="524">
                  <c:v>44.73</c:v>
                </c:pt>
                <c:pt idx="525">
                  <c:v>45.16</c:v>
                </c:pt>
                <c:pt idx="526">
                  <c:v>46.67</c:v>
                </c:pt>
                <c:pt idx="527">
                  <c:v>52.81</c:v>
                </c:pt>
                <c:pt idx="528">
                  <c:v>48.41</c:v>
                </c:pt>
                <c:pt idx="529">
                  <c:v>53.03</c:v>
                </c:pt>
                <c:pt idx="530">
                  <c:v>51.71</c:v>
                </c:pt>
                <c:pt idx="531">
                  <c:v>53.78</c:v>
                </c:pt>
                <c:pt idx="532">
                  <c:v>55.16</c:v>
                </c:pt>
                <c:pt idx="533">
                  <c:v>49.46</c:v>
                </c:pt>
                <c:pt idx="534">
                  <c:v>48.83</c:v>
                </c:pt>
                <c:pt idx="535">
                  <c:v>50.44</c:v>
                </c:pt>
                <c:pt idx="536">
                  <c:v>49.11</c:v>
                </c:pt>
                <c:pt idx="537">
                  <c:v>42.07</c:v>
                </c:pt>
                <c:pt idx="538">
                  <c:v>42.71</c:v>
                </c:pt>
                <c:pt idx="539">
                  <c:v>45.58</c:v>
                </c:pt>
                <c:pt idx="540">
                  <c:v>46.46</c:v>
                </c:pt>
                <c:pt idx="541">
                  <c:v>45.29</c:v>
                </c:pt>
                <c:pt idx="542">
                  <c:v>46.25</c:v>
                </c:pt>
                <c:pt idx="543">
                  <c:v>45.96</c:v>
                </c:pt>
                <c:pt idx="544">
                  <c:v>42.12</c:v>
                </c:pt>
                <c:pt idx="545">
                  <c:v>47.95</c:v>
                </c:pt>
                <c:pt idx="546">
                  <c:v>41.62</c:v>
                </c:pt>
                <c:pt idx="547">
                  <c:v>41.72</c:v>
                </c:pt>
                <c:pt idx="548">
                  <c:v>41.02</c:v>
                </c:pt>
                <c:pt idx="549">
                  <c:v>39.94</c:v>
                </c:pt>
                <c:pt idx="550">
                  <c:v>42.51</c:v>
                </c:pt>
                <c:pt idx="551">
                  <c:v>43.63</c:v>
                </c:pt>
                <c:pt idx="552">
                  <c:v>49.42</c:v>
                </c:pt>
                <c:pt idx="553">
                  <c:v>38.880000000000003</c:v>
                </c:pt>
                <c:pt idx="554">
                  <c:v>38.82</c:v>
                </c:pt>
                <c:pt idx="555">
                  <c:v>46.49</c:v>
                </c:pt>
                <c:pt idx="556">
                  <c:v>49.27</c:v>
                </c:pt>
                <c:pt idx="557">
                  <c:v>48.81</c:v>
                </c:pt>
                <c:pt idx="558">
                  <c:v>47.01</c:v>
                </c:pt>
                <c:pt idx="559">
                  <c:v>46.44</c:v>
                </c:pt>
                <c:pt idx="560">
                  <c:v>43.82</c:v>
                </c:pt>
                <c:pt idx="561">
                  <c:v>39.44</c:v>
                </c:pt>
                <c:pt idx="562">
                  <c:v>47.38</c:v>
                </c:pt>
                <c:pt idx="563">
                  <c:v>47.05</c:v>
                </c:pt>
                <c:pt idx="564">
                  <c:v>45.1</c:v>
                </c:pt>
                <c:pt idx="565">
                  <c:v>44.69</c:v>
                </c:pt>
                <c:pt idx="566">
                  <c:v>59.36</c:v>
                </c:pt>
                <c:pt idx="567">
                  <c:v>62.2</c:v>
                </c:pt>
                <c:pt idx="568">
                  <c:v>62.45</c:v>
                </c:pt>
                <c:pt idx="569">
                  <c:v>56.22</c:v>
                </c:pt>
                <c:pt idx="570">
                  <c:v>55.99</c:v>
                </c:pt>
                <c:pt idx="571">
                  <c:v>56.71</c:v>
                </c:pt>
                <c:pt idx="572">
                  <c:v>50.21</c:v>
                </c:pt>
                <c:pt idx="573">
                  <c:v>52.24</c:v>
                </c:pt>
                <c:pt idx="574">
                  <c:v>54.16</c:v>
                </c:pt>
                <c:pt idx="575">
                  <c:v>60.17</c:v>
                </c:pt>
                <c:pt idx="576">
                  <c:v>66.03</c:v>
                </c:pt>
                <c:pt idx="577">
                  <c:v>57.9</c:v>
                </c:pt>
                <c:pt idx="578">
                  <c:v>55.82</c:v>
                </c:pt>
                <c:pt idx="579">
                  <c:v>60.19</c:v>
                </c:pt>
                <c:pt idx="580">
                  <c:v>58.9</c:v>
                </c:pt>
                <c:pt idx="581">
                  <c:v>48.67</c:v>
                </c:pt>
                <c:pt idx="582">
                  <c:v>51.97</c:v>
                </c:pt>
                <c:pt idx="583">
                  <c:v>50.93</c:v>
                </c:pt>
                <c:pt idx="584">
                  <c:v>52.01</c:v>
                </c:pt>
                <c:pt idx="585">
                  <c:v>57.87</c:v>
                </c:pt>
                <c:pt idx="586">
                  <c:v>56.41</c:v>
                </c:pt>
                <c:pt idx="587">
                  <c:v>52.2</c:v>
                </c:pt>
                <c:pt idx="588">
                  <c:v>61.1</c:v>
                </c:pt>
                <c:pt idx="589">
                  <c:v>61.01</c:v>
                </c:pt>
                <c:pt idx="590">
                  <c:v>58.62</c:v>
                </c:pt>
                <c:pt idx="591">
                  <c:v>60.13</c:v>
                </c:pt>
                <c:pt idx="592">
                  <c:v>56.48</c:v>
                </c:pt>
                <c:pt idx="593">
                  <c:v>53.5</c:v>
                </c:pt>
                <c:pt idx="594">
                  <c:v>60.39</c:v>
                </c:pt>
                <c:pt idx="595">
                  <c:v>55.35</c:v>
                </c:pt>
                <c:pt idx="596">
                  <c:v>55.4</c:v>
                </c:pt>
                <c:pt idx="597">
                  <c:v>56.12</c:v>
                </c:pt>
                <c:pt idx="598">
                  <c:v>65.88</c:v>
                </c:pt>
                <c:pt idx="599">
                  <c:v>54.52</c:v>
                </c:pt>
                <c:pt idx="600">
                  <c:v>58.77</c:v>
                </c:pt>
                <c:pt idx="601">
                  <c:v>59.08</c:v>
                </c:pt>
                <c:pt idx="602">
                  <c:v>57.74</c:v>
                </c:pt>
                <c:pt idx="603">
                  <c:v>53.59</c:v>
                </c:pt>
                <c:pt idx="604">
                  <c:v>55.99</c:v>
                </c:pt>
                <c:pt idx="605">
                  <c:v>58.75</c:v>
                </c:pt>
                <c:pt idx="606">
                  <c:v>59.83</c:v>
                </c:pt>
                <c:pt idx="607">
                  <c:v>60.68</c:v>
                </c:pt>
                <c:pt idx="608">
                  <c:v>54.23</c:v>
                </c:pt>
                <c:pt idx="609">
                  <c:v>52.15</c:v>
                </c:pt>
                <c:pt idx="610">
                  <c:v>51.01</c:v>
                </c:pt>
                <c:pt idx="611">
                  <c:v>51.7</c:v>
                </c:pt>
                <c:pt idx="612">
                  <c:v>52.33</c:v>
                </c:pt>
                <c:pt idx="613">
                  <c:v>50.12</c:v>
                </c:pt>
                <c:pt idx="614">
                  <c:v>51.06</c:v>
                </c:pt>
                <c:pt idx="615">
                  <c:v>55.28</c:v>
                </c:pt>
                <c:pt idx="616">
                  <c:v>14.6</c:v>
                </c:pt>
                <c:pt idx="617">
                  <c:v>16.02</c:v>
                </c:pt>
                <c:pt idx="618">
                  <c:v>44.55</c:v>
                </c:pt>
                <c:pt idx="619">
                  <c:v>47.48</c:v>
                </c:pt>
                <c:pt idx="620">
                  <c:v>47.343000000000004</c:v>
                </c:pt>
                <c:pt idx="621">
                  <c:v>47.680999999999997</c:v>
                </c:pt>
                <c:pt idx="622">
                  <c:v>47.304000000000002</c:v>
                </c:pt>
                <c:pt idx="623">
                  <c:v>47.487000000000002</c:v>
                </c:pt>
                <c:pt idx="624">
                  <c:v>47.667000000000002</c:v>
                </c:pt>
                <c:pt idx="625">
                  <c:v>47.627000000000002</c:v>
                </c:pt>
                <c:pt idx="626">
                  <c:v>47.3</c:v>
                </c:pt>
                <c:pt idx="627">
                  <c:v>50.8</c:v>
                </c:pt>
                <c:pt idx="628">
                  <c:v>49.8</c:v>
                </c:pt>
                <c:pt idx="629">
                  <c:v>48</c:v>
                </c:pt>
                <c:pt idx="630">
                  <c:v>42.6</c:v>
                </c:pt>
                <c:pt idx="631">
                  <c:v>51.5</c:v>
                </c:pt>
                <c:pt idx="632">
                  <c:v>50.4</c:v>
                </c:pt>
                <c:pt idx="633">
                  <c:v>37.800000000000011</c:v>
                </c:pt>
                <c:pt idx="634">
                  <c:v>50.5</c:v>
                </c:pt>
                <c:pt idx="635">
                  <c:v>55.3</c:v>
                </c:pt>
                <c:pt idx="636">
                  <c:v>40.1</c:v>
                </c:pt>
                <c:pt idx="637">
                  <c:v>56.8</c:v>
                </c:pt>
                <c:pt idx="638">
                  <c:v>47.4</c:v>
                </c:pt>
                <c:pt idx="639">
                  <c:v>52.8</c:v>
                </c:pt>
                <c:pt idx="640">
                  <c:v>47.8</c:v>
                </c:pt>
                <c:pt idx="641">
                  <c:v>50.8</c:v>
                </c:pt>
                <c:pt idx="642">
                  <c:v>48.6</c:v>
                </c:pt>
                <c:pt idx="643">
                  <c:v>47.6</c:v>
                </c:pt>
                <c:pt idx="644">
                  <c:v>46.8</c:v>
                </c:pt>
                <c:pt idx="645">
                  <c:v>43.5</c:v>
                </c:pt>
                <c:pt idx="646">
                  <c:v>41.5</c:v>
                </c:pt>
                <c:pt idx="647">
                  <c:v>42</c:v>
                </c:pt>
                <c:pt idx="648">
                  <c:v>51.6</c:v>
                </c:pt>
                <c:pt idx="649">
                  <c:v>37.9</c:v>
                </c:pt>
                <c:pt idx="650">
                  <c:v>35.300000000000011</c:v>
                </c:pt>
                <c:pt idx="651">
                  <c:v>35.4</c:v>
                </c:pt>
                <c:pt idx="652">
                  <c:v>24.8</c:v>
                </c:pt>
                <c:pt idx="653">
                  <c:v>28</c:v>
                </c:pt>
                <c:pt idx="654">
                  <c:v>55.54</c:v>
                </c:pt>
                <c:pt idx="655">
                  <c:v>47.79</c:v>
                </c:pt>
                <c:pt idx="656">
                  <c:v>55.12</c:v>
                </c:pt>
                <c:pt idx="657">
                  <c:v>54.98</c:v>
                </c:pt>
                <c:pt idx="658">
                  <c:v>53.87</c:v>
                </c:pt>
                <c:pt idx="659">
                  <c:v>59.28</c:v>
                </c:pt>
                <c:pt idx="660">
                  <c:v>50.61</c:v>
                </c:pt>
                <c:pt idx="661">
                  <c:v>52.34</c:v>
                </c:pt>
                <c:pt idx="662">
                  <c:v>53.82</c:v>
                </c:pt>
                <c:pt idx="663">
                  <c:v>57.07</c:v>
                </c:pt>
                <c:pt idx="664">
                  <c:v>52.29</c:v>
                </c:pt>
                <c:pt idx="665">
                  <c:v>56.15</c:v>
                </c:pt>
                <c:pt idx="666">
                  <c:v>51.81</c:v>
                </c:pt>
                <c:pt idx="667">
                  <c:v>48.92</c:v>
                </c:pt>
                <c:pt idx="668">
                  <c:v>58.01</c:v>
                </c:pt>
                <c:pt idx="669">
                  <c:v>53.48</c:v>
                </c:pt>
                <c:pt idx="670">
                  <c:v>53.67</c:v>
                </c:pt>
                <c:pt idx="671">
                  <c:v>41.95</c:v>
                </c:pt>
                <c:pt idx="672">
                  <c:v>43.31</c:v>
                </c:pt>
                <c:pt idx="673">
                  <c:v>41.75</c:v>
                </c:pt>
                <c:pt idx="674">
                  <c:v>41.86</c:v>
                </c:pt>
                <c:pt idx="675">
                  <c:v>45.31</c:v>
                </c:pt>
                <c:pt idx="676">
                  <c:v>50.27</c:v>
                </c:pt>
                <c:pt idx="677">
                  <c:v>52.21</c:v>
                </c:pt>
                <c:pt idx="678">
                  <c:v>52.84</c:v>
                </c:pt>
                <c:pt idx="679">
                  <c:v>49.9</c:v>
                </c:pt>
                <c:pt idx="680">
                  <c:v>50.09</c:v>
                </c:pt>
                <c:pt idx="681">
                  <c:v>48.81</c:v>
                </c:pt>
                <c:pt idx="682">
                  <c:v>49.71</c:v>
                </c:pt>
                <c:pt idx="683">
                  <c:v>48.73</c:v>
                </c:pt>
                <c:pt idx="684">
                  <c:v>46.25</c:v>
                </c:pt>
                <c:pt idx="685">
                  <c:v>34.82</c:v>
                </c:pt>
                <c:pt idx="686">
                  <c:v>27.21</c:v>
                </c:pt>
                <c:pt idx="687">
                  <c:v>32.29</c:v>
                </c:pt>
                <c:pt idx="688">
                  <c:v>31.29</c:v>
                </c:pt>
                <c:pt idx="689">
                  <c:v>28.57</c:v>
                </c:pt>
                <c:pt idx="690">
                  <c:v>29.83</c:v>
                </c:pt>
                <c:pt idx="691">
                  <c:v>30.23</c:v>
                </c:pt>
                <c:pt idx="692">
                  <c:v>28.59</c:v>
                </c:pt>
                <c:pt idx="693">
                  <c:v>25.56</c:v>
                </c:pt>
                <c:pt idx="694">
                  <c:v>26.92</c:v>
                </c:pt>
                <c:pt idx="695">
                  <c:v>27.63</c:v>
                </c:pt>
                <c:pt idx="696">
                  <c:v>28.2</c:v>
                </c:pt>
                <c:pt idx="697">
                  <c:v>28.53</c:v>
                </c:pt>
                <c:pt idx="698">
                  <c:v>28.51</c:v>
                </c:pt>
                <c:pt idx="699">
                  <c:v>33.33</c:v>
                </c:pt>
                <c:pt idx="700">
                  <c:v>34.630000000000003</c:v>
                </c:pt>
                <c:pt idx="701">
                  <c:v>27.87</c:v>
                </c:pt>
                <c:pt idx="702">
                  <c:v>26.77</c:v>
                </c:pt>
                <c:pt idx="703">
                  <c:v>31.54</c:v>
                </c:pt>
                <c:pt idx="704">
                  <c:v>32.619999999999997</c:v>
                </c:pt>
                <c:pt idx="705">
                  <c:v>41.69</c:v>
                </c:pt>
                <c:pt idx="706">
                  <c:v>47.62</c:v>
                </c:pt>
                <c:pt idx="707">
                  <c:v>49.344000000000001</c:v>
                </c:pt>
                <c:pt idx="708">
                  <c:v>49.453000000000003</c:v>
                </c:pt>
                <c:pt idx="709">
                  <c:v>47.104999999999997</c:v>
                </c:pt>
                <c:pt idx="710">
                  <c:v>44.981000000000002</c:v>
                </c:pt>
                <c:pt idx="711">
                  <c:v>50.759</c:v>
                </c:pt>
                <c:pt idx="712">
                  <c:v>49.421999999999997</c:v>
                </c:pt>
                <c:pt idx="713">
                  <c:v>48.457000000000001</c:v>
                </c:pt>
                <c:pt idx="714">
                  <c:v>50.874000000000002</c:v>
                </c:pt>
                <c:pt idx="715">
                  <c:v>50.193000000000012</c:v>
                </c:pt>
                <c:pt idx="716">
                  <c:v>46.756999999999998</c:v>
                </c:pt>
                <c:pt idx="717">
                  <c:v>44.298000000000002</c:v>
                </c:pt>
                <c:pt idx="718">
                  <c:v>47.2</c:v>
                </c:pt>
                <c:pt idx="719">
                  <c:v>51.3</c:v>
                </c:pt>
                <c:pt idx="720">
                  <c:v>44.5</c:v>
                </c:pt>
                <c:pt idx="721">
                  <c:v>46.9</c:v>
                </c:pt>
                <c:pt idx="722">
                  <c:v>43.6</c:v>
                </c:pt>
                <c:pt idx="723">
                  <c:v>44.7</c:v>
                </c:pt>
                <c:pt idx="724">
                  <c:v>45.3</c:v>
                </c:pt>
                <c:pt idx="725">
                  <c:v>51</c:v>
                </c:pt>
                <c:pt idx="726">
                  <c:v>43</c:v>
                </c:pt>
                <c:pt idx="727">
                  <c:v>48.3</c:v>
                </c:pt>
                <c:pt idx="728">
                  <c:v>48.2</c:v>
                </c:pt>
                <c:pt idx="729">
                  <c:v>46</c:v>
                </c:pt>
                <c:pt idx="730">
                  <c:v>50.1</c:v>
                </c:pt>
                <c:pt idx="731">
                  <c:v>49.1</c:v>
                </c:pt>
                <c:pt idx="732">
                  <c:v>51.2</c:v>
                </c:pt>
                <c:pt idx="733">
                  <c:v>55.4</c:v>
                </c:pt>
                <c:pt idx="734">
                  <c:v>51.2</c:v>
                </c:pt>
                <c:pt idx="735">
                  <c:v>52.2</c:v>
                </c:pt>
                <c:pt idx="736">
                  <c:v>40.800000000000011</c:v>
                </c:pt>
                <c:pt idx="737">
                  <c:v>41.5</c:v>
                </c:pt>
                <c:pt idx="738">
                  <c:v>44.3</c:v>
                </c:pt>
                <c:pt idx="739">
                  <c:v>44.97</c:v>
                </c:pt>
                <c:pt idx="740">
                  <c:v>47.18</c:v>
                </c:pt>
                <c:pt idx="741">
                  <c:v>46.84</c:v>
                </c:pt>
                <c:pt idx="742">
                  <c:v>40.4</c:v>
                </c:pt>
                <c:pt idx="743">
                  <c:v>50.8</c:v>
                </c:pt>
                <c:pt idx="744">
                  <c:v>48</c:v>
                </c:pt>
                <c:pt idx="745">
                  <c:v>45.99</c:v>
                </c:pt>
                <c:pt idx="746">
                  <c:v>46.29</c:v>
                </c:pt>
                <c:pt idx="747">
                  <c:v>46.92</c:v>
                </c:pt>
                <c:pt idx="748">
                  <c:v>46</c:v>
                </c:pt>
                <c:pt idx="749">
                  <c:v>48.18</c:v>
                </c:pt>
                <c:pt idx="750">
                  <c:v>46.38</c:v>
                </c:pt>
                <c:pt idx="751">
                  <c:v>46.15</c:v>
                </c:pt>
                <c:pt idx="752">
                  <c:v>46.9</c:v>
                </c:pt>
                <c:pt idx="753">
                  <c:v>48.25</c:v>
                </c:pt>
                <c:pt idx="754">
                  <c:v>47.75</c:v>
                </c:pt>
                <c:pt idx="755">
                  <c:v>49.3</c:v>
                </c:pt>
                <c:pt idx="756">
                  <c:v>49.51</c:v>
                </c:pt>
                <c:pt idx="757">
                  <c:v>34.89</c:v>
                </c:pt>
                <c:pt idx="758">
                  <c:v>35.340000000000003</c:v>
                </c:pt>
                <c:pt idx="759">
                  <c:v>34.21</c:v>
                </c:pt>
                <c:pt idx="760">
                  <c:v>55.62</c:v>
                </c:pt>
                <c:pt idx="761">
                  <c:v>56.98</c:v>
                </c:pt>
                <c:pt idx="762">
                  <c:v>55.07</c:v>
                </c:pt>
                <c:pt idx="763">
                  <c:v>56.88</c:v>
                </c:pt>
                <c:pt idx="764">
                  <c:v>57.75</c:v>
                </c:pt>
                <c:pt idx="765">
                  <c:v>57.81</c:v>
                </c:pt>
                <c:pt idx="766">
                  <c:v>58.6</c:v>
                </c:pt>
                <c:pt idx="767">
                  <c:v>54.29</c:v>
                </c:pt>
                <c:pt idx="768">
                  <c:v>52.39</c:v>
                </c:pt>
                <c:pt idx="769">
                  <c:v>49.75</c:v>
                </c:pt>
                <c:pt idx="770">
                  <c:v>58.76</c:v>
                </c:pt>
                <c:pt idx="771">
                  <c:v>55.35</c:v>
                </c:pt>
                <c:pt idx="772">
                  <c:v>55.61</c:v>
                </c:pt>
                <c:pt idx="773">
                  <c:v>55.37</c:v>
                </c:pt>
                <c:pt idx="774">
                  <c:v>55.83</c:v>
                </c:pt>
                <c:pt idx="775">
                  <c:v>56.49</c:v>
                </c:pt>
                <c:pt idx="776">
                  <c:v>50.32</c:v>
                </c:pt>
                <c:pt idx="777">
                  <c:v>50.21</c:v>
                </c:pt>
                <c:pt idx="778">
                  <c:v>54.2</c:v>
                </c:pt>
                <c:pt idx="779">
                  <c:v>48.83</c:v>
                </c:pt>
                <c:pt idx="780">
                  <c:v>50.47</c:v>
                </c:pt>
                <c:pt idx="781">
                  <c:v>50.4</c:v>
                </c:pt>
                <c:pt idx="782">
                  <c:v>41.9</c:v>
                </c:pt>
                <c:pt idx="783">
                  <c:v>48.5</c:v>
                </c:pt>
                <c:pt idx="784">
                  <c:v>49.6</c:v>
                </c:pt>
                <c:pt idx="785">
                  <c:v>50.4</c:v>
                </c:pt>
                <c:pt idx="786">
                  <c:v>48.7</c:v>
                </c:pt>
                <c:pt idx="787">
                  <c:v>52.5</c:v>
                </c:pt>
                <c:pt idx="788">
                  <c:v>55.1</c:v>
                </c:pt>
                <c:pt idx="789">
                  <c:v>60.6</c:v>
                </c:pt>
                <c:pt idx="790">
                  <c:v>54.2</c:v>
                </c:pt>
                <c:pt idx="791">
                  <c:v>48</c:v>
                </c:pt>
                <c:pt idx="792">
                  <c:v>44.8</c:v>
                </c:pt>
                <c:pt idx="793">
                  <c:v>45.9</c:v>
                </c:pt>
                <c:pt idx="794">
                  <c:v>41</c:v>
                </c:pt>
                <c:pt idx="795">
                  <c:v>50</c:v>
                </c:pt>
                <c:pt idx="796">
                  <c:v>44.1</c:v>
                </c:pt>
                <c:pt idx="797">
                  <c:v>43.3</c:v>
                </c:pt>
                <c:pt idx="798">
                  <c:v>33.619999999999997</c:v>
                </c:pt>
                <c:pt idx="799">
                  <c:v>37.01</c:v>
                </c:pt>
                <c:pt idx="800">
                  <c:v>41.66</c:v>
                </c:pt>
                <c:pt idx="801">
                  <c:v>55.32</c:v>
                </c:pt>
                <c:pt idx="802">
                  <c:v>59.59</c:v>
                </c:pt>
                <c:pt idx="803">
                  <c:v>33.5</c:v>
                </c:pt>
                <c:pt idx="804">
                  <c:v>33.14</c:v>
                </c:pt>
                <c:pt idx="805">
                  <c:v>34.01</c:v>
                </c:pt>
                <c:pt idx="806">
                  <c:v>49.09</c:v>
                </c:pt>
                <c:pt idx="807">
                  <c:v>40.35</c:v>
                </c:pt>
                <c:pt idx="808">
                  <c:v>41.76</c:v>
                </c:pt>
                <c:pt idx="809">
                  <c:v>49.7</c:v>
                </c:pt>
                <c:pt idx="810">
                  <c:v>40.520000000000003</c:v>
                </c:pt>
                <c:pt idx="811">
                  <c:v>48.96</c:v>
                </c:pt>
                <c:pt idx="812">
                  <c:v>43.61</c:v>
                </c:pt>
                <c:pt idx="813">
                  <c:v>51.62</c:v>
                </c:pt>
                <c:pt idx="814">
                  <c:v>44.22</c:v>
                </c:pt>
                <c:pt idx="815">
                  <c:v>39.090000000000003</c:v>
                </c:pt>
                <c:pt idx="816">
                  <c:v>40.47</c:v>
                </c:pt>
                <c:pt idx="817">
                  <c:v>42.99</c:v>
                </c:pt>
                <c:pt idx="818">
                  <c:v>42.99</c:v>
                </c:pt>
                <c:pt idx="819">
                  <c:v>44.46</c:v>
                </c:pt>
                <c:pt idx="820">
                  <c:v>40.97</c:v>
                </c:pt>
                <c:pt idx="821">
                  <c:v>41.11</c:v>
                </c:pt>
                <c:pt idx="822">
                  <c:v>39.43</c:v>
                </c:pt>
                <c:pt idx="823">
                  <c:v>43.61</c:v>
                </c:pt>
                <c:pt idx="824">
                  <c:v>48.82</c:v>
                </c:pt>
                <c:pt idx="825">
                  <c:v>43.21</c:v>
                </c:pt>
                <c:pt idx="826">
                  <c:v>45.26</c:v>
                </c:pt>
                <c:pt idx="827">
                  <c:v>46.18</c:v>
                </c:pt>
                <c:pt idx="828">
                  <c:v>46.94</c:v>
                </c:pt>
                <c:pt idx="829">
                  <c:v>42.59</c:v>
                </c:pt>
                <c:pt idx="830">
                  <c:v>47.99</c:v>
                </c:pt>
                <c:pt idx="831">
                  <c:v>46.89</c:v>
                </c:pt>
                <c:pt idx="832">
                  <c:v>44</c:v>
                </c:pt>
                <c:pt idx="833">
                  <c:v>49.3</c:v>
                </c:pt>
                <c:pt idx="834">
                  <c:v>52.083654408764787</c:v>
                </c:pt>
                <c:pt idx="835">
                  <c:v>52.1627380689999</c:v>
                </c:pt>
                <c:pt idx="836">
                  <c:v>43.97</c:v>
                </c:pt>
                <c:pt idx="837">
                  <c:v>45.64</c:v>
                </c:pt>
                <c:pt idx="838">
                  <c:v>44.48</c:v>
                </c:pt>
                <c:pt idx="839">
                  <c:v>50.69</c:v>
                </c:pt>
                <c:pt idx="840">
                  <c:v>48.2</c:v>
                </c:pt>
                <c:pt idx="841">
                  <c:v>49.67</c:v>
                </c:pt>
                <c:pt idx="842">
                  <c:v>49.88</c:v>
                </c:pt>
                <c:pt idx="843">
                  <c:v>42.72</c:v>
                </c:pt>
                <c:pt idx="844">
                  <c:v>42.86</c:v>
                </c:pt>
                <c:pt idx="845">
                  <c:v>50.09</c:v>
                </c:pt>
                <c:pt idx="846">
                  <c:v>50.96</c:v>
                </c:pt>
                <c:pt idx="847">
                  <c:v>51.61</c:v>
                </c:pt>
                <c:pt idx="848">
                  <c:v>57.79</c:v>
                </c:pt>
                <c:pt idx="849">
                  <c:v>47.91</c:v>
                </c:pt>
                <c:pt idx="850">
                  <c:v>48.04</c:v>
                </c:pt>
                <c:pt idx="851">
                  <c:v>49.23</c:v>
                </c:pt>
                <c:pt idx="852">
                  <c:v>48.42</c:v>
                </c:pt>
                <c:pt idx="853">
                  <c:v>48.44</c:v>
                </c:pt>
                <c:pt idx="854">
                  <c:v>50.05</c:v>
                </c:pt>
                <c:pt idx="855">
                  <c:v>49.77</c:v>
                </c:pt>
                <c:pt idx="856">
                  <c:v>50.51</c:v>
                </c:pt>
                <c:pt idx="857">
                  <c:v>51.63</c:v>
                </c:pt>
                <c:pt idx="858">
                  <c:v>50.3</c:v>
                </c:pt>
                <c:pt idx="859">
                  <c:v>48.97</c:v>
                </c:pt>
                <c:pt idx="860">
                  <c:v>50.55</c:v>
                </c:pt>
                <c:pt idx="861">
                  <c:v>50.69</c:v>
                </c:pt>
                <c:pt idx="862">
                  <c:v>50.12</c:v>
                </c:pt>
                <c:pt idx="863">
                  <c:v>49.48</c:v>
                </c:pt>
                <c:pt idx="864">
                  <c:v>49.98</c:v>
                </c:pt>
                <c:pt idx="865">
                  <c:v>52.14</c:v>
                </c:pt>
                <c:pt idx="866">
                  <c:v>52.68</c:v>
                </c:pt>
                <c:pt idx="867">
                  <c:v>52.65</c:v>
                </c:pt>
                <c:pt idx="868">
                  <c:v>49.68</c:v>
                </c:pt>
                <c:pt idx="869">
                  <c:v>50.71</c:v>
                </c:pt>
                <c:pt idx="870">
                  <c:v>48.38</c:v>
                </c:pt>
                <c:pt idx="871">
                  <c:v>51.38</c:v>
                </c:pt>
                <c:pt idx="872">
                  <c:v>49.49</c:v>
                </c:pt>
                <c:pt idx="873">
                  <c:v>57.34</c:v>
                </c:pt>
                <c:pt idx="874">
                  <c:v>48.71</c:v>
                </c:pt>
                <c:pt idx="875">
                  <c:v>53.27</c:v>
                </c:pt>
                <c:pt idx="876">
                  <c:v>52.96</c:v>
                </c:pt>
                <c:pt idx="877">
                  <c:v>46.13</c:v>
                </c:pt>
                <c:pt idx="878">
                  <c:v>46.184738955823299</c:v>
                </c:pt>
                <c:pt idx="879">
                  <c:v>39.64</c:v>
                </c:pt>
                <c:pt idx="880">
                  <c:v>41.2</c:v>
                </c:pt>
                <c:pt idx="881">
                  <c:v>38.85</c:v>
                </c:pt>
                <c:pt idx="882">
                  <c:v>35.800000000000011</c:v>
                </c:pt>
                <c:pt idx="883">
                  <c:v>40.1</c:v>
                </c:pt>
                <c:pt idx="884">
                  <c:v>46.61</c:v>
                </c:pt>
                <c:pt idx="885">
                  <c:v>53.21</c:v>
                </c:pt>
                <c:pt idx="886">
                  <c:v>41.77</c:v>
                </c:pt>
                <c:pt idx="887">
                  <c:v>42.43</c:v>
                </c:pt>
                <c:pt idx="888">
                  <c:v>41.95</c:v>
                </c:pt>
                <c:pt idx="889">
                  <c:v>42.57</c:v>
                </c:pt>
                <c:pt idx="890">
                  <c:v>41.73</c:v>
                </c:pt>
                <c:pt idx="891">
                  <c:v>41.75</c:v>
                </c:pt>
                <c:pt idx="892">
                  <c:v>42.3</c:v>
                </c:pt>
                <c:pt idx="893">
                  <c:v>45.22</c:v>
                </c:pt>
                <c:pt idx="894">
                  <c:v>56.6</c:v>
                </c:pt>
                <c:pt idx="895">
                  <c:v>53.8</c:v>
                </c:pt>
                <c:pt idx="896">
                  <c:v>54</c:v>
                </c:pt>
                <c:pt idx="897">
                  <c:v>53.9</c:v>
                </c:pt>
                <c:pt idx="898">
                  <c:v>53.5</c:v>
                </c:pt>
                <c:pt idx="899">
                  <c:v>57.53</c:v>
                </c:pt>
                <c:pt idx="900">
                  <c:v>46.94</c:v>
                </c:pt>
                <c:pt idx="901">
                  <c:v>57.64</c:v>
                </c:pt>
                <c:pt idx="902">
                  <c:v>56.42</c:v>
                </c:pt>
                <c:pt idx="903">
                  <c:v>55.34</c:v>
                </c:pt>
                <c:pt idx="904">
                  <c:v>56.3</c:v>
                </c:pt>
                <c:pt idx="905">
                  <c:v>63.1</c:v>
                </c:pt>
                <c:pt idx="906">
                  <c:v>56.5</c:v>
                </c:pt>
                <c:pt idx="907">
                  <c:v>59.8</c:v>
                </c:pt>
                <c:pt idx="908">
                  <c:v>54.84</c:v>
                </c:pt>
                <c:pt idx="909">
                  <c:v>40.01</c:v>
                </c:pt>
                <c:pt idx="910">
                  <c:v>39.6</c:v>
                </c:pt>
                <c:pt idx="911">
                  <c:v>42</c:v>
                </c:pt>
                <c:pt idx="912">
                  <c:v>56</c:v>
                </c:pt>
                <c:pt idx="913">
                  <c:v>58.45</c:v>
                </c:pt>
                <c:pt idx="914">
                  <c:v>60.2</c:v>
                </c:pt>
                <c:pt idx="915">
                  <c:v>61.9</c:v>
                </c:pt>
                <c:pt idx="916">
                  <c:v>49.1</c:v>
                </c:pt>
                <c:pt idx="917">
                  <c:v>58.6</c:v>
                </c:pt>
                <c:pt idx="918">
                  <c:v>48</c:v>
                </c:pt>
                <c:pt idx="919">
                  <c:v>47.6</c:v>
                </c:pt>
                <c:pt idx="920">
                  <c:v>46.9</c:v>
                </c:pt>
                <c:pt idx="921">
                  <c:v>46.3</c:v>
                </c:pt>
                <c:pt idx="922">
                  <c:v>44.1</c:v>
                </c:pt>
                <c:pt idx="923">
                  <c:v>50.1</c:v>
                </c:pt>
                <c:pt idx="924">
                  <c:v>48.2</c:v>
                </c:pt>
                <c:pt idx="925">
                  <c:v>48.5</c:v>
                </c:pt>
                <c:pt idx="926">
                  <c:v>49.1</c:v>
                </c:pt>
                <c:pt idx="927">
                  <c:v>51.8</c:v>
                </c:pt>
                <c:pt idx="928">
                  <c:v>48.6</c:v>
                </c:pt>
                <c:pt idx="929">
                  <c:v>45.82</c:v>
                </c:pt>
                <c:pt idx="930">
                  <c:v>43.68</c:v>
                </c:pt>
                <c:pt idx="931">
                  <c:v>46.86</c:v>
                </c:pt>
                <c:pt idx="932">
                  <c:v>43.07</c:v>
                </c:pt>
                <c:pt idx="933">
                  <c:v>42.23</c:v>
                </c:pt>
                <c:pt idx="934">
                  <c:v>45.27</c:v>
                </c:pt>
                <c:pt idx="935">
                  <c:v>41.5</c:v>
                </c:pt>
                <c:pt idx="936">
                  <c:v>42.4</c:v>
                </c:pt>
                <c:pt idx="937">
                  <c:v>42.5</c:v>
                </c:pt>
                <c:pt idx="938">
                  <c:v>41.7</c:v>
                </c:pt>
                <c:pt idx="939">
                  <c:v>49.21</c:v>
                </c:pt>
                <c:pt idx="940">
                  <c:v>46.74</c:v>
                </c:pt>
                <c:pt idx="941">
                  <c:v>55.052328767123299</c:v>
                </c:pt>
                <c:pt idx="942">
                  <c:v>61.395567895002493</c:v>
                </c:pt>
                <c:pt idx="943">
                  <c:v>61.8951226653205</c:v>
                </c:pt>
                <c:pt idx="944">
                  <c:v>65.611551379448201</c:v>
                </c:pt>
                <c:pt idx="945">
                  <c:v>59.747461903320193</c:v>
                </c:pt>
                <c:pt idx="946">
                  <c:v>60.4664451827243</c:v>
                </c:pt>
                <c:pt idx="947">
                  <c:v>62.75725055432369</c:v>
                </c:pt>
                <c:pt idx="948">
                  <c:v>52.48</c:v>
                </c:pt>
                <c:pt idx="949">
                  <c:v>55.1</c:v>
                </c:pt>
                <c:pt idx="950">
                  <c:v>48.5</c:v>
                </c:pt>
                <c:pt idx="951">
                  <c:v>50.554000000000002</c:v>
                </c:pt>
                <c:pt idx="952">
                  <c:v>51.07</c:v>
                </c:pt>
                <c:pt idx="953">
                  <c:v>51.668889706547198</c:v>
                </c:pt>
                <c:pt idx="954">
                  <c:v>50.711000000000013</c:v>
                </c:pt>
                <c:pt idx="955">
                  <c:v>51.271000000000001</c:v>
                </c:pt>
                <c:pt idx="956">
                  <c:v>51.391960924931197</c:v>
                </c:pt>
                <c:pt idx="957">
                  <c:v>41.34</c:v>
                </c:pt>
                <c:pt idx="958">
                  <c:v>40.49</c:v>
                </c:pt>
                <c:pt idx="959">
                  <c:v>40.090000000000003</c:v>
                </c:pt>
                <c:pt idx="960">
                  <c:v>39.21</c:v>
                </c:pt>
                <c:pt idx="961">
                  <c:v>41.61</c:v>
                </c:pt>
                <c:pt idx="962">
                  <c:v>43.64</c:v>
                </c:pt>
                <c:pt idx="963">
                  <c:v>42.56</c:v>
                </c:pt>
                <c:pt idx="964">
                  <c:v>41.68</c:v>
                </c:pt>
                <c:pt idx="965">
                  <c:v>53.33</c:v>
                </c:pt>
                <c:pt idx="966">
                  <c:v>51.7</c:v>
                </c:pt>
                <c:pt idx="967">
                  <c:v>51.06</c:v>
                </c:pt>
                <c:pt idx="968">
                  <c:v>52.33</c:v>
                </c:pt>
                <c:pt idx="969">
                  <c:v>41.2</c:v>
                </c:pt>
                <c:pt idx="970">
                  <c:v>50.12</c:v>
                </c:pt>
                <c:pt idx="971">
                  <c:v>54.31</c:v>
                </c:pt>
                <c:pt idx="972">
                  <c:v>46.55</c:v>
                </c:pt>
                <c:pt idx="973">
                  <c:v>45.22</c:v>
                </c:pt>
                <c:pt idx="974">
                  <c:v>44.37</c:v>
                </c:pt>
                <c:pt idx="975">
                  <c:v>45.7</c:v>
                </c:pt>
                <c:pt idx="976">
                  <c:v>51.6</c:v>
                </c:pt>
                <c:pt idx="977">
                  <c:v>49.4</c:v>
                </c:pt>
                <c:pt idx="978">
                  <c:v>48.68</c:v>
                </c:pt>
                <c:pt idx="979">
                  <c:v>48.33</c:v>
                </c:pt>
                <c:pt idx="980">
                  <c:v>47.32</c:v>
                </c:pt>
                <c:pt idx="981">
                  <c:v>48.42</c:v>
                </c:pt>
                <c:pt idx="982">
                  <c:v>51.98</c:v>
                </c:pt>
                <c:pt idx="983">
                  <c:v>43.81</c:v>
                </c:pt>
                <c:pt idx="984">
                  <c:v>44</c:v>
                </c:pt>
                <c:pt idx="985">
                  <c:v>51.7</c:v>
                </c:pt>
                <c:pt idx="986">
                  <c:v>52.4</c:v>
                </c:pt>
                <c:pt idx="987">
                  <c:v>62.3</c:v>
                </c:pt>
                <c:pt idx="988">
                  <c:v>55.2</c:v>
                </c:pt>
                <c:pt idx="989">
                  <c:v>59.7</c:v>
                </c:pt>
                <c:pt idx="990">
                  <c:v>61.5</c:v>
                </c:pt>
                <c:pt idx="991">
                  <c:v>57.1</c:v>
                </c:pt>
                <c:pt idx="992">
                  <c:v>54.1</c:v>
                </c:pt>
                <c:pt idx="993">
                  <c:v>54.4</c:v>
                </c:pt>
                <c:pt idx="994">
                  <c:v>51.4</c:v>
                </c:pt>
                <c:pt idx="995">
                  <c:v>57.6</c:v>
                </c:pt>
                <c:pt idx="996">
                  <c:v>57.2</c:v>
                </c:pt>
                <c:pt idx="997">
                  <c:v>56.9</c:v>
                </c:pt>
                <c:pt idx="998">
                  <c:v>57.6</c:v>
                </c:pt>
                <c:pt idx="999">
                  <c:v>58.4</c:v>
                </c:pt>
                <c:pt idx="1000">
                  <c:v>52.6</c:v>
                </c:pt>
                <c:pt idx="1001">
                  <c:v>54.1</c:v>
                </c:pt>
                <c:pt idx="1002">
                  <c:v>56.9</c:v>
                </c:pt>
                <c:pt idx="1003">
                  <c:v>56.8</c:v>
                </c:pt>
                <c:pt idx="1004">
                  <c:v>57.7</c:v>
                </c:pt>
                <c:pt idx="1005">
                  <c:v>55.6</c:v>
                </c:pt>
                <c:pt idx="1006">
                  <c:v>55</c:v>
                </c:pt>
                <c:pt idx="1007">
                  <c:v>56.4</c:v>
                </c:pt>
                <c:pt idx="1008">
                  <c:v>54.5</c:v>
                </c:pt>
                <c:pt idx="1009">
                  <c:v>58.3</c:v>
                </c:pt>
                <c:pt idx="1010">
                  <c:v>89.5</c:v>
                </c:pt>
                <c:pt idx="1011">
                  <c:v>89.5</c:v>
                </c:pt>
                <c:pt idx="1012">
                  <c:v>71.900000000000006</c:v>
                </c:pt>
                <c:pt idx="1013">
                  <c:v>43.3</c:v>
                </c:pt>
                <c:pt idx="1014">
                  <c:v>95.9</c:v>
                </c:pt>
                <c:pt idx="1015">
                  <c:v>44.6</c:v>
                </c:pt>
                <c:pt idx="1016">
                  <c:v>45.64</c:v>
                </c:pt>
                <c:pt idx="1017">
                  <c:v>44.79</c:v>
                </c:pt>
                <c:pt idx="1018">
                  <c:v>44.86</c:v>
                </c:pt>
                <c:pt idx="1019">
                  <c:v>44.78</c:v>
                </c:pt>
                <c:pt idx="1020">
                  <c:v>45.43</c:v>
                </c:pt>
                <c:pt idx="1021">
                  <c:v>50.38</c:v>
                </c:pt>
                <c:pt idx="1022">
                  <c:v>52.55</c:v>
                </c:pt>
                <c:pt idx="1023">
                  <c:v>52.38</c:v>
                </c:pt>
                <c:pt idx="1024">
                  <c:v>53.13</c:v>
                </c:pt>
                <c:pt idx="1025">
                  <c:v>51.23</c:v>
                </c:pt>
                <c:pt idx="1026">
                  <c:v>47.28</c:v>
                </c:pt>
                <c:pt idx="1027">
                  <c:v>47.49</c:v>
                </c:pt>
                <c:pt idx="1028">
                  <c:v>30.11</c:v>
                </c:pt>
                <c:pt idx="1029">
                  <c:v>43.5</c:v>
                </c:pt>
                <c:pt idx="1030">
                  <c:v>34.17</c:v>
                </c:pt>
                <c:pt idx="1031">
                  <c:v>27.73</c:v>
                </c:pt>
                <c:pt idx="1032">
                  <c:v>33.300000000000011</c:v>
                </c:pt>
                <c:pt idx="1033">
                  <c:v>35.049999999999997</c:v>
                </c:pt>
                <c:pt idx="1034">
                  <c:v>31.68</c:v>
                </c:pt>
                <c:pt idx="1035">
                  <c:v>35.369999999999997</c:v>
                </c:pt>
                <c:pt idx="1036">
                  <c:v>33.03</c:v>
                </c:pt>
                <c:pt idx="1037">
                  <c:v>39.840000000000003</c:v>
                </c:pt>
                <c:pt idx="1038">
                  <c:v>49.2</c:v>
                </c:pt>
                <c:pt idx="1039">
                  <c:v>50.2</c:v>
                </c:pt>
                <c:pt idx="1040">
                  <c:v>40.630000000000003</c:v>
                </c:pt>
                <c:pt idx="1041">
                  <c:v>38.56</c:v>
                </c:pt>
                <c:pt idx="1042">
                  <c:v>40.409999999999997</c:v>
                </c:pt>
                <c:pt idx="1043">
                  <c:v>42.23</c:v>
                </c:pt>
                <c:pt idx="1044">
                  <c:v>43.66</c:v>
                </c:pt>
                <c:pt idx="1045">
                  <c:v>39.869999999999997</c:v>
                </c:pt>
                <c:pt idx="1046">
                  <c:v>45.16</c:v>
                </c:pt>
                <c:pt idx="1047">
                  <c:v>46.55</c:v>
                </c:pt>
                <c:pt idx="1048">
                  <c:v>49.95</c:v>
                </c:pt>
                <c:pt idx="1049">
                  <c:v>47.82</c:v>
                </c:pt>
                <c:pt idx="1050">
                  <c:v>48.22</c:v>
                </c:pt>
                <c:pt idx="1051">
                  <c:v>47.27</c:v>
                </c:pt>
                <c:pt idx="1052">
                  <c:v>51.45</c:v>
                </c:pt>
                <c:pt idx="1053">
                  <c:v>49.19</c:v>
                </c:pt>
                <c:pt idx="1054">
                  <c:v>48.25</c:v>
                </c:pt>
                <c:pt idx="1055">
                  <c:v>48.38</c:v>
                </c:pt>
                <c:pt idx="1056">
                  <c:v>50.36</c:v>
                </c:pt>
                <c:pt idx="1057">
                  <c:v>50.08</c:v>
                </c:pt>
                <c:pt idx="1058">
                  <c:v>49.59</c:v>
                </c:pt>
                <c:pt idx="1059">
                  <c:v>51.42</c:v>
                </c:pt>
                <c:pt idx="1060">
                  <c:v>49.76</c:v>
                </c:pt>
                <c:pt idx="1061">
                  <c:v>40.9</c:v>
                </c:pt>
                <c:pt idx="1062">
                  <c:v>41.96</c:v>
                </c:pt>
                <c:pt idx="1063">
                  <c:v>43.03</c:v>
                </c:pt>
                <c:pt idx="1064">
                  <c:v>41.27</c:v>
                </c:pt>
                <c:pt idx="1065">
                  <c:v>43.73</c:v>
                </c:pt>
                <c:pt idx="1066">
                  <c:v>41.16</c:v>
                </c:pt>
                <c:pt idx="1067">
                  <c:v>45.15</c:v>
                </c:pt>
                <c:pt idx="1068">
                  <c:v>49.08</c:v>
                </c:pt>
                <c:pt idx="1069">
                  <c:v>46.87</c:v>
                </c:pt>
                <c:pt idx="1070">
                  <c:v>45.6</c:v>
                </c:pt>
                <c:pt idx="1071">
                  <c:v>46.98</c:v>
                </c:pt>
                <c:pt idx="1072">
                  <c:v>49.05</c:v>
                </c:pt>
                <c:pt idx="1073">
                  <c:v>54.7</c:v>
                </c:pt>
                <c:pt idx="1074">
                  <c:v>45.4</c:v>
                </c:pt>
                <c:pt idx="1075">
                  <c:v>51.3</c:v>
                </c:pt>
                <c:pt idx="1076">
                  <c:v>50.1</c:v>
                </c:pt>
                <c:pt idx="1077">
                  <c:v>49.1</c:v>
                </c:pt>
                <c:pt idx="1078">
                  <c:v>50.9</c:v>
                </c:pt>
                <c:pt idx="1079">
                  <c:v>48.5</c:v>
                </c:pt>
                <c:pt idx="1080">
                  <c:v>51.5</c:v>
                </c:pt>
                <c:pt idx="1081">
                  <c:v>48.4</c:v>
                </c:pt>
                <c:pt idx="1082">
                  <c:v>49.8</c:v>
                </c:pt>
                <c:pt idx="1083">
                  <c:v>52.9</c:v>
                </c:pt>
                <c:pt idx="1084">
                  <c:v>46.5</c:v>
                </c:pt>
                <c:pt idx="1085">
                  <c:v>51</c:v>
                </c:pt>
                <c:pt idx="1086">
                  <c:v>49.9</c:v>
                </c:pt>
                <c:pt idx="1087">
                  <c:v>49.5</c:v>
                </c:pt>
                <c:pt idx="1088">
                  <c:v>50.4</c:v>
                </c:pt>
                <c:pt idx="1089">
                  <c:v>49.1</c:v>
                </c:pt>
                <c:pt idx="1090">
                  <c:v>50.9</c:v>
                </c:pt>
                <c:pt idx="1091">
                  <c:v>53.65</c:v>
                </c:pt>
                <c:pt idx="1092">
                  <c:v>54.08</c:v>
                </c:pt>
                <c:pt idx="1093">
                  <c:v>51.63</c:v>
                </c:pt>
                <c:pt idx="1094">
                  <c:v>53.2</c:v>
                </c:pt>
                <c:pt idx="1095">
                  <c:v>50.56</c:v>
                </c:pt>
                <c:pt idx="1096">
                  <c:v>54.07</c:v>
                </c:pt>
                <c:pt idx="1097">
                  <c:v>54.46</c:v>
                </c:pt>
                <c:pt idx="1098">
                  <c:v>53.21</c:v>
                </c:pt>
                <c:pt idx="1099">
                  <c:v>51.93</c:v>
                </c:pt>
                <c:pt idx="1100">
                  <c:v>51.69</c:v>
                </c:pt>
                <c:pt idx="1101">
                  <c:v>53.7</c:v>
                </c:pt>
                <c:pt idx="1102">
                  <c:v>51.39</c:v>
                </c:pt>
                <c:pt idx="1103">
                  <c:v>30.19</c:v>
                </c:pt>
                <c:pt idx="1104">
                  <c:v>31.25</c:v>
                </c:pt>
                <c:pt idx="1105">
                  <c:v>37.549999999999997</c:v>
                </c:pt>
                <c:pt idx="1106">
                  <c:v>32.78</c:v>
                </c:pt>
                <c:pt idx="1107">
                  <c:v>37.230000000000011</c:v>
                </c:pt>
                <c:pt idx="1108">
                  <c:v>33.47</c:v>
                </c:pt>
                <c:pt idx="1109">
                  <c:v>32.119999999999997</c:v>
                </c:pt>
                <c:pt idx="1110">
                  <c:v>31.8</c:v>
                </c:pt>
                <c:pt idx="1111">
                  <c:v>33.5</c:v>
                </c:pt>
                <c:pt idx="1112">
                  <c:v>32.19</c:v>
                </c:pt>
                <c:pt idx="1113">
                  <c:v>34.08</c:v>
                </c:pt>
                <c:pt idx="1114">
                  <c:v>40.03</c:v>
                </c:pt>
                <c:pt idx="1115">
                  <c:v>52.01</c:v>
                </c:pt>
                <c:pt idx="1116">
                  <c:v>52.34</c:v>
                </c:pt>
                <c:pt idx="1117">
                  <c:v>51.97</c:v>
                </c:pt>
                <c:pt idx="1118">
                  <c:v>51.37</c:v>
                </c:pt>
                <c:pt idx="1119">
                  <c:v>51.12</c:v>
                </c:pt>
                <c:pt idx="1120">
                  <c:v>49.71</c:v>
                </c:pt>
                <c:pt idx="1121">
                  <c:v>56.88</c:v>
                </c:pt>
                <c:pt idx="1122">
                  <c:v>58.84</c:v>
                </c:pt>
                <c:pt idx="1123">
                  <c:v>57.96</c:v>
                </c:pt>
                <c:pt idx="1124">
                  <c:v>57.9</c:v>
                </c:pt>
                <c:pt idx="1125">
                  <c:v>57.73</c:v>
                </c:pt>
                <c:pt idx="1126">
                  <c:v>43.84</c:v>
                </c:pt>
                <c:pt idx="1127">
                  <c:v>43.96</c:v>
                </c:pt>
                <c:pt idx="1128">
                  <c:v>43.59</c:v>
                </c:pt>
                <c:pt idx="1129">
                  <c:v>45.37</c:v>
                </c:pt>
                <c:pt idx="1131">
                  <c:v>42.45</c:v>
                </c:pt>
                <c:pt idx="1132">
                  <c:v>50</c:v>
                </c:pt>
                <c:pt idx="1133">
                  <c:v>47.9</c:v>
                </c:pt>
                <c:pt idx="1134">
                  <c:v>28.1</c:v>
                </c:pt>
                <c:pt idx="1135">
                  <c:v>45.33</c:v>
                </c:pt>
                <c:pt idx="1136">
                  <c:v>48.87</c:v>
                </c:pt>
                <c:pt idx="1137">
                  <c:v>50.43</c:v>
                </c:pt>
                <c:pt idx="1138">
                  <c:v>58.010375343301803</c:v>
                </c:pt>
                <c:pt idx="1139">
                  <c:v>56.672835698128701</c:v>
                </c:pt>
                <c:pt idx="1140">
                  <c:v>53.163351671603898</c:v>
                </c:pt>
                <c:pt idx="1141">
                  <c:v>59.605604566683994</c:v>
                </c:pt>
                <c:pt idx="1142">
                  <c:v>57.642408270829101</c:v>
                </c:pt>
                <c:pt idx="1143">
                  <c:v>55.845048669061192</c:v>
                </c:pt>
                <c:pt idx="1144">
                  <c:v>55.657845995698288</c:v>
                </c:pt>
                <c:pt idx="1145">
                  <c:v>54.805622583978703</c:v>
                </c:pt>
                <c:pt idx="1146">
                  <c:v>55.461740040321601</c:v>
                </c:pt>
                <c:pt idx="1147">
                  <c:v>55.367008216471298</c:v>
                </c:pt>
                <c:pt idx="1148">
                  <c:v>55.140713413129703</c:v>
                </c:pt>
                <c:pt idx="1149">
                  <c:v>55.421237578739493</c:v>
                </c:pt>
                <c:pt idx="1150">
                  <c:v>55.728928500371197</c:v>
                </c:pt>
                <c:pt idx="1151">
                  <c:v>55.391311847892702</c:v>
                </c:pt>
                <c:pt idx="1152">
                  <c:v>55.177728753894897</c:v>
                </c:pt>
                <c:pt idx="1153">
                  <c:v>56.206936260366298</c:v>
                </c:pt>
                <c:pt idx="1154">
                  <c:v>55.855101763514291</c:v>
                </c:pt>
                <c:pt idx="1155">
                  <c:v>55.571317868700397</c:v>
                </c:pt>
                <c:pt idx="1156">
                  <c:v>49.8</c:v>
                </c:pt>
                <c:pt idx="1157">
                  <c:v>49.19</c:v>
                </c:pt>
                <c:pt idx="1158">
                  <c:v>49.67</c:v>
                </c:pt>
                <c:pt idx="1159">
                  <c:v>51.13</c:v>
                </c:pt>
                <c:pt idx="1160">
                  <c:v>48.97</c:v>
                </c:pt>
                <c:pt idx="1161">
                  <c:v>49.49</c:v>
                </c:pt>
                <c:pt idx="1162">
                  <c:v>49.47</c:v>
                </c:pt>
                <c:pt idx="1163">
                  <c:v>36.11</c:v>
                </c:pt>
                <c:pt idx="1164">
                  <c:v>34.56</c:v>
                </c:pt>
                <c:pt idx="1165">
                  <c:v>37.4</c:v>
                </c:pt>
                <c:pt idx="1166">
                  <c:v>33.909999999999997</c:v>
                </c:pt>
                <c:pt idx="1167">
                  <c:v>34.01</c:v>
                </c:pt>
                <c:pt idx="1168">
                  <c:v>33.83</c:v>
                </c:pt>
                <c:pt idx="1169">
                  <c:v>35.270000000000003</c:v>
                </c:pt>
                <c:pt idx="1170">
                  <c:v>33.5</c:v>
                </c:pt>
                <c:pt idx="1171">
                  <c:v>35.049999999999997</c:v>
                </c:pt>
                <c:pt idx="1172">
                  <c:v>33.68</c:v>
                </c:pt>
                <c:pt idx="1173">
                  <c:v>34.630000000000003</c:v>
                </c:pt>
                <c:pt idx="1174">
                  <c:v>34.99</c:v>
                </c:pt>
                <c:pt idx="1175">
                  <c:v>34.979999999999997</c:v>
                </c:pt>
                <c:pt idx="1176">
                  <c:v>35.200000000000003</c:v>
                </c:pt>
                <c:pt idx="1177">
                  <c:v>30.44</c:v>
                </c:pt>
                <c:pt idx="1178">
                  <c:v>31.13</c:v>
                </c:pt>
                <c:pt idx="1179">
                  <c:v>35.659999999999997</c:v>
                </c:pt>
                <c:pt idx="1180">
                  <c:v>46.61</c:v>
                </c:pt>
                <c:pt idx="1181">
                  <c:v>35.86</c:v>
                </c:pt>
                <c:pt idx="1182">
                  <c:v>34.979999999999997</c:v>
                </c:pt>
                <c:pt idx="1183">
                  <c:v>35</c:v>
                </c:pt>
                <c:pt idx="1184">
                  <c:v>35.85</c:v>
                </c:pt>
                <c:pt idx="1185">
                  <c:v>35.49</c:v>
                </c:pt>
                <c:pt idx="1186">
                  <c:v>37.21</c:v>
                </c:pt>
                <c:pt idx="1187">
                  <c:v>36.82</c:v>
                </c:pt>
                <c:pt idx="1188">
                  <c:v>35.24</c:v>
                </c:pt>
                <c:pt idx="1189">
                  <c:v>56</c:v>
                </c:pt>
                <c:pt idx="1190">
                  <c:v>36.5</c:v>
                </c:pt>
                <c:pt idx="1191">
                  <c:v>36.1</c:v>
                </c:pt>
                <c:pt idx="1192">
                  <c:v>36.4</c:v>
                </c:pt>
                <c:pt idx="1193">
                  <c:v>35.800000000000011</c:v>
                </c:pt>
                <c:pt idx="1194">
                  <c:v>55.5</c:v>
                </c:pt>
                <c:pt idx="1195">
                  <c:v>62.11</c:v>
                </c:pt>
                <c:pt idx="1196">
                  <c:v>53.76</c:v>
                </c:pt>
                <c:pt idx="1197">
                  <c:v>61.52</c:v>
                </c:pt>
                <c:pt idx="1198">
                  <c:v>52.39</c:v>
                </c:pt>
                <c:pt idx="1199">
                  <c:v>60.36</c:v>
                </c:pt>
                <c:pt idx="1200">
                  <c:v>58.28</c:v>
                </c:pt>
                <c:pt idx="1201">
                  <c:v>55.83</c:v>
                </c:pt>
                <c:pt idx="1202">
                  <c:v>55.64</c:v>
                </c:pt>
                <c:pt idx="1203">
                  <c:v>55.27</c:v>
                </c:pt>
                <c:pt idx="1204">
                  <c:v>53.94</c:v>
                </c:pt>
                <c:pt idx="1205">
                  <c:v>52.42</c:v>
                </c:pt>
                <c:pt idx="1206">
                  <c:v>49.39</c:v>
                </c:pt>
                <c:pt idx="1207">
                  <c:v>51.51</c:v>
                </c:pt>
                <c:pt idx="1208">
                  <c:v>42.82</c:v>
                </c:pt>
                <c:pt idx="1209">
                  <c:v>36.800000000000011</c:v>
                </c:pt>
                <c:pt idx="1210">
                  <c:v>37.06</c:v>
                </c:pt>
                <c:pt idx="1211">
                  <c:v>41.69</c:v>
                </c:pt>
                <c:pt idx="1212">
                  <c:v>43.26</c:v>
                </c:pt>
                <c:pt idx="1213">
                  <c:v>14.8</c:v>
                </c:pt>
                <c:pt idx="1214">
                  <c:v>47.72</c:v>
                </c:pt>
                <c:pt idx="1215">
                  <c:v>46.86</c:v>
                </c:pt>
                <c:pt idx="1216">
                  <c:v>47.37</c:v>
                </c:pt>
                <c:pt idx="1217">
                  <c:v>48.38</c:v>
                </c:pt>
                <c:pt idx="1218">
                  <c:v>47.44</c:v>
                </c:pt>
                <c:pt idx="1219">
                  <c:v>47.94</c:v>
                </c:pt>
                <c:pt idx="1220">
                  <c:v>46.96</c:v>
                </c:pt>
                <c:pt idx="1221">
                  <c:v>46.32</c:v>
                </c:pt>
                <c:pt idx="1222">
                  <c:v>47.79</c:v>
                </c:pt>
                <c:pt idx="1223">
                  <c:v>46.77</c:v>
                </c:pt>
                <c:pt idx="1224">
                  <c:v>47.24</c:v>
                </c:pt>
                <c:pt idx="1225">
                  <c:v>47.42</c:v>
                </c:pt>
                <c:pt idx="1226">
                  <c:v>46.69</c:v>
                </c:pt>
                <c:pt idx="1227">
                  <c:v>46.6</c:v>
                </c:pt>
                <c:pt idx="1228">
                  <c:v>44.9</c:v>
                </c:pt>
                <c:pt idx="1229">
                  <c:v>48.2</c:v>
                </c:pt>
                <c:pt idx="1230">
                  <c:v>52.49</c:v>
                </c:pt>
                <c:pt idx="1231">
                  <c:v>52.11</c:v>
                </c:pt>
                <c:pt idx="1232">
                  <c:v>51.84</c:v>
                </c:pt>
                <c:pt idx="1233">
                  <c:v>47.28</c:v>
                </c:pt>
                <c:pt idx="1234">
                  <c:v>54.07</c:v>
                </c:pt>
                <c:pt idx="1235">
                  <c:v>47.24</c:v>
                </c:pt>
                <c:pt idx="1236">
                  <c:v>40.1</c:v>
                </c:pt>
                <c:pt idx="1237">
                  <c:v>34.6</c:v>
                </c:pt>
                <c:pt idx="1238">
                  <c:v>36.369999999999997</c:v>
                </c:pt>
                <c:pt idx="1239">
                  <c:v>31.198</c:v>
                </c:pt>
                <c:pt idx="1240">
                  <c:v>26.056000000000001</c:v>
                </c:pt>
                <c:pt idx="1241">
                  <c:v>20.97</c:v>
                </c:pt>
                <c:pt idx="1242">
                  <c:v>20.12</c:v>
                </c:pt>
                <c:pt idx="1243">
                  <c:v>30.58</c:v>
                </c:pt>
                <c:pt idx="1244">
                  <c:v>42.55</c:v>
                </c:pt>
                <c:pt idx="1245">
                  <c:v>49.51</c:v>
                </c:pt>
                <c:pt idx="1246">
                  <c:v>29.06</c:v>
                </c:pt>
                <c:pt idx="1247">
                  <c:v>26.51</c:v>
                </c:pt>
                <c:pt idx="1248">
                  <c:v>27.72</c:v>
                </c:pt>
                <c:pt idx="1249">
                  <c:v>27.38</c:v>
                </c:pt>
                <c:pt idx="1250">
                  <c:v>29.14</c:v>
                </c:pt>
                <c:pt idx="1251">
                  <c:v>27.47</c:v>
                </c:pt>
                <c:pt idx="1252">
                  <c:v>29.86</c:v>
                </c:pt>
                <c:pt idx="1253">
                  <c:v>36.71</c:v>
                </c:pt>
                <c:pt idx="1254">
                  <c:v>33.03</c:v>
                </c:pt>
                <c:pt idx="1255">
                  <c:v>35.35</c:v>
                </c:pt>
                <c:pt idx="1256">
                  <c:v>36.230000000000011</c:v>
                </c:pt>
                <c:pt idx="1257">
                  <c:v>29.34</c:v>
                </c:pt>
                <c:pt idx="1258">
                  <c:v>26.38</c:v>
                </c:pt>
                <c:pt idx="1259">
                  <c:v>31.88</c:v>
                </c:pt>
                <c:pt idx="1260">
                  <c:v>34.06</c:v>
                </c:pt>
                <c:pt idx="1261">
                  <c:v>29.24</c:v>
                </c:pt>
                <c:pt idx="1262">
                  <c:v>34.29</c:v>
                </c:pt>
                <c:pt idx="1263">
                  <c:v>36.29</c:v>
                </c:pt>
                <c:pt idx="1264">
                  <c:v>28.73</c:v>
                </c:pt>
                <c:pt idx="1265">
                  <c:v>37.4</c:v>
                </c:pt>
                <c:pt idx="1266">
                  <c:v>23.36</c:v>
                </c:pt>
                <c:pt idx="1267">
                  <c:v>35.880000000000003</c:v>
                </c:pt>
                <c:pt idx="1268">
                  <c:v>34.090000000000003</c:v>
                </c:pt>
                <c:pt idx="1269">
                  <c:v>53.69</c:v>
                </c:pt>
                <c:pt idx="1270">
                  <c:v>52.79</c:v>
                </c:pt>
                <c:pt idx="1271">
                  <c:v>31.5</c:v>
                </c:pt>
                <c:pt idx="1272">
                  <c:v>33.1</c:v>
                </c:pt>
                <c:pt idx="1273">
                  <c:v>30.7</c:v>
                </c:pt>
                <c:pt idx="1274">
                  <c:v>30.6</c:v>
                </c:pt>
                <c:pt idx="1275">
                  <c:v>36.5</c:v>
                </c:pt>
                <c:pt idx="1276">
                  <c:v>34.6</c:v>
                </c:pt>
                <c:pt idx="1277">
                  <c:v>32.700000000000003</c:v>
                </c:pt>
                <c:pt idx="1278">
                  <c:v>33.5</c:v>
                </c:pt>
                <c:pt idx="1279">
                  <c:v>27.657</c:v>
                </c:pt>
                <c:pt idx="1280">
                  <c:v>22.000087389295391</c:v>
                </c:pt>
                <c:pt idx="1281">
                  <c:v>29.547000000000001</c:v>
                </c:pt>
                <c:pt idx="1282">
                  <c:v>15.1</c:v>
                </c:pt>
                <c:pt idx="1283">
                  <c:v>26.21</c:v>
                </c:pt>
                <c:pt idx="1284">
                  <c:v>9.1299999999999972</c:v>
                </c:pt>
                <c:pt idx="1285">
                  <c:v>22.25</c:v>
                </c:pt>
                <c:pt idx="1286">
                  <c:v>16.309999999999999</c:v>
                </c:pt>
                <c:pt idx="1287">
                  <c:v>30.95</c:v>
                </c:pt>
                <c:pt idx="1288">
                  <c:v>20.440000000000001</c:v>
                </c:pt>
                <c:pt idx="1289">
                  <c:v>27.63</c:v>
                </c:pt>
                <c:pt idx="1290">
                  <c:v>27.314503709257099</c:v>
                </c:pt>
                <c:pt idx="1291">
                  <c:v>24.9438594107773</c:v>
                </c:pt>
                <c:pt idx="1292">
                  <c:v>30.655832890672801</c:v>
                </c:pt>
                <c:pt idx="1293">
                  <c:v>19.874376447755299</c:v>
                </c:pt>
                <c:pt idx="1294">
                  <c:v>46.12</c:v>
                </c:pt>
                <c:pt idx="1295">
                  <c:v>31.59</c:v>
                </c:pt>
                <c:pt idx="1296">
                  <c:v>31.46</c:v>
                </c:pt>
                <c:pt idx="1297">
                  <c:v>49.96</c:v>
                </c:pt>
                <c:pt idx="1298">
                  <c:v>50.84</c:v>
                </c:pt>
                <c:pt idx="1299">
                  <c:v>47.56</c:v>
                </c:pt>
                <c:pt idx="1300">
                  <c:v>48.95</c:v>
                </c:pt>
                <c:pt idx="1301">
                  <c:v>42.82</c:v>
                </c:pt>
                <c:pt idx="1302">
                  <c:v>51.63</c:v>
                </c:pt>
                <c:pt idx="1303">
                  <c:v>49.88</c:v>
                </c:pt>
                <c:pt idx="1304">
                  <c:v>44.84</c:v>
                </c:pt>
                <c:pt idx="1305">
                  <c:v>48.9</c:v>
                </c:pt>
                <c:pt idx="1306">
                  <c:v>50</c:v>
                </c:pt>
                <c:pt idx="1307">
                  <c:v>37.96</c:v>
                </c:pt>
                <c:pt idx="1308">
                  <c:v>41.17</c:v>
                </c:pt>
                <c:pt idx="1309">
                  <c:v>44.97</c:v>
                </c:pt>
                <c:pt idx="1310">
                  <c:v>43.22</c:v>
                </c:pt>
                <c:pt idx="1311">
                  <c:v>42.65</c:v>
                </c:pt>
                <c:pt idx="1312">
                  <c:v>39.65</c:v>
                </c:pt>
                <c:pt idx="1313">
                  <c:v>34.230000000000011</c:v>
                </c:pt>
                <c:pt idx="1314">
                  <c:v>40.21</c:v>
                </c:pt>
                <c:pt idx="1315">
                  <c:v>41.76</c:v>
                </c:pt>
                <c:pt idx="1316">
                  <c:v>42.06</c:v>
                </c:pt>
                <c:pt idx="1317">
                  <c:v>46.48</c:v>
                </c:pt>
                <c:pt idx="1318">
                  <c:v>53.19</c:v>
                </c:pt>
                <c:pt idx="1319">
                  <c:v>49.28</c:v>
                </c:pt>
                <c:pt idx="1320">
                  <c:v>47.12</c:v>
                </c:pt>
                <c:pt idx="1321">
                  <c:v>48.28</c:v>
                </c:pt>
                <c:pt idx="1322">
                  <c:v>49.61</c:v>
                </c:pt>
                <c:pt idx="1323">
                  <c:v>52.52</c:v>
                </c:pt>
                <c:pt idx="1324">
                  <c:v>50.02</c:v>
                </c:pt>
                <c:pt idx="1325">
                  <c:v>46.9</c:v>
                </c:pt>
                <c:pt idx="1326">
                  <c:v>47.52</c:v>
                </c:pt>
                <c:pt idx="1327">
                  <c:v>51.2</c:v>
                </c:pt>
                <c:pt idx="1328">
                  <c:v>50.4</c:v>
                </c:pt>
                <c:pt idx="1329">
                  <c:v>53.7</c:v>
                </c:pt>
                <c:pt idx="1330">
                  <c:v>49.9</c:v>
                </c:pt>
                <c:pt idx="1331">
                  <c:v>59.66</c:v>
                </c:pt>
                <c:pt idx="1332">
                  <c:v>39.800000000000011</c:v>
                </c:pt>
                <c:pt idx="1333">
                  <c:v>39.99</c:v>
                </c:pt>
                <c:pt idx="1334">
                  <c:v>41.03</c:v>
                </c:pt>
                <c:pt idx="1335">
                  <c:v>41.71</c:v>
                </c:pt>
                <c:pt idx="1336">
                  <c:v>41.92</c:v>
                </c:pt>
                <c:pt idx="1337">
                  <c:v>45.02</c:v>
                </c:pt>
                <c:pt idx="1338">
                  <c:v>46.33</c:v>
                </c:pt>
                <c:pt idx="1339">
                  <c:v>44.01</c:v>
                </c:pt>
                <c:pt idx="1340">
                  <c:v>43.68</c:v>
                </c:pt>
                <c:pt idx="1341">
                  <c:v>42.29</c:v>
                </c:pt>
                <c:pt idx="1342">
                  <c:v>41.71</c:v>
                </c:pt>
                <c:pt idx="1343">
                  <c:v>40.880000000000003</c:v>
                </c:pt>
                <c:pt idx="1344">
                  <c:v>42.41</c:v>
                </c:pt>
                <c:pt idx="1345">
                  <c:v>41.78</c:v>
                </c:pt>
                <c:pt idx="1346">
                  <c:v>39.08</c:v>
                </c:pt>
                <c:pt idx="1347">
                  <c:v>39.54</c:v>
                </c:pt>
                <c:pt idx="1348">
                  <c:v>39.380000000000003</c:v>
                </c:pt>
                <c:pt idx="1349">
                  <c:v>42.95</c:v>
                </c:pt>
                <c:pt idx="1350">
                  <c:v>41.12</c:v>
                </c:pt>
                <c:pt idx="1351">
                  <c:v>42.11</c:v>
                </c:pt>
                <c:pt idx="1352">
                  <c:v>39.46</c:v>
                </c:pt>
                <c:pt idx="1353">
                  <c:v>49.66</c:v>
                </c:pt>
                <c:pt idx="1354">
                  <c:v>51.92</c:v>
                </c:pt>
                <c:pt idx="1355">
                  <c:v>55.54</c:v>
                </c:pt>
                <c:pt idx="1356">
                  <c:v>55.58</c:v>
                </c:pt>
                <c:pt idx="1357">
                  <c:v>55.74</c:v>
                </c:pt>
                <c:pt idx="1358">
                  <c:v>42.2</c:v>
                </c:pt>
                <c:pt idx="1359">
                  <c:v>43.69</c:v>
                </c:pt>
                <c:pt idx="1360">
                  <c:v>44.28</c:v>
                </c:pt>
                <c:pt idx="1361">
                  <c:v>45.65</c:v>
                </c:pt>
                <c:pt idx="1362">
                  <c:v>38.5</c:v>
                </c:pt>
                <c:pt idx="1363">
                  <c:v>40.9</c:v>
                </c:pt>
                <c:pt idx="1364">
                  <c:v>38.800000000000011</c:v>
                </c:pt>
                <c:pt idx="1365">
                  <c:v>47.92</c:v>
                </c:pt>
                <c:pt idx="1366">
                  <c:v>44.91</c:v>
                </c:pt>
                <c:pt idx="1367">
                  <c:v>44.82</c:v>
                </c:pt>
                <c:pt idx="1368">
                  <c:v>47.44</c:v>
                </c:pt>
                <c:pt idx="1369">
                  <c:v>42.62</c:v>
                </c:pt>
                <c:pt idx="1370">
                  <c:v>43.57</c:v>
                </c:pt>
                <c:pt idx="1371">
                  <c:v>43.43</c:v>
                </c:pt>
                <c:pt idx="1372">
                  <c:v>42.38</c:v>
                </c:pt>
                <c:pt idx="1373">
                  <c:v>43.4</c:v>
                </c:pt>
                <c:pt idx="1374">
                  <c:v>44.29</c:v>
                </c:pt>
                <c:pt idx="1375">
                  <c:v>39.43</c:v>
                </c:pt>
                <c:pt idx="1376">
                  <c:v>52.35</c:v>
                </c:pt>
                <c:pt idx="1377">
                  <c:v>53.92</c:v>
                </c:pt>
                <c:pt idx="1378">
                  <c:v>52.2</c:v>
                </c:pt>
                <c:pt idx="1379">
                  <c:v>51.7</c:v>
                </c:pt>
                <c:pt idx="1380">
                  <c:v>54.48</c:v>
                </c:pt>
                <c:pt idx="1381">
                  <c:v>57.85</c:v>
                </c:pt>
                <c:pt idx="1382">
                  <c:v>36.979999999999997</c:v>
                </c:pt>
                <c:pt idx="1383">
                  <c:v>42.13</c:v>
                </c:pt>
                <c:pt idx="1384">
                  <c:v>42.96</c:v>
                </c:pt>
                <c:pt idx="1385">
                  <c:v>49.17</c:v>
                </c:pt>
                <c:pt idx="1386">
                  <c:v>38.869999999999997</c:v>
                </c:pt>
                <c:pt idx="1387">
                  <c:v>49.54</c:v>
                </c:pt>
                <c:pt idx="1388">
                  <c:v>43.95</c:v>
                </c:pt>
                <c:pt idx="1389">
                  <c:v>36.17</c:v>
                </c:pt>
                <c:pt idx="1390">
                  <c:v>37.6</c:v>
                </c:pt>
                <c:pt idx="1391">
                  <c:v>35.979999999999997</c:v>
                </c:pt>
                <c:pt idx="1392">
                  <c:v>35.6</c:v>
                </c:pt>
                <c:pt idx="1393">
                  <c:v>42.73</c:v>
                </c:pt>
                <c:pt idx="1394">
                  <c:v>38.6</c:v>
                </c:pt>
                <c:pt idx="1395">
                  <c:v>38.4</c:v>
                </c:pt>
                <c:pt idx="1396">
                  <c:v>37.549999999999997</c:v>
                </c:pt>
                <c:pt idx="1397">
                  <c:v>37.800000000000011</c:v>
                </c:pt>
                <c:pt idx="1398">
                  <c:v>41.57</c:v>
                </c:pt>
                <c:pt idx="1399">
                  <c:v>47.91</c:v>
                </c:pt>
                <c:pt idx="1400">
                  <c:v>46.26</c:v>
                </c:pt>
                <c:pt idx="1401">
                  <c:v>37.700000000000003</c:v>
                </c:pt>
                <c:pt idx="1402">
                  <c:v>37.130000000000003</c:v>
                </c:pt>
                <c:pt idx="1403">
                  <c:v>37.33</c:v>
                </c:pt>
                <c:pt idx="1404">
                  <c:v>45</c:v>
                </c:pt>
                <c:pt idx="1405">
                  <c:v>47.6</c:v>
                </c:pt>
                <c:pt idx="1406">
                  <c:v>49</c:v>
                </c:pt>
                <c:pt idx="1407">
                  <c:v>49.02</c:v>
                </c:pt>
                <c:pt idx="1408">
                  <c:v>41.72</c:v>
                </c:pt>
                <c:pt idx="1409">
                  <c:v>41.06</c:v>
                </c:pt>
                <c:pt idx="1410">
                  <c:v>48.06</c:v>
                </c:pt>
                <c:pt idx="1411">
                  <c:v>42.5</c:v>
                </c:pt>
                <c:pt idx="1412">
                  <c:v>43.1</c:v>
                </c:pt>
                <c:pt idx="1413">
                  <c:v>34</c:v>
                </c:pt>
                <c:pt idx="1414">
                  <c:v>34.03</c:v>
                </c:pt>
                <c:pt idx="1415">
                  <c:v>32.450000000000003</c:v>
                </c:pt>
                <c:pt idx="1416">
                  <c:v>36.1</c:v>
                </c:pt>
                <c:pt idx="1417">
                  <c:v>47.99</c:v>
                </c:pt>
                <c:pt idx="1418">
                  <c:v>44.92</c:v>
                </c:pt>
                <c:pt idx="1419">
                  <c:v>45.47</c:v>
                </c:pt>
                <c:pt idx="1420">
                  <c:v>48.26</c:v>
                </c:pt>
                <c:pt idx="1421">
                  <c:v>48.66</c:v>
                </c:pt>
                <c:pt idx="1422">
                  <c:v>48.97</c:v>
                </c:pt>
                <c:pt idx="1423">
                  <c:v>52.69</c:v>
                </c:pt>
                <c:pt idx="1424">
                  <c:v>48.32</c:v>
                </c:pt>
                <c:pt idx="1425">
                  <c:v>48.2</c:v>
                </c:pt>
                <c:pt idx="1426">
                  <c:v>52.26</c:v>
                </c:pt>
                <c:pt idx="1427">
                  <c:v>49.27</c:v>
                </c:pt>
                <c:pt idx="1428">
                  <c:v>49.86</c:v>
                </c:pt>
                <c:pt idx="1429">
                  <c:v>47.39</c:v>
                </c:pt>
                <c:pt idx="1430">
                  <c:v>56.37</c:v>
                </c:pt>
                <c:pt idx="1431">
                  <c:v>46.61</c:v>
                </c:pt>
                <c:pt idx="1432">
                  <c:v>56.09</c:v>
                </c:pt>
                <c:pt idx="1433">
                  <c:v>58.63</c:v>
                </c:pt>
                <c:pt idx="1434">
                  <c:v>63.6</c:v>
                </c:pt>
                <c:pt idx="1435">
                  <c:v>49.3</c:v>
                </c:pt>
                <c:pt idx="1436">
                  <c:v>50.2</c:v>
                </c:pt>
                <c:pt idx="1437">
                  <c:v>54.8</c:v>
                </c:pt>
                <c:pt idx="1438">
                  <c:v>56</c:v>
                </c:pt>
                <c:pt idx="1439">
                  <c:v>47.63</c:v>
                </c:pt>
                <c:pt idx="1440">
                  <c:v>46.97</c:v>
                </c:pt>
                <c:pt idx="1441">
                  <c:v>54.08</c:v>
                </c:pt>
                <c:pt idx="1442">
                  <c:v>55.53</c:v>
                </c:pt>
                <c:pt idx="1443">
                  <c:v>57.02</c:v>
                </c:pt>
                <c:pt idx="1444">
                  <c:v>52.48</c:v>
                </c:pt>
                <c:pt idx="1445">
                  <c:v>49.09</c:v>
                </c:pt>
                <c:pt idx="1446">
                  <c:v>49.4</c:v>
                </c:pt>
                <c:pt idx="1447">
                  <c:v>49.99</c:v>
                </c:pt>
                <c:pt idx="1448">
                  <c:v>47.27</c:v>
                </c:pt>
                <c:pt idx="1449">
                  <c:v>44.77</c:v>
                </c:pt>
                <c:pt idx="1450">
                  <c:v>45.53</c:v>
                </c:pt>
                <c:pt idx="1451">
                  <c:v>49.67</c:v>
                </c:pt>
                <c:pt idx="1452">
                  <c:v>52.18</c:v>
                </c:pt>
                <c:pt idx="1453">
                  <c:v>52.7</c:v>
                </c:pt>
                <c:pt idx="1454">
                  <c:v>33.549999999999997</c:v>
                </c:pt>
                <c:pt idx="1455">
                  <c:v>52.71</c:v>
                </c:pt>
                <c:pt idx="1456">
                  <c:v>33.5</c:v>
                </c:pt>
                <c:pt idx="1457">
                  <c:v>38.54</c:v>
                </c:pt>
                <c:pt idx="1458">
                  <c:v>38.049999999999997</c:v>
                </c:pt>
                <c:pt idx="1459">
                  <c:v>38.03</c:v>
                </c:pt>
                <c:pt idx="1460">
                  <c:v>28.53</c:v>
                </c:pt>
                <c:pt idx="1461">
                  <c:v>35.24</c:v>
                </c:pt>
                <c:pt idx="1462">
                  <c:v>37.450000000000003</c:v>
                </c:pt>
                <c:pt idx="1463">
                  <c:v>26.48</c:v>
                </c:pt>
                <c:pt idx="1464">
                  <c:v>28.8</c:v>
                </c:pt>
                <c:pt idx="1465">
                  <c:v>54.9</c:v>
                </c:pt>
                <c:pt idx="1466">
                  <c:v>54.28</c:v>
                </c:pt>
                <c:pt idx="1467">
                  <c:v>41.51</c:v>
                </c:pt>
                <c:pt idx="1468">
                  <c:v>44.9</c:v>
                </c:pt>
                <c:pt idx="1469">
                  <c:v>46.928511235955099</c:v>
                </c:pt>
                <c:pt idx="1470">
                  <c:v>50.12</c:v>
                </c:pt>
                <c:pt idx="1471">
                  <c:v>39.51</c:v>
                </c:pt>
                <c:pt idx="1472">
                  <c:v>45.63</c:v>
                </c:pt>
                <c:pt idx="1473">
                  <c:v>35.909999999999997</c:v>
                </c:pt>
                <c:pt idx="1474">
                  <c:v>37.700000000000003</c:v>
                </c:pt>
                <c:pt idx="1475">
                  <c:v>35.19</c:v>
                </c:pt>
                <c:pt idx="1476">
                  <c:v>37.61</c:v>
                </c:pt>
                <c:pt idx="1478">
                  <c:v>47.47</c:v>
                </c:pt>
                <c:pt idx="1479">
                  <c:v>49.56</c:v>
                </c:pt>
                <c:pt idx="1480">
                  <c:v>49.97</c:v>
                </c:pt>
                <c:pt idx="1481">
                  <c:v>44.58</c:v>
                </c:pt>
                <c:pt idx="1482">
                  <c:v>52.39</c:v>
                </c:pt>
                <c:pt idx="1483">
                  <c:v>41.51</c:v>
                </c:pt>
                <c:pt idx="1484">
                  <c:v>47.61</c:v>
                </c:pt>
                <c:pt idx="1485">
                  <c:v>53.3</c:v>
                </c:pt>
                <c:pt idx="1486">
                  <c:v>46.05</c:v>
                </c:pt>
                <c:pt idx="1487">
                  <c:v>49.49</c:v>
                </c:pt>
                <c:pt idx="1488">
                  <c:v>49.37</c:v>
                </c:pt>
                <c:pt idx="1489">
                  <c:v>51.2</c:v>
                </c:pt>
                <c:pt idx="1490">
                  <c:v>43.97</c:v>
                </c:pt>
                <c:pt idx="1491">
                  <c:v>43.05</c:v>
                </c:pt>
                <c:pt idx="1492">
                  <c:v>46.55</c:v>
                </c:pt>
                <c:pt idx="1493">
                  <c:v>46.9</c:v>
                </c:pt>
                <c:pt idx="1494">
                  <c:v>46.8</c:v>
                </c:pt>
                <c:pt idx="1495">
                  <c:v>46.9</c:v>
                </c:pt>
                <c:pt idx="1496">
                  <c:v>46.6</c:v>
                </c:pt>
                <c:pt idx="1497">
                  <c:v>46.6</c:v>
                </c:pt>
                <c:pt idx="1498">
                  <c:v>46.3</c:v>
                </c:pt>
                <c:pt idx="1499">
                  <c:v>45.95</c:v>
                </c:pt>
                <c:pt idx="1500">
                  <c:v>45.95</c:v>
                </c:pt>
                <c:pt idx="1501">
                  <c:v>48.6</c:v>
                </c:pt>
                <c:pt idx="1502">
                  <c:v>50.2</c:v>
                </c:pt>
                <c:pt idx="1503">
                  <c:v>49.2</c:v>
                </c:pt>
                <c:pt idx="1504">
                  <c:v>47.7</c:v>
                </c:pt>
                <c:pt idx="1505">
                  <c:v>53.1</c:v>
                </c:pt>
                <c:pt idx="1506">
                  <c:v>46.75</c:v>
                </c:pt>
                <c:pt idx="1507">
                  <c:v>49.1</c:v>
                </c:pt>
                <c:pt idx="1508">
                  <c:v>47.63</c:v>
                </c:pt>
                <c:pt idx="1509">
                  <c:v>53.85</c:v>
                </c:pt>
                <c:pt idx="1510">
                  <c:v>53.81</c:v>
                </c:pt>
                <c:pt idx="1511">
                  <c:v>54.74</c:v>
                </c:pt>
                <c:pt idx="1512">
                  <c:v>53.68</c:v>
                </c:pt>
                <c:pt idx="1513">
                  <c:v>53.18</c:v>
                </c:pt>
                <c:pt idx="1514">
                  <c:v>52.35</c:v>
                </c:pt>
                <c:pt idx="1515">
                  <c:v>54.02</c:v>
                </c:pt>
                <c:pt idx="1516">
                  <c:v>54.54</c:v>
                </c:pt>
                <c:pt idx="1517">
                  <c:v>52.5</c:v>
                </c:pt>
                <c:pt idx="1518">
                  <c:v>47.88</c:v>
                </c:pt>
                <c:pt idx="1519">
                  <c:v>43.88</c:v>
                </c:pt>
                <c:pt idx="1520">
                  <c:v>44.78</c:v>
                </c:pt>
                <c:pt idx="1521">
                  <c:v>47.38</c:v>
                </c:pt>
                <c:pt idx="1522">
                  <c:v>47.55</c:v>
                </c:pt>
                <c:pt idx="1523">
                  <c:v>47.16</c:v>
                </c:pt>
                <c:pt idx="1524">
                  <c:v>47.3</c:v>
                </c:pt>
                <c:pt idx="1525">
                  <c:v>46.47</c:v>
                </c:pt>
                <c:pt idx="1526">
                  <c:v>51.1</c:v>
                </c:pt>
                <c:pt idx="1527">
                  <c:v>52.9</c:v>
                </c:pt>
                <c:pt idx="1528">
                  <c:v>54.3</c:v>
                </c:pt>
                <c:pt idx="1529">
                  <c:v>53.5</c:v>
                </c:pt>
                <c:pt idx="1530">
                  <c:v>55.32</c:v>
                </c:pt>
                <c:pt idx="1531">
                  <c:v>49.2</c:v>
                </c:pt>
                <c:pt idx="1532">
                  <c:v>50.16</c:v>
                </c:pt>
                <c:pt idx="1533">
                  <c:v>53.6</c:v>
                </c:pt>
                <c:pt idx="1534">
                  <c:v>53.77</c:v>
                </c:pt>
                <c:pt idx="1535">
                  <c:v>53.91</c:v>
                </c:pt>
                <c:pt idx="1536">
                  <c:v>54.7</c:v>
                </c:pt>
                <c:pt idx="1537">
                  <c:v>45.92</c:v>
                </c:pt>
                <c:pt idx="1538">
                  <c:v>45.38</c:v>
                </c:pt>
                <c:pt idx="1539">
                  <c:v>42.65</c:v>
                </c:pt>
                <c:pt idx="1540">
                  <c:v>42.8</c:v>
                </c:pt>
                <c:pt idx="1541">
                  <c:v>47.637</c:v>
                </c:pt>
                <c:pt idx="1542">
                  <c:v>45.731000000000002</c:v>
                </c:pt>
                <c:pt idx="1543">
                  <c:v>50.01</c:v>
                </c:pt>
                <c:pt idx="1544">
                  <c:v>50.609000000000002</c:v>
                </c:pt>
                <c:pt idx="1545">
                  <c:v>45.226000000000013</c:v>
                </c:pt>
                <c:pt idx="1546">
                  <c:v>50.101999999999997</c:v>
                </c:pt>
                <c:pt idx="1547">
                  <c:v>50.412999999999997</c:v>
                </c:pt>
                <c:pt idx="1548">
                  <c:v>49.485999999999997</c:v>
                </c:pt>
                <c:pt idx="1549">
                  <c:v>48.268000000000001</c:v>
                </c:pt>
                <c:pt idx="1550">
                  <c:v>44.167999999999999</c:v>
                </c:pt>
                <c:pt idx="1551">
                  <c:v>54.221000000000011</c:v>
                </c:pt>
                <c:pt idx="1552">
                  <c:v>48.088000000000001</c:v>
                </c:pt>
                <c:pt idx="1553">
                  <c:v>47.884999999999998</c:v>
                </c:pt>
                <c:pt idx="1554">
                  <c:v>46.166000000000011</c:v>
                </c:pt>
                <c:pt idx="1555">
                  <c:v>44.071000000000012</c:v>
                </c:pt>
                <c:pt idx="1556">
                  <c:v>46.438000000000002</c:v>
                </c:pt>
                <c:pt idx="1557">
                  <c:v>53.29</c:v>
                </c:pt>
                <c:pt idx="1558">
                  <c:v>53.31</c:v>
                </c:pt>
                <c:pt idx="1559">
                  <c:v>38.33</c:v>
                </c:pt>
                <c:pt idx="1560">
                  <c:v>30.4</c:v>
                </c:pt>
                <c:pt idx="1561">
                  <c:v>35.800000000000011</c:v>
                </c:pt>
                <c:pt idx="1562">
                  <c:v>35.4</c:v>
                </c:pt>
                <c:pt idx="1563">
                  <c:v>32.1</c:v>
                </c:pt>
                <c:pt idx="1564">
                  <c:v>28.8</c:v>
                </c:pt>
                <c:pt idx="1565">
                  <c:v>24</c:v>
                </c:pt>
                <c:pt idx="1566">
                  <c:v>22.3</c:v>
                </c:pt>
                <c:pt idx="1567">
                  <c:v>26.5</c:v>
                </c:pt>
                <c:pt idx="1568">
                  <c:v>20.8</c:v>
                </c:pt>
                <c:pt idx="1569">
                  <c:v>5.95</c:v>
                </c:pt>
                <c:pt idx="1570">
                  <c:v>44.04</c:v>
                </c:pt>
                <c:pt idx="1571">
                  <c:v>50.2</c:v>
                </c:pt>
                <c:pt idx="1572">
                  <c:v>55.4</c:v>
                </c:pt>
                <c:pt idx="1573">
                  <c:v>50.7</c:v>
                </c:pt>
                <c:pt idx="1574">
                  <c:v>54.3</c:v>
                </c:pt>
                <c:pt idx="1575">
                  <c:v>55.5</c:v>
                </c:pt>
                <c:pt idx="1576">
                  <c:v>56.24</c:v>
                </c:pt>
                <c:pt idx="1577">
                  <c:v>55.22</c:v>
                </c:pt>
                <c:pt idx="1578">
                  <c:v>51.5</c:v>
                </c:pt>
                <c:pt idx="1579">
                  <c:v>55.44</c:v>
                </c:pt>
                <c:pt idx="1580">
                  <c:v>52.1</c:v>
                </c:pt>
                <c:pt idx="1581">
                  <c:v>55.25</c:v>
                </c:pt>
                <c:pt idx="1582">
                  <c:v>56.22</c:v>
                </c:pt>
                <c:pt idx="1583">
                  <c:v>57.36</c:v>
                </c:pt>
                <c:pt idx="1584">
                  <c:v>55.98</c:v>
                </c:pt>
                <c:pt idx="1585">
                  <c:v>58.1</c:v>
                </c:pt>
                <c:pt idx="1586">
                  <c:v>54.53</c:v>
                </c:pt>
                <c:pt idx="1587">
                  <c:v>55.04</c:v>
                </c:pt>
                <c:pt idx="1588">
                  <c:v>54.98</c:v>
                </c:pt>
                <c:pt idx="1589">
                  <c:v>23.9</c:v>
                </c:pt>
                <c:pt idx="1590">
                  <c:v>18.2</c:v>
                </c:pt>
                <c:pt idx="1591">
                  <c:v>24.1</c:v>
                </c:pt>
                <c:pt idx="1592">
                  <c:v>26.8</c:v>
                </c:pt>
                <c:pt idx="1593">
                  <c:v>26.1</c:v>
                </c:pt>
                <c:pt idx="1594">
                  <c:v>26.4</c:v>
                </c:pt>
                <c:pt idx="1595">
                  <c:v>22.5</c:v>
                </c:pt>
                <c:pt idx="1596">
                  <c:v>31.6</c:v>
                </c:pt>
                <c:pt idx="1597">
                  <c:v>35.9</c:v>
                </c:pt>
                <c:pt idx="1598">
                  <c:v>32.1</c:v>
                </c:pt>
                <c:pt idx="1599">
                  <c:v>38</c:v>
                </c:pt>
                <c:pt idx="1600">
                  <c:v>30.2</c:v>
                </c:pt>
                <c:pt idx="1601">
                  <c:v>38.83</c:v>
                </c:pt>
                <c:pt idx="1602">
                  <c:v>48.01</c:v>
                </c:pt>
                <c:pt idx="1603">
                  <c:v>30</c:v>
                </c:pt>
                <c:pt idx="1604">
                  <c:v>30.5</c:v>
                </c:pt>
                <c:pt idx="1605">
                  <c:v>32.5</c:v>
                </c:pt>
                <c:pt idx="1606">
                  <c:v>31.8</c:v>
                </c:pt>
                <c:pt idx="1607">
                  <c:v>32.277000000000001</c:v>
                </c:pt>
                <c:pt idx="1608">
                  <c:v>25.265999999999991</c:v>
                </c:pt>
                <c:pt idx="1609">
                  <c:v>29.940999999999999</c:v>
                </c:pt>
                <c:pt idx="1610">
                  <c:v>26.832999999999991</c:v>
                </c:pt>
                <c:pt idx="1611">
                  <c:v>26.6</c:v>
                </c:pt>
                <c:pt idx="1612">
                  <c:v>30.8</c:v>
                </c:pt>
                <c:pt idx="1613">
                  <c:v>32.118000000000002</c:v>
                </c:pt>
                <c:pt idx="1614">
                  <c:v>28.8</c:v>
                </c:pt>
                <c:pt idx="1615">
                  <c:v>18.28</c:v>
                </c:pt>
                <c:pt idx="1616">
                  <c:v>25.75</c:v>
                </c:pt>
                <c:pt idx="1617">
                  <c:v>26.786000000000001</c:v>
                </c:pt>
                <c:pt idx="1618">
                  <c:v>27.5</c:v>
                </c:pt>
                <c:pt idx="1619">
                  <c:v>29.2</c:v>
                </c:pt>
                <c:pt idx="1620">
                  <c:v>29.1</c:v>
                </c:pt>
                <c:pt idx="1621">
                  <c:v>29.821999999999999</c:v>
                </c:pt>
                <c:pt idx="1622">
                  <c:v>30.343</c:v>
                </c:pt>
                <c:pt idx="1623">
                  <c:v>31.716999999999999</c:v>
                </c:pt>
                <c:pt idx="1624">
                  <c:v>35.53</c:v>
                </c:pt>
                <c:pt idx="1625">
                  <c:v>41.67</c:v>
                </c:pt>
                <c:pt idx="1626">
                  <c:v>35.58</c:v>
                </c:pt>
                <c:pt idx="1627">
                  <c:v>35.68</c:v>
                </c:pt>
                <c:pt idx="1628">
                  <c:v>33.700000000000003</c:v>
                </c:pt>
                <c:pt idx="1629">
                  <c:v>38.07</c:v>
                </c:pt>
                <c:pt idx="1630">
                  <c:v>33.65</c:v>
                </c:pt>
                <c:pt idx="1631">
                  <c:v>42.36</c:v>
                </c:pt>
                <c:pt idx="1632">
                  <c:v>35.130000000000003</c:v>
                </c:pt>
                <c:pt idx="1633">
                  <c:v>40.49</c:v>
                </c:pt>
                <c:pt idx="1634">
                  <c:v>37.590000000000003</c:v>
                </c:pt>
                <c:pt idx="1635">
                  <c:v>36.17</c:v>
                </c:pt>
                <c:pt idx="1636">
                  <c:v>35.300000000000011</c:v>
                </c:pt>
                <c:pt idx="1637">
                  <c:v>48.18</c:v>
                </c:pt>
                <c:pt idx="1638">
                  <c:v>40.4</c:v>
                </c:pt>
                <c:pt idx="1639">
                  <c:v>40.57</c:v>
                </c:pt>
                <c:pt idx="1640">
                  <c:v>40.479999999999997</c:v>
                </c:pt>
                <c:pt idx="1641">
                  <c:v>44.52</c:v>
                </c:pt>
                <c:pt idx="1642">
                  <c:v>45.66</c:v>
                </c:pt>
                <c:pt idx="1643">
                  <c:v>46.25</c:v>
                </c:pt>
                <c:pt idx="1644">
                  <c:v>43.18</c:v>
                </c:pt>
                <c:pt idx="1645">
                  <c:v>39.840000000000003</c:v>
                </c:pt>
                <c:pt idx="1646">
                  <c:v>39.89</c:v>
                </c:pt>
                <c:pt idx="1647">
                  <c:v>38.89</c:v>
                </c:pt>
                <c:pt idx="1648">
                  <c:v>40.82</c:v>
                </c:pt>
                <c:pt idx="1649">
                  <c:v>41.7</c:v>
                </c:pt>
                <c:pt idx="1650">
                  <c:v>41.12</c:v>
                </c:pt>
                <c:pt idx="1651">
                  <c:v>36.17</c:v>
                </c:pt>
                <c:pt idx="1652">
                  <c:v>34.33</c:v>
                </c:pt>
                <c:pt idx="1653">
                  <c:v>38.96</c:v>
                </c:pt>
                <c:pt idx="1654">
                  <c:v>34.950000000000003</c:v>
                </c:pt>
                <c:pt idx="1655">
                  <c:v>41.01</c:v>
                </c:pt>
                <c:pt idx="1656">
                  <c:v>39.01</c:v>
                </c:pt>
                <c:pt idx="1657">
                  <c:v>31.94</c:v>
                </c:pt>
                <c:pt idx="1658">
                  <c:v>31.62</c:v>
                </c:pt>
                <c:pt idx="1659">
                  <c:v>40.42</c:v>
                </c:pt>
                <c:pt idx="1660">
                  <c:v>47.52</c:v>
                </c:pt>
                <c:pt idx="1661">
                  <c:v>49.46</c:v>
                </c:pt>
                <c:pt idx="1662">
                  <c:v>41.26</c:v>
                </c:pt>
                <c:pt idx="1663">
                  <c:v>41.85</c:v>
                </c:pt>
                <c:pt idx="1664">
                  <c:v>40.24</c:v>
                </c:pt>
                <c:pt idx="1665">
                  <c:v>42.74</c:v>
                </c:pt>
                <c:pt idx="1666">
                  <c:v>42.55</c:v>
                </c:pt>
                <c:pt idx="1667">
                  <c:v>46.27</c:v>
                </c:pt>
                <c:pt idx="1668">
                  <c:v>40.72</c:v>
                </c:pt>
                <c:pt idx="1669">
                  <c:v>60.5</c:v>
                </c:pt>
                <c:pt idx="1670">
                  <c:v>62.4</c:v>
                </c:pt>
                <c:pt idx="1671">
                  <c:v>51.17</c:v>
                </c:pt>
                <c:pt idx="1672">
                  <c:v>47.87</c:v>
                </c:pt>
                <c:pt idx="1673">
                  <c:v>48.61</c:v>
                </c:pt>
                <c:pt idx="1674">
                  <c:v>46.57</c:v>
                </c:pt>
                <c:pt idx="1675">
                  <c:v>46.36</c:v>
                </c:pt>
                <c:pt idx="1676">
                  <c:v>45.98</c:v>
                </c:pt>
                <c:pt idx="1677">
                  <c:v>47.06</c:v>
                </c:pt>
                <c:pt idx="1678">
                  <c:v>46.43</c:v>
                </c:pt>
                <c:pt idx="1679">
                  <c:v>45.91</c:v>
                </c:pt>
                <c:pt idx="1680">
                  <c:v>46.97</c:v>
                </c:pt>
                <c:pt idx="1681">
                  <c:v>46.03</c:v>
                </c:pt>
                <c:pt idx="1682">
                  <c:v>45.22</c:v>
                </c:pt>
                <c:pt idx="1683">
                  <c:v>45.41</c:v>
                </c:pt>
                <c:pt idx="1684">
                  <c:v>29.78</c:v>
                </c:pt>
                <c:pt idx="1685">
                  <c:v>26.91</c:v>
                </c:pt>
                <c:pt idx="1686">
                  <c:v>27.17</c:v>
                </c:pt>
                <c:pt idx="1687">
                  <c:v>32.47</c:v>
                </c:pt>
                <c:pt idx="1688">
                  <c:v>32.340000000000003</c:v>
                </c:pt>
                <c:pt idx="1689">
                  <c:v>36.49</c:v>
                </c:pt>
                <c:pt idx="1690">
                  <c:v>35.659999999999997</c:v>
                </c:pt>
                <c:pt idx="1691">
                  <c:v>35.1</c:v>
                </c:pt>
                <c:pt idx="1692">
                  <c:v>35.47</c:v>
                </c:pt>
                <c:pt idx="1693">
                  <c:v>32.01</c:v>
                </c:pt>
                <c:pt idx="1694">
                  <c:v>32.130000000000003</c:v>
                </c:pt>
                <c:pt idx="1695">
                  <c:v>18.23</c:v>
                </c:pt>
                <c:pt idx="1696">
                  <c:v>24.05</c:v>
                </c:pt>
                <c:pt idx="1697">
                  <c:v>26.75</c:v>
                </c:pt>
                <c:pt idx="1698">
                  <c:v>26.14</c:v>
                </c:pt>
                <c:pt idx="1699">
                  <c:v>26.39</c:v>
                </c:pt>
                <c:pt idx="1700">
                  <c:v>22.46</c:v>
                </c:pt>
                <c:pt idx="1701">
                  <c:v>23.86</c:v>
                </c:pt>
                <c:pt idx="1702">
                  <c:v>31.56</c:v>
                </c:pt>
                <c:pt idx="1703">
                  <c:v>35.93</c:v>
                </c:pt>
                <c:pt idx="1704">
                  <c:v>32.07</c:v>
                </c:pt>
                <c:pt idx="1705">
                  <c:v>46.3</c:v>
                </c:pt>
                <c:pt idx="1706">
                  <c:v>47.3</c:v>
                </c:pt>
                <c:pt idx="1707">
                  <c:v>49.4</c:v>
                </c:pt>
                <c:pt idx="1708">
                  <c:v>54</c:v>
                </c:pt>
                <c:pt idx="1709">
                  <c:v>21.85</c:v>
                </c:pt>
                <c:pt idx="1710">
                  <c:v>17.16</c:v>
                </c:pt>
                <c:pt idx="1711">
                  <c:v>37.869999999999997</c:v>
                </c:pt>
                <c:pt idx="1712">
                  <c:v>38.020000000000003</c:v>
                </c:pt>
                <c:pt idx="1713">
                  <c:v>47.98</c:v>
                </c:pt>
                <c:pt idx="1714">
                  <c:v>65.05</c:v>
                </c:pt>
                <c:pt idx="1715">
                  <c:v>47.52</c:v>
                </c:pt>
                <c:pt idx="1716">
                  <c:v>49.84</c:v>
                </c:pt>
                <c:pt idx="1717">
                  <c:v>49.37</c:v>
                </c:pt>
                <c:pt idx="1718">
                  <c:v>49.98</c:v>
                </c:pt>
                <c:pt idx="1719">
                  <c:v>50.72</c:v>
                </c:pt>
                <c:pt idx="1720">
                  <c:v>52.7</c:v>
                </c:pt>
                <c:pt idx="1721">
                  <c:v>43.9</c:v>
                </c:pt>
                <c:pt idx="1722">
                  <c:v>42.5</c:v>
                </c:pt>
                <c:pt idx="1723">
                  <c:v>40.200000000000003</c:v>
                </c:pt>
                <c:pt idx="1724">
                  <c:v>35.6</c:v>
                </c:pt>
                <c:pt idx="1725">
                  <c:v>27.3</c:v>
                </c:pt>
                <c:pt idx="1726">
                  <c:v>40</c:v>
                </c:pt>
                <c:pt idx="1727">
                  <c:v>39.6</c:v>
                </c:pt>
                <c:pt idx="1728">
                  <c:v>39.6</c:v>
                </c:pt>
                <c:pt idx="1729">
                  <c:v>39.4</c:v>
                </c:pt>
                <c:pt idx="1730">
                  <c:v>31.5</c:v>
                </c:pt>
                <c:pt idx="1731">
                  <c:v>49.7</c:v>
                </c:pt>
                <c:pt idx="1732">
                  <c:v>47.4</c:v>
                </c:pt>
                <c:pt idx="1733">
                  <c:v>47.2</c:v>
                </c:pt>
                <c:pt idx="1734">
                  <c:v>46.8</c:v>
                </c:pt>
                <c:pt idx="1735">
                  <c:v>46.1</c:v>
                </c:pt>
                <c:pt idx="1736">
                  <c:v>45.1</c:v>
                </c:pt>
                <c:pt idx="1737">
                  <c:v>45.4</c:v>
                </c:pt>
                <c:pt idx="1738">
                  <c:v>45.3</c:v>
                </c:pt>
                <c:pt idx="1739">
                  <c:v>44.2</c:v>
                </c:pt>
                <c:pt idx="1740">
                  <c:v>42.5</c:v>
                </c:pt>
                <c:pt idx="1741">
                  <c:v>54.35</c:v>
                </c:pt>
                <c:pt idx="1742">
                  <c:v>57.27</c:v>
                </c:pt>
                <c:pt idx="1743">
                  <c:v>59.3</c:v>
                </c:pt>
                <c:pt idx="1744">
                  <c:v>59.67</c:v>
                </c:pt>
                <c:pt idx="1745">
                  <c:v>61</c:v>
                </c:pt>
                <c:pt idx="1746">
                  <c:v>49.53</c:v>
                </c:pt>
                <c:pt idx="1747">
                  <c:v>48.92</c:v>
                </c:pt>
                <c:pt idx="1748">
                  <c:v>53.01</c:v>
                </c:pt>
                <c:pt idx="1749">
                  <c:v>50.65</c:v>
                </c:pt>
                <c:pt idx="1750">
                  <c:v>54.6</c:v>
                </c:pt>
                <c:pt idx="1751">
                  <c:v>52.92</c:v>
                </c:pt>
                <c:pt idx="1752">
                  <c:v>54.53</c:v>
                </c:pt>
                <c:pt idx="1753">
                  <c:v>51.16</c:v>
                </c:pt>
                <c:pt idx="1754">
                  <c:v>52.65</c:v>
                </c:pt>
                <c:pt idx="1755">
                  <c:v>48.89</c:v>
                </c:pt>
                <c:pt idx="1756">
                  <c:v>48.12</c:v>
                </c:pt>
                <c:pt idx="1757">
                  <c:v>50.96</c:v>
                </c:pt>
                <c:pt idx="1758">
                  <c:v>49.59</c:v>
                </c:pt>
                <c:pt idx="1759">
                  <c:v>47.91</c:v>
                </c:pt>
                <c:pt idx="1760">
                  <c:v>51.17</c:v>
                </c:pt>
                <c:pt idx="1761">
                  <c:v>49.86</c:v>
                </c:pt>
                <c:pt idx="1762">
                  <c:v>46.88</c:v>
                </c:pt>
                <c:pt idx="1763">
                  <c:v>46.43</c:v>
                </c:pt>
                <c:pt idx="1764">
                  <c:v>47.18</c:v>
                </c:pt>
                <c:pt idx="1765">
                  <c:v>47.31</c:v>
                </c:pt>
                <c:pt idx="1766">
                  <c:v>47.25</c:v>
                </c:pt>
                <c:pt idx="1767">
                  <c:v>46.8</c:v>
                </c:pt>
                <c:pt idx="1768">
                  <c:v>43.83</c:v>
                </c:pt>
                <c:pt idx="1769">
                  <c:v>45.67</c:v>
                </c:pt>
                <c:pt idx="1770">
                  <c:v>41.98</c:v>
                </c:pt>
                <c:pt idx="1771">
                  <c:v>51.78</c:v>
                </c:pt>
                <c:pt idx="1772">
                  <c:v>52.73</c:v>
                </c:pt>
                <c:pt idx="1773">
                  <c:v>47.8</c:v>
                </c:pt>
                <c:pt idx="1774">
                  <c:v>53.13</c:v>
                </c:pt>
                <c:pt idx="1775">
                  <c:v>52.53</c:v>
                </c:pt>
                <c:pt idx="1776">
                  <c:v>38.29</c:v>
                </c:pt>
                <c:pt idx="1777">
                  <c:v>43.04</c:v>
                </c:pt>
                <c:pt idx="1778">
                  <c:v>47.48</c:v>
                </c:pt>
                <c:pt idx="1779">
                  <c:v>42.66</c:v>
                </c:pt>
                <c:pt idx="1780">
                  <c:v>52.93</c:v>
                </c:pt>
                <c:pt idx="1781">
                  <c:v>51.78</c:v>
                </c:pt>
                <c:pt idx="1782">
                  <c:v>44.02</c:v>
                </c:pt>
                <c:pt idx="1783">
                  <c:v>52.22</c:v>
                </c:pt>
                <c:pt idx="1784">
                  <c:v>47.05</c:v>
                </c:pt>
                <c:pt idx="1785">
                  <c:v>50.69</c:v>
                </c:pt>
                <c:pt idx="1786">
                  <c:v>45.83</c:v>
                </c:pt>
                <c:pt idx="1787">
                  <c:v>45.76</c:v>
                </c:pt>
                <c:pt idx="1788">
                  <c:v>47.16</c:v>
                </c:pt>
                <c:pt idx="1789">
                  <c:v>45.24</c:v>
                </c:pt>
                <c:pt idx="1790">
                  <c:v>47.04</c:v>
                </c:pt>
                <c:pt idx="1791">
                  <c:v>46.06</c:v>
                </c:pt>
                <c:pt idx="1792">
                  <c:v>48.33</c:v>
                </c:pt>
                <c:pt idx="1793">
                  <c:v>50.22</c:v>
                </c:pt>
                <c:pt idx="1794">
                  <c:v>47.56</c:v>
                </c:pt>
                <c:pt idx="1795">
                  <c:v>48</c:v>
                </c:pt>
                <c:pt idx="1796">
                  <c:v>55.11</c:v>
                </c:pt>
                <c:pt idx="1797">
                  <c:v>38.71</c:v>
                </c:pt>
                <c:pt idx="1798">
                  <c:v>42.06</c:v>
                </c:pt>
                <c:pt idx="1799">
                  <c:v>53.9</c:v>
                </c:pt>
                <c:pt idx="1800">
                  <c:v>48.24</c:v>
                </c:pt>
                <c:pt idx="1801">
                  <c:v>36.300000000000011</c:v>
                </c:pt>
                <c:pt idx="1802">
                  <c:v>37.800000000000011</c:v>
                </c:pt>
                <c:pt idx="1803">
                  <c:v>61.2</c:v>
                </c:pt>
                <c:pt idx="1804">
                  <c:v>33.300000000000011</c:v>
                </c:pt>
                <c:pt idx="1805">
                  <c:v>39</c:v>
                </c:pt>
                <c:pt idx="1806">
                  <c:v>34.300000000000011</c:v>
                </c:pt>
                <c:pt idx="1807">
                  <c:v>35.4</c:v>
                </c:pt>
                <c:pt idx="1808">
                  <c:v>46.19</c:v>
                </c:pt>
                <c:pt idx="1809">
                  <c:v>44.98</c:v>
                </c:pt>
                <c:pt idx="1810">
                  <c:v>45.13</c:v>
                </c:pt>
                <c:pt idx="1811">
                  <c:v>43.05</c:v>
                </c:pt>
                <c:pt idx="1812">
                  <c:v>44.21</c:v>
                </c:pt>
                <c:pt idx="1813">
                  <c:v>45.32</c:v>
                </c:pt>
                <c:pt idx="1814">
                  <c:v>41.65</c:v>
                </c:pt>
                <c:pt idx="1815">
                  <c:v>45.44</c:v>
                </c:pt>
                <c:pt idx="1816">
                  <c:v>44.68</c:v>
                </c:pt>
                <c:pt idx="1817">
                  <c:v>42.95</c:v>
                </c:pt>
                <c:pt idx="1818">
                  <c:v>42.07</c:v>
                </c:pt>
                <c:pt idx="1819">
                  <c:v>44.66</c:v>
                </c:pt>
                <c:pt idx="1820">
                  <c:v>43.45</c:v>
                </c:pt>
                <c:pt idx="1821">
                  <c:v>44.86</c:v>
                </c:pt>
                <c:pt idx="1822">
                  <c:v>45.19</c:v>
                </c:pt>
                <c:pt idx="1823">
                  <c:v>45.98</c:v>
                </c:pt>
                <c:pt idx="1824">
                  <c:v>44.87</c:v>
                </c:pt>
                <c:pt idx="1825">
                  <c:v>45.42</c:v>
                </c:pt>
                <c:pt idx="1826">
                  <c:v>45.02</c:v>
                </c:pt>
                <c:pt idx="1827">
                  <c:v>45.63</c:v>
                </c:pt>
                <c:pt idx="1828">
                  <c:v>41.27</c:v>
                </c:pt>
                <c:pt idx="1829">
                  <c:v>47.09</c:v>
                </c:pt>
                <c:pt idx="1830">
                  <c:v>46.24</c:v>
                </c:pt>
                <c:pt idx="1831">
                  <c:v>46.51</c:v>
                </c:pt>
                <c:pt idx="1832">
                  <c:v>44.71</c:v>
                </c:pt>
                <c:pt idx="1833">
                  <c:v>45.94</c:v>
                </c:pt>
                <c:pt idx="1834">
                  <c:v>46.94</c:v>
                </c:pt>
                <c:pt idx="1835">
                  <c:v>44.25</c:v>
                </c:pt>
                <c:pt idx="1836">
                  <c:v>45.72</c:v>
                </c:pt>
                <c:pt idx="1837">
                  <c:v>46.65</c:v>
                </c:pt>
                <c:pt idx="1838">
                  <c:v>37.479999999999997</c:v>
                </c:pt>
                <c:pt idx="1839">
                  <c:v>34.32</c:v>
                </c:pt>
                <c:pt idx="1840">
                  <c:v>39.479999999999997</c:v>
                </c:pt>
                <c:pt idx="1841">
                  <c:v>36.54</c:v>
                </c:pt>
                <c:pt idx="1842">
                  <c:v>35.92</c:v>
                </c:pt>
                <c:pt idx="1843">
                  <c:v>37.130000000000003</c:v>
                </c:pt>
                <c:pt idx="1844">
                  <c:v>37</c:v>
                </c:pt>
                <c:pt idx="1845">
                  <c:v>36.549999999999997</c:v>
                </c:pt>
                <c:pt idx="1846">
                  <c:v>44.31</c:v>
                </c:pt>
                <c:pt idx="1847">
                  <c:v>34.47</c:v>
                </c:pt>
                <c:pt idx="1848">
                  <c:v>37.97</c:v>
                </c:pt>
                <c:pt idx="1849">
                  <c:v>50.68</c:v>
                </c:pt>
                <c:pt idx="1850">
                  <c:v>51.19</c:v>
                </c:pt>
                <c:pt idx="1851">
                  <c:v>48.94</c:v>
                </c:pt>
                <c:pt idx="1852">
                  <c:v>47.64</c:v>
                </c:pt>
                <c:pt idx="1853">
                  <c:v>47.49</c:v>
                </c:pt>
                <c:pt idx="1854">
                  <c:v>49.44</c:v>
                </c:pt>
                <c:pt idx="1855">
                  <c:v>48.31</c:v>
                </c:pt>
                <c:pt idx="1856">
                  <c:v>48.54</c:v>
                </c:pt>
                <c:pt idx="1857">
                  <c:v>49.57</c:v>
                </c:pt>
                <c:pt idx="1858">
                  <c:v>45.79</c:v>
                </c:pt>
                <c:pt idx="1859">
                  <c:v>52.91</c:v>
                </c:pt>
                <c:pt idx="1860">
                  <c:v>52.89</c:v>
                </c:pt>
                <c:pt idx="1861">
                  <c:v>50.43</c:v>
                </c:pt>
                <c:pt idx="1862">
                  <c:v>49.35</c:v>
                </c:pt>
                <c:pt idx="1863">
                  <c:v>40.68</c:v>
                </c:pt>
                <c:pt idx="1864">
                  <c:v>40.47</c:v>
                </c:pt>
                <c:pt idx="1865">
                  <c:v>41.59</c:v>
                </c:pt>
                <c:pt idx="1866">
                  <c:v>41.77</c:v>
                </c:pt>
                <c:pt idx="1867">
                  <c:v>43.5</c:v>
                </c:pt>
                <c:pt idx="1868">
                  <c:v>45</c:v>
                </c:pt>
                <c:pt idx="1869">
                  <c:v>46.02</c:v>
                </c:pt>
                <c:pt idx="1870">
                  <c:v>46.5</c:v>
                </c:pt>
                <c:pt idx="1871">
                  <c:v>39</c:v>
                </c:pt>
                <c:pt idx="1872">
                  <c:v>42.53</c:v>
                </c:pt>
                <c:pt idx="1873">
                  <c:v>40.700000000000003</c:v>
                </c:pt>
                <c:pt idx="1874">
                  <c:v>47.9</c:v>
                </c:pt>
                <c:pt idx="1875">
                  <c:v>39.5</c:v>
                </c:pt>
                <c:pt idx="1876">
                  <c:v>25.96</c:v>
                </c:pt>
                <c:pt idx="1877">
                  <c:v>41.69</c:v>
                </c:pt>
                <c:pt idx="1878">
                  <c:v>40.96</c:v>
                </c:pt>
                <c:pt idx="1879">
                  <c:v>40.549999999999997</c:v>
                </c:pt>
                <c:pt idx="1880">
                  <c:v>36.54</c:v>
                </c:pt>
                <c:pt idx="1881">
                  <c:v>35.56</c:v>
                </c:pt>
                <c:pt idx="1882">
                  <c:v>41.65</c:v>
                </c:pt>
                <c:pt idx="1883">
                  <c:v>42.97</c:v>
                </c:pt>
                <c:pt idx="1884">
                  <c:v>44.38</c:v>
                </c:pt>
                <c:pt idx="1885">
                  <c:v>48.98</c:v>
                </c:pt>
                <c:pt idx="1886">
                  <c:v>43.88</c:v>
                </c:pt>
                <c:pt idx="1887">
                  <c:v>45.47</c:v>
                </c:pt>
                <c:pt idx="1888">
                  <c:v>43.81</c:v>
                </c:pt>
                <c:pt idx="1889">
                  <c:v>42.82</c:v>
                </c:pt>
                <c:pt idx="1890">
                  <c:v>50.88</c:v>
                </c:pt>
                <c:pt idx="1891">
                  <c:v>43.36</c:v>
                </c:pt>
                <c:pt idx="1892">
                  <c:v>45.8</c:v>
                </c:pt>
                <c:pt idx="1893">
                  <c:v>44.8</c:v>
                </c:pt>
                <c:pt idx="1894">
                  <c:v>52</c:v>
                </c:pt>
                <c:pt idx="1895">
                  <c:v>46.6</c:v>
                </c:pt>
                <c:pt idx="1896">
                  <c:v>44</c:v>
                </c:pt>
                <c:pt idx="1897">
                  <c:v>44.5</c:v>
                </c:pt>
                <c:pt idx="1898">
                  <c:v>44.9</c:v>
                </c:pt>
                <c:pt idx="1899">
                  <c:v>49.8</c:v>
                </c:pt>
                <c:pt idx="1900">
                  <c:v>48.4</c:v>
                </c:pt>
                <c:pt idx="1901">
                  <c:v>48.6</c:v>
                </c:pt>
                <c:pt idx="1902">
                  <c:v>49</c:v>
                </c:pt>
                <c:pt idx="1903">
                  <c:v>48.1</c:v>
                </c:pt>
                <c:pt idx="1904">
                  <c:v>39.6</c:v>
                </c:pt>
                <c:pt idx="1905">
                  <c:v>43.97</c:v>
                </c:pt>
                <c:pt idx="1906">
                  <c:v>44.91</c:v>
                </c:pt>
                <c:pt idx="1907">
                  <c:v>39.700000000000003</c:v>
                </c:pt>
                <c:pt idx="1908">
                  <c:v>37.96</c:v>
                </c:pt>
                <c:pt idx="1909">
                  <c:v>31.33</c:v>
                </c:pt>
                <c:pt idx="1910">
                  <c:v>36.159999999999997</c:v>
                </c:pt>
                <c:pt idx="1911">
                  <c:v>32.020000000000003</c:v>
                </c:pt>
                <c:pt idx="1912">
                  <c:v>31.29</c:v>
                </c:pt>
                <c:pt idx="1913">
                  <c:v>39.99</c:v>
                </c:pt>
                <c:pt idx="1914">
                  <c:v>39.340000000000003</c:v>
                </c:pt>
                <c:pt idx="1915">
                  <c:v>39.479999999999997</c:v>
                </c:pt>
                <c:pt idx="1916">
                  <c:v>39.630000000000003</c:v>
                </c:pt>
                <c:pt idx="1917">
                  <c:v>34.54</c:v>
                </c:pt>
                <c:pt idx="1918">
                  <c:v>34.28</c:v>
                </c:pt>
                <c:pt idx="1919">
                  <c:v>46.97</c:v>
                </c:pt>
                <c:pt idx="1920">
                  <c:v>47.91</c:v>
                </c:pt>
                <c:pt idx="1921">
                  <c:v>51.02</c:v>
                </c:pt>
                <c:pt idx="1922">
                  <c:v>48.46</c:v>
                </c:pt>
                <c:pt idx="1923">
                  <c:v>48.69</c:v>
                </c:pt>
                <c:pt idx="1924">
                  <c:v>50</c:v>
                </c:pt>
                <c:pt idx="1925">
                  <c:v>50.16</c:v>
                </c:pt>
                <c:pt idx="1926">
                  <c:v>51.96</c:v>
                </c:pt>
                <c:pt idx="1927">
                  <c:v>52.79</c:v>
                </c:pt>
                <c:pt idx="1928">
                  <c:v>28.1</c:v>
                </c:pt>
                <c:pt idx="1929">
                  <c:v>30.9</c:v>
                </c:pt>
                <c:pt idx="1930">
                  <c:v>27.8</c:v>
                </c:pt>
                <c:pt idx="1931">
                  <c:v>33.1</c:v>
                </c:pt>
                <c:pt idx="1932">
                  <c:v>25.8</c:v>
                </c:pt>
                <c:pt idx="1933">
                  <c:v>25.2</c:v>
                </c:pt>
                <c:pt idx="1934">
                  <c:v>30.2</c:v>
                </c:pt>
                <c:pt idx="1935">
                  <c:v>29.2</c:v>
                </c:pt>
                <c:pt idx="1936">
                  <c:v>29.8</c:v>
                </c:pt>
                <c:pt idx="1937">
                  <c:v>27.2</c:v>
                </c:pt>
                <c:pt idx="1938">
                  <c:v>31.13</c:v>
                </c:pt>
                <c:pt idx="1939">
                  <c:v>38.51</c:v>
                </c:pt>
                <c:pt idx="1940">
                  <c:v>38.28</c:v>
                </c:pt>
                <c:pt idx="1941">
                  <c:v>39.21</c:v>
                </c:pt>
                <c:pt idx="1942">
                  <c:v>41.58</c:v>
                </c:pt>
                <c:pt idx="1943">
                  <c:v>40.22</c:v>
                </c:pt>
                <c:pt idx="1944">
                  <c:v>41.37</c:v>
                </c:pt>
                <c:pt idx="1945">
                  <c:v>41.92</c:v>
                </c:pt>
                <c:pt idx="1946">
                  <c:v>41.91</c:v>
                </c:pt>
                <c:pt idx="1947">
                  <c:v>49.6</c:v>
                </c:pt>
                <c:pt idx="1948">
                  <c:v>40.130000000000003</c:v>
                </c:pt>
                <c:pt idx="1949">
                  <c:v>41.39</c:v>
                </c:pt>
                <c:pt idx="1950">
                  <c:v>49.06</c:v>
                </c:pt>
                <c:pt idx="1951">
                  <c:v>41.63</c:v>
                </c:pt>
                <c:pt idx="1952">
                  <c:v>40.450000000000003</c:v>
                </c:pt>
                <c:pt idx="1953">
                  <c:v>43.954696333933803</c:v>
                </c:pt>
                <c:pt idx="1954">
                  <c:v>55.335162959999998</c:v>
                </c:pt>
                <c:pt idx="1955">
                  <c:v>53.66183238</c:v>
                </c:pt>
                <c:pt idx="1956">
                  <c:v>48.120753024000003</c:v>
                </c:pt>
                <c:pt idx="1957">
                  <c:v>59.520133675000011</c:v>
                </c:pt>
                <c:pt idx="1958">
                  <c:v>49.064727976</c:v>
                </c:pt>
                <c:pt idx="1959">
                  <c:v>42.7</c:v>
                </c:pt>
                <c:pt idx="1960">
                  <c:v>45.3</c:v>
                </c:pt>
                <c:pt idx="1961">
                  <c:v>45.8</c:v>
                </c:pt>
                <c:pt idx="1962">
                  <c:v>60.94</c:v>
                </c:pt>
                <c:pt idx="1963">
                  <c:v>48.9</c:v>
                </c:pt>
                <c:pt idx="1964">
                  <c:v>51.05</c:v>
                </c:pt>
                <c:pt idx="1965">
                  <c:v>52.47</c:v>
                </c:pt>
                <c:pt idx="1966">
                  <c:v>50.69</c:v>
                </c:pt>
                <c:pt idx="1967">
                  <c:v>49.42</c:v>
                </c:pt>
                <c:pt idx="1968">
                  <c:v>49.68</c:v>
                </c:pt>
                <c:pt idx="1969">
                  <c:v>46.38</c:v>
                </c:pt>
                <c:pt idx="1970">
                  <c:v>42.69</c:v>
                </c:pt>
              </c:numCache>
            </c:numRef>
          </c:xVal>
          <c:yVal>
            <c:numRef>
              <c:f>'[6]Georoc Lamprophyres (Dec 2023)'!$AN$2:$AN$1972</c:f>
              <c:numCache>
                <c:formatCode>0.00</c:formatCode>
                <c:ptCount val="1971"/>
                <c:pt idx="0">
                  <c:v>4.5599999999999996</c:v>
                </c:pt>
                <c:pt idx="1">
                  <c:v>5.18</c:v>
                </c:pt>
                <c:pt idx="2">
                  <c:v>1.6</c:v>
                </c:pt>
                <c:pt idx="3">
                  <c:v>3.87</c:v>
                </c:pt>
                <c:pt idx="4">
                  <c:v>5.81</c:v>
                </c:pt>
                <c:pt idx="5">
                  <c:v>6.68</c:v>
                </c:pt>
                <c:pt idx="6">
                  <c:v>6.99</c:v>
                </c:pt>
                <c:pt idx="7">
                  <c:v>7.6</c:v>
                </c:pt>
                <c:pt idx="8">
                  <c:v>5.6099999999999977</c:v>
                </c:pt>
                <c:pt idx="9">
                  <c:v>5.63</c:v>
                </c:pt>
                <c:pt idx="10">
                  <c:v>5.52</c:v>
                </c:pt>
                <c:pt idx="11">
                  <c:v>6.4</c:v>
                </c:pt>
                <c:pt idx="12">
                  <c:v>7.6599999999999993</c:v>
                </c:pt>
                <c:pt idx="13">
                  <c:v>6.8800000000000008</c:v>
                </c:pt>
                <c:pt idx="14">
                  <c:v>6.63</c:v>
                </c:pt>
                <c:pt idx="15">
                  <c:v>6.6499999999999986</c:v>
                </c:pt>
                <c:pt idx="16">
                  <c:v>6.08</c:v>
                </c:pt>
                <c:pt idx="17">
                  <c:v>6.58</c:v>
                </c:pt>
                <c:pt idx="18">
                  <c:v>6.77</c:v>
                </c:pt>
                <c:pt idx="19">
                  <c:v>5.29</c:v>
                </c:pt>
                <c:pt idx="20">
                  <c:v>6.79</c:v>
                </c:pt>
                <c:pt idx="21">
                  <c:v>6.7200000000000006</c:v>
                </c:pt>
                <c:pt idx="22">
                  <c:v>6.28</c:v>
                </c:pt>
                <c:pt idx="23">
                  <c:v>3.64</c:v>
                </c:pt>
                <c:pt idx="24">
                  <c:v>2.99</c:v>
                </c:pt>
                <c:pt idx="25">
                  <c:v>1.8</c:v>
                </c:pt>
                <c:pt idx="26">
                  <c:v>2.63</c:v>
                </c:pt>
                <c:pt idx="27">
                  <c:v>3.5</c:v>
                </c:pt>
                <c:pt idx="28">
                  <c:v>2.86</c:v>
                </c:pt>
                <c:pt idx="29">
                  <c:v>2.74</c:v>
                </c:pt>
                <c:pt idx="30">
                  <c:v>5.18</c:v>
                </c:pt>
                <c:pt idx="31">
                  <c:v>8.3700000000000028</c:v>
                </c:pt>
                <c:pt idx="32">
                  <c:v>9.09</c:v>
                </c:pt>
                <c:pt idx="33">
                  <c:v>8.83</c:v>
                </c:pt>
                <c:pt idx="34">
                  <c:v>11.26</c:v>
                </c:pt>
                <c:pt idx="35">
                  <c:v>11.19</c:v>
                </c:pt>
                <c:pt idx="36">
                  <c:v>5.7100000000000009</c:v>
                </c:pt>
                <c:pt idx="37">
                  <c:v>5.07</c:v>
                </c:pt>
                <c:pt idx="38">
                  <c:v>9.2100000000000009</c:v>
                </c:pt>
                <c:pt idx="39">
                  <c:v>3.07</c:v>
                </c:pt>
                <c:pt idx="40">
                  <c:v>5.0999999999999996</c:v>
                </c:pt>
                <c:pt idx="41">
                  <c:v>4.7300000000000004</c:v>
                </c:pt>
                <c:pt idx="42">
                  <c:v>7.3199999999999994</c:v>
                </c:pt>
                <c:pt idx="43">
                  <c:v>7.76</c:v>
                </c:pt>
                <c:pt idx="44">
                  <c:v>9.2199999999999989</c:v>
                </c:pt>
                <c:pt idx="45">
                  <c:v>7.58</c:v>
                </c:pt>
                <c:pt idx="46">
                  <c:v>4.9000000000000004</c:v>
                </c:pt>
                <c:pt idx="47">
                  <c:v>5.49</c:v>
                </c:pt>
                <c:pt idx="48">
                  <c:v>7.3599999999999994</c:v>
                </c:pt>
                <c:pt idx="49">
                  <c:v>9.16</c:v>
                </c:pt>
                <c:pt idx="50">
                  <c:v>8.68</c:v>
                </c:pt>
                <c:pt idx="51">
                  <c:v>5.71</c:v>
                </c:pt>
                <c:pt idx="52">
                  <c:v>7.3</c:v>
                </c:pt>
                <c:pt idx="53">
                  <c:v>8.0500000000000007</c:v>
                </c:pt>
                <c:pt idx="54">
                  <c:v>8.9499999999999993</c:v>
                </c:pt>
                <c:pt idx="55">
                  <c:v>3.73</c:v>
                </c:pt>
                <c:pt idx="56">
                  <c:v>1.74</c:v>
                </c:pt>
                <c:pt idx="57">
                  <c:v>8.89</c:v>
                </c:pt>
                <c:pt idx="58">
                  <c:v>3.56</c:v>
                </c:pt>
                <c:pt idx="59">
                  <c:v>7.2200000000000006</c:v>
                </c:pt>
                <c:pt idx="60">
                  <c:v>9.01</c:v>
                </c:pt>
                <c:pt idx="61">
                  <c:v>7.17</c:v>
                </c:pt>
                <c:pt idx="62">
                  <c:v>6.8999999999999986</c:v>
                </c:pt>
                <c:pt idx="63">
                  <c:v>5.89</c:v>
                </c:pt>
                <c:pt idx="64">
                  <c:v>7.14</c:v>
                </c:pt>
                <c:pt idx="65">
                  <c:v>7.53</c:v>
                </c:pt>
                <c:pt idx="66">
                  <c:v>3.67</c:v>
                </c:pt>
                <c:pt idx="67">
                  <c:v>3.93</c:v>
                </c:pt>
                <c:pt idx="68">
                  <c:v>6.21</c:v>
                </c:pt>
                <c:pt idx="69">
                  <c:v>4.6599999999999993</c:v>
                </c:pt>
                <c:pt idx="70">
                  <c:v>6.26</c:v>
                </c:pt>
                <c:pt idx="71">
                  <c:v>5.1400000000000006</c:v>
                </c:pt>
                <c:pt idx="72">
                  <c:v>0</c:v>
                </c:pt>
                <c:pt idx="73">
                  <c:v>0</c:v>
                </c:pt>
                <c:pt idx="74">
                  <c:v>6.9700000000000006</c:v>
                </c:pt>
                <c:pt idx="75">
                  <c:v>5.21</c:v>
                </c:pt>
                <c:pt idx="76">
                  <c:v>7.02</c:v>
                </c:pt>
                <c:pt idx="77">
                  <c:v>7.94</c:v>
                </c:pt>
                <c:pt idx="78">
                  <c:v>3.39</c:v>
                </c:pt>
                <c:pt idx="79">
                  <c:v>5.6499999999999986</c:v>
                </c:pt>
                <c:pt idx="80">
                  <c:v>7.01</c:v>
                </c:pt>
                <c:pt idx="81">
                  <c:v>4.43</c:v>
                </c:pt>
                <c:pt idx="82">
                  <c:v>1.78</c:v>
                </c:pt>
                <c:pt idx="83">
                  <c:v>4</c:v>
                </c:pt>
                <c:pt idx="84">
                  <c:v>2.91</c:v>
                </c:pt>
                <c:pt idx="85">
                  <c:v>5.14</c:v>
                </c:pt>
                <c:pt idx="86">
                  <c:v>3.8</c:v>
                </c:pt>
                <c:pt idx="87">
                  <c:v>5.0999999999999996</c:v>
                </c:pt>
                <c:pt idx="88">
                  <c:v>7.1999999999999984</c:v>
                </c:pt>
                <c:pt idx="89">
                  <c:v>9.2299999999999986</c:v>
                </c:pt>
                <c:pt idx="90">
                  <c:v>8.75</c:v>
                </c:pt>
                <c:pt idx="91">
                  <c:v>6.6599999999999993</c:v>
                </c:pt>
                <c:pt idx="92">
                  <c:v>7.77</c:v>
                </c:pt>
                <c:pt idx="93">
                  <c:v>6.1400000000000006</c:v>
                </c:pt>
                <c:pt idx="94">
                  <c:v>5.46</c:v>
                </c:pt>
                <c:pt idx="95">
                  <c:v>6.42</c:v>
                </c:pt>
                <c:pt idx="96">
                  <c:v>5.94</c:v>
                </c:pt>
                <c:pt idx="97">
                  <c:v>6.42</c:v>
                </c:pt>
                <c:pt idx="98">
                  <c:v>7.53</c:v>
                </c:pt>
                <c:pt idx="99">
                  <c:v>6.58</c:v>
                </c:pt>
                <c:pt idx="100">
                  <c:v>8.2100000000000009</c:v>
                </c:pt>
                <c:pt idx="101">
                  <c:v>6.8199999999999994</c:v>
                </c:pt>
                <c:pt idx="102">
                  <c:v>6.9700000000000006</c:v>
                </c:pt>
                <c:pt idx="103">
                  <c:v>8.7200000000000024</c:v>
                </c:pt>
                <c:pt idx="104">
                  <c:v>7.3199999999999994</c:v>
                </c:pt>
                <c:pt idx="105">
                  <c:v>8.41</c:v>
                </c:pt>
                <c:pt idx="106">
                  <c:v>7.1099999999999994</c:v>
                </c:pt>
                <c:pt idx="107">
                  <c:v>7.22</c:v>
                </c:pt>
                <c:pt idx="108">
                  <c:v>7.88</c:v>
                </c:pt>
                <c:pt idx="109">
                  <c:v>7.91</c:v>
                </c:pt>
                <c:pt idx="110">
                  <c:v>8.120000000000001</c:v>
                </c:pt>
                <c:pt idx="111">
                  <c:v>7.6</c:v>
                </c:pt>
                <c:pt idx="112">
                  <c:v>8.3800000000000026</c:v>
                </c:pt>
                <c:pt idx="113">
                  <c:v>7.34</c:v>
                </c:pt>
                <c:pt idx="114">
                  <c:v>10.220000000000001</c:v>
                </c:pt>
                <c:pt idx="115">
                  <c:v>8.0600000000000023</c:v>
                </c:pt>
                <c:pt idx="116">
                  <c:v>9.4</c:v>
                </c:pt>
                <c:pt idx="117">
                  <c:v>4.1899999999999986</c:v>
                </c:pt>
                <c:pt idx="118">
                  <c:v>3.51</c:v>
                </c:pt>
                <c:pt idx="119">
                  <c:v>4.95</c:v>
                </c:pt>
                <c:pt idx="120">
                  <c:v>5.67</c:v>
                </c:pt>
                <c:pt idx="121">
                  <c:v>5.84</c:v>
                </c:pt>
                <c:pt idx="122">
                  <c:v>5.95</c:v>
                </c:pt>
                <c:pt idx="123">
                  <c:v>5.37</c:v>
                </c:pt>
                <c:pt idx="124">
                  <c:v>4.21</c:v>
                </c:pt>
                <c:pt idx="125">
                  <c:v>6.1499999999999986</c:v>
                </c:pt>
                <c:pt idx="126">
                  <c:v>6.01</c:v>
                </c:pt>
                <c:pt idx="127">
                  <c:v>6.13</c:v>
                </c:pt>
                <c:pt idx="128">
                  <c:v>4.87</c:v>
                </c:pt>
                <c:pt idx="129">
                  <c:v>7.7200000000000006</c:v>
                </c:pt>
                <c:pt idx="130">
                  <c:v>8.1900000000000013</c:v>
                </c:pt>
                <c:pt idx="131">
                  <c:v>5.98</c:v>
                </c:pt>
                <c:pt idx="132">
                  <c:v>6.3199999999999994</c:v>
                </c:pt>
                <c:pt idx="133">
                  <c:v>5.59</c:v>
                </c:pt>
                <c:pt idx="134">
                  <c:v>5.6899999999999986</c:v>
                </c:pt>
                <c:pt idx="135">
                  <c:v>5.78</c:v>
                </c:pt>
                <c:pt idx="136">
                  <c:v>8.7299999999999986</c:v>
                </c:pt>
                <c:pt idx="137">
                  <c:v>4.3</c:v>
                </c:pt>
                <c:pt idx="138">
                  <c:v>8.61</c:v>
                </c:pt>
                <c:pt idx="139">
                  <c:v>5.04</c:v>
                </c:pt>
                <c:pt idx="140">
                  <c:v>7.84</c:v>
                </c:pt>
                <c:pt idx="141">
                  <c:v>14.98</c:v>
                </c:pt>
                <c:pt idx="142">
                  <c:v>7.09</c:v>
                </c:pt>
                <c:pt idx="143">
                  <c:v>7.9700000000000006</c:v>
                </c:pt>
                <c:pt idx="144">
                  <c:v>3.66</c:v>
                </c:pt>
                <c:pt idx="145">
                  <c:v>10.81</c:v>
                </c:pt>
                <c:pt idx="146">
                  <c:v>6.8699999999999983</c:v>
                </c:pt>
                <c:pt idx="147">
                  <c:v>5.0299999999999976</c:v>
                </c:pt>
                <c:pt idx="148">
                  <c:v>6.99</c:v>
                </c:pt>
                <c:pt idx="149">
                  <c:v>7.7700000000000014</c:v>
                </c:pt>
                <c:pt idx="150">
                  <c:v>9.09</c:v>
                </c:pt>
                <c:pt idx="151">
                  <c:v>7.85</c:v>
                </c:pt>
                <c:pt idx="152">
                  <c:v>9.7399999999999984</c:v>
                </c:pt>
                <c:pt idx="153">
                  <c:v>6.6199999999999992</c:v>
                </c:pt>
                <c:pt idx="154">
                  <c:v>6.8999999999999986</c:v>
                </c:pt>
                <c:pt idx="155">
                  <c:v>4.41</c:v>
                </c:pt>
                <c:pt idx="156">
                  <c:v>5.01</c:v>
                </c:pt>
                <c:pt idx="157">
                  <c:v>5.3599999999999977</c:v>
                </c:pt>
                <c:pt idx="158">
                  <c:v>5.56</c:v>
                </c:pt>
                <c:pt idx="159">
                  <c:v>4.5699999999999976</c:v>
                </c:pt>
                <c:pt idx="160">
                  <c:v>6.79</c:v>
                </c:pt>
                <c:pt idx="161">
                  <c:v>7.13</c:v>
                </c:pt>
                <c:pt idx="162">
                  <c:v>5.22</c:v>
                </c:pt>
                <c:pt idx="163">
                  <c:v>6.44</c:v>
                </c:pt>
                <c:pt idx="164">
                  <c:v>2.74</c:v>
                </c:pt>
                <c:pt idx="165">
                  <c:v>2.91</c:v>
                </c:pt>
                <c:pt idx="166">
                  <c:v>2.71</c:v>
                </c:pt>
                <c:pt idx="167">
                  <c:v>2.87</c:v>
                </c:pt>
                <c:pt idx="168">
                  <c:v>2.4</c:v>
                </c:pt>
                <c:pt idx="169">
                  <c:v>2.39</c:v>
                </c:pt>
                <c:pt idx="170">
                  <c:v>5.44</c:v>
                </c:pt>
                <c:pt idx="171">
                  <c:v>6.45</c:v>
                </c:pt>
                <c:pt idx="172">
                  <c:v>7.75</c:v>
                </c:pt>
                <c:pt idx="173">
                  <c:v>4.6499999999999986</c:v>
                </c:pt>
                <c:pt idx="174">
                  <c:v>2.87</c:v>
                </c:pt>
                <c:pt idx="175">
                  <c:v>3.02</c:v>
                </c:pt>
                <c:pt idx="176">
                  <c:v>5.71</c:v>
                </c:pt>
                <c:pt idx="177">
                  <c:v>5.78</c:v>
                </c:pt>
                <c:pt idx="178">
                  <c:v>3.88</c:v>
                </c:pt>
                <c:pt idx="179">
                  <c:v>3.19</c:v>
                </c:pt>
                <c:pt idx="180">
                  <c:v>6.2200000000000006</c:v>
                </c:pt>
                <c:pt idx="181">
                  <c:v>6.1499999999999986</c:v>
                </c:pt>
                <c:pt idx="182">
                  <c:v>4.58</c:v>
                </c:pt>
                <c:pt idx="183">
                  <c:v>5.3</c:v>
                </c:pt>
                <c:pt idx="184">
                  <c:v>5.8599999999999977</c:v>
                </c:pt>
                <c:pt idx="185">
                  <c:v>4.99</c:v>
                </c:pt>
                <c:pt idx="186">
                  <c:v>5.6099999999999977</c:v>
                </c:pt>
                <c:pt idx="187">
                  <c:v>5.0199999999999996</c:v>
                </c:pt>
                <c:pt idx="188">
                  <c:v>4.43</c:v>
                </c:pt>
                <c:pt idx="189">
                  <c:v>7.26</c:v>
                </c:pt>
                <c:pt idx="190">
                  <c:v>4.76</c:v>
                </c:pt>
                <c:pt idx="191">
                  <c:v>4.88</c:v>
                </c:pt>
                <c:pt idx="192">
                  <c:v>5.3699999999999983</c:v>
                </c:pt>
                <c:pt idx="193">
                  <c:v>0.49</c:v>
                </c:pt>
                <c:pt idx="194">
                  <c:v>5.42</c:v>
                </c:pt>
                <c:pt idx="195">
                  <c:v>4.58</c:v>
                </c:pt>
                <c:pt idx="196">
                  <c:v>6.8699999999999983</c:v>
                </c:pt>
                <c:pt idx="197">
                  <c:v>4.88</c:v>
                </c:pt>
                <c:pt idx="198">
                  <c:v>1.63</c:v>
                </c:pt>
                <c:pt idx="199">
                  <c:v>4.8699999999999983</c:v>
                </c:pt>
                <c:pt idx="200">
                  <c:v>5.07</c:v>
                </c:pt>
                <c:pt idx="201">
                  <c:v>3.97</c:v>
                </c:pt>
                <c:pt idx="202">
                  <c:v>3.2</c:v>
                </c:pt>
                <c:pt idx="203">
                  <c:v>5.4700000000000006</c:v>
                </c:pt>
                <c:pt idx="204">
                  <c:v>4.1399999999999997</c:v>
                </c:pt>
                <c:pt idx="205">
                  <c:v>2.66</c:v>
                </c:pt>
                <c:pt idx="206">
                  <c:v>3.81</c:v>
                </c:pt>
                <c:pt idx="207">
                  <c:v>4.07</c:v>
                </c:pt>
                <c:pt idx="208">
                  <c:v>4.3</c:v>
                </c:pt>
                <c:pt idx="209">
                  <c:v>4.3099999999999996</c:v>
                </c:pt>
                <c:pt idx="210">
                  <c:v>3.55</c:v>
                </c:pt>
                <c:pt idx="211">
                  <c:v>2.19</c:v>
                </c:pt>
                <c:pt idx="212">
                  <c:v>2.63</c:v>
                </c:pt>
                <c:pt idx="213">
                  <c:v>4.3</c:v>
                </c:pt>
                <c:pt idx="214">
                  <c:v>0.28999999999999998</c:v>
                </c:pt>
                <c:pt idx="215">
                  <c:v>5.87</c:v>
                </c:pt>
                <c:pt idx="216">
                  <c:v>7.06</c:v>
                </c:pt>
                <c:pt idx="217">
                  <c:v>6.17</c:v>
                </c:pt>
                <c:pt idx="218">
                  <c:v>6.41</c:v>
                </c:pt>
                <c:pt idx="219">
                  <c:v>4.01</c:v>
                </c:pt>
                <c:pt idx="220">
                  <c:v>6.6499999999999986</c:v>
                </c:pt>
                <c:pt idx="221">
                  <c:v>4.5599999999999996</c:v>
                </c:pt>
                <c:pt idx="222">
                  <c:v>4.59</c:v>
                </c:pt>
                <c:pt idx="223">
                  <c:v>3.07</c:v>
                </c:pt>
                <c:pt idx="224">
                  <c:v>6.37</c:v>
                </c:pt>
                <c:pt idx="225">
                  <c:v>6.84</c:v>
                </c:pt>
                <c:pt idx="226">
                  <c:v>6.75</c:v>
                </c:pt>
                <c:pt idx="227">
                  <c:v>6.17</c:v>
                </c:pt>
                <c:pt idx="228">
                  <c:v>2.57</c:v>
                </c:pt>
                <c:pt idx="229">
                  <c:v>7.14</c:v>
                </c:pt>
                <c:pt idx="230">
                  <c:v>7.1599999999999993</c:v>
                </c:pt>
                <c:pt idx="231">
                  <c:v>5.33</c:v>
                </c:pt>
                <c:pt idx="232">
                  <c:v>7.45</c:v>
                </c:pt>
                <c:pt idx="233">
                  <c:v>6.85</c:v>
                </c:pt>
                <c:pt idx="234">
                  <c:v>6.6099999999999977</c:v>
                </c:pt>
                <c:pt idx="235">
                  <c:v>7.95</c:v>
                </c:pt>
                <c:pt idx="236">
                  <c:v>6.22</c:v>
                </c:pt>
                <c:pt idx="237">
                  <c:v>6.57</c:v>
                </c:pt>
                <c:pt idx="238">
                  <c:v>2.71</c:v>
                </c:pt>
                <c:pt idx="239">
                  <c:v>3.82</c:v>
                </c:pt>
                <c:pt idx="240">
                  <c:v>3.03</c:v>
                </c:pt>
                <c:pt idx="241">
                  <c:v>1.17</c:v>
                </c:pt>
                <c:pt idx="242">
                  <c:v>7.21</c:v>
                </c:pt>
                <c:pt idx="243">
                  <c:v>4.91</c:v>
                </c:pt>
                <c:pt idx="244">
                  <c:v>7.56</c:v>
                </c:pt>
                <c:pt idx="245">
                  <c:v>7.7</c:v>
                </c:pt>
                <c:pt idx="246">
                  <c:v>9.58</c:v>
                </c:pt>
                <c:pt idx="247">
                  <c:v>3.03</c:v>
                </c:pt>
                <c:pt idx="248">
                  <c:v>9.89</c:v>
                </c:pt>
                <c:pt idx="249">
                  <c:v>3.77</c:v>
                </c:pt>
                <c:pt idx="250">
                  <c:v>8.2000000000000011</c:v>
                </c:pt>
                <c:pt idx="251">
                  <c:v>7.25</c:v>
                </c:pt>
                <c:pt idx="252">
                  <c:v>4.71</c:v>
                </c:pt>
                <c:pt idx="253">
                  <c:v>7.4700000000000006</c:v>
                </c:pt>
                <c:pt idx="254">
                  <c:v>4.08</c:v>
                </c:pt>
                <c:pt idx="255">
                  <c:v>3.34</c:v>
                </c:pt>
                <c:pt idx="256">
                  <c:v>3.61</c:v>
                </c:pt>
                <c:pt idx="257">
                  <c:v>2.77</c:v>
                </c:pt>
                <c:pt idx="258">
                  <c:v>2.9</c:v>
                </c:pt>
                <c:pt idx="259">
                  <c:v>2.74</c:v>
                </c:pt>
                <c:pt idx="260">
                  <c:v>2.92</c:v>
                </c:pt>
                <c:pt idx="261">
                  <c:v>3.06</c:v>
                </c:pt>
                <c:pt idx="262">
                  <c:v>2.33</c:v>
                </c:pt>
                <c:pt idx="263">
                  <c:v>6.04</c:v>
                </c:pt>
                <c:pt idx="264">
                  <c:v>6.17</c:v>
                </c:pt>
                <c:pt idx="265">
                  <c:v>5.04</c:v>
                </c:pt>
                <c:pt idx="266">
                  <c:v>6.49</c:v>
                </c:pt>
                <c:pt idx="267">
                  <c:v>6.95</c:v>
                </c:pt>
                <c:pt idx="268">
                  <c:v>0.18</c:v>
                </c:pt>
                <c:pt idx="269">
                  <c:v>6.75</c:v>
                </c:pt>
                <c:pt idx="270">
                  <c:v>5.5</c:v>
                </c:pt>
                <c:pt idx="271">
                  <c:v>6.6999999999999984</c:v>
                </c:pt>
                <c:pt idx="272">
                  <c:v>6.1199999999999992</c:v>
                </c:pt>
                <c:pt idx="273">
                  <c:v>2.14</c:v>
                </c:pt>
                <c:pt idx="274">
                  <c:v>4.18</c:v>
                </c:pt>
                <c:pt idx="275">
                  <c:v>7.1599999999999993</c:v>
                </c:pt>
                <c:pt idx="276">
                  <c:v>5.8199999999999994</c:v>
                </c:pt>
                <c:pt idx="277">
                  <c:v>4.43</c:v>
                </c:pt>
                <c:pt idx="278">
                  <c:v>6.24</c:v>
                </c:pt>
                <c:pt idx="279">
                  <c:v>8.39</c:v>
                </c:pt>
                <c:pt idx="280">
                  <c:v>6.3699999999999983</c:v>
                </c:pt>
                <c:pt idx="281">
                  <c:v>6.24</c:v>
                </c:pt>
                <c:pt idx="282">
                  <c:v>8.06</c:v>
                </c:pt>
                <c:pt idx="283">
                  <c:v>0.1</c:v>
                </c:pt>
                <c:pt idx="284">
                  <c:v>0.09</c:v>
                </c:pt>
                <c:pt idx="285">
                  <c:v>0.15</c:v>
                </c:pt>
                <c:pt idx="286">
                  <c:v>0.62</c:v>
                </c:pt>
                <c:pt idx="287">
                  <c:v>2.39</c:v>
                </c:pt>
                <c:pt idx="288">
                  <c:v>1.37</c:v>
                </c:pt>
                <c:pt idx="289">
                  <c:v>2.44</c:v>
                </c:pt>
                <c:pt idx="290">
                  <c:v>2.14</c:v>
                </c:pt>
                <c:pt idx="291">
                  <c:v>1.58</c:v>
                </c:pt>
                <c:pt idx="292">
                  <c:v>1.1499999999999999</c:v>
                </c:pt>
                <c:pt idx="293">
                  <c:v>2.13</c:v>
                </c:pt>
                <c:pt idx="294">
                  <c:v>2.75</c:v>
                </c:pt>
                <c:pt idx="295">
                  <c:v>1.08</c:v>
                </c:pt>
                <c:pt idx="296">
                  <c:v>6.83</c:v>
                </c:pt>
                <c:pt idx="297">
                  <c:v>6.48</c:v>
                </c:pt>
                <c:pt idx="298">
                  <c:v>6.8599999999999994</c:v>
                </c:pt>
                <c:pt idx="299">
                  <c:v>6.97</c:v>
                </c:pt>
                <c:pt idx="300">
                  <c:v>6.59</c:v>
                </c:pt>
                <c:pt idx="301">
                  <c:v>6.85</c:v>
                </c:pt>
                <c:pt idx="302">
                  <c:v>3.79</c:v>
                </c:pt>
                <c:pt idx="303">
                  <c:v>4.24</c:v>
                </c:pt>
                <c:pt idx="304">
                  <c:v>4.4000000000000004</c:v>
                </c:pt>
                <c:pt idx="305">
                  <c:v>4.3199999999999994</c:v>
                </c:pt>
                <c:pt idx="306">
                  <c:v>4.1400000000000006</c:v>
                </c:pt>
                <c:pt idx="307">
                  <c:v>4.28</c:v>
                </c:pt>
                <c:pt idx="308">
                  <c:v>1.87</c:v>
                </c:pt>
                <c:pt idx="309">
                  <c:v>2.21</c:v>
                </c:pt>
                <c:pt idx="310">
                  <c:v>4.7699999999999987</c:v>
                </c:pt>
                <c:pt idx="311">
                  <c:v>4.72</c:v>
                </c:pt>
                <c:pt idx="312">
                  <c:v>4.04</c:v>
                </c:pt>
                <c:pt idx="313">
                  <c:v>5.0599999999999996</c:v>
                </c:pt>
                <c:pt idx="314">
                  <c:v>7.1</c:v>
                </c:pt>
                <c:pt idx="315">
                  <c:v>2.4</c:v>
                </c:pt>
                <c:pt idx="316">
                  <c:v>4.5199999999999996</c:v>
                </c:pt>
                <c:pt idx="317">
                  <c:v>4.5999999999999996</c:v>
                </c:pt>
                <c:pt idx="318">
                  <c:v>6.8800000000000008</c:v>
                </c:pt>
                <c:pt idx="319">
                  <c:v>5.71</c:v>
                </c:pt>
                <c:pt idx="320">
                  <c:v>5.38</c:v>
                </c:pt>
                <c:pt idx="321">
                  <c:v>4.51</c:v>
                </c:pt>
                <c:pt idx="322">
                  <c:v>7.6199999999999983</c:v>
                </c:pt>
                <c:pt idx="323">
                  <c:v>4.8000000000000007</c:v>
                </c:pt>
                <c:pt idx="324">
                  <c:v>4.18</c:v>
                </c:pt>
                <c:pt idx="325">
                  <c:v>7.06</c:v>
                </c:pt>
                <c:pt idx="326">
                  <c:v>3.99</c:v>
                </c:pt>
                <c:pt idx="327">
                  <c:v>2.06</c:v>
                </c:pt>
                <c:pt idx="328">
                  <c:v>4.04</c:v>
                </c:pt>
                <c:pt idx="329">
                  <c:v>4.1099999999999994</c:v>
                </c:pt>
                <c:pt idx="330">
                  <c:v>4.5299999999999976</c:v>
                </c:pt>
                <c:pt idx="331">
                  <c:v>4.0599999999999996</c:v>
                </c:pt>
                <c:pt idx="332">
                  <c:v>7.77</c:v>
                </c:pt>
                <c:pt idx="333">
                  <c:v>7.79</c:v>
                </c:pt>
                <c:pt idx="334">
                  <c:v>5.3599999999999977</c:v>
                </c:pt>
                <c:pt idx="335">
                  <c:v>6.13</c:v>
                </c:pt>
                <c:pt idx="336">
                  <c:v>5.8</c:v>
                </c:pt>
                <c:pt idx="337">
                  <c:v>5.31</c:v>
                </c:pt>
                <c:pt idx="338">
                  <c:v>4.5</c:v>
                </c:pt>
                <c:pt idx="339">
                  <c:v>5.68</c:v>
                </c:pt>
                <c:pt idx="340">
                  <c:v>4.97</c:v>
                </c:pt>
                <c:pt idx="341">
                  <c:v>4.91</c:v>
                </c:pt>
                <c:pt idx="342">
                  <c:v>5.01</c:v>
                </c:pt>
                <c:pt idx="343">
                  <c:v>5.52</c:v>
                </c:pt>
                <c:pt idx="344">
                  <c:v>6.01</c:v>
                </c:pt>
                <c:pt idx="345">
                  <c:v>7</c:v>
                </c:pt>
                <c:pt idx="346">
                  <c:v>7.1199999999999992</c:v>
                </c:pt>
                <c:pt idx="347">
                  <c:v>6.6599999999999993</c:v>
                </c:pt>
                <c:pt idx="348">
                  <c:v>5.63</c:v>
                </c:pt>
                <c:pt idx="349">
                  <c:v>5.6199999999999983</c:v>
                </c:pt>
                <c:pt idx="350">
                  <c:v>6.45</c:v>
                </c:pt>
                <c:pt idx="351">
                  <c:v>7.83</c:v>
                </c:pt>
                <c:pt idx="352">
                  <c:v>3.5</c:v>
                </c:pt>
                <c:pt idx="353">
                  <c:v>3.23</c:v>
                </c:pt>
                <c:pt idx="354">
                  <c:v>7.1599999999999993</c:v>
                </c:pt>
                <c:pt idx="355">
                  <c:v>7.6300000000000008</c:v>
                </c:pt>
                <c:pt idx="356">
                  <c:v>5.8599999999999977</c:v>
                </c:pt>
                <c:pt idx="357">
                  <c:v>6.68</c:v>
                </c:pt>
                <c:pt idx="358">
                  <c:v>8.27</c:v>
                </c:pt>
                <c:pt idx="359">
                  <c:v>7.06</c:v>
                </c:pt>
                <c:pt idx="360">
                  <c:v>3.23</c:v>
                </c:pt>
                <c:pt idx="361">
                  <c:v>3.8</c:v>
                </c:pt>
                <c:pt idx="362">
                  <c:v>3.99</c:v>
                </c:pt>
                <c:pt idx="363">
                  <c:v>5.22</c:v>
                </c:pt>
                <c:pt idx="364">
                  <c:v>4.3599999999999994</c:v>
                </c:pt>
                <c:pt idx="365">
                  <c:v>3.7</c:v>
                </c:pt>
                <c:pt idx="366">
                  <c:v>5.1599999999999993</c:v>
                </c:pt>
                <c:pt idx="367">
                  <c:v>1.88</c:v>
                </c:pt>
                <c:pt idx="368">
                  <c:v>2.1800000000000002</c:v>
                </c:pt>
                <c:pt idx="369">
                  <c:v>1.57</c:v>
                </c:pt>
                <c:pt idx="370">
                  <c:v>1.87</c:v>
                </c:pt>
                <c:pt idx="371">
                  <c:v>4</c:v>
                </c:pt>
                <c:pt idx="372">
                  <c:v>0.45</c:v>
                </c:pt>
                <c:pt idx="373">
                  <c:v>1.08</c:v>
                </c:pt>
                <c:pt idx="374">
                  <c:v>1.21</c:v>
                </c:pt>
                <c:pt idx="375">
                  <c:v>3.26</c:v>
                </c:pt>
                <c:pt idx="376">
                  <c:v>1.85</c:v>
                </c:pt>
                <c:pt idx="377">
                  <c:v>0.54</c:v>
                </c:pt>
                <c:pt idx="378">
                  <c:v>9.3100000000000023</c:v>
                </c:pt>
                <c:pt idx="379">
                  <c:v>7.8400000000000007</c:v>
                </c:pt>
                <c:pt idx="380">
                  <c:v>6.8199999999999994</c:v>
                </c:pt>
                <c:pt idx="381">
                  <c:v>8.2800000000000011</c:v>
                </c:pt>
                <c:pt idx="382">
                  <c:v>9.27</c:v>
                </c:pt>
                <c:pt idx="383">
                  <c:v>7.29</c:v>
                </c:pt>
                <c:pt idx="384">
                  <c:v>8.9</c:v>
                </c:pt>
                <c:pt idx="385">
                  <c:v>7.91</c:v>
                </c:pt>
                <c:pt idx="386">
                  <c:v>9.26</c:v>
                </c:pt>
                <c:pt idx="387">
                  <c:v>8.5400000000000009</c:v>
                </c:pt>
                <c:pt idx="388">
                  <c:v>4.83</c:v>
                </c:pt>
                <c:pt idx="389">
                  <c:v>7.3999999999999986</c:v>
                </c:pt>
                <c:pt idx="390">
                  <c:v>7.42</c:v>
                </c:pt>
                <c:pt idx="391">
                  <c:v>5.9</c:v>
                </c:pt>
                <c:pt idx="392">
                  <c:v>5.8000000000000007</c:v>
                </c:pt>
                <c:pt idx="393">
                  <c:v>7.06</c:v>
                </c:pt>
                <c:pt idx="394">
                  <c:v>7.55</c:v>
                </c:pt>
                <c:pt idx="395">
                  <c:v>8.27</c:v>
                </c:pt>
                <c:pt idx="396">
                  <c:v>7.8199999999999994</c:v>
                </c:pt>
                <c:pt idx="397">
                  <c:v>7.18</c:v>
                </c:pt>
                <c:pt idx="398">
                  <c:v>8.11</c:v>
                </c:pt>
                <c:pt idx="399">
                  <c:v>6.1400000000000006</c:v>
                </c:pt>
                <c:pt idx="400">
                  <c:v>5.41</c:v>
                </c:pt>
                <c:pt idx="401">
                  <c:v>8.2399999999999984</c:v>
                </c:pt>
                <c:pt idx="402">
                  <c:v>7.3</c:v>
                </c:pt>
                <c:pt idx="403">
                  <c:v>7.92</c:v>
                </c:pt>
                <c:pt idx="404">
                  <c:v>7.1499999999999986</c:v>
                </c:pt>
                <c:pt idx="405">
                  <c:v>5.71</c:v>
                </c:pt>
                <c:pt idx="406">
                  <c:v>7.01</c:v>
                </c:pt>
                <c:pt idx="407">
                  <c:v>7.1300000000000008</c:v>
                </c:pt>
                <c:pt idx="408">
                  <c:v>7.38</c:v>
                </c:pt>
                <c:pt idx="409">
                  <c:v>6.7</c:v>
                </c:pt>
                <c:pt idx="410">
                  <c:v>7.18</c:v>
                </c:pt>
                <c:pt idx="411">
                  <c:v>6.6999999999999984</c:v>
                </c:pt>
                <c:pt idx="412">
                  <c:v>6.28</c:v>
                </c:pt>
                <c:pt idx="413">
                  <c:v>4.8199999999999994</c:v>
                </c:pt>
                <c:pt idx="414">
                  <c:v>6.1999999999999984</c:v>
                </c:pt>
                <c:pt idx="415">
                  <c:v>6.7</c:v>
                </c:pt>
                <c:pt idx="416">
                  <c:v>6.24</c:v>
                </c:pt>
                <c:pt idx="417">
                  <c:v>8.18</c:v>
                </c:pt>
                <c:pt idx="418">
                  <c:v>6.8199999999999994</c:v>
                </c:pt>
                <c:pt idx="419">
                  <c:v>7.1899999999999986</c:v>
                </c:pt>
                <c:pt idx="420">
                  <c:v>6.4</c:v>
                </c:pt>
                <c:pt idx="421">
                  <c:v>8.19</c:v>
                </c:pt>
                <c:pt idx="422">
                  <c:v>7.17</c:v>
                </c:pt>
                <c:pt idx="423">
                  <c:v>5.96</c:v>
                </c:pt>
                <c:pt idx="424">
                  <c:v>6.41</c:v>
                </c:pt>
                <c:pt idx="425">
                  <c:v>4.45</c:v>
                </c:pt>
                <c:pt idx="426">
                  <c:v>6.7200000000000006</c:v>
                </c:pt>
                <c:pt idx="427">
                  <c:v>5.85</c:v>
                </c:pt>
                <c:pt idx="428">
                  <c:v>5.55</c:v>
                </c:pt>
                <c:pt idx="429">
                  <c:v>8.1900000000000013</c:v>
                </c:pt>
                <c:pt idx="430">
                  <c:v>7.23</c:v>
                </c:pt>
                <c:pt idx="431">
                  <c:v>7.37</c:v>
                </c:pt>
                <c:pt idx="432">
                  <c:v>7.54</c:v>
                </c:pt>
                <c:pt idx="433">
                  <c:v>7.1099999999999994</c:v>
                </c:pt>
                <c:pt idx="434">
                  <c:v>6.45</c:v>
                </c:pt>
                <c:pt idx="435">
                  <c:v>7.98</c:v>
                </c:pt>
                <c:pt idx="436">
                  <c:v>7.2200000000000006</c:v>
                </c:pt>
                <c:pt idx="437">
                  <c:v>7.51</c:v>
                </c:pt>
                <c:pt idx="438">
                  <c:v>5.83</c:v>
                </c:pt>
                <c:pt idx="439">
                  <c:v>6.31</c:v>
                </c:pt>
                <c:pt idx="440">
                  <c:v>6.3199999999999994</c:v>
                </c:pt>
                <c:pt idx="441">
                  <c:v>6.25</c:v>
                </c:pt>
                <c:pt idx="442">
                  <c:v>5.78</c:v>
                </c:pt>
                <c:pt idx="443">
                  <c:v>5.79</c:v>
                </c:pt>
                <c:pt idx="444">
                  <c:v>7.1499999999999986</c:v>
                </c:pt>
                <c:pt idx="445">
                  <c:v>7.31</c:v>
                </c:pt>
                <c:pt idx="446">
                  <c:v>7.08</c:v>
                </c:pt>
                <c:pt idx="447">
                  <c:v>3.68</c:v>
                </c:pt>
                <c:pt idx="448">
                  <c:v>1.38</c:v>
                </c:pt>
                <c:pt idx="449">
                  <c:v>2.0699999999999998</c:v>
                </c:pt>
                <c:pt idx="450">
                  <c:v>2.76</c:v>
                </c:pt>
                <c:pt idx="451">
                  <c:v>1.82</c:v>
                </c:pt>
                <c:pt idx="452">
                  <c:v>0.61</c:v>
                </c:pt>
                <c:pt idx="453">
                  <c:v>2.27</c:v>
                </c:pt>
                <c:pt idx="454">
                  <c:v>1.05</c:v>
                </c:pt>
                <c:pt idx="455">
                  <c:v>0.95</c:v>
                </c:pt>
                <c:pt idx="456">
                  <c:v>1.55</c:v>
                </c:pt>
                <c:pt idx="457">
                  <c:v>0.99</c:v>
                </c:pt>
                <c:pt idx="458">
                  <c:v>7.73</c:v>
                </c:pt>
                <c:pt idx="459">
                  <c:v>7.92</c:v>
                </c:pt>
                <c:pt idx="460">
                  <c:v>7.1400000000000006</c:v>
                </c:pt>
                <c:pt idx="461">
                  <c:v>6.06</c:v>
                </c:pt>
                <c:pt idx="462">
                  <c:v>5.48</c:v>
                </c:pt>
                <c:pt idx="463">
                  <c:v>4.9000000000000004</c:v>
                </c:pt>
                <c:pt idx="464">
                  <c:v>4.9800000000000004</c:v>
                </c:pt>
                <c:pt idx="465">
                  <c:v>4.97</c:v>
                </c:pt>
                <c:pt idx="466">
                  <c:v>4.5599999999999996</c:v>
                </c:pt>
                <c:pt idx="467">
                  <c:v>2.16</c:v>
                </c:pt>
                <c:pt idx="468">
                  <c:v>2.2799999999999998</c:v>
                </c:pt>
                <c:pt idx="469">
                  <c:v>3.26</c:v>
                </c:pt>
                <c:pt idx="470">
                  <c:v>2.99</c:v>
                </c:pt>
                <c:pt idx="471">
                  <c:v>4.68</c:v>
                </c:pt>
                <c:pt idx="472">
                  <c:v>5.74</c:v>
                </c:pt>
                <c:pt idx="473">
                  <c:v>5.8199999999999994</c:v>
                </c:pt>
                <c:pt idx="474">
                  <c:v>5.8199999999999994</c:v>
                </c:pt>
                <c:pt idx="475">
                  <c:v>5.08</c:v>
                </c:pt>
                <c:pt idx="476">
                  <c:v>5.77</c:v>
                </c:pt>
                <c:pt idx="477">
                  <c:v>5.64</c:v>
                </c:pt>
                <c:pt idx="478">
                  <c:v>5.7</c:v>
                </c:pt>
                <c:pt idx="479">
                  <c:v>6.4</c:v>
                </c:pt>
                <c:pt idx="480">
                  <c:v>6.48</c:v>
                </c:pt>
                <c:pt idx="481">
                  <c:v>3.85</c:v>
                </c:pt>
                <c:pt idx="482">
                  <c:v>3.89</c:v>
                </c:pt>
                <c:pt idx="483">
                  <c:v>4.33</c:v>
                </c:pt>
                <c:pt idx="484">
                  <c:v>5.23</c:v>
                </c:pt>
                <c:pt idx="485">
                  <c:v>5.89</c:v>
                </c:pt>
                <c:pt idx="486">
                  <c:v>8.09</c:v>
                </c:pt>
                <c:pt idx="487">
                  <c:v>6.73</c:v>
                </c:pt>
                <c:pt idx="488">
                  <c:v>3.8</c:v>
                </c:pt>
                <c:pt idx="489">
                  <c:v>3.65</c:v>
                </c:pt>
                <c:pt idx="490">
                  <c:v>7.1899999999999986</c:v>
                </c:pt>
                <c:pt idx="491">
                  <c:v>7.6</c:v>
                </c:pt>
                <c:pt idx="492">
                  <c:v>4.6499999999999986</c:v>
                </c:pt>
                <c:pt idx="493">
                  <c:v>5.43</c:v>
                </c:pt>
                <c:pt idx="494">
                  <c:v>4.4000000000000004</c:v>
                </c:pt>
                <c:pt idx="495">
                  <c:v>2.4500000000000002</c:v>
                </c:pt>
                <c:pt idx="496">
                  <c:v>2.5</c:v>
                </c:pt>
                <c:pt idx="497">
                  <c:v>1.48</c:v>
                </c:pt>
                <c:pt idx="498">
                  <c:v>2.15</c:v>
                </c:pt>
                <c:pt idx="499">
                  <c:v>2.88</c:v>
                </c:pt>
                <c:pt idx="500">
                  <c:v>2.96</c:v>
                </c:pt>
                <c:pt idx="501">
                  <c:v>4.1599999999999993</c:v>
                </c:pt>
                <c:pt idx="502">
                  <c:v>2.36</c:v>
                </c:pt>
                <c:pt idx="503">
                  <c:v>1.33</c:v>
                </c:pt>
                <c:pt idx="504">
                  <c:v>4.43</c:v>
                </c:pt>
                <c:pt idx="505">
                  <c:v>5.48</c:v>
                </c:pt>
                <c:pt idx="506">
                  <c:v>4.2300000000000004</c:v>
                </c:pt>
                <c:pt idx="507">
                  <c:v>3.68</c:v>
                </c:pt>
                <c:pt idx="508">
                  <c:v>5.34</c:v>
                </c:pt>
                <c:pt idx="509">
                  <c:v>3.59</c:v>
                </c:pt>
                <c:pt idx="510">
                  <c:v>5.1499999999999986</c:v>
                </c:pt>
                <c:pt idx="511">
                  <c:v>5.56</c:v>
                </c:pt>
                <c:pt idx="512">
                  <c:v>5.7</c:v>
                </c:pt>
                <c:pt idx="513">
                  <c:v>5</c:v>
                </c:pt>
                <c:pt idx="514">
                  <c:v>4.21</c:v>
                </c:pt>
                <c:pt idx="515">
                  <c:v>6.18</c:v>
                </c:pt>
                <c:pt idx="516">
                  <c:v>6.06</c:v>
                </c:pt>
                <c:pt idx="517">
                  <c:v>5.9700000000000006</c:v>
                </c:pt>
                <c:pt idx="518">
                  <c:v>4.68</c:v>
                </c:pt>
                <c:pt idx="519">
                  <c:v>4.2</c:v>
                </c:pt>
                <c:pt idx="520">
                  <c:v>5.33</c:v>
                </c:pt>
                <c:pt idx="521">
                  <c:v>4.1399999999999997</c:v>
                </c:pt>
                <c:pt idx="522">
                  <c:v>4.09</c:v>
                </c:pt>
                <c:pt idx="523">
                  <c:v>3.43</c:v>
                </c:pt>
                <c:pt idx="524">
                  <c:v>2.61</c:v>
                </c:pt>
                <c:pt idx="525">
                  <c:v>5.41</c:v>
                </c:pt>
                <c:pt idx="526">
                  <c:v>4.08</c:v>
                </c:pt>
                <c:pt idx="527">
                  <c:v>7.8699999999999983</c:v>
                </c:pt>
                <c:pt idx="528">
                  <c:v>7.1199999999999992</c:v>
                </c:pt>
                <c:pt idx="529">
                  <c:v>8.82</c:v>
                </c:pt>
                <c:pt idx="530">
                  <c:v>8.2399999999999984</c:v>
                </c:pt>
                <c:pt idx="531">
                  <c:v>6.68</c:v>
                </c:pt>
                <c:pt idx="532">
                  <c:v>9.65</c:v>
                </c:pt>
                <c:pt idx="533">
                  <c:v>6.06</c:v>
                </c:pt>
                <c:pt idx="534">
                  <c:v>8.1399999999999988</c:v>
                </c:pt>
                <c:pt idx="535">
                  <c:v>8.5400000000000009</c:v>
                </c:pt>
                <c:pt idx="536">
                  <c:v>7.91</c:v>
                </c:pt>
                <c:pt idx="537">
                  <c:v>5.35</c:v>
                </c:pt>
                <c:pt idx="538">
                  <c:v>5.24</c:v>
                </c:pt>
                <c:pt idx="539">
                  <c:v>7.46</c:v>
                </c:pt>
                <c:pt idx="540">
                  <c:v>7.73</c:v>
                </c:pt>
                <c:pt idx="541">
                  <c:v>7.6899999999999986</c:v>
                </c:pt>
                <c:pt idx="542">
                  <c:v>7.98</c:v>
                </c:pt>
                <c:pt idx="543">
                  <c:v>7.97</c:v>
                </c:pt>
                <c:pt idx="544">
                  <c:v>7.1499999999999986</c:v>
                </c:pt>
                <c:pt idx="545">
                  <c:v>6.7100000000000009</c:v>
                </c:pt>
                <c:pt idx="546">
                  <c:v>3.74</c:v>
                </c:pt>
                <c:pt idx="547">
                  <c:v>3.75</c:v>
                </c:pt>
                <c:pt idx="548">
                  <c:v>3.74</c:v>
                </c:pt>
                <c:pt idx="549">
                  <c:v>1.67</c:v>
                </c:pt>
                <c:pt idx="550">
                  <c:v>2.9</c:v>
                </c:pt>
                <c:pt idx="551">
                  <c:v>2.44</c:v>
                </c:pt>
                <c:pt idx="552">
                  <c:v>9.39</c:v>
                </c:pt>
                <c:pt idx="553">
                  <c:v>5.6899999999999986</c:v>
                </c:pt>
                <c:pt idx="554">
                  <c:v>5.6899999999999986</c:v>
                </c:pt>
                <c:pt idx="555">
                  <c:v>8.8800000000000008</c:v>
                </c:pt>
                <c:pt idx="556">
                  <c:v>9.3000000000000007</c:v>
                </c:pt>
                <c:pt idx="557">
                  <c:v>10.67</c:v>
                </c:pt>
                <c:pt idx="558">
                  <c:v>12.68</c:v>
                </c:pt>
                <c:pt idx="559">
                  <c:v>7.13</c:v>
                </c:pt>
                <c:pt idx="560">
                  <c:v>8.9000000000000021</c:v>
                </c:pt>
                <c:pt idx="561">
                  <c:v>2.91</c:v>
                </c:pt>
                <c:pt idx="562">
                  <c:v>10.35</c:v>
                </c:pt>
                <c:pt idx="563">
                  <c:v>10.54</c:v>
                </c:pt>
                <c:pt idx="564">
                  <c:v>6.71</c:v>
                </c:pt>
                <c:pt idx="565">
                  <c:v>7.18</c:v>
                </c:pt>
                <c:pt idx="566">
                  <c:v>6.87</c:v>
                </c:pt>
                <c:pt idx="567">
                  <c:v>8.3700000000000028</c:v>
                </c:pt>
                <c:pt idx="568">
                  <c:v>7.59</c:v>
                </c:pt>
                <c:pt idx="569">
                  <c:v>4.38</c:v>
                </c:pt>
                <c:pt idx="570">
                  <c:v>4.7300000000000004</c:v>
                </c:pt>
                <c:pt idx="571">
                  <c:v>5.33</c:v>
                </c:pt>
                <c:pt idx="572">
                  <c:v>5.57</c:v>
                </c:pt>
                <c:pt idx="573">
                  <c:v>4.7200000000000006</c:v>
                </c:pt>
                <c:pt idx="574">
                  <c:v>6.07</c:v>
                </c:pt>
                <c:pt idx="575">
                  <c:v>5.27</c:v>
                </c:pt>
                <c:pt idx="576">
                  <c:v>6.93</c:v>
                </c:pt>
                <c:pt idx="577">
                  <c:v>8.3700000000000028</c:v>
                </c:pt>
                <c:pt idx="578">
                  <c:v>7.89</c:v>
                </c:pt>
                <c:pt idx="579">
                  <c:v>6.41</c:v>
                </c:pt>
                <c:pt idx="580">
                  <c:v>6.67</c:v>
                </c:pt>
                <c:pt idx="581">
                  <c:v>4</c:v>
                </c:pt>
                <c:pt idx="582">
                  <c:v>7.07</c:v>
                </c:pt>
                <c:pt idx="583">
                  <c:v>5.74</c:v>
                </c:pt>
                <c:pt idx="584">
                  <c:v>6.74</c:v>
                </c:pt>
                <c:pt idx="585">
                  <c:v>5.17</c:v>
                </c:pt>
                <c:pt idx="586">
                  <c:v>3.88</c:v>
                </c:pt>
                <c:pt idx="587">
                  <c:v>3.88</c:v>
                </c:pt>
                <c:pt idx="588">
                  <c:v>7.8199999999999994</c:v>
                </c:pt>
                <c:pt idx="589">
                  <c:v>7.33</c:v>
                </c:pt>
                <c:pt idx="590">
                  <c:v>5.83</c:v>
                </c:pt>
                <c:pt idx="591">
                  <c:v>5.3599999999999994</c:v>
                </c:pt>
                <c:pt idx="592">
                  <c:v>5.17</c:v>
                </c:pt>
                <c:pt idx="593">
                  <c:v>7.6899999999999986</c:v>
                </c:pt>
                <c:pt idx="594">
                  <c:v>5.57</c:v>
                </c:pt>
                <c:pt idx="595">
                  <c:v>5.71</c:v>
                </c:pt>
                <c:pt idx="596">
                  <c:v>5.43</c:v>
                </c:pt>
                <c:pt idx="597">
                  <c:v>6.21</c:v>
                </c:pt>
                <c:pt idx="598">
                  <c:v>6.37</c:v>
                </c:pt>
                <c:pt idx="599">
                  <c:v>5.47</c:v>
                </c:pt>
                <c:pt idx="600">
                  <c:v>6.45</c:v>
                </c:pt>
                <c:pt idx="601">
                  <c:v>6</c:v>
                </c:pt>
                <c:pt idx="602">
                  <c:v>4.3099999999999996</c:v>
                </c:pt>
                <c:pt idx="603">
                  <c:v>5.6499999999999986</c:v>
                </c:pt>
                <c:pt idx="604">
                  <c:v>6.92</c:v>
                </c:pt>
                <c:pt idx="605">
                  <c:v>7.8599999999999977</c:v>
                </c:pt>
                <c:pt idx="606">
                  <c:v>7.26</c:v>
                </c:pt>
                <c:pt idx="607">
                  <c:v>5.48</c:v>
                </c:pt>
                <c:pt idx="608">
                  <c:v>6.6899999999999986</c:v>
                </c:pt>
                <c:pt idx="609">
                  <c:v>7.1899999999999986</c:v>
                </c:pt>
                <c:pt idx="610">
                  <c:v>6.29</c:v>
                </c:pt>
                <c:pt idx="611">
                  <c:v>6.0299999999999976</c:v>
                </c:pt>
                <c:pt idx="612">
                  <c:v>7.84</c:v>
                </c:pt>
                <c:pt idx="613">
                  <c:v>7.04</c:v>
                </c:pt>
                <c:pt idx="614">
                  <c:v>4.24</c:v>
                </c:pt>
                <c:pt idx="615">
                  <c:v>7.0299999999999976</c:v>
                </c:pt>
                <c:pt idx="616">
                  <c:v>2.82</c:v>
                </c:pt>
                <c:pt idx="617">
                  <c:v>2.76</c:v>
                </c:pt>
                <c:pt idx="618">
                  <c:v>6.75</c:v>
                </c:pt>
                <c:pt idx="619">
                  <c:v>6.95</c:v>
                </c:pt>
                <c:pt idx="620">
                  <c:v>6.9530000000000003</c:v>
                </c:pt>
                <c:pt idx="621">
                  <c:v>7.0190000000000001</c:v>
                </c:pt>
                <c:pt idx="622">
                  <c:v>6.7760000000000007</c:v>
                </c:pt>
                <c:pt idx="623">
                  <c:v>7.1279999999999992</c:v>
                </c:pt>
                <c:pt idx="624">
                  <c:v>7.1629999999999994</c:v>
                </c:pt>
                <c:pt idx="625">
                  <c:v>6.94</c:v>
                </c:pt>
                <c:pt idx="626">
                  <c:v>6.24</c:v>
                </c:pt>
                <c:pt idx="627">
                  <c:v>4.13</c:v>
                </c:pt>
                <c:pt idx="628">
                  <c:v>7.02</c:v>
                </c:pt>
                <c:pt idx="629">
                  <c:v>6.57</c:v>
                </c:pt>
                <c:pt idx="630">
                  <c:v>2.5499999999999998</c:v>
                </c:pt>
                <c:pt idx="631">
                  <c:v>3.57</c:v>
                </c:pt>
                <c:pt idx="632">
                  <c:v>2.85</c:v>
                </c:pt>
                <c:pt idx="633">
                  <c:v>2.06</c:v>
                </c:pt>
                <c:pt idx="634">
                  <c:v>3.57</c:v>
                </c:pt>
                <c:pt idx="635">
                  <c:v>5.72</c:v>
                </c:pt>
                <c:pt idx="636">
                  <c:v>0.04</c:v>
                </c:pt>
                <c:pt idx="637">
                  <c:v>4.13</c:v>
                </c:pt>
                <c:pt idx="638">
                  <c:v>4.1099999999999994</c:v>
                </c:pt>
                <c:pt idx="639">
                  <c:v>6.9700000000000006</c:v>
                </c:pt>
                <c:pt idx="640">
                  <c:v>5.4</c:v>
                </c:pt>
                <c:pt idx="641">
                  <c:v>6.49</c:v>
                </c:pt>
                <c:pt idx="642">
                  <c:v>7.26</c:v>
                </c:pt>
                <c:pt idx="643">
                  <c:v>2.5</c:v>
                </c:pt>
                <c:pt idx="644">
                  <c:v>2.06</c:v>
                </c:pt>
                <c:pt idx="645">
                  <c:v>2.79</c:v>
                </c:pt>
                <c:pt idx="646">
                  <c:v>1.27</c:v>
                </c:pt>
                <c:pt idx="647">
                  <c:v>2.4</c:v>
                </c:pt>
                <c:pt idx="648">
                  <c:v>7.83</c:v>
                </c:pt>
                <c:pt idx="649">
                  <c:v>10.66</c:v>
                </c:pt>
                <c:pt idx="650">
                  <c:v>1.75</c:v>
                </c:pt>
                <c:pt idx="651">
                  <c:v>2.319999999999999</c:v>
                </c:pt>
                <c:pt idx="652">
                  <c:v>3.39</c:v>
                </c:pt>
                <c:pt idx="653">
                  <c:v>4.24</c:v>
                </c:pt>
                <c:pt idx="654">
                  <c:v>5.63</c:v>
                </c:pt>
                <c:pt idx="655">
                  <c:v>4.03</c:v>
                </c:pt>
                <c:pt idx="656">
                  <c:v>6.6499999999999986</c:v>
                </c:pt>
                <c:pt idx="657">
                  <c:v>4.38</c:v>
                </c:pt>
                <c:pt idx="658">
                  <c:v>5.31</c:v>
                </c:pt>
                <c:pt idx="659">
                  <c:v>6.88</c:v>
                </c:pt>
                <c:pt idx="660">
                  <c:v>3.31</c:v>
                </c:pt>
                <c:pt idx="661">
                  <c:v>4.5</c:v>
                </c:pt>
                <c:pt idx="662">
                  <c:v>5.6499999999999986</c:v>
                </c:pt>
                <c:pt idx="663">
                  <c:v>7.76</c:v>
                </c:pt>
                <c:pt idx="664">
                  <c:v>6.6300000000000008</c:v>
                </c:pt>
                <c:pt idx="665">
                  <c:v>7.5699999999999976</c:v>
                </c:pt>
                <c:pt idx="666">
                  <c:v>3.94</c:v>
                </c:pt>
                <c:pt idx="667">
                  <c:v>2.4300000000000002</c:v>
                </c:pt>
                <c:pt idx="668">
                  <c:v>5.25</c:v>
                </c:pt>
                <c:pt idx="669">
                  <c:v>5.78</c:v>
                </c:pt>
                <c:pt idx="670">
                  <c:v>6.26</c:v>
                </c:pt>
                <c:pt idx="671">
                  <c:v>0.92</c:v>
                </c:pt>
                <c:pt idx="672">
                  <c:v>0.99</c:v>
                </c:pt>
                <c:pt idx="673">
                  <c:v>0.94</c:v>
                </c:pt>
                <c:pt idx="674">
                  <c:v>0.93</c:v>
                </c:pt>
                <c:pt idx="675">
                  <c:v>3.78</c:v>
                </c:pt>
                <c:pt idx="676">
                  <c:v>4.5299999999999976</c:v>
                </c:pt>
                <c:pt idx="677">
                  <c:v>5.25</c:v>
                </c:pt>
                <c:pt idx="678">
                  <c:v>6.28</c:v>
                </c:pt>
                <c:pt idx="679">
                  <c:v>5.29</c:v>
                </c:pt>
                <c:pt idx="680">
                  <c:v>5.37</c:v>
                </c:pt>
                <c:pt idx="681">
                  <c:v>5.1199999999999992</c:v>
                </c:pt>
                <c:pt idx="682">
                  <c:v>5.56</c:v>
                </c:pt>
                <c:pt idx="683">
                  <c:v>5.7</c:v>
                </c:pt>
                <c:pt idx="684">
                  <c:v>7.6599999999999993</c:v>
                </c:pt>
                <c:pt idx="685">
                  <c:v>2.61</c:v>
                </c:pt>
                <c:pt idx="686">
                  <c:v>2.37</c:v>
                </c:pt>
                <c:pt idx="687">
                  <c:v>3.04</c:v>
                </c:pt>
                <c:pt idx="688">
                  <c:v>2.12</c:v>
                </c:pt>
                <c:pt idx="689">
                  <c:v>2.96</c:v>
                </c:pt>
                <c:pt idx="690">
                  <c:v>2.2000000000000002</c:v>
                </c:pt>
                <c:pt idx="691">
                  <c:v>1.26</c:v>
                </c:pt>
                <c:pt idx="692">
                  <c:v>4.79</c:v>
                </c:pt>
                <c:pt idx="693">
                  <c:v>3.13</c:v>
                </c:pt>
                <c:pt idx="694">
                  <c:v>1.99</c:v>
                </c:pt>
                <c:pt idx="695">
                  <c:v>4.68</c:v>
                </c:pt>
                <c:pt idx="696">
                  <c:v>1.94</c:v>
                </c:pt>
                <c:pt idx="697">
                  <c:v>4.21</c:v>
                </c:pt>
                <c:pt idx="698">
                  <c:v>2.52</c:v>
                </c:pt>
                <c:pt idx="699">
                  <c:v>3.47</c:v>
                </c:pt>
                <c:pt idx="700">
                  <c:v>3.46</c:v>
                </c:pt>
                <c:pt idx="701">
                  <c:v>4</c:v>
                </c:pt>
                <c:pt idx="702">
                  <c:v>2.84</c:v>
                </c:pt>
                <c:pt idx="703">
                  <c:v>3.9</c:v>
                </c:pt>
                <c:pt idx="704">
                  <c:v>3.5</c:v>
                </c:pt>
                <c:pt idx="705">
                  <c:v>4.5</c:v>
                </c:pt>
                <c:pt idx="706">
                  <c:v>3.33</c:v>
                </c:pt>
                <c:pt idx="707">
                  <c:v>4.93</c:v>
                </c:pt>
                <c:pt idx="708">
                  <c:v>4.6669999999999989</c:v>
                </c:pt>
                <c:pt idx="709">
                  <c:v>4.24</c:v>
                </c:pt>
                <c:pt idx="710">
                  <c:v>3.992999999999999</c:v>
                </c:pt>
                <c:pt idx="711">
                  <c:v>5.1259999999999977</c:v>
                </c:pt>
                <c:pt idx="712">
                  <c:v>4.4930000000000003</c:v>
                </c:pt>
                <c:pt idx="713">
                  <c:v>4.5810000000000004</c:v>
                </c:pt>
                <c:pt idx="714">
                  <c:v>5.1790000000000003</c:v>
                </c:pt>
                <c:pt idx="715">
                  <c:v>3.88</c:v>
                </c:pt>
                <c:pt idx="716">
                  <c:v>4.5860000000000003</c:v>
                </c:pt>
                <c:pt idx="717">
                  <c:v>4.4510000000000014</c:v>
                </c:pt>
                <c:pt idx="718">
                  <c:v>5.8000000000000007</c:v>
                </c:pt>
                <c:pt idx="719">
                  <c:v>6.1</c:v>
                </c:pt>
                <c:pt idx="720">
                  <c:v>6.96</c:v>
                </c:pt>
                <c:pt idx="721">
                  <c:v>3.7299999999999991</c:v>
                </c:pt>
                <c:pt idx="722">
                  <c:v>4.97</c:v>
                </c:pt>
                <c:pt idx="723">
                  <c:v>3.62</c:v>
                </c:pt>
                <c:pt idx="724">
                  <c:v>4.21</c:v>
                </c:pt>
                <c:pt idx="725">
                  <c:v>7.06</c:v>
                </c:pt>
                <c:pt idx="726">
                  <c:v>2.17</c:v>
                </c:pt>
                <c:pt idx="727">
                  <c:v>4.2300000000000004</c:v>
                </c:pt>
                <c:pt idx="728">
                  <c:v>5.03</c:v>
                </c:pt>
                <c:pt idx="729">
                  <c:v>5.01</c:v>
                </c:pt>
                <c:pt idx="730">
                  <c:v>7.8599999999999977</c:v>
                </c:pt>
                <c:pt idx="731">
                  <c:v>4.9800000000000004</c:v>
                </c:pt>
                <c:pt idx="732">
                  <c:v>7.6</c:v>
                </c:pt>
                <c:pt idx="733">
                  <c:v>6.03</c:v>
                </c:pt>
                <c:pt idx="734">
                  <c:v>7.0400000000000009</c:v>
                </c:pt>
                <c:pt idx="735">
                  <c:v>6.21</c:v>
                </c:pt>
                <c:pt idx="736">
                  <c:v>5.76</c:v>
                </c:pt>
                <c:pt idx="737">
                  <c:v>3.31</c:v>
                </c:pt>
                <c:pt idx="738">
                  <c:v>3.91</c:v>
                </c:pt>
                <c:pt idx="739">
                  <c:v>6.8599999999999977</c:v>
                </c:pt>
                <c:pt idx="740">
                  <c:v>4.6999999999999984</c:v>
                </c:pt>
                <c:pt idx="741">
                  <c:v>4.6499999999999986</c:v>
                </c:pt>
                <c:pt idx="742">
                  <c:v>5.07</c:v>
                </c:pt>
                <c:pt idx="743">
                  <c:v>4.13</c:v>
                </c:pt>
                <c:pt idx="744">
                  <c:v>6.57</c:v>
                </c:pt>
                <c:pt idx="745">
                  <c:v>9.33</c:v>
                </c:pt>
                <c:pt idx="746">
                  <c:v>9.25</c:v>
                </c:pt>
                <c:pt idx="747">
                  <c:v>7.78</c:v>
                </c:pt>
                <c:pt idx="748">
                  <c:v>9.61</c:v>
                </c:pt>
                <c:pt idx="749">
                  <c:v>9.49</c:v>
                </c:pt>
                <c:pt idx="750">
                  <c:v>9.9700000000000042</c:v>
                </c:pt>
                <c:pt idx="751">
                  <c:v>9.84</c:v>
                </c:pt>
                <c:pt idx="752">
                  <c:v>8.42</c:v>
                </c:pt>
                <c:pt idx="753">
                  <c:v>9.25</c:v>
                </c:pt>
                <c:pt idx="754">
                  <c:v>8.41</c:v>
                </c:pt>
                <c:pt idx="755">
                  <c:v>10.039999999999999</c:v>
                </c:pt>
                <c:pt idx="756">
                  <c:v>10.27</c:v>
                </c:pt>
                <c:pt idx="757">
                  <c:v>1.73</c:v>
                </c:pt>
                <c:pt idx="758">
                  <c:v>2.87</c:v>
                </c:pt>
                <c:pt idx="759">
                  <c:v>3.16</c:v>
                </c:pt>
                <c:pt idx="760">
                  <c:v>5.37</c:v>
                </c:pt>
                <c:pt idx="761">
                  <c:v>5.1599999999999993</c:v>
                </c:pt>
                <c:pt idx="762">
                  <c:v>7.25</c:v>
                </c:pt>
                <c:pt idx="763">
                  <c:v>5.14</c:v>
                </c:pt>
                <c:pt idx="764">
                  <c:v>4.7699999999999987</c:v>
                </c:pt>
                <c:pt idx="765">
                  <c:v>4.38</c:v>
                </c:pt>
                <c:pt idx="766">
                  <c:v>6.0500000000000007</c:v>
                </c:pt>
                <c:pt idx="767">
                  <c:v>5.88</c:v>
                </c:pt>
                <c:pt idx="768">
                  <c:v>5.58</c:v>
                </c:pt>
                <c:pt idx="769">
                  <c:v>5.79</c:v>
                </c:pt>
                <c:pt idx="770">
                  <c:v>6.31</c:v>
                </c:pt>
                <c:pt idx="771">
                  <c:v>6.64</c:v>
                </c:pt>
                <c:pt idx="772">
                  <c:v>4.57</c:v>
                </c:pt>
                <c:pt idx="773">
                  <c:v>5.25</c:v>
                </c:pt>
                <c:pt idx="774">
                  <c:v>5.41</c:v>
                </c:pt>
                <c:pt idx="775">
                  <c:v>5.26</c:v>
                </c:pt>
                <c:pt idx="776">
                  <c:v>5.87</c:v>
                </c:pt>
                <c:pt idx="777">
                  <c:v>5.05</c:v>
                </c:pt>
                <c:pt idx="778">
                  <c:v>5.37</c:v>
                </c:pt>
                <c:pt idx="779">
                  <c:v>4.42</c:v>
                </c:pt>
                <c:pt idx="780">
                  <c:v>5.56</c:v>
                </c:pt>
                <c:pt idx="781">
                  <c:v>3.86</c:v>
                </c:pt>
                <c:pt idx="782">
                  <c:v>6.1899999999999986</c:v>
                </c:pt>
                <c:pt idx="783">
                  <c:v>6.3599999999999977</c:v>
                </c:pt>
                <c:pt idx="784">
                  <c:v>5.95</c:v>
                </c:pt>
                <c:pt idx="785">
                  <c:v>6.58</c:v>
                </c:pt>
                <c:pt idx="786">
                  <c:v>5.6599999999999993</c:v>
                </c:pt>
                <c:pt idx="787">
                  <c:v>5.85</c:v>
                </c:pt>
                <c:pt idx="788">
                  <c:v>7.1599999999999993</c:v>
                </c:pt>
                <c:pt idx="789">
                  <c:v>7.18</c:v>
                </c:pt>
                <c:pt idx="790">
                  <c:v>7.06</c:v>
                </c:pt>
                <c:pt idx="791">
                  <c:v>5.79</c:v>
                </c:pt>
                <c:pt idx="792">
                  <c:v>5.4700000000000006</c:v>
                </c:pt>
                <c:pt idx="793">
                  <c:v>5.07</c:v>
                </c:pt>
                <c:pt idx="794">
                  <c:v>5.41</c:v>
                </c:pt>
                <c:pt idx="795">
                  <c:v>7.75</c:v>
                </c:pt>
                <c:pt idx="796">
                  <c:v>5.39</c:v>
                </c:pt>
                <c:pt idx="797">
                  <c:v>5.9700000000000006</c:v>
                </c:pt>
                <c:pt idx="798">
                  <c:v>3.13</c:v>
                </c:pt>
                <c:pt idx="799">
                  <c:v>3.15</c:v>
                </c:pt>
                <c:pt idx="800">
                  <c:v>3.8499999999999992</c:v>
                </c:pt>
                <c:pt idx="801">
                  <c:v>0.55000000000000004</c:v>
                </c:pt>
                <c:pt idx="802">
                  <c:v>7.54</c:v>
                </c:pt>
                <c:pt idx="803">
                  <c:v>5.5539999999999994</c:v>
                </c:pt>
                <c:pt idx="804">
                  <c:v>1.35</c:v>
                </c:pt>
                <c:pt idx="805">
                  <c:v>1.853</c:v>
                </c:pt>
                <c:pt idx="806">
                  <c:v>5.4420000000000002</c:v>
                </c:pt>
                <c:pt idx="807">
                  <c:v>0.158</c:v>
                </c:pt>
                <c:pt idx="808">
                  <c:v>7.2999999999999995E-2</c:v>
                </c:pt>
                <c:pt idx="809">
                  <c:v>5.3929999999999989</c:v>
                </c:pt>
                <c:pt idx="810">
                  <c:v>9.0999999999999998E-2</c:v>
                </c:pt>
                <c:pt idx="811">
                  <c:v>4.7</c:v>
                </c:pt>
                <c:pt idx="812">
                  <c:v>1.9530000000000001</c:v>
                </c:pt>
                <c:pt idx="813">
                  <c:v>6.74</c:v>
                </c:pt>
                <c:pt idx="814">
                  <c:v>4.113999999999999</c:v>
                </c:pt>
                <c:pt idx="815">
                  <c:v>0.28399999999999997</c:v>
                </c:pt>
                <c:pt idx="816">
                  <c:v>0.30199999999999999</c:v>
                </c:pt>
                <c:pt idx="817">
                  <c:v>0.24399999999999999</c:v>
                </c:pt>
                <c:pt idx="818">
                  <c:v>1.63</c:v>
                </c:pt>
                <c:pt idx="819">
                  <c:v>2.415999999999999</c:v>
                </c:pt>
                <c:pt idx="820">
                  <c:v>0.83899999999999997</c:v>
                </c:pt>
                <c:pt idx="821">
                  <c:v>0.94899999999999995</c:v>
                </c:pt>
                <c:pt idx="822">
                  <c:v>0.217</c:v>
                </c:pt>
                <c:pt idx="823">
                  <c:v>0.38200000000000001</c:v>
                </c:pt>
                <c:pt idx="824">
                  <c:v>4.9130000000000003</c:v>
                </c:pt>
                <c:pt idx="825">
                  <c:v>2.5499999999999998</c:v>
                </c:pt>
                <c:pt idx="826">
                  <c:v>2.7450000000000001</c:v>
                </c:pt>
                <c:pt idx="827">
                  <c:v>4.4259999999999984</c:v>
                </c:pt>
                <c:pt idx="828">
                  <c:v>3.5259999999999998</c:v>
                </c:pt>
                <c:pt idx="829">
                  <c:v>2.6640000000000001</c:v>
                </c:pt>
                <c:pt idx="830">
                  <c:v>3.9039999999999999</c:v>
                </c:pt>
                <c:pt idx="831">
                  <c:v>3.8759999999999999</c:v>
                </c:pt>
                <c:pt idx="832">
                  <c:v>2.585</c:v>
                </c:pt>
                <c:pt idx="833">
                  <c:v>3.1360000000000001</c:v>
                </c:pt>
                <c:pt idx="834">
                  <c:v>8.39125543252322</c:v>
                </c:pt>
                <c:pt idx="835">
                  <c:v>8.0382506881254674</c:v>
                </c:pt>
                <c:pt idx="836">
                  <c:v>5.54</c:v>
                </c:pt>
                <c:pt idx="837">
                  <c:v>4.3199999999999994</c:v>
                </c:pt>
                <c:pt idx="838">
                  <c:v>4.04</c:v>
                </c:pt>
                <c:pt idx="839">
                  <c:v>7.24</c:v>
                </c:pt>
                <c:pt idx="840">
                  <c:v>7.04</c:v>
                </c:pt>
                <c:pt idx="841">
                  <c:v>5.1300000000000008</c:v>
                </c:pt>
                <c:pt idx="842">
                  <c:v>5.1899999999999986</c:v>
                </c:pt>
                <c:pt idx="843">
                  <c:v>4.8199999999999994</c:v>
                </c:pt>
                <c:pt idx="844">
                  <c:v>4.6300000000000008</c:v>
                </c:pt>
                <c:pt idx="845">
                  <c:v>8.0300000000000011</c:v>
                </c:pt>
                <c:pt idx="846">
                  <c:v>8.25</c:v>
                </c:pt>
                <c:pt idx="847">
                  <c:v>8.15</c:v>
                </c:pt>
                <c:pt idx="848">
                  <c:v>5.3</c:v>
                </c:pt>
                <c:pt idx="849">
                  <c:v>5.6599999999999993</c:v>
                </c:pt>
                <c:pt idx="850">
                  <c:v>5.73</c:v>
                </c:pt>
                <c:pt idx="851">
                  <c:v>2.82</c:v>
                </c:pt>
                <c:pt idx="852">
                  <c:v>2.83</c:v>
                </c:pt>
                <c:pt idx="853">
                  <c:v>3.61</c:v>
                </c:pt>
                <c:pt idx="854">
                  <c:v>3.57</c:v>
                </c:pt>
                <c:pt idx="855">
                  <c:v>3.29</c:v>
                </c:pt>
                <c:pt idx="856">
                  <c:v>5.35</c:v>
                </c:pt>
                <c:pt idx="857">
                  <c:v>4.22</c:v>
                </c:pt>
                <c:pt idx="858">
                  <c:v>5.6</c:v>
                </c:pt>
                <c:pt idx="859">
                  <c:v>5.27</c:v>
                </c:pt>
                <c:pt idx="860">
                  <c:v>5.89</c:v>
                </c:pt>
                <c:pt idx="861">
                  <c:v>5.01</c:v>
                </c:pt>
                <c:pt idx="862">
                  <c:v>4.3000000000000007</c:v>
                </c:pt>
                <c:pt idx="863">
                  <c:v>3.62</c:v>
                </c:pt>
                <c:pt idx="864">
                  <c:v>3.99</c:v>
                </c:pt>
                <c:pt idx="865">
                  <c:v>5.28</c:v>
                </c:pt>
                <c:pt idx="866">
                  <c:v>3.26</c:v>
                </c:pt>
                <c:pt idx="867">
                  <c:v>10.039999999999999</c:v>
                </c:pt>
                <c:pt idx="868">
                  <c:v>9.66</c:v>
                </c:pt>
                <c:pt idx="869">
                  <c:v>8.94</c:v>
                </c:pt>
                <c:pt idx="870">
                  <c:v>10.27</c:v>
                </c:pt>
                <c:pt idx="871">
                  <c:v>9.35</c:v>
                </c:pt>
                <c:pt idx="872">
                  <c:v>8.3700000000000028</c:v>
                </c:pt>
                <c:pt idx="873">
                  <c:v>9.09</c:v>
                </c:pt>
                <c:pt idx="874">
                  <c:v>8.83</c:v>
                </c:pt>
                <c:pt idx="875">
                  <c:v>11.26</c:v>
                </c:pt>
                <c:pt idx="876">
                  <c:v>11.19</c:v>
                </c:pt>
                <c:pt idx="877">
                  <c:v>5.7100000000000009</c:v>
                </c:pt>
                <c:pt idx="878">
                  <c:v>7.2289156626505982</c:v>
                </c:pt>
                <c:pt idx="879">
                  <c:v>2.1800000000000002</c:v>
                </c:pt>
                <c:pt idx="880">
                  <c:v>3.32</c:v>
                </c:pt>
                <c:pt idx="881">
                  <c:v>3.08</c:v>
                </c:pt>
                <c:pt idx="882">
                  <c:v>2.79</c:v>
                </c:pt>
                <c:pt idx="883">
                  <c:v>2.5099999999999998</c:v>
                </c:pt>
                <c:pt idx="884">
                  <c:v>2.71</c:v>
                </c:pt>
                <c:pt idx="885">
                  <c:v>3.8499999999999992</c:v>
                </c:pt>
                <c:pt idx="886">
                  <c:v>4.33</c:v>
                </c:pt>
                <c:pt idx="887">
                  <c:v>4.3899999999999997</c:v>
                </c:pt>
                <c:pt idx="888">
                  <c:v>4.4400000000000004</c:v>
                </c:pt>
                <c:pt idx="889">
                  <c:v>5.6099999999999977</c:v>
                </c:pt>
                <c:pt idx="890">
                  <c:v>5.21</c:v>
                </c:pt>
                <c:pt idx="891">
                  <c:v>4.96</c:v>
                </c:pt>
                <c:pt idx="892">
                  <c:v>5.77</c:v>
                </c:pt>
                <c:pt idx="893">
                  <c:v>3.7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9.3000000000000025</c:v>
                </c:pt>
                <c:pt idx="900">
                  <c:v>7.8599999999999994</c:v>
                </c:pt>
                <c:pt idx="901">
                  <c:v>8.7800000000000011</c:v>
                </c:pt>
                <c:pt idx="902">
                  <c:v>8.620000000000001</c:v>
                </c:pt>
                <c:pt idx="903">
                  <c:v>9.3800000000000008</c:v>
                </c:pt>
                <c:pt idx="904">
                  <c:v>9.4</c:v>
                </c:pt>
                <c:pt idx="905">
                  <c:v>9.9600000000000026</c:v>
                </c:pt>
                <c:pt idx="906">
                  <c:v>9.43</c:v>
                </c:pt>
                <c:pt idx="907">
                  <c:v>10.39</c:v>
                </c:pt>
                <c:pt idx="908">
                  <c:v>8.02</c:v>
                </c:pt>
                <c:pt idx="909">
                  <c:v>2.59</c:v>
                </c:pt>
                <c:pt idx="910">
                  <c:v>3.01</c:v>
                </c:pt>
                <c:pt idx="911">
                  <c:v>3.08</c:v>
                </c:pt>
                <c:pt idx="912">
                  <c:v>8.9700000000000042</c:v>
                </c:pt>
                <c:pt idx="913">
                  <c:v>9.51</c:v>
                </c:pt>
                <c:pt idx="914">
                  <c:v>10.16</c:v>
                </c:pt>
                <c:pt idx="915">
                  <c:v>10.130000000000001</c:v>
                </c:pt>
                <c:pt idx="916">
                  <c:v>5.96</c:v>
                </c:pt>
                <c:pt idx="917">
                  <c:v>7.51</c:v>
                </c:pt>
                <c:pt idx="918">
                  <c:v>8.08</c:v>
                </c:pt>
                <c:pt idx="919">
                  <c:v>7.03</c:v>
                </c:pt>
                <c:pt idx="920">
                  <c:v>7.09</c:v>
                </c:pt>
                <c:pt idx="921">
                  <c:v>6.7700000000000014</c:v>
                </c:pt>
                <c:pt idx="922">
                  <c:v>5.58</c:v>
                </c:pt>
                <c:pt idx="923">
                  <c:v>9.0400000000000009</c:v>
                </c:pt>
                <c:pt idx="924">
                  <c:v>7.08</c:v>
                </c:pt>
                <c:pt idx="925">
                  <c:v>5.42</c:v>
                </c:pt>
                <c:pt idx="926">
                  <c:v>8.36</c:v>
                </c:pt>
                <c:pt idx="927">
                  <c:v>7.3</c:v>
                </c:pt>
                <c:pt idx="928">
                  <c:v>7.72</c:v>
                </c:pt>
                <c:pt idx="929">
                  <c:v>7.1199999999999992</c:v>
                </c:pt>
                <c:pt idx="930">
                  <c:v>7.42</c:v>
                </c:pt>
                <c:pt idx="931">
                  <c:v>6.49</c:v>
                </c:pt>
                <c:pt idx="932">
                  <c:v>7.76</c:v>
                </c:pt>
                <c:pt idx="933">
                  <c:v>4.3499999999999996</c:v>
                </c:pt>
                <c:pt idx="934">
                  <c:v>4.6499999999999986</c:v>
                </c:pt>
                <c:pt idx="935">
                  <c:v>3.92</c:v>
                </c:pt>
                <c:pt idx="936">
                  <c:v>4.43</c:v>
                </c:pt>
                <c:pt idx="937">
                  <c:v>4.59</c:v>
                </c:pt>
                <c:pt idx="938">
                  <c:v>4.3099999999999996</c:v>
                </c:pt>
                <c:pt idx="939">
                  <c:v>13.11</c:v>
                </c:pt>
                <c:pt idx="940">
                  <c:v>9.51</c:v>
                </c:pt>
                <c:pt idx="941">
                  <c:v>8.007072925060438</c:v>
                </c:pt>
                <c:pt idx="942">
                  <c:v>6.1201585058051498</c:v>
                </c:pt>
                <c:pt idx="943">
                  <c:v>7.3098344270570346</c:v>
                </c:pt>
                <c:pt idx="944">
                  <c:v>6.757561975209919</c:v>
                </c:pt>
                <c:pt idx="945">
                  <c:v>7.0125673630033258</c:v>
                </c:pt>
                <c:pt idx="946">
                  <c:v>3.9405315614618002</c:v>
                </c:pt>
                <c:pt idx="947">
                  <c:v>4.751124773231199</c:v>
                </c:pt>
                <c:pt idx="948">
                  <c:v>5.52</c:v>
                </c:pt>
                <c:pt idx="949">
                  <c:v>6.1599999999999993</c:v>
                </c:pt>
                <c:pt idx="950">
                  <c:v>5.57</c:v>
                </c:pt>
                <c:pt idx="951">
                  <c:v>6.5840000000000014</c:v>
                </c:pt>
                <c:pt idx="952">
                  <c:v>6.3760000000000003</c:v>
                </c:pt>
                <c:pt idx="953">
                  <c:v>7.2862998822478602</c:v>
                </c:pt>
                <c:pt idx="954">
                  <c:v>6.681</c:v>
                </c:pt>
                <c:pt idx="955">
                  <c:v>6.4720000000000004</c:v>
                </c:pt>
                <c:pt idx="956">
                  <c:v>4.8474283696706202</c:v>
                </c:pt>
                <c:pt idx="957">
                  <c:v>3.26</c:v>
                </c:pt>
                <c:pt idx="958">
                  <c:v>5.78</c:v>
                </c:pt>
                <c:pt idx="959">
                  <c:v>2.5</c:v>
                </c:pt>
                <c:pt idx="960">
                  <c:v>2.72</c:v>
                </c:pt>
                <c:pt idx="961">
                  <c:v>3.96</c:v>
                </c:pt>
                <c:pt idx="962">
                  <c:v>3.41</c:v>
                </c:pt>
                <c:pt idx="963">
                  <c:v>4.91</c:v>
                </c:pt>
                <c:pt idx="964">
                  <c:v>5.09</c:v>
                </c:pt>
                <c:pt idx="965">
                  <c:v>5.1199999999999992</c:v>
                </c:pt>
                <c:pt idx="966">
                  <c:v>6.0299999999999976</c:v>
                </c:pt>
                <c:pt idx="967">
                  <c:v>4.24</c:v>
                </c:pt>
                <c:pt idx="968">
                  <c:v>7.84</c:v>
                </c:pt>
                <c:pt idx="969">
                  <c:v>5.94</c:v>
                </c:pt>
                <c:pt idx="970">
                  <c:v>7.04</c:v>
                </c:pt>
                <c:pt idx="971">
                  <c:v>2.69</c:v>
                </c:pt>
                <c:pt idx="972">
                  <c:v>11.07</c:v>
                </c:pt>
                <c:pt idx="973">
                  <c:v>4.92</c:v>
                </c:pt>
                <c:pt idx="974">
                  <c:v>6.67</c:v>
                </c:pt>
                <c:pt idx="975">
                  <c:v>4.3099999999999996</c:v>
                </c:pt>
                <c:pt idx="976">
                  <c:v>7.43</c:v>
                </c:pt>
                <c:pt idx="977">
                  <c:v>6.63</c:v>
                </c:pt>
                <c:pt idx="978">
                  <c:v>5.87</c:v>
                </c:pt>
                <c:pt idx="979">
                  <c:v>5.3</c:v>
                </c:pt>
                <c:pt idx="980">
                  <c:v>6.6</c:v>
                </c:pt>
                <c:pt idx="981">
                  <c:v>6.76</c:v>
                </c:pt>
                <c:pt idx="982">
                  <c:v>7.81</c:v>
                </c:pt>
                <c:pt idx="983">
                  <c:v>1.64</c:v>
                </c:pt>
                <c:pt idx="984">
                  <c:v>1.96</c:v>
                </c:pt>
                <c:pt idx="985">
                  <c:v>5.9</c:v>
                </c:pt>
                <c:pt idx="986">
                  <c:v>5.5500000000000007</c:v>
                </c:pt>
                <c:pt idx="987">
                  <c:v>7.03</c:v>
                </c:pt>
                <c:pt idx="988">
                  <c:v>5.1599999999999993</c:v>
                </c:pt>
                <c:pt idx="989">
                  <c:v>6.02</c:v>
                </c:pt>
                <c:pt idx="990">
                  <c:v>6.6300000000000008</c:v>
                </c:pt>
                <c:pt idx="991">
                  <c:v>5.8800000000000008</c:v>
                </c:pt>
                <c:pt idx="992">
                  <c:v>5.22</c:v>
                </c:pt>
                <c:pt idx="993">
                  <c:v>5.26</c:v>
                </c:pt>
                <c:pt idx="994">
                  <c:v>5.49</c:v>
                </c:pt>
                <c:pt idx="995">
                  <c:v>6.0299999999999976</c:v>
                </c:pt>
                <c:pt idx="996">
                  <c:v>5.6099999999999977</c:v>
                </c:pt>
                <c:pt idx="997">
                  <c:v>6.0299999999999976</c:v>
                </c:pt>
                <c:pt idx="998">
                  <c:v>5.73</c:v>
                </c:pt>
                <c:pt idx="999">
                  <c:v>6.04</c:v>
                </c:pt>
                <c:pt idx="1000">
                  <c:v>4.95</c:v>
                </c:pt>
                <c:pt idx="1001">
                  <c:v>5.0199999999999996</c:v>
                </c:pt>
                <c:pt idx="1002">
                  <c:v>5.57</c:v>
                </c:pt>
                <c:pt idx="1003">
                  <c:v>5.94</c:v>
                </c:pt>
                <c:pt idx="1004">
                  <c:v>6.1599999999999993</c:v>
                </c:pt>
                <c:pt idx="1005">
                  <c:v>6.54</c:v>
                </c:pt>
                <c:pt idx="1006">
                  <c:v>5.49</c:v>
                </c:pt>
                <c:pt idx="1007">
                  <c:v>6.07</c:v>
                </c:pt>
                <c:pt idx="1008">
                  <c:v>6.71</c:v>
                </c:pt>
                <c:pt idx="1009">
                  <c:v>6.13</c:v>
                </c:pt>
                <c:pt idx="1010">
                  <c:v>1.43</c:v>
                </c:pt>
                <c:pt idx="1011">
                  <c:v>1.83</c:v>
                </c:pt>
                <c:pt idx="1012">
                  <c:v>7.28</c:v>
                </c:pt>
                <c:pt idx="1013">
                  <c:v>0.19</c:v>
                </c:pt>
                <c:pt idx="1014">
                  <c:v>0.43</c:v>
                </c:pt>
                <c:pt idx="1015">
                  <c:v>5.6999999999999984</c:v>
                </c:pt>
                <c:pt idx="1016">
                  <c:v>5.92</c:v>
                </c:pt>
                <c:pt idx="1017">
                  <c:v>5.6899999999999986</c:v>
                </c:pt>
                <c:pt idx="1018">
                  <c:v>5.67</c:v>
                </c:pt>
                <c:pt idx="1019">
                  <c:v>5.64</c:v>
                </c:pt>
                <c:pt idx="1020">
                  <c:v>5.87</c:v>
                </c:pt>
                <c:pt idx="1021">
                  <c:v>5.78</c:v>
                </c:pt>
                <c:pt idx="1022">
                  <c:v>6.3000000000000007</c:v>
                </c:pt>
                <c:pt idx="1023">
                  <c:v>6.25</c:v>
                </c:pt>
                <c:pt idx="1024">
                  <c:v>6.3</c:v>
                </c:pt>
                <c:pt idx="1025">
                  <c:v>5.39</c:v>
                </c:pt>
                <c:pt idx="1026">
                  <c:v>6.8</c:v>
                </c:pt>
                <c:pt idx="1027">
                  <c:v>6.6999999999999984</c:v>
                </c:pt>
                <c:pt idx="1028">
                  <c:v>1.39</c:v>
                </c:pt>
                <c:pt idx="1029">
                  <c:v>3.3</c:v>
                </c:pt>
                <c:pt idx="1030">
                  <c:v>0.72</c:v>
                </c:pt>
                <c:pt idx="1031">
                  <c:v>0.73</c:v>
                </c:pt>
                <c:pt idx="1032">
                  <c:v>0.47</c:v>
                </c:pt>
                <c:pt idx="1033">
                  <c:v>0.93</c:v>
                </c:pt>
                <c:pt idx="1034">
                  <c:v>3</c:v>
                </c:pt>
                <c:pt idx="1035">
                  <c:v>2.89</c:v>
                </c:pt>
                <c:pt idx="1036">
                  <c:v>4.84</c:v>
                </c:pt>
                <c:pt idx="1037">
                  <c:v>3.24</c:v>
                </c:pt>
                <c:pt idx="1038">
                  <c:v>3.74</c:v>
                </c:pt>
                <c:pt idx="1039">
                  <c:v>5.6899999999999986</c:v>
                </c:pt>
                <c:pt idx="1040">
                  <c:v>4.3499999999999996</c:v>
                </c:pt>
                <c:pt idx="1041">
                  <c:v>7.06</c:v>
                </c:pt>
                <c:pt idx="1042">
                  <c:v>6.3599999999999977</c:v>
                </c:pt>
                <c:pt idx="1043">
                  <c:v>5.5299999999999976</c:v>
                </c:pt>
                <c:pt idx="1044">
                  <c:v>5.72</c:v>
                </c:pt>
                <c:pt idx="1045">
                  <c:v>4.76</c:v>
                </c:pt>
                <c:pt idx="1046">
                  <c:v>6.85</c:v>
                </c:pt>
                <c:pt idx="1047">
                  <c:v>6.29</c:v>
                </c:pt>
                <c:pt idx="1048">
                  <c:v>6.87</c:v>
                </c:pt>
                <c:pt idx="1049">
                  <c:v>7.1299999999999981</c:v>
                </c:pt>
                <c:pt idx="1050">
                  <c:v>6.57</c:v>
                </c:pt>
                <c:pt idx="1051">
                  <c:v>7.1099999999999994</c:v>
                </c:pt>
                <c:pt idx="1052">
                  <c:v>7.22</c:v>
                </c:pt>
                <c:pt idx="1053">
                  <c:v>5.23</c:v>
                </c:pt>
                <c:pt idx="1054">
                  <c:v>5.1499999999999986</c:v>
                </c:pt>
                <c:pt idx="1055">
                  <c:v>4.9800000000000004</c:v>
                </c:pt>
                <c:pt idx="1056">
                  <c:v>6.49</c:v>
                </c:pt>
                <c:pt idx="1057">
                  <c:v>5.4</c:v>
                </c:pt>
                <c:pt idx="1058">
                  <c:v>5.38</c:v>
                </c:pt>
                <c:pt idx="1059">
                  <c:v>6.31</c:v>
                </c:pt>
                <c:pt idx="1060">
                  <c:v>4.96</c:v>
                </c:pt>
                <c:pt idx="1061">
                  <c:v>4.0999999999999996</c:v>
                </c:pt>
                <c:pt idx="1062">
                  <c:v>5.53</c:v>
                </c:pt>
                <c:pt idx="1063">
                  <c:v>6.1499999999999986</c:v>
                </c:pt>
                <c:pt idx="1064">
                  <c:v>5.6099999999999977</c:v>
                </c:pt>
                <c:pt idx="1065">
                  <c:v>6.67</c:v>
                </c:pt>
                <c:pt idx="1066">
                  <c:v>6.6599999999999993</c:v>
                </c:pt>
                <c:pt idx="1067">
                  <c:v>6.6300000000000008</c:v>
                </c:pt>
                <c:pt idx="1068">
                  <c:v>7.67</c:v>
                </c:pt>
                <c:pt idx="1069">
                  <c:v>6.6099999999999977</c:v>
                </c:pt>
                <c:pt idx="1070">
                  <c:v>8.2299999999999986</c:v>
                </c:pt>
                <c:pt idx="1071">
                  <c:v>9.9499999999999993</c:v>
                </c:pt>
                <c:pt idx="1072">
                  <c:v>9.1000000000000014</c:v>
                </c:pt>
                <c:pt idx="1073">
                  <c:v>6.49</c:v>
                </c:pt>
                <c:pt idx="1074">
                  <c:v>4.41</c:v>
                </c:pt>
                <c:pt idx="1075">
                  <c:v>5</c:v>
                </c:pt>
                <c:pt idx="1076">
                  <c:v>5.45</c:v>
                </c:pt>
                <c:pt idx="1077">
                  <c:v>4.95</c:v>
                </c:pt>
                <c:pt idx="1078">
                  <c:v>5.4</c:v>
                </c:pt>
                <c:pt idx="1079">
                  <c:v>4.92</c:v>
                </c:pt>
                <c:pt idx="1080">
                  <c:v>5.57</c:v>
                </c:pt>
                <c:pt idx="1081">
                  <c:v>5.44</c:v>
                </c:pt>
                <c:pt idx="1082">
                  <c:v>5.47</c:v>
                </c:pt>
                <c:pt idx="1083">
                  <c:v>6.1099999999999994</c:v>
                </c:pt>
                <c:pt idx="1084">
                  <c:v>5.0599999999999996</c:v>
                </c:pt>
                <c:pt idx="1085">
                  <c:v>5.23</c:v>
                </c:pt>
                <c:pt idx="1086">
                  <c:v>5.6499999999999986</c:v>
                </c:pt>
                <c:pt idx="1087">
                  <c:v>4.8599999999999994</c:v>
                </c:pt>
                <c:pt idx="1088">
                  <c:v>5.3</c:v>
                </c:pt>
                <c:pt idx="1089">
                  <c:v>5.53</c:v>
                </c:pt>
                <c:pt idx="1090">
                  <c:v>5.27</c:v>
                </c:pt>
                <c:pt idx="1091">
                  <c:v>6.57</c:v>
                </c:pt>
                <c:pt idx="1092">
                  <c:v>5.71</c:v>
                </c:pt>
                <c:pt idx="1093">
                  <c:v>5.78</c:v>
                </c:pt>
                <c:pt idx="1094">
                  <c:v>6.91</c:v>
                </c:pt>
                <c:pt idx="1095">
                  <c:v>5.83</c:v>
                </c:pt>
                <c:pt idx="1096">
                  <c:v>7.04</c:v>
                </c:pt>
                <c:pt idx="1097">
                  <c:v>7.34</c:v>
                </c:pt>
                <c:pt idx="1098">
                  <c:v>7.17</c:v>
                </c:pt>
                <c:pt idx="1099">
                  <c:v>6.45</c:v>
                </c:pt>
                <c:pt idx="1100">
                  <c:v>6.41</c:v>
                </c:pt>
                <c:pt idx="1101">
                  <c:v>7.4</c:v>
                </c:pt>
                <c:pt idx="1102">
                  <c:v>6.4</c:v>
                </c:pt>
                <c:pt idx="1103">
                  <c:v>3.98</c:v>
                </c:pt>
                <c:pt idx="1104">
                  <c:v>3.5</c:v>
                </c:pt>
                <c:pt idx="1105">
                  <c:v>3.01</c:v>
                </c:pt>
                <c:pt idx="1106">
                  <c:v>5</c:v>
                </c:pt>
                <c:pt idx="1107">
                  <c:v>3.47</c:v>
                </c:pt>
                <c:pt idx="1108">
                  <c:v>3.99</c:v>
                </c:pt>
                <c:pt idx="1109">
                  <c:v>4.6399999999999997</c:v>
                </c:pt>
                <c:pt idx="1110">
                  <c:v>4.0999999999999996</c:v>
                </c:pt>
                <c:pt idx="1111">
                  <c:v>4.4000000000000004</c:v>
                </c:pt>
                <c:pt idx="1112">
                  <c:v>4.2</c:v>
                </c:pt>
                <c:pt idx="1113">
                  <c:v>3.51</c:v>
                </c:pt>
                <c:pt idx="1114">
                  <c:v>2.89</c:v>
                </c:pt>
                <c:pt idx="1115">
                  <c:v>6.3199999999999994</c:v>
                </c:pt>
                <c:pt idx="1116">
                  <c:v>7.33</c:v>
                </c:pt>
                <c:pt idx="1117">
                  <c:v>6.71</c:v>
                </c:pt>
                <c:pt idx="1118">
                  <c:v>6.41</c:v>
                </c:pt>
                <c:pt idx="1119">
                  <c:v>6.3199999999999994</c:v>
                </c:pt>
                <c:pt idx="1120">
                  <c:v>5.6499999999999986</c:v>
                </c:pt>
                <c:pt idx="1121">
                  <c:v>8.35</c:v>
                </c:pt>
                <c:pt idx="1122">
                  <c:v>6.45</c:v>
                </c:pt>
                <c:pt idx="1123">
                  <c:v>5.46</c:v>
                </c:pt>
                <c:pt idx="1124">
                  <c:v>5.5299999999999976</c:v>
                </c:pt>
                <c:pt idx="1125">
                  <c:v>5.64</c:v>
                </c:pt>
                <c:pt idx="1126">
                  <c:v>3</c:v>
                </c:pt>
                <c:pt idx="1127">
                  <c:v>6.1</c:v>
                </c:pt>
                <c:pt idx="1128">
                  <c:v>5.8599999999999977</c:v>
                </c:pt>
                <c:pt idx="1129">
                  <c:v>7.0299999999999976</c:v>
                </c:pt>
                <c:pt idx="1130">
                  <c:v>0</c:v>
                </c:pt>
                <c:pt idx="1131">
                  <c:v>4.8899999999999997</c:v>
                </c:pt>
                <c:pt idx="1132">
                  <c:v>4.9700000000000006</c:v>
                </c:pt>
                <c:pt idx="1133">
                  <c:v>4.0999999999999996</c:v>
                </c:pt>
                <c:pt idx="1134">
                  <c:v>3.8</c:v>
                </c:pt>
                <c:pt idx="1135">
                  <c:v>5.01</c:v>
                </c:pt>
                <c:pt idx="1136">
                  <c:v>13.55</c:v>
                </c:pt>
                <c:pt idx="1137">
                  <c:v>7.54</c:v>
                </c:pt>
                <c:pt idx="1138">
                  <c:v>7.5780693723934514</c:v>
                </c:pt>
                <c:pt idx="1139">
                  <c:v>7.5365001028171896</c:v>
                </c:pt>
                <c:pt idx="1140">
                  <c:v>6.7393144308083004</c:v>
                </c:pt>
                <c:pt idx="1141">
                  <c:v>6.6632070576024987</c:v>
                </c:pt>
                <c:pt idx="1142">
                  <c:v>7.5309142509629083</c:v>
                </c:pt>
                <c:pt idx="1143">
                  <c:v>9.233854120542901</c:v>
                </c:pt>
                <c:pt idx="1144">
                  <c:v>9.2793193955159801</c:v>
                </c:pt>
                <c:pt idx="1145">
                  <c:v>9.3875086661223595</c:v>
                </c:pt>
                <c:pt idx="1146">
                  <c:v>9.2095704103575287</c:v>
                </c:pt>
                <c:pt idx="1147">
                  <c:v>9.0284207661287184</c:v>
                </c:pt>
                <c:pt idx="1148">
                  <c:v>9.36771412968859</c:v>
                </c:pt>
                <c:pt idx="1149">
                  <c:v>9.0952490110894502</c:v>
                </c:pt>
                <c:pt idx="1150">
                  <c:v>9.1064864199678706</c:v>
                </c:pt>
                <c:pt idx="1151">
                  <c:v>8.8512660534402308</c:v>
                </c:pt>
                <c:pt idx="1152">
                  <c:v>8.956979600037851</c:v>
                </c:pt>
                <c:pt idx="1153">
                  <c:v>8.7636473964104908</c:v>
                </c:pt>
                <c:pt idx="1154">
                  <c:v>9.56327155342038</c:v>
                </c:pt>
                <c:pt idx="1155">
                  <c:v>9.5453994675531586</c:v>
                </c:pt>
                <c:pt idx="1156">
                  <c:v>3.24</c:v>
                </c:pt>
                <c:pt idx="1157">
                  <c:v>3.89</c:v>
                </c:pt>
                <c:pt idx="1158">
                  <c:v>3.6</c:v>
                </c:pt>
                <c:pt idx="1159">
                  <c:v>2.8099999999999992</c:v>
                </c:pt>
                <c:pt idx="1160">
                  <c:v>2.83</c:v>
                </c:pt>
                <c:pt idx="1161">
                  <c:v>2.99</c:v>
                </c:pt>
                <c:pt idx="1162">
                  <c:v>3.1</c:v>
                </c:pt>
                <c:pt idx="1163">
                  <c:v>5.1099999999999994</c:v>
                </c:pt>
                <c:pt idx="1164">
                  <c:v>4.1899999999999986</c:v>
                </c:pt>
                <c:pt idx="1165">
                  <c:v>5.38</c:v>
                </c:pt>
                <c:pt idx="1166">
                  <c:v>6.1199999999999992</c:v>
                </c:pt>
                <c:pt idx="1167">
                  <c:v>5.28</c:v>
                </c:pt>
                <c:pt idx="1168">
                  <c:v>5.77</c:v>
                </c:pt>
                <c:pt idx="1169">
                  <c:v>3.91</c:v>
                </c:pt>
                <c:pt idx="1170">
                  <c:v>4.4000000000000004</c:v>
                </c:pt>
                <c:pt idx="1171">
                  <c:v>4.28</c:v>
                </c:pt>
                <c:pt idx="1172">
                  <c:v>4.5199999999999996</c:v>
                </c:pt>
                <c:pt idx="1173">
                  <c:v>4.46</c:v>
                </c:pt>
                <c:pt idx="1174">
                  <c:v>3.6</c:v>
                </c:pt>
                <c:pt idx="1175">
                  <c:v>3.27</c:v>
                </c:pt>
                <c:pt idx="1176">
                  <c:v>3.91</c:v>
                </c:pt>
                <c:pt idx="1177">
                  <c:v>3.38</c:v>
                </c:pt>
                <c:pt idx="1178">
                  <c:v>2.27</c:v>
                </c:pt>
                <c:pt idx="1179">
                  <c:v>7.35</c:v>
                </c:pt>
                <c:pt idx="1180">
                  <c:v>3.96</c:v>
                </c:pt>
                <c:pt idx="1181">
                  <c:v>4.9800000000000004</c:v>
                </c:pt>
                <c:pt idx="1182">
                  <c:v>5.08</c:v>
                </c:pt>
                <c:pt idx="1183">
                  <c:v>5.8000000000000007</c:v>
                </c:pt>
                <c:pt idx="1184">
                  <c:v>4.1399999999999997</c:v>
                </c:pt>
                <c:pt idx="1185">
                  <c:v>4.4000000000000004</c:v>
                </c:pt>
                <c:pt idx="1186">
                  <c:v>3.8</c:v>
                </c:pt>
                <c:pt idx="1187">
                  <c:v>4.7200000000000006</c:v>
                </c:pt>
                <c:pt idx="1188">
                  <c:v>3.8</c:v>
                </c:pt>
                <c:pt idx="1189">
                  <c:v>10.36</c:v>
                </c:pt>
                <c:pt idx="1190">
                  <c:v>8.26</c:v>
                </c:pt>
                <c:pt idx="1191">
                  <c:v>8.2399999999999984</c:v>
                </c:pt>
                <c:pt idx="1192">
                  <c:v>8.25</c:v>
                </c:pt>
                <c:pt idx="1193">
                  <c:v>8.3700000000000028</c:v>
                </c:pt>
                <c:pt idx="1194">
                  <c:v>7.31</c:v>
                </c:pt>
                <c:pt idx="1195">
                  <c:v>7.3999999999999986</c:v>
                </c:pt>
                <c:pt idx="1196">
                  <c:v>7.3199999999999994</c:v>
                </c:pt>
                <c:pt idx="1197">
                  <c:v>7.44</c:v>
                </c:pt>
                <c:pt idx="1198">
                  <c:v>7.7</c:v>
                </c:pt>
                <c:pt idx="1199">
                  <c:v>9.43</c:v>
                </c:pt>
                <c:pt idx="1200">
                  <c:v>10.89</c:v>
                </c:pt>
                <c:pt idx="1201">
                  <c:v>5.58</c:v>
                </c:pt>
                <c:pt idx="1202">
                  <c:v>8.6299999999999972</c:v>
                </c:pt>
                <c:pt idx="1203">
                  <c:v>8.44</c:v>
                </c:pt>
                <c:pt idx="1204">
                  <c:v>7.77</c:v>
                </c:pt>
                <c:pt idx="1205">
                  <c:v>8.43</c:v>
                </c:pt>
                <c:pt idx="1206">
                  <c:v>5.79</c:v>
                </c:pt>
                <c:pt idx="1207">
                  <c:v>5.99</c:v>
                </c:pt>
                <c:pt idx="1208">
                  <c:v>7.07</c:v>
                </c:pt>
                <c:pt idx="1209">
                  <c:v>5.9</c:v>
                </c:pt>
                <c:pt idx="1210">
                  <c:v>6.26</c:v>
                </c:pt>
                <c:pt idx="1211">
                  <c:v>4.5</c:v>
                </c:pt>
                <c:pt idx="1212">
                  <c:v>5.03</c:v>
                </c:pt>
                <c:pt idx="1213">
                  <c:v>0.12</c:v>
                </c:pt>
                <c:pt idx="1214">
                  <c:v>2.4</c:v>
                </c:pt>
                <c:pt idx="1215">
                  <c:v>3.05</c:v>
                </c:pt>
                <c:pt idx="1216">
                  <c:v>2.86</c:v>
                </c:pt>
                <c:pt idx="1217">
                  <c:v>1.92</c:v>
                </c:pt>
                <c:pt idx="1218">
                  <c:v>2.8</c:v>
                </c:pt>
                <c:pt idx="1219">
                  <c:v>2.72</c:v>
                </c:pt>
                <c:pt idx="1220">
                  <c:v>2.83</c:v>
                </c:pt>
                <c:pt idx="1221">
                  <c:v>2.319999999999999</c:v>
                </c:pt>
                <c:pt idx="1222">
                  <c:v>2.2599999999999998</c:v>
                </c:pt>
                <c:pt idx="1223">
                  <c:v>2.38</c:v>
                </c:pt>
                <c:pt idx="1224">
                  <c:v>2.17</c:v>
                </c:pt>
                <c:pt idx="1225">
                  <c:v>2.12</c:v>
                </c:pt>
                <c:pt idx="1226">
                  <c:v>2.2799999999999998</c:v>
                </c:pt>
                <c:pt idx="1227">
                  <c:v>2.02</c:v>
                </c:pt>
                <c:pt idx="1228">
                  <c:v>3.02</c:v>
                </c:pt>
                <c:pt idx="1229">
                  <c:v>1.74</c:v>
                </c:pt>
                <c:pt idx="1230">
                  <c:v>2.69</c:v>
                </c:pt>
                <c:pt idx="1231">
                  <c:v>2.19</c:v>
                </c:pt>
                <c:pt idx="1232">
                  <c:v>2.76</c:v>
                </c:pt>
                <c:pt idx="1233">
                  <c:v>1.93</c:v>
                </c:pt>
                <c:pt idx="1234">
                  <c:v>2.59</c:v>
                </c:pt>
                <c:pt idx="1235">
                  <c:v>2.02</c:v>
                </c:pt>
                <c:pt idx="1236">
                  <c:v>0.86</c:v>
                </c:pt>
                <c:pt idx="1237">
                  <c:v>0.91</c:v>
                </c:pt>
                <c:pt idx="1238">
                  <c:v>0.85</c:v>
                </c:pt>
                <c:pt idx="1239">
                  <c:v>1.099</c:v>
                </c:pt>
                <c:pt idx="1240">
                  <c:v>1.7110000000000001</c:v>
                </c:pt>
                <c:pt idx="1241">
                  <c:v>1.07</c:v>
                </c:pt>
                <c:pt idx="1242">
                  <c:v>1.25</c:v>
                </c:pt>
                <c:pt idx="1243">
                  <c:v>1.58</c:v>
                </c:pt>
                <c:pt idx="1244">
                  <c:v>2.52</c:v>
                </c:pt>
                <c:pt idx="1245">
                  <c:v>4.5199999999999996</c:v>
                </c:pt>
                <c:pt idx="1246">
                  <c:v>2.11</c:v>
                </c:pt>
                <c:pt idx="1247">
                  <c:v>3.29</c:v>
                </c:pt>
                <c:pt idx="1248">
                  <c:v>1.52</c:v>
                </c:pt>
                <c:pt idx="1249">
                  <c:v>2.8099999999999992</c:v>
                </c:pt>
                <c:pt idx="1250">
                  <c:v>1.98</c:v>
                </c:pt>
                <c:pt idx="1251">
                  <c:v>2.2999999999999998</c:v>
                </c:pt>
                <c:pt idx="1252">
                  <c:v>2.89</c:v>
                </c:pt>
                <c:pt idx="1253">
                  <c:v>3.7</c:v>
                </c:pt>
                <c:pt idx="1254">
                  <c:v>3.47</c:v>
                </c:pt>
                <c:pt idx="1255">
                  <c:v>4.0599999999999996</c:v>
                </c:pt>
                <c:pt idx="1256">
                  <c:v>2.38</c:v>
                </c:pt>
                <c:pt idx="1257">
                  <c:v>2.81</c:v>
                </c:pt>
                <c:pt idx="1258">
                  <c:v>3.19</c:v>
                </c:pt>
                <c:pt idx="1259">
                  <c:v>3.39</c:v>
                </c:pt>
                <c:pt idx="1260">
                  <c:v>2.79</c:v>
                </c:pt>
                <c:pt idx="1261">
                  <c:v>2.79</c:v>
                </c:pt>
                <c:pt idx="1262">
                  <c:v>3.06</c:v>
                </c:pt>
                <c:pt idx="1263">
                  <c:v>3.41</c:v>
                </c:pt>
                <c:pt idx="1264">
                  <c:v>1.9</c:v>
                </c:pt>
                <c:pt idx="1265">
                  <c:v>3.5</c:v>
                </c:pt>
                <c:pt idx="1266">
                  <c:v>2.34</c:v>
                </c:pt>
                <c:pt idx="1267">
                  <c:v>3.41</c:v>
                </c:pt>
                <c:pt idx="1268">
                  <c:v>3.43</c:v>
                </c:pt>
                <c:pt idx="1269">
                  <c:v>6.92</c:v>
                </c:pt>
                <c:pt idx="1270">
                  <c:v>7.3199999999999994</c:v>
                </c:pt>
                <c:pt idx="1271">
                  <c:v>1.9</c:v>
                </c:pt>
                <c:pt idx="1272">
                  <c:v>4.5999999999999996</c:v>
                </c:pt>
                <c:pt idx="1273">
                  <c:v>6.9</c:v>
                </c:pt>
                <c:pt idx="1274">
                  <c:v>3.1</c:v>
                </c:pt>
                <c:pt idx="1275">
                  <c:v>4.4000000000000004</c:v>
                </c:pt>
                <c:pt idx="1276">
                  <c:v>4.6999999999999984</c:v>
                </c:pt>
                <c:pt idx="1277">
                  <c:v>4.7</c:v>
                </c:pt>
                <c:pt idx="1278">
                  <c:v>2.6</c:v>
                </c:pt>
                <c:pt idx="1279">
                  <c:v>1.4339999999999999</c:v>
                </c:pt>
                <c:pt idx="1280">
                  <c:v>0.74223190964643404</c:v>
                </c:pt>
                <c:pt idx="1281">
                  <c:v>1.4339999999999999</c:v>
                </c:pt>
                <c:pt idx="1282">
                  <c:v>0.63036000000000003</c:v>
                </c:pt>
                <c:pt idx="1283">
                  <c:v>1.27</c:v>
                </c:pt>
                <c:pt idx="1284">
                  <c:v>0.62</c:v>
                </c:pt>
                <c:pt idx="1285">
                  <c:v>1.24</c:v>
                </c:pt>
                <c:pt idx="1286">
                  <c:v>0.97</c:v>
                </c:pt>
                <c:pt idx="1287">
                  <c:v>1.58</c:v>
                </c:pt>
                <c:pt idx="1288">
                  <c:v>1.75</c:v>
                </c:pt>
                <c:pt idx="1289">
                  <c:v>2.2200000000000002</c:v>
                </c:pt>
                <c:pt idx="1290">
                  <c:v>0.81915264484845496</c:v>
                </c:pt>
                <c:pt idx="1291">
                  <c:v>1.832759692195246</c:v>
                </c:pt>
                <c:pt idx="1292">
                  <c:v>0.89950428458109399</c:v>
                </c:pt>
                <c:pt idx="1293">
                  <c:v>0.663613597142513</c:v>
                </c:pt>
                <c:pt idx="1294">
                  <c:v>4.74</c:v>
                </c:pt>
                <c:pt idx="1295">
                  <c:v>3.58</c:v>
                </c:pt>
                <c:pt idx="1296">
                  <c:v>4.13</c:v>
                </c:pt>
                <c:pt idx="1297">
                  <c:v>4.7699999999999987</c:v>
                </c:pt>
                <c:pt idx="1298">
                  <c:v>5.0599999999999996</c:v>
                </c:pt>
                <c:pt idx="1299">
                  <c:v>4.78</c:v>
                </c:pt>
                <c:pt idx="1300">
                  <c:v>4.7699999999999987</c:v>
                </c:pt>
                <c:pt idx="1301">
                  <c:v>2.68</c:v>
                </c:pt>
                <c:pt idx="1302">
                  <c:v>6.75</c:v>
                </c:pt>
                <c:pt idx="1303">
                  <c:v>3.01</c:v>
                </c:pt>
                <c:pt idx="1304">
                  <c:v>3.63</c:v>
                </c:pt>
                <c:pt idx="1305">
                  <c:v>5.14</c:v>
                </c:pt>
                <c:pt idx="1306">
                  <c:v>5.5</c:v>
                </c:pt>
                <c:pt idx="1307">
                  <c:v>3.67</c:v>
                </c:pt>
                <c:pt idx="1308">
                  <c:v>4.25</c:v>
                </c:pt>
                <c:pt idx="1309">
                  <c:v>7.1599999999999993</c:v>
                </c:pt>
                <c:pt idx="1310">
                  <c:v>3.94</c:v>
                </c:pt>
                <c:pt idx="1311">
                  <c:v>4.2300000000000004</c:v>
                </c:pt>
                <c:pt idx="1312">
                  <c:v>5.07</c:v>
                </c:pt>
                <c:pt idx="1313">
                  <c:v>3.8499999999999992</c:v>
                </c:pt>
                <c:pt idx="1314">
                  <c:v>4.0199999999999996</c:v>
                </c:pt>
                <c:pt idx="1315">
                  <c:v>4.17</c:v>
                </c:pt>
                <c:pt idx="1316">
                  <c:v>3.66</c:v>
                </c:pt>
                <c:pt idx="1317">
                  <c:v>7.1599999999999993</c:v>
                </c:pt>
                <c:pt idx="1318">
                  <c:v>5.74</c:v>
                </c:pt>
                <c:pt idx="1319">
                  <c:v>4.24</c:v>
                </c:pt>
                <c:pt idx="1320">
                  <c:v>4.38</c:v>
                </c:pt>
                <c:pt idx="1321">
                  <c:v>4.4800000000000004</c:v>
                </c:pt>
                <c:pt idx="1322">
                  <c:v>5.76</c:v>
                </c:pt>
                <c:pt idx="1323">
                  <c:v>4.78</c:v>
                </c:pt>
                <c:pt idx="1324">
                  <c:v>5.07</c:v>
                </c:pt>
                <c:pt idx="1325">
                  <c:v>4.93</c:v>
                </c:pt>
                <c:pt idx="1326">
                  <c:v>3.3499999999999992</c:v>
                </c:pt>
                <c:pt idx="1327">
                  <c:v>8.91</c:v>
                </c:pt>
                <c:pt idx="1328">
                  <c:v>6.73</c:v>
                </c:pt>
                <c:pt idx="1329">
                  <c:v>9.1</c:v>
                </c:pt>
                <c:pt idx="1330">
                  <c:v>3.5399999999999991</c:v>
                </c:pt>
                <c:pt idx="1331">
                  <c:v>7.2700000000000014</c:v>
                </c:pt>
                <c:pt idx="1332">
                  <c:v>2.77</c:v>
                </c:pt>
                <c:pt idx="1333">
                  <c:v>3.56</c:v>
                </c:pt>
                <c:pt idx="1334">
                  <c:v>4.1599999999999993</c:v>
                </c:pt>
                <c:pt idx="1335">
                  <c:v>3.98</c:v>
                </c:pt>
                <c:pt idx="1336">
                  <c:v>4.6599999999999993</c:v>
                </c:pt>
                <c:pt idx="1337">
                  <c:v>3.38</c:v>
                </c:pt>
                <c:pt idx="1338">
                  <c:v>6.06</c:v>
                </c:pt>
                <c:pt idx="1339">
                  <c:v>5.26</c:v>
                </c:pt>
                <c:pt idx="1340">
                  <c:v>7.56</c:v>
                </c:pt>
                <c:pt idx="1341">
                  <c:v>6.41</c:v>
                </c:pt>
                <c:pt idx="1342">
                  <c:v>4.29</c:v>
                </c:pt>
                <c:pt idx="1343">
                  <c:v>4.5599999999999996</c:v>
                </c:pt>
                <c:pt idx="1344">
                  <c:v>3.79</c:v>
                </c:pt>
                <c:pt idx="1345">
                  <c:v>3.15</c:v>
                </c:pt>
                <c:pt idx="1346">
                  <c:v>4.84</c:v>
                </c:pt>
                <c:pt idx="1347">
                  <c:v>5.27</c:v>
                </c:pt>
                <c:pt idx="1348">
                  <c:v>5.6099999999999977</c:v>
                </c:pt>
                <c:pt idx="1349">
                  <c:v>6.6</c:v>
                </c:pt>
                <c:pt idx="1350">
                  <c:v>6.64</c:v>
                </c:pt>
                <c:pt idx="1351">
                  <c:v>6.67</c:v>
                </c:pt>
                <c:pt idx="1352">
                  <c:v>6.1</c:v>
                </c:pt>
                <c:pt idx="1353">
                  <c:v>10.8</c:v>
                </c:pt>
                <c:pt idx="1354">
                  <c:v>11.57</c:v>
                </c:pt>
                <c:pt idx="1355">
                  <c:v>12.57</c:v>
                </c:pt>
                <c:pt idx="1356">
                  <c:v>12.67</c:v>
                </c:pt>
                <c:pt idx="1357">
                  <c:v>8.8100000000000023</c:v>
                </c:pt>
                <c:pt idx="1358">
                  <c:v>5.1899999999999986</c:v>
                </c:pt>
                <c:pt idx="1359">
                  <c:v>4.3</c:v>
                </c:pt>
                <c:pt idx="1360">
                  <c:v>6.95</c:v>
                </c:pt>
                <c:pt idx="1361">
                  <c:v>8.61</c:v>
                </c:pt>
                <c:pt idx="1362">
                  <c:v>2.71</c:v>
                </c:pt>
                <c:pt idx="1363">
                  <c:v>4.97</c:v>
                </c:pt>
                <c:pt idx="1364">
                  <c:v>5.98</c:v>
                </c:pt>
                <c:pt idx="1365">
                  <c:v>8.0500000000000025</c:v>
                </c:pt>
                <c:pt idx="1366">
                  <c:v>5.89</c:v>
                </c:pt>
                <c:pt idx="1367">
                  <c:v>6.73</c:v>
                </c:pt>
                <c:pt idx="1368">
                  <c:v>6.6599999999999993</c:v>
                </c:pt>
                <c:pt idx="1369">
                  <c:v>4.67</c:v>
                </c:pt>
                <c:pt idx="1370">
                  <c:v>4.88</c:v>
                </c:pt>
                <c:pt idx="1371">
                  <c:v>5.42</c:v>
                </c:pt>
                <c:pt idx="1372">
                  <c:v>6.84</c:v>
                </c:pt>
                <c:pt idx="1373">
                  <c:v>5.99</c:v>
                </c:pt>
                <c:pt idx="1374">
                  <c:v>7.22</c:v>
                </c:pt>
                <c:pt idx="1375">
                  <c:v>11.6</c:v>
                </c:pt>
                <c:pt idx="1376">
                  <c:v>7.1599999999999993</c:v>
                </c:pt>
                <c:pt idx="1377">
                  <c:v>7.48</c:v>
                </c:pt>
                <c:pt idx="1378">
                  <c:v>6.1499999999999986</c:v>
                </c:pt>
                <c:pt idx="1379">
                  <c:v>6.44</c:v>
                </c:pt>
                <c:pt idx="1380">
                  <c:v>7.6499999999999986</c:v>
                </c:pt>
                <c:pt idx="1381">
                  <c:v>7.92</c:v>
                </c:pt>
                <c:pt idx="1382">
                  <c:v>5.6099999999999994</c:v>
                </c:pt>
                <c:pt idx="1383">
                  <c:v>6.3000000000000007</c:v>
                </c:pt>
                <c:pt idx="1384">
                  <c:v>5.56</c:v>
                </c:pt>
                <c:pt idx="1385">
                  <c:v>10.94</c:v>
                </c:pt>
                <c:pt idx="1386">
                  <c:v>2.4700000000000002</c:v>
                </c:pt>
                <c:pt idx="1387">
                  <c:v>10.06</c:v>
                </c:pt>
                <c:pt idx="1388">
                  <c:v>8.58</c:v>
                </c:pt>
                <c:pt idx="1389">
                  <c:v>2.65</c:v>
                </c:pt>
                <c:pt idx="1390">
                  <c:v>1.98</c:v>
                </c:pt>
                <c:pt idx="1391">
                  <c:v>3.19</c:v>
                </c:pt>
                <c:pt idx="1392">
                  <c:v>3.21</c:v>
                </c:pt>
                <c:pt idx="1393">
                  <c:v>6.76</c:v>
                </c:pt>
                <c:pt idx="1394">
                  <c:v>3.62</c:v>
                </c:pt>
                <c:pt idx="1395">
                  <c:v>5.04</c:v>
                </c:pt>
                <c:pt idx="1396">
                  <c:v>6.1199999999999992</c:v>
                </c:pt>
                <c:pt idx="1397">
                  <c:v>5.9700000000000006</c:v>
                </c:pt>
                <c:pt idx="1398">
                  <c:v>6.01</c:v>
                </c:pt>
                <c:pt idx="1399">
                  <c:v>9.4</c:v>
                </c:pt>
                <c:pt idx="1400">
                  <c:v>8.7399999999999984</c:v>
                </c:pt>
                <c:pt idx="1401">
                  <c:v>8.35</c:v>
                </c:pt>
                <c:pt idx="1402">
                  <c:v>5.73</c:v>
                </c:pt>
                <c:pt idx="1403">
                  <c:v>6.52</c:v>
                </c:pt>
                <c:pt idx="1404">
                  <c:v>3.33</c:v>
                </c:pt>
                <c:pt idx="1405">
                  <c:v>6.22</c:v>
                </c:pt>
                <c:pt idx="1406">
                  <c:v>6</c:v>
                </c:pt>
                <c:pt idx="1407">
                  <c:v>6.17</c:v>
                </c:pt>
                <c:pt idx="1408">
                  <c:v>5.99</c:v>
                </c:pt>
                <c:pt idx="1409">
                  <c:v>6.67</c:v>
                </c:pt>
                <c:pt idx="1410">
                  <c:v>7.29</c:v>
                </c:pt>
                <c:pt idx="1411">
                  <c:v>5.3</c:v>
                </c:pt>
                <c:pt idx="1412">
                  <c:v>4.29</c:v>
                </c:pt>
                <c:pt idx="1413">
                  <c:v>1.17</c:v>
                </c:pt>
                <c:pt idx="1414">
                  <c:v>1.01</c:v>
                </c:pt>
                <c:pt idx="1415">
                  <c:v>0.72</c:v>
                </c:pt>
                <c:pt idx="1416">
                  <c:v>1.22</c:v>
                </c:pt>
                <c:pt idx="1417">
                  <c:v>6.75</c:v>
                </c:pt>
                <c:pt idx="1418">
                  <c:v>5.7299999999999986</c:v>
                </c:pt>
                <c:pt idx="1419">
                  <c:v>6.1300000000000008</c:v>
                </c:pt>
                <c:pt idx="1420">
                  <c:v>6.49</c:v>
                </c:pt>
                <c:pt idx="1421">
                  <c:v>6.37</c:v>
                </c:pt>
                <c:pt idx="1422">
                  <c:v>6.31</c:v>
                </c:pt>
                <c:pt idx="1423">
                  <c:v>6.31</c:v>
                </c:pt>
                <c:pt idx="1424">
                  <c:v>6.6199999999999983</c:v>
                </c:pt>
                <c:pt idx="1425">
                  <c:v>6.8599999999999977</c:v>
                </c:pt>
                <c:pt idx="1426">
                  <c:v>7.6899999999999986</c:v>
                </c:pt>
                <c:pt idx="1427">
                  <c:v>8.06</c:v>
                </c:pt>
                <c:pt idx="1428">
                  <c:v>8.4</c:v>
                </c:pt>
                <c:pt idx="1429">
                  <c:v>8.4</c:v>
                </c:pt>
                <c:pt idx="1430">
                  <c:v>8.1300000000000008</c:v>
                </c:pt>
                <c:pt idx="1431">
                  <c:v>7.73</c:v>
                </c:pt>
                <c:pt idx="1432">
                  <c:v>7.1899999999999986</c:v>
                </c:pt>
                <c:pt idx="1433">
                  <c:v>6.76</c:v>
                </c:pt>
                <c:pt idx="1434">
                  <c:v>7.6</c:v>
                </c:pt>
                <c:pt idx="1435">
                  <c:v>7.5400000000000009</c:v>
                </c:pt>
                <c:pt idx="1436">
                  <c:v>7.5699999999999976</c:v>
                </c:pt>
                <c:pt idx="1437">
                  <c:v>11.18</c:v>
                </c:pt>
                <c:pt idx="1438">
                  <c:v>11.5</c:v>
                </c:pt>
                <c:pt idx="1439">
                  <c:v>7.46</c:v>
                </c:pt>
                <c:pt idx="1440">
                  <c:v>8.86</c:v>
                </c:pt>
                <c:pt idx="1441">
                  <c:v>5.1199999999999992</c:v>
                </c:pt>
                <c:pt idx="1442">
                  <c:v>6.53</c:v>
                </c:pt>
                <c:pt idx="1443">
                  <c:v>6.59</c:v>
                </c:pt>
                <c:pt idx="1444">
                  <c:v>6.24</c:v>
                </c:pt>
                <c:pt idx="1445">
                  <c:v>4.1400000000000006</c:v>
                </c:pt>
                <c:pt idx="1446">
                  <c:v>4.5599999999999996</c:v>
                </c:pt>
                <c:pt idx="1447">
                  <c:v>4.2</c:v>
                </c:pt>
                <c:pt idx="1448">
                  <c:v>3.42</c:v>
                </c:pt>
                <c:pt idx="1449">
                  <c:v>4.04</c:v>
                </c:pt>
                <c:pt idx="1450">
                  <c:v>3.89</c:v>
                </c:pt>
                <c:pt idx="1451">
                  <c:v>4.28</c:v>
                </c:pt>
                <c:pt idx="1452">
                  <c:v>5.34</c:v>
                </c:pt>
                <c:pt idx="1453">
                  <c:v>5.2</c:v>
                </c:pt>
                <c:pt idx="1454">
                  <c:v>0.71</c:v>
                </c:pt>
                <c:pt idx="1455">
                  <c:v>1.96</c:v>
                </c:pt>
                <c:pt idx="1456">
                  <c:v>3.03</c:v>
                </c:pt>
                <c:pt idx="1457">
                  <c:v>5.28</c:v>
                </c:pt>
                <c:pt idx="1458">
                  <c:v>3.28</c:v>
                </c:pt>
                <c:pt idx="1459">
                  <c:v>2.98</c:v>
                </c:pt>
                <c:pt idx="1460">
                  <c:v>1.3</c:v>
                </c:pt>
                <c:pt idx="1461">
                  <c:v>3.83</c:v>
                </c:pt>
                <c:pt idx="1462">
                  <c:v>3.77</c:v>
                </c:pt>
                <c:pt idx="1463">
                  <c:v>3.78</c:v>
                </c:pt>
                <c:pt idx="1464">
                  <c:v>1.18</c:v>
                </c:pt>
                <c:pt idx="1465">
                  <c:v>8.9</c:v>
                </c:pt>
                <c:pt idx="1466">
                  <c:v>8.67</c:v>
                </c:pt>
                <c:pt idx="1467">
                  <c:v>5.27</c:v>
                </c:pt>
                <c:pt idx="1468">
                  <c:v>7.25</c:v>
                </c:pt>
                <c:pt idx="1469">
                  <c:v>5.2720465489566601</c:v>
                </c:pt>
                <c:pt idx="1470">
                  <c:v>4.43</c:v>
                </c:pt>
                <c:pt idx="1471">
                  <c:v>4.8499999999999996</c:v>
                </c:pt>
                <c:pt idx="1472">
                  <c:v>5.1400000000000006</c:v>
                </c:pt>
                <c:pt idx="1473">
                  <c:v>2.8</c:v>
                </c:pt>
                <c:pt idx="1474">
                  <c:v>2.37</c:v>
                </c:pt>
                <c:pt idx="1475">
                  <c:v>3.7699999999999991</c:v>
                </c:pt>
                <c:pt idx="1476">
                  <c:v>1.56</c:v>
                </c:pt>
                <c:pt idx="1477">
                  <c:v>0</c:v>
                </c:pt>
                <c:pt idx="1478">
                  <c:v>6.28</c:v>
                </c:pt>
                <c:pt idx="1479">
                  <c:v>5.81</c:v>
                </c:pt>
                <c:pt idx="1480">
                  <c:v>2.15</c:v>
                </c:pt>
                <c:pt idx="1481">
                  <c:v>3.61</c:v>
                </c:pt>
                <c:pt idx="1482">
                  <c:v>9.5600000000000023</c:v>
                </c:pt>
                <c:pt idx="1483">
                  <c:v>3.47</c:v>
                </c:pt>
                <c:pt idx="1484">
                  <c:v>5.17</c:v>
                </c:pt>
                <c:pt idx="1485">
                  <c:v>6.87</c:v>
                </c:pt>
                <c:pt idx="1486">
                  <c:v>4.3099999999999996</c:v>
                </c:pt>
                <c:pt idx="1487">
                  <c:v>2.97</c:v>
                </c:pt>
                <c:pt idx="1488">
                  <c:v>3.33</c:v>
                </c:pt>
                <c:pt idx="1489">
                  <c:v>4.46</c:v>
                </c:pt>
                <c:pt idx="1490">
                  <c:v>4.42</c:v>
                </c:pt>
                <c:pt idx="1491">
                  <c:v>3.55</c:v>
                </c:pt>
                <c:pt idx="1492">
                  <c:v>5.27</c:v>
                </c:pt>
                <c:pt idx="1493">
                  <c:v>4.5</c:v>
                </c:pt>
                <c:pt idx="1494">
                  <c:v>4.3499999999999996</c:v>
                </c:pt>
                <c:pt idx="1495">
                  <c:v>4.33</c:v>
                </c:pt>
                <c:pt idx="1496">
                  <c:v>4.54</c:v>
                </c:pt>
                <c:pt idx="1497">
                  <c:v>4.3099999999999996</c:v>
                </c:pt>
                <c:pt idx="1498">
                  <c:v>4.55</c:v>
                </c:pt>
                <c:pt idx="1499">
                  <c:v>5.3199999999999994</c:v>
                </c:pt>
                <c:pt idx="1500">
                  <c:v>5.1999999999999984</c:v>
                </c:pt>
                <c:pt idx="1501">
                  <c:v>6.47</c:v>
                </c:pt>
                <c:pt idx="1502">
                  <c:v>7.27</c:v>
                </c:pt>
                <c:pt idx="1503">
                  <c:v>8.7100000000000009</c:v>
                </c:pt>
                <c:pt idx="1504">
                  <c:v>8.65</c:v>
                </c:pt>
                <c:pt idx="1505">
                  <c:v>9.06</c:v>
                </c:pt>
                <c:pt idx="1506">
                  <c:v>6.52</c:v>
                </c:pt>
                <c:pt idx="1507">
                  <c:v>6.77</c:v>
                </c:pt>
                <c:pt idx="1508">
                  <c:v>6.1</c:v>
                </c:pt>
                <c:pt idx="1509">
                  <c:v>10.07</c:v>
                </c:pt>
                <c:pt idx="1510">
                  <c:v>10.210000000000001</c:v>
                </c:pt>
                <c:pt idx="1511">
                  <c:v>9.3800000000000026</c:v>
                </c:pt>
                <c:pt idx="1512">
                  <c:v>8.81</c:v>
                </c:pt>
                <c:pt idx="1513">
                  <c:v>8.8700000000000028</c:v>
                </c:pt>
                <c:pt idx="1514">
                  <c:v>8.7000000000000011</c:v>
                </c:pt>
                <c:pt idx="1515">
                  <c:v>7.57</c:v>
                </c:pt>
                <c:pt idx="1516">
                  <c:v>7.6999999999999984</c:v>
                </c:pt>
                <c:pt idx="1517">
                  <c:v>10.44</c:v>
                </c:pt>
                <c:pt idx="1518">
                  <c:v>9.3800000000000026</c:v>
                </c:pt>
                <c:pt idx="1519">
                  <c:v>6.6</c:v>
                </c:pt>
                <c:pt idx="1520">
                  <c:v>8.25</c:v>
                </c:pt>
                <c:pt idx="1521">
                  <c:v>9.4</c:v>
                </c:pt>
                <c:pt idx="1522">
                  <c:v>9.3700000000000028</c:v>
                </c:pt>
                <c:pt idx="1523">
                  <c:v>8.6700000000000017</c:v>
                </c:pt>
                <c:pt idx="1524">
                  <c:v>8.7200000000000024</c:v>
                </c:pt>
                <c:pt idx="1525">
                  <c:v>8.75</c:v>
                </c:pt>
                <c:pt idx="1526">
                  <c:v>3.02</c:v>
                </c:pt>
                <c:pt idx="1527">
                  <c:v>3.58</c:v>
                </c:pt>
                <c:pt idx="1528">
                  <c:v>5.09</c:v>
                </c:pt>
                <c:pt idx="1529">
                  <c:v>2.39</c:v>
                </c:pt>
                <c:pt idx="1530">
                  <c:v>4.25</c:v>
                </c:pt>
                <c:pt idx="1531">
                  <c:v>6.06</c:v>
                </c:pt>
                <c:pt idx="1532">
                  <c:v>5.56</c:v>
                </c:pt>
                <c:pt idx="1533">
                  <c:v>5.1400000000000006</c:v>
                </c:pt>
                <c:pt idx="1534">
                  <c:v>8.0400000000000009</c:v>
                </c:pt>
                <c:pt idx="1535">
                  <c:v>7.4600000000000009</c:v>
                </c:pt>
                <c:pt idx="1536">
                  <c:v>8.39</c:v>
                </c:pt>
                <c:pt idx="1537">
                  <c:v>7.71</c:v>
                </c:pt>
                <c:pt idx="1538">
                  <c:v>7.74</c:v>
                </c:pt>
                <c:pt idx="1539">
                  <c:v>8.1399999999999988</c:v>
                </c:pt>
                <c:pt idx="1540">
                  <c:v>8.16</c:v>
                </c:pt>
                <c:pt idx="1541">
                  <c:v>4.1069999999999984</c:v>
                </c:pt>
                <c:pt idx="1542">
                  <c:v>4.2919999999999998</c:v>
                </c:pt>
                <c:pt idx="1543">
                  <c:v>4.8929999999999989</c:v>
                </c:pt>
                <c:pt idx="1544">
                  <c:v>4.758</c:v>
                </c:pt>
                <c:pt idx="1545">
                  <c:v>4.1019999999999994</c:v>
                </c:pt>
                <c:pt idx="1546">
                  <c:v>4.9269999999999996</c:v>
                </c:pt>
                <c:pt idx="1547">
                  <c:v>4.262999999999999</c:v>
                </c:pt>
                <c:pt idx="1548">
                  <c:v>5.2029999999999994</c:v>
                </c:pt>
                <c:pt idx="1549">
                  <c:v>4.202</c:v>
                </c:pt>
                <c:pt idx="1550">
                  <c:v>4.8279999999999976</c:v>
                </c:pt>
                <c:pt idx="1551">
                  <c:v>7.8269999999999991</c:v>
                </c:pt>
                <c:pt idx="1552">
                  <c:v>4.855999999999999</c:v>
                </c:pt>
                <c:pt idx="1553">
                  <c:v>4.028999999999999</c:v>
                </c:pt>
                <c:pt idx="1554">
                  <c:v>3.7519999999999998</c:v>
                </c:pt>
                <c:pt idx="1555">
                  <c:v>4.722999999999999</c:v>
                </c:pt>
                <c:pt idx="1556">
                  <c:v>5.5150000000000006</c:v>
                </c:pt>
                <c:pt idx="1557">
                  <c:v>8.8800000000000008</c:v>
                </c:pt>
                <c:pt idx="1558">
                  <c:v>7.8199999999999994</c:v>
                </c:pt>
                <c:pt idx="1559">
                  <c:v>5.2100000000000009</c:v>
                </c:pt>
                <c:pt idx="1560">
                  <c:v>4.8899999999999997</c:v>
                </c:pt>
                <c:pt idx="1561">
                  <c:v>5.46</c:v>
                </c:pt>
                <c:pt idx="1562">
                  <c:v>5.1199999999999992</c:v>
                </c:pt>
                <c:pt idx="1563">
                  <c:v>1.95</c:v>
                </c:pt>
                <c:pt idx="1564">
                  <c:v>2.34</c:v>
                </c:pt>
                <c:pt idx="1565">
                  <c:v>1.6</c:v>
                </c:pt>
                <c:pt idx="1566">
                  <c:v>2.46</c:v>
                </c:pt>
                <c:pt idx="1567">
                  <c:v>4.1099999999999994</c:v>
                </c:pt>
                <c:pt idx="1568">
                  <c:v>3.03</c:v>
                </c:pt>
                <c:pt idx="1569">
                  <c:v>1.1299999999999999</c:v>
                </c:pt>
                <c:pt idx="1570">
                  <c:v>3.97</c:v>
                </c:pt>
                <c:pt idx="1571">
                  <c:v>9.02</c:v>
                </c:pt>
                <c:pt idx="1572">
                  <c:v>8.9400000000000013</c:v>
                </c:pt>
                <c:pt idx="1573">
                  <c:v>9.77</c:v>
                </c:pt>
                <c:pt idx="1574">
                  <c:v>7.49</c:v>
                </c:pt>
                <c:pt idx="1575">
                  <c:v>5.77</c:v>
                </c:pt>
                <c:pt idx="1576">
                  <c:v>8.68</c:v>
                </c:pt>
                <c:pt idx="1577">
                  <c:v>7.1</c:v>
                </c:pt>
                <c:pt idx="1578">
                  <c:v>7.1099999999999994</c:v>
                </c:pt>
                <c:pt idx="1579">
                  <c:v>7.18</c:v>
                </c:pt>
                <c:pt idx="1580">
                  <c:v>6.85</c:v>
                </c:pt>
                <c:pt idx="1581">
                  <c:v>6.27</c:v>
                </c:pt>
                <c:pt idx="1582">
                  <c:v>8.2800000000000011</c:v>
                </c:pt>
                <c:pt idx="1583">
                  <c:v>8.26</c:v>
                </c:pt>
                <c:pt idx="1584">
                  <c:v>8.56</c:v>
                </c:pt>
                <c:pt idx="1585">
                  <c:v>8.2199999999999989</c:v>
                </c:pt>
                <c:pt idx="1586">
                  <c:v>7.49</c:v>
                </c:pt>
                <c:pt idx="1587">
                  <c:v>7.56</c:v>
                </c:pt>
                <c:pt idx="1588">
                  <c:v>7.58</c:v>
                </c:pt>
                <c:pt idx="1589">
                  <c:v>1.9</c:v>
                </c:pt>
                <c:pt idx="1590">
                  <c:v>2</c:v>
                </c:pt>
                <c:pt idx="1591">
                  <c:v>2.2000000000000002</c:v>
                </c:pt>
                <c:pt idx="1592">
                  <c:v>2.4</c:v>
                </c:pt>
                <c:pt idx="1593">
                  <c:v>2.2000000000000002</c:v>
                </c:pt>
                <c:pt idx="1594">
                  <c:v>1.6</c:v>
                </c:pt>
                <c:pt idx="1595">
                  <c:v>2.2999999999999998</c:v>
                </c:pt>
                <c:pt idx="1596">
                  <c:v>2.5</c:v>
                </c:pt>
                <c:pt idx="1597">
                  <c:v>2.2000000000000002</c:v>
                </c:pt>
                <c:pt idx="1598">
                  <c:v>2.2999999999999998</c:v>
                </c:pt>
                <c:pt idx="1599">
                  <c:v>3.4</c:v>
                </c:pt>
                <c:pt idx="1600">
                  <c:v>3.5</c:v>
                </c:pt>
                <c:pt idx="1601">
                  <c:v>2.2999999999999998</c:v>
                </c:pt>
                <c:pt idx="1602">
                  <c:v>4.8199999999999994</c:v>
                </c:pt>
                <c:pt idx="1603">
                  <c:v>2.0566019999999989</c:v>
                </c:pt>
                <c:pt idx="1604">
                  <c:v>1.7377450000000001</c:v>
                </c:pt>
                <c:pt idx="1605">
                  <c:v>1.754135</c:v>
                </c:pt>
                <c:pt idx="1606">
                  <c:v>2.3184519999999988</c:v>
                </c:pt>
                <c:pt idx="1607">
                  <c:v>1.4370000000000001</c:v>
                </c:pt>
                <c:pt idx="1608">
                  <c:v>1.175</c:v>
                </c:pt>
                <c:pt idx="1609">
                  <c:v>0.75</c:v>
                </c:pt>
                <c:pt idx="1610">
                  <c:v>3.161</c:v>
                </c:pt>
                <c:pt idx="1611">
                  <c:v>0.64020999999999995</c:v>
                </c:pt>
                <c:pt idx="1612">
                  <c:v>2.475563999999999</c:v>
                </c:pt>
                <c:pt idx="1613">
                  <c:v>2.024</c:v>
                </c:pt>
                <c:pt idx="1614">
                  <c:v>0.47001599999999999</c:v>
                </c:pt>
                <c:pt idx="1615">
                  <c:v>0.23</c:v>
                </c:pt>
                <c:pt idx="1616">
                  <c:v>0.16</c:v>
                </c:pt>
                <c:pt idx="1617">
                  <c:v>1.2190000000000001</c:v>
                </c:pt>
                <c:pt idx="1618">
                  <c:v>1.644212</c:v>
                </c:pt>
                <c:pt idx="1619">
                  <c:v>0.67964400000000003</c:v>
                </c:pt>
                <c:pt idx="1620">
                  <c:v>2.3496250000000001</c:v>
                </c:pt>
                <c:pt idx="1621">
                  <c:v>1.21</c:v>
                </c:pt>
                <c:pt idx="1622">
                  <c:v>0.86499999999999999</c:v>
                </c:pt>
                <c:pt idx="1623">
                  <c:v>1.153</c:v>
                </c:pt>
                <c:pt idx="1624">
                  <c:v>3.26</c:v>
                </c:pt>
                <c:pt idx="1625">
                  <c:v>3.43</c:v>
                </c:pt>
                <c:pt idx="1626">
                  <c:v>4.1099999999999994</c:v>
                </c:pt>
                <c:pt idx="1627">
                  <c:v>5.81</c:v>
                </c:pt>
                <c:pt idx="1628">
                  <c:v>4.1199999999999992</c:v>
                </c:pt>
                <c:pt idx="1629">
                  <c:v>2.5499999999999998</c:v>
                </c:pt>
                <c:pt idx="1630">
                  <c:v>4.87</c:v>
                </c:pt>
                <c:pt idx="1631">
                  <c:v>4.8499999999999996</c:v>
                </c:pt>
                <c:pt idx="1632">
                  <c:v>5.23</c:v>
                </c:pt>
                <c:pt idx="1633">
                  <c:v>5.27</c:v>
                </c:pt>
                <c:pt idx="1634">
                  <c:v>4.37</c:v>
                </c:pt>
                <c:pt idx="1635">
                  <c:v>5.08</c:v>
                </c:pt>
                <c:pt idx="1636">
                  <c:v>2.92</c:v>
                </c:pt>
                <c:pt idx="1637">
                  <c:v>5.07</c:v>
                </c:pt>
                <c:pt idx="1638">
                  <c:v>5.43</c:v>
                </c:pt>
                <c:pt idx="1639">
                  <c:v>5.8000000000000007</c:v>
                </c:pt>
                <c:pt idx="1640">
                  <c:v>4.18</c:v>
                </c:pt>
                <c:pt idx="1641">
                  <c:v>5.18</c:v>
                </c:pt>
                <c:pt idx="1642">
                  <c:v>6.5</c:v>
                </c:pt>
                <c:pt idx="1643">
                  <c:v>10.01</c:v>
                </c:pt>
                <c:pt idx="1644">
                  <c:v>3.5</c:v>
                </c:pt>
                <c:pt idx="1645">
                  <c:v>3.8</c:v>
                </c:pt>
                <c:pt idx="1646">
                  <c:v>3.28</c:v>
                </c:pt>
                <c:pt idx="1647">
                  <c:v>4.3</c:v>
                </c:pt>
                <c:pt idx="1648">
                  <c:v>4.92</c:v>
                </c:pt>
                <c:pt idx="1649">
                  <c:v>3.78</c:v>
                </c:pt>
                <c:pt idx="1650">
                  <c:v>4.4700000000000006</c:v>
                </c:pt>
                <c:pt idx="1651">
                  <c:v>2.72</c:v>
                </c:pt>
                <c:pt idx="1652">
                  <c:v>3.5199999999999991</c:v>
                </c:pt>
                <c:pt idx="1653">
                  <c:v>3.49</c:v>
                </c:pt>
                <c:pt idx="1654">
                  <c:v>5.0199999999999996</c:v>
                </c:pt>
                <c:pt idx="1655">
                  <c:v>3.63</c:v>
                </c:pt>
                <c:pt idx="1656">
                  <c:v>4.88</c:v>
                </c:pt>
                <c:pt idx="1657">
                  <c:v>2.14</c:v>
                </c:pt>
                <c:pt idx="1658">
                  <c:v>1.96</c:v>
                </c:pt>
                <c:pt idx="1659">
                  <c:v>6.52</c:v>
                </c:pt>
                <c:pt idx="1660">
                  <c:v>6.29</c:v>
                </c:pt>
                <c:pt idx="1661">
                  <c:v>5.24</c:v>
                </c:pt>
                <c:pt idx="1662">
                  <c:v>4.3499999999999996</c:v>
                </c:pt>
                <c:pt idx="1663">
                  <c:v>3.54</c:v>
                </c:pt>
                <c:pt idx="1664">
                  <c:v>3.53</c:v>
                </c:pt>
                <c:pt idx="1665">
                  <c:v>4</c:v>
                </c:pt>
                <c:pt idx="1666">
                  <c:v>4.3</c:v>
                </c:pt>
                <c:pt idx="1667">
                  <c:v>5.18</c:v>
                </c:pt>
                <c:pt idx="1668">
                  <c:v>5.77</c:v>
                </c:pt>
                <c:pt idx="1669">
                  <c:v>6.52</c:v>
                </c:pt>
                <c:pt idx="1670">
                  <c:v>6.51</c:v>
                </c:pt>
                <c:pt idx="1671">
                  <c:v>4.8</c:v>
                </c:pt>
                <c:pt idx="1672">
                  <c:v>4.01</c:v>
                </c:pt>
                <c:pt idx="1673">
                  <c:v>4.18</c:v>
                </c:pt>
                <c:pt idx="1674">
                  <c:v>6.8800000000000008</c:v>
                </c:pt>
                <c:pt idx="1675">
                  <c:v>6.63</c:v>
                </c:pt>
                <c:pt idx="1676">
                  <c:v>6.6499999999999986</c:v>
                </c:pt>
                <c:pt idx="1677">
                  <c:v>6.08</c:v>
                </c:pt>
                <c:pt idx="1678">
                  <c:v>6.58</c:v>
                </c:pt>
                <c:pt idx="1679">
                  <c:v>6.77</c:v>
                </c:pt>
                <c:pt idx="1680">
                  <c:v>5.29</c:v>
                </c:pt>
                <c:pt idx="1681">
                  <c:v>6.79</c:v>
                </c:pt>
                <c:pt idx="1682">
                  <c:v>6.7200000000000006</c:v>
                </c:pt>
                <c:pt idx="1683">
                  <c:v>6.28</c:v>
                </c:pt>
                <c:pt idx="1684">
                  <c:v>4</c:v>
                </c:pt>
                <c:pt idx="1685">
                  <c:v>3.07</c:v>
                </c:pt>
                <c:pt idx="1686">
                  <c:v>3.17</c:v>
                </c:pt>
                <c:pt idx="1687">
                  <c:v>3.22</c:v>
                </c:pt>
                <c:pt idx="1688">
                  <c:v>3.31</c:v>
                </c:pt>
                <c:pt idx="1689">
                  <c:v>3.21</c:v>
                </c:pt>
                <c:pt idx="1690">
                  <c:v>4.04</c:v>
                </c:pt>
                <c:pt idx="1691">
                  <c:v>2.7</c:v>
                </c:pt>
                <c:pt idx="1692">
                  <c:v>2.85</c:v>
                </c:pt>
                <c:pt idx="1693">
                  <c:v>2.2599999999999998</c:v>
                </c:pt>
                <c:pt idx="1694">
                  <c:v>3.3</c:v>
                </c:pt>
                <c:pt idx="1695">
                  <c:v>1.94</c:v>
                </c:pt>
                <c:pt idx="1696">
                  <c:v>2.16</c:v>
                </c:pt>
                <c:pt idx="1697">
                  <c:v>2.39</c:v>
                </c:pt>
                <c:pt idx="1698">
                  <c:v>2.1800000000000002</c:v>
                </c:pt>
                <c:pt idx="1699">
                  <c:v>1.56</c:v>
                </c:pt>
                <c:pt idx="1700">
                  <c:v>2.2400000000000002</c:v>
                </c:pt>
                <c:pt idx="1701">
                  <c:v>1.94</c:v>
                </c:pt>
                <c:pt idx="1702">
                  <c:v>2.5499999999999998</c:v>
                </c:pt>
                <c:pt idx="1703">
                  <c:v>2.16</c:v>
                </c:pt>
                <c:pt idx="1704">
                  <c:v>2.23</c:v>
                </c:pt>
                <c:pt idx="1705">
                  <c:v>8.1</c:v>
                </c:pt>
                <c:pt idx="1706">
                  <c:v>4.5999999999999996</c:v>
                </c:pt>
                <c:pt idx="1707">
                  <c:v>4.5</c:v>
                </c:pt>
                <c:pt idx="1708">
                  <c:v>5</c:v>
                </c:pt>
                <c:pt idx="1709">
                  <c:v>2.2120000000000002</c:v>
                </c:pt>
                <c:pt idx="1710">
                  <c:v>1.91</c:v>
                </c:pt>
                <c:pt idx="1711">
                  <c:v>2.367</c:v>
                </c:pt>
                <c:pt idx="1712">
                  <c:v>2.2890000000000001</c:v>
                </c:pt>
                <c:pt idx="1713">
                  <c:v>4.88</c:v>
                </c:pt>
                <c:pt idx="1714">
                  <c:v>8.4700000000000006</c:v>
                </c:pt>
                <c:pt idx="1715">
                  <c:v>6.29</c:v>
                </c:pt>
                <c:pt idx="1716">
                  <c:v>7.8599999999999977</c:v>
                </c:pt>
                <c:pt idx="1717">
                  <c:v>7.67</c:v>
                </c:pt>
                <c:pt idx="1718">
                  <c:v>7.3599999999999977</c:v>
                </c:pt>
                <c:pt idx="1719">
                  <c:v>7.25</c:v>
                </c:pt>
                <c:pt idx="1720">
                  <c:v>2.61</c:v>
                </c:pt>
                <c:pt idx="1721">
                  <c:v>6.78</c:v>
                </c:pt>
                <c:pt idx="1722">
                  <c:v>6.76</c:v>
                </c:pt>
                <c:pt idx="1723">
                  <c:v>4.54</c:v>
                </c:pt>
                <c:pt idx="1724">
                  <c:v>3.58</c:v>
                </c:pt>
                <c:pt idx="1725">
                  <c:v>3.71</c:v>
                </c:pt>
                <c:pt idx="1726">
                  <c:v>2.23</c:v>
                </c:pt>
                <c:pt idx="1727">
                  <c:v>2.2599999999999998</c:v>
                </c:pt>
                <c:pt idx="1728">
                  <c:v>2.92</c:v>
                </c:pt>
                <c:pt idx="1729">
                  <c:v>1.9699999999999991</c:v>
                </c:pt>
                <c:pt idx="1730">
                  <c:v>2.04</c:v>
                </c:pt>
                <c:pt idx="1731">
                  <c:v>5.6199999999999992</c:v>
                </c:pt>
                <c:pt idx="1732">
                  <c:v>5.26</c:v>
                </c:pt>
                <c:pt idx="1733">
                  <c:v>6.13</c:v>
                </c:pt>
                <c:pt idx="1734">
                  <c:v>5.78</c:v>
                </c:pt>
                <c:pt idx="1735">
                  <c:v>4.09</c:v>
                </c:pt>
                <c:pt idx="1736">
                  <c:v>4.3099999999999996</c:v>
                </c:pt>
                <c:pt idx="1737">
                  <c:v>5.25</c:v>
                </c:pt>
                <c:pt idx="1738">
                  <c:v>4.1599999999999993</c:v>
                </c:pt>
                <c:pt idx="1739">
                  <c:v>3.96</c:v>
                </c:pt>
                <c:pt idx="1740">
                  <c:v>4.1199999999999992</c:v>
                </c:pt>
                <c:pt idx="1741">
                  <c:v>7.46</c:v>
                </c:pt>
                <c:pt idx="1742">
                  <c:v>8.2299999999999986</c:v>
                </c:pt>
                <c:pt idx="1743">
                  <c:v>7.9</c:v>
                </c:pt>
                <c:pt idx="1744">
                  <c:v>8.4</c:v>
                </c:pt>
                <c:pt idx="1745">
                  <c:v>9.27</c:v>
                </c:pt>
                <c:pt idx="1746">
                  <c:v>6.5</c:v>
                </c:pt>
                <c:pt idx="1747">
                  <c:v>6.3000000000000007</c:v>
                </c:pt>
                <c:pt idx="1748">
                  <c:v>8.1300000000000008</c:v>
                </c:pt>
                <c:pt idx="1749">
                  <c:v>7.41</c:v>
                </c:pt>
                <c:pt idx="1750">
                  <c:v>7.67</c:v>
                </c:pt>
                <c:pt idx="1751">
                  <c:v>7.59</c:v>
                </c:pt>
                <c:pt idx="1752">
                  <c:v>7.84</c:v>
                </c:pt>
                <c:pt idx="1753">
                  <c:v>7.59</c:v>
                </c:pt>
                <c:pt idx="1754">
                  <c:v>8.1</c:v>
                </c:pt>
                <c:pt idx="1755">
                  <c:v>4.47</c:v>
                </c:pt>
                <c:pt idx="1756">
                  <c:v>4.6399999999999997</c:v>
                </c:pt>
                <c:pt idx="1757">
                  <c:v>5.25</c:v>
                </c:pt>
                <c:pt idx="1758">
                  <c:v>5</c:v>
                </c:pt>
                <c:pt idx="1759">
                  <c:v>4.3800000000000008</c:v>
                </c:pt>
                <c:pt idx="1760">
                  <c:v>5.03</c:v>
                </c:pt>
                <c:pt idx="1761">
                  <c:v>4.24</c:v>
                </c:pt>
                <c:pt idx="1762">
                  <c:v>4.4800000000000004</c:v>
                </c:pt>
                <c:pt idx="1763">
                  <c:v>4.08</c:v>
                </c:pt>
                <c:pt idx="1764">
                  <c:v>3.72</c:v>
                </c:pt>
                <c:pt idx="1765">
                  <c:v>3.66</c:v>
                </c:pt>
                <c:pt idx="1766">
                  <c:v>3.76</c:v>
                </c:pt>
                <c:pt idx="1767">
                  <c:v>3.99</c:v>
                </c:pt>
                <c:pt idx="1768">
                  <c:v>4.26</c:v>
                </c:pt>
                <c:pt idx="1769">
                  <c:v>4.6499999999999986</c:v>
                </c:pt>
                <c:pt idx="1770">
                  <c:v>3.93</c:v>
                </c:pt>
                <c:pt idx="1771">
                  <c:v>4.37</c:v>
                </c:pt>
                <c:pt idx="1772">
                  <c:v>7.26</c:v>
                </c:pt>
                <c:pt idx="1773">
                  <c:v>5.56</c:v>
                </c:pt>
                <c:pt idx="1774">
                  <c:v>8.69</c:v>
                </c:pt>
                <c:pt idx="1775">
                  <c:v>8.66</c:v>
                </c:pt>
                <c:pt idx="1776">
                  <c:v>2.87</c:v>
                </c:pt>
                <c:pt idx="1777">
                  <c:v>5.79</c:v>
                </c:pt>
                <c:pt idx="1778">
                  <c:v>7.58</c:v>
                </c:pt>
                <c:pt idx="1779">
                  <c:v>9.91</c:v>
                </c:pt>
                <c:pt idx="1780">
                  <c:v>8.74</c:v>
                </c:pt>
                <c:pt idx="1781">
                  <c:v>8.86</c:v>
                </c:pt>
                <c:pt idx="1782">
                  <c:v>5.3699999999999983</c:v>
                </c:pt>
                <c:pt idx="1783">
                  <c:v>12.15</c:v>
                </c:pt>
                <c:pt idx="1784">
                  <c:v>7.8000000000000007</c:v>
                </c:pt>
                <c:pt idx="1785">
                  <c:v>9.32</c:v>
                </c:pt>
                <c:pt idx="1786">
                  <c:v>6.94</c:v>
                </c:pt>
                <c:pt idx="1787">
                  <c:v>4.5299999999999976</c:v>
                </c:pt>
                <c:pt idx="1788">
                  <c:v>7.18</c:v>
                </c:pt>
                <c:pt idx="1789">
                  <c:v>4.74</c:v>
                </c:pt>
                <c:pt idx="1790">
                  <c:v>5.58</c:v>
                </c:pt>
                <c:pt idx="1791">
                  <c:v>5.72</c:v>
                </c:pt>
                <c:pt idx="1792">
                  <c:v>7.17</c:v>
                </c:pt>
                <c:pt idx="1793">
                  <c:v>8.2900000000000009</c:v>
                </c:pt>
                <c:pt idx="1794">
                  <c:v>7.53</c:v>
                </c:pt>
                <c:pt idx="1795">
                  <c:v>7.14</c:v>
                </c:pt>
                <c:pt idx="1796">
                  <c:v>7.46</c:v>
                </c:pt>
                <c:pt idx="1797">
                  <c:v>5.4</c:v>
                </c:pt>
                <c:pt idx="1798">
                  <c:v>4.4400000000000004</c:v>
                </c:pt>
                <c:pt idx="1799">
                  <c:v>8.6399999999999988</c:v>
                </c:pt>
                <c:pt idx="1800">
                  <c:v>8.32</c:v>
                </c:pt>
                <c:pt idx="1801">
                  <c:v>5.23</c:v>
                </c:pt>
                <c:pt idx="1802">
                  <c:v>3.07</c:v>
                </c:pt>
                <c:pt idx="1803">
                  <c:v>7.6599999999999993</c:v>
                </c:pt>
                <c:pt idx="1804">
                  <c:v>2.78</c:v>
                </c:pt>
                <c:pt idx="1805">
                  <c:v>4.21</c:v>
                </c:pt>
                <c:pt idx="1806">
                  <c:v>0.92</c:v>
                </c:pt>
                <c:pt idx="1807">
                  <c:v>2.4</c:v>
                </c:pt>
                <c:pt idx="1808">
                  <c:v>6.5500000000000007</c:v>
                </c:pt>
                <c:pt idx="1809">
                  <c:v>6.58</c:v>
                </c:pt>
                <c:pt idx="1810">
                  <c:v>7.17</c:v>
                </c:pt>
                <c:pt idx="1811">
                  <c:v>6.67</c:v>
                </c:pt>
                <c:pt idx="1812">
                  <c:v>7.1</c:v>
                </c:pt>
                <c:pt idx="1813">
                  <c:v>6.6199999999999992</c:v>
                </c:pt>
                <c:pt idx="1814">
                  <c:v>6.88</c:v>
                </c:pt>
                <c:pt idx="1815">
                  <c:v>6.42</c:v>
                </c:pt>
                <c:pt idx="1816">
                  <c:v>6.8199999999999994</c:v>
                </c:pt>
                <c:pt idx="1817">
                  <c:v>6.1899999999999986</c:v>
                </c:pt>
                <c:pt idx="1818">
                  <c:v>6.38</c:v>
                </c:pt>
                <c:pt idx="1819">
                  <c:v>6.57</c:v>
                </c:pt>
                <c:pt idx="1820">
                  <c:v>5.6599999999999993</c:v>
                </c:pt>
                <c:pt idx="1821">
                  <c:v>6.74</c:v>
                </c:pt>
                <c:pt idx="1822">
                  <c:v>7.09</c:v>
                </c:pt>
                <c:pt idx="1823">
                  <c:v>6.1400000000000006</c:v>
                </c:pt>
                <c:pt idx="1824">
                  <c:v>6.81</c:v>
                </c:pt>
                <c:pt idx="1825">
                  <c:v>6.58</c:v>
                </c:pt>
                <c:pt idx="1826">
                  <c:v>6.96</c:v>
                </c:pt>
                <c:pt idx="1827">
                  <c:v>7.18</c:v>
                </c:pt>
                <c:pt idx="1828">
                  <c:v>4.3</c:v>
                </c:pt>
                <c:pt idx="1829">
                  <c:v>4.0999999999999996</c:v>
                </c:pt>
                <c:pt idx="1830">
                  <c:v>9.26</c:v>
                </c:pt>
                <c:pt idx="1831">
                  <c:v>8.98</c:v>
                </c:pt>
                <c:pt idx="1832">
                  <c:v>3.72</c:v>
                </c:pt>
                <c:pt idx="1833">
                  <c:v>3.57</c:v>
                </c:pt>
                <c:pt idx="1834">
                  <c:v>5.8199999999999994</c:v>
                </c:pt>
                <c:pt idx="1835">
                  <c:v>3.76</c:v>
                </c:pt>
                <c:pt idx="1836">
                  <c:v>7.6099999999999977</c:v>
                </c:pt>
                <c:pt idx="1837">
                  <c:v>8.48</c:v>
                </c:pt>
                <c:pt idx="1838">
                  <c:v>3.24</c:v>
                </c:pt>
                <c:pt idx="1839">
                  <c:v>1.96</c:v>
                </c:pt>
                <c:pt idx="1840">
                  <c:v>3.76</c:v>
                </c:pt>
                <c:pt idx="1841">
                  <c:v>2.23</c:v>
                </c:pt>
                <c:pt idx="1842">
                  <c:v>2.99</c:v>
                </c:pt>
                <c:pt idx="1843">
                  <c:v>3.47</c:v>
                </c:pt>
                <c:pt idx="1844">
                  <c:v>1.89</c:v>
                </c:pt>
                <c:pt idx="1845">
                  <c:v>3.0999999999999992</c:v>
                </c:pt>
                <c:pt idx="1846">
                  <c:v>1.52</c:v>
                </c:pt>
                <c:pt idx="1847">
                  <c:v>0.41</c:v>
                </c:pt>
                <c:pt idx="1848">
                  <c:v>1</c:v>
                </c:pt>
                <c:pt idx="1849">
                  <c:v>4.1400000000000006</c:v>
                </c:pt>
                <c:pt idx="1850">
                  <c:v>4.25</c:v>
                </c:pt>
                <c:pt idx="1851">
                  <c:v>3.55</c:v>
                </c:pt>
                <c:pt idx="1852">
                  <c:v>4.2200000000000006</c:v>
                </c:pt>
                <c:pt idx="1853">
                  <c:v>4.05</c:v>
                </c:pt>
                <c:pt idx="1854">
                  <c:v>2.71</c:v>
                </c:pt>
                <c:pt idx="1855">
                  <c:v>3.94</c:v>
                </c:pt>
                <c:pt idx="1856">
                  <c:v>3.32</c:v>
                </c:pt>
                <c:pt idx="1857">
                  <c:v>3.26</c:v>
                </c:pt>
                <c:pt idx="1858">
                  <c:v>4.24</c:v>
                </c:pt>
                <c:pt idx="1859">
                  <c:v>3.67</c:v>
                </c:pt>
                <c:pt idx="1860">
                  <c:v>3.65</c:v>
                </c:pt>
                <c:pt idx="1861">
                  <c:v>3.27</c:v>
                </c:pt>
                <c:pt idx="1862">
                  <c:v>4.6199999999999992</c:v>
                </c:pt>
                <c:pt idx="1863">
                  <c:v>5.1599999999999993</c:v>
                </c:pt>
                <c:pt idx="1864">
                  <c:v>6.1400000000000006</c:v>
                </c:pt>
                <c:pt idx="1865">
                  <c:v>5.55</c:v>
                </c:pt>
                <c:pt idx="1866">
                  <c:v>5.38</c:v>
                </c:pt>
                <c:pt idx="1867">
                  <c:v>5.5</c:v>
                </c:pt>
                <c:pt idx="1868">
                  <c:v>8.9</c:v>
                </c:pt>
                <c:pt idx="1869">
                  <c:v>7.8000000000000007</c:v>
                </c:pt>
                <c:pt idx="1870">
                  <c:v>7</c:v>
                </c:pt>
                <c:pt idx="1871">
                  <c:v>2.48</c:v>
                </c:pt>
                <c:pt idx="1872">
                  <c:v>6.71</c:v>
                </c:pt>
                <c:pt idx="1873">
                  <c:v>3.44</c:v>
                </c:pt>
                <c:pt idx="1874">
                  <c:v>5.56</c:v>
                </c:pt>
                <c:pt idx="1875">
                  <c:v>3.24</c:v>
                </c:pt>
                <c:pt idx="1876">
                  <c:v>3.43</c:v>
                </c:pt>
                <c:pt idx="1877">
                  <c:v>5.94</c:v>
                </c:pt>
                <c:pt idx="1878">
                  <c:v>6.03</c:v>
                </c:pt>
                <c:pt idx="1879">
                  <c:v>4.7</c:v>
                </c:pt>
                <c:pt idx="1880">
                  <c:v>5.72</c:v>
                </c:pt>
                <c:pt idx="1881">
                  <c:v>2.38</c:v>
                </c:pt>
                <c:pt idx="1882">
                  <c:v>4.3599999999999994</c:v>
                </c:pt>
                <c:pt idx="1883">
                  <c:v>4.2200000000000006</c:v>
                </c:pt>
                <c:pt idx="1884">
                  <c:v>4.3499999999999996</c:v>
                </c:pt>
                <c:pt idx="1885">
                  <c:v>3.97</c:v>
                </c:pt>
                <c:pt idx="1886">
                  <c:v>3.72</c:v>
                </c:pt>
                <c:pt idx="1887">
                  <c:v>4.33</c:v>
                </c:pt>
                <c:pt idx="1888">
                  <c:v>4.8899999999999997</c:v>
                </c:pt>
                <c:pt idx="1889">
                  <c:v>4.1499999999999986</c:v>
                </c:pt>
                <c:pt idx="1890">
                  <c:v>3.29</c:v>
                </c:pt>
                <c:pt idx="1891">
                  <c:v>5.05</c:v>
                </c:pt>
                <c:pt idx="1892">
                  <c:v>5</c:v>
                </c:pt>
                <c:pt idx="1893">
                  <c:v>6</c:v>
                </c:pt>
                <c:pt idx="1894">
                  <c:v>4</c:v>
                </c:pt>
                <c:pt idx="1895">
                  <c:v>5</c:v>
                </c:pt>
                <c:pt idx="1896">
                  <c:v>5</c:v>
                </c:pt>
                <c:pt idx="1897">
                  <c:v>4.8</c:v>
                </c:pt>
                <c:pt idx="1898">
                  <c:v>5.6</c:v>
                </c:pt>
                <c:pt idx="1899">
                  <c:v>8.8000000000000007</c:v>
                </c:pt>
                <c:pt idx="1900">
                  <c:v>5</c:v>
                </c:pt>
                <c:pt idx="1901">
                  <c:v>4.9000000000000004</c:v>
                </c:pt>
                <c:pt idx="1902">
                  <c:v>4.5999999999999996</c:v>
                </c:pt>
                <c:pt idx="1903">
                  <c:v>4.5999999999999996</c:v>
                </c:pt>
                <c:pt idx="1904">
                  <c:v>5.24</c:v>
                </c:pt>
                <c:pt idx="1905">
                  <c:v>3.71</c:v>
                </c:pt>
                <c:pt idx="1906">
                  <c:v>7.47</c:v>
                </c:pt>
                <c:pt idx="1907">
                  <c:v>8.1399999999999988</c:v>
                </c:pt>
                <c:pt idx="1908">
                  <c:v>8.9600000000000026</c:v>
                </c:pt>
                <c:pt idx="1909">
                  <c:v>7.67</c:v>
                </c:pt>
                <c:pt idx="1910">
                  <c:v>7.7700000000000014</c:v>
                </c:pt>
                <c:pt idx="1911">
                  <c:v>9.09</c:v>
                </c:pt>
                <c:pt idx="1912">
                  <c:v>6.42</c:v>
                </c:pt>
                <c:pt idx="1913">
                  <c:v>5.0299999999999976</c:v>
                </c:pt>
                <c:pt idx="1914">
                  <c:v>6.99</c:v>
                </c:pt>
                <c:pt idx="1915">
                  <c:v>7.07</c:v>
                </c:pt>
                <c:pt idx="1916">
                  <c:v>3.66</c:v>
                </c:pt>
                <c:pt idx="1917">
                  <c:v>7.85</c:v>
                </c:pt>
                <c:pt idx="1918">
                  <c:v>9.33</c:v>
                </c:pt>
                <c:pt idx="1919">
                  <c:v>4.5299999999999976</c:v>
                </c:pt>
                <c:pt idx="1920">
                  <c:v>4.59</c:v>
                </c:pt>
                <c:pt idx="1921">
                  <c:v>5.58</c:v>
                </c:pt>
                <c:pt idx="1922">
                  <c:v>4.13</c:v>
                </c:pt>
                <c:pt idx="1923">
                  <c:v>3.26</c:v>
                </c:pt>
                <c:pt idx="1924">
                  <c:v>5.37</c:v>
                </c:pt>
                <c:pt idx="1925">
                  <c:v>3.87</c:v>
                </c:pt>
                <c:pt idx="1926">
                  <c:v>3.87</c:v>
                </c:pt>
                <c:pt idx="1927">
                  <c:v>4.4800000000000004</c:v>
                </c:pt>
                <c:pt idx="1928">
                  <c:v>2.0099999999999998</c:v>
                </c:pt>
                <c:pt idx="1929">
                  <c:v>1.26</c:v>
                </c:pt>
                <c:pt idx="1930">
                  <c:v>1.0900000000000001</c:v>
                </c:pt>
                <c:pt idx="1931">
                  <c:v>1.81</c:v>
                </c:pt>
                <c:pt idx="1932">
                  <c:v>1.92</c:v>
                </c:pt>
                <c:pt idx="1933">
                  <c:v>2.04</c:v>
                </c:pt>
                <c:pt idx="1934">
                  <c:v>1.58</c:v>
                </c:pt>
                <c:pt idx="1935">
                  <c:v>2.4700000000000002</c:v>
                </c:pt>
                <c:pt idx="1936">
                  <c:v>2.25</c:v>
                </c:pt>
                <c:pt idx="1937">
                  <c:v>2.65</c:v>
                </c:pt>
                <c:pt idx="1938">
                  <c:v>2.56</c:v>
                </c:pt>
                <c:pt idx="1939">
                  <c:v>1.6</c:v>
                </c:pt>
                <c:pt idx="1940">
                  <c:v>7.8699999999999983</c:v>
                </c:pt>
                <c:pt idx="1941">
                  <c:v>7.38</c:v>
                </c:pt>
                <c:pt idx="1942">
                  <c:v>9.1299999999999972</c:v>
                </c:pt>
                <c:pt idx="1943">
                  <c:v>8.91</c:v>
                </c:pt>
                <c:pt idx="1944">
                  <c:v>7.95</c:v>
                </c:pt>
                <c:pt idx="1945">
                  <c:v>9.49</c:v>
                </c:pt>
                <c:pt idx="1946">
                  <c:v>7.26</c:v>
                </c:pt>
                <c:pt idx="1947">
                  <c:v>11.63</c:v>
                </c:pt>
                <c:pt idx="1948">
                  <c:v>8.7900000000000009</c:v>
                </c:pt>
                <c:pt idx="1949">
                  <c:v>8.58</c:v>
                </c:pt>
                <c:pt idx="1950">
                  <c:v>10.75</c:v>
                </c:pt>
                <c:pt idx="1951">
                  <c:v>8.2299999999999986</c:v>
                </c:pt>
                <c:pt idx="1952">
                  <c:v>1.98</c:v>
                </c:pt>
                <c:pt idx="1953">
                  <c:v>5.2450350363899476</c:v>
                </c:pt>
                <c:pt idx="1954">
                  <c:v>7.3190223960000003</c:v>
                </c:pt>
                <c:pt idx="1955">
                  <c:v>7.5887324760000006</c:v>
                </c:pt>
                <c:pt idx="1956">
                  <c:v>8.1639463200000026</c:v>
                </c:pt>
                <c:pt idx="1957">
                  <c:v>10.94120873</c:v>
                </c:pt>
                <c:pt idx="1958">
                  <c:v>5.4025329599999994</c:v>
                </c:pt>
                <c:pt idx="1959">
                  <c:v>5.55</c:v>
                </c:pt>
                <c:pt idx="1960">
                  <c:v>3.7</c:v>
                </c:pt>
                <c:pt idx="1961">
                  <c:v>3.76</c:v>
                </c:pt>
                <c:pt idx="1962">
                  <c:v>6.08</c:v>
                </c:pt>
                <c:pt idx="1963">
                  <c:v>4.13</c:v>
                </c:pt>
                <c:pt idx="1964">
                  <c:v>5.7</c:v>
                </c:pt>
                <c:pt idx="1965">
                  <c:v>3.8499999999999992</c:v>
                </c:pt>
                <c:pt idx="1966">
                  <c:v>5.98</c:v>
                </c:pt>
                <c:pt idx="1967">
                  <c:v>7.09</c:v>
                </c:pt>
                <c:pt idx="1968">
                  <c:v>8.02</c:v>
                </c:pt>
                <c:pt idx="1969">
                  <c:v>2.5299999999999998</c:v>
                </c:pt>
                <c:pt idx="1970">
                  <c:v>6.07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2A-D948-42F0-9126-63E4C3FB29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5497352"/>
        <c:axId val="475498920"/>
      </c:scatterChart>
      <c:valAx>
        <c:axId val="475497352"/>
        <c:scaling>
          <c:orientation val="minMax"/>
          <c:max val="70"/>
          <c:min val="10"/>
        </c:scaling>
        <c:delete val="0"/>
        <c:axPos val="b"/>
        <c:title>
          <c:tx>
            <c:rich>
              <a:bodyPr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 dirty="0">
                    <a:solidFill>
                      <a:schemeClr val="bg1"/>
                    </a:solidFill>
                  </a:rPr>
                  <a:t>SiO</a:t>
                </a:r>
                <a:r>
                  <a:rPr lang="it-IT" sz="1600" baseline="-25000" dirty="0">
                    <a:solidFill>
                      <a:schemeClr val="bg1"/>
                    </a:solidFill>
                  </a:rPr>
                  <a:t>2</a:t>
                </a:r>
                <a:r>
                  <a:rPr lang="it-IT" sz="1600" dirty="0">
                    <a:solidFill>
                      <a:schemeClr val="bg1"/>
                    </a:solidFill>
                  </a:rPr>
                  <a:t> (mass %)</a:t>
                </a:r>
              </a:p>
            </c:rich>
          </c:tx>
          <c:layout>
            <c:manualLayout>
              <c:xMode val="edge"/>
              <c:yMode val="edge"/>
              <c:x val="0.44144848323081798"/>
              <c:y val="0.94021531704510197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in"/>
        <c:minorTickMark val="in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400">
                <a:solidFill>
                  <a:schemeClr val="bg1"/>
                </a:solidFill>
              </a:defRPr>
            </a:pPr>
            <a:endParaRPr lang="it-IT"/>
          </a:p>
        </c:txPr>
        <c:crossAx val="475498920"/>
        <c:crosses val="autoZero"/>
        <c:crossBetween val="midCat"/>
        <c:majorUnit val="5"/>
      </c:valAx>
      <c:valAx>
        <c:axId val="475498920"/>
        <c:scaling>
          <c:orientation val="minMax"/>
          <c:max val="12"/>
          <c:min val="0"/>
        </c:scaling>
        <c:delete val="0"/>
        <c:axPos val="l"/>
        <c:title>
          <c:tx>
            <c:rich>
              <a:bodyPr/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r>
                  <a:rPr lang="it-IT" sz="1600" dirty="0">
                    <a:solidFill>
                      <a:schemeClr val="bg1"/>
                    </a:solidFill>
                  </a:rPr>
                  <a:t>Na</a:t>
                </a:r>
                <a:r>
                  <a:rPr lang="it-IT" sz="1600" baseline="-25000" dirty="0">
                    <a:solidFill>
                      <a:schemeClr val="bg1"/>
                    </a:solidFill>
                  </a:rPr>
                  <a:t>2</a:t>
                </a:r>
                <a:r>
                  <a:rPr lang="it-IT" sz="1600" dirty="0">
                    <a:solidFill>
                      <a:schemeClr val="bg1"/>
                    </a:solidFill>
                  </a:rPr>
                  <a:t>O+K</a:t>
                </a:r>
                <a:r>
                  <a:rPr lang="it-IT" sz="1600" baseline="-25000" dirty="0">
                    <a:solidFill>
                      <a:schemeClr val="bg1"/>
                    </a:solidFill>
                  </a:rPr>
                  <a:t>2</a:t>
                </a:r>
                <a:r>
                  <a:rPr lang="it-IT" sz="1600" dirty="0">
                    <a:solidFill>
                      <a:schemeClr val="bg1"/>
                    </a:solidFill>
                  </a:rPr>
                  <a:t>O (mass %)</a:t>
                </a:r>
              </a:p>
            </c:rich>
          </c:tx>
          <c:layout>
            <c:manualLayout>
              <c:xMode val="edge"/>
              <c:yMode val="edge"/>
              <c:x val="9.4108036187311205E-4"/>
              <c:y val="0.301731285267194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in"/>
        <c:minorTickMark val="in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400">
                <a:solidFill>
                  <a:schemeClr val="bg1"/>
                </a:solidFill>
              </a:defRPr>
            </a:pPr>
            <a:endParaRPr lang="it-IT"/>
          </a:p>
        </c:txPr>
        <c:crossAx val="475497352"/>
        <c:crosses val="autoZero"/>
        <c:crossBetween val="midCat"/>
        <c:majorUnit val="2"/>
        <c:minorUnit val="0.5"/>
      </c:valAx>
      <c:spPr>
        <a:solidFill>
          <a:schemeClr val="bg1"/>
        </a:solidFill>
        <a:ln w="3175">
          <a:solidFill>
            <a:srgbClr val="000000"/>
          </a:solidFill>
          <a:prstDash val="solid"/>
        </a:ln>
      </c:spPr>
    </c:plotArea>
    <c:plotVisOnly val="0"/>
    <c:dispBlanksAs val="gap"/>
    <c:showDLblsOverMax val="0"/>
  </c:chart>
  <c:spPr>
    <a:noFill/>
    <a:ln w="3175">
      <a:noFill/>
      <a:prstDash val="solid"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+mn-lt"/>
          <a:ea typeface="Times"/>
          <a:cs typeface="Times"/>
        </a:defRPr>
      </a:pPr>
      <a:endParaRPr lang="it-IT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6100118866167"/>
          <c:y val="5.1400554097404502E-2"/>
          <c:w val="0.83928776677958405"/>
          <c:h val="0.81024982613812901"/>
        </c:manualLayout>
      </c:layout>
      <c:scatterChart>
        <c:scatterStyle val="lineMarker"/>
        <c:varyColors val="0"/>
        <c:ser>
          <c:idx val="0"/>
          <c:order val="0"/>
          <c:spPr>
            <a:ln w="1905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'K2O vs. Na2O'!$L$46:$L$48</c:f>
              <c:numCache>
                <c:formatCode>General</c:formatCode>
                <c:ptCount val="3"/>
                <c:pt idx="0">
                  <c:v>0</c:v>
                </c:pt>
                <c:pt idx="1">
                  <c:v>2</c:v>
                </c:pt>
                <c:pt idx="2">
                  <c:v>5</c:v>
                </c:pt>
              </c:numCache>
            </c:numRef>
          </c:xVal>
          <c:yVal>
            <c:numRef>
              <c:f>'K2O vs. Na2O'!$M$46:$M$48</c:f>
              <c:numCache>
                <c:formatCode>General</c:formatCode>
                <c:ptCount val="3"/>
                <c:pt idx="0">
                  <c:v>0</c:v>
                </c:pt>
                <c:pt idx="1">
                  <c:v>2</c:v>
                </c:pt>
                <c:pt idx="2">
                  <c:v>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1657-46FC-8087-E6465E7D8DD2}"/>
            </c:ext>
          </c:extLst>
        </c:ser>
        <c:ser>
          <c:idx val="1"/>
          <c:order val="1"/>
          <c:spPr>
            <a:ln w="1905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'K2O vs. Na2O'!$O$46:$O$48</c:f>
              <c:numCache>
                <c:formatCode>General</c:formatCode>
                <c:ptCount val="3"/>
                <c:pt idx="0">
                  <c:v>0</c:v>
                </c:pt>
                <c:pt idx="1">
                  <c:v>2</c:v>
                </c:pt>
                <c:pt idx="2">
                  <c:v>5</c:v>
                </c:pt>
              </c:numCache>
            </c:numRef>
          </c:xVal>
          <c:yVal>
            <c:numRef>
              <c:f>'K2O vs. Na2O'!$P$46:$P$48</c:f>
              <c:numCache>
                <c:formatCode>General</c:formatCode>
                <c:ptCount val="3"/>
                <c:pt idx="0">
                  <c:v>0</c:v>
                </c:pt>
                <c:pt idx="1">
                  <c:v>4</c:v>
                </c:pt>
                <c:pt idx="2">
                  <c:v>10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1657-46FC-8087-E6465E7D8DD2}"/>
            </c:ext>
          </c:extLst>
        </c:ser>
        <c:ser>
          <c:idx val="2"/>
          <c:order val="2"/>
          <c:spPr>
            <a:ln>
              <a:noFill/>
            </a:ln>
          </c:spPr>
          <c:marker>
            <c:symbol val="circle"/>
            <c:size val="6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</c:spPr>
          </c:marker>
          <c:xVal>
            <c:numRef>
              <c:f>'[6]Georoc Lamprophyres (Dec 2023)'!$AL$2:$AL$1972</c:f>
              <c:numCache>
                <c:formatCode>0.00</c:formatCode>
                <c:ptCount val="1971"/>
                <c:pt idx="0">
                  <c:v>2.04</c:v>
                </c:pt>
                <c:pt idx="1">
                  <c:v>1.55</c:v>
                </c:pt>
                <c:pt idx="2">
                  <c:v>0.79</c:v>
                </c:pt>
                <c:pt idx="3">
                  <c:v>1.82</c:v>
                </c:pt>
                <c:pt idx="4">
                  <c:v>1.31</c:v>
                </c:pt>
                <c:pt idx="5">
                  <c:v>1.27</c:v>
                </c:pt>
                <c:pt idx="6">
                  <c:v>1.58</c:v>
                </c:pt>
                <c:pt idx="7">
                  <c:v>1.72</c:v>
                </c:pt>
                <c:pt idx="8">
                  <c:v>3.1</c:v>
                </c:pt>
                <c:pt idx="9">
                  <c:v>3.09</c:v>
                </c:pt>
                <c:pt idx="10">
                  <c:v>3.3</c:v>
                </c:pt>
                <c:pt idx="11">
                  <c:v>3.62</c:v>
                </c:pt>
                <c:pt idx="12">
                  <c:v>4.6199999999999992</c:v>
                </c:pt>
                <c:pt idx="13">
                  <c:v>4.03</c:v>
                </c:pt>
                <c:pt idx="14">
                  <c:v>3.79</c:v>
                </c:pt>
                <c:pt idx="15">
                  <c:v>3.55</c:v>
                </c:pt>
                <c:pt idx="16">
                  <c:v>3.19</c:v>
                </c:pt>
                <c:pt idx="17">
                  <c:v>3.74</c:v>
                </c:pt>
                <c:pt idx="18">
                  <c:v>3.48</c:v>
                </c:pt>
                <c:pt idx="19">
                  <c:v>2.4</c:v>
                </c:pt>
                <c:pt idx="20">
                  <c:v>4.04</c:v>
                </c:pt>
                <c:pt idx="21">
                  <c:v>4.03</c:v>
                </c:pt>
                <c:pt idx="22">
                  <c:v>3.76</c:v>
                </c:pt>
                <c:pt idx="23">
                  <c:v>1.04</c:v>
                </c:pt>
                <c:pt idx="24">
                  <c:v>1.46</c:v>
                </c:pt>
                <c:pt idx="25">
                  <c:v>1.4</c:v>
                </c:pt>
                <c:pt idx="26">
                  <c:v>0.39</c:v>
                </c:pt>
                <c:pt idx="27">
                  <c:v>1.03</c:v>
                </c:pt>
                <c:pt idx="28">
                  <c:v>0.13</c:v>
                </c:pt>
                <c:pt idx="29">
                  <c:v>0.08</c:v>
                </c:pt>
                <c:pt idx="30">
                  <c:v>3.57</c:v>
                </c:pt>
                <c:pt idx="31">
                  <c:v>4.03</c:v>
                </c:pt>
                <c:pt idx="32">
                  <c:v>3.76</c:v>
                </c:pt>
                <c:pt idx="33">
                  <c:v>1.9</c:v>
                </c:pt>
                <c:pt idx="34">
                  <c:v>3.44</c:v>
                </c:pt>
                <c:pt idx="35">
                  <c:v>3.63</c:v>
                </c:pt>
                <c:pt idx="36">
                  <c:v>4.1099999999999994</c:v>
                </c:pt>
                <c:pt idx="37">
                  <c:v>3.85</c:v>
                </c:pt>
                <c:pt idx="38">
                  <c:v>3.68</c:v>
                </c:pt>
                <c:pt idx="39">
                  <c:v>1.72</c:v>
                </c:pt>
                <c:pt idx="40">
                  <c:v>3.1</c:v>
                </c:pt>
                <c:pt idx="41">
                  <c:v>2.69</c:v>
                </c:pt>
                <c:pt idx="42">
                  <c:v>0.13</c:v>
                </c:pt>
                <c:pt idx="43">
                  <c:v>0.31</c:v>
                </c:pt>
                <c:pt idx="44">
                  <c:v>0.83</c:v>
                </c:pt>
                <c:pt idx="45">
                  <c:v>1.39</c:v>
                </c:pt>
                <c:pt idx="46">
                  <c:v>3.3</c:v>
                </c:pt>
                <c:pt idx="47">
                  <c:v>1.64</c:v>
                </c:pt>
                <c:pt idx="48">
                  <c:v>0.28000000000000003</c:v>
                </c:pt>
                <c:pt idx="49">
                  <c:v>2.04</c:v>
                </c:pt>
                <c:pt idx="50">
                  <c:v>1.1100000000000001</c:v>
                </c:pt>
                <c:pt idx="51">
                  <c:v>3.36</c:v>
                </c:pt>
                <c:pt idx="52">
                  <c:v>3.04</c:v>
                </c:pt>
                <c:pt idx="53">
                  <c:v>0.65</c:v>
                </c:pt>
                <c:pt idx="54">
                  <c:v>1.4</c:v>
                </c:pt>
                <c:pt idx="55">
                  <c:v>0.56000000000000005</c:v>
                </c:pt>
                <c:pt idx="56">
                  <c:v>0.21</c:v>
                </c:pt>
                <c:pt idx="57">
                  <c:v>2.04</c:v>
                </c:pt>
                <c:pt idx="58">
                  <c:v>2.98</c:v>
                </c:pt>
                <c:pt idx="59">
                  <c:v>2.319999999999999</c:v>
                </c:pt>
                <c:pt idx="60">
                  <c:v>1.6</c:v>
                </c:pt>
                <c:pt idx="61">
                  <c:v>1.8</c:v>
                </c:pt>
                <c:pt idx="62">
                  <c:v>1.84</c:v>
                </c:pt>
                <c:pt idx="63">
                  <c:v>2.25</c:v>
                </c:pt>
                <c:pt idx="64">
                  <c:v>2</c:v>
                </c:pt>
                <c:pt idx="65">
                  <c:v>1.79</c:v>
                </c:pt>
                <c:pt idx="66">
                  <c:v>0.81</c:v>
                </c:pt>
                <c:pt idx="67">
                  <c:v>0.42</c:v>
                </c:pt>
                <c:pt idx="68">
                  <c:v>2.52</c:v>
                </c:pt>
                <c:pt idx="69">
                  <c:v>1.69</c:v>
                </c:pt>
                <c:pt idx="70">
                  <c:v>2.5099999999999998</c:v>
                </c:pt>
                <c:pt idx="71">
                  <c:v>1.83</c:v>
                </c:pt>
                <c:pt idx="74">
                  <c:v>3.99</c:v>
                </c:pt>
                <c:pt idx="75">
                  <c:v>2.02</c:v>
                </c:pt>
                <c:pt idx="76">
                  <c:v>2.17</c:v>
                </c:pt>
                <c:pt idx="77">
                  <c:v>1.48</c:v>
                </c:pt>
                <c:pt idx="78">
                  <c:v>0.49</c:v>
                </c:pt>
                <c:pt idx="79">
                  <c:v>0.25</c:v>
                </c:pt>
                <c:pt idx="80">
                  <c:v>0.83</c:v>
                </c:pt>
                <c:pt idx="81">
                  <c:v>0</c:v>
                </c:pt>
                <c:pt idx="82">
                  <c:v>0.48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2.2999999999999998</c:v>
                </c:pt>
                <c:pt idx="87">
                  <c:v>1.9</c:v>
                </c:pt>
                <c:pt idx="88">
                  <c:v>3.4</c:v>
                </c:pt>
                <c:pt idx="89">
                  <c:v>4.72</c:v>
                </c:pt>
                <c:pt idx="90">
                  <c:v>4.3</c:v>
                </c:pt>
                <c:pt idx="91">
                  <c:v>3.69</c:v>
                </c:pt>
                <c:pt idx="92">
                  <c:v>4.54</c:v>
                </c:pt>
                <c:pt idx="93">
                  <c:v>2.35</c:v>
                </c:pt>
                <c:pt idx="94">
                  <c:v>2.75</c:v>
                </c:pt>
                <c:pt idx="95">
                  <c:v>2.2000000000000002</c:v>
                </c:pt>
                <c:pt idx="96">
                  <c:v>3.09</c:v>
                </c:pt>
                <c:pt idx="97">
                  <c:v>2.62</c:v>
                </c:pt>
                <c:pt idx="98">
                  <c:v>2.34</c:v>
                </c:pt>
                <c:pt idx="99">
                  <c:v>3.02</c:v>
                </c:pt>
                <c:pt idx="100">
                  <c:v>3.02</c:v>
                </c:pt>
                <c:pt idx="101">
                  <c:v>2.5299999999999998</c:v>
                </c:pt>
                <c:pt idx="102">
                  <c:v>2.48</c:v>
                </c:pt>
                <c:pt idx="103">
                  <c:v>2.34</c:v>
                </c:pt>
                <c:pt idx="104">
                  <c:v>1.86</c:v>
                </c:pt>
                <c:pt idx="105">
                  <c:v>2.94</c:v>
                </c:pt>
                <c:pt idx="106">
                  <c:v>3.11</c:v>
                </c:pt>
                <c:pt idx="107">
                  <c:v>2.71</c:v>
                </c:pt>
                <c:pt idx="108">
                  <c:v>2.8</c:v>
                </c:pt>
                <c:pt idx="109">
                  <c:v>3.15</c:v>
                </c:pt>
                <c:pt idx="110">
                  <c:v>2.25</c:v>
                </c:pt>
                <c:pt idx="111">
                  <c:v>2.1800000000000002</c:v>
                </c:pt>
                <c:pt idx="112">
                  <c:v>3</c:v>
                </c:pt>
                <c:pt idx="113">
                  <c:v>2.96</c:v>
                </c:pt>
                <c:pt idx="114">
                  <c:v>3.01</c:v>
                </c:pt>
                <c:pt idx="115">
                  <c:v>3.29</c:v>
                </c:pt>
                <c:pt idx="116">
                  <c:v>3.6</c:v>
                </c:pt>
                <c:pt idx="117">
                  <c:v>2.37</c:v>
                </c:pt>
                <c:pt idx="118">
                  <c:v>2.2799999999999998</c:v>
                </c:pt>
                <c:pt idx="119">
                  <c:v>2.4700000000000002</c:v>
                </c:pt>
                <c:pt idx="120">
                  <c:v>2.82</c:v>
                </c:pt>
                <c:pt idx="121">
                  <c:v>2.92</c:v>
                </c:pt>
                <c:pt idx="122">
                  <c:v>2.85</c:v>
                </c:pt>
                <c:pt idx="123">
                  <c:v>2.98</c:v>
                </c:pt>
                <c:pt idx="124">
                  <c:v>2.2999999999999998</c:v>
                </c:pt>
                <c:pt idx="125">
                  <c:v>2.9</c:v>
                </c:pt>
                <c:pt idx="126">
                  <c:v>2.73</c:v>
                </c:pt>
                <c:pt idx="127">
                  <c:v>2.75</c:v>
                </c:pt>
                <c:pt idx="128">
                  <c:v>2.5</c:v>
                </c:pt>
                <c:pt idx="129">
                  <c:v>3.49</c:v>
                </c:pt>
                <c:pt idx="130">
                  <c:v>3.62</c:v>
                </c:pt>
                <c:pt idx="131">
                  <c:v>2.4300000000000002</c:v>
                </c:pt>
                <c:pt idx="132">
                  <c:v>2.95</c:v>
                </c:pt>
                <c:pt idx="133">
                  <c:v>2.89</c:v>
                </c:pt>
                <c:pt idx="134">
                  <c:v>3.34</c:v>
                </c:pt>
                <c:pt idx="135">
                  <c:v>2.75</c:v>
                </c:pt>
                <c:pt idx="136">
                  <c:v>3.8</c:v>
                </c:pt>
                <c:pt idx="137">
                  <c:v>3.14</c:v>
                </c:pt>
                <c:pt idx="138">
                  <c:v>6.03</c:v>
                </c:pt>
                <c:pt idx="139">
                  <c:v>3.18</c:v>
                </c:pt>
                <c:pt idx="140">
                  <c:v>4.8899999999999997</c:v>
                </c:pt>
                <c:pt idx="141">
                  <c:v>9.18</c:v>
                </c:pt>
                <c:pt idx="142">
                  <c:v>4.95</c:v>
                </c:pt>
                <c:pt idx="143">
                  <c:v>5.6599999999999993</c:v>
                </c:pt>
                <c:pt idx="144">
                  <c:v>2.19</c:v>
                </c:pt>
                <c:pt idx="145">
                  <c:v>6.76</c:v>
                </c:pt>
                <c:pt idx="146">
                  <c:v>3.26</c:v>
                </c:pt>
                <c:pt idx="147">
                  <c:v>2.8</c:v>
                </c:pt>
                <c:pt idx="148">
                  <c:v>5.01</c:v>
                </c:pt>
                <c:pt idx="149">
                  <c:v>3.58</c:v>
                </c:pt>
                <c:pt idx="150">
                  <c:v>3.85</c:v>
                </c:pt>
                <c:pt idx="151">
                  <c:v>5.6</c:v>
                </c:pt>
                <c:pt idx="152">
                  <c:v>5.29</c:v>
                </c:pt>
                <c:pt idx="153">
                  <c:v>0.01</c:v>
                </c:pt>
                <c:pt idx="154">
                  <c:v>0.01</c:v>
                </c:pt>
                <c:pt idx="155">
                  <c:v>0.01</c:v>
                </c:pt>
                <c:pt idx="156">
                  <c:v>0.01</c:v>
                </c:pt>
                <c:pt idx="157">
                  <c:v>0.01</c:v>
                </c:pt>
                <c:pt idx="158">
                  <c:v>0.01</c:v>
                </c:pt>
                <c:pt idx="159">
                  <c:v>0.01</c:v>
                </c:pt>
                <c:pt idx="160">
                  <c:v>0.01</c:v>
                </c:pt>
                <c:pt idx="161">
                  <c:v>0.01</c:v>
                </c:pt>
                <c:pt idx="162">
                  <c:v>0.01</c:v>
                </c:pt>
                <c:pt idx="163">
                  <c:v>0.01</c:v>
                </c:pt>
                <c:pt idx="164">
                  <c:v>0.32</c:v>
                </c:pt>
                <c:pt idx="165">
                  <c:v>0.37</c:v>
                </c:pt>
                <c:pt idx="166">
                  <c:v>0.3</c:v>
                </c:pt>
                <c:pt idx="167">
                  <c:v>2.15</c:v>
                </c:pt>
                <c:pt idx="168">
                  <c:v>0.2</c:v>
                </c:pt>
                <c:pt idx="169">
                  <c:v>0.66</c:v>
                </c:pt>
                <c:pt idx="170">
                  <c:v>5.21</c:v>
                </c:pt>
                <c:pt idx="171">
                  <c:v>6.25</c:v>
                </c:pt>
                <c:pt idx="172">
                  <c:v>7.55</c:v>
                </c:pt>
                <c:pt idx="173">
                  <c:v>4.4400000000000004</c:v>
                </c:pt>
                <c:pt idx="174">
                  <c:v>1.34</c:v>
                </c:pt>
                <c:pt idx="175">
                  <c:v>1.74</c:v>
                </c:pt>
                <c:pt idx="176">
                  <c:v>3.26</c:v>
                </c:pt>
                <c:pt idx="177">
                  <c:v>3.41</c:v>
                </c:pt>
                <c:pt idx="178">
                  <c:v>1.69</c:v>
                </c:pt>
                <c:pt idx="179">
                  <c:v>2.23</c:v>
                </c:pt>
                <c:pt idx="180">
                  <c:v>3.22</c:v>
                </c:pt>
                <c:pt idx="181">
                  <c:v>3.15</c:v>
                </c:pt>
                <c:pt idx="182">
                  <c:v>1.62</c:v>
                </c:pt>
                <c:pt idx="183">
                  <c:v>2.319999999999999</c:v>
                </c:pt>
                <c:pt idx="184">
                  <c:v>1.52</c:v>
                </c:pt>
                <c:pt idx="185">
                  <c:v>2</c:v>
                </c:pt>
                <c:pt idx="186">
                  <c:v>1.77</c:v>
                </c:pt>
                <c:pt idx="187">
                  <c:v>2.11</c:v>
                </c:pt>
                <c:pt idx="188">
                  <c:v>0.35</c:v>
                </c:pt>
                <c:pt idx="189">
                  <c:v>4.22</c:v>
                </c:pt>
                <c:pt idx="190">
                  <c:v>1.87</c:v>
                </c:pt>
                <c:pt idx="191">
                  <c:v>2.23</c:v>
                </c:pt>
                <c:pt idx="192">
                  <c:v>0.56000000000000005</c:v>
                </c:pt>
                <c:pt idx="193">
                  <c:v>0.3</c:v>
                </c:pt>
                <c:pt idx="194">
                  <c:v>1.58</c:v>
                </c:pt>
                <c:pt idx="195">
                  <c:v>0.5</c:v>
                </c:pt>
                <c:pt idx="196">
                  <c:v>4.18</c:v>
                </c:pt>
                <c:pt idx="197">
                  <c:v>1.69</c:v>
                </c:pt>
                <c:pt idx="198">
                  <c:v>0.44</c:v>
                </c:pt>
                <c:pt idx="199">
                  <c:v>0.73</c:v>
                </c:pt>
                <c:pt idx="200">
                  <c:v>1.03</c:v>
                </c:pt>
                <c:pt idx="201">
                  <c:v>0.27</c:v>
                </c:pt>
                <c:pt idx="202">
                  <c:v>2.1</c:v>
                </c:pt>
                <c:pt idx="203">
                  <c:v>2.56</c:v>
                </c:pt>
                <c:pt idx="204">
                  <c:v>3.27</c:v>
                </c:pt>
                <c:pt idx="205">
                  <c:v>1.65</c:v>
                </c:pt>
                <c:pt idx="206">
                  <c:v>2.77</c:v>
                </c:pt>
                <c:pt idx="207">
                  <c:v>2.4500000000000002</c:v>
                </c:pt>
                <c:pt idx="208">
                  <c:v>2.48</c:v>
                </c:pt>
                <c:pt idx="209">
                  <c:v>3.71</c:v>
                </c:pt>
                <c:pt idx="210">
                  <c:v>1.93</c:v>
                </c:pt>
                <c:pt idx="211">
                  <c:v>1.54</c:v>
                </c:pt>
                <c:pt idx="212">
                  <c:v>1.73</c:v>
                </c:pt>
                <c:pt idx="213">
                  <c:v>1.24</c:v>
                </c:pt>
                <c:pt idx="214">
                  <c:v>0.13</c:v>
                </c:pt>
                <c:pt idx="215">
                  <c:v>1.78</c:v>
                </c:pt>
                <c:pt idx="216">
                  <c:v>1.48</c:v>
                </c:pt>
                <c:pt idx="217">
                  <c:v>2.25</c:v>
                </c:pt>
                <c:pt idx="218">
                  <c:v>1.28</c:v>
                </c:pt>
                <c:pt idx="219">
                  <c:v>1.76</c:v>
                </c:pt>
                <c:pt idx="220">
                  <c:v>2.86</c:v>
                </c:pt>
                <c:pt idx="221">
                  <c:v>1.1200000000000001</c:v>
                </c:pt>
                <c:pt idx="222">
                  <c:v>0.05</c:v>
                </c:pt>
                <c:pt idx="223">
                  <c:v>0.05</c:v>
                </c:pt>
                <c:pt idx="224">
                  <c:v>1.5</c:v>
                </c:pt>
                <c:pt idx="225">
                  <c:v>1.44</c:v>
                </c:pt>
                <c:pt idx="226">
                  <c:v>1.03</c:v>
                </c:pt>
                <c:pt idx="227">
                  <c:v>1.86</c:v>
                </c:pt>
                <c:pt idx="228">
                  <c:v>0.08</c:v>
                </c:pt>
                <c:pt idx="229">
                  <c:v>1.42</c:v>
                </c:pt>
                <c:pt idx="230">
                  <c:v>1.32</c:v>
                </c:pt>
                <c:pt idx="231">
                  <c:v>0.35</c:v>
                </c:pt>
                <c:pt idx="232">
                  <c:v>1.7</c:v>
                </c:pt>
                <c:pt idx="233">
                  <c:v>1.56</c:v>
                </c:pt>
                <c:pt idx="234">
                  <c:v>1.1399999999999999</c:v>
                </c:pt>
                <c:pt idx="235">
                  <c:v>1.62</c:v>
                </c:pt>
                <c:pt idx="236">
                  <c:v>1.17</c:v>
                </c:pt>
                <c:pt idx="237">
                  <c:v>1</c:v>
                </c:pt>
                <c:pt idx="238">
                  <c:v>0.26</c:v>
                </c:pt>
                <c:pt idx="239">
                  <c:v>0.04</c:v>
                </c:pt>
                <c:pt idx="240">
                  <c:v>0.13</c:v>
                </c:pt>
                <c:pt idx="241">
                  <c:v>0.99</c:v>
                </c:pt>
                <c:pt idx="242">
                  <c:v>1.96</c:v>
                </c:pt>
                <c:pt idx="243">
                  <c:v>0.13</c:v>
                </c:pt>
                <c:pt idx="244">
                  <c:v>1.58</c:v>
                </c:pt>
                <c:pt idx="245">
                  <c:v>0.84</c:v>
                </c:pt>
                <c:pt idx="246">
                  <c:v>2.68</c:v>
                </c:pt>
                <c:pt idx="247">
                  <c:v>1.9</c:v>
                </c:pt>
                <c:pt idx="248">
                  <c:v>2.91</c:v>
                </c:pt>
                <c:pt idx="249">
                  <c:v>2.17</c:v>
                </c:pt>
                <c:pt idx="250">
                  <c:v>2.06</c:v>
                </c:pt>
                <c:pt idx="251">
                  <c:v>1.65</c:v>
                </c:pt>
                <c:pt idx="252">
                  <c:v>1.45</c:v>
                </c:pt>
                <c:pt idx="253">
                  <c:v>2.15</c:v>
                </c:pt>
                <c:pt idx="254">
                  <c:v>0.96</c:v>
                </c:pt>
                <c:pt idx="255">
                  <c:v>2.21</c:v>
                </c:pt>
                <c:pt idx="256">
                  <c:v>2.52</c:v>
                </c:pt>
                <c:pt idx="257">
                  <c:v>2.14</c:v>
                </c:pt>
                <c:pt idx="258">
                  <c:v>2.12</c:v>
                </c:pt>
                <c:pt idx="259">
                  <c:v>2.0699999999999998</c:v>
                </c:pt>
                <c:pt idx="260">
                  <c:v>2.2200000000000002</c:v>
                </c:pt>
                <c:pt idx="261">
                  <c:v>2.27</c:v>
                </c:pt>
                <c:pt idx="262">
                  <c:v>1.84</c:v>
                </c:pt>
                <c:pt idx="263">
                  <c:v>1.9</c:v>
                </c:pt>
                <c:pt idx="264">
                  <c:v>2.5</c:v>
                </c:pt>
                <c:pt idx="265">
                  <c:v>2.4</c:v>
                </c:pt>
                <c:pt idx="266">
                  <c:v>3.2</c:v>
                </c:pt>
                <c:pt idx="267">
                  <c:v>2.92</c:v>
                </c:pt>
                <c:pt idx="268">
                  <c:v>0</c:v>
                </c:pt>
                <c:pt idx="269">
                  <c:v>4.3899999999999997</c:v>
                </c:pt>
                <c:pt idx="270">
                  <c:v>2.27</c:v>
                </c:pt>
                <c:pt idx="271">
                  <c:v>3.53</c:v>
                </c:pt>
                <c:pt idx="272">
                  <c:v>3.7</c:v>
                </c:pt>
                <c:pt idx="273">
                  <c:v>0.48</c:v>
                </c:pt>
                <c:pt idx="274">
                  <c:v>0.67</c:v>
                </c:pt>
                <c:pt idx="275">
                  <c:v>3.38</c:v>
                </c:pt>
                <c:pt idx="276">
                  <c:v>2.29</c:v>
                </c:pt>
                <c:pt idx="277">
                  <c:v>1.91</c:v>
                </c:pt>
                <c:pt idx="278">
                  <c:v>4.57</c:v>
                </c:pt>
                <c:pt idx="279">
                  <c:v>5.2</c:v>
                </c:pt>
                <c:pt idx="280">
                  <c:v>4.3</c:v>
                </c:pt>
                <c:pt idx="281">
                  <c:v>4.03</c:v>
                </c:pt>
                <c:pt idx="282">
                  <c:v>2.89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0.15</c:v>
                </c:pt>
                <c:pt idx="288">
                  <c:v>0.37</c:v>
                </c:pt>
                <c:pt idx="289">
                  <c:v>0.26</c:v>
                </c:pt>
                <c:pt idx="290">
                  <c:v>0.14000000000000001</c:v>
                </c:pt>
                <c:pt idx="291">
                  <c:v>0.13</c:v>
                </c:pt>
                <c:pt idx="292">
                  <c:v>0.1</c:v>
                </c:pt>
                <c:pt idx="293">
                  <c:v>0.97</c:v>
                </c:pt>
                <c:pt idx="294">
                  <c:v>1.1599999999999999</c:v>
                </c:pt>
                <c:pt idx="295">
                  <c:v>0.55000000000000004</c:v>
                </c:pt>
                <c:pt idx="296">
                  <c:v>2.1</c:v>
                </c:pt>
                <c:pt idx="297">
                  <c:v>1.71</c:v>
                </c:pt>
                <c:pt idx="298">
                  <c:v>2.2400000000000002</c:v>
                </c:pt>
                <c:pt idx="299">
                  <c:v>2.8</c:v>
                </c:pt>
                <c:pt idx="300">
                  <c:v>1.5</c:v>
                </c:pt>
                <c:pt idx="301">
                  <c:v>2.4900000000000002</c:v>
                </c:pt>
                <c:pt idx="302">
                  <c:v>0.88</c:v>
                </c:pt>
                <c:pt idx="303">
                  <c:v>1.1499999999999999</c:v>
                </c:pt>
                <c:pt idx="304">
                  <c:v>1.1000000000000001</c:v>
                </c:pt>
                <c:pt idx="305">
                  <c:v>1.5</c:v>
                </c:pt>
                <c:pt idx="306">
                  <c:v>1.46</c:v>
                </c:pt>
                <c:pt idx="307">
                  <c:v>1.49</c:v>
                </c:pt>
                <c:pt idx="308">
                  <c:v>0.35</c:v>
                </c:pt>
                <c:pt idx="309">
                  <c:v>0.45</c:v>
                </c:pt>
                <c:pt idx="310">
                  <c:v>1.7</c:v>
                </c:pt>
                <c:pt idx="311">
                  <c:v>1.67</c:v>
                </c:pt>
                <c:pt idx="312">
                  <c:v>1.03</c:v>
                </c:pt>
                <c:pt idx="313">
                  <c:v>2.1</c:v>
                </c:pt>
                <c:pt idx="314">
                  <c:v>1.5</c:v>
                </c:pt>
                <c:pt idx="315">
                  <c:v>0.31</c:v>
                </c:pt>
                <c:pt idx="316">
                  <c:v>3.22</c:v>
                </c:pt>
                <c:pt idx="317">
                  <c:v>1.66</c:v>
                </c:pt>
                <c:pt idx="318">
                  <c:v>3.95</c:v>
                </c:pt>
                <c:pt idx="319">
                  <c:v>2.68</c:v>
                </c:pt>
                <c:pt idx="320">
                  <c:v>2.84</c:v>
                </c:pt>
                <c:pt idx="321">
                  <c:v>1.08</c:v>
                </c:pt>
                <c:pt idx="322">
                  <c:v>4.3099999999999996</c:v>
                </c:pt>
                <c:pt idx="323">
                  <c:v>2.4300000000000002</c:v>
                </c:pt>
                <c:pt idx="324">
                  <c:v>3.81</c:v>
                </c:pt>
                <c:pt idx="325">
                  <c:v>4.8199999999999994</c:v>
                </c:pt>
                <c:pt idx="326">
                  <c:v>3.29</c:v>
                </c:pt>
                <c:pt idx="327">
                  <c:v>1.83</c:v>
                </c:pt>
                <c:pt idx="328">
                  <c:v>2.0299999999999998</c:v>
                </c:pt>
                <c:pt idx="329">
                  <c:v>1.89</c:v>
                </c:pt>
                <c:pt idx="330">
                  <c:v>2.0299999999999998</c:v>
                </c:pt>
                <c:pt idx="331">
                  <c:v>2.0699999999999998</c:v>
                </c:pt>
                <c:pt idx="332">
                  <c:v>4.92</c:v>
                </c:pt>
                <c:pt idx="333">
                  <c:v>5.1199999999999992</c:v>
                </c:pt>
                <c:pt idx="334">
                  <c:v>2.58</c:v>
                </c:pt>
                <c:pt idx="335">
                  <c:v>2.67</c:v>
                </c:pt>
                <c:pt idx="336">
                  <c:v>3.03</c:v>
                </c:pt>
                <c:pt idx="337">
                  <c:v>2.77</c:v>
                </c:pt>
                <c:pt idx="338">
                  <c:v>2.4500000000000002</c:v>
                </c:pt>
                <c:pt idx="339">
                  <c:v>2.73</c:v>
                </c:pt>
                <c:pt idx="340">
                  <c:v>2.61</c:v>
                </c:pt>
                <c:pt idx="341">
                  <c:v>2.48</c:v>
                </c:pt>
                <c:pt idx="342">
                  <c:v>2.46</c:v>
                </c:pt>
                <c:pt idx="343">
                  <c:v>2.48</c:v>
                </c:pt>
                <c:pt idx="344">
                  <c:v>3.06</c:v>
                </c:pt>
                <c:pt idx="345">
                  <c:v>3.09</c:v>
                </c:pt>
                <c:pt idx="346">
                  <c:v>4.37</c:v>
                </c:pt>
                <c:pt idx="347">
                  <c:v>3.06</c:v>
                </c:pt>
                <c:pt idx="348">
                  <c:v>3.64</c:v>
                </c:pt>
                <c:pt idx="349">
                  <c:v>3.05</c:v>
                </c:pt>
                <c:pt idx="350">
                  <c:v>3.3</c:v>
                </c:pt>
                <c:pt idx="351">
                  <c:v>3.8</c:v>
                </c:pt>
                <c:pt idx="352">
                  <c:v>0.42</c:v>
                </c:pt>
                <c:pt idx="353">
                  <c:v>0.51</c:v>
                </c:pt>
                <c:pt idx="354">
                  <c:v>3.38</c:v>
                </c:pt>
                <c:pt idx="355">
                  <c:v>3.44</c:v>
                </c:pt>
                <c:pt idx="356">
                  <c:v>2.27</c:v>
                </c:pt>
                <c:pt idx="357">
                  <c:v>2.57</c:v>
                </c:pt>
                <c:pt idx="358">
                  <c:v>1.24</c:v>
                </c:pt>
                <c:pt idx="359">
                  <c:v>0.73</c:v>
                </c:pt>
                <c:pt idx="360">
                  <c:v>2.23</c:v>
                </c:pt>
                <c:pt idx="361">
                  <c:v>2.4900000000000002</c:v>
                </c:pt>
                <c:pt idx="362">
                  <c:v>1.83</c:v>
                </c:pt>
                <c:pt idx="363">
                  <c:v>3.17</c:v>
                </c:pt>
                <c:pt idx="364">
                  <c:v>2.4700000000000002</c:v>
                </c:pt>
                <c:pt idx="365">
                  <c:v>2.1</c:v>
                </c:pt>
                <c:pt idx="366">
                  <c:v>3.17</c:v>
                </c:pt>
                <c:pt idx="367">
                  <c:v>0.87</c:v>
                </c:pt>
                <c:pt idx="368">
                  <c:v>0.99</c:v>
                </c:pt>
                <c:pt idx="369">
                  <c:v>0.7</c:v>
                </c:pt>
                <c:pt idx="370">
                  <c:v>1.02</c:v>
                </c:pt>
                <c:pt idx="371">
                  <c:v>0.7</c:v>
                </c:pt>
                <c:pt idx="372">
                  <c:v>0.04</c:v>
                </c:pt>
                <c:pt idx="373">
                  <c:v>0.4</c:v>
                </c:pt>
                <c:pt idx="374">
                  <c:v>0.34</c:v>
                </c:pt>
                <c:pt idx="375">
                  <c:v>1.86</c:v>
                </c:pt>
                <c:pt idx="376">
                  <c:v>1.48</c:v>
                </c:pt>
                <c:pt idx="377">
                  <c:v>0.12</c:v>
                </c:pt>
                <c:pt idx="378">
                  <c:v>0.77</c:v>
                </c:pt>
                <c:pt idx="379">
                  <c:v>0.61</c:v>
                </c:pt>
                <c:pt idx="380">
                  <c:v>0.82</c:v>
                </c:pt>
                <c:pt idx="381">
                  <c:v>3.48</c:v>
                </c:pt>
                <c:pt idx="382">
                  <c:v>3.58</c:v>
                </c:pt>
                <c:pt idx="383">
                  <c:v>2.58</c:v>
                </c:pt>
                <c:pt idx="384">
                  <c:v>3.53</c:v>
                </c:pt>
                <c:pt idx="385">
                  <c:v>3.74</c:v>
                </c:pt>
                <c:pt idx="386">
                  <c:v>3.65</c:v>
                </c:pt>
                <c:pt idx="387">
                  <c:v>3.67</c:v>
                </c:pt>
                <c:pt idx="388">
                  <c:v>2.17</c:v>
                </c:pt>
                <c:pt idx="389">
                  <c:v>2.59</c:v>
                </c:pt>
                <c:pt idx="390">
                  <c:v>2.93</c:v>
                </c:pt>
                <c:pt idx="391">
                  <c:v>2.57</c:v>
                </c:pt>
                <c:pt idx="392">
                  <c:v>2.4300000000000002</c:v>
                </c:pt>
                <c:pt idx="393">
                  <c:v>2.58</c:v>
                </c:pt>
                <c:pt idx="394">
                  <c:v>3.24</c:v>
                </c:pt>
                <c:pt idx="395">
                  <c:v>3.01</c:v>
                </c:pt>
                <c:pt idx="396">
                  <c:v>3.2</c:v>
                </c:pt>
                <c:pt idx="397">
                  <c:v>3.31</c:v>
                </c:pt>
                <c:pt idx="398">
                  <c:v>3.39</c:v>
                </c:pt>
                <c:pt idx="399">
                  <c:v>2.58</c:v>
                </c:pt>
                <c:pt idx="400">
                  <c:v>3.87</c:v>
                </c:pt>
                <c:pt idx="401">
                  <c:v>3.34</c:v>
                </c:pt>
                <c:pt idx="402">
                  <c:v>2.2000000000000002</c:v>
                </c:pt>
                <c:pt idx="403">
                  <c:v>2.85</c:v>
                </c:pt>
                <c:pt idx="404">
                  <c:v>2.65</c:v>
                </c:pt>
                <c:pt idx="405">
                  <c:v>2.31</c:v>
                </c:pt>
                <c:pt idx="406">
                  <c:v>2.25</c:v>
                </c:pt>
                <c:pt idx="407">
                  <c:v>2.2200000000000002</c:v>
                </c:pt>
                <c:pt idx="408">
                  <c:v>2.84</c:v>
                </c:pt>
                <c:pt idx="409">
                  <c:v>2.99</c:v>
                </c:pt>
                <c:pt idx="410">
                  <c:v>2.5499999999999998</c:v>
                </c:pt>
                <c:pt idx="411">
                  <c:v>2.57</c:v>
                </c:pt>
                <c:pt idx="412">
                  <c:v>1.79</c:v>
                </c:pt>
                <c:pt idx="413">
                  <c:v>2.41</c:v>
                </c:pt>
                <c:pt idx="414">
                  <c:v>2.61</c:v>
                </c:pt>
                <c:pt idx="415">
                  <c:v>2.77</c:v>
                </c:pt>
                <c:pt idx="416">
                  <c:v>2.12</c:v>
                </c:pt>
                <c:pt idx="417">
                  <c:v>3.71</c:v>
                </c:pt>
                <c:pt idx="418">
                  <c:v>2.46</c:v>
                </c:pt>
                <c:pt idx="419">
                  <c:v>2.46</c:v>
                </c:pt>
                <c:pt idx="420">
                  <c:v>2.25</c:v>
                </c:pt>
                <c:pt idx="421">
                  <c:v>3.36</c:v>
                </c:pt>
                <c:pt idx="422">
                  <c:v>2.56</c:v>
                </c:pt>
                <c:pt idx="423">
                  <c:v>1.7</c:v>
                </c:pt>
                <c:pt idx="424">
                  <c:v>2.4</c:v>
                </c:pt>
                <c:pt idx="425">
                  <c:v>2.48</c:v>
                </c:pt>
                <c:pt idx="426">
                  <c:v>2.2200000000000002</c:v>
                </c:pt>
                <c:pt idx="427">
                  <c:v>1.56</c:v>
                </c:pt>
                <c:pt idx="428">
                  <c:v>2.23</c:v>
                </c:pt>
                <c:pt idx="429">
                  <c:v>3.16</c:v>
                </c:pt>
                <c:pt idx="430">
                  <c:v>2.42</c:v>
                </c:pt>
                <c:pt idx="431">
                  <c:v>2.5</c:v>
                </c:pt>
                <c:pt idx="432">
                  <c:v>3.02</c:v>
                </c:pt>
                <c:pt idx="433">
                  <c:v>2.68</c:v>
                </c:pt>
                <c:pt idx="434">
                  <c:v>3.04</c:v>
                </c:pt>
                <c:pt idx="435">
                  <c:v>2.76</c:v>
                </c:pt>
                <c:pt idx="436">
                  <c:v>3.5</c:v>
                </c:pt>
                <c:pt idx="437">
                  <c:v>3.18</c:v>
                </c:pt>
                <c:pt idx="438">
                  <c:v>1.91</c:v>
                </c:pt>
                <c:pt idx="439">
                  <c:v>2.84</c:v>
                </c:pt>
                <c:pt idx="440">
                  <c:v>2.48</c:v>
                </c:pt>
                <c:pt idx="441">
                  <c:v>2.46</c:v>
                </c:pt>
                <c:pt idx="442">
                  <c:v>1.82</c:v>
                </c:pt>
                <c:pt idx="443">
                  <c:v>2.16</c:v>
                </c:pt>
                <c:pt idx="444">
                  <c:v>5.45</c:v>
                </c:pt>
                <c:pt idx="445">
                  <c:v>5.05</c:v>
                </c:pt>
                <c:pt idx="446">
                  <c:v>4.26</c:v>
                </c:pt>
                <c:pt idx="447">
                  <c:v>0.72</c:v>
                </c:pt>
                <c:pt idx="448">
                  <c:v>0.27</c:v>
                </c:pt>
                <c:pt idx="449">
                  <c:v>0.23</c:v>
                </c:pt>
                <c:pt idx="450">
                  <c:v>0.14000000000000001</c:v>
                </c:pt>
                <c:pt idx="451">
                  <c:v>0.17</c:v>
                </c:pt>
                <c:pt idx="452">
                  <c:v>7.0000000000000007E-2</c:v>
                </c:pt>
                <c:pt idx="453">
                  <c:v>0.17</c:v>
                </c:pt>
                <c:pt idx="454">
                  <c:v>7.0000000000000007E-2</c:v>
                </c:pt>
                <c:pt idx="455">
                  <c:v>0.06</c:v>
                </c:pt>
                <c:pt idx="456">
                  <c:v>0.24</c:v>
                </c:pt>
                <c:pt idx="457">
                  <c:v>0.21</c:v>
                </c:pt>
                <c:pt idx="458">
                  <c:v>0.82</c:v>
                </c:pt>
                <c:pt idx="459">
                  <c:v>4.22</c:v>
                </c:pt>
                <c:pt idx="460">
                  <c:v>3.47</c:v>
                </c:pt>
                <c:pt idx="461">
                  <c:v>2.65</c:v>
                </c:pt>
                <c:pt idx="462">
                  <c:v>2.46</c:v>
                </c:pt>
                <c:pt idx="463">
                  <c:v>2.39</c:v>
                </c:pt>
                <c:pt idx="464">
                  <c:v>2.38</c:v>
                </c:pt>
                <c:pt idx="465">
                  <c:v>2.36</c:v>
                </c:pt>
                <c:pt idx="466">
                  <c:v>1.85</c:v>
                </c:pt>
                <c:pt idx="467">
                  <c:v>1.19</c:v>
                </c:pt>
                <c:pt idx="468">
                  <c:v>1.31</c:v>
                </c:pt>
                <c:pt idx="469">
                  <c:v>0.48</c:v>
                </c:pt>
                <c:pt idx="470">
                  <c:v>0.8</c:v>
                </c:pt>
                <c:pt idx="471">
                  <c:v>2.6</c:v>
                </c:pt>
                <c:pt idx="472">
                  <c:v>1.54</c:v>
                </c:pt>
                <c:pt idx="473">
                  <c:v>1.62</c:v>
                </c:pt>
                <c:pt idx="474">
                  <c:v>1.6</c:v>
                </c:pt>
                <c:pt idx="475">
                  <c:v>1.26</c:v>
                </c:pt>
                <c:pt idx="476">
                  <c:v>1.43</c:v>
                </c:pt>
                <c:pt idx="477">
                  <c:v>1.85</c:v>
                </c:pt>
                <c:pt idx="478">
                  <c:v>1.72</c:v>
                </c:pt>
                <c:pt idx="479">
                  <c:v>2.78</c:v>
                </c:pt>
                <c:pt idx="480">
                  <c:v>2.84</c:v>
                </c:pt>
                <c:pt idx="481">
                  <c:v>0.77</c:v>
                </c:pt>
                <c:pt idx="482">
                  <c:v>0.76</c:v>
                </c:pt>
                <c:pt idx="483">
                  <c:v>1.2</c:v>
                </c:pt>
                <c:pt idx="484">
                  <c:v>1.02</c:v>
                </c:pt>
                <c:pt idx="485">
                  <c:v>1.05</c:v>
                </c:pt>
                <c:pt idx="486">
                  <c:v>3.04</c:v>
                </c:pt>
                <c:pt idx="487">
                  <c:v>3.49</c:v>
                </c:pt>
                <c:pt idx="488">
                  <c:v>1.46</c:v>
                </c:pt>
                <c:pt idx="489">
                  <c:v>2.11</c:v>
                </c:pt>
                <c:pt idx="490">
                  <c:v>4.8</c:v>
                </c:pt>
                <c:pt idx="491">
                  <c:v>5.18</c:v>
                </c:pt>
                <c:pt idx="492">
                  <c:v>3.15</c:v>
                </c:pt>
                <c:pt idx="493">
                  <c:v>3.04</c:v>
                </c:pt>
                <c:pt idx="494">
                  <c:v>3.09</c:v>
                </c:pt>
                <c:pt idx="495">
                  <c:v>0.41</c:v>
                </c:pt>
                <c:pt idx="496">
                  <c:v>0.4</c:v>
                </c:pt>
                <c:pt idx="497">
                  <c:v>0.27</c:v>
                </c:pt>
                <c:pt idx="498">
                  <c:v>7.0000000000000007E-2</c:v>
                </c:pt>
                <c:pt idx="499">
                  <c:v>0.2</c:v>
                </c:pt>
                <c:pt idx="500">
                  <c:v>0.4</c:v>
                </c:pt>
                <c:pt idx="501">
                  <c:v>2.33</c:v>
                </c:pt>
                <c:pt idx="502">
                  <c:v>0.69</c:v>
                </c:pt>
                <c:pt idx="503">
                  <c:v>0.12</c:v>
                </c:pt>
                <c:pt idx="504">
                  <c:v>2.78</c:v>
                </c:pt>
                <c:pt idx="505">
                  <c:v>3.36</c:v>
                </c:pt>
                <c:pt idx="506">
                  <c:v>1.84</c:v>
                </c:pt>
                <c:pt idx="507">
                  <c:v>2.4500000000000002</c:v>
                </c:pt>
                <c:pt idx="508">
                  <c:v>3.22</c:v>
                </c:pt>
                <c:pt idx="509">
                  <c:v>0</c:v>
                </c:pt>
                <c:pt idx="510">
                  <c:v>2.77</c:v>
                </c:pt>
                <c:pt idx="511">
                  <c:v>1.95</c:v>
                </c:pt>
                <c:pt idx="512">
                  <c:v>2.4500000000000002</c:v>
                </c:pt>
                <c:pt idx="513">
                  <c:v>2.73</c:v>
                </c:pt>
                <c:pt idx="514">
                  <c:v>1.92</c:v>
                </c:pt>
                <c:pt idx="515">
                  <c:v>2.81</c:v>
                </c:pt>
                <c:pt idx="516">
                  <c:v>2.4</c:v>
                </c:pt>
                <c:pt idx="517">
                  <c:v>2.23</c:v>
                </c:pt>
                <c:pt idx="518">
                  <c:v>2.2000000000000002</c:v>
                </c:pt>
                <c:pt idx="519">
                  <c:v>1.56</c:v>
                </c:pt>
                <c:pt idx="520">
                  <c:v>1.75</c:v>
                </c:pt>
                <c:pt idx="521">
                  <c:v>1.89</c:v>
                </c:pt>
                <c:pt idx="522">
                  <c:v>2.08</c:v>
                </c:pt>
                <c:pt idx="523">
                  <c:v>1.54</c:v>
                </c:pt>
                <c:pt idx="524">
                  <c:v>1.59</c:v>
                </c:pt>
                <c:pt idx="525">
                  <c:v>3.27</c:v>
                </c:pt>
                <c:pt idx="526">
                  <c:v>2.4700000000000002</c:v>
                </c:pt>
                <c:pt idx="527">
                  <c:v>2.9</c:v>
                </c:pt>
                <c:pt idx="528">
                  <c:v>3.47</c:v>
                </c:pt>
                <c:pt idx="529">
                  <c:v>3.24</c:v>
                </c:pt>
                <c:pt idx="530">
                  <c:v>3.02</c:v>
                </c:pt>
                <c:pt idx="531">
                  <c:v>3.61</c:v>
                </c:pt>
                <c:pt idx="532">
                  <c:v>2.54</c:v>
                </c:pt>
                <c:pt idx="533">
                  <c:v>2.68</c:v>
                </c:pt>
                <c:pt idx="534">
                  <c:v>2.64</c:v>
                </c:pt>
                <c:pt idx="535">
                  <c:v>2.83</c:v>
                </c:pt>
                <c:pt idx="536">
                  <c:v>2.79</c:v>
                </c:pt>
                <c:pt idx="537">
                  <c:v>2.33</c:v>
                </c:pt>
                <c:pt idx="538">
                  <c:v>2.29</c:v>
                </c:pt>
                <c:pt idx="539">
                  <c:v>4.25</c:v>
                </c:pt>
                <c:pt idx="540">
                  <c:v>4.26</c:v>
                </c:pt>
                <c:pt idx="541">
                  <c:v>4.18</c:v>
                </c:pt>
                <c:pt idx="542">
                  <c:v>3.41</c:v>
                </c:pt>
                <c:pt idx="543">
                  <c:v>3.62</c:v>
                </c:pt>
                <c:pt idx="544">
                  <c:v>2.63</c:v>
                </c:pt>
                <c:pt idx="545">
                  <c:v>5.73</c:v>
                </c:pt>
                <c:pt idx="546">
                  <c:v>1.57</c:v>
                </c:pt>
                <c:pt idx="547">
                  <c:v>2.0299999999999998</c:v>
                </c:pt>
                <c:pt idx="548">
                  <c:v>0.92</c:v>
                </c:pt>
                <c:pt idx="549">
                  <c:v>1.1599999999999999</c:v>
                </c:pt>
                <c:pt idx="550">
                  <c:v>1.96</c:v>
                </c:pt>
                <c:pt idx="551">
                  <c:v>1.75</c:v>
                </c:pt>
                <c:pt idx="552">
                  <c:v>5.05</c:v>
                </c:pt>
                <c:pt idx="553">
                  <c:v>1.75</c:v>
                </c:pt>
                <c:pt idx="554">
                  <c:v>1.7</c:v>
                </c:pt>
                <c:pt idx="555">
                  <c:v>3.93</c:v>
                </c:pt>
                <c:pt idx="556">
                  <c:v>5.09</c:v>
                </c:pt>
                <c:pt idx="557">
                  <c:v>5.39</c:v>
                </c:pt>
                <c:pt idx="558">
                  <c:v>8.33</c:v>
                </c:pt>
                <c:pt idx="559">
                  <c:v>3.08</c:v>
                </c:pt>
                <c:pt idx="560">
                  <c:v>4.8899999999999997</c:v>
                </c:pt>
                <c:pt idx="561">
                  <c:v>2.16</c:v>
                </c:pt>
                <c:pt idx="562">
                  <c:v>5.39</c:v>
                </c:pt>
                <c:pt idx="563">
                  <c:v>5.72</c:v>
                </c:pt>
                <c:pt idx="564">
                  <c:v>3.46</c:v>
                </c:pt>
                <c:pt idx="565">
                  <c:v>4.07</c:v>
                </c:pt>
                <c:pt idx="566">
                  <c:v>6.5</c:v>
                </c:pt>
                <c:pt idx="567">
                  <c:v>8.15</c:v>
                </c:pt>
                <c:pt idx="568">
                  <c:v>7.06</c:v>
                </c:pt>
                <c:pt idx="569">
                  <c:v>3.82</c:v>
                </c:pt>
                <c:pt idx="570">
                  <c:v>3.93</c:v>
                </c:pt>
                <c:pt idx="571">
                  <c:v>5.17</c:v>
                </c:pt>
                <c:pt idx="572">
                  <c:v>2.5499999999999998</c:v>
                </c:pt>
                <c:pt idx="573">
                  <c:v>2.1800000000000002</c:v>
                </c:pt>
                <c:pt idx="574">
                  <c:v>4.2300000000000004</c:v>
                </c:pt>
                <c:pt idx="575">
                  <c:v>3.79</c:v>
                </c:pt>
                <c:pt idx="576">
                  <c:v>5.33</c:v>
                </c:pt>
                <c:pt idx="577">
                  <c:v>7.26</c:v>
                </c:pt>
                <c:pt idx="578">
                  <c:v>6.14</c:v>
                </c:pt>
                <c:pt idx="579">
                  <c:v>4.84</c:v>
                </c:pt>
                <c:pt idx="580">
                  <c:v>4.6899999999999986</c:v>
                </c:pt>
                <c:pt idx="581">
                  <c:v>3.78</c:v>
                </c:pt>
                <c:pt idx="582">
                  <c:v>2.94</c:v>
                </c:pt>
                <c:pt idx="583">
                  <c:v>2.81</c:v>
                </c:pt>
                <c:pt idx="584">
                  <c:v>2.87</c:v>
                </c:pt>
                <c:pt idx="585">
                  <c:v>0.74</c:v>
                </c:pt>
                <c:pt idx="586">
                  <c:v>1.41</c:v>
                </c:pt>
                <c:pt idx="587">
                  <c:v>3.72</c:v>
                </c:pt>
                <c:pt idx="588">
                  <c:v>7.55</c:v>
                </c:pt>
                <c:pt idx="589">
                  <c:v>4.6099999999999994</c:v>
                </c:pt>
                <c:pt idx="590">
                  <c:v>4.46</c:v>
                </c:pt>
                <c:pt idx="591">
                  <c:v>3.64</c:v>
                </c:pt>
                <c:pt idx="592">
                  <c:v>5.14</c:v>
                </c:pt>
                <c:pt idx="593">
                  <c:v>5.0199999999999996</c:v>
                </c:pt>
                <c:pt idx="594">
                  <c:v>4.7300000000000004</c:v>
                </c:pt>
                <c:pt idx="595">
                  <c:v>4.38</c:v>
                </c:pt>
                <c:pt idx="596">
                  <c:v>4.04</c:v>
                </c:pt>
                <c:pt idx="597">
                  <c:v>4.04</c:v>
                </c:pt>
                <c:pt idx="598">
                  <c:v>5.54</c:v>
                </c:pt>
                <c:pt idx="599">
                  <c:v>3.79</c:v>
                </c:pt>
                <c:pt idx="600">
                  <c:v>6.03</c:v>
                </c:pt>
                <c:pt idx="601">
                  <c:v>5.7</c:v>
                </c:pt>
                <c:pt idx="602">
                  <c:v>3.47</c:v>
                </c:pt>
                <c:pt idx="603">
                  <c:v>4.09</c:v>
                </c:pt>
                <c:pt idx="604">
                  <c:v>3.82</c:v>
                </c:pt>
                <c:pt idx="605">
                  <c:v>4.84</c:v>
                </c:pt>
                <c:pt idx="606">
                  <c:v>5.0199999999999996</c:v>
                </c:pt>
                <c:pt idx="607">
                  <c:v>3.84</c:v>
                </c:pt>
                <c:pt idx="608">
                  <c:v>4.6599999999999993</c:v>
                </c:pt>
                <c:pt idx="609">
                  <c:v>6.2</c:v>
                </c:pt>
                <c:pt idx="610">
                  <c:v>3.62</c:v>
                </c:pt>
                <c:pt idx="611">
                  <c:v>3.59</c:v>
                </c:pt>
                <c:pt idx="612">
                  <c:v>4.88</c:v>
                </c:pt>
                <c:pt idx="613">
                  <c:v>3.48</c:v>
                </c:pt>
                <c:pt idx="614">
                  <c:v>4.2</c:v>
                </c:pt>
                <c:pt idx="615">
                  <c:v>3.11</c:v>
                </c:pt>
                <c:pt idx="616">
                  <c:v>0.32</c:v>
                </c:pt>
                <c:pt idx="617">
                  <c:v>0.28999999999999998</c:v>
                </c:pt>
                <c:pt idx="618">
                  <c:v>1.31</c:v>
                </c:pt>
                <c:pt idx="619">
                  <c:v>1.593</c:v>
                </c:pt>
                <c:pt idx="620">
                  <c:v>1.867</c:v>
                </c:pt>
                <c:pt idx="621">
                  <c:v>1.425999999999999</c:v>
                </c:pt>
                <c:pt idx="622">
                  <c:v>1.6870000000000001</c:v>
                </c:pt>
                <c:pt idx="623">
                  <c:v>1.2789999999999999</c:v>
                </c:pt>
                <c:pt idx="624">
                  <c:v>1.5029999999999999</c:v>
                </c:pt>
                <c:pt idx="625">
                  <c:v>1.552</c:v>
                </c:pt>
                <c:pt idx="626">
                  <c:v>1.86</c:v>
                </c:pt>
                <c:pt idx="627">
                  <c:v>3.23</c:v>
                </c:pt>
                <c:pt idx="628">
                  <c:v>3.08</c:v>
                </c:pt>
                <c:pt idx="629">
                  <c:v>1.36</c:v>
                </c:pt>
                <c:pt idx="630">
                  <c:v>2.2400000000000002</c:v>
                </c:pt>
                <c:pt idx="631">
                  <c:v>2.97</c:v>
                </c:pt>
                <c:pt idx="632">
                  <c:v>1.57</c:v>
                </c:pt>
                <c:pt idx="633">
                  <c:v>0.34</c:v>
                </c:pt>
                <c:pt idx="634">
                  <c:v>1.97</c:v>
                </c:pt>
                <c:pt idx="635">
                  <c:v>4.1399999999999997</c:v>
                </c:pt>
                <c:pt idx="636">
                  <c:v>0.01</c:v>
                </c:pt>
                <c:pt idx="637">
                  <c:v>3.7</c:v>
                </c:pt>
                <c:pt idx="638">
                  <c:v>0.25</c:v>
                </c:pt>
                <c:pt idx="639">
                  <c:v>3.99</c:v>
                </c:pt>
                <c:pt idx="640">
                  <c:v>2.2400000000000002</c:v>
                </c:pt>
                <c:pt idx="641">
                  <c:v>3.32</c:v>
                </c:pt>
                <c:pt idx="642">
                  <c:v>3.01</c:v>
                </c:pt>
                <c:pt idx="643">
                  <c:v>2.1</c:v>
                </c:pt>
                <c:pt idx="644">
                  <c:v>2</c:v>
                </c:pt>
                <c:pt idx="645">
                  <c:v>2.66</c:v>
                </c:pt>
                <c:pt idx="646">
                  <c:v>1.21</c:v>
                </c:pt>
                <c:pt idx="647">
                  <c:v>2.27</c:v>
                </c:pt>
                <c:pt idx="648">
                  <c:v>3.63</c:v>
                </c:pt>
                <c:pt idx="649">
                  <c:v>9</c:v>
                </c:pt>
                <c:pt idx="650">
                  <c:v>0.43</c:v>
                </c:pt>
                <c:pt idx="651">
                  <c:v>0.84</c:v>
                </c:pt>
                <c:pt idx="652">
                  <c:v>1.22</c:v>
                </c:pt>
                <c:pt idx="653">
                  <c:v>1.79</c:v>
                </c:pt>
                <c:pt idx="654">
                  <c:v>5.47</c:v>
                </c:pt>
                <c:pt idx="655">
                  <c:v>3.75</c:v>
                </c:pt>
                <c:pt idx="656">
                  <c:v>3.89</c:v>
                </c:pt>
                <c:pt idx="657">
                  <c:v>4.29</c:v>
                </c:pt>
                <c:pt idx="658">
                  <c:v>3.59</c:v>
                </c:pt>
                <c:pt idx="659">
                  <c:v>4.96</c:v>
                </c:pt>
                <c:pt idx="660">
                  <c:v>2.16</c:v>
                </c:pt>
                <c:pt idx="661">
                  <c:v>3.6</c:v>
                </c:pt>
                <c:pt idx="662">
                  <c:v>3.96</c:v>
                </c:pt>
                <c:pt idx="663">
                  <c:v>6.31</c:v>
                </c:pt>
                <c:pt idx="664">
                  <c:v>3.7</c:v>
                </c:pt>
                <c:pt idx="665">
                  <c:v>5.89</c:v>
                </c:pt>
                <c:pt idx="666">
                  <c:v>1.94</c:v>
                </c:pt>
                <c:pt idx="667">
                  <c:v>2.35</c:v>
                </c:pt>
                <c:pt idx="668">
                  <c:v>4.95</c:v>
                </c:pt>
                <c:pt idx="669">
                  <c:v>4.24</c:v>
                </c:pt>
                <c:pt idx="670">
                  <c:v>3.17</c:v>
                </c:pt>
                <c:pt idx="671">
                  <c:v>0.35</c:v>
                </c:pt>
                <c:pt idx="672">
                  <c:v>0.39</c:v>
                </c:pt>
                <c:pt idx="673">
                  <c:v>0.35</c:v>
                </c:pt>
                <c:pt idx="674">
                  <c:v>0.35</c:v>
                </c:pt>
                <c:pt idx="675">
                  <c:v>1.66</c:v>
                </c:pt>
                <c:pt idx="676">
                  <c:v>2.38</c:v>
                </c:pt>
                <c:pt idx="677">
                  <c:v>2.93</c:v>
                </c:pt>
                <c:pt idx="678">
                  <c:v>3.06</c:v>
                </c:pt>
                <c:pt idx="679">
                  <c:v>2.57</c:v>
                </c:pt>
                <c:pt idx="680">
                  <c:v>2.92</c:v>
                </c:pt>
                <c:pt idx="681">
                  <c:v>1.83</c:v>
                </c:pt>
                <c:pt idx="682">
                  <c:v>1.86</c:v>
                </c:pt>
                <c:pt idx="683">
                  <c:v>0.87</c:v>
                </c:pt>
                <c:pt idx="684">
                  <c:v>3.2</c:v>
                </c:pt>
                <c:pt idx="685">
                  <c:v>0.24</c:v>
                </c:pt>
                <c:pt idx="686">
                  <c:v>0.4</c:v>
                </c:pt>
                <c:pt idx="687">
                  <c:v>0.5</c:v>
                </c:pt>
                <c:pt idx="688">
                  <c:v>0.31</c:v>
                </c:pt>
                <c:pt idx="689">
                  <c:v>1.28</c:v>
                </c:pt>
                <c:pt idx="690">
                  <c:v>0.35</c:v>
                </c:pt>
                <c:pt idx="691">
                  <c:v>0.3</c:v>
                </c:pt>
                <c:pt idx="692">
                  <c:v>1.77</c:v>
                </c:pt>
                <c:pt idx="693">
                  <c:v>1.3</c:v>
                </c:pt>
                <c:pt idx="694">
                  <c:v>0.13</c:v>
                </c:pt>
                <c:pt idx="695">
                  <c:v>1.3</c:v>
                </c:pt>
                <c:pt idx="696">
                  <c:v>0.75</c:v>
                </c:pt>
                <c:pt idx="697">
                  <c:v>1.43</c:v>
                </c:pt>
                <c:pt idx="698">
                  <c:v>0.3</c:v>
                </c:pt>
                <c:pt idx="699">
                  <c:v>0.44</c:v>
                </c:pt>
                <c:pt idx="700">
                  <c:v>0.95</c:v>
                </c:pt>
                <c:pt idx="701">
                  <c:v>0.27</c:v>
                </c:pt>
                <c:pt idx="702">
                  <c:v>0.22</c:v>
                </c:pt>
                <c:pt idx="703">
                  <c:v>0.7</c:v>
                </c:pt>
                <c:pt idx="704">
                  <c:v>0.42</c:v>
                </c:pt>
                <c:pt idx="705">
                  <c:v>2.85</c:v>
                </c:pt>
                <c:pt idx="706">
                  <c:v>2.56</c:v>
                </c:pt>
                <c:pt idx="707">
                  <c:v>2.6560000000000001</c:v>
                </c:pt>
                <c:pt idx="708">
                  <c:v>2.2989999999999999</c:v>
                </c:pt>
                <c:pt idx="709">
                  <c:v>1.9379999999999991</c:v>
                </c:pt>
                <c:pt idx="710">
                  <c:v>0.872</c:v>
                </c:pt>
                <c:pt idx="711">
                  <c:v>3.2669999999999999</c:v>
                </c:pt>
                <c:pt idx="712">
                  <c:v>2.4079999999999999</c:v>
                </c:pt>
                <c:pt idx="713">
                  <c:v>2.4790000000000001</c:v>
                </c:pt>
                <c:pt idx="714">
                  <c:v>2.907</c:v>
                </c:pt>
                <c:pt idx="715">
                  <c:v>2.1160000000000001</c:v>
                </c:pt>
                <c:pt idx="716">
                  <c:v>2.2690000000000001</c:v>
                </c:pt>
                <c:pt idx="717">
                  <c:v>1.173</c:v>
                </c:pt>
                <c:pt idx="718">
                  <c:v>1.6</c:v>
                </c:pt>
                <c:pt idx="719">
                  <c:v>2.8</c:v>
                </c:pt>
                <c:pt idx="720">
                  <c:v>1.38</c:v>
                </c:pt>
                <c:pt idx="721">
                  <c:v>1.41</c:v>
                </c:pt>
                <c:pt idx="722">
                  <c:v>1.88</c:v>
                </c:pt>
                <c:pt idx="723">
                  <c:v>1.37</c:v>
                </c:pt>
                <c:pt idx="724">
                  <c:v>1.72</c:v>
                </c:pt>
                <c:pt idx="725">
                  <c:v>3.92</c:v>
                </c:pt>
                <c:pt idx="726">
                  <c:v>0.41</c:v>
                </c:pt>
                <c:pt idx="727">
                  <c:v>1.99</c:v>
                </c:pt>
                <c:pt idx="728">
                  <c:v>1.81</c:v>
                </c:pt>
                <c:pt idx="729">
                  <c:v>1.66</c:v>
                </c:pt>
                <c:pt idx="730">
                  <c:v>4.5</c:v>
                </c:pt>
                <c:pt idx="731">
                  <c:v>3.7</c:v>
                </c:pt>
                <c:pt idx="732">
                  <c:v>3.05</c:v>
                </c:pt>
                <c:pt idx="733">
                  <c:v>5.7</c:v>
                </c:pt>
                <c:pt idx="734">
                  <c:v>4.4000000000000004</c:v>
                </c:pt>
                <c:pt idx="735">
                  <c:v>5.25</c:v>
                </c:pt>
                <c:pt idx="736">
                  <c:v>3.58</c:v>
                </c:pt>
                <c:pt idx="737">
                  <c:v>1.82</c:v>
                </c:pt>
                <c:pt idx="738">
                  <c:v>0.21</c:v>
                </c:pt>
                <c:pt idx="739">
                  <c:v>1.73</c:v>
                </c:pt>
                <c:pt idx="740">
                  <c:v>2.0099999999999998</c:v>
                </c:pt>
                <c:pt idx="741">
                  <c:v>3.41</c:v>
                </c:pt>
                <c:pt idx="742">
                  <c:v>1.87</c:v>
                </c:pt>
                <c:pt idx="743">
                  <c:v>3.23</c:v>
                </c:pt>
                <c:pt idx="744">
                  <c:v>1.36</c:v>
                </c:pt>
                <c:pt idx="745">
                  <c:v>5.34</c:v>
                </c:pt>
                <c:pt idx="746">
                  <c:v>5.3199999999999994</c:v>
                </c:pt>
                <c:pt idx="747">
                  <c:v>4.59</c:v>
                </c:pt>
                <c:pt idx="748">
                  <c:v>5.7</c:v>
                </c:pt>
                <c:pt idx="749">
                  <c:v>5.3599999999999994</c:v>
                </c:pt>
                <c:pt idx="750">
                  <c:v>6.01</c:v>
                </c:pt>
                <c:pt idx="751">
                  <c:v>5.64</c:v>
                </c:pt>
                <c:pt idx="752">
                  <c:v>4.8199999999999994</c:v>
                </c:pt>
                <c:pt idx="753">
                  <c:v>5.72</c:v>
                </c:pt>
                <c:pt idx="754">
                  <c:v>5.1099999999999994</c:v>
                </c:pt>
                <c:pt idx="755">
                  <c:v>5.3</c:v>
                </c:pt>
                <c:pt idx="756">
                  <c:v>5.57</c:v>
                </c:pt>
                <c:pt idx="757">
                  <c:v>0.87</c:v>
                </c:pt>
                <c:pt idx="758">
                  <c:v>1.39</c:v>
                </c:pt>
                <c:pt idx="759">
                  <c:v>1.52</c:v>
                </c:pt>
                <c:pt idx="760">
                  <c:v>3.92</c:v>
                </c:pt>
                <c:pt idx="761">
                  <c:v>4.05</c:v>
                </c:pt>
                <c:pt idx="762">
                  <c:v>4.07</c:v>
                </c:pt>
                <c:pt idx="763">
                  <c:v>3.73</c:v>
                </c:pt>
                <c:pt idx="764">
                  <c:v>3.86</c:v>
                </c:pt>
                <c:pt idx="765">
                  <c:v>3.82</c:v>
                </c:pt>
                <c:pt idx="766">
                  <c:v>3.66</c:v>
                </c:pt>
                <c:pt idx="767">
                  <c:v>3.91</c:v>
                </c:pt>
                <c:pt idx="768">
                  <c:v>3.65</c:v>
                </c:pt>
                <c:pt idx="769">
                  <c:v>3.55</c:v>
                </c:pt>
                <c:pt idx="770">
                  <c:v>3.68</c:v>
                </c:pt>
                <c:pt idx="771">
                  <c:v>4.8</c:v>
                </c:pt>
                <c:pt idx="772">
                  <c:v>3.29</c:v>
                </c:pt>
                <c:pt idx="773">
                  <c:v>3.02</c:v>
                </c:pt>
                <c:pt idx="774">
                  <c:v>3.59</c:v>
                </c:pt>
                <c:pt idx="775">
                  <c:v>3.66</c:v>
                </c:pt>
                <c:pt idx="776">
                  <c:v>4.42</c:v>
                </c:pt>
                <c:pt idx="777">
                  <c:v>3.5</c:v>
                </c:pt>
                <c:pt idx="778">
                  <c:v>3.8</c:v>
                </c:pt>
                <c:pt idx="779">
                  <c:v>2.81</c:v>
                </c:pt>
                <c:pt idx="780">
                  <c:v>3.87</c:v>
                </c:pt>
                <c:pt idx="781">
                  <c:v>0.97</c:v>
                </c:pt>
                <c:pt idx="782">
                  <c:v>1.44</c:v>
                </c:pt>
                <c:pt idx="783">
                  <c:v>1.1499999999999999</c:v>
                </c:pt>
                <c:pt idx="784">
                  <c:v>1.74</c:v>
                </c:pt>
                <c:pt idx="785">
                  <c:v>2.4900000000000002</c:v>
                </c:pt>
                <c:pt idx="786">
                  <c:v>2.13</c:v>
                </c:pt>
                <c:pt idx="787">
                  <c:v>3.02</c:v>
                </c:pt>
                <c:pt idx="788">
                  <c:v>4.05</c:v>
                </c:pt>
                <c:pt idx="789">
                  <c:v>3.58</c:v>
                </c:pt>
                <c:pt idx="790">
                  <c:v>3.25</c:v>
                </c:pt>
                <c:pt idx="791">
                  <c:v>3.2</c:v>
                </c:pt>
                <c:pt idx="792">
                  <c:v>3.18</c:v>
                </c:pt>
                <c:pt idx="793">
                  <c:v>2.14</c:v>
                </c:pt>
                <c:pt idx="794">
                  <c:v>0.84</c:v>
                </c:pt>
                <c:pt idx="795">
                  <c:v>2.67</c:v>
                </c:pt>
                <c:pt idx="796">
                  <c:v>3.04</c:v>
                </c:pt>
                <c:pt idx="797">
                  <c:v>2.4900000000000002</c:v>
                </c:pt>
                <c:pt idx="798">
                  <c:v>0.49</c:v>
                </c:pt>
                <c:pt idx="799">
                  <c:v>0.59</c:v>
                </c:pt>
                <c:pt idx="800">
                  <c:v>2.0099999999999998</c:v>
                </c:pt>
                <c:pt idx="801">
                  <c:v>0.35</c:v>
                </c:pt>
                <c:pt idx="802">
                  <c:v>2.5499999999999998</c:v>
                </c:pt>
                <c:pt idx="803">
                  <c:v>3.0249999999999999</c:v>
                </c:pt>
                <c:pt idx="804">
                  <c:v>0.64</c:v>
                </c:pt>
                <c:pt idx="805">
                  <c:v>1.194</c:v>
                </c:pt>
                <c:pt idx="806">
                  <c:v>3.36</c:v>
                </c:pt>
                <c:pt idx="807">
                  <c:v>9.7000000000000003E-2</c:v>
                </c:pt>
                <c:pt idx="808">
                  <c:v>5.6000000000000001E-2</c:v>
                </c:pt>
                <c:pt idx="809">
                  <c:v>3.78</c:v>
                </c:pt>
                <c:pt idx="810">
                  <c:v>5.6000000000000001E-2</c:v>
                </c:pt>
                <c:pt idx="811">
                  <c:v>3.31</c:v>
                </c:pt>
                <c:pt idx="812">
                  <c:v>1.9</c:v>
                </c:pt>
                <c:pt idx="813">
                  <c:v>4.83</c:v>
                </c:pt>
                <c:pt idx="814">
                  <c:v>2.72</c:v>
                </c:pt>
                <c:pt idx="815">
                  <c:v>0.26</c:v>
                </c:pt>
                <c:pt idx="816">
                  <c:v>0.24</c:v>
                </c:pt>
                <c:pt idx="817">
                  <c:v>0.21</c:v>
                </c:pt>
                <c:pt idx="818">
                  <c:v>1.17</c:v>
                </c:pt>
                <c:pt idx="819">
                  <c:v>1.71</c:v>
                </c:pt>
                <c:pt idx="820">
                  <c:v>0.56999999999999995</c:v>
                </c:pt>
                <c:pt idx="821">
                  <c:v>0.64</c:v>
                </c:pt>
                <c:pt idx="822">
                  <c:v>0.2</c:v>
                </c:pt>
                <c:pt idx="823">
                  <c:v>0.26</c:v>
                </c:pt>
                <c:pt idx="824">
                  <c:v>3.65</c:v>
                </c:pt>
                <c:pt idx="825">
                  <c:v>2.5499999999999998</c:v>
                </c:pt>
                <c:pt idx="826">
                  <c:v>2.52</c:v>
                </c:pt>
                <c:pt idx="827">
                  <c:v>4.2699999999999996</c:v>
                </c:pt>
                <c:pt idx="828">
                  <c:v>3.41</c:v>
                </c:pt>
                <c:pt idx="829">
                  <c:v>1.71</c:v>
                </c:pt>
                <c:pt idx="830">
                  <c:v>1.97</c:v>
                </c:pt>
                <c:pt idx="831">
                  <c:v>2.79</c:v>
                </c:pt>
                <c:pt idx="832">
                  <c:v>2.4700000000000002</c:v>
                </c:pt>
                <c:pt idx="833">
                  <c:v>2.52</c:v>
                </c:pt>
                <c:pt idx="834">
                  <c:v>2.01655701525564</c:v>
                </c:pt>
                <c:pt idx="835">
                  <c:v>2.37632883889929</c:v>
                </c:pt>
                <c:pt idx="836">
                  <c:v>0.73</c:v>
                </c:pt>
                <c:pt idx="837">
                  <c:v>0.99</c:v>
                </c:pt>
                <c:pt idx="838">
                  <c:v>1.06</c:v>
                </c:pt>
                <c:pt idx="839">
                  <c:v>2.48</c:v>
                </c:pt>
                <c:pt idx="840">
                  <c:v>3.1</c:v>
                </c:pt>
                <c:pt idx="841">
                  <c:v>2.64</c:v>
                </c:pt>
                <c:pt idx="842">
                  <c:v>2.6</c:v>
                </c:pt>
                <c:pt idx="843">
                  <c:v>2.2799999999999998</c:v>
                </c:pt>
                <c:pt idx="844">
                  <c:v>2.2200000000000002</c:v>
                </c:pt>
                <c:pt idx="845">
                  <c:v>2.2000000000000002</c:v>
                </c:pt>
                <c:pt idx="846">
                  <c:v>2.19</c:v>
                </c:pt>
                <c:pt idx="847">
                  <c:v>2.46</c:v>
                </c:pt>
                <c:pt idx="848">
                  <c:v>3.88</c:v>
                </c:pt>
                <c:pt idx="849">
                  <c:v>2.97</c:v>
                </c:pt>
                <c:pt idx="850">
                  <c:v>3.08</c:v>
                </c:pt>
                <c:pt idx="851">
                  <c:v>1.0900000000000001</c:v>
                </c:pt>
                <c:pt idx="852">
                  <c:v>1.46</c:v>
                </c:pt>
                <c:pt idx="853">
                  <c:v>1.46</c:v>
                </c:pt>
                <c:pt idx="854">
                  <c:v>1.23</c:v>
                </c:pt>
                <c:pt idx="855">
                  <c:v>1.49</c:v>
                </c:pt>
                <c:pt idx="856">
                  <c:v>3.17</c:v>
                </c:pt>
                <c:pt idx="857">
                  <c:v>1.94</c:v>
                </c:pt>
                <c:pt idx="858">
                  <c:v>3.12</c:v>
                </c:pt>
                <c:pt idx="859">
                  <c:v>2.78</c:v>
                </c:pt>
                <c:pt idx="860">
                  <c:v>2.87</c:v>
                </c:pt>
                <c:pt idx="861">
                  <c:v>2.73</c:v>
                </c:pt>
                <c:pt idx="862">
                  <c:v>2.68</c:v>
                </c:pt>
                <c:pt idx="863">
                  <c:v>2.11</c:v>
                </c:pt>
                <c:pt idx="864">
                  <c:v>2.37</c:v>
                </c:pt>
                <c:pt idx="865">
                  <c:v>3.38</c:v>
                </c:pt>
                <c:pt idx="866">
                  <c:v>2.63</c:v>
                </c:pt>
                <c:pt idx="867">
                  <c:v>3.16</c:v>
                </c:pt>
                <c:pt idx="868">
                  <c:v>3.38</c:v>
                </c:pt>
                <c:pt idx="869">
                  <c:v>3.27</c:v>
                </c:pt>
                <c:pt idx="870">
                  <c:v>2.95</c:v>
                </c:pt>
                <c:pt idx="871">
                  <c:v>3.21</c:v>
                </c:pt>
                <c:pt idx="872">
                  <c:v>4.03</c:v>
                </c:pt>
                <c:pt idx="873">
                  <c:v>3.76</c:v>
                </c:pt>
                <c:pt idx="874">
                  <c:v>1.9</c:v>
                </c:pt>
                <c:pt idx="875">
                  <c:v>3.44</c:v>
                </c:pt>
                <c:pt idx="876">
                  <c:v>3.63</c:v>
                </c:pt>
                <c:pt idx="877">
                  <c:v>4.1099999999999994</c:v>
                </c:pt>
                <c:pt idx="878">
                  <c:v>3.514056224899599</c:v>
                </c:pt>
                <c:pt idx="879">
                  <c:v>1.62</c:v>
                </c:pt>
                <c:pt idx="880">
                  <c:v>2.16</c:v>
                </c:pt>
                <c:pt idx="881">
                  <c:v>1.59</c:v>
                </c:pt>
                <c:pt idx="882">
                  <c:v>1.1399999999999999</c:v>
                </c:pt>
                <c:pt idx="883">
                  <c:v>1.87</c:v>
                </c:pt>
                <c:pt idx="884">
                  <c:v>2</c:v>
                </c:pt>
                <c:pt idx="885">
                  <c:v>2.71</c:v>
                </c:pt>
                <c:pt idx="886">
                  <c:v>3.2</c:v>
                </c:pt>
                <c:pt idx="887">
                  <c:v>3.59</c:v>
                </c:pt>
                <c:pt idx="888">
                  <c:v>2.35</c:v>
                </c:pt>
                <c:pt idx="889">
                  <c:v>0.05</c:v>
                </c:pt>
                <c:pt idx="890">
                  <c:v>0.06</c:v>
                </c:pt>
                <c:pt idx="891">
                  <c:v>0.06</c:v>
                </c:pt>
                <c:pt idx="892">
                  <c:v>0.05</c:v>
                </c:pt>
                <c:pt idx="893">
                  <c:v>1.36</c:v>
                </c:pt>
                <c:pt idx="899">
                  <c:v>0.27</c:v>
                </c:pt>
                <c:pt idx="900">
                  <c:v>0.5</c:v>
                </c:pt>
                <c:pt idx="901">
                  <c:v>2.71</c:v>
                </c:pt>
                <c:pt idx="902">
                  <c:v>2.36</c:v>
                </c:pt>
                <c:pt idx="903">
                  <c:v>1.97</c:v>
                </c:pt>
                <c:pt idx="904">
                  <c:v>0.3</c:v>
                </c:pt>
                <c:pt idx="905">
                  <c:v>0.28000000000000003</c:v>
                </c:pt>
                <c:pt idx="906">
                  <c:v>1.91</c:v>
                </c:pt>
                <c:pt idx="907">
                  <c:v>0.57999999999999996</c:v>
                </c:pt>
                <c:pt idx="908">
                  <c:v>2.52</c:v>
                </c:pt>
                <c:pt idx="909">
                  <c:v>1.51</c:v>
                </c:pt>
                <c:pt idx="910">
                  <c:v>1.78</c:v>
                </c:pt>
                <c:pt idx="911">
                  <c:v>2.29</c:v>
                </c:pt>
                <c:pt idx="912">
                  <c:v>1.42</c:v>
                </c:pt>
                <c:pt idx="913">
                  <c:v>0.91</c:v>
                </c:pt>
                <c:pt idx="914">
                  <c:v>1.23</c:v>
                </c:pt>
                <c:pt idx="915">
                  <c:v>0.88</c:v>
                </c:pt>
                <c:pt idx="916">
                  <c:v>2.1</c:v>
                </c:pt>
                <c:pt idx="917">
                  <c:v>2.4900000000000002</c:v>
                </c:pt>
                <c:pt idx="918">
                  <c:v>0.39</c:v>
                </c:pt>
                <c:pt idx="919">
                  <c:v>2.2999999999999998</c:v>
                </c:pt>
                <c:pt idx="920">
                  <c:v>2.4300000000000002</c:v>
                </c:pt>
                <c:pt idx="921">
                  <c:v>1.62</c:v>
                </c:pt>
                <c:pt idx="922">
                  <c:v>4.18</c:v>
                </c:pt>
                <c:pt idx="923">
                  <c:v>3.92</c:v>
                </c:pt>
                <c:pt idx="924">
                  <c:v>2.8</c:v>
                </c:pt>
                <c:pt idx="925">
                  <c:v>2.69</c:v>
                </c:pt>
                <c:pt idx="926">
                  <c:v>3.32</c:v>
                </c:pt>
                <c:pt idx="927">
                  <c:v>3.04</c:v>
                </c:pt>
                <c:pt idx="928">
                  <c:v>2.67</c:v>
                </c:pt>
                <c:pt idx="929">
                  <c:v>2.91</c:v>
                </c:pt>
                <c:pt idx="930">
                  <c:v>3.05</c:v>
                </c:pt>
                <c:pt idx="931">
                  <c:v>3.2</c:v>
                </c:pt>
                <c:pt idx="932">
                  <c:v>1.88</c:v>
                </c:pt>
                <c:pt idx="933">
                  <c:v>0.26</c:v>
                </c:pt>
                <c:pt idx="934">
                  <c:v>0.12</c:v>
                </c:pt>
                <c:pt idx="935">
                  <c:v>3.37</c:v>
                </c:pt>
                <c:pt idx="936">
                  <c:v>3.36</c:v>
                </c:pt>
                <c:pt idx="937">
                  <c:v>3.53</c:v>
                </c:pt>
                <c:pt idx="938">
                  <c:v>3.66</c:v>
                </c:pt>
                <c:pt idx="939">
                  <c:v>7.5</c:v>
                </c:pt>
                <c:pt idx="940">
                  <c:v>3.55</c:v>
                </c:pt>
                <c:pt idx="941">
                  <c:v>1.6290592264303001</c:v>
                </c:pt>
                <c:pt idx="942">
                  <c:v>1.8331378091872801</c:v>
                </c:pt>
                <c:pt idx="943">
                  <c:v>0.175202423018677</c:v>
                </c:pt>
                <c:pt idx="944">
                  <c:v>1.8084986005597801</c:v>
                </c:pt>
                <c:pt idx="945">
                  <c:v>0.12609042284791599</c:v>
                </c:pt>
                <c:pt idx="946">
                  <c:v>0.115614617940199</c:v>
                </c:pt>
                <c:pt idx="947">
                  <c:v>0.115646039105019</c:v>
                </c:pt>
                <c:pt idx="948">
                  <c:v>4.17</c:v>
                </c:pt>
                <c:pt idx="949">
                  <c:v>3.11</c:v>
                </c:pt>
                <c:pt idx="950">
                  <c:v>3.97</c:v>
                </c:pt>
                <c:pt idx="951">
                  <c:v>1.498</c:v>
                </c:pt>
                <c:pt idx="952">
                  <c:v>1.6759999999999999</c:v>
                </c:pt>
                <c:pt idx="953">
                  <c:v>1.9066429320886</c:v>
                </c:pt>
                <c:pt idx="954">
                  <c:v>1.6180000000000001</c:v>
                </c:pt>
                <c:pt idx="955">
                  <c:v>1.794</c:v>
                </c:pt>
                <c:pt idx="956">
                  <c:v>1.56385221187257</c:v>
                </c:pt>
                <c:pt idx="957">
                  <c:v>0.23</c:v>
                </c:pt>
                <c:pt idx="958">
                  <c:v>0.35</c:v>
                </c:pt>
                <c:pt idx="959">
                  <c:v>0.84</c:v>
                </c:pt>
                <c:pt idx="960">
                  <c:v>1.81</c:v>
                </c:pt>
                <c:pt idx="961">
                  <c:v>2.59</c:v>
                </c:pt>
                <c:pt idx="962">
                  <c:v>2.25</c:v>
                </c:pt>
                <c:pt idx="963">
                  <c:v>2.44</c:v>
                </c:pt>
                <c:pt idx="964">
                  <c:v>2.6</c:v>
                </c:pt>
                <c:pt idx="965">
                  <c:v>2.96</c:v>
                </c:pt>
                <c:pt idx="966">
                  <c:v>3.59</c:v>
                </c:pt>
                <c:pt idx="967">
                  <c:v>4.2</c:v>
                </c:pt>
                <c:pt idx="968">
                  <c:v>4.88</c:v>
                </c:pt>
                <c:pt idx="969">
                  <c:v>3.32</c:v>
                </c:pt>
                <c:pt idx="970">
                  <c:v>3.48</c:v>
                </c:pt>
                <c:pt idx="971">
                  <c:v>0.47</c:v>
                </c:pt>
                <c:pt idx="972">
                  <c:v>6.77</c:v>
                </c:pt>
                <c:pt idx="973">
                  <c:v>2.93</c:v>
                </c:pt>
                <c:pt idx="974">
                  <c:v>3.17</c:v>
                </c:pt>
                <c:pt idx="975">
                  <c:v>3.05</c:v>
                </c:pt>
                <c:pt idx="976">
                  <c:v>3.96</c:v>
                </c:pt>
                <c:pt idx="977">
                  <c:v>4.1399999999999997</c:v>
                </c:pt>
                <c:pt idx="978">
                  <c:v>3.87</c:v>
                </c:pt>
                <c:pt idx="979">
                  <c:v>1.74</c:v>
                </c:pt>
                <c:pt idx="980">
                  <c:v>2.92</c:v>
                </c:pt>
                <c:pt idx="981">
                  <c:v>1.63</c:v>
                </c:pt>
                <c:pt idx="982">
                  <c:v>1.92</c:v>
                </c:pt>
                <c:pt idx="983">
                  <c:v>0.31</c:v>
                </c:pt>
                <c:pt idx="984">
                  <c:v>0.18</c:v>
                </c:pt>
                <c:pt idx="985">
                  <c:v>1.79</c:v>
                </c:pt>
                <c:pt idx="986">
                  <c:v>2.83</c:v>
                </c:pt>
                <c:pt idx="987">
                  <c:v>3.56</c:v>
                </c:pt>
                <c:pt idx="988">
                  <c:v>2.65</c:v>
                </c:pt>
                <c:pt idx="989">
                  <c:v>2.72</c:v>
                </c:pt>
                <c:pt idx="990">
                  <c:v>3.2</c:v>
                </c:pt>
                <c:pt idx="991">
                  <c:v>3.14</c:v>
                </c:pt>
                <c:pt idx="992">
                  <c:v>2.69</c:v>
                </c:pt>
                <c:pt idx="993">
                  <c:v>2.77</c:v>
                </c:pt>
                <c:pt idx="994">
                  <c:v>2.54</c:v>
                </c:pt>
                <c:pt idx="995">
                  <c:v>3.23</c:v>
                </c:pt>
                <c:pt idx="996">
                  <c:v>3.15</c:v>
                </c:pt>
                <c:pt idx="997">
                  <c:v>3.23</c:v>
                </c:pt>
                <c:pt idx="998">
                  <c:v>3.25</c:v>
                </c:pt>
                <c:pt idx="999">
                  <c:v>3.37</c:v>
                </c:pt>
                <c:pt idx="1000">
                  <c:v>2.57</c:v>
                </c:pt>
                <c:pt idx="1001">
                  <c:v>2.67</c:v>
                </c:pt>
                <c:pt idx="1002">
                  <c:v>3.08</c:v>
                </c:pt>
                <c:pt idx="1003">
                  <c:v>3.17</c:v>
                </c:pt>
                <c:pt idx="1004">
                  <c:v>3.29</c:v>
                </c:pt>
                <c:pt idx="1005">
                  <c:v>3.89</c:v>
                </c:pt>
                <c:pt idx="1006">
                  <c:v>2.96</c:v>
                </c:pt>
                <c:pt idx="1007">
                  <c:v>3.3</c:v>
                </c:pt>
                <c:pt idx="1008">
                  <c:v>4.05</c:v>
                </c:pt>
                <c:pt idx="1009">
                  <c:v>3.3</c:v>
                </c:pt>
                <c:pt idx="1010">
                  <c:v>0.9</c:v>
                </c:pt>
                <c:pt idx="1011">
                  <c:v>0.86</c:v>
                </c:pt>
                <c:pt idx="1012">
                  <c:v>3.86</c:v>
                </c:pt>
                <c:pt idx="1013">
                  <c:v>0.15</c:v>
                </c:pt>
                <c:pt idx="1014">
                  <c:v>7.0000000000000007E-2</c:v>
                </c:pt>
                <c:pt idx="1015">
                  <c:v>3.11</c:v>
                </c:pt>
                <c:pt idx="1016">
                  <c:v>3.21</c:v>
                </c:pt>
                <c:pt idx="1017">
                  <c:v>3.09</c:v>
                </c:pt>
                <c:pt idx="1018">
                  <c:v>3.06</c:v>
                </c:pt>
                <c:pt idx="1019">
                  <c:v>3.12</c:v>
                </c:pt>
                <c:pt idx="1020">
                  <c:v>3.27</c:v>
                </c:pt>
                <c:pt idx="1021">
                  <c:v>2.2400000000000002</c:v>
                </c:pt>
                <c:pt idx="1022">
                  <c:v>2.4900000000000002</c:v>
                </c:pt>
                <c:pt idx="1023">
                  <c:v>2.38</c:v>
                </c:pt>
                <c:pt idx="1024">
                  <c:v>2.36</c:v>
                </c:pt>
                <c:pt idx="1025">
                  <c:v>1.87</c:v>
                </c:pt>
                <c:pt idx="1026">
                  <c:v>4.22</c:v>
                </c:pt>
                <c:pt idx="1027">
                  <c:v>4.42</c:v>
                </c:pt>
                <c:pt idx="1028">
                  <c:v>0.51</c:v>
                </c:pt>
                <c:pt idx="1029">
                  <c:v>0.61</c:v>
                </c:pt>
                <c:pt idx="1030">
                  <c:v>0.28999999999999998</c:v>
                </c:pt>
                <c:pt idx="1031">
                  <c:v>0.56000000000000005</c:v>
                </c:pt>
                <c:pt idx="1032">
                  <c:v>0.16</c:v>
                </c:pt>
                <c:pt idx="1033">
                  <c:v>0.54</c:v>
                </c:pt>
                <c:pt idx="1034">
                  <c:v>0.84</c:v>
                </c:pt>
                <c:pt idx="1035">
                  <c:v>0.97</c:v>
                </c:pt>
                <c:pt idx="1036">
                  <c:v>1.9</c:v>
                </c:pt>
                <c:pt idx="1037">
                  <c:v>1.49</c:v>
                </c:pt>
                <c:pt idx="1038">
                  <c:v>3.3</c:v>
                </c:pt>
                <c:pt idx="1039">
                  <c:v>4.3099999999999996</c:v>
                </c:pt>
                <c:pt idx="1040">
                  <c:v>1</c:v>
                </c:pt>
                <c:pt idx="1041">
                  <c:v>2.6</c:v>
                </c:pt>
                <c:pt idx="1042">
                  <c:v>3.44</c:v>
                </c:pt>
                <c:pt idx="1043">
                  <c:v>2.75</c:v>
                </c:pt>
                <c:pt idx="1044">
                  <c:v>2.38</c:v>
                </c:pt>
                <c:pt idx="1045">
                  <c:v>3.4</c:v>
                </c:pt>
                <c:pt idx="1046">
                  <c:v>2.8</c:v>
                </c:pt>
                <c:pt idx="1047">
                  <c:v>3.09</c:v>
                </c:pt>
                <c:pt idx="1048">
                  <c:v>4.57</c:v>
                </c:pt>
                <c:pt idx="1049">
                  <c:v>2.82</c:v>
                </c:pt>
                <c:pt idx="1050">
                  <c:v>3.95</c:v>
                </c:pt>
                <c:pt idx="1051">
                  <c:v>3.4</c:v>
                </c:pt>
                <c:pt idx="1052">
                  <c:v>1.91</c:v>
                </c:pt>
                <c:pt idx="1053">
                  <c:v>1.22</c:v>
                </c:pt>
                <c:pt idx="1054">
                  <c:v>1.3</c:v>
                </c:pt>
                <c:pt idx="1055">
                  <c:v>1.3</c:v>
                </c:pt>
                <c:pt idx="1056">
                  <c:v>2.38</c:v>
                </c:pt>
                <c:pt idx="1057">
                  <c:v>1.97</c:v>
                </c:pt>
                <c:pt idx="1058">
                  <c:v>1.88</c:v>
                </c:pt>
                <c:pt idx="1059">
                  <c:v>3.17</c:v>
                </c:pt>
                <c:pt idx="1060">
                  <c:v>2.54</c:v>
                </c:pt>
                <c:pt idx="1061">
                  <c:v>1.05</c:v>
                </c:pt>
                <c:pt idx="1062">
                  <c:v>3.22</c:v>
                </c:pt>
                <c:pt idx="1063">
                  <c:v>1.91</c:v>
                </c:pt>
                <c:pt idx="1064">
                  <c:v>3.31</c:v>
                </c:pt>
                <c:pt idx="1065">
                  <c:v>1.94</c:v>
                </c:pt>
                <c:pt idx="1066">
                  <c:v>1.93</c:v>
                </c:pt>
                <c:pt idx="1067">
                  <c:v>2.27</c:v>
                </c:pt>
                <c:pt idx="1068">
                  <c:v>3.6</c:v>
                </c:pt>
                <c:pt idx="1069">
                  <c:v>3.96</c:v>
                </c:pt>
                <c:pt idx="1070">
                  <c:v>4.22</c:v>
                </c:pt>
                <c:pt idx="1071">
                  <c:v>5.14</c:v>
                </c:pt>
                <c:pt idx="1072">
                  <c:v>2.2400000000000002</c:v>
                </c:pt>
                <c:pt idx="1073">
                  <c:v>4.29</c:v>
                </c:pt>
                <c:pt idx="1074">
                  <c:v>3.11</c:v>
                </c:pt>
                <c:pt idx="1075">
                  <c:v>3.34</c:v>
                </c:pt>
                <c:pt idx="1076">
                  <c:v>3.7</c:v>
                </c:pt>
                <c:pt idx="1077">
                  <c:v>3.45</c:v>
                </c:pt>
                <c:pt idx="1078">
                  <c:v>3.63</c:v>
                </c:pt>
                <c:pt idx="1079">
                  <c:v>3.38</c:v>
                </c:pt>
                <c:pt idx="1080">
                  <c:v>3.77</c:v>
                </c:pt>
                <c:pt idx="1081">
                  <c:v>3.89</c:v>
                </c:pt>
                <c:pt idx="1082">
                  <c:v>3.86</c:v>
                </c:pt>
                <c:pt idx="1083">
                  <c:v>4.09</c:v>
                </c:pt>
                <c:pt idx="1084">
                  <c:v>3.69</c:v>
                </c:pt>
                <c:pt idx="1085">
                  <c:v>3.55</c:v>
                </c:pt>
                <c:pt idx="1086">
                  <c:v>3.95</c:v>
                </c:pt>
                <c:pt idx="1087">
                  <c:v>3.31</c:v>
                </c:pt>
                <c:pt idx="1088">
                  <c:v>3.58</c:v>
                </c:pt>
                <c:pt idx="1089">
                  <c:v>3.94</c:v>
                </c:pt>
                <c:pt idx="1090">
                  <c:v>3.52</c:v>
                </c:pt>
                <c:pt idx="1091">
                  <c:v>0.52</c:v>
                </c:pt>
                <c:pt idx="1092">
                  <c:v>0.7</c:v>
                </c:pt>
                <c:pt idx="1093">
                  <c:v>0.5</c:v>
                </c:pt>
                <c:pt idx="1094">
                  <c:v>0.51</c:v>
                </c:pt>
                <c:pt idx="1095">
                  <c:v>0.47</c:v>
                </c:pt>
                <c:pt idx="1096">
                  <c:v>0.52</c:v>
                </c:pt>
                <c:pt idx="1097">
                  <c:v>0.54</c:v>
                </c:pt>
                <c:pt idx="1098">
                  <c:v>0.53</c:v>
                </c:pt>
                <c:pt idx="1099">
                  <c:v>0.53</c:v>
                </c:pt>
                <c:pt idx="1100">
                  <c:v>0.53</c:v>
                </c:pt>
                <c:pt idx="1101">
                  <c:v>0.52</c:v>
                </c:pt>
                <c:pt idx="1102">
                  <c:v>0.49</c:v>
                </c:pt>
                <c:pt idx="1103">
                  <c:v>1.53</c:v>
                </c:pt>
                <c:pt idx="1104">
                  <c:v>1.79</c:v>
                </c:pt>
                <c:pt idx="1105">
                  <c:v>1.38</c:v>
                </c:pt>
                <c:pt idx="1106">
                  <c:v>2.23</c:v>
                </c:pt>
                <c:pt idx="1107">
                  <c:v>1.65</c:v>
                </c:pt>
                <c:pt idx="1108">
                  <c:v>1.92</c:v>
                </c:pt>
                <c:pt idx="1109">
                  <c:v>2.48</c:v>
                </c:pt>
                <c:pt idx="1110">
                  <c:v>2.41</c:v>
                </c:pt>
                <c:pt idx="1111">
                  <c:v>2.9</c:v>
                </c:pt>
                <c:pt idx="1112">
                  <c:v>2.6</c:v>
                </c:pt>
                <c:pt idx="1113">
                  <c:v>2.23</c:v>
                </c:pt>
                <c:pt idx="1114">
                  <c:v>1.29</c:v>
                </c:pt>
                <c:pt idx="1115">
                  <c:v>5.42</c:v>
                </c:pt>
                <c:pt idx="1116">
                  <c:v>4.26</c:v>
                </c:pt>
                <c:pt idx="1117">
                  <c:v>4.3499999999999996</c:v>
                </c:pt>
                <c:pt idx="1118">
                  <c:v>4.01</c:v>
                </c:pt>
                <c:pt idx="1119">
                  <c:v>4.1199999999999992</c:v>
                </c:pt>
                <c:pt idx="1120">
                  <c:v>3.83</c:v>
                </c:pt>
                <c:pt idx="1121">
                  <c:v>3.77</c:v>
                </c:pt>
                <c:pt idx="1122">
                  <c:v>2.8</c:v>
                </c:pt>
                <c:pt idx="1123">
                  <c:v>2.62</c:v>
                </c:pt>
                <c:pt idx="1124">
                  <c:v>2.5499999999999998</c:v>
                </c:pt>
                <c:pt idx="1125">
                  <c:v>2.8</c:v>
                </c:pt>
                <c:pt idx="1126">
                  <c:v>1.31</c:v>
                </c:pt>
                <c:pt idx="1127">
                  <c:v>2.31</c:v>
                </c:pt>
                <c:pt idx="1128">
                  <c:v>1.6</c:v>
                </c:pt>
                <c:pt idx="1129">
                  <c:v>3.17</c:v>
                </c:pt>
                <c:pt idx="1131">
                  <c:v>3.14</c:v>
                </c:pt>
                <c:pt idx="1132">
                  <c:v>4.4000000000000004</c:v>
                </c:pt>
                <c:pt idx="1133">
                  <c:v>2.7</c:v>
                </c:pt>
                <c:pt idx="1134">
                  <c:v>0.18</c:v>
                </c:pt>
                <c:pt idx="1135">
                  <c:v>4.03</c:v>
                </c:pt>
                <c:pt idx="1136">
                  <c:v>8.31</c:v>
                </c:pt>
                <c:pt idx="1137">
                  <c:v>2.4900000000000002</c:v>
                </c:pt>
                <c:pt idx="1138">
                  <c:v>2.1259281863493</c:v>
                </c:pt>
                <c:pt idx="1139">
                  <c:v>1.9843717869627799</c:v>
                </c:pt>
                <c:pt idx="1140">
                  <c:v>1.6292848074481601</c:v>
                </c:pt>
                <c:pt idx="1141">
                  <c:v>1.89932537623249</c:v>
                </c:pt>
                <c:pt idx="1142">
                  <c:v>2.452868437056559</c:v>
                </c:pt>
                <c:pt idx="1143">
                  <c:v>3.4240556753610001</c:v>
                </c:pt>
                <c:pt idx="1144">
                  <c:v>3.4192936102681291</c:v>
                </c:pt>
                <c:pt idx="1145">
                  <c:v>3.4782608875642489</c:v>
                </c:pt>
                <c:pt idx="1146">
                  <c:v>3.3968217093514501</c:v>
                </c:pt>
                <c:pt idx="1147">
                  <c:v>3.24586407808457</c:v>
                </c:pt>
                <c:pt idx="1148">
                  <c:v>3.4435016208649598</c:v>
                </c:pt>
                <c:pt idx="1149">
                  <c:v>3.3660191164663402</c:v>
                </c:pt>
                <c:pt idx="1150">
                  <c:v>3.367228297608849</c:v>
                </c:pt>
                <c:pt idx="1151">
                  <c:v>3.2698054739580988</c:v>
                </c:pt>
                <c:pt idx="1152">
                  <c:v>3.2690160252274199</c:v>
                </c:pt>
                <c:pt idx="1153">
                  <c:v>3.2184059510271199</c:v>
                </c:pt>
                <c:pt idx="1154">
                  <c:v>3.5125693256297388</c:v>
                </c:pt>
                <c:pt idx="1155">
                  <c:v>3.5107985543124198</c:v>
                </c:pt>
                <c:pt idx="1156">
                  <c:v>2</c:v>
                </c:pt>
                <c:pt idx="1157">
                  <c:v>2.72</c:v>
                </c:pt>
                <c:pt idx="1158">
                  <c:v>2.48</c:v>
                </c:pt>
                <c:pt idx="1159">
                  <c:v>2.0499999999999998</c:v>
                </c:pt>
                <c:pt idx="1160">
                  <c:v>1.93</c:v>
                </c:pt>
                <c:pt idx="1161">
                  <c:v>2.06</c:v>
                </c:pt>
                <c:pt idx="1162">
                  <c:v>2.16</c:v>
                </c:pt>
                <c:pt idx="1163">
                  <c:v>1.44</c:v>
                </c:pt>
                <c:pt idx="1164">
                  <c:v>1.2</c:v>
                </c:pt>
                <c:pt idx="1165">
                  <c:v>1.18</c:v>
                </c:pt>
                <c:pt idx="1166">
                  <c:v>2.52</c:v>
                </c:pt>
                <c:pt idx="1167">
                  <c:v>1.5</c:v>
                </c:pt>
                <c:pt idx="1168">
                  <c:v>1.9</c:v>
                </c:pt>
                <c:pt idx="1169">
                  <c:v>1.1000000000000001</c:v>
                </c:pt>
                <c:pt idx="1170">
                  <c:v>1.49</c:v>
                </c:pt>
                <c:pt idx="1171">
                  <c:v>1.1000000000000001</c:v>
                </c:pt>
                <c:pt idx="1172">
                  <c:v>1.2</c:v>
                </c:pt>
                <c:pt idx="1173">
                  <c:v>1.35</c:v>
                </c:pt>
                <c:pt idx="1174">
                  <c:v>1.27</c:v>
                </c:pt>
                <c:pt idx="1175">
                  <c:v>1.1000000000000001</c:v>
                </c:pt>
                <c:pt idx="1176">
                  <c:v>1.1499999999999999</c:v>
                </c:pt>
                <c:pt idx="1177">
                  <c:v>0.95</c:v>
                </c:pt>
                <c:pt idx="1178">
                  <c:v>0.94</c:v>
                </c:pt>
                <c:pt idx="1179">
                  <c:v>5.6499999999999986</c:v>
                </c:pt>
                <c:pt idx="1180">
                  <c:v>2.31</c:v>
                </c:pt>
                <c:pt idx="1181">
                  <c:v>1.88</c:v>
                </c:pt>
                <c:pt idx="1182">
                  <c:v>1.86</c:v>
                </c:pt>
                <c:pt idx="1183">
                  <c:v>2.12</c:v>
                </c:pt>
                <c:pt idx="1184">
                  <c:v>2.319999999999999</c:v>
                </c:pt>
                <c:pt idx="1185">
                  <c:v>2.319999999999999</c:v>
                </c:pt>
                <c:pt idx="1186">
                  <c:v>2.31</c:v>
                </c:pt>
                <c:pt idx="1187">
                  <c:v>2.62</c:v>
                </c:pt>
                <c:pt idx="1188">
                  <c:v>1.84</c:v>
                </c:pt>
                <c:pt idx="1189">
                  <c:v>1.29</c:v>
                </c:pt>
                <c:pt idx="1190">
                  <c:v>5.24</c:v>
                </c:pt>
                <c:pt idx="1191">
                  <c:v>4.9000000000000004</c:v>
                </c:pt>
                <c:pt idx="1192">
                  <c:v>4.93</c:v>
                </c:pt>
                <c:pt idx="1193">
                  <c:v>5.1899999999999986</c:v>
                </c:pt>
                <c:pt idx="1194">
                  <c:v>2.74</c:v>
                </c:pt>
                <c:pt idx="1195">
                  <c:v>2.09</c:v>
                </c:pt>
                <c:pt idx="1196">
                  <c:v>3.27</c:v>
                </c:pt>
                <c:pt idx="1197">
                  <c:v>1.97</c:v>
                </c:pt>
                <c:pt idx="1198">
                  <c:v>1.79</c:v>
                </c:pt>
                <c:pt idx="1199">
                  <c:v>1.96</c:v>
                </c:pt>
                <c:pt idx="1200">
                  <c:v>0.88</c:v>
                </c:pt>
                <c:pt idx="1201">
                  <c:v>1.99</c:v>
                </c:pt>
                <c:pt idx="1202">
                  <c:v>2.19</c:v>
                </c:pt>
                <c:pt idx="1203">
                  <c:v>1.07</c:v>
                </c:pt>
                <c:pt idx="1204">
                  <c:v>0.75</c:v>
                </c:pt>
                <c:pt idx="1205">
                  <c:v>1.93</c:v>
                </c:pt>
                <c:pt idx="1206">
                  <c:v>3.45</c:v>
                </c:pt>
                <c:pt idx="1207">
                  <c:v>3.65</c:v>
                </c:pt>
                <c:pt idx="1208">
                  <c:v>1.1499999999999999</c:v>
                </c:pt>
                <c:pt idx="1209">
                  <c:v>1.03</c:v>
                </c:pt>
                <c:pt idx="1210">
                  <c:v>0.91</c:v>
                </c:pt>
                <c:pt idx="1211">
                  <c:v>2.85</c:v>
                </c:pt>
                <c:pt idx="1212">
                  <c:v>3.17</c:v>
                </c:pt>
                <c:pt idx="1213">
                  <c:v>0.05</c:v>
                </c:pt>
                <c:pt idx="1214">
                  <c:v>1.29</c:v>
                </c:pt>
                <c:pt idx="1215">
                  <c:v>1.9</c:v>
                </c:pt>
                <c:pt idx="1216">
                  <c:v>1.58</c:v>
                </c:pt>
                <c:pt idx="1217">
                  <c:v>1.05</c:v>
                </c:pt>
                <c:pt idx="1218">
                  <c:v>1.71</c:v>
                </c:pt>
                <c:pt idx="1219">
                  <c:v>1.62</c:v>
                </c:pt>
                <c:pt idx="1220">
                  <c:v>1.73</c:v>
                </c:pt>
                <c:pt idx="1221">
                  <c:v>1.68</c:v>
                </c:pt>
                <c:pt idx="1222">
                  <c:v>1.23</c:v>
                </c:pt>
                <c:pt idx="1223">
                  <c:v>1.53</c:v>
                </c:pt>
                <c:pt idx="1224">
                  <c:v>1.48</c:v>
                </c:pt>
                <c:pt idx="1225">
                  <c:v>1.46</c:v>
                </c:pt>
                <c:pt idx="1226">
                  <c:v>1.34</c:v>
                </c:pt>
                <c:pt idx="1227">
                  <c:v>0.84</c:v>
                </c:pt>
                <c:pt idx="1228">
                  <c:v>1.73</c:v>
                </c:pt>
                <c:pt idx="1229">
                  <c:v>0.87</c:v>
                </c:pt>
                <c:pt idx="1230">
                  <c:v>1.72</c:v>
                </c:pt>
                <c:pt idx="1231">
                  <c:v>1.27</c:v>
                </c:pt>
                <c:pt idx="1232">
                  <c:v>1.74</c:v>
                </c:pt>
                <c:pt idx="1233">
                  <c:v>0.8</c:v>
                </c:pt>
                <c:pt idx="1234">
                  <c:v>1.67</c:v>
                </c:pt>
                <c:pt idx="1235">
                  <c:v>0.78</c:v>
                </c:pt>
                <c:pt idx="1236">
                  <c:v>0.21</c:v>
                </c:pt>
                <c:pt idx="1237">
                  <c:v>0.38</c:v>
                </c:pt>
                <c:pt idx="1238">
                  <c:v>0.35</c:v>
                </c:pt>
                <c:pt idx="1239">
                  <c:v>0.39</c:v>
                </c:pt>
                <c:pt idx="1240">
                  <c:v>0.08</c:v>
                </c:pt>
                <c:pt idx="1241">
                  <c:v>0.15</c:v>
                </c:pt>
                <c:pt idx="1242">
                  <c:v>0.11</c:v>
                </c:pt>
                <c:pt idx="1243">
                  <c:v>0.17</c:v>
                </c:pt>
                <c:pt idx="1244">
                  <c:v>1.9</c:v>
                </c:pt>
                <c:pt idx="1245">
                  <c:v>3.37</c:v>
                </c:pt>
                <c:pt idx="1246">
                  <c:v>0.21</c:v>
                </c:pt>
                <c:pt idx="1247">
                  <c:v>0.15</c:v>
                </c:pt>
                <c:pt idx="1248">
                  <c:v>0.12</c:v>
                </c:pt>
                <c:pt idx="1249">
                  <c:v>0.26</c:v>
                </c:pt>
                <c:pt idx="1250">
                  <c:v>0.22</c:v>
                </c:pt>
                <c:pt idx="1251">
                  <c:v>0.24</c:v>
                </c:pt>
                <c:pt idx="1252">
                  <c:v>0.36</c:v>
                </c:pt>
                <c:pt idx="1253">
                  <c:v>1.42</c:v>
                </c:pt>
                <c:pt idx="1254">
                  <c:v>0.38</c:v>
                </c:pt>
                <c:pt idx="1255">
                  <c:v>0.56999999999999995</c:v>
                </c:pt>
                <c:pt idx="1256">
                  <c:v>0.64</c:v>
                </c:pt>
                <c:pt idx="1257">
                  <c:v>0.15</c:v>
                </c:pt>
                <c:pt idx="1258">
                  <c:v>0.25</c:v>
                </c:pt>
                <c:pt idx="1259">
                  <c:v>0.45</c:v>
                </c:pt>
                <c:pt idx="1260">
                  <c:v>0.39</c:v>
                </c:pt>
                <c:pt idx="1261">
                  <c:v>0.74</c:v>
                </c:pt>
                <c:pt idx="1262">
                  <c:v>0.63</c:v>
                </c:pt>
                <c:pt idx="1263">
                  <c:v>0.9</c:v>
                </c:pt>
                <c:pt idx="1264">
                  <c:v>0.18</c:v>
                </c:pt>
                <c:pt idx="1265">
                  <c:v>0.87</c:v>
                </c:pt>
                <c:pt idx="1266">
                  <c:v>0.2</c:v>
                </c:pt>
                <c:pt idx="1267">
                  <c:v>0.61</c:v>
                </c:pt>
                <c:pt idx="1268">
                  <c:v>0.31</c:v>
                </c:pt>
                <c:pt idx="1269">
                  <c:v>2.2999999999999998</c:v>
                </c:pt>
                <c:pt idx="1270">
                  <c:v>2.61</c:v>
                </c:pt>
                <c:pt idx="1271">
                  <c:v>0.5</c:v>
                </c:pt>
                <c:pt idx="1272">
                  <c:v>2.2000000000000002</c:v>
                </c:pt>
                <c:pt idx="1273">
                  <c:v>4.3</c:v>
                </c:pt>
                <c:pt idx="1274">
                  <c:v>1.1000000000000001</c:v>
                </c:pt>
                <c:pt idx="1275">
                  <c:v>2.1</c:v>
                </c:pt>
                <c:pt idx="1276">
                  <c:v>1.9</c:v>
                </c:pt>
                <c:pt idx="1277">
                  <c:v>2.1</c:v>
                </c:pt>
                <c:pt idx="1278">
                  <c:v>1.7</c:v>
                </c:pt>
                <c:pt idx="1279">
                  <c:v>0.08</c:v>
                </c:pt>
                <c:pt idx="1280">
                  <c:v>0.15011431880489701</c:v>
                </c:pt>
                <c:pt idx="1281">
                  <c:v>0.08</c:v>
                </c:pt>
                <c:pt idx="1282">
                  <c:v>0.15606</c:v>
                </c:pt>
                <c:pt idx="1283">
                  <c:v>0.08</c:v>
                </c:pt>
                <c:pt idx="1284">
                  <c:v>0.1</c:v>
                </c:pt>
                <c:pt idx="1285">
                  <c:v>0.12</c:v>
                </c:pt>
                <c:pt idx="1286">
                  <c:v>0.11</c:v>
                </c:pt>
                <c:pt idx="1287">
                  <c:v>0.14000000000000001</c:v>
                </c:pt>
                <c:pt idx="1288">
                  <c:v>0.15</c:v>
                </c:pt>
                <c:pt idx="1289">
                  <c:v>0.1</c:v>
                </c:pt>
                <c:pt idx="1290">
                  <c:v>7.5324381135490198E-2</c:v>
                </c:pt>
                <c:pt idx="1291">
                  <c:v>8.2474186148786099E-2</c:v>
                </c:pt>
                <c:pt idx="1292">
                  <c:v>8.1773116780099506E-2</c:v>
                </c:pt>
                <c:pt idx="1293">
                  <c:v>5.9555066410225503E-2</c:v>
                </c:pt>
                <c:pt idx="1294">
                  <c:v>2.04</c:v>
                </c:pt>
                <c:pt idx="1295">
                  <c:v>0.33</c:v>
                </c:pt>
                <c:pt idx="1296">
                  <c:v>0.35</c:v>
                </c:pt>
                <c:pt idx="1297">
                  <c:v>1.68</c:v>
                </c:pt>
                <c:pt idx="1298">
                  <c:v>1.51</c:v>
                </c:pt>
                <c:pt idx="1299">
                  <c:v>1.65</c:v>
                </c:pt>
                <c:pt idx="1300">
                  <c:v>1.67</c:v>
                </c:pt>
                <c:pt idx="1301">
                  <c:v>1.1000000000000001</c:v>
                </c:pt>
                <c:pt idx="1302">
                  <c:v>3.66</c:v>
                </c:pt>
                <c:pt idx="1303">
                  <c:v>2.74</c:v>
                </c:pt>
                <c:pt idx="1304">
                  <c:v>3.49</c:v>
                </c:pt>
                <c:pt idx="1305">
                  <c:v>4.63</c:v>
                </c:pt>
                <c:pt idx="1306">
                  <c:v>4.72</c:v>
                </c:pt>
                <c:pt idx="1307">
                  <c:v>0.98</c:v>
                </c:pt>
                <c:pt idx="1308">
                  <c:v>1.91</c:v>
                </c:pt>
                <c:pt idx="1309">
                  <c:v>3.94</c:v>
                </c:pt>
                <c:pt idx="1310">
                  <c:v>3.26</c:v>
                </c:pt>
                <c:pt idx="1311">
                  <c:v>1.7</c:v>
                </c:pt>
                <c:pt idx="1312">
                  <c:v>2.08</c:v>
                </c:pt>
                <c:pt idx="1313">
                  <c:v>1.96</c:v>
                </c:pt>
                <c:pt idx="1314">
                  <c:v>2.67</c:v>
                </c:pt>
                <c:pt idx="1315">
                  <c:v>1.96</c:v>
                </c:pt>
                <c:pt idx="1316">
                  <c:v>2.319999999999999</c:v>
                </c:pt>
                <c:pt idx="1317">
                  <c:v>4.4000000000000004</c:v>
                </c:pt>
                <c:pt idx="1318">
                  <c:v>3.24</c:v>
                </c:pt>
                <c:pt idx="1319">
                  <c:v>2.2999999999999998</c:v>
                </c:pt>
                <c:pt idx="1320">
                  <c:v>2.1</c:v>
                </c:pt>
                <c:pt idx="1321">
                  <c:v>2.14</c:v>
                </c:pt>
                <c:pt idx="1322">
                  <c:v>2.4500000000000002</c:v>
                </c:pt>
                <c:pt idx="1323">
                  <c:v>1.24</c:v>
                </c:pt>
                <c:pt idx="1324">
                  <c:v>2.29</c:v>
                </c:pt>
                <c:pt idx="1325">
                  <c:v>1.44</c:v>
                </c:pt>
                <c:pt idx="1326">
                  <c:v>1.3</c:v>
                </c:pt>
                <c:pt idx="1327">
                  <c:v>6.84</c:v>
                </c:pt>
                <c:pt idx="1328">
                  <c:v>2.91</c:v>
                </c:pt>
                <c:pt idx="1329">
                  <c:v>3.58</c:v>
                </c:pt>
                <c:pt idx="1330">
                  <c:v>0.03</c:v>
                </c:pt>
                <c:pt idx="1331">
                  <c:v>4.6899999999999986</c:v>
                </c:pt>
                <c:pt idx="1332">
                  <c:v>0.53</c:v>
                </c:pt>
                <c:pt idx="1333">
                  <c:v>1.77</c:v>
                </c:pt>
                <c:pt idx="1334">
                  <c:v>2.02</c:v>
                </c:pt>
                <c:pt idx="1335">
                  <c:v>1.74</c:v>
                </c:pt>
                <c:pt idx="1336">
                  <c:v>2.11</c:v>
                </c:pt>
                <c:pt idx="1337">
                  <c:v>1.94</c:v>
                </c:pt>
                <c:pt idx="1338">
                  <c:v>3.04</c:v>
                </c:pt>
                <c:pt idx="1339">
                  <c:v>2.4500000000000002</c:v>
                </c:pt>
                <c:pt idx="1340">
                  <c:v>3.37</c:v>
                </c:pt>
                <c:pt idx="1341">
                  <c:v>3.2</c:v>
                </c:pt>
                <c:pt idx="1342">
                  <c:v>2.15</c:v>
                </c:pt>
                <c:pt idx="1343">
                  <c:v>2.21</c:v>
                </c:pt>
                <c:pt idx="1344">
                  <c:v>1.33</c:v>
                </c:pt>
                <c:pt idx="1345">
                  <c:v>1.59</c:v>
                </c:pt>
                <c:pt idx="1346">
                  <c:v>2.1</c:v>
                </c:pt>
                <c:pt idx="1347">
                  <c:v>3.65</c:v>
                </c:pt>
                <c:pt idx="1348">
                  <c:v>4.01</c:v>
                </c:pt>
                <c:pt idx="1349">
                  <c:v>4.25</c:v>
                </c:pt>
                <c:pt idx="1350">
                  <c:v>4.0999999999999996</c:v>
                </c:pt>
                <c:pt idx="1351">
                  <c:v>4.17</c:v>
                </c:pt>
                <c:pt idx="1352">
                  <c:v>3.97</c:v>
                </c:pt>
                <c:pt idx="1353">
                  <c:v>7.22</c:v>
                </c:pt>
                <c:pt idx="1354">
                  <c:v>7.47</c:v>
                </c:pt>
                <c:pt idx="1355">
                  <c:v>9.6</c:v>
                </c:pt>
                <c:pt idx="1356">
                  <c:v>9.66</c:v>
                </c:pt>
                <c:pt idx="1357">
                  <c:v>4.46</c:v>
                </c:pt>
                <c:pt idx="1358">
                  <c:v>4.03</c:v>
                </c:pt>
                <c:pt idx="1359">
                  <c:v>3.14</c:v>
                </c:pt>
                <c:pt idx="1360">
                  <c:v>4.8899999999999997</c:v>
                </c:pt>
                <c:pt idx="1361">
                  <c:v>6.03</c:v>
                </c:pt>
                <c:pt idx="1362">
                  <c:v>1.06</c:v>
                </c:pt>
                <c:pt idx="1363">
                  <c:v>3.52</c:v>
                </c:pt>
                <c:pt idx="1364">
                  <c:v>3.5</c:v>
                </c:pt>
                <c:pt idx="1365">
                  <c:v>3.03</c:v>
                </c:pt>
                <c:pt idx="1366">
                  <c:v>2.2999999999999998</c:v>
                </c:pt>
                <c:pt idx="1367">
                  <c:v>2.83</c:v>
                </c:pt>
                <c:pt idx="1368">
                  <c:v>2.89</c:v>
                </c:pt>
                <c:pt idx="1369">
                  <c:v>2.09</c:v>
                </c:pt>
                <c:pt idx="1370">
                  <c:v>2.4</c:v>
                </c:pt>
                <c:pt idx="1371">
                  <c:v>2.5</c:v>
                </c:pt>
                <c:pt idx="1372">
                  <c:v>3.17</c:v>
                </c:pt>
                <c:pt idx="1373">
                  <c:v>2.83</c:v>
                </c:pt>
                <c:pt idx="1374">
                  <c:v>2.5099999999999998</c:v>
                </c:pt>
                <c:pt idx="1375">
                  <c:v>7.6</c:v>
                </c:pt>
                <c:pt idx="1376">
                  <c:v>4.08</c:v>
                </c:pt>
                <c:pt idx="1377">
                  <c:v>4.55</c:v>
                </c:pt>
                <c:pt idx="1378">
                  <c:v>3.87</c:v>
                </c:pt>
                <c:pt idx="1379">
                  <c:v>3.34</c:v>
                </c:pt>
                <c:pt idx="1380">
                  <c:v>4.3899999999999997</c:v>
                </c:pt>
                <c:pt idx="1381">
                  <c:v>5.27</c:v>
                </c:pt>
                <c:pt idx="1382">
                  <c:v>3.95</c:v>
                </c:pt>
                <c:pt idx="1383">
                  <c:v>3.81</c:v>
                </c:pt>
                <c:pt idx="1384">
                  <c:v>2.7</c:v>
                </c:pt>
                <c:pt idx="1385">
                  <c:v>6.23</c:v>
                </c:pt>
                <c:pt idx="1386">
                  <c:v>1.54</c:v>
                </c:pt>
                <c:pt idx="1387">
                  <c:v>5.49</c:v>
                </c:pt>
                <c:pt idx="1388">
                  <c:v>4.4000000000000004</c:v>
                </c:pt>
                <c:pt idx="1389">
                  <c:v>1.45</c:v>
                </c:pt>
                <c:pt idx="1390">
                  <c:v>1.1000000000000001</c:v>
                </c:pt>
                <c:pt idx="1391">
                  <c:v>1.3</c:v>
                </c:pt>
                <c:pt idx="1392">
                  <c:v>2</c:v>
                </c:pt>
                <c:pt idx="1393">
                  <c:v>3.45</c:v>
                </c:pt>
                <c:pt idx="1394">
                  <c:v>1.67</c:v>
                </c:pt>
                <c:pt idx="1395">
                  <c:v>1.51</c:v>
                </c:pt>
                <c:pt idx="1396">
                  <c:v>2.67</c:v>
                </c:pt>
                <c:pt idx="1397">
                  <c:v>2.68</c:v>
                </c:pt>
                <c:pt idx="1398">
                  <c:v>3.6</c:v>
                </c:pt>
                <c:pt idx="1399">
                  <c:v>5.6499999999999986</c:v>
                </c:pt>
                <c:pt idx="1400">
                  <c:v>2.74</c:v>
                </c:pt>
                <c:pt idx="1401">
                  <c:v>6.75</c:v>
                </c:pt>
                <c:pt idx="1402">
                  <c:v>2.2799999999999998</c:v>
                </c:pt>
                <c:pt idx="1403">
                  <c:v>1.2</c:v>
                </c:pt>
                <c:pt idx="1404">
                  <c:v>2.11</c:v>
                </c:pt>
                <c:pt idx="1405">
                  <c:v>2.67</c:v>
                </c:pt>
                <c:pt idx="1406">
                  <c:v>2.8</c:v>
                </c:pt>
                <c:pt idx="1407">
                  <c:v>2.96</c:v>
                </c:pt>
                <c:pt idx="1408">
                  <c:v>5.42</c:v>
                </c:pt>
                <c:pt idx="1409">
                  <c:v>2.6</c:v>
                </c:pt>
                <c:pt idx="1410">
                  <c:v>4.1199999999999992</c:v>
                </c:pt>
                <c:pt idx="1411">
                  <c:v>2</c:v>
                </c:pt>
                <c:pt idx="1412">
                  <c:v>2.36</c:v>
                </c:pt>
                <c:pt idx="1413">
                  <c:v>0.19</c:v>
                </c:pt>
                <c:pt idx="1414">
                  <c:v>0.23</c:v>
                </c:pt>
                <c:pt idx="1415">
                  <c:v>0.27</c:v>
                </c:pt>
                <c:pt idx="1416">
                  <c:v>0.16</c:v>
                </c:pt>
                <c:pt idx="1417">
                  <c:v>4.1399999999999997</c:v>
                </c:pt>
                <c:pt idx="1418">
                  <c:v>4.3499999999999996</c:v>
                </c:pt>
                <c:pt idx="1419">
                  <c:v>3.74</c:v>
                </c:pt>
                <c:pt idx="1420">
                  <c:v>3.48</c:v>
                </c:pt>
                <c:pt idx="1421">
                  <c:v>3.2</c:v>
                </c:pt>
                <c:pt idx="1422">
                  <c:v>3.43</c:v>
                </c:pt>
                <c:pt idx="1423">
                  <c:v>2.4500000000000002</c:v>
                </c:pt>
                <c:pt idx="1424">
                  <c:v>3.51</c:v>
                </c:pt>
                <c:pt idx="1425">
                  <c:v>3.28</c:v>
                </c:pt>
                <c:pt idx="1426">
                  <c:v>4.2300000000000004</c:v>
                </c:pt>
                <c:pt idx="1427">
                  <c:v>2.89</c:v>
                </c:pt>
                <c:pt idx="1428">
                  <c:v>2.7</c:v>
                </c:pt>
                <c:pt idx="1429">
                  <c:v>4.25</c:v>
                </c:pt>
                <c:pt idx="1430">
                  <c:v>5.63</c:v>
                </c:pt>
                <c:pt idx="1431">
                  <c:v>3.76</c:v>
                </c:pt>
                <c:pt idx="1432">
                  <c:v>4.28</c:v>
                </c:pt>
                <c:pt idx="1433">
                  <c:v>3.74</c:v>
                </c:pt>
                <c:pt idx="1434">
                  <c:v>4.13</c:v>
                </c:pt>
                <c:pt idx="1435">
                  <c:v>1.6</c:v>
                </c:pt>
                <c:pt idx="1436">
                  <c:v>0.85</c:v>
                </c:pt>
                <c:pt idx="1437">
                  <c:v>1.78</c:v>
                </c:pt>
                <c:pt idx="1438">
                  <c:v>1.9</c:v>
                </c:pt>
                <c:pt idx="1439">
                  <c:v>4.54</c:v>
                </c:pt>
                <c:pt idx="1440">
                  <c:v>6.75</c:v>
                </c:pt>
                <c:pt idx="1441">
                  <c:v>2.65</c:v>
                </c:pt>
                <c:pt idx="1442">
                  <c:v>3.68</c:v>
                </c:pt>
                <c:pt idx="1443">
                  <c:v>4.08</c:v>
                </c:pt>
                <c:pt idx="1444">
                  <c:v>3.69</c:v>
                </c:pt>
                <c:pt idx="1445">
                  <c:v>2.1800000000000002</c:v>
                </c:pt>
                <c:pt idx="1446">
                  <c:v>2.59</c:v>
                </c:pt>
                <c:pt idx="1447">
                  <c:v>2.4900000000000002</c:v>
                </c:pt>
                <c:pt idx="1448">
                  <c:v>1.06</c:v>
                </c:pt>
                <c:pt idx="1449">
                  <c:v>1.1299999999999999</c:v>
                </c:pt>
                <c:pt idx="1450">
                  <c:v>1.32</c:v>
                </c:pt>
                <c:pt idx="1451">
                  <c:v>2.0099999999999998</c:v>
                </c:pt>
                <c:pt idx="1452">
                  <c:v>2.88</c:v>
                </c:pt>
                <c:pt idx="1453">
                  <c:v>2.74</c:v>
                </c:pt>
                <c:pt idx="1454">
                  <c:v>0.17</c:v>
                </c:pt>
                <c:pt idx="1455">
                  <c:v>0.06</c:v>
                </c:pt>
                <c:pt idx="1456">
                  <c:v>2.319999999999999</c:v>
                </c:pt>
                <c:pt idx="1457">
                  <c:v>3.65</c:v>
                </c:pt>
                <c:pt idx="1458">
                  <c:v>1.5</c:v>
                </c:pt>
                <c:pt idx="1459">
                  <c:v>1.42</c:v>
                </c:pt>
                <c:pt idx="1460">
                  <c:v>0.09</c:v>
                </c:pt>
                <c:pt idx="1461">
                  <c:v>2.12</c:v>
                </c:pt>
                <c:pt idx="1462">
                  <c:v>2.9</c:v>
                </c:pt>
                <c:pt idx="1463">
                  <c:v>2.89</c:v>
                </c:pt>
                <c:pt idx="1464">
                  <c:v>0.11</c:v>
                </c:pt>
                <c:pt idx="1465">
                  <c:v>1.65</c:v>
                </c:pt>
                <c:pt idx="1466">
                  <c:v>1.51</c:v>
                </c:pt>
                <c:pt idx="1467">
                  <c:v>2.19</c:v>
                </c:pt>
                <c:pt idx="1468">
                  <c:v>3.97</c:v>
                </c:pt>
                <c:pt idx="1469">
                  <c:v>2.8366894060995191</c:v>
                </c:pt>
                <c:pt idx="1470">
                  <c:v>3.32</c:v>
                </c:pt>
                <c:pt idx="1471">
                  <c:v>3.6</c:v>
                </c:pt>
                <c:pt idx="1472">
                  <c:v>3.91</c:v>
                </c:pt>
                <c:pt idx="1473">
                  <c:v>1.44</c:v>
                </c:pt>
                <c:pt idx="1474">
                  <c:v>1.19</c:v>
                </c:pt>
                <c:pt idx="1475">
                  <c:v>2.11</c:v>
                </c:pt>
                <c:pt idx="1476">
                  <c:v>0.61</c:v>
                </c:pt>
                <c:pt idx="1478">
                  <c:v>4.6399999999999997</c:v>
                </c:pt>
                <c:pt idx="1479">
                  <c:v>4.4800000000000004</c:v>
                </c:pt>
                <c:pt idx="1480">
                  <c:v>1.99</c:v>
                </c:pt>
                <c:pt idx="1481">
                  <c:v>2.11</c:v>
                </c:pt>
                <c:pt idx="1482">
                  <c:v>4.97</c:v>
                </c:pt>
                <c:pt idx="1483">
                  <c:v>1.75</c:v>
                </c:pt>
                <c:pt idx="1484">
                  <c:v>2.85</c:v>
                </c:pt>
                <c:pt idx="1485">
                  <c:v>5.48</c:v>
                </c:pt>
                <c:pt idx="1486">
                  <c:v>2.5299999999999998</c:v>
                </c:pt>
                <c:pt idx="1487">
                  <c:v>2.35</c:v>
                </c:pt>
                <c:pt idx="1488">
                  <c:v>2.54</c:v>
                </c:pt>
                <c:pt idx="1489">
                  <c:v>3.63</c:v>
                </c:pt>
                <c:pt idx="1490">
                  <c:v>2.68</c:v>
                </c:pt>
                <c:pt idx="1491">
                  <c:v>2.4700000000000002</c:v>
                </c:pt>
                <c:pt idx="1492">
                  <c:v>3.16</c:v>
                </c:pt>
                <c:pt idx="1493">
                  <c:v>2.78</c:v>
                </c:pt>
                <c:pt idx="1494">
                  <c:v>2.75</c:v>
                </c:pt>
                <c:pt idx="1495">
                  <c:v>2.69</c:v>
                </c:pt>
                <c:pt idx="1496">
                  <c:v>2.89</c:v>
                </c:pt>
                <c:pt idx="1497">
                  <c:v>2.73</c:v>
                </c:pt>
                <c:pt idx="1498">
                  <c:v>2.82</c:v>
                </c:pt>
                <c:pt idx="1499">
                  <c:v>3.28</c:v>
                </c:pt>
                <c:pt idx="1500">
                  <c:v>3.19</c:v>
                </c:pt>
                <c:pt idx="1501">
                  <c:v>3.96</c:v>
                </c:pt>
                <c:pt idx="1502">
                  <c:v>3.93</c:v>
                </c:pt>
                <c:pt idx="1503">
                  <c:v>4.72</c:v>
                </c:pt>
                <c:pt idx="1504">
                  <c:v>3.3</c:v>
                </c:pt>
                <c:pt idx="1505">
                  <c:v>3.52</c:v>
                </c:pt>
                <c:pt idx="1506">
                  <c:v>3.86</c:v>
                </c:pt>
                <c:pt idx="1507">
                  <c:v>3.74</c:v>
                </c:pt>
                <c:pt idx="1508">
                  <c:v>4.8099999999999996</c:v>
                </c:pt>
                <c:pt idx="1509">
                  <c:v>3.64</c:v>
                </c:pt>
                <c:pt idx="1510">
                  <c:v>3.53</c:v>
                </c:pt>
                <c:pt idx="1511">
                  <c:v>4.43</c:v>
                </c:pt>
                <c:pt idx="1512">
                  <c:v>4.37</c:v>
                </c:pt>
                <c:pt idx="1513">
                  <c:v>2.88</c:v>
                </c:pt>
                <c:pt idx="1514">
                  <c:v>2.8</c:v>
                </c:pt>
                <c:pt idx="1515">
                  <c:v>2</c:v>
                </c:pt>
                <c:pt idx="1516">
                  <c:v>2.9</c:v>
                </c:pt>
                <c:pt idx="1517">
                  <c:v>3.15</c:v>
                </c:pt>
                <c:pt idx="1518">
                  <c:v>4.42</c:v>
                </c:pt>
                <c:pt idx="1519">
                  <c:v>3.1</c:v>
                </c:pt>
                <c:pt idx="1520">
                  <c:v>4.3499999999999996</c:v>
                </c:pt>
                <c:pt idx="1521">
                  <c:v>4.67</c:v>
                </c:pt>
                <c:pt idx="1522">
                  <c:v>4.72</c:v>
                </c:pt>
                <c:pt idx="1523">
                  <c:v>4.2300000000000004</c:v>
                </c:pt>
                <c:pt idx="1524">
                  <c:v>4.41</c:v>
                </c:pt>
                <c:pt idx="1525">
                  <c:v>4.33</c:v>
                </c:pt>
                <c:pt idx="1526">
                  <c:v>1.32</c:v>
                </c:pt>
                <c:pt idx="1527">
                  <c:v>2.19</c:v>
                </c:pt>
                <c:pt idx="1528">
                  <c:v>4.17</c:v>
                </c:pt>
                <c:pt idx="1529">
                  <c:v>1.48</c:v>
                </c:pt>
                <c:pt idx="1530">
                  <c:v>2.96</c:v>
                </c:pt>
                <c:pt idx="1531">
                  <c:v>4.1399999999999997</c:v>
                </c:pt>
                <c:pt idx="1532">
                  <c:v>3.11</c:v>
                </c:pt>
                <c:pt idx="1533">
                  <c:v>3.77</c:v>
                </c:pt>
                <c:pt idx="1534">
                  <c:v>4.4800000000000004</c:v>
                </c:pt>
                <c:pt idx="1535">
                  <c:v>5.4</c:v>
                </c:pt>
                <c:pt idx="1536">
                  <c:v>5.1099999999999994</c:v>
                </c:pt>
                <c:pt idx="1537">
                  <c:v>1.03</c:v>
                </c:pt>
                <c:pt idx="1538">
                  <c:v>1.02</c:v>
                </c:pt>
                <c:pt idx="1539">
                  <c:v>1.44</c:v>
                </c:pt>
                <c:pt idx="1540">
                  <c:v>1.38</c:v>
                </c:pt>
                <c:pt idx="1541">
                  <c:v>2.1389999999999998</c:v>
                </c:pt>
                <c:pt idx="1542">
                  <c:v>2.0270000000000001</c:v>
                </c:pt>
                <c:pt idx="1543">
                  <c:v>2.379</c:v>
                </c:pt>
                <c:pt idx="1544">
                  <c:v>2.5510000000000002</c:v>
                </c:pt>
                <c:pt idx="1545">
                  <c:v>1.929</c:v>
                </c:pt>
                <c:pt idx="1546">
                  <c:v>2.6080000000000001</c:v>
                </c:pt>
                <c:pt idx="1547">
                  <c:v>2.4950000000000001</c:v>
                </c:pt>
                <c:pt idx="1548">
                  <c:v>2.621</c:v>
                </c:pt>
                <c:pt idx="1549">
                  <c:v>2.395</c:v>
                </c:pt>
                <c:pt idx="1550">
                  <c:v>0.96399999999999997</c:v>
                </c:pt>
                <c:pt idx="1551">
                  <c:v>2.2610000000000001</c:v>
                </c:pt>
                <c:pt idx="1552">
                  <c:v>2.048</c:v>
                </c:pt>
                <c:pt idx="1553">
                  <c:v>2.0489999999999999</c:v>
                </c:pt>
                <c:pt idx="1554">
                  <c:v>1.821</c:v>
                </c:pt>
                <c:pt idx="1555">
                  <c:v>1.71</c:v>
                </c:pt>
                <c:pt idx="1556">
                  <c:v>2.2010000000000001</c:v>
                </c:pt>
                <c:pt idx="1557">
                  <c:v>2.4</c:v>
                </c:pt>
                <c:pt idx="1558">
                  <c:v>3.99</c:v>
                </c:pt>
                <c:pt idx="1559">
                  <c:v>2.97</c:v>
                </c:pt>
                <c:pt idx="1560">
                  <c:v>3.47</c:v>
                </c:pt>
                <c:pt idx="1561">
                  <c:v>4.13</c:v>
                </c:pt>
                <c:pt idx="1562">
                  <c:v>1.89</c:v>
                </c:pt>
                <c:pt idx="1563">
                  <c:v>0.35</c:v>
                </c:pt>
                <c:pt idx="1564">
                  <c:v>0.8</c:v>
                </c:pt>
                <c:pt idx="1565">
                  <c:v>0.12</c:v>
                </c:pt>
                <c:pt idx="1566">
                  <c:v>0.41</c:v>
                </c:pt>
                <c:pt idx="1567">
                  <c:v>1.22</c:v>
                </c:pt>
                <c:pt idx="1568">
                  <c:v>0.45</c:v>
                </c:pt>
                <c:pt idx="1569">
                  <c:v>0.28999999999999998</c:v>
                </c:pt>
                <c:pt idx="1570">
                  <c:v>1.48</c:v>
                </c:pt>
                <c:pt idx="1571">
                  <c:v>1.25</c:v>
                </c:pt>
                <c:pt idx="1572">
                  <c:v>0.38</c:v>
                </c:pt>
                <c:pt idx="1573">
                  <c:v>1.9</c:v>
                </c:pt>
                <c:pt idx="1574">
                  <c:v>1.94</c:v>
                </c:pt>
                <c:pt idx="1575">
                  <c:v>3.5</c:v>
                </c:pt>
                <c:pt idx="1576">
                  <c:v>3.67</c:v>
                </c:pt>
                <c:pt idx="1577">
                  <c:v>3.76</c:v>
                </c:pt>
                <c:pt idx="1578">
                  <c:v>3.43</c:v>
                </c:pt>
                <c:pt idx="1579">
                  <c:v>4.34</c:v>
                </c:pt>
                <c:pt idx="1580">
                  <c:v>3.8</c:v>
                </c:pt>
                <c:pt idx="1581">
                  <c:v>4.21</c:v>
                </c:pt>
                <c:pt idx="1582">
                  <c:v>3.01</c:v>
                </c:pt>
                <c:pt idx="1583">
                  <c:v>3.17</c:v>
                </c:pt>
                <c:pt idx="1584">
                  <c:v>2.93</c:v>
                </c:pt>
                <c:pt idx="1585">
                  <c:v>3.06</c:v>
                </c:pt>
                <c:pt idx="1586">
                  <c:v>2.2400000000000002</c:v>
                </c:pt>
                <c:pt idx="1587">
                  <c:v>2.2400000000000002</c:v>
                </c:pt>
                <c:pt idx="1588">
                  <c:v>2.2799999999999998</c:v>
                </c:pt>
                <c:pt idx="1589">
                  <c:v>0.3</c:v>
                </c:pt>
                <c:pt idx="1590">
                  <c:v>0.2</c:v>
                </c:pt>
                <c:pt idx="1591">
                  <c:v>0.2</c:v>
                </c:pt>
                <c:pt idx="1592">
                  <c:v>0.7</c:v>
                </c:pt>
                <c:pt idx="1593">
                  <c:v>0.7</c:v>
                </c:pt>
                <c:pt idx="1594">
                  <c:v>0.2</c:v>
                </c:pt>
                <c:pt idx="1595">
                  <c:v>0.2</c:v>
                </c:pt>
                <c:pt idx="1596">
                  <c:v>0.6</c:v>
                </c:pt>
                <c:pt idx="1597">
                  <c:v>0.5</c:v>
                </c:pt>
                <c:pt idx="1598">
                  <c:v>0.6</c:v>
                </c:pt>
                <c:pt idx="1599">
                  <c:v>1.3</c:v>
                </c:pt>
                <c:pt idx="1600">
                  <c:v>0.9</c:v>
                </c:pt>
                <c:pt idx="1601">
                  <c:v>0.81</c:v>
                </c:pt>
                <c:pt idx="1602">
                  <c:v>1.23</c:v>
                </c:pt>
                <c:pt idx="1603">
                  <c:v>0.31660199999999999</c:v>
                </c:pt>
                <c:pt idx="1604">
                  <c:v>0.29774499999999998</c:v>
                </c:pt>
                <c:pt idx="1605">
                  <c:v>0.254135</c:v>
                </c:pt>
                <c:pt idx="1606">
                  <c:v>0.55845199999999995</c:v>
                </c:pt>
                <c:pt idx="1607">
                  <c:v>0.19</c:v>
                </c:pt>
                <c:pt idx="1608">
                  <c:v>0.17</c:v>
                </c:pt>
                <c:pt idx="1609">
                  <c:v>0.04</c:v>
                </c:pt>
                <c:pt idx="1610">
                  <c:v>0.62</c:v>
                </c:pt>
                <c:pt idx="1611">
                  <c:v>0.14119699999999999</c:v>
                </c:pt>
                <c:pt idx="1612">
                  <c:v>0.79556400000000005</c:v>
                </c:pt>
                <c:pt idx="1613">
                  <c:v>0.32</c:v>
                </c:pt>
                <c:pt idx="1614">
                  <c:v>0.15897600000000001</c:v>
                </c:pt>
                <c:pt idx="1615">
                  <c:v>0.08</c:v>
                </c:pt>
                <c:pt idx="1616">
                  <c:v>7.0000000000000007E-2</c:v>
                </c:pt>
                <c:pt idx="1617">
                  <c:v>7.0000000000000007E-2</c:v>
                </c:pt>
                <c:pt idx="1618">
                  <c:v>0.15421199999999999</c:v>
                </c:pt>
                <c:pt idx="1619">
                  <c:v>0.174096</c:v>
                </c:pt>
                <c:pt idx="1620">
                  <c:v>0.77962500000000001</c:v>
                </c:pt>
                <c:pt idx="1621">
                  <c:v>0.15</c:v>
                </c:pt>
                <c:pt idx="1622">
                  <c:v>0.09</c:v>
                </c:pt>
                <c:pt idx="1623">
                  <c:v>0.3</c:v>
                </c:pt>
                <c:pt idx="1624">
                  <c:v>1.55</c:v>
                </c:pt>
                <c:pt idx="1625">
                  <c:v>1.1000000000000001</c:v>
                </c:pt>
                <c:pt idx="1626">
                  <c:v>1.47</c:v>
                </c:pt>
                <c:pt idx="1627">
                  <c:v>0.92</c:v>
                </c:pt>
                <c:pt idx="1628">
                  <c:v>1.52</c:v>
                </c:pt>
                <c:pt idx="1629">
                  <c:v>0.28000000000000003</c:v>
                </c:pt>
                <c:pt idx="1630">
                  <c:v>2.16</c:v>
                </c:pt>
                <c:pt idx="1631">
                  <c:v>3.33</c:v>
                </c:pt>
                <c:pt idx="1632">
                  <c:v>2.0699999999999998</c:v>
                </c:pt>
                <c:pt idx="1633">
                  <c:v>3.04</c:v>
                </c:pt>
                <c:pt idx="1634">
                  <c:v>2.7</c:v>
                </c:pt>
                <c:pt idx="1635">
                  <c:v>1.58</c:v>
                </c:pt>
                <c:pt idx="1636">
                  <c:v>2.0499999999999998</c:v>
                </c:pt>
                <c:pt idx="1637">
                  <c:v>3.72</c:v>
                </c:pt>
                <c:pt idx="1638">
                  <c:v>3.94</c:v>
                </c:pt>
                <c:pt idx="1639">
                  <c:v>3.7</c:v>
                </c:pt>
                <c:pt idx="1640">
                  <c:v>3.51</c:v>
                </c:pt>
                <c:pt idx="1641">
                  <c:v>3.02</c:v>
                </c:pt>
                <c:pt idx="1642">
                  <c:v>3.53</c:v>
                </c:pt>
                <c:pt idx="1643">
                  <c:v>6.34</c:v>
                </c:pt>
                <c:pt idx="1644">
                  <c:v>2.09</c:v>
                </c:pt>
                <c:pt idx="1645">
                  <c:v>1.98</c:v>
                </c:pt>
                <c:pt idx="1646">
                  <c:v>1.99</c:v>
                </c:pt>
                <c:pt idx="1647">
                  <c:v>1.74</c:v>
                </c:pt>
                <c:pt idx="1648">
                  <c:v>2.63</c:v>
                </c:pt>
                <c:pt idx="1649">
                  <c:v>2.2799999999999998</c:v>
                </c:pt>
                <c:pt idx="1650">
                  <c:v>2.74</c:v>
                </c:pt>
                <c:pt idx="1651">
                  <c:v>1.41</c:v>
                </c:pt>
                <c:pt idx="1652">
                  <c:v>2.0299999999999998</c:v>
                </c:pt>
                <c:pt idx="1653">
                  <c:v>2.8</c:v>
                </c:pt>
                <c:pt idx="1654">
                  <c:v>3.19</c:v>
                </c:pt>
                <c:pt idx="1655">
                  <c:v>2.2000000000000002</c:v>
                </c:pt>
                <c:pt idx="1656">
                  <c:v>3.25</c:v>
                </c:pt>
                <c:pt idx="1657">
                  <c:v>0.49</c:v>
                </c:pt>
                <c:pt idx="1658">
                  <c:v>0.32</c:v>
                </c:pt>
                <c:pt idx="1659">
                  <c:v>3.57</c:v>
                </c:pt>
                <c:pt idx="1660">
                  <c:v>4</c:v>
                </c:pt>
                <c:pt idx="1661">
                  <c:v>1.46</c:v>
                </c:pt>
                <c:pt idx="1662">
                  <c:v>2.42</c:v>
                </c:pt>
                <c:pt idx="1663">
                  <c:v>2.19</c:v>
                </c:pt>
                <c:pt idx="1664">
                  <c:v>1.19</c:v>
                </c:pt>
                <c:pt idx="1665">
                  <c:v>2.48</c:v>
                </c:pt>
                <c:pt idx="1666">
                  <c:v>2.64</c:v>
                </c:pt>
                <c:pt idx="1667">
                  <c:v>2.2400000000000002</c:v>
                </c:pt>
                <c:pt idx="1668">
                  <c:v>3.64</c:v>
                </c:pt>
                <c:pt idx="1669">
                  <c:v>3.01</c:v>
                </c:pt>
                <c:pt idx="1670">
                  <c:v>3.41</c:v>
                </c:pt>
                <c:pt idx="1671">
                  <c:v>1.57</c:v>
                </c:pt>
                <c:pt idx="1672">
                  <c:v>1</c:v>
                </c:pt>
                <c:pt idx="1673">
                  <c:v>1.0900000000000001</c:v>
                </c:pt>
                <c:pt idx="1674">
                  <c:v>4.03</c:v>
                </c:pt>
                <c:pt idx="1675">
                  <c:v>3.79</c:v>
                </c:pt>
                <c:pt idx="1676">
                  <c:v>3.55</c:v>
                </c:pt>
                <c:pt idx="1677">
                  <c:v>3.19</c:v>
                </c:pt>
                <c:pt idx="1678">
                  <c:v>3.74</c:v>
                </c:pt>
                <c:pt idx="1679">
                  <c:v>3.48</c:v>
                </c:pt>
                <c:pt idx="1680">
                  <c:v>2.4</c:v>
                </c:pt>
                <c:pt idx="1681">
                  <c:v>4.04</c:v>
                </c:pt>
                <c:pt idx="1682">
                  <c:v>4.03</c:v>
                </c:pt>
                <c:pt idx="1683">
                  <c:v>3.76</c:v>
                </c:pt>
                <c:pt idx="1684">
                  <c:v>1.1200000000000001</c:v>
                </c:pt>
                <c:pt idx="1685">
                  <c:v>0.28000000000000003</c:v>
                </c:pt>
                <c:pt idx="1686">
                  <c:v>0.17</c:v>
                </c:pt>
                <c:pt idx="1687">
                  <c:v>0.3</c:v>
                </c:pt>
                <c:pt idx="1688">
                  <c:v>0.44</c:v>
                </c:pt>
                <c:pt idx="1689">
                  <c:v>0.65</c:v>
                </c:pt>
                <c:pt idx="1690">
                  <c:v>0.5</c:v>
                </c:pt>
                <c:pt idx="1691">
                  <c:v>0.78</c:v>
                </c:pt>
                <c:pt idx="1692">
                  <c:v>0.86</c:v>
                </c:pt>
                <c:pt idx="1693">
                  <c:v>0.41</c:v>
                </c:pt>
                <c:pt idx="1694">
                  <c:v>0.73</c:v>
                </c:pt>
                <c:pt idx="1695">
                  <c:v>0.15</c:v>
                </c:pt>
                <c:pt idx="1696">
                  <c:v>0.2</c:v>
                </c:pt>
                <c:pt idx="1697">
                  <c:v>0.71</c:v>
                </c:pt>
                <c:pt idx="1698">
                  <c:v>0.68</c:v>
                </c:pt>
                <c:pt idx="1699">
                  <c:v>0.16</c:v>
                </c:pt>
                <c:pt idx="1700">
                  <c:v>0.18</c:v>
                </c:pt>
                <c:pt idx="1701">
                  <c:v>0.3</c:v>
                </c:pt>
                <c:pt idx="1702">
                  <c:v>0.63</c:v>
                </c:pt>
                <c:pt idx="1703">
                  <c:v>0.48</c:v>
                </c:pt>
                <c:pt idx="1704">
                  <c:v>0.55000000000000004</c:v>
                </c:pt>
                <c:pt idx="1705">
                  <c:v>0.97</c:v>
                </c:pt>
                <c:pt idx="1706">
                  <c:v>3.6</c:v>
                </c:pt>
                <c:pt idx="1707">
                  <c:v>3.7</c:v>
                </c:pt>
                <c:pt idx="1708">
                  <c:v>3.9</c:v>
                </c:pt>
                <c:pt idx="1709">
                  <c:v>0</c:v>
                </c:pt>
                <c:pt idx="1710">
                  <c:v>0.152</c:v>
                </c:pt>
                <c:pt idx="1711">
                  <c:v>0.71499999999999997</c:v>
                </c:pt>
                <c:pt idx="1712">
                  <c:v>0.69599999999999995</c:v>
                </c:pt>
                <c:pt idx="1713">
                  <c:v>1.8</c:v>
                </c:pt>
                <c:pt idx="1714">
                  <c:v>4.4800000000000004</c:v>
                </c:pt>
                <c:pt idx="1715">
                  <c:v>4</c:v>
                </c:pt>
                <c:pt idx="1716">
                  <c:v>4.92</c:v>
                </c:pt>
                <c:pt idx="1717">
                  <c:v>4.7300000000000004</c:v>
                </c:pt>
                <c:pt idx="1718">
                  <c:v>4.75</c:v>
                </c:pt>
                <c:pt idx="1719">
                  <c:v>2.2999999999999998</c:v>
                </c:pt>
                <c:pt idx="1720">
                  <c:v>2.1800000000000002</c:v>
                </c:pt>
                <c:pt idx="1721">
                  <c:v>3.47</c:v>
                </c:pt>
                <c:pt idx="1722">
                  <c:v>3.72</c:v>
                </c:pt>
                <c:pt idx="1723">
                  <c:v>2.06</c:v>
                </c:pt>
                <c:pt idx="1724">
                  <c:v>1.55</c:v>
                </c:pt>
                <c:pt idx="1725">
                  <c:v>3.25</c:v>
                </c:pt>
                <c:pt idx="1726">
                  <c:v>1.55</c:v>
                </c:pt>
                <c:pt idx="1727">
                  <c:v>1.56</c:v>
                </c:pt>
                <c:pt idx="1728">
                  <c:v>2.11</c:v>
                </c:pt>
                <c:pt idx="1729">
                  <c:v>1.38</c:v>
                </c:pt>
                <c:pt idx="1730">
                  <c:v>1.87</c:v>
                </c:pt>
                <c:pt idx="1731">
                  <c:v>1.94</c:v>
                </c:pt>
                <c:pt idx="1732">
                  <c:v>2.92</c:v>
                </c:pt>
                <c:pt idx="1733">
                  <c:v>1.7</c:v>
                </c:pt>
                <c:pt idx="1734">
                  <c:v>1.79</c:v>
                </c:pt>
                <c:pt idx="1735">
                  <c:v>1.35</c:v>
                </c:pt>
                <c:pt idx="1736">
                  <c:v>1.66</c:v>
                </c:pt>
                <c:pt idx="1737">
                  <c:v>3.44</c:v>
                </c:pt>
                <c:pt idx="1738">
                  <c:v>1.08</c:v>
                </c:pt>
                <c:pt idx="1739">
                  <c:v>0.88</c:v>
                </c:pt>
                <c:pt idx="1740">
                  <c:v>2.36</c:v>
                </c:pt>
                <c:pt idx="1741">
                  <c:v>4.45</c:v>
                </c:pt>
                <c:pt idx="1742">
                  <c:v>4.8499999999999996</c:v>
                </c:pt>
                <c:pt idx="1743">
                  <c:v>4</c:v>
                </c:pt>
                <c:pt idx="1744">
                  <c:v>4.51</c:v>
                </c:pt>
                <c:pt idx="1745">
                  <c:v>5</c:v>
                </c:pt>
                <c:pt idx="1746">
                  <c:v>5</c:v>
                </c:pt>
                <c:pt idx="1747">
                  <c:v>4.95</c:v>
                </c:pt>
                <c:pt idx="1748">
                  <c:v>2.0499999999999998</c:v>
                </c:pt>
                <c:pt idx="1749">
                  <c:v>1.76</c:v>
                </c:pt>
                <c:pt idx="1750">
                  <c:v>1.93</c:v>
                </c:pt>
                <c:pt idx="1751">
                  <c:v>1.58</c:v>
                </c:pt>
                <c:pt idx="1752">
                  <c:v>1.81</c:v>
                </c:pt>
                <c:pt idx="1753">
                  <c:v>1.65</c:v>
                </c:pt>
                <c:pt idx="1754">
                  <c:v>1.84</c:v>
                </c:pt>
                <c:pt idx="1755">
                  <c:v>2.0499999999999998</c:v>
                </c:pt>
                <c:pt idx="1756">
                  <c:v>2.44</c:v>
                </c:pt>
                <c:pt idx="1757">
                  <c:v>2.2599999999999998</c:v>
                </c:pt>
                <c:pt idx="1758">
                  <c:v>2.76</c:v>
                </c:pt>
                <c:pt idx="1759">
                  <c:v>2.2000000000000002</c:v>
                </c:pt>
                <c:pt idx="1760">
                  <c:v>2.41</c:v>
                </c:pt>
                <c:pt idx="1761">
                  <c:v>1.98</c:v>
                </c:pt>
                <c:pt idx="1762">
                  <c:v>1.34</c:v>
                </c:pt>
                <c:pt idx="1763">
                  <c:v>2.02</c:v>
                </c:pt>
                <c:pt idx="1764">
                  <c:v>2.82</c:v>
                </c:pt>
                <c:pt idx="1765">
                  <c:v>2.69</c:v>
                </c:pt>
                <c:pt idx="1766">
                  <c:v>2.93</c:v>
                </c:pt>
                <c:pt idx="1767">
                  <c:v>2.85</c:v>
                </c:pt>
                <c:pt idx="1768">
                  <c:v>3.23</c:v>
                </c:pt>
                <c:pt idx="1769">
                  <c:v>3.43</c:v>
                </c:pt>
                <c:pt idx="1770">
                  <c:v>2.93</c:v>
                </c:pt>
                <c:pt idx="1771">
                  <c:v>3.39</c:v>
                </c:pt>
                <c:pt idx="1772">
                  <c:v>1.99</c:v>
                </c:pt>
                <c:pt idx="1773">
                  <c:v>2.2799999999999998</c:v>
                </c:pt>
                <c:pt idx="1774">
                  <c:v>0.85</c:v>
                </c:pt>
                <c:pt idx="1775">
                  <c:v>1.68</c:v>
                </c:pt>
                <c:pt idx="1776">
                  <c:v>0.48</c:v>
                </c:pt>
                <c:pt idx="1777">
                  <c:v>0.3</c:v>
                </c:pt>
                <c:pt idx="1778">
                  <c:v>1.03</c:v>
                </c:pt>
                <c:pt idx="1779">
                  <c:v>3</c:v>
                </c:pt>
                <c:pt idx="1780">
                  <c:v>0.7</c:v>
                </c:pt>
                <c:pt idx="1781">
                  <c:v>1.45</c:v>
                </c:pt>
                <c:pt idx="1782">
                  <c:v>2.61</c:v>
                </c:pt>
                <c:pt idx="1783">
                  <c:v>7.42</c:v>
                </c:pt>
                <c:pt idx="1784">
                  <c:v>4.1899999999999986</c:v>
                </c:pt>
                <c:pt idx="1785">
                  <c:v>5.23</c:v>
                </c:pt>
                <c:pt idx="1786">
                  <c:v>4.05</c:v>
                </c:pt>
                <c:pt idx="1787">
                  <c:v>2.48</c:v>
                </c:pt>
                <c:pt idx="1788">
                  <c:v>4.75</c:v>
                </c:pt>
                <c:pt idx="1789">
                  <c:v>2.15</c:v>
                </c:pt>
                <c:pt idx="1790">
                  <c:v>3.92</c:v>
                </c:pt>
                <c:pt idx="1791">
                  <c:v>3.01</c:v>
                </c:pt>
                <c:pt idx="1792">
                  <c:v>1.73</c:v>
                </c:pt>
                <c:pt idx="1793">
                  <c:v>3.86</c:v>
                </c:pt>
                <c:pt idx="1794">
                  <c:v>1.79</c:v>
                </c:pt>
                <c:pt idx="1795">
                  <c:v>2</c:v>
                </c:pt>
                <c:pt idx="1796">
                  <c:v>4.04</c:v>
                </c:pt>
                <c:pt idx="1797">
                  <c:v>2.2999999999999998</c:v>
                </c:pt>
                <c:pt idx="1798">
                  <c:v>2.5299999999999998</c:v>
                </c:pt>
                <c:pt idx="1799">
                  <c:v>4.5</c:v>
                </c:pt>
                <c:pt idx="1800">
                  <c:v>4.13</c:v>
                </c:pt>
                <c:pt idx="1801">
                  <c:v>4.1199999999999992</c:v>
                </c:pt>
                <c:pt idx="1802">
                  <c:v>0.67</c:v>
                </c:pt>
                <c:pt idx="1803">
                  <c:v>5</c:v>
                </c:pt>
                <c:pt idx="1804">
                  <c:v>0.66</c:v>
                </c:pt>
                <c:pt idx="1805">
                  <c:v>2.25</c:v>
                </c:pt>
                <c:pt idx="1806">
                  <c:v>0.1</c:v>
                </c:pt>
                <c:pt idx="1807">
                  <c:v>1.1399999999999999</c:v>
                </c:pt>
                <c:pt idx="1808">
                  <c:v>3.72</c:v>
                </c:pt>
                <c:pt idx="1809">
                  <c:v>3.91</c:v>
                </c:pt>
                <c:pt idx="1810">
                  <c:v>4.2699999999999996</c:v>
                </c:pt>
                <c:pt idx="1811">
                  <c:v>3.79</c:v>
                </c:pt>
                <c:pt idx="1812">
                  <c:v>4.34</c:v>
                </c:pt>
                <c:pt idx="1813">
                  <c:v>3.99</c:v>
                </c:pt>
                <c:pt idx="1814">
                  <c:v>3.87</c:v>
                </c:pt>
                <c:pt idx="1815">
                  <c:v>3.59</c:v>
                </c:pt>
                <c:pt idx="1816">
                  <c:v>3.99</c:v>
                </c:pt>
                <c:pt idx="1817">
                  <c:v>3.53</c:v>
                </c:pt>
                <c:pt idx="1818">
                  <c:v>3.83</c:v>
                </c:pt>
                <c:pt idx="1819">
                  <c:v>3.56</c:v>
                </c:pt>
                <c:pt idx="1820">
                  <c:v>2.41</c:v>
                </c:pt>
                <c:pt idx="1821">
                  <c:v>4.2</c:v>
                </c:pt>
                <c:pt idx="1822">
                  <c:v>4.1199999999999992</c:v>
                </c:pt>
                <c:pt idx="1823">
                  <c:v>3.77</c:v>
                </c:pt>
                <c:pt idx="1824">
                  <c:v>4.0999999999999996</c:v>
                </c:pt>
                <c:pt idx="1825">
                  <c:v>3.95</c:v>
                </c:pt>
                <c:pt idx="1826">
                  <c:v>3.84</c:v>
                </c:pt>
                <c:pt idx="1827">
                  <c:v>3.98</c:v>
                </c:pt>
                <c:pt idx="1828">
                  <c:v>1.94</c:v>
                </c:pt>
                <c:pt idx="1829">
                  <c:v>2.65</c:v>
                </c:pt>
                <c:pt idx="1830">
                  <c:v>4.01</c:v>
                </c:pt>
                <c:pt idx="1831">
                  <c:v>4.33</c:v>
                </c:pt>
                <c:pt idx="1832">
                  <c:v>2.33</c:v>
                </c:pt>
                <c:pt idx="1833">
                  <c:v>1.86</c:v>
                </c:pt>
                <c:pt idx="1834">
                  <c:v>3.75</c:v>
                </c:pt>
                <c:pt idx="1835">
                  <c:v>2.87</c:v>
                </c:pt>
                <c:pt idx="1836">
                  <c:v>4.5999999999999996</c:v>
                </c:pt>
                <c:pt idx="1837">
                  <c:v>3.8</c:v>
                </c:pt>
                <c:pt idx="1838">
                  <c:v>2.5099999999999998</c:v>
                </c:pt>
                <c:pt idx="1839">
                  <c:v>0.57999999999999996</c:v>
                </c:pt>
                <c:pt idx="1840">
                  <c:v>2.14</c:v>
                </c:pt>
                <c:pt idx="1841">
                  <c:v>0.62</c:v>
                </c:pt>
                <c:pt idx="1842">
                  <c:v>1.77</c:v>
                </c:pt>
                <c:pt idx="1843">
                  <c:v>2.38</c:v>
                </c:pt>
                <c:pt idx="1844">
                  <c:v>0.49</c:v>
                </c:pt>
                <c:pt idx="1845">
                  <c:v>0.8</c:v>
                </c:pt>
                <c:pt idx="1846">
                  <c:v>0.62</c:v>
                </c:pt>
                <c:pt idx="1847">
                  <c:v>0.16</c:v>
                </c:pt>
                <c:pt idx="1848">
                  <c:v>0.3</c:v>
                </c:pt>
                <c:pt idx="1849">
                  <c:v>2</c:v>
                </c:pt>
                <c:pt idx="1850">
                  <c:v>2.08</c:v>
                </c:pt>
                <c:pt idx="1851">
                  <c:v>2.14</c:v>
                </c:pt>
                <c:pt idx="1852">
                  <c:v>2.4900000000000002</c:v>
                </c:pt>
                <c:pt idx="1853">
                  <c:v>2.31</c:v>
                </c:pt>
                <c:pt idx="1854">
                  <c:v>1.18</c:v>
                </c:pt>
                <c:pt idx="1855">
                  <c:v>2.42</c:v>
                </c:pt>
                <c:pt idx="1856">
                  <c:v>2.21</c:v>
                </c:pt>
                <c:pt idx="1857">
                  <c:v>2.39</c:v>
                </c:pt>
                <c:pt idx="1858">
                  <c:v>1.52</c:v>
                </c:pt>
                <c:pt idx="1859">
                  <c:v>1.95</c:v>
                </c:pt>
                <c:pt idx="1860">
                  <c:v>2.37</c:v>
                </c:pt>
                <c:pt idx="1861">
                  <c:v>2.36</c:v>
                </c:pt>
                <c:pt idx="1862">
                  <c:v>1.9</c:v>
                </c:pt>
                <c:pt idx="1863">
                  <c:v>2.5099999999999998</c:v>
                </c:pt>
                <c:pt idx="1864">
                  <c:v>3.91</c:v>
                </c:pt>
                <c:pt idx="1865">
                  <c:v>3.5</c:v>
                </c:pt>
                <c:pt idx="1866">
                  <c:v>3.64</c:v>
                </c:pt>
                <c:pt idx="1867">
                  <c:v>3.5</c:v>
                </c:pt>
                <c:pt idx="1868">
                  <c:v>4.9000000000000004</c:v>
                </c:pt>
                <c:pt idx="1869">
                  <c:v>4.2</c:v>
                </c:pt>
                <c:pt idx="1870">
                  <c:v>3.75</c:v>
                </c:pt>
                <c:pt idx="1871">
                  <c:v>0.86</c:v>
                </c:pt>
                <c:pt idx="1872">
                  <c:v>3.45</c:v>
                </c:pt>
                <c:pt idx="1873">
                  <c:v>1.28</c:v>
                </c:pt>
                <c:pt idx="1874">
                  <c:v>4.21</c:v>
                </c:pt>
                <c:pt idx="1875">
                  <c:v>2</c:v>
                </c:pt>
                <c:pt idx="1876">
                  <c:v>0.13</c:v>
                </c:pt>
                <c:pt idx="1877">
                  <c:v>0.83</c:v>
                </c:pt>
                <c:pt idx="1878">
                  <c:v>0.56999999999999995</c:v>
                </c:pt>
                <c:pt idx="1879">
                  <c:v>0.25</c:v>
                </c:pt>
                <c:pt idx="1880">
                  <c:v>0.3</c:v>
                </c:pt>
                <c:pt idx="1881">
                  <c:v>0.27</c:v>
                </c:pt>
                <c:pt idx="1882">
                  <c:v>2.52</c:v>
                </c:pt>
                <c:pt idx="1883">
                  <c:v>2.4500000000000002</c:v>
                </c:pt>
                <c:pt idx="1884">
                  <c:v>2.5099999999999998</c:v>
                </c:pt>
                <c:pt idx="1885">
                  <c:v>2.6</c:v>
                </c:pt>
                <c:pt idx="1886">
                  <c:v>2.5299999999999998</c:v>
                </c:pt>
                <c:pt idx="1887">
                  <c:v>2.68</c:v>
                </c:pt>
                <c:pt idx="1888">
                  <c:v>2.59</c:v>
                </c:pt>
                <c:pt idx="1889">
                  <c:v>2.5299999999999998</c:v>
                </c:pt>
                <c:pt idx="1890">
                  <c:v>1.9</c:v>
                </c:pt>
                <c:pt idx="1891">
                  <c:v>3.04</c:v>
                </c:pt>
                <c:pt idx="1892">
                  <c:v>3.1</c:v>
                </c:pt>
                <c:pt idx="1893">
                  <c:v>3.9</c:v>
                </c:pt>
                <c:pt idx="1894">
                  <c:v>2.5</c:v>
                </c:pt>
                <c:pt idx="1895">
                  <c:v>3.1</c:v>
                </c:pt>
                <c:pt idx="1896">
                  <c:v>3.9</c:v>
                </c:pt>
                <c:pt idx="1897">
                  <c:v>3.1</c:v>
                </c:pt>
                <c:pt idx="1898">
                  <c:v>4.4000000000000004</c:v>
                </c:pt>
                <c:pt idx="1899">
                  <c:v>7.8</c:v>
                </c:pt>
                <c:pt idx="1900">
                  <c:v>3.2</c:v>
                </c:pt>
                <c:pt idx="1901">
                  <c:v>3.1</c:v>
                </c:pt>
                <c:pt idx="1902">
                  <c:v>2.7</c:v>
                </c:pt>
                <c:pt idx="1903">
                  <c:v>3.1</c:v>
                </c:pt>
                <c:pt idx="1904">
                  <c:v>4.21</c:v>
                </c:pt>
                <c:pt idx="1905">
                  <c:v>0.97</c:v>
                </c:pt>
                <c:pt idx="1906">
                  <c:v>3.17</c:v>
                </c:pt>
                <c:pt idx="1907">
                  <c:v>3.91</c:v>
                </c:pt>
                <c:pt idx="1908">
                  <c:v>2.79</c:v>
                </c:pt>
                <c:pt idx="1909">
                  <c:v>4.03</c:v>
                </c:pt>
                <c:pt idx="1910">
                  <c:v>3.58</c:v>
                </c:pt>
                <c:pt idx="1911">
                  <c:v>3.85</c:v>
                </c:pt>
                <c:pt idx="1912">
                  <c:v>2.87</c:v>
                </c:pt>
                <c:pt idx="1913">
                  <c:v>2.8</c:v>
                </c:pt>
                <c:pt idx="1914">
                  <c:v>5.01</c:v>
                </c:pt>
                <c:pt idx="1915">
                  <c:v>5.23</c:v>
                </c:pt>
                <c:pt idx="1916">
                  <c:v>2.19</c:v>
                </c:pt>
                <c:pt idx="1917">
                  <c:v>5.6</c:v>
                </c:pt>
                <c:pt idx="1918">
                  <c:v>6.75</c:v>
                </c:pt>
                <c:pt idx="1919">
                  <c:v>3.59</c:v>
                </c:pt>
                <c:pt idx="1920">
                  <c:v>2.77</c:v>
                </c:pt>
                <c:pt idx="1921">
                  <c:v>3.89</c:v>
                </c:pt>
                <c:pt idx="1922">
                  <c:v>2.78</c:v>
                </c:pt>
                <c:pt idx="1923">
                  <c:v>2.4300000000000002</c:v>
                </c:pt>
                <c:pt idx="1924">
                  <c:v>2.88</c:v>
                </c:pt>
                <c:pt idx="1925">
                  <c:v>2.4900000000000002</c:v>
                </c:pt>
                <c:pt idx="1926">
                  <c:v>2.52</c:v>
                </c:pt>
                <c:pt idx="1927">
                  <c:v>2.5499999999999998</c:v>
                </c:pt>
                <c:pt idx="1928">
                  <c:v>0.28000000000000003</c:v>
                </c:pt>
                <c:pt idx="1929">
                  <c:v>0.31</c:v>
                </c:pt>
                <c:pt idx="1931">
                  <c:v>0.37</c:v>
                </c:pt>
                <c:pt idx="1932">
                  <c:v>0.32</c:v>
                </c:pt>
                <c:pt idx="1933">
                  <c:v>0.41</c:v>
                </c:pt>
                <c:pt idx="1934">
                  <c:v>0.4</c:v>
                </c:pt>
                <c:pt idx="1935">
                  <c:v>0.37</c:v>
                </c:pt>
                <c:pt idx="1936">
                  <c:v>0.35</c:v>
                </c:pt>
                <c:pt idx="1937">
                  <c:v>0.28999999999999998</c:v>
                </c:pt>
                <c:pt idx="1938">
                  <c:v>0.35</c:v>
                </c:pt>
                <c:pt idx="1939">
                  <c:v>0.79</c:v>
                </c:pt>
                <c:pt idx="1940">
                  <c:v>1.6</c:v>
                </c:pt>
                <c:pt idx="1941">
                  <c:v>1.1299999999999999</c:v>
                </c:pt>
                <c:pt idx="1942">
                  <c:v>1.59</c:v>
                </c:pt>
                <c:pt idx="1943">
                  <c:v>1.55</c:v>
                </c:pt>
                <c:pt idx="1944">
                  <c:v>1.1399999999999999</c:v>
                </c:pt>
                <c:pt idx="1945">
                  <c:v>1.95</c:v>
                </c:pt>
                <c:pt idx="1946">
                  <c:v>1.1599999999999999</c:v>
                </c:pt>
                <c:pt idx="1947">
                  <c:v>1.6</c:v>
                </c:pt>
                <c:pt idx="1948">
                  <c:v>1.54</c:v>
                </c:pt>
                <c:pt idx="1949">
                  <c:v>1.49</c:v>
                </c:pt>
                <c:pt idx="1950">
                  <c:v>1.56</c:v>
                </c:pt>
                <c:pt idx="1951">
                  <c:v>1.34</c:v>
                </c:pt>
                <c:pt idx="1952">
                  <c:v>0.84</c:v>
                </c:pt>
                <c:pt idx="1953">
                  <c:v>1.79590495923701</c:v>
                </c:pt>
                <c:pt idx="1954">
                  <c:v>3.994358284</c:v>
                </c:pt>
                <c:pt idx="1955">
                  <c:v>4.1558841479999984</c:v>
                </c:pt>
                <c:pt idx="1956">
                  <c:v>1.192866768</c:v>
                </c:pt>
                <c:pt idx="1957">
                  <c:v>4.418926935</c:v>
                </c:pt>
                <c:pt idx="1958">
                  <c:v>2.7302455839999991</c:v>
                </c:pt>
                <c:pt idx="1959">
                  <c:v>3.42</c:v>
                </c:pt>
                <c:pt idx="1960">
                  <c:v>2.2999999999999998</c:v>
                </c:pt>
                <c:pt idx="1961">
                  <c:v>1.41</c:v>
                </c:pt>
                <c:pt idx="1962">
                  <c:v>1.98</c:v>
                </c:pt>
                <c:pt idx="1963">
                  <c:v>2.12</c:v>
                </c:pt>
                <c:pt idx="1964">
                  <c:v>3.52</c:v>
                </c:pt>
                <c:pt idx="1965">
                  <c:v>2.0499999999999998</c:v>
                </c:pt>
                <c:pt idx="1966">
                  <c:v>3.23</c:v>
                </c:pt>
                <c:pt idx="1967">
                  <c:v>0.93</c:v>
                </c:pt>
                <c:pt idx="1968">
                  <c:v>1.23</c:v>
                </c:pt>
                <c:pt idx="1969">
                  <c:v>1.65</c:v>
                </c:pt>
                <c:pt idx="1970">
                  <c:v>3.35</c:v>
                </c:pt>
              </c:numCache>
            </c:numRef>
          </c:xVal>
          <c:yVal>
            <c:numRef>
              <c:f>'[6]Georoc Lamprophyres (Dec 2023)'!$AM$2:$AM$1972</c:f>
              <c:numCache>
                <c:formatCode>0.00</c:formatCode>
                <c:ptCount val="1971"/>
                <c:pt idx="0">
                  <c:v>2.52</c:v>
                </c:pt>
                <c:pt idx="1">
                  <c:v>3.63</c:v>
                </c:pt>
                <c:pt idx="2">
                  <c:v>0.81</c:v>
                </c:pt>
                <c:pt idx="3">
                  <c:v>2.0499999999999998</c:v>
                </c:pt>
                <c:pt idx="4">
                  <c:v>4.5</c:v>
                </c:pt>
                <c:pt idx="5">
                  <c:v>5.41</c:v>
                </c:pt>
                <c:pt idx="6">
                  <c:v>5.41</c:v>
                </c:pt>
                <c:pt idx="7">
                  <c:v>5.88</c:v>
                </c:pt>
                <c:pt idx="8">
                  <c:v>2.5099999999999998</c:v>
                </c:pt>
                <c:pt idx="9">
                  <c:v>2.54</c:v>
                </c:pt>
                <c:pt idx="10">
                  <c:v>2.2200000000000002</c:v>
                </c:pt>
                <c:pt idx="11">
                  <c:v>2.78</c:v>
                </c:pt>
                <c:pt idx="12">
                  <c:v>3.04</c:v>
                </c:pt>
                <c:pt idx="13">
                  <c:v>2.85</c:v>
                </c:pt>
                <c:pt idx="14">
                  <c:v>2.84</c:v>
                </c:pt>
                <c:pt idx="15">
                  <c:v>3.1</c:v>
                </c:pt>
                <c:pt idx="16">
                  <c:v>2.89</c:v>
                </c:pt>
                <c:pt idx="17">
                  <c:v>2.84</c:v>
                </c:pt>
                <c:pt idx="18">
                  <c:v>3.29</c:v>
                </c:pt>
                <c:pt idx="19">
                  <c:v>2.89</c:v>
                </c:pt>
                <c:pt idx="20">
                  <c:v>2.75</c:v>
                </c:pt>
                <c:pt idx="21">
                  <c:v>2.69</c:v>
                </c:pt>
                <c:pt idx="22">
                  <c:v>2.52</c:v>
                </c:pt>
                <c:pt idx="23">
                  <c:v>2.6</c:v>
                </c:pt>
                <c:pt idx="24">
                  <c:v>1.53</c:v>
                </c:pt>
                <c:pt idx="25">
                  <c:v>0.4</c:v>
                </c:pt>
                <c:pt idx="26">
                  <c:v>2.2400000000000002</c:v>
                </c:pt>
                <c:pt idx="27">
                  <c:v>2.4700000000000002</c:v>
                </c:pt>
                <c:pt idx="28">
                  <c:v>2.73</c:v>
                </c:pt>
                <c:pt idx="29">
                  <c:v>2.66</c:v>
                </c:pt>
                <c:pt idx="30">
                  <c:v>1.61</c:v>
                </c:pt>
                <c:pt idx="31">
                  <c:v>4.34</c:v>
                </c:pt>
                <c:pt idx="32">
                  <c:v>5.33</c:v>
                </c:pt>
                <c:pt idx="33">
                  <c:v>6.93</c:v>
                </c:pt>
                <c:pt idx="34">
                  <c:v>7.8199999999999994</c:v>
                </c:pt>
                <c:pt idx="35">
                  <c:v>7.56</c:v>
                </c:pt>
                <c:pt idx="36">
                  <c:v>1.6</c:v>
                </c:pt>
                <c:pt idx="37">
                  <c:v>1.22</c:v>
                </c:pt>
                <c:pt idx="38">
                  <c:v>5.53</c:v>
                </c:pt>
                <c:pt idx="39">
                  <c:v>1.35</c:v>
                </c:pt>
                <c:pt idx="40">
                  <c:v>2</c:v>
                </c:pt>
                <c:pt idx="41">
                  <c:v>2.04</c:v>
                </c:pt>
                <c:pt idx="42">
                  <c:v>7.1899999999999986</c:v>
                </c:pt>
                <c:pt idx="43">
                  <c:v>7.45</c:v>
                </c:pt>
                <c:pt idx="44">
                  <c:v>8.39</c:v>
                </c:pt>
                <c:pt idx="45">
                  <c:v>6.1899999999999986</c:v>
                </c:pt>
                <c:pt idx="46">
                  <c:v>1.6</c:v>
                </c:pt>
                <c:pt idx="47">
                  <c:v>3.85</c:v>
                </c:pt>
                <c:pt idx="48">
                  <c:v>7.08</c:v>
                </c:pt>
                <c:pt idx="49">
                  <c:v>7.1199999999999992</c:v>
                </c:pt>
                <c:pt idx="50">
                  <c:v>7.57</c:v>
                </c:pt>
                <c:pt idx="51">
                  <c:v>2.35</c:v>
                </c:pt>
                <c:pt idx="52">
                  <c:v>4.26</c:v>
                </c:pt>
                <c:pt idx="53">
                  <c:v>7.4</c:v>
                </c:pt>
                <c:pt idx="54">
                  <c:v>7.55</c:v>
                </c:pt>
                <c:pt idx="55">
                  <c:v>3.17</c:v>
                </c:pt>
                <c:pt idx="56">
                  <c:v>1.53</c:v>
                </c:pt>
                <c:pt idx="57">
                  <c:v>6.85</c:v>
                </c:pt>
                <c:pt idx="58">
                  <c:v>0.57999999999999996</c:v>
                </c:pt>
                <c:pt idx="59">
                  <c:v>4.9000000000000004</c:v>
                </c:pt>
                <c:pt idx="60">
                  <c:v>7.41</c:v>
                </c:pt>
                <c:pt idx="61">
                  <c:v>5.37</c:v>
                </c:pt>
                <c:pt idx="62">
                  <c:v>5.0599999999999996</c:v>
                </c:pt>
                <c:pt idx="63">
                  <c:v>3.64</c:v>
                </c:pt>
                <c:pt idx="64">
                  <c:v>5.14</c:v>
                </c:pt>
                <c:pt idx="65">
                  <c:v>5.74</c:v>
                </c:pt>
                <c:pt idx="66">
                  <c:v>2.86</c:v>
                </c:pt>
                <c:pt idx="67">
                  <c:v>3.51</c:v>
                </c:pt>
                <c:pt idx="68">
                  <c:v>3.69</c:v>
                </c:pt>
                <c:pt idx="69">
                  <c:v>2.97</c:v>
                </c:pt>
                <c:pt idx="70">
                  <c:v>3.75</c:v>
                </c:pt>
                <c:pt idx="71">
                  <c:v>3.31</c:v>
                </c:pt>
                <c:pt idx="74">
                  <c:v>2.98</c:v>
                </c:pt>
                <c:pt idx="75">
                  <c:v>3.19</c:v>
                </c:pt>
                <c:pt idx="76">
                  <c:v>4.8499999999999996</c:v>
                </c:pt>
                <c:pt idx="77">
                  <c:v>6.46</c:v>
                </c:pt>
                <c:pt idx="78">
                  <c:v>2.9</c:v>
                </c:pt>
                <c:pt idx="79">
                  <c:v>5.4</c:v>
                </c:pt>
                <c:pt idx="80">
                  <c:v>6.18</c:v>
                </c:pt>
                <c:pt idx="81">
                  <c:v>4.43</c:v>
                </c:pt>
                <c:pt idx="82">
                  <c:v>1.3</c:v>
                </c:pt>
                <c:pt idx="83">
                  <c:v>4</c:v>
                </c:pt>
                <c:pt idx="84">
                  <c:v>2.91</c:v>
                </c:pt>
                <c:pt idx="85">
                  <c:v>5.14</c:v>
                </c:pt>
                <c:pt idx="86">
                  <c:v>1.5</c:v>
                </c:pt>
                <c:pt idx="87">
                  <c:v>3.2</c:v>
                </c:pt>
                <c:pt idx="88">
                  <c:v>3.8</c:v>
                </c:pt>
                <c:pt idx="89">
                  <c:v>4.51</c:v>
                </c:pt>
                <c:pt idx="90">
                  <c:v>4.45</c:v>
                </c:pt>
                <c:pt idx="91">
                  <c:v>2.97</c:v>
                </c:pt>
                <c:pt idx="92">
                  <c:v>3.23</c:v>
                </c:pt>
                <c:pt idx="93">
                  <c:v>3.79</c:v>
                </c:pt>
                <c:pt idx="94">
                  <c:v>2.71</c:v>
                </c:pt>
                <c:pt idx="95">
                  <c:v>4.22</c:v>
                </c:pt>
                <c:pt idx="96">
                  <c:v>2.85</c:v>
                </c:pt>
                <c:pt idx="97">
                  <c:v>3.8</c:v>
                </c:pt>
                <c:pt idx="98">
                  <c:v>5.1899999999999986</c:v>
                </c:pt>
                <c:pt idx="99">
                  <c:v>3.56</c:v>
                </c:pt>
                <c:pt idx="100">
                  <c:v>5.1899999999999986</c:v>
                </c:pt>
                <c:pt idx="101">
                  <c:v>4.29</c:v>
                </c:pt>
                <c:pt idx="102">
                  <c:v>4.49</c:v>
                </c:pt>
                <c:pt idx="103">
                  <c:v>6.38</c:v>
                </c:pt>
                <c:pt idx="104">
                  <c:v>5.46</c:v>
                </c:pt>
                <c:pt idx="105">
                  <c:v>5.47</c:v>
                </c:pt>
                <c:pt idx="106">
                  <c:v>4</c:v>
                </c:pt>
                <c:pt idx="107">
                  <c:v>4.51</c:v>
                </c:pt>
                <c:pt idx="108">
                  <c:v>5.08</c:v>
                </c:pt>
                <c:pt idx="109">
                  <c:v>4.76</c:v>
                </c:pt>
                <c:pt idx="110">
                  <c:v>5.87</c:v>
                </c:pt>
                <c:pt idx="111">
                  <c:v>5.42</c:v>
                </c:pt>
                <c:pt idx="112">
                  <c:v>5.38</c:v>
                </c:pt>
                <c:pt idx="113">
                  <c:v>4.38</c:v>
                </c:pt>
                <c:pt idx="114">
                  <c:v>7.21</c:v>
                </c:pt>
                <c:pt idx="115">
                  <c:v>4.7699999999999987</c:v>
                </c:pt>
                <c:pt idx="116">
                  <c:v>5.8</c:v>
                </c:pt>
                <c:pt idx="117">
                  <c:v>1.82</c:v>
                </c:pt>
                <c:pt idx="118">
                  <c:v>1.23</c:v>
                </c:pt>
                <c:pt idx="119">
                  <c:v>2.48</c:v>
                </c:pt>
                <c:pt idx="120">
                  <c:v>2.85</c:v>
                </c:pt>
                <c:pt idx="121">
                  <c:v>2.92</c:v>
                </c:pt>
                <c:pt idx="122">
                  <c:v>3.1</c:v>
                </c:pt>
                <c:pt idx="123">
                  <c:v>2.39</c:v>
                </c:pt>
                <c:pt idx="124">
                  <c:v>1.91</c:v>
                </c:pt>
                <c:pt idx="125">
                  <c:v>3.25</c:v>
                </c:pt>
                <c:pt idx="126">
                  <c:v>3.28</c:v>
                </c:pt>
                <c:pt idx="127">
                  <c:v>3.38</c:v>
                </c:pt>
                <c:pt idx="128">
                  <c:v>2.37</c:v>
                </c:pt>
                <c:pt idx="129">
                  <c:v>4.2300000000000004</c:v>
                </c:pt>
                <c:pt idx="130">
                  <c:v>4.57</c:v>
                </c:pt>
                <c:pt idx="131">
                  <c:v>3.55</c:v>
                </c:pt>
                <c:pt idx="132">
                  <c:v>3.37</c:v>
                </c:pt>
                <c:pt idx="133">
                  <c:v>2.7</c:v>
                </c:pt>
                <c:pt idx="134">
                  <c:v>2.35</c:v>
                </c:pt>
                <c:pt idx="135">
                  <c:v>3.03</c:v>
                </c:pt>
                <c:pt idx="136">
                  <c:v>4.93</c:v>
                </c:pt>
                <c:pt idx="137">
                  <c:v>1.1599999999999999</c:v>
                </c:pt>
                <c:pt idx="138">
                  <c:v>2.58</c:v>
                </c:pt>
                <c:pt idx="139">
                  <c:v>1.86</c:v>
                </c:pt>
                <c:pt idx="140">
                  <c:v>2.95</c:v>
                </c:pt>
                <c:pt idx="141">
                  <c:v>5.8</c:v>
                </c:pt>
                <c:pt idx="142">
                  <c:v>2.14</c:v>
                </c:pt>
                <c:pt idx="143">
                  <c:v>2.31</c:v>
                </c:pt>
                <c:pt idx="144">
                  <c:v>1.47</c:v>
                </c:pt>
                <c:pt idx="145">
                  <c:v>4.05</c:v>
                </c:pt>
                <c:pt idx="146">
                  <c:v>3.61</c:v>
                </c:pt>
                <c:pt idx="147">
                  <c:v>2.23</c:v>
                </c:pt>
                <c:pt idx="148">
                  <c:v>1.98</c:v>
                </c:pt>
                <c:pt idx="149">
                  <c:v>4.1899999999999986</c:v>
                </c:pt>
                <c:pt idx="150">
                  <c:v>5.24</c:v>
                </c:pt>
                <c:pt idx="151">
                  <c:v>2.25</c:v>
                </c:pt>
                <c:pt idx="152">
                  <c:v>4.45</c:v>
                </c:pt>
                <c:pt idx="153">
                  <c:v>6.6099999999999994</c:v>
                </c:pt>
                <c:pt idx="154">
                  <c:v>6.89</c:v>
                </c:pt>
                <c:pt idx="155">
                  <c:v>4.4000000000000004</c:v>
                </c:pt>
                <c:pt idx="156">
                  <c:v>5</c:v>
                </c:pt>
                <c:pt idx="157">
                  <c:v>5.35</c:v>
                </c:pt>
                <c:pt idx="158">
                  <c:v>5.55</c:v>
                </c:pt>
                <c:pt idx="159">
                  <c:v>4.5599999999999996</c:v>
                </c:pt>
                <c:pt idx="160">
                  <c:v>6.78</c:v>
                </c:pt>
                <c:pt idx="161">
                  <c:v>7.1199999999999992</c:v>
                </c:pt>
                <c:pt idx="162">
                  <c:v>5.21</c:v>
                </c:pt>
                <c:pt idx="163">
                  <c:v>6.43</c:v>
                </c:pt>
                <c:pt idx="164">
                  <c:v>2.42</c:v>
                </c:pt>
                <c:pt idx="165">
                  <c:v>2.54</c:v>
                </c:pt>
                <c:pt idx="166">
                  <c:v>2.41</c:v>
                </c:pt>
                <c:pt idx="167">
                  <c:v>0.72</c:v>
                </c:pt>
                <c:pt idx="168">
                  <c:v>2.2000000000000002</c:v>
                </c:pt>
                <c:pt idx="169">
                  <c:v>1.73</c:v>
                </c:pt>
                <c:pt idx="170">
                  <c:v>0.23</c:v>
                </c:pt>
                <c:pt idx="171">
                  <c:v>0.2</c:v>
                </c:pt>
                <c:pt idx="172">
                  <c:v>0.2</c:v>
                </c:pt>
                <c:pt idx="173">
                  <c:v>0.21</c:v>
                </c:pt>
                <c:pt idx="174">
                  <c:v>1.53</c:v>
                </c:pt>
                <c:pt idx="175">
                  <c:v>1.28</c:v>
                </c:pt>
                <c:pt idx="176">
                  <c:v>2.4500000000000002</c:v>
                </c:pt>
                <c:pt idx="177">
                  <c:v>2.37</c:v>
                </c:pt>
                <c:pt idx="178">
                  <c:v>2.19</c:v>
                </c:pt>
                <c:pt idx="179">
                  <c:v>0.96</c:v>
                </c:pt>
                <c:pt idx="180">
                  <c:v>3</c:v>
                </c:pt>
                <c:pt idx="181">
                  <c:v>3</c:v>
                </c:pt>
                <c:pt idx="182">
                  <c:v>2.96</c:v>
                </c:pt>
                <c:pt idx="183">
                  <c:v>2.98</c:v>
                </c:pt>
                <c:pt idx="184">
                  <c:v>4.34</c:v>
                </c:pt>
                <c:pt idx="185">
                  <c:v>2.99</c:v>
                </c:pt>
                <c:pt idx="186">
                  <c:v>3.84</c:v>
                </c:pt>
                <c:pt idx="187">
                  <c:v>2.91</c:v>
                </c:pt>
                <c:pt idx="188">
                  <c:v>4.08</c:v>
                </c:pt>
                <c:pt idx="189">
                  <c:v>3.04</c:v>
                </c:pt>
                <c:pt idx="190">
                  <c:v>2.89</c:v>
                </c:pt>
                <c:pt idx="191">
                  <c:v>2.65</c:v>
                </c:pt>
                <c:pt idx="192">
                  <c:v>4.8099999999999996</c:v>
                </c:pt>
                <c:pt idx="193">
                  <c:v>0.19</c:v>
                </c:pt>
                <c:pt idx="194">
                  <c:v>3.84</c:v>
                </c:pt>
                <c:pt idx="195">
                  <c:v>4.08</c:v>
                </c:pt>
                <c:pt idx="196">
                  <c:v>2.69</c:v>
                </c:pt>
                <c:pt idx="197">
                  <c:v>3.19</c:v>
                </c:pt>
                <c:pt idx="198">
                  <c:v>1.19</c:v>
                </c:pt>
                <c:pt idx="199">
                  <c:v>4.1399999999999997</c:v>
                </c:pt>
                <c:pt idx="200">
                  <c:v>4.04</c:v>
                </c:pt>
                <c:pt idx="201">
                  <c:v>3.7</c:v>
                </c:pt>
                <c:pt idx="202">
                  <c:v>1.1000000000000001</c:v>
                </c:pt>
                <c:pt idx="203">
                  <c:v>2.91</c:v>
                </c:pt>
                <c:pt idx="204">
                  <c:v>0.87</c:v>
                </c:pt>
                <c:pt idx="205">
                  <c:v>1.01</c:v>
                </c:pt>
                <c:pt idx="206">
                  <c:v>1.04</c:v>
                </c:pt>
                <c:pt idx="207">
                  <c:v>1.62</c:v>
                </c:pt>
                <c:pt idx="208">
                  <c:v>1.82</c:v>
                </c:pt>
                <c:pt idx="209">
                  <c:v>0.6</c:v>
                </c:pt>
                <c:pt idx="210">
                  <c:v>1.62</c:v>
                </c:pt>
                <c:pt idx="211">
                  <c:v>0.65</c:v>
                </c:pt>
                <c:pt idx="212">
                  <c:v>0.9</c:v>
                </c:pt>
                <c:pt idx="213">
                  <c:v>3.06</c:v>
                </c:pt>
                <c:pt idx="214">
                  <c:v>0.16</c:v>
                </c:pt>
                <c:pt idx="215">
                  <c:v>4.09</c:v>
                </c:pt>
                <c:pt idx="216">
                  <c:v>5.58</c:v>
                </c:pt>
                <c:pt idx="217">
                  <c:v>3.92</c:v>
                </c:pt>
                <c:pt idx="218">
                  <c:v>5.13</c:v>
                </c:pt>
                <c:pt idx="219">
                  <c:v>2.25</c:v>
                </c:pt>
                <c:pt idx="220">
                  <c:v>3.79</c:v>
                </c:pt>
                <c:pt idx="221">
                  <c:v>3.44</c:v>
                </c:pt>
                <c:pt idx="222">
                  <c:v>4.54</c:v>
                </c:pt>
                <c:pt idx="223">
                  <c:v>3.02</c:v>
                </c:pt>
                <c:pt idx="224">
                  <c:v>4.87</c:v>
                </c:pt>
                <c:pt idx="225">
                  <c:v>5.4</c:v>
                </c:pt>
                <c:pt idx="226">
                  <c:v>5.72</c:v>
                </c:pt>
                <c:pt idx="227">
                  <c:v>4.3099999999999996</c:v>
                </c:pt>
                <c:pt idx="228">
                  <c:v>2.4900000000000002</c:v>
                </c:pt>
                <c:pt idx="229">
                  <c:v>5.72</c:v>
                </c:pt>
                <c:pt idx="230">
                  <c:v>5.84</c:v>
                </c:pt>
                <c:pt idx="231">
                  <c:v>4.9800000000000004</c:v>
                </c:pt>
                <c:pt idx="232">
                  <c:v>5.75</c:v>
                </c:pt>
                <c:pt idx="233">
                  <c:v>5.29</c:v>
                </c:pt>
                <c:pt idx="234">
                  <c:v>5.47</c:v>
                </c:pt>
                <c:pt idx="235">
                  <c:v>6.33</c:v>
                </c:pt>
                <c:pt idx="236">
                  <c:v>5.05</c:v>
                </c:pt>
                <c:pt idx="237">
                  <c:v>5.57</c:v>
                </c:pt>
                <c:pt idx="238">
                  <c:v>2.4500000000000002</c:v>
                </c:pt>
                <c:pt idx="239">
                  <c:v>3.78</c:v>
                </c:pt>
                <c:pt idx="240">
                  <c:v>2.9</c:v>
                </c:pt>
                <c:pt idx="241">
                  <c:v>0.18</c:v>
                </c:pt>
                <c:pt idx="242">
                  <c:v>5.25</c:v>
                </c:pt>
                <c:pt idx="243">
                  <c:v>4.78</c:v>
                </c:pt>
                <c:pt idx="244">
                  <c:v>5.98</c:v>
                </c:pt>
                <c:pt idx="245">
                  <c:v>6.8599999999999994</c:v>
                </c:pt>
                <c:pt idx="246">
                  <c:v>6.9</c:v>
                </c:pt>
                <c:pt idx="247">
                  <c:v>1.1299999999999999</c:v>
                </c:pt>
                <c:pt idx="248">
                  <c:v>6.98</c:v>
                </c:pt>
                <c:pt idx="249">
                  <c:v>1.6</c:v>
                </c:pt>
                <c:pt idx="250">
                  <c:v>6.14</c:v>
                </c:pt>
                <c:pt idx="251">
                  <c:v>5.6</c:v>
                </c:pt>
                <c:pt idx="252">
                  <c:v>3.26</c:v>
                </c:pt>
                <c:pt idx="253">
                  <c:v>5.3199999999999994</c:v>
                </c:pt>
                <c:pt idx="254">
                  <c:v>3.12</c:v>
                </c:pt>
                <c:pt idx="255">
                  <c:v>1.1299999999999999</c:v>
                </c:pt>
                <c:pt idx="256">
                  <c:v>1.0900000000000001</c:v>
                </c:pt>
                <c:pt idx="257">
                  <c:v>0.63</c:v>
                </c:pt>
                <c:pt idx="258">
                  <c:v>0.78</c:v>
                </c:pt>
                <c:pt idx="259">
                  <c:v>0.67</c:v>
                </c:pt>
                <c:pt idx="260">
                  <c:v>0.7</c:v>
                </c:pt>
                <c:pt idx="261">
                  <c:v>0.79</c:v>
                </c:pt>
                <c:pt idx="262">
                  <c:v>0.49</c:v>
                </c:pt>
                <c:pt idx="263">
                  <c:v>4.1399999999999997</c:v>
                </c:pt>
                <c:pt idx="264">
                  <c:v>3.67</c:v>
                </c:pt>
                <c:pt idx="265">
                  <c:v>2.64</c:v>
                </c:pt>
                <c:pt idx="266">
                  <c:v>3.29</c:v>
                </c:pt>
                <c:pt idx="267">
                  <c:v>4.03</c:v>
                </c:pt>
                <c:pt idx="268">
                  <c:v>0.18</c:v>
                </c:pt>
                <c:pt idx="269">
                  <c:v>2.36</c:v>
                </c:pt>
                <c:pt idx="270">
                  <c:v>3.23</c:v>
                </c:pt>
                <c:pt idx="271">
                  <c:v>3.17</c:v>
                </c:pt>
                <c:pt idx="272">
                  <c:v>2.42</c:v>
                </c:pt>
                <c:pt idx="273">
                  <c:v>1.66</c:v>
                </c:pt>
                <c:pt idx="274">
                  <c:v>3.51</c:v>
                </c:pt>
                <c:pt idx="275">
                  <c:v>3.78</c:v>
                </c:pt>
                <c:pt idx="276">
                  <c:v>3.53</c:v>
                </c:pt>
                <c:pt idx="277">
                  <c:v>2.52</c:v>
                </c:pt>
                <c:pt idx="278">
                  <c:v>1.67</c:v>
                </c:pt>
                <c:pt idx="279">
                  <c:v>3.19</c:v>
                </c:pt>
                <c:pt idx="280">
                  <c:v>2.0699999999999998</c:v>
                </c:pt>
                <c:pt idx="281">
                  <c:v>2.21</c:v>
                </c:pt>
                <c:pt idx="282">
                  <c:v>5.17</c:v>
                </c:pt>
                <c:pt idx="283">
                  <c:v>0.1</c:v>
                </c:pt>
                <c:pt idx="284">
                  <c:v>0.09</c:v>
                </c:pt>
                <c:pt idx="285">
                  <c:v>0.15</c:v>
                </c:pt>
                <c:pt idx="286">
                  <c:v>0.62</c:v>
                </c:pt>
                <c:pt idx="287">
                  <c:v>2.2400000000000002</c:v>
                </c:pt>
                <c:pt idx="288">
                  <c:v>1</c:v>
                </c:pt>
                <c:pt idx="289">
                  <c:v>2.1800000000000002</c:v>
                </c:pt>
                <c:pt idx="290">
                  <c:v>2</c:v>
                </c:pt>
                <c:pt idx="291">
                  <c:v>1.45</c:v>
                </c:pt>
                <c:pt idx="292">
                  <c:v>1.05</c:v>
                </c:pt>
                <c:pt idx="293">
                  <c:v>1.1599999999999999</c:v>
                </c:pt>
                <c:pt idx="294">
                  <c:v>1.59</c:v>
                </c:pt>
                <c:pt idx="295">
                  <c:v>0.53</c:v>
                </c:pt>
                <c:pt idx="296">
                  <c:v>4.7300000000000004</c:v>
                </c:pt>
                <c:pt idx="297">
                  <c:v>4.7699999999999987</c:v>
                </c:pt>
                <c:pt idx="298">
                  <c:v>4.6199999999999992</c:v>
                </c:pt>
                <c:pt idx="299">
                  <c:v>4.17</c:v>
                </c:pt>
                <c:pt idx="300">
                  <c:v>5.09</c:v>
                </c:pt>
                <c:pt idx="301">
                  <c:v>4.3599999999999994</c:v>
                </c:pt>
                <c:pt idx="302">
                  <c:v>2.91</c:v>
                </c:pt>
                <c:pt idx="303">
                  <c:v>3.09</c:v>
                </c:pt>
                <c:pt idx="304">
                  <c:v>3.3</c:v>
                </c:pt>
                <c:pt idx="305">
                  <c:v>2.82</c:v>
                </c:pt>
                <c:pt idx="306">
                  <c:v>2.68</c:v>
                </c:pt>
                <c:pt idx="307">
                  <c:v>2.79</c:v>
                </c:pt>
                <c:pt idx="308">
                  <c:v>1.52</c:v>
                </c:pt>
                <c:pt idx="309">
                  <c:v>1.76</c:v>
                </c:pt>
                <c:pt idx="310">
                  <c:v>3.07</c:v>
                </c:pt>
                <c:pt idx="311">
                  <c:v>3.05</c:v>
                </c:pt>
                <c:pt idx="312">
                  <c:v>3.01</c:v>
                </c:pt>
                <c:pt idx="313">
                  <c:v>2.96</c:v>
                </c:pt>
                <c:pt idx="314">
                  <c:v>5.6</c:v>
                </c:pt>
                <c:pt idx="315">
                  <c:v>2.09</c:v>
                </c:pt>
                <c:pt idx="316">
                  <c:v>1.3</c:v>
                </c:pt>
                <c:pt idx="317">
                  <c:v>2.94</c:v>
                </c:pt>
                <c:pt idx="318">
                  <c:v>2.93</c:v>
                </c:pt>
                <c:pt idx="319">
                  <c:v>3.03</c:v>
                </c:pt>
                <c:pt idx="320">
                  <c:v>2.54</c:v>
                </c:pt>
                <c:pt idx="321">
                  <c:v>3.43</c:v>
                </c:pt>
                <c:pt idx="322">
                  <c:v>3.31</c:v>
                </c:pt>
                <c:pt idx="323">
                  <c:v>2.37</c:v>
                </c:pt>
                <c:pt idx="324">
                  <c:v>0.37</c:v>
                </c:pt>
                <c:pt idx="325">
                  <c:v>2.2400000000000002</c:v>
                </c:pt>
                <c:pt idx="326">
                  <c:v>0.7</c:v>
                </c:pt>
                <c:pt idx="327">
                  <c:v>0.23</c:v>
                </c:pt>
                <c:pt idx="328">
                  <c:v>2.0099999999999998</c:v>
                </c:pt>
                <c:pt idx="329">
                  <c:v>2.2200000000000002</c:v>
                </c:pt>
                <c:pt idx="330">
                  <c:v>2.5</c:v>
                </c:pt>
                <c:pt idx="331">
                  <c:v>1.99</c:v>
                </c:pt>
                <c:pt idx="332">
                  <c:v>2.85</c:v>
                </c:pt>
                <c:pt idx="333">
                  <c:v>2.67</c:v>
                </c:pt>
                <c:pt idx="334">
                  <c:v>2.78</c:v>
                </c:pt>
                <c:pt idx="335">
                  <c:v>3.46</c:v>
                </c:pt>
                <c:pt idx="336">
                  <c:v>2.77</c:v>
                </c:pt>
                <c:pt idx="337">
                  <c:v>2.54</c:v>
                </c:pt>
                <c:pt idx="338">
                  <c:v>2.0499999999999998</c:v>
                </c:pt>
                <c:pt idx="339">
                  <c:v>2.95</c:v>
                </c:pt>
                <c:pt idx="340">
                  <c:v>2.36</c:v>
                </c:pt>
                <c:pt idx="341">
                  <c:v>2.4300000000000002</c:v>
                </c:pt>
                <c:pt idx="342">
                  <c:v>2.5499999999999998</c:v>
                </c:pt>
                <c:pt idx="343">
                  <c:v>3.04</c:v>
                </c:pt>
                <c:pt idx="344">
                  <c:v>2.95</c:v>
                </c:pt>
                <c:pt idx="345">
                  <c:v>3.91</c:v>
                </c:pt>
                <c:pt idx="346">
                  <c:v>2.75</c:v>
                </c:pt>
                <c:pt idx="347">
                  <c:v>3.6</c:v>
                </c:pt>
                <c:pt idx="348">
                  <c:v>1.99</c:v>
                </c:pt>
                <c:pt idx="349">
                  <c:v>2.57</c:v>
                </c:pt>
                <c:pt idx="350">
                  <c:v>3.15</c:v>
                </c:pt>
                <c:pt idx="351">
                  <c:v>4.03</c:v>
                </c:pt>
                <c:pt idx="352">
                  <c:v>3.08</c:v>
                </c:pt>
                <c:pt idx="353">
                  <c:v>2.72</c:v>
                </c:pt>
                <c:pt idx="354">
                  <c:v>3.78</c:v>
                </c:pt>
                <c:pt idx="355">
                  <c:v>4.1899999999999986</c:v>
                </c:pt>
                <c:pt idx="356">
                  <c:v>3.59</c:v>
                </c:pt>
                <c:pt idx="357">
                  <c:v>4.1099999999999994</c:v>
                </c:pt>
                <c:pt idx="358">
                  <c:v>7.03</c:v>
                </c:pt>
                <c:pt idx="359">
                  <c:v>6.33</c:v>
                </c:pt>
                <c:pt idx="360">
                  <c:v>1</c:v>
                </c:pt>
                <c:pt idx="361">
                  <c:v>1.31</c:v>
                </c:pt>
                <c:pt idx="362">
                  <c:v>2.16</c:v>
                </c:pt>
                <c:pt idx="363">
                  <c:v>2.0499999999999998</c:v>
                </c:pt>
                <c:pt idx="364">
                  <c:v>1.89</c:v>
                </c:pt>
                <c:pt idx="365">
                  <c:v>1.6</c:v>
                </c:pt>
                <c:pt idx="366">
                  <c:v>1.99</c:v>
                </c:pt>
                <c:pt idx="367">
                  <c:v>1.01</c:v>
                </c:pt>
                <c:pt idx="368">
                  <c:v>1.19</c:v>
                </c:pt>
                <c:pt idx="369">
                  <c:v>0.87</c:v>
                </c:pt>
                <c:pt idx="370">
                  <c:v>0.85</c:v>
                </c:pt>
                <c:pt idx="371">
                  <c:v>3.3</c:v>
                </c:pt>
                <c:pt idx="372">
                  <c:v>0.41</c:v>
                </c:pt>
                <c:pt idx="373">
                  <c:v>0.68</c:v>
                </c:pt>
                <c:pt idx="374">
                  <c:v>0.87</c:v>
                </c:pt>
                <c:pt idx="375">
                  <c:v>1.4</c:v>
                </c:pt>
                <c:pt idx="376">
                  <c:v>0.37</c:v>
                </c:pt>
                <c:pt idx="377">
                  <c:v>0.42</c:v>
                </c:pt>
                <c:pt idx="378">
                  <c:v>8.5400000000000009</c:v>
                </c:pt>
                <c:pt idx="379">
                  <c:v>7.23</c:v>
                </c:pt>
                <c:pt idx="380">
                  <c:v>6</c:v>
                </c:pt>
                <c:pt idx="381">
                  <c:v>4.8</c:v>
                </c:pt>
                <c:pt idx="382">
                  <c:v>5.6899999999999986</c:v>
                </c:pt>
                <c:pt idx="383">
                  <c:v>4.71</c:v>
                </c:pt>
                <c:pt idx="384">
                  <c:v>5.37</c:v>
                </c:pt>
                <c:pt idx="385">
                  <c:v>4.17</c:v>
                </c:pt>
                <c:pt idx="386">
                  <c:v>5.6099999999999994</c:v>
                </c:pt>
                <c:pt idx="387">
                  <c:v>4.87</c:v>
                </c:pt>
                <c:pt idx="388">
                  <c:v>2.66</c:v>
                </c:pt>
                <c:pt idx="389">
                  <c:v>4.8099999999999996</c:v>
                </c:pt>
                <c:pt idx="390">
                  <c:v>4.49</c:v>
                </c:pt>
                <c:pt idx="391">
                  <c:v>3.33</c:v>
                </c:pt>
                <c:pt idx="392">
                  <c:v>3.37</c:v>
                </c:pt>
                <c:pt idx="393">
                  <c:v>4.4800000000000004</c:v>
                </c:pt>
                <c:pt idx="394">
                  <c:v>4.3099999999999996</c:v>
                </c:pt>
                <c:pt idx="395">
                  <c:v>5.26</c:v>
                </c:pt>
                <c:pt idx="396">
                  <c:v>4.6199999999999992</c:v>
                </c:pt>
                <c:pt idx="397">
                  <c:v>3.87</c:v>
                </c:pt>
                <c:pt idx="398">
                  <c:v>4.72</c:v>
                </c:pt>
                <c:pt idx="399">
                  <c:v>3.56</c:v>
                </c:pt>
                <c:pt idx="400">
                  <c:v>1.54</c:v>
                </c:pt>
                <c:pt idx="401">
                  <c:v>4.9000000000000004</c:v>
                </c:pt>
                <c:pt idx="402">
                  <c:v>5.0999999999999996</c:v>
                </c:pt>
                <c:pt idx="403">
                  <c:v>5.07</c:v>
                </c:pt>
                <c:pt idx="404">
                  <c:v>4.5</c:v>
                </c:pt>
                <c:pt idx="405">
                  <c:v>3.4</c:v>
                </c:pt>
                <c:pt idx="406">
                  <c:v>4.76</c:v>
                </c:pt>
                <c:pt idx="407">
                  <c:v>4.91</c:v>
                </c:pt>
                <c:pt idx="408">
                  <c:v>4.54</c:v>
                </c:pt>
                <c:pt idx="409">
                  <c:v>3.71</c:v>
                </c:pt>
                <c:pt idx="410">
                  <c:v>4.63</c:v>
                </c:pt>
                <c:pt idx="411">
                  <c:v>4.13</c:v>
                </c:pt>
                <c:pt idx="412">
                  <c:v>4.49</c:v>
                </c:pt>
                <c:pt idx="413">
                  <c:v>2.41</c:v>
                </c:pt>
                <c:pt idx="414">
                  <c:v>3.59</c:v>
                </c:pt>
                <c:pt idx="415">
                  <c:v>3.93</c:v>
                </c:pt>
                <c:pt idx="416">
                  <c:v>4.1199999999999992</c:v>
                </c:pt>
                <c:pt idx="417">
                  <c:v>4.47</c:v>
                </c:pt>
                <c:pt idx="418">
                  <c:v>4.3599999999999994</c:v>
                </c:pt>
                <c:pt idx="419">
                  <c:v>4.7300000000000004</c:v>
                </c:pt>
                <c:pt idx="420">
                  <c:v>4.1499999999999986</c:v>
                </c:pt>
                <c:pt idx="421">
                  <c:v>4.83</c:v>
                </c:pt>
                <c:pt idx="422">
                  <c:v>4.6099999999999994</c:v>
                </c:pt>
                <c:pt idx="423">
                  <c:v>4.26</c:v>
                </c:pt>
                <c:pt idx="424">
                  <c:v>4.01</c:v>
                </c:pt>
                <c:pt idx="425">
                  <c:v>1.97</c:v>
                </c:pt>
                <c:pt idx="426">
                  <c:v>4.5</c:v>
                </c:pt>
                <c:pt idx="427">
                  <c:v>4.29</c:v>
                </c:pt>
                <c:pt idx="428">
                  <c:v>3.32</c:v>
                </c:pt>
                <c:pt idx="429">
                  <c:v>5.03</c:v>
                </c:pt>
                <c:pt idx="430">
                  <c:v>4.8099999999999996</c:v>
                </c:pt>
                <c:pt idx="431">
                  <c:v>4.87</c:v>
                </c:pt>
                <c:pt idx="432">
                  <c:v>4.5199999999999996</c:v>
                </c:pt>
                <c:pt idx="433">
                  <c:v>4.43</c:v>
                </c:pt>
                <c:pt idx="434">
                  <c:v>3.41</c:v>
                </c:pt>
                <c:pt idx="435">
                  <c:v>5.22</c:v>
                </c:pt>
                <c:pt idx="436">
                  <c:v>3.72</c:v>
                </c:pt>
                <c:pt idx="437">
                  <c:v>4.33</c:v>
                </c:pt>
                <c:pt idx="438">
                  <c:v>3.92</c:v>
                </c:pt>
                <c:pt idx="439">
                  <c:v>3.47</c:v>
                </c:pt>
                <c:pt idx="440">
                  <c:v>3.84</c:v>
                </c:pt>
                <c:pt idx="441">
                  <c:v>3.79</c:v>
                </c:pt>
                <c:pt idx="442">
                  <c:v>3.96</c:v>
                </c:pt>
                <c:pt idx="443">
                  <c:v>3.63</c:v>
                </c:pt>
                <c:pt idx="444">
                  <c:v>1.7</c:v>
                </c:pt>
                <c:pt idx="445">
                  <c:v>2.2599999999999998</c:v>
                </c:pt>
                <c:pt idx="446">
                  <c:v>2.82</c:v>
                </c:pt>
                <c:pt idx="447">
                  <c:v>2.96</c:v>
                </c:pt>
                <c:pt idx="448">
                  <c:v>1.1100000000000001</c:v>
                </c:pt>
                <c:pt idx="449">
                  <c:v>1.84</c:v>
                </c:pt>
                <c:pt idx="450">
                  <c:v>2.62</c:v>
                </c:pt>
                <c:pt idx="451">
                  <c:v>1.65</c:v>
                </c:pt>
                <c:pt idx="452">
                  <c:v>0.54</c:v>
                </c:pt>
                <c:pt idx="453">
                  <c:v>2.1</c:v>
                </c:pt>
                <c:pt idx="454">
                  <c:v>0.98</c:v>
                </c:pt>
                <c:pt idx="455">
                  <c:v>0.89</c:v>
                </c:pt>
                <c:pt idx="456">
                  <c:v>1.31</c:v>
                </c:pt>
                <c:pt idx="457">
                  <c:v>0.78</c:v>
                </c:pt>
                <c:pt idx="458">
                  <c:v>6.91</c:v>
                </c:pt>
                <c:pt idx="459">
                  <c:v>3.7</c:v>
                </c:pt>
                <c:pt idx="460">
                  <c:v>3.67</c:v>
                </c:pt>
                <c:pt idx="461">
                  <c:v>3.41</c:v>
                </c:pt>
                <c:pt idx="462">
                  <c:v>3.02</c:v>
                </c:pt>
                <c:pt idx="463">
                  <c:v>2.5099999999999998</c:v>
                </c:pt>
                <c:pt idx="464">
                  <c:v>2.6</c:v>
                </c:pt>
                <c:pt idx="465">
                  <c:v>2.61</c:v>
                </c:pt>
                <c:pt idx="466">
                  <c:v>2.71</c:v>
                </c:pt>
                <c:pt idx="467">
                  <c:v>0.97</c:v>
                </c:pt>
                <c:pt idx="468">
                  <c:v>0.97</c:v>
                </c:pt>
                <c:pt idx="469">
                  <c:v>2.78</c:v>
                </c:pt>
                <c:pt idx="470">
                  <c:v>2.19</c:v>
                </c:pt>
                <c:pt idx="471">
                  <c:v>2.08</c:v>
                </c:pt>
                <c:pt idx="472">
                  <c:v>4.2</c:v>
                </c:pt>
                <c:pt idx="473">
                  <c:v>4.2</c:v>
                </c:pt>
                <c:pt idx="474">
                  <c:v>4.22</c:v>
                </c:pt>
                <c:pt idx="475">
                  <c:v>3.82</c:v>
                </c:pt>
                <c:pt idx="476">
                  <c:v>4.34</c:v>
                </c:pt>
                <c:pt idx="477">
                  <c:v>3.79</c:v>
                </c:pt>
                <c:pt idx="478">
                  <c:v>3.98</c:v>
                </c:pt>
                <c:pt idx="479">
                  <c:v>3.62</c:v>
                </c:pt>
                <c:pt idx="480">
                  <c:v>3.64</c:v>
                </c:pt>
                <c:pt idx="481">
                  <c:v>3.08</c:v>
                </c:pt>
                <c:pt idx="482">
                  <c:v>3.13</c:v>
                </c:pt>
                <c:pt idx="483">
                  <c:v>3.13</c:v>
                </c:pt>
                <c:pt idx="484">
                  <c:v>4.21</c:v>
                </c:pt>
                <c:pt idx="485">
                  <c:v>4.84</c:v>
                </c:pt>
                <c:pt idx="486">
                  <c:v>5.05</c:v>
                </c:pt>
                <c:pt idx="487">
                  <c:v>3.24</c:v>
                </c:pt>
                <c:pt idx="488">
                  <c:v>2.34</c:v>
                </c:pt>
                <c:pt idx="489">
                  <c:v>1.54</c:v>
                </c:pt>
                <c:pt idx="490">
                  <c:v>2.39</c:v>
                </c:pt>
                <c:pt idx="491">
                  <c:v>2.42</c:v>
                </c:pt>
                <c:pt idx="492">
                  <c:v>1.5</c:v>
                </c:pt>
                <c:pt idx="493">
                  <c:v>2.39</c:v>
                </c:pt>
                <c:pt idx="494">
                  <c:v>1.31</c:v>
                </c:pt>
                <c:pt idx="495">
                  <c:v>2.04</c:v>
                </c:pt>
                <c:pt idx="496">
                  <c:v>2.1</c:v>
                </c:pt>
                <c:pt idx="497">
                  <c:v>1.21</c:v>
                </c:pt>
                <c:pt idx="498">
                  <c:v>2.08</c:v>
                </c:pt>
                <c:pt idx="499">
                  <c:v>2.68</c:v>
                </c:pt>
                <c:pt idx="500">
                  <c:v>2.56</c:v>
                </c:pt>
                <c:pt idx="501">
                  <c:v>1.83</c:v>
                </c:pt>
                <c:pt idx="502">
                  <c:v>1.67</c:v>
                </c:pt>
                <c:pt idx="503">
                  <c:v>1.21</c:v>
                </c:pt>
                <c:pt idx="504">
                  <c:v>1.65</c:v>
                </c:pt>
                <c:pt idx="505">
                  <c:v>2.12</c:v>
                </c:pt>
                <c:pt idx="506">
                  <c:v>2.39</c:v>
                </c:pt>
                <c:pt idx="507">
                  <c:v>1.23</c:v>
                </c:pt>
                <c:pt idx="508">
                  <c:v>2.12</c:v>
                </c:pt>
                <c:pt idx="509">
                  <c:v>3.59</c:v>
                </c:pt>
                <c:pt idx="510">
                  <c:v>2.38</c:v>
                </c:pt>
                <c:pt idx="511">
                  <c:v>3.61</c:v>
                </c:pt>
                <c:pt idx="512">
                  <c:v>3.25</c:v>
                </c:pt>
                <c:pt idx="513">
                  <c:v>2.27</c:v>
                </c:pt>
                <c:pt idx="514">
                  <c:v>2.29</c:v>
                </c:pt>
                <c:pt idx="515">
                  <c:v>3.37</c:v>
                </c:pt>
                <c:pt idx="516">
                  <c:v>3.66</c:v>
                </c:pt>
                <c:pt idx="517">
                  <c:v>3.74</c:v>
                </c:pt>
                <c:pt idx="518">
                  <c:v>2.48</c:v>
                </c:pt>
                <c:pt idx="519">
                  <c:v>2.64</c:v>
                </c:pt>
                <c:pt idx="520">
                  <c:v>3.58</c:v>
                </c:pt>
                <c:pt idx="521">
                  <c:v>2.25</c:v>
                </c:pt>
                <c:pt idx="522">
                  <c:v>2.0099999999999998</c:v>
                </c:pt>
                <c:pt idx="523">
                  <c:v>1.89</c:v>
                </c:pt>
                <c:pt idx="524">
                  <c:v>1.02</c:v>
                </c:pt>
                <c:pt idx="525">
                  <c:v>2.14</c:v>
                </c:pt>
                <c:pt idx="526">
                  <c:v>1.61</c:v>
                </c:pt>
                <c:pt idx="527">
                  <c:v>4.97</c:v>
                </c:pt>
                <c:pt idx="528">
                  <c:v>3.65</c:v>
                </c:pt>
                <c:pt idx="529">
                  <c:v>5.58</c:v>
                </c:pt>
                <c:pt idx="530">
                  <c:v>5.22</c:v>
                </c:pt>
                <c:pt idx="531">
                  <c:v>3.07</c:v>
                </c:pt>
                <c:pt idx="532">
                  <c:v>7.1099999999999994</c:v>
                </c:pt>
                <c:pt idx="533">
                  <c:v>3.38</c:v>
                </c:pt>
                <c:pt idx="534">
                  <c:v>5.5</c:v>
                </c:pt>
                <c:pt idx="535">
                  <c:v>5.71</c:v>
                </c:pt>
                <c:pt idx="536">
                  <c:v>5.1199999999999992</c:v>
                </c:pt>
                <c:pt idx="537">
                  <c:v>3.02</c:v>
                </c:pt>
                <c:pt idx="538">
                  <c:v>2.95</c:v>
                </c:pt>
                <c:pt idx="539">
                  <c:v>3.21</c:v>
                </c:pt>
                <c:pt idx="540">
                  <c:v>3.47</c:v>
                </c:pt>
                <c:pt idx="541">
                  <c:v>3.51</c:v>
                </c:pt>
                <c:pt idx="542">
                  <c:v>4.57</c:v>
                </c:pt>
                <c:pt idx="543">
                  <c:v>4.3499999999999996</c:v>
                </c:pt>
                <c:pt idx="544">
                  <c:v>4.5199999999999996</c:v>
                </c:pt>
                <c:pt idx="545">
                  <c:v>0.98</c:v>
                </c:pt>
                <c:pt idx="546">
                  <c:v>2.17</c:v>
                </c:pt>
                <c:pt idx="547">
                  <c:v>1.72</c:v>
                </c:pt>
                <c:pt idx="548">
                  <c:v>2.82</c:v>
                </c:pt>
                <c:pt idx="549">
                  <c:v>0.51</c:v>
                </c:pt>
                <c:pt idx="550">
                  <c:v>0.94</c:v>
                </c:pt>
                <c:pt idx="551">
                  <c:v>0.69</c:v>
                </c:pt>
                <c:pt idx="552">
                  <c:v>4.34</c:v>
                </c:pt>
                <c:pt idx="553">
                  <c:v>3.94</c:v>
                </c:pt>
                <c:pt idx="554">
                  <c:v>3.99</c:v>
                </c:pt>
                <c:pt idx="555">
                  <c:v>4.95</c:v>
                </c:pt>
                <c:pt idx="556">
                  <c:v>4.21</c:v>
                </c:pt>
                <c:pt idx="557">
                  <c:v>5.28</c:v>
                </c:pt>
                <c:pt idx="558">
                  <c:v>4.3499999999999996</c:v>
                </c:pt>
                <c:pt idx="559">
                  <c:v>4.05</c:v>
                </c:pt>
                <c:pt idx="560">
                  <c:v>4.01</c:v>
                </c:pt>
                <c:pt idx="561">
                  <c:v>0.75</c:v>
                </c:pt>
                <c:pt idx="562">
                  <c:v>4.96</c:v>
                </c:pt>
                <c:pt idx="563">
                  <c:v>4.8199999999999994</c:v>
                </c:pt>
                <c:pt idx="564">
                  <c:v>3.25</c:v>
                </c:pt>
                <c:pt idx="565">
                  <c:v>3.11</c:v>
                </c:pt>
                <c:pt idx="566">
                  <c:v>0.37</c:v>
                </c:pt>
                <c:pt idx="567">
                  <c:v>0.22</c:v>
                </c:pt>
                <c:pt idx="568">
                  <c:v>0.53</c:v>
                </c:pt>
                <c:pt idx="569">
                  <c:v>0.56000000000000005</c:v>
                </c:pt>
                <c:pt idx="570">
                  <c:v>0.8</c:v>
                </c:pt>
                <c:pt idx="571">
                  <c:v>0.16</c:v>
                </c:pt>
                <c:pt idx="572">
                  <c:v>3.02</c:v>
                </c:pt>
                <c:pt idx="573">
                  <c:v>2.54</c:v>
                </c:pt>
                <c:pt idx="574">
                  <c:v>1.84</c:v>
                </c:pt>
                <c:pt idx="575">
                  <c:v>1.48</c:v>
                </c:pt>
                <c:pt idx="576">
                  <c:v>1.6</c:v>
                </c:pt>
                <c:pt idx="577">
                  <c:v>1.1100000000000001</c:v>
                </c:pt>
                <c:pt idx="578">
                  <c:v>1.75</c:v>
                </c:pt>
                <c:pt idx="579">
                  <c:v>1.57</c:v>
                </c:pt>
                <c:pt idx="580">
                  <c:v>1.98</c:v>
                </c:pt>
                <c:pt idx="581">
                  <c:v>0.22</c:v>
                </c:pt>
                <c:pt idx="582">
                  <c:v>4.13</c:v>
                </c:pt>
                <c:pt idx="583">
                  <c:v>2.93</c:v>
                </c:pt>
                <c:pt idx="584">
                  <c:v>3.87</c:v>
                </c:pt>
                <c:pt idx="585">
                  <c:v>4.43</c:v>
                </c:pt>
                <c:pt idx="586">
                  <c:v>2.4700000000000002</c:v>
                </c:pt>
                <c:pt idx="587">
                  <c:v>0.16</c:v>
                </c:pt>
                <c:pt idx="588">
                  <c:v>0.27</c:v>
                </c:pt>
                <c:pt idx="589">
                  <c:v>2.72</c:v>
                </c:pt>
                <c:pt idx="590">
                  <c:v>1.37</c:v>
                </c:pt>
                <c:pt idx="591">
                  <c:v>1.72</c:v>
                </c:pt>
                <c:pt idx="592">
                  <c:v>0.03</c:v>
                </c:pt>
                <c:pt idx="593">
                  <c:v>2.67</c:v>
                </c:pt>
                <c:pt idx="594">
                  <c:v>0.84</c:v>
                </c:pt>
                <c:pt idx="595">
                  <c:v>1.33</c:v>
                </c:pt>
                <c:pt idx="596">
                  <c:v>1.39</c:v>
                </c:pt>
                <c:pt idx="597">
                  <c:v>2.17</c:v>
                </c:pt>
                <c:pt idx="598">
                  <c:v>0.83</c:v>
                </c:pt>
                <c:pt idx="599">
                  <c:v>1.68</c:v>
                </c:pt>
                <c:pt idx="600">
                  <c:v>0.42</c:v>
                </c:pt>
                <c:pt idx="601">
                  <c:v>0.3</c:v>
                </c:pt>
                <c:pt idx="602">
                  <c:v>0.84</c:v>
                </c:pt>
                <c:pt idx="603">
                  <c:v>1.56</c:v>
                </c:pt>
                <c:pt idx="604">
                  <c:v>3.1</c:v>
                </c:pt>
                <c:pt idx="605">
                  <c:v>3.02</c:v>
                </c:pt>
                <c:pt idx="606">
                  <c:v>2.2400000000000002</c:v>
                </c:pt>
                <c:pt idx="607">
                  <c:v>1.64</c:v>
                </c:pt>
                <c:pt idx="608">
                  <c:v>2.0299999999999998</c:v>
                </c:pt>
                <c:pt idx="609">
                  <c:v>0.99</c:v>
                </c:pt>
                <c:pt idx="610">
                  <c:v>2.67</c:v>
                </c:pt>
                <c:pt idx="611">
                  <c:v>2.44</c:v>
                </c:pt>
                <c:pt idx="612">
                  <c:v>2.96</c:v>
                </c:pt>
                <c:pt idx="613">
                  <c:v>3.56</c:v>
                </c:pt>
                <c:pt idx="614">
                  <c:v>0.04</c:v>
                </c:pt>
                <c:pt idx="615">
                  <c:v>3.92</c:v>
                </c:pt>
                <c:pt idx="616">
                  <c:v>2.5</c:v>
                </c:pt>
                <c:pt idx="617">
                  <c:v>2.4700000000000002</c:v>
                </c:pt>
                <c:pt idx="618">
                  <c:v>5.44</c:v>
                </c:pt>
                <c:pt idx="619">
                  <c:v>5.3569999999999993</c:v>
                </c:pt>
                <c:pt idx="620">
                  <c:v>5.0860000000000003</c:v>
                </c:pt>
                <c:pt idx="621">
                  <c:v>5.593</c:v>
                </c:pt>
                <c:pt idx="622">
                  <c:v>5.0890000000000004</c:v>
                </c:pt>
                <c:pt idx="623">
                  <c:v>5.8490000000000002</c:v>
                </c:pt>
                <c:pt idx="624">
                  <c:v>5.6599999999999993</c:v>
                </c:pt>
                <c:pt idx="625">
                  <c:v>5.387999999999999</c:v>
                </c:pt>
                <c:pt idx="626">
                  <c:v>4.38</c:v>
                </c:pt>
                <c:pt idx="627">
                  <c:v>0.9</c:v>
                </c:pt>
                <c:pt idx="628">
                  <c:v>3.94</c:v>
                </c:pt>
                <c:pt idx="629">
                  <c:v>5.21</c:v>
                </c:pt>
                <c:pt idx="630">
                  <c:v>0.31</c:v>
                </c:pt>
                <c:pt idx="631">
                  <c:v>0.6</c:v>
                </c:pt>
                <c:pt idx="632">
                  <c:v>1.28</c:v>
                </c:pt>
                <c:pt idx="633">
                  <c:v>1.72</c:v>
                </c:pt>
                <c:pt idx="634">
                  <c:v>1.6</c:v>
                </c:pt>
                <c:pt idx="635">
                  <c:v>1.58</c:v>
                </c:pt>
                <c:pt idx="636">
                  <c:v>0.03</c:v>
                </c:pt>
                <c:pt idx="637">
                  <c:v>0.43</c:v>
                </c:pt>
                <c:pt idx="638">
                  <c:v>3.86</c:v>
                </c:pt>
                <c:pt idx="639">
                  <c:v>2.98</c:v>
                </c:pt>
                <c:pt idx="640">
                  <c:v>3.16</c:v>
                </c:pt>
                <c:pt idx="641">
                  <c:v>3.17</c:v>
                </c:pt>
                <c:pt idx="642">
                  <c:v>4.25</c:v>
                </c:pt>
                <c:pt idx="643">
                  <c:v>0.4</c:v>
                </c:pt>
                <c:pt idx="644">
                  <c:v>0.06</c:v>
                </c:pt>
                <c:pt idx="645">
                  <c:v>0.13</c:v>
                </c:pt>
                <c:pt idx="646">
                  <c:v>0.06</c:v>
                </c:pt>
                <c:pt idx="647">
                  <c:v>0.13</c:v>
                </c:pt>
                <c:pt idx="648">
                  <c:v>4.2</c:v>
                </c:pt>
                <c:pt idx="649">
                  <c:v>1.66</c:v>
                </c:pt>
                <c:pt idx="650">
                  <c:v>1.32</c:v>
                </c:pt>
                <c:pt idx="651">
                  <c:v>1.48</c:v>
                </c:pt>
                <c:pt idx="652">
                  <c:v>2.17</c:v>
                </c:pt>
                <c:pt idx="653">
                  <c:v>2.4500000000000002</c:v>
                </c:pt>
                <c:pt idx="654">
                  <c:v>0.16</c:v>
                </c:pt>
                <c:pt idx="655">
                  <c:v>0.28000000000000003</c:v>
                </c:pt>
                <c:pt idx="656">
                  <c:v>2.76</c:v>
                </c:pt>
                <c:pt idx="657">
                  <c:v>0.09</c:v>
                </c:pt>
                <c:pt idx="658">
                  <c:v>1.72</c:v>
                </c:pt>
                <c:pt idx="659">
                  <c:v>1.92</c:v>
                </c:pt>
                <c:pt idx="660">
                  <c:v>1.1499999999999999</c:v>
                </c:pt>
                <c:pt idx="661">
                  <c:v>0.9</c:v>
                </c:pt>
                <c:pt idx="662">
                  <c:v>1.69</c:v>
                </c:pt>
                <c:pt idx="663">
                  <c:v>1.45</c:v>
                </c:pt>
                <c:pt idx="664">
                  <c:v>2.93</c:v>
                </c:pt>
                <c:pt idx="665">
                  <c:v>1.68</c:v>
                </c:pt>
                <c:pt idx="666">
                  <c:v>2</c:v>
                </c:pt>
                <c:pt idx="667">
                  <c:v>0.08</c:v>
                </c:pt>
                <c:pt idx="668">
                  <c:v>0.3</c:v>
                </c:pt>
                <c:pt idx="669">
                  <c:v>1.54</c:v>
                </c:pt>
                <c:pt idx="670">
                  <c:v>3.09</c:v>
                </c:pt>
                <c:pt idx="671">
                  <c:v>0.56999999999999995</c:v>
                </c:pt>
                <c:pt idx="672">
                  <c:v>0.6</c:v>
                </c:pt>
                <c:pt idx="673">
                  <c:v>0.59</c:v>
                </c:pt>
                <c:pt idx="674">
                  <c:v>0.57999999999999996</c:v>
                </c:pt>
                <c:pt idx="675">
                  <c:v>2.12</c:v>
                </c:pt>
                <c:pt idx="676">
                  <c:v>2.15</c:v>
                </c:pt>
                <c:pt idx="677">
                  <c:v>2.319999999999999</c:v>
                </c:pt>
                <c:pt idx="678">
                  <c:v>3.22</c:v>
                </c:pt>
                <c:pt idx="679">
                  <c:v>2.72</c:v>
                </c:pt>
                <c:pt idx="680">
                  <c:v>2.4500000000000002</c:v>
                </c:pt>
                <c:pt idx="681">
                  <c:v>3.29</c:v>
                </c:pt>
                <c:pt idx="682">
                  <c:v>3.7</c:v>
                </c:pt>
                <c:pt idx="683">
                  <c:v>4.83</c:v>
                </c:pt>
                <c:pt idx="684">
                  <c:v>4.46</c:v>
                </c:pt>
                <c:pt idx="685">
                  <c:v>2.37</c:v>
                </c:pt>
                <c:pt idx="686">
                  <c:v>1.97</c:v>
                </c:pt>
                <c:pt idx="687">
                  <c:v>2.54</c:v>
                </c:pt>
                <c:pt idx="688">
                  <c:v>1.81</c:v>
                </c:pt>
                <c:pt idx="689">
                  <c:v>1.68</c:v>
                </c:pt>
                <c:pt idx="690">
                  <c:v>1.85</c:v>
                </c:pt>
                <c:pt idx="691">
                  <c:v>0.96</c:v>
                </c:pt>
                <c:pt idx="692">
                  <c:v>3.02</c:v>
                </c:pt>
                <c:pt idx="693">
                  <c:v>1.83</c:v>
                </c:pt>
                <c:pt idx="694">
                  <c:v>1.86</c:v>
                </c:pt>
                <c:pt idx="695">
                  <c:v>3.38</c:v>
                </c:pt>
                <c:pt idx="696">
                  <c:v>1.19</c:v>
                </c:pt>
                <c:pt idx="697">
                  <c:v>2.78</c:v>
                </c:pt>
                <c:pt idx="698">
                  <c:v>2.2200000000000002</c:v>
                </c:pt>
                <c:pt idx="699">
                  <c:v>3.03</c:v>
                </c:pt>
                <c:pt idx="700">
                  <c:v>2.5099999999999998</c:v>
                </c:pt>
                <c:pt idx="701">
                  <c:v>3.73</c:v>
                </c:pt>
                <c:pt idx="702">
                  <c:v>2.62</c:v>
                </c:pt>
                <c:pt idx="703">
                  <c:v>3.2</c:v>
                </c:pt>
                <c:pt idx="704">
                  <c:v>3.08</c:v>
                </c:pt>
                <c:pt idx="705">
                  <c:v>1.65</c:v>
                </c:pt>
                <c:pt idx="706">
                  <c:v>0.77</c:v>
                </c:pt>
                <c:pt idx="707">
                  <c:v>2.274</c:v>
                </c:pt>
                <c:pt idx="708">
                  <c:v>2.3679999999999999</c:v>
                </c:pt>
                <c:pt idx="709">
                  <c:v>2.302</c:v>
                </c:pt>
                <c:pt idx="710">
                  <c:v>3.121</c:v>
                </c:pt>
                <c:pt idx="711">
                  <c:v>1.859</c:v>
                </c:pt>
                <c:pt idx="712">
                  <c:v>2.085</c:v>
                </c:pt>
                <c:pt idx="713">
                  <c:v>2.1019999999999999</c:v>
                </c:pt>
                <c:pt idx="714">
                  <c:v>2.2719999999999998</c:v>
                </c:pt>
                <c:pt idx="715">
                  <c:v>1.764</c:v>
                </c:pt>
                <c:pt idx="716">
                  <c:v>2.3170000000000002</c:v>
                </c:pt>
                <c:pt idx="717">
                  <c:v>3.278</c:v>
                </c:pt>
                <c:pt idx="718">
                  <c:v>4.2</c:v>
                </c:pt>
                <c:pt idx="719">
                  <c:v>3.3</c:v>
                </c:pt>
                <c:pt idx="720">
                  <c:v>5.58</c:v>
                </c:pt>
                <c:pt idx="721">
                  <c:v>2.319999999999999</c:v>
                </c:pt>
                <c:pt idx="722">
                  <c:v>3.09</c:v>
                </c:pt>
                <c:pt idx="723">
                  <c:v>2.25</c:v>
                </c:pt>
                <c:pt idx="724">
                  <c:v>2.4900000000000002</c:v>
                </c:pt>
                <c:pt idx="725">
                  <c:v>3.14</c:v>
                </c:pt>
                <c:pt idx="726">
                  <c:v>1.76</c:v>
                </c:pt>
                <c:pt idx="727">
                  <c:v>2.2400000000000002</c:v>
                </c:pt>
                <c:pt idx="728">
                  <c:v>3.22</c:v>
                </c:pt>
                <c:pt idx="729">
                  <c:v>3.35</c:v>
                </c:pt>
                <c:pt idx="730">
                  <c:v>3.36</c:v>
                </c:pt>
                <c:pt idx="731">
                  <c:v>1.28</c:v>
                </c:pt>
                <c:pt idx="732">
                  <c:v>4.55</c:v>
                </c:pt>
                <c:pt idx="733">
                  <c:v>0.33</c:v>
                </c:pt>
                <c:pt idx="734">
                  <c:v>2.64</c:v>
                </c:pt>
                <c:pt idx="735">
                  <c:v>0.96</c:v>
                </c:pt>
                <c:pt idx="736">
                  <c:v>2.1800000000000002</c:v>
                </c:pt>
                <c:pt idx="737">
                  <c:v>1.49</c:v>
                </c:pt>
                <c:pt idx="738">
                  <c:v>3.7</c:v>
                </c:pt>
                <c:pt idx="739">
                  <c:v>5.13</c:v>
                </c:pt>
                <c:pt idx="740">
                  <c:v>2.69</c:v>
                </c:pt>
                <c:pt idx="741">
                  <c:v>1.24</c:v>
                </c:pt>
                <c:pt idx="742">
                  <c:v>3.2</c:v>
                </c:pt>
                <c:pt idx="743">
                  <c:v>0.9</c:v>
                </c:pt>
                <c:pt idx="744">
                  <c:v>5.21</c:v>
                </c:pt>
                <c:pt idx="745">
                  <c:v>3.99</c:v>
                </c:pt>
                <c:pt idx="746">
                  <c:v>3.93</c:v>
                </c:pt>
                <c:pt idx="747">
                  <c:v>3.19</c:v>
                </c:pt>
                <c:pt idx="748">
                  <c:v>3.91</c:v>
                </c:pt>
                <c:pt idx="749">
                  <c:v>4.13</c:v>
                </c:pt>
                <c:pt idx="750">
                  <c:v>3.96</c:v>
                </c:pt>
                <c:pt idx="751">
                  <c:v>4.2</c:v>
                </c:pt>
                <c:pt idx="752">
                  <c:v>3.6</c:v>
                </c:pt>
                <c:pt idx="753">
                  <c:v>3.53</c:v>
                </c:pt>
                <c:pt idx="754">
                  <c:v>3.3</c:v>
                </c:pt>
                <c:pt idx="755">
                  <c:v>4.74</c:v>
                </c:pt>
                <c:pt idx="756">
                  <c:v>4.7</c:v>
                </c:pt>
                <c:pt idx="757">
                  <c:v>0.86</c:v>
                </c:pt>
                <c:pt idx="758">
                  <c:v>1.48</c:v>
                </c:pt>
                <c:pt idx="759">
                  <c:v>1.64</c:v>
                </c:pt>
                <c:pt idx="760">
                  <c:v>1.45</c:v>
                </c:pt>
                <c:pt idx="761">
                  <c:v>1.1100000000000001</c:v>
                </c:pt>
                <c:pt idx="762">
                  <c:v>3.18</c:v>
                </c:pt>
                <c:pt idx="763">
                  <c:v>1.41</c:v>
                </c:pt>
                <c:pt idx="764">
                  <c:v>0.91</c:v>
                </c:pt>
                <c:pt idx="765">
                  <c:v>0.56000000000000005</c:v>
                </c:pt>
                <c:pt idx="766">
                  <c:v>2.39</c:v>
                </c:pt>
                <c:pt idx="767">
                  <c:v>1.97</c:v>
                </c:pt>
                <c:pt idx="768">
                  <c:v>1.93</c:v>
                </c:pt>
                <c:pt idx="769">
                  <c:v>2.2400000000000002</c:v>
                </c:pt>
                <c:pt idx="770">
                  <c:v>2.63</c:v>
                </c:pt>
                <c:pt idx="771">
                  <c:v>1.84</c:v>
                </c:pt>
                <c:pt idx="772">
                  <c:v>1.28</c:v>
                </c:pt>
                <c:pt idx="773">
                  <c:v>2.23</c:v>
                </c:pt>
                <c:pt idx="774">
                  <c:v>1.82</c:v>
                </c:pt>
                <c:pt idx="775">
                  <c:v>1.6</c:v>
                </c:pt>
                <c:pt idx="776">
                  <c:v>1.45</c:v>
                </c:pt>
                <c:pt idx="777">
                  <c:v>1.55</c:v>
                </c:pt>
                <c:pt idx="778">
                  <c:v>1.57</c:v>
                </c:pt>
                <c:pt idx="779">
                  <c:v>1.61</c:v>
                </c:pt>
                <c:pt idx="780">
                  <c:v>1.69</c:v>
                </c:pt>
                <c:pt idx="781">
                  <c:v>2.89</c:v>
                </c:pt>
                <c:pt idx="782">
                  <c:v>4.75</c:v>
                </c:pt>
                <c:pt idx="783">
                  <c:v>5.21</c:v>
                </c:pt>
                <c:pt idx="784">
                  <c:v>4.21</c:v>
                </c:pt>
                <c:pt idx="785">
                  <c:v>4.09</c:v>
                </c:pt>
                <c:pt idx="786">
                  <c:v>3.53</c:v>
                </c:pt>
                <c:pt idx="787">
                  <c:v>2.83</c:v>
                </c:pt>
                <c:pt idx="788">
                  <c:v>3.11</c:v>
                </c:pt>
                <c:pt idx="789">
                  <c:v>3.6</c:v>
                </c:pt>
                <c:pt idx="790">
                  <c:v>3.81</c:v>
                </c:pt>
                <c:pt idx="791">
                  <c:v>2.59</c:v>
                </c:pt>
                <c:pt idx="792">
                  <c:v>2.29</c:v>
                </c:pt>
                <c:pt idx="793">
                  <c:v>2.93</c:v>
                </c:pt>
                <c:pt idx="794">
                  <c:v>4.57</c:v>
                </c:pt>
                <c:pt idx="795">
                  <c:v>5.08</c:v>
                </c:pt>
                <c:pt idx="796">
                  <c:v>2.35</c:v>
                </c:pt>
                <c:pt idx="797">
                  <c:v>3.48</c:v>
                </c:pt>
                <c:pt idx="798">
                  <c:v>2.64</c:v>
                </c:pt>
                <c:pt idx="799">
                  <c:v>2.56</c:v>
                </c:pt>
                <c:pt idx="800">
                  <c:v>1.84</c:v>
                </c:pt>
                <c:pt idx="801">
                  <c:v>0.2</c:v>
                </c:pt>
                <c:pt idx="802">
                  <c:v>4.99</c:v>
                </c:pt>
                <c:pt idx="803">
                  <c:v>2.5289999999999999</c:v>
                </c:pt>
                <c:pt idx="804">
                  <c:v>0.71</c:v>
                </c:pt>
                <c:pt idx="805">
                  <c:v>0.65900000000000003</c:v>
                </c:pt>
                <c:pt idx="806">
                  <c:v>2.0819999999999999</c:v>
                </c:pt>
                <c:pt idx="807">
                  <c:v>6.0999999999999999E-2</c:v>
                </c:pt>
                <c:pt idx="808">
                  <c:v>1.7000000000000001E-2</c:v>
                </c:pt>
                <c:pt idx="809">
                  <c:v>1.613</c:v>
                </c:pt>
                <c:pt idx="810">
                  <c:v>3.5000000000000003E-2</c:v>
                </c:pt>
                <c:pt idx="811">
                  <c:v>1.39</c:v>
                </c:pt>
                <c:pt idx="812">
                  <c:v>5.2999999999999999E-2</c:v>
                </c:pt>
                <c:pt idx="813">
                  <c:v>1.91</c:v>
                </c:pt>
                <c:pt idx="814">
                  <c:v>1.3939999999999999</c:v>
                </c:pt>
                <c:pt idx="815">
                  <c:v>2.4E-2</c:v>
                </c:pt>
                <c:pt idx="816">
                  <c:v>6.2E-2</c:v>
                </c:pt>
                <c:pt idx="817">
                  <c:v>3.4000000000000002E-2</c:v>
                </c:pt>
                <c:pt idx="818">
                  <c:v>0.46</c:v>
                </c:pt>
                <c:pt idx="819">
                  <c:v>0.70599999999999996</c:v>
                </c:pt>
                <c:pt idx="820">
                  <c:v>0.26900000000000002</c:v>
                </c:pt>
                <c:pt idx="821">
                  <c:v>0.309</c:v>
                </c:pt>
                <c:pt idx="822">
                  <c:v>1.7000000000000001E-2</c:v>
                </c:pt>
                <c:pt idx="823">
                  <c:v>0.122</c:v>
                </c:pt>
                <c:pt idx="824">
                  <c:v>1.2629999999999999</c:v>
                </c:pt>
                <c:pt idx="825">
                  <c:v>0</c:v>
                </c:pt>
                <c:pt idx="826">
                  <c:v>0.22500000000000001</c:v>
                </c:pt>
                <c:pt idx="827">
                  <c:v>0.156</c:v>
                </c:pt>
                <c:pt idx="828">
                  <c:v>0.11600000000000001</c:v>
                </c:pt>
                <c:pt idx="829">
                  <c:v>0.95399999999999996</c:v>
                </c:pt>
                <c:pt idx="830">
                  <c:v>1.9339999999999991</c:v>
                </c:pt>
                <c:pt idx="831">
                  <c:v>1.0860000000000001</c:v>
                </c:pt>
                <c:pt idx="832">
                  <c:v>0.115</c:v>
                </c:pt>
                <c:pt idx="833">
                  <c:v>0.61599999999999999</c:v>
                </c:pt>
                <c:pt idx="834">
                  <c:v>6.37469841726758</c:v>
                </c:pt>
                <c:pt idx="835">
                  <c:v>5.6619218492261787</c:v>
                </c:pt>
                <c:pt idx="836">
                  <c:v>4.8099999999999996</c:v>
                </c:pt>
                <c:pt idx="837">
                  <c:v>3.33</c:v>
                </c:pt>
                <c:pt idx="838">
                  <c:v>2.98</c:v>
                </c:pt>
                <c:pt idx="839">
                  <c:v>4.76</c:v>
                </c:pt>
                <c:pt idx="840">
                  <c:v>3.94</c:v>
                </c:pt>
                <c:pt idx="841">
                  <c:v>2.4900000000000002</c:v>
                </c:pt>
                <c:pt idx="842">
                  <c:v>2.59</c:v>
                </c:pt>
                <c:pt idx="843">
                  <c:v>2.54</c:v>
                </c:pt>
                <c:pt idx="844">
                  <c:v>2.41</c:v>
                </c:pt>
                <c:pt idx="845">
                  <c:v>5.83</c:v>
                </c:pt>
                <c:pt idx="846">
                  <c:v>6.06</c:v>
                </c:pt>
                <c:pt idx="847">
                  <c:v>5.6899999999999986</c:v>
                </c:pt>
                <c:pt idx="848">
                  <c:v>1.42</c:v>
                </c:pt>
                <c:pt idx="849">
                  <c:v>2.69</c:v>
                </c:pt>
                <c:pt idx="850">
                  <c:v>2.65</c:v>
                </c:pt>
                <c:pt idx="851">
                  <c:v>1.73</c:v>
                </c:pt>
                <c:pt idx="852">
                  <c:v>1.37</c:v>
                </c:pt>
                <c:pt idx="853">
                  <c:v>2.15</c:v>
                </c:pt>
                <c:pt idx="854">
                  <c:v>2.34</c:v>
                </c:pt>
                <c:pt idx="855">
                  <c:v>1.8</c:v>
                </c:pt>
                <c:pt idx="856">
                  <c:v>2.1800000000000002</c:v>
                </c:pt>
                <c:pt idx="857">
                  <c:v>2.2799999999999998</c:v>
                </c:pt>
                <c:pt idx="858">
                  <c:v>2.48</c:v>
                </c:pt>
                <c:pt idx="859">
                  <c:v>2.4900000000000002</c:v>
                </c:pt>
                <c:pt idx="860">
                  <c:v>3.02</c:v>
                </c:pt>
                <c:pt idx="861">
                  <c:v>2.2799999999999998</c:v>
                </c:pt>
                <c:pt idx="862">
                  <c:v>1.62</c:v>
                </c:pt>
                <c:pt idx="863">
                  <c:v>1.51</c:v>
                </c:pt>
                <c:pt idx="864">
                  <c:v>1.62</c:v>
                </c:pt>
                <c:pt idx="865">
                  <c:v>1.9</c:v>
                </c:pt>
                <c:pt idx="866">
                  <c:v>0.63</c:v>
                </c:pt>
                <c:pt idx="867">
                  <c:v>6.88</c:v>
                </c:pt>
                <c:pt idx="868">
                  <c:v>6.28</c:v>
                </c:pt>
                <c:pt idx="869">
                  <c:v>5.67</c:v>
                </c:pt>
                <c:pt idx="870">
                  <c:v>7.3199999999999994</c:v>
                </c:pt>
                <c:pt idx="871">
                  <c:v>6.14</c:v>
                </c:pt>
                <c:pt idx="872">
                  <c:v>4.34</c:v>
                </c:pt>
                <c:pt idx="873">
                  <c:v>5.33</c:v>
                </c:pt>
                <c:pt idx="874">
                  <c:v>6.93</c:v>
                </c:pt>
                <c:pt idx="875">
                  <c:v>7.8199999999999994</c:v>
                </c:pt>
                <c:pt idx="876">
                  <c:v>7.56</c:v>
                </c:pt>
                <c:pt idx="877">
                  <c:v>1.6</c:v>
                </c:pt>
                <c:pt idx="878">
                  <c:v>3.714859437751</c:v>
                </c:pt>
                <c:pt idx="879">
                  <c:v>0.56000000000000005</c:v>
                </c:pt>
                <c:pt idx="880">
                  <c:v>1.1599999999999999</c:v>
                </c:pt>
                <c:pt idx="881">
                  <c:v>1.49</c:v>
                </c:pt>
                <c:pt idx="882">
                  <c:v>1.65</c:v>
                </c:pt>
                <c:pt idx="883">
                  <c:v>0.64</c:v>
                </c:pt>
                <c:pt idx="884">
                  <c:v>0.71</c:v>
                </c:pt>
                <c:pt idx="885">
                  <c:v>1.1399999999999999</c:v>
                </c:pt>
                <c:pt idx="886">
                  <c:v>1.1299999999999999</c:v>
                </c:pt>
                <c:pt idx="887">
                  <c:v>0.8</c:v>
                </c:pt>
                <c:pt idx="888">
                  <c:v>2.09</c:v>
                </c:pt>
                <c:pt idx="889">
                  <c:v>5.56</c:v>
                </c:pt>
                <c:pt idx="890">
                  <c:v>5.1499999999999986</c:v>
                </c:pt>
                <c:pt idx="891">
                  <c:v>4.9000000000000004</c:v>
                </c:pt>
                <c:pt idx="892">
                  <c:v>5.72</c:v>
                </c:pt>
                <c:pt idx="893">
                  <c:v>2.34</c:v>
                </c:pt>
                <c:pt idx="899">
                  <c:v>9.0300000000000011</c:v>
                </c:pt>
                <c:pt idx="900">
                  <c:v>7.3599999999999994</c:v>
                </c:pt>
                <c:pt idx="901">
                  <c:v>6.07</c:v>
                </c:pt>
                <c:pt idx="902">
                  <c:v>6.26</c:v>
                </c:pt>
                <c:pt idx="903">
                  <c:v>7.41</c:v>
                </c:pt>
                <c:pt idx="904">
                  <c:v>9.1</c:v>
                </c:pt>
                <c:pt idx="905">
                  <c:v>9.68</c:v>
                </c:pt>
                <c:pt idx="906">
                  <c:v>7.52</c:v>
                </c:pt>
                <c:pt idx="907">
                  <c:v>9.81</c:v>
                </c:pt>
                <c:pt idx="908">
                  <c:v>5.5</c:v>
                </c:pt>
                <c:pt idx="909">
                  <c:v>1.08</c:v>
                </c:pt>
                <c:pt idx="910">
                  <c:v>1.23</c:v>
                </c:pt>
                <c:pt idx="911">
                  <c:v>0.79</c:v>
                </c:pt>
                <c:pt idx="912">
                  <c:v>7.55</c:v>
                </c:pt>
                <c:pt idx="913">
                  <c:v>8.6</c:v>
                </c:pt>
                <c:pt idx="914">
                  <c:v>8.93</c:v>
                </c:pt>
                <c:pt idx="915">
                  <c:v>9.25</c:v>
                </c:pt>
                <c:pt idx="916">
                  <c:v>3.86</c:v>
                </c:pt>
                <c:pt idx="917">
                  <c:v>5.0199999999999996</c:v>
                </c:pt>
                <c:pt idx="918">
                  <c:v>7.6899999999999986</c:v>
                </c:pt>
                <c:pt idx="919">
                  <c:v>4.7300000000000004</c:v>
                </c:pt>
                <c:pt idx="920">
                  <c:v>4.6599999999999993</c:v>
                </c:pt>
                <c:pt idx="921">
                  <c:v>5.1499999999999986</c:v>
                </c:pt>
                <c:pt idx="922">
                  <c:v>1.4</c:v>
                </c:pt>
                <c:pt idx="923">
                  <c:v>5.1199999999999992</c:v>
                </c:pt>
                <c:pt idx="924">
                  <c:v>4.28</c:v>
                </c:pt>
                <c:pt idx="925">
                  <c:v>2.73</c:v>
                </c:pt>
                <c:pt idx="926">
                  <c:v>5.04</c:v>
                </c:pt>
                <c:pt idx="927">
                  <c:v>4.26</c:v>
                </c:pt>
                <c:pt idx="928">
                  <c:v>5.05</c:v>
                </c:pt>
                <c:pt idx="929">
                  <c:v>4.21</c:v>
                </c:pt>
                <c:pt idx="930">
                  <c:v>4.37</c:v>
                </c:pt>
                <c:pt idx="931">
                  <c:v>3.29</c:v>
                </c:pt>
                <c:pt idx="932">
                  <c:v>5.88</c:v>
                </c:pt>
                <c:pt idx="933">
                  <c:v>4.09</c:v>
                </c:pt>
                <c:pt idx="934">
                  <c:v>4.53</c:v>
                </c:pt>
                <c:pt idx="935">
                  <c:v>0.55000000000000004</c:v>
                </c:pt>
                <c:pt idx="936">
                  <c:v>1.07</c:v>
                </c:pt>
                <c:pt idx="937">
                  <c:v>1.06</c:v>
                </c:pt>
                <c:pt idx="938">
                  <c:v>0.65</c:v>
                </c:pt>
                <c:pt idx="939">
                  <c:v>5.6099999999999994</c:v>
                </c:pt>
                <c:pt idx="940">
                  <c:v>5.96</c:v>
                </c:pt>
                <c:pt idx="941">
                  <c:v>6.3780136986301397</c:v>
                </c:pt>
                <c:pt idx="942">
                  <c:v>4.2870206966178701</c:v>
                </c:pt>
                <c:pt idx="943">
                  <c:v>7.1346320040383597</c:v>
                </c:pt>
                <c:pt idx="944">
                  <c:v>4.94906337465014</c:v>
                </c:pt>
                <c:pt idx="945">
                  <c:v>6.8864769401554087</c:v>
                </c:pt>
                <c:pt idx="946">
                  <c:v>3.8249169435215999</c:v>
                </c:pt>
                <c:pt idx="947">
                  <c:v>4.6354787341261803</c:v>
                </c:pt>
                <c:pt idx="948">
                  <c:v>1.35</c:v>
                </c:pt>
                <c:pt idx="949">
                  <c:v>3.05</c:v>
                </c:pt>
                <c:pt idx="950">
                  <c:v>1.6</c:v>
                </c:pt>
                <c:pt idx="951">
                  <c:v>5.0860000000000003</c:v>
                </c:pt>
                <c:pt idx="952">
                  <c:v>4.7</c:v>
                </c:pt>
                <c:pt idx="953">
                  <c:v>5.3796569501592604</c:v>
                </c:pt>
                <c:pt idx="954">
                  <c:v>5.0629999999999988</c:v>
                </c:pt>
                <c:pt idx="955">
                  <c:v>4.677999999999999</c:v>
                </c:pt>
                <c:pt idx="956">
                  <c:v>3.2835761577980498</c:v>
                </c:pt>
                <c:pt idx="957">
                  <c:v>3.03</c:v>
                </c:pt>
                <c:pt idx="958">
                  <c:v>5.43</c:v>
                </c:pt>
                <c:pt idx="959">
                  <c:v>1.66</c:v>
                </c:pt>
                <c:pt idx="960">
                  <c:v>0.91</c:v>
                </c:pt>
                <c:pt idx="961">
                  <c:v>1.37</c:v>
                </c:pt>
                <c:pt idx="962">
                  <c:v>1.1599999999999999</c:v>
                </c:pt>
                <c:pt idx="963">
                  <c:v>2.4700000000000002</c:v>
                </c:pt>
                <c:pt idx="964">
                  <c:v>2.4900000000000002</c:v>
                </c:pt>
                <c:pt idx="965">
                  <c:v>2.16</c:v>
                </c:pt>
                <c:pt idx="966">
                  <c:v>2.44</c:v>
                </c:pt>
                <c:pt idx="967">
                  <c:v>0.04</c:v>
                </c:pt>
                <c:pt idx="968">
                  <c:v>2.96</c:v>
                </c:pt>
                <c:pt idx="969">
                  <c:v>2.62</c:v>
                </c:pt>
                <c:pt idx="970">
                  <c:v>3.56</c:v>
                </c:pt>
                <c:pt idx="971">
                  <c:v>2.2200000000000002</c:v>
                </c:pt>
                <c:pt idx="972">
                  <c:v>4.3</c:v>
                </c:pt>
                <c:pt idx="973">
                  <c:v>1.99</c:v>
                </c:pt>
                <c:pt idx="974">
                  <c:v>3.5</c:v>
                </c:pt>
                <c:pt idx="975">
                  <c:v>1.26</c:v>
                </c:pt>
                <c:pt idx="976">
                  <c:v>3.47</c:v>
                </c:pt>
                <c:pt idx="977">
                  <c:v>2.4900000000000002</c:v>
                </c:pt>
                <c:pt idx="978">
                  <c:v>2</c:v>
                </c:pt>
                <c:pt idx="979">
                  <c:v>3.56</c:v>
                </c:pt>
                <c:pt idx="980">
                  <c:v>3.68</c:v>
                </c:pt>
                <c:pt idx="981">
                  <c:v>5.13</c:v>
                </c:pt>
                <c:pt idx="982">
                  <c:v>5.89</c:v>
                </c:pt>
                <c:pt idx="983">
                  <c:v>1.33</c:v>
                </c:pt>
                <c:pt idx="984">
                  <c:v>1.78</c:v>
                </c:pt>
                <c:pt idx="985">
                  <c:v>4.1099999999999994</c:v>
                </c:pt>
                <c:pt idx="986">
                  <c:v>2.72</c:v>
                </c:pt>
                <c:pt idx="987">
                  <c:v>3.47</c:v>
                </c:pt>
                <c:pt idx="988">
                  <c:v>2.5099999999999998</c:v>
                </c:pt>
                <c:pt idx="989">
                  <c:v>3.3</c:v>
                </c:pt>
                <c:pt idx="990">
                  <c:v>3.43</c:v>
                </c:pt>
                <c:pt idx="991">
                  <c:v>2.74</c:v>
                </c:pt>
                <c:pt idx="992">
                  <c:v>2.5299999999999998</c:v>
                </c:pt>
                <c:pt idx="993">
                  <c:v>2.4900000000000002</c:v>
                </c:pt>
                <c:pt idx="994">
                  <c:v>2.95</c:v>
                </c:pt>
                <c:pt idx="995">
                  <c:v>2.8</c:v>
                </c:pt>
                <c:pt idx="996">
                  <c:v>2.46</c:v>
                </c:pt>
                <c:pt idx="997">
                  <c:v>2.8</c:v>
                </c:pt>
                <c:pt idx="998">
                  <c:v>2.48</c:v>
                </c:pt>
                <c:pt idx="999">
                  <c:v>2.67</c:v>
                </c:pt>
                <c:pt idx="1000">
                  <c:v>2.38</c:v>
                </c:pt>
                <c:pt idx="1001">
                  <c:v>2.35</c:v>
                </c:pt>
                <c:pt idx="1002">
                  <c:v>2.4900000000000002</c:v>
                </c:pt>
                <c:pt idx="1003">
                  <c:v>2.77</c:v>
                </c:pt>
                <c:pt idx="1004">
                  <c:v>2.87</c:v>
                </c:pt>
                <c:pt idx="1005">
                  <c:v>2.65</c:v>
                </c:pt>
                <c:pt idx="1006">
                  <c:v>2.5299999999999998</c:v>
                </c:pt>
                <c:pt idx="1007">
                  <c:v>2.77</c:v>
                </c:pt>
                <c:pt idx="1008">
                  <c:v>2.66</c:v>
                </c:pt>
                <c:pt idx="1009">
                  <c:v>2.83</c:v>
                </c:pt>
                <c:pt idx="1010">
                  <c:v>0.53</c:v>
                </c:pt>
                <c:pt idx="1011">
                  <c:v>0.97</c:v>
                </c:pt>
                <c:pt idx="1012">
                  <c:v>3.42</c:v>
                </c:pt>
                <c:pt idx="1013">
                  <c:v>0.04</c:v>
                </c:pt>
                <c:pt idx="1014">
                  <c:v>0.36</c:v>
                </c:pt>
                <c:pt idx="1015">
                  <c:v>2.59</c:v>
                </c:pt>
                <c:pt idx="1016">
                  <c:v>2.71</c:v>
                </c:pt>
                <c:pt idx="1017">
                  <c:v>2.6</c:v>
                </c:pt>
                <c:pt idx="1018">
                  <c:v>2.61</c:v>
                </c:pt>
                <c:pt idx="1019">
                  <c:v>2.52</c:v>
                </c:pt>
                <c:pt idx="1020">
                  <c:v>2.6</c:v>
                </c:pt>
                <c:pt idx="1021">
                  <c:v>3.54</c:v>
                </c:pt>
                <c:pt idx="1022">
                  <c:v>3.81</c:v>
                </c:pt>
                <c:pt idx="1023">
                  <c:v>3.87</c:v>
                </c:pt>
                <c:pt idx="1024">
                  <c:v>3.94</c:v>
                </c:pt>
                <c:pt idx="1025">
                  <c:v>3.52</c:v>
                </c:pt>
                <c:pt idx="1026">
                  <c:v>2.58</c:v>
                </c:pt>
                <c:pt idx="1027">
                  <c:v>2.2799999999999998</c:v>
                </c:pt>
                <c:pt idx="1028">
                  <c:v>0.88</c:v>
                </c:pt>
                <c:pt idx="1029">
                  <c:v>2.69</c:v>
                </c:pt>
                <c:pt idx="1030">
                  <c:v>0.43</c:v>
                </c:pt>
                <c:pt idx="1031">
                  <c:v>0.17</c:v>
                </c:pt>
                <c:pt idx="1032">
                  <c:v>0.31</c:v>
                </c:pt>
                <c:pt idx="1033">
                  <c:v>0.39</c:v>
                </c:pt>
                <c:pt idx="1034">
                  <c:v>2.16</c:v>
                </c:pt>
                <c:pt idx="1035">
                  <c:v>1.92</c:v>
                </c:pt>
                <c:pt idx="1036">
                  <c:v>2.94</c:v>
                </c:pt>
                <c:pt idx="1037">
                  <c:v>1.75</c:v>
                </c:pt>
                <c:pt idx="1038">
                  <c:v>0.44</c:v>
                </c:pt>
                <c:pt idx="1039">
                  <c:v>1.38</c:v>
                </c:pt>
                <c:pt idx="1040">
                  <c:v>3.35</c:v>
                </c:pt>
                <c:pt idx="1041">
                  <c:v>4.46</c:v>
                </c:pt>
                <c:pt idx="1042">
                  <c:v>2.92</c:v>
                </c:pt>
                <c:pt idx="1043">
                  <c:v>2.78</c:v>
                </c:pt>
                <c:pt idx="1044">
                  <c:v>3.34</c:v>
                </c:pt>
                <c:pt idx="1045">
                  <c:v>1.36</c:v>
                </c:pt>
                <c:pt idx="1046">
                  <c:v>4.05</c:v>
                </c:pt>
                <c:pt idx="1047">
                  <c:v>3.2</c:v>
                </c:pt>
                <c:pt idx="1048">
                  <c:v>2.2999999999999998</c:v>
                </c:pt>
                <c:pt idx="1049">
                  <c:v>4.3099999999999996</c:v>
                </c:pt>
                <c:pt idx="1050">
                  <c:v>2.62</c:v>
                </c:pt>
                <c:pt idx="1051">
                  <c:v>3.71</c:v>
                </c:pt>
                <c:pt idx="1052">
                  <c:v>5.31</c:v>
                </c:pt>
                <c:pt idx="1053">
                  <c:v>4.01</c:v>
                </c:pt>
                <c:pt idx="1054">
                  <c:v>3.85</c:v>
                </c:pt>
                <c:pt idx="1055">
                  <c:v>3.68</c:v>
                </c:pt>
                <c:pt idx="1056">
                  <c:v>4.1099999999999994</c:v>
                </c:pt>
                <c:pt idx="1057">
                  <c:v>3.43</c:v>
                </c:pt>
                <c:pt idx="1058">
                  <c:v>3.5</c:v>
                </c:pt>
                <c:pt idx="1059">
                  <c:v>3.14</c:v>
                </c:pt>
                <c:pt idx="1060">
                  <c:v>2.42</c:v>
                </c:pt>
                <c:pt idx="1061">
                  <c:v>3.05</c:v>
                </c:pt>
                <c:pt idx="1062">
                  <c:v>2.31</c:v>
                </c:pt>
                <c:pt idx="1063">
                  <c:v>4.24</c:v>
                </c:pt>
                <c:pt idx="1064">
                  <c:v>2.2999999999999998</c:v>
                </c:pt>
                <c:pt idx="1065">
                  <c:v>4.7300000000000004</c:v>
                </c:pt>
                <c:pt idx="1066">
                  <c:v>4.7300000000000004</c:v>
                </c:pt>
                <c:pt idx="1067">
                  <c:v>4.3599999999999994</c:v>
                </c:pt>
                <c:pt idx="1068">
                  <c:v>4.07</c:v>
                </c:pt>
                <c:pt idx="1069">
                  <c:v>2.65</c:v>
                </c:pt>
                <c:pt idx="1070">
                  <c:v>4.01</c:v>
                </c:pt>
                <c:pt idx="1071">
                  <c:v>4.8099999999999996</c:v>
                </c:pt>
                <c:pt idx="1072">
                  <c:v>6.8599999999999994</c:v>
                </c:pt>
                <c:pt idx="1073">
                  <c:v>2.2000000000000002</c:v>
                </c:pt>
                <c:pt idx="1074">
                  <c:v>1.3</c:v>
                </c:pt>
                <c:pt idx="1075">
                  <c:v>1.66</c:v>
                </c:pt>
                <c:pt idx="1076">
                  <c:v>1.75</c:v>
                </c:pt>
                <c:pt idx="1077">
                  <c:v>1.5</c:v>
                </c:pt>
                <c:pt idx="1078">
                  <c:v>1.77</c:v>
                </c:pt>
                <c:pt idx="1079">
                  <c:v>1.54</c:v>
                </c:pt>
                <c:pt idx="1080">
                  <c:v>1.8</c:v>
                </c:pt>
                <c:pt idx="1081">
                  <c:v>1.55</c:v>
                </c:pt>
                <c:pt idx="1082">
                  <c:v>1.61</c:v>
                </c:pt>
                <c:pt idx="1083">
                  <c:v>2.02</c:v>
                </c:pt>
                <c:pt idx="1084">
                  <c:v>1.37</c:v>
                </c:pt>
                <c:pt idx="1085">
                  <c:v>1.68</c:v>
                </c:pt>
                <c:pt idx="1086">
                  <c:v>1.7</c:v>
                </c:pt>
                <c:pt idx="1087">
                  <c:v>1.55</c:v>
                </c:pt>
                <c:pt idx="1088">
                  <c:v>1.72</c:v>
                </c:pt>
                <c:pt idx="1089">
                  <c:v>1.59</c:v>
                </c:pt>
                <c:pt idx="1090">
                  <c:v>1.75</c:v>
                </c:pt>
                <c:pt idx="1091">
                  <c:v>6.05</c:v>
                </c:pt>
                <c:pt idx="1092">
                  <c:v>5.01</c:v>
                </c:pt>
                <c:pt idx="1093">
                  <c:v>5.28</c:v>
                </c:pt>
                <c:pt idx="1094">
                  <c:v>6.4</c:v>
                </c:pt>
                <c:pt idx="1095">
                  <c:v>5.3599999999999994</c:v>
                </c:pt>
                <c:pt idx="1096">
                  <c:v>6.52</c:v>
                </c:pt>
                <c:pt idx="1097">
                  <c:v>6.8</c:v>
                </c:pt>
                <c:pt idx="1098">
                  <c:v>6.64</c:v>
                </c:pt>
                <c:pt idx="1099">
                  <c:v>5.92</c:v>
                </c:pt>
                <c:pt idx="1100">
                  <c:v>5.88</c:v>
                </c:pt>
                <c:pt idx="1101">
                  <c:v>6.88</c:v>
                </c:pt>
                <c:pt idx="1102">
                  <c:v>5.91</c:v>
                </c:pt>
                <c:pt idx="1103">
                  <c:v>2.4500000000000002</c:v>
                </c:pt>
                <c:pt idx="1104">
                  <c:v>1.71</c:v>
                </c:pt>
                <c:pt idx="1105">
                  <c:v>1.63</c:v>
                </c:pt>
                <c:pt idx="1106">
                  <c:v>2.77</c:v>
                </c:pt>
                <c:pt idx="1107">
                  <c:v>1.82</c:v>
                </c:pt>
                <c:pt idx="1108">
                  <c:v>2.0699999999999998</c:v>
                </c:pt>
                <c:pt idx="1109">
                  <c:v>2.16</c:v>
                </c:pt>
                <c:pt idx="1110">
                  <c:v>1.69</c:v>
                </c:pt>
                <c:pt idx="1111">
                  <c:v>1.5</c:v>
                </c:pt>
                <c:pt idx="1112">
                  <c:v>1.6</c:v>
                </c:pt>
                <c:pt idx="1113">
                  <c:v>1.28</c:v>
                </c:pt>
                <c:pt idx="1114">
                  <c:v>1.6</c:v>
                </c:pt>
                <c:pt idx="1115">
                  <c:v>0.9</c:v>
                </c:pt>
                <c:pt idx="1116">
                  <c:v>3.07</c:v>
                </c:pt>
                <c:pt idx="1117">
                  <c:v>2.36</c:v>
                </c:pt>
                <c:pt idx="1118">
                  <c:v>2.4</c:v>
                </c:pt>
                <c:pt idx="1119">
                  <c:v>2.2000000000000002</c:v>
                </c:pt>
                <c:pt idx="1120">
                  <c:v>1.82</c:v>
                </c:pt>
                <c:pt idx="1121">
                  <c:v>4.58</c:v>
                </c:pt>
                <c:pt idx="1122">
                  <c:v>3.65</c:v>
                </c:pt>
                <c:pt idx="1123">
                  <c:v>2.84</c:v>
                </c:pt>
                <c:pt idx="1124">
                  <c:v>2.98</c:v>
                </c:pt>
                <c:pt idx="1125">
                  <c:v>2.84</c:v>
                </c:pt>
                <c:pt idx="1126">
                  <c:v>1.69</c:v>
                </c:pt>
                <c:pt idx="1127">
                  <c:v>3.79</c:v>
                </c:pt>
                <c:pt idx="1128">
                  <c:v>4.26</c:v>
                </c:pt>
                <c:pt idx="1129">
                  <c:v>3.86</c:v>
                </c:pt>
                <c:pt idx="1131">
                  <c:v>1.75</c:v>
                </c:pt>
                <c:pt idx="1132">
                  <c:v>0.56999999999999995</c:v>
                </c:pt>
                <c:pt idx="1133">
                  <c:v>1.4</c:v>
                </c:pt>
                <c:pt idx="1134">
                  <c:v>3.62</c:v>
                </c:pt>
                <c:pt idx="1135">
                  <c:v>0.98</c:v>
                </c:pt>
                <c:pt idx="1136">
                  <c:v>5.24</c:v>
                </c:pt>
                <c:pt idx="1137">
                  <c:v>5.05</c:v>
                </c:pt>
                <c:pt idx="1138">
                  <c:v>5.45214118604415</c:v>
                </c:pt>
                <c:pt idx="1139">
                  <c:v>5.5521283158544099</c:v>
                </c:pt>
                <c:pt idx="1140">
                  <c:v>5.1100296233601403</c:v>
                </c:pt>
                <c:pt idx="1141">
                  <c:v>4.7638816813700098</c:v>
                </c:pt>
                <c:pt idx="1142">
                  <c:v>5.0780458139063498</c:v>
                </c:pt>
                <c:pt idx="1143">
                  <c:v>5.8097984451819</c:v>
                </c:pt>
                <c:pt idx="1144">
                  <c:v>5.8600257852478501</c:v>
                </c:pt>
                <c:pt idx="1145">
                  <c:v>5.9092477785581101</c:v>
                </c:pt>
                <c:pt idx="1146">
                  <c:v>5.8127487010060799</c:v>
                </c:pt>
                <c:pt idx="1147">
                  <c:v>5.7825566880441501</c:v>
                </c:pt>
                <c:pt idx="1148">
                  <c:v>5.9242125088236302</c:v>
                </c:pt>
                <c:pt idx="1149">
                  <c:v>5.7292298946231099</c:v>
                </c:pt>
                <c:pt idx="1150">
                  <c:v>5.7392581223590202</c:v>
                </c:pt>
                <c:pt idx="1151">
                  <c:v>5.5814605794821297</c:v>
                </c:pt>
                <c:pt idx="1152">
                  <c:v>5.6879635748104294</c:v>
                </c:pt>
                <c:pt idx="1153">
                  <c:v>5.54524144538337</c:v>
                </c:pt>
                <c:pt idx="1154">
                  <c:v>6.0507022277906399</c:v>
                </c:pt>
                <c:pt idx="1155">
                  <c:v>6.0346009132407401</c:v>
                </c:pt>
                <c:pt idx="1156">
                  <c:v>1.24</c:v>
                </c:pt>
                <c:pt idx="1157">
                  <c:v>1.17</c:v>
                </c:pt>
                <c:pt idx="1158">
                  <c:v>1.1200000000000001</c:v>
                </c:pt>
                <c:pt idx="1159">
                  <c:v>0.76</c:v>
                </c:pt>
                <c:pt idx="1160">
                  <c:v>0.9</c:v>
                </c:pt>
                <c:pt idx="1161">
                  <c:v>0.93</c:v>
                </c:pt>
                <c:pt idx="1162">
                  <c:v>0.94</c:v>
                </c:pt>
                <c:pt idx="1163">
                  <c:v>3.67</c:v>
                </c:pt>
                <c:pt idx="1164">
                  <c:v>2.99</c:v>
                </c:pt>
                <c:pt idx="1165">
                  <c:v>4.2</c:v>
                </c:pt>
                <c:pt idx="1166">
                  <c:v>3.6</c:v>
                </c:pt>
                <c:pt idx="1167">
                  <c:v>3.78</c:v>
                </c:pt>
                <c:pt idx="1168">
                  <c:v>3.87</c:v>
                </c:pt>
                <c:pt idx="1169">
                  <c:v>2.81</c:v>
                </c:pt>
                <c:pt idx="1170">
                  <c:v>2.91</c:v>
                </c:pt>
                <c:pt idx="1171">
                  <c:v>3.18</c:v>
                </c:pt>
                <c:pt idx="1172">
                  <c:v>3.32</c:v>
                </c:pt>
                <c:pt idx="1173">
                  <c:v>3.11</c:v>
                </c:pt>
                <c:pt idx="1174">
                  <c:v>2.33</c:v>
                </c:pt>
                <c:pt idx="1175">
                  <c:v>2.17</c:v>
                </c:pt>
                <c:pt idx="1176">
                  <c:v>2.76</c:v>
                </c:pt>
                <c:pt idx="1177">
                  <c:v>2.4300000000000002</c:v>
                </c:pt>
                <c:pt idx="1178">
                  <c:v>1.33</c:v>
                </c:pt>
                <c:pt idx="1179">
                  <c:v>1.7</c:v>
                </c:pt>
                <c:pt idx="1180">
                  <c:v>1.65</c:v>
                </c:pt>
                <c:pt idx="1181">
                  <c:v>3.1</c:v>
                </c:pt>
                <c:pt idx="1182">
                  <c:v>3.22</c:v>
                </c:pt>
                <c:pt idx="1183">
                  <c:v>3.68</c:v>
                </c:pt>
                <c:pt idx="1184">
                  <c:v>1.82</c:v>
                </c:pt>
                <c:pt idx="1185">
                  <c:v>2.08</c:v>
                </c:pt>
                <c:pt idx="1186">
                  <c:v>1.49</c:v>
                </c:pt>
                <c:pt idx="1187">
                  <c:v>2.1</c:v>
                </c:pt>
                <c:pt idx="1188">
                  <c:v>1.96</c:v>
                </c:pt>
                <c:pt idx="1189">
                  <c:v>9.07</c:v>
                </c:pt>
                <c:pt idx="1190">
                  <c:v>3.02</c:v>
                </c:pt>
                <c:pt idx="1191">
                  <c:v>3.34</c:v>
                </c:pt>
                <c:pt idx="1192">
                  <c:v>3.32</c:v>
                </c:pt>
                <c:pt idx="1193">
                  <c:v>3.18</c:v>
                </c:pt>
                <c:pt idx="1194">
                  <c:v>4.57</c:v>
                </c:pt>
                <c:pt idx="1195">
                  <c:v>5.31</c:v>
                </c:pt>
                <c:pt idx="1196">
                  <c:v>4.05</c:v>
                </c:pt>
                <c:pt idx="1197">
                  <c:v>5.47</c:v>
                </c:pt>
                <c:pt idx="1198">
                  <c:v>5.91</c:v>
                </c:pt>
                <c:pt idx="1199">
                  <c:v>7.47</c:v>
                </c:pt>
                <c:pt idx="1200">
                  <c:v>10.01</c:v>
                </c:pt>
                <c:pt idx="1201">
                  <c:v>3.59</c:v>
                </c:pt>
                <c:pt idx="1202">
                  <c:v>6.44</c:v>
                </c:pt>
                <c:pt idx="1203">
                  <c:v>7.37</c:v>
                </c:pt>
                <c:pt idx="1204">
                  <c:v>7.02</c:v>
                </c:pt>
                <c:pt idx="1205">
                  <c:v>6.5</c:v>
                </c:pt>
                <c:pt idx="1206">
                  <c:v>2.34</c:v>
                </c:pt>
                <c:pt idx="1207">
                  <c:v>2.34</c:v>
                </c:pt>
                <c:pt idx="1208">
                  <c:v>5.92</c:v>
                </c:pt>
                <c:pt idx="1209">
                  <c:v>4.87</c:v>
                </c:pt>
                <c:pt idx="1210">
                  <c:v>5.35</c:v>
                </c:pt>
                <c:pt idx="1211">
                  <c:v>1.65</c:v>
                </c:pt>
                <c:pt idx="1212">
                  <c:v>1.86</c:v>
                </c:pt>
                <c:pt idx="1213">
                  <c:v>7.0000000000000007E-2</c:v>
                </c:pt>
                <c:pt idx="1214">
                  <c:v>1.1100000000000001</c:v>
                </c:pt>
                <c:pt idx="1215">
                  <c:v>1.1499999999999999</c:v>
                </c:pt>
                <c:pt idx="1216">
                  <c:v>1.28</c:v>
                </c:pt>
                <c:pt idx="1217">
                  <c:v>0.87</c:v>
                </c:pt>
                <c:pt idx="1218">
                  <c:v>1.0900000000000001</c:v>
                </c:pt>
                <c:pt idx="1219">
                  <c:v>1.1000000000000001</c:v>
                </c:pt>
                <c:pt idx="1220">
                  <c:v>1.1000000000000001</c:v>
                </c:pt>
                <c:pt idx="1221">
                  <c:v>0.64</c:v>
                </c:pt>
                <c:pt idx="1222">
                  <c:v>1.03</c:v>
                </c:pt>
                <c:pt idx="1223">
                  <c:v>0.85</c:v>
                </c:pt>
                <c:pt idx="1224">
                  <c:v>0.69</c:v>
                </c:pt>
                <c:pt idx="1225">
                  <c:v>0.66</c:v>
                </c:pt>
                <c:pt idx="1226">
                  <c:v>0.94</c:v>
                </c:pt>
                <c:pt idx="1227">
                  <c:v>1.18</c:v>
                </c:pt>
                <c:pt idx="1228">
                  <c:v>1.29</c:v>
                </c:pt>
                <c:pt idx="1229">
                  <c:v>0.87</c:v>
                </c:pt>
                <c:pt idx="1230">
                  <c:v>0.97</c:v>
                </c:pt>
                <c:pt idx="1231">
                  <c:v>0.92</c:v>
                </c:pt>
                <c:pt idx="1232">
                  <c:v>1.02</c:v>
                </c:pt>
                <c:pt idx="1233">
                  <c:v>1.1299999999999999</c:v>
                </c:pt>
                <c:pt idx="1234">
                  <c:v>0.92</c:v>
                </c:pt>
                <c:pt idx="1235">
                  <c:v>1.24</c:v>
                </c:pt>
                <c:pt idx="1236">
                  <c:v>0.65</c:v>
                </c:pt>
                <c:pt idx="1237">
                  <c:v>0.53</c:v>
                </c:pt>
                <c:pt idx="1238">
                  <c:v>0.5</c:v>
                </c:pt>
                <c:pt idx="1239">
                  <c:v>0.70899999999999996</c:v>
                </c:pt>
                <c:pt idx="1240">
                  <c:v>1.631</c:v>
                </c:pt>
                <c:pt idx="1241">
                  <c:v>0.92</c:v>
                </c:pt>
                <c:pt idx="1242">
                  <c:v>1.1399999999999999</c:v>
                </c:pt>
                <c:pt idx="1243">
                  <c:v>1.41</c:v>
                </c:pt>
                <c:pt idx="1244">
                  <c:v>0.62</c:v>
                </c:pt>
                <c:pt idx="1245">
                  <c:v>1.1499999999999999</c:v>
                </c:pt>
                <c:pt idx="1246">
                  <c:v>1.9</c:v>
                </c:pt>
                <c:pt idx="1247">
                  <c:v>3.14</c:v>
                </c:pt>
                <c:pt idx="1248">
                  <c:v>1.4</c:v>
                </c:pt>
                <c:pt idx="1249">
                  <c:v>2.5499999999999998</c:v>
                </c:pt>
                <c:pt idx="1250">
                  <c:v>1.76</c:v>
                </c:pt>
                <c:pt idx="1251">
                  <c:v>2.06</c:v>
                </c:pt>
                <c:pt idx="1252">
                  <c:v>2.5299999999999998</c:v>
                </c:pt>
                <c:pt idx="1253">
                  <c:v>2.2799999999999998</c:v>
                </c:pt>
                <c:pt idx="1254">
                  <c:v>3.09</c:v>
                </c:pt>
                <c:pt idx="1255">
                  <c:v>3.49</c:v>
                </c:pt>
                <c:pt idx="1256">
                  <c:v>1.74</c:v>
                </c:pt>
                <c:pt idx="1257">
                  <c:v>2.66</c:v>
                </c:pt>
                <c:pt idx="1258">
                  <c:v>2.94</c:v>
                </c:pt>
                <c:pt idx="1259">
                  <c:v>2.94</c:v>
                </c:pt>
                <c:pt idx="1260">
                  <c:v>2.4</c:v>
                </c:pt>
                <c:pt idx="1261">
                  <c:v>2.0499999999999998</c:v>
                </c:pt>
                <c:pt idx="1262">
                  <c:v>2.4300000000000002</c:v>
                </c:pt>
                <c:pt idx="1263">
                  <c:v>2.5099999999999998</c:v>
                </c:pt>
                <c:pt idx="1264">
                  <c:v>1.72</c:v>
                </c:pt>
                <c:pt idx="1265">
                  <c:v>2.63</c:v>
                </c:pt>
                <c:pt idx="1266">
                  <c:v>2.14</c:v>
                </c:pt>
                <c:pt idx="1267">
                  <c:v>2.8</c:v>
                </c:pt>
                <c:pt idx="1268">
                  <c:v>3.12</c:v>
                </c:pt>
                <c:pt idx="1269">
                  <c:v>4.6199999999999992</c:v>
                </c:pt>
                <c:pt idx="1270">
                  <c:v>4.71</c:v>
                </c:pt>
                <c:pt idx="1271">
                  <c:v>1.4</c:v>
                </c:pt>
                <c:pt idx="1272">
                  <c:v>2.4</c:v>
                </c:pt>
                <c:pt idx="1273">
                  <c:v>2.6</c:v>
                </c:pt>
                <c:pt idx="1274">
                  <c:v>2</c:v>
                </c:pt>
                <c:pt idx="1275">
                  <c:v>2.2999999999999998</c:v>
                </c:pt>
                <c:pt idx="1276">
                  <c:v>2.8</c:v>
                </c:pt>
                <c:pt idx="1277">
                  <c:v>2.6</c:v>
                </c:pt>
                <c:pt idx="1278">
                  <c:v>0.9</c:v>
                </c:pt>
                <c:pt idx="1279">
                  <c:v>1.3540000000000001</c:v>
                </c:pt>
                <c:pt idx="1280">
                  <c:v>0.59211759084153703</c:v>
                </c:pt>
                <c:pt idx="1281">
                  <c:v>1.3540000000000001</c:v>
                </c:pt>
                <c:pt idx="1282">
                  <c:v>0.4743</c:v>
                </c:pt>
                <c:pt idx="1283">
                  <c:v>1.19</c:v>
                </c:pt>
                <c:pt idx="1284">
                  <c:v>0.52</c:v>
                </c:pt>
                <c:pt idx="1285">
                  <c:v>1.1200000000000001</c:v>
                </c:pt>
                <c:pt idx="1286">
                  <c:v>0.86</c:v>
                </c:pt>
                <c:pt idx="1287">
                  <c:v>1.44</c:v>
                </c:pt>
                <c:pt idx="1288">
                  <c:v>1.6</c:v>
                </c:pt>
                <c:pt idx="1289">
                  <c:v>2.12</c:v>
                </c:pt>
                <c:pt idx="1290">
                  <c:v>0.74382826371296495</c:v>
                </c:pt>
                <c:pt idx="1291">
                  <c:v>1.7502855060464599</c:v>
                </c:pt>
                <c:pt idx="1292">
                  <c:v>0.81773116780099497</c:v>
                </c:pt>
                <c:pt idx="1293">
                  <c:v>0.60405853073228799</c:v>
                </c:pt>
                <c:pt idx="1294">
                  <c:v>2.7</c:v>
                </c:pt>
                <c:pt idx="1295">
                  <c:v>3.25</c:v>
                </c:pt>
                <c:pt idx="1296">
                  <c:v>3.78</c:v>
                </c:pt>
                <c:pt idx="1297">
                  <c:v>3.09</c:v>
                </c:pt>
                <c:pt idx="1298">
                  <c:v>3.55</c:v>
                </c:pt>
                <c:pt idx="1299">
                  <c:v>3.13</c:v>
                </c:pt>
                <c:pt idx="1300">
                  <c:v>3.1</c:v>
                </c:pt>
                <c:pt idx="1301">
                  <c:v>1.58</c:v>
                </c:pt>
                <c:pt idx="1302">
                  <c:v>3.09</c:v>
                </c:pt>
                <c:pt idx="1303">
                  <c:v>0.27</c:v>
                </c:pt>
                <c:pt idx="1304">
                  <c:v>0.14000000000000001</c:v>
                </c:pt>
                <c:pt idx="1305">
                  <c:v>0.51</c:v>
                </c:pt>
                <c:pt idx="1306">
                  <c:v>0.78</c:v>
                </c:pt>
                <c:pt idx="1307">
                  <c:v>2.69</c:v>
                </c:pt>
                <c:pt idx="1308">
                  <c:v>2.34</c:v>
                </c:pt>
                <c:pt idx="1309">
                  <c:v>3.22</c:v>
                </c:pt>
                <c:pt idx="1310">
                  <c:v>0.68</c:v>
                </c:pt>
                <c:pt idx="1311">
                  <c:v>2.5299999999999998</c:v>
                </c:pt>
                <c:pt idx="1312">
                  <c:v>2.99</c:v>
                </c:pt>
                <c:pt idx="1313">
                  <c:v>1.89</c:v>
                </c:pt>
                <c:pt idx="1314">
                  <c:v>1.35</c:v>
                </c:pt>
                <c:pt idx="1315">
                  <c:v>2.21</c:v>
                </c:pt>
                <c:pt idx="1316">
                  <c:v>1.34</c:v>
                </c:pt>
                <c:pt idx="1317">
                  <c:v>2.76</c:v>
                </c:pt>
                <c:pt idx="1318">
                  <c:v>2.5</c:v>
                </c:pt>
                <c:pt idx="1319">
                  <c:v>1.94</c:v>
                </c:pt>
                <c:pt idx="1320">
                  <c:v>2.2799999999999998</c:v>
                </c:pt>
                <c:pt idx="1321">
                  <c:v>2.34</c:v>
                </c:pt>
                <c:pt idx="1322">
                  <c:v>3.31</c:v>
                </c:pt>
                <c:pt idx="1323">
                  <c:v>3.54</c:v>
                </c:pt>
                <c:pt idx="1324">
                  <c:v>2.78</c:v>
                </c:pt>
                <c:pt idx="1325">
                  <c:v>3.49</c:v>
                </c:pt>
                <c:pt idx="1326">
                  <c:v>2.0499999999999998</c:v>
                </c:pt>
                <c:pt idx="1327">
                  <c:v>2.0699999999999998</c:v>
                </c:pt>
                <c:pt idx="1328">
                  <c:v>3.82</c:v>
                </c:pt>
                <c:pt idx="1329">
                  <c:v>5.52</c:v>
                </c:pt>
                <c:pt idx="1330">
                  <c:v>3.51</c:v>
                </c:pt>
                <c:pt idx="1331">
                  <c:v>2.58</c:v>
                </c:pt>
                <c:pt idx="1332">
                  <c:v>2.2400000000000002</c:v>
                </c:pt>
                <c:pt idx="1333">
                  <c:v>1.79</c:v>
                </c:pt>
                <c:pt idx="1334">
                  <c:v>2.14</c:v>
                </c:pt>
                <c:pt idx="1335">
                  <c:v>2.2400000000000002</c:v>
                </c:pt>
                <c:pt idx="1336">
                  <c:v>2.5499999999999998</c:v>
                </c:pt>
                <c:pt idx="1337">
                  <c:v>1.44</c:v>
                </c:pt>
                <c:pt idx="1338">
                  <c:v>3.02</c:v>
                </c:pt>
                <c:pt idx="1339">
                  <c:v>2.81</c:v>
                </c:pt>
                <c:pt idx="1340">
                  <c:v>4.1899999999999986</c:v>
                </c:pt>
                <c:pt idx="1341">
                  <c:v>3.21</c:v>
                </c:pt>
                <c:pt idx="1342">
                  <c:v>2.14</c:v>
                </c:pt>
                <c:pt idx="1343">
                  <c:v>2.35</c:v>
                </c:pt>
                <c:pt idx="1344">
                  <c:v>2.46</c:v>
                </c:pt>
                <c:pt idx="1345">
                  <c:v>1.56</c:v>
                </c:pt>
                <c:pt idx="1346">
                  <c:v>2.74</c:v>
                </c:pt>
                <c:pt idx="1347">
                  <c:v>1.62</c:v>
                </c:pt>
                <c:pt idx="1348">
                  <c:v>1.6</c:v>
                </c:pt>
                <c:pt idx="1349">
                  <c:v>2.35</c:v>
                </c:pt>
                <c:pt idx="1350">
                  <c:v>2.54</c:v>
                </c:pt>
                <c:pt idx="1351">
                  <c:v>2.5</c:v>
                </c:pt>
                <c:pt idx="1352">
                  <c:v>2.13</c:v>
                </c:pt>
                <c:pt idx="1353">
                  <c:v>3.58</c:v>
                </c:pt>
                <c:pt idx="1354">
                  <c:v>4.0999999999999996</c:v>
                </c:pt>
                <c:pt idx="1355">
                  <c:v>2.97</c:v>
                </c:pt>
                <c:pt idx="1356">
                  <c:v>3.01</c:v>
                </c:pt>
                <c:pt idx="1357">
                  <c:v>4.3499999999999996</c:v>
                </c:pt>
                <c:pt idx="1358">
                  <c:v>1.1599999999999999</c:v>
                </c:pt>
                <c:pt idx="1359">
                  <c:v>1.1599999999999999</c:v>
                </c:pt>
                <c:pt idx="1360">
                  <c:v>2.06</c:v>
                </c:pt>
                <c:pt idx="1361">
                  <c:v>2.58</c:v>
                </c:pt>
                <c:pt idx="1362">
                  <c:v>1.65</c:v>
                </c:pt>
                <c:pt idx="1363">
                  <c:v>1.45</c:v>
                </c:pt>
                <c:pt idx="1364">
                  <c:v>2.48</c:v>
                </c:pt>
                <c:pt idx="1365">
                  <c:v>5.0199999999999996</c:v>
                </c:pt>
                <c:pt idx="1366">
                  <c:v>3.59</c:v>
                </c:pt>
                <c:pt idx="1367">
                  <c:v>3.9</c:v>
                </c:pt>
                <c:pt idx="1368">
                  <c:v>3.77</c:v>
                </c:pt>
                <c:pt idx="1369">
                  <c:v>2.58</c:v>
                </c:pt>
                <c:pt idx="1370">
                  <c:v>2.48</c:v>
                </c:pt>
                <c:pt idx="1371">
                  <c:v>2.92</c:v>
                </c:pt>
                <c:pt idx="1372">
                  <c:v>3.67</c:v>
                </c:pt>
                <c:pt idx="1373">
                  <c:v>3.16</c:v>
                </c:pt>
                <c:pt idx="1374">
                  <c:v>4.71</c:v>
                </c:pt>
                <c:pt idx="1375">
                  <c:v>4</c:v>
                </c:pt>
                <c:pt idx="1376">
                  <c:v>3.08</c:v>
                </c:pt>
                <c:pt idx="1377">
                  <c:v>2.93</c:v>
                </c:pt>
                <c:pt idx="1378">
                  <c:v>2.2799999999999998</c:v>
                </c:pt>
                <c:pt idx="1379">
                  <c:v>3.1</c:v>
                </c:pt>
                <c:pt idx="1380">
                  <c:v>3.26</c:v>
                </c:pt>
                <c:pt idx="1381">
                  <c:v>2.65</c:v>
                </c:pt>
                <c:pt idx="1382">
                  <c:v>1.66</c:v>
                </c:pt>
                <c:pt idx="1383">
                  <c:v>2.4900000000000002</c:v>
                </c:pt>
                <c:pt idx="1384">
                  <c:v>2.86</c:v>
                </c:pt>
                <c:pt idx="1385">
                  <c:v>4.71</c:v>
                </c:pt>
                <c:pt idx="1386">
                  <c:v>0.93</c:v>
                </c:pt>
                <c:pt idx="1387">
                  <c:v>4.57</c:v>
                </c:pt>
                <c:pt idx="1388">
                  <c:v>4.18</c:v>
                </c:pt>
                <c:pt idx="1389">
                  <c:v>1.2</c:v>
                </c:pt>
                <c:pt idx="1390">
                  <c:v>0.88</c:v>
                </c:pt>
                <c:pt idx="1391">
                  <c:v>1.89</c:v>
                </c:pt>
                <c:pt idx="1392">
                  <c:v>1.21</c:v>
                </c:pt>
                <c:pt idx="1393">
                  <c:v>3.31</c:v>
                </c:pt>
                <c:pt idx="1394">
                  <c:v>1.95</c:v>
                </c:pt>
                <c:pt idx="1395">
                  <c:v>3.53</c:v>
                </c:pt>
                <c:pt idx="1396">
                  <c:v>3.45</c:v>
                </c:pt>
                <c:pt idx="1397">
                  <c:v>3.29</c:v>
                </c:pt>
                <c:pt idx="1398">
                  <c:v>2.41</c:v>
                </c:pt>
                <c:pt idx="1399">
                  <c:v>3.75</c:v>
                </c:pt>
                <c:pt idx="1400">
                  <c:v>6</c:v>
                </c:pt>
                <c:pt idx="1401">
                  <c:v>1.6</c:v>
                </c:pt>
                <c:pt idx="1402">
                  <c:v>3.45</c:v>
                </c:pt>
                <c:pt idx="1403">
                  <c:v>5.3199999999999994</c:v>
                </c:pt>
                <c:pt idx="1404">
                  <c:v>1.22</c:v>
                </c:pt>
                <c:pt idx="1405">
                  <c:v>3.55</c:v>
                </c:pt>
                <c:pt idx="1406">
                  <c:v>3.2</c:v>
                </c:pt>
                <c:pt idx="1407">
                  <c:v>3.21</c:v>
                </c:pt>
                <c:pt idx="1408">
                  <c:v>0.56999999999999995</c:v>
                </c:pt>
                <c:pt idx="1409">
                  <c:v>4.07</c:v>
                </c:pt>
                <c:pt idx="1410">
                  <c:v>3.17</c:v>
                </c:pt>
                <c:pt idx="1411">
                  <c:v>3.3</c:v>
                </c:pt>
                <c:pt idx="1412">
                  <c:v>1.93</c:v>
                </c:pt>
                <c:pt idx="1413">
                  <c:v>0.98</c:v>
                </c:pt>
                <c:pt idx="1414">
                  <c:v>0.78</c:v>
                </c:pt>
                <c:pt idx="1415">
                  <c:v>0.45</c:v>
                </c:pt>
                <c:pt idx="1416">
                  <c:v>1.06</c:v>
                </c:pt>
                <c:pt idx="1417">
                  <c:v>2.61</c:v>
                </c:pt>
                <c:pt idx="1418">
                  <c:v>1.38</c:v>
                </c:pt>
                <c:pt idx="1419">
                  <c:v>2.39</c:v>
                </c:pt>
                <c:pt idx="1420">
                  <c:v>3.01</c:v>
                </c:pt>
                <c:pt idx="1421">
                  <c:v>3.17</c:v>
                </c:pt>
                <c:pt idx="1422">
                  <c:v>2.88</c:v>
                </c:pt>
                <c:pt idx="1423">
                  <c:v>3.86</c:v>
                </c:pt>
                <c:pt idx="1424">
                  <c:v>3.11</c:v>
                </c:pt>
                <c:pt idx="1425">
                  <c:v>3.58</c:v>
                </c:pt>
                <c:pt idx="1426">
                  <c:v>3.46</c:v>
                </c:pt>
                <c:pt idx="1427">
                  <c:v>5.17</c:v>
                </c:pt>
                <c:pt idx="1428">
                  <c:v>5.7</c:v>
                </c:pt>
                <c:pt idx="1429">
                  <c:v>4.1499999999999986</c:v>
                </c:pt>
                <c:pt idx="1430">
                  <c:v>2.5</c:v>
                </c:pt>
                <c:pt idx="1431">
                  <c:v>3.97</c:v>
                </c:pt>
                <c:pt idx="1432">
                  <c:v>2.91</c:v>
                </c:pt>
                <c:pt idx="1433">
                  <c:v>3.02</c:v>
                </c:pt>
                <c:pt idx="1434">
                  <c:v>3.47</c:v>
                </c:pt>
                <c:pt idx="1435">
                  <c:v>5.94</c:v>
                </c:pt>
                <c:pt idx="1436">
                  <c:v>6.72</c:v>
                </c:pt>
                <c:pt idx="1437">
                  <c:v>9.4</c:v>
                </c:pt>
                <c:pt idx="1438">
                  <c:v>9.6</c:v>
                </c:pt>
                <c:pt idx="1439">
                  <c:v>2.92</c:v>
                </c:pt>
                <c:pt idx="1440">
                  <c:v>2.11</c:v>
                </c:pt>
                <c:pt idx="1441">
                  <c:v>2.4700000000000002</c:v>
                </c:pt>
                <c:pt idx="1442">
                  <c:v>2.85</c:v>
                </c:pt>
                <c:pt idx="1443">
                  <c:v>2.5099999999999998</c:v>
                </c:pt>
                <c:pt idx="1444">
                  <c:v>2.5499999999999998</c:v>
                </c:pt>
                <c:pt idx="1445">
                  <c:v>1.96</c:v>
                </c:pt>
                <c:pt idx="1446">
                  <c:v>1.97</c:v>
                </c:pt>
                <c:pt idx="1447">
                  <c:v>1.71</c:v>
                </c:pt>
                <c:pt idx="1448">
                  <c:v>2.36</c:v>
                </c:pt>
                <c:pt idx="1449">
                  <c:v>2.91</c:v>
                </c:pt>
                <c:pt idx="1450">
                  <c:v>2.57</c:v>
                </c:pt>
                <c:pt idx="1451">
                  <c:v>2.27</c:v>
                </c:pt>
                <c:pt idx="1452">
                  <c:v>2.46</c:v>
                </c:pt>
                <c:pt idx="1453">
                  <c:v>2.46</c:v>
                </c:pt>
                <c:pt idx="1454">
                  <c:v>0.54</c:v>
                </c:pt>
                <c:pt idx="1455">
                  <c:v>1.9</c:v>
                </c:pt>
                <c:pt idx="1456">
                  <c:v>0.71</c:v>
                </c:pt>
                <c:pt idx="1457">
                  <c:v>1.63</c:v>
                </c:pt>
                <c:pt idx="1458">
                  <c:v>1.78</c:v>
                </c:pt>
                <c:pt idx="1459">
                  <c:v>1.56</c:v>
                </c:pt>
                <c:pt idx="1460">
                  <c:v>1.21</c:v>
                </c:pt>
                <c:pt idx="1461">
                  <c:v>1.71</c:v>
                </c:pt>
                <c:pt idx="1462">
                  <c:v>0.87</c:v>
                </c:pt>
                <c:pt idx="1463">
                  <c:v>0.89</c:v>
                </c:pt>
                <c:pt idx="1464">
                  <c:v>1.07</c:v>
                </c:pt>
                <c:pt idx="1465">
                  <c:v>7.25</c:v>
                </c:pt>
                <c:pt idx="1466">
                  <c:v>7.1599999999999993</c:v>
                </c:pt>
                <c:pt idx="1467">
                  <c:v>3.08</c:v>
                </c:pt>
                <c:pt idx="1468">
                  <c:v>3.28</c:v>
                </c:pt>
                <c:pt idx="1469">
                  <c:v>2.4353571428571401</c:v>
                </c:pt>
                <c:pt idx="1470">
                  <c:v>1.1100000000000001</c:v>
                </c:pt>
                <c:pt idx="1471">
                  <c:v>1.25</c:v>
                </c:pt>
                <c:pt idx="1472">
                  <c:v>1.23</c:v>
                </c:pt>
                <c:pt idx="1473">
                  <c:v>1.36</c:v>
                </c:pt>
                <c:pt idx="1474">
                  <c:v>1.18</c:v>
                </c:pt>
                <c:pt idx="1475">
                  <c:v>1.66</c:v>
                </c:pt>
                <c:pt idx="1476">
                  <c:v>0.95</c:v>
                </c:pt>
                <c:pt idx="1478">
                  <c:v>1.64</c:v>
                </c:pt>
                <c:pt idx="1479">
                  <c:v>1.33</c:v>
                </c:pt>
                <c:pt idx="1480">
                  <c:v>0.16</c:v>
                </c:pt>
                <c:pt idx="1481">
                  <c:v>1.5</c:v>
                </c:pt>
                <c:pt idx="1482">
                  <c:v>4.59</c:v>
                </c:pt>
                <c:pt idx="1483">
                  <c:v>1.72</c:v>
                </c:pt>
                <c:pt idx="1484">
                  <c:v>2.319999999999999</c:v>
                </c:pt>
                <c:pt idx="1485">
                  <c:v>1.39</c:v>
                </c:pt>
                <c:pt idx="1486">
                  <c:v>1.78</c:v>
                </c:pt>
                <c:pt idx="1487">
                  <c:v>0.62</c:v>
                </c:pt>
                <c:pt idx="1488">
                  <c:v>0.79</c:v>
                </c:pt>
                <c:pt idx="1489">
                  <c:v>0.83</c:v>
                </c:pt>
                <c:pt idx="1490">
                  <c:v>1.74</c:v>
                </c:pt>
                <c:pt idx="1491">
                  <c:v>1.08</c:v>
                </c:pt>
                <c:pt idx="1492">
                  <c:v>2.11</c:v>
                </c:pt>
                <c:pt idx="1493">
                  <c:v>1.72</c:v>
                </c:pt>
                <c:pt idx="1494">
                  <c:v>1.6</c:v>
                </c:pt>
                <c:pt idx="1495">
                  <c:v>1.64</c:v>
                </c:pt>
                <c:pt idx="1496">
                  <c:v>1.65</c:v>
                </c:pt>
                <c:pt idx="1497">
                  <c:v>1.58</c:v>
                </c:pt>
                <c:pt idx="1498">
                  <c:v>1.73</c:v>
                </c:pt>
                <c:pt idx="1499">
                  <c:v>2.04</c:v>
                </c:pt>
                <c:pt idx="1500">
                  <c:v>2.0099999999999998</c:v>
                </c:pt>
                <c:pt idx="1501">
                  <c:v>2.5099999999999998</c:v>
                </c:pt>
                <c:pt idx="1502">
                  <c:v>3.34</c:v>
                </c:pt>
                <c:pt idx="1503">
                  <c:v>3.99</c:v>
                </c:pt>
                <c:pt idx="1504">
                  <c:v>5.35</c:v>
                </c:pt>
                <c:pt idx="1505">
                  <c:v>5.54</c:v>
                </c:pt>
                <c:pt idx="1506">
                  <c:v>2.66</c:v>
                </c:pt>
                <c:pt idx="1507">
                  <c:v>3.03</c:v>
                </c:pt>
                <c:pt idx="1508">
                  <c:v>1.29</c:v>
                </c:pt>
                <c:pt idx="1509">
                  <c:v>6.43</c:v>
                </c:pt>
                <c:pt idx="1510">
                  <c:v>6.68</c:v>
                </c:pt>
                <c:pt idx="1511">
                  <c:v>4.95</c:v>
                </c:pt>
                <c:pt idx="1512">
                  <c:v>4.4400000000000004</c:v>
                </c:pt>
                <c:pt idx="1513">
                  <c:v>5.99</c:v>
                </c:pt>
                <c:pt idx="1514">
                  <c:v>5.9</c:v>
                </c:pt>
                <c:pt idx="1515">
                  <c:v>5.57</c:v>
                </c:pt>
                <c:pt idx="1516">
                  <c:v>4.8</c:v>
                </c:pt>
                <c:pt idx="1517">
                  <c:v>7.29</c:v>
                </c:pt>
                <c:pt idx="1518">
                  <c:v>4.96</c:v>
                </c:pt>
                <c:pt idx="1519">
                  <c:v>3.5</c:v>
                </c:pt>
                <c:pt idx="1520">
                  <c:v>3.9</c:v>
                </c:pt>
                <c:pt idx="1521">
                  <c:v>4.7300000000000004</c:v>
                </c:pt>
                <c:pt idx="1522">
                  <c:v>4.6499999999999986</c:v>
                </c:pt>
                <c:pt idx="1523">
                  <c:v>4.4400000000000004</c:v>
                </c:pt>
                <c:pt idx="1524">
                  <c:v>4.3099999999999996</c:v>
                </c:pt>
                <c:pt idx="1525">
                  <c:v>4.42</c:v>
                </c:pt>
                <c:pt idx="1526">
                  <c:v>1.7</c:v>
                </c:pt>
                <c:pt idx="1527">
                  <c:v>1.39</c:v>
                </c:pt>
                <c:pt idx="1528">
                  <c:v>0.92</c:v>
                </c:pt>
                <c:pt idx="1529">
                  <c:v>0.91</c:v>
                </c:pt>
                <c:pt idx="1530">
                  <c:v>1.29</c:v>
                </c:pt>
                <c:pt idx="1531">
                  <c:v>1.92</c:v>
                </c:pt>
                <c:pt idx="1532">
                  <c:v>2.4500000000000002</c:v>
                </c:pt>
                <c:pt idx="1533">
                  <c:v>1.37</c:v>
                </c:pt>
                <c:pt idx="1534">
                  <c:v>3.56</c:v>
                </c:pt>
                <c:pt idx="1535">
                  <c:v>2.06</c:v>
                </c:pt>
                <c:pt idx="1536">
                  <c:v>3.28</c:v>
                </c:pt>
                <c:pt idx="1537">
                  <c:v>6.68</c:v>
                </c:pt>
                <c:pt idx="1538">
                  <c:v>6.72</c:v>
                </c:pt>
                <c:pt idx="1539">
                  <c:v>6.7</c:v>
                </c:pt>
                <c:pt idx="1540">
                  <c:v>6.78</c:v>
                </c:pt>
                <c:pt idx="1541">
                  <c:v>1.968</c:v>
                </c:pt>
                <c:pt idx="1542">
                  <c:v>2.2650000000000001</c:v>
                </c:pt>
                <c:pt idx="1543">
                  <c:v>2.5139999999999998</c:v>
                </c:pt>
                <c:pt idx="1544">
                  <c:v>2.2069999999999999</c:v>
                </c:pt>
                <c:pt idx="1545">
                  <c:v>2.173</c:v>
                </c:pt>
                <c:pt idx="1546">
                  <c:v>2.3189999999999991</c:v>
                </c:pt>
                <c:pt idx="1547">
                  <c:v>1.768</c:v>
                </c:pt>
                <c:pt idx="1548">
                  <c:v>2.5819999999999999</c:v>
                </c:pt>
                <c:pt idx="1549">
                  <c:v>1.8069999999999999</c:v>
                </c:pt>
                <c:pt idx="1550">
                  <c:v>3.8639999999999999</c:v>
                </c:pt>
                <c:pt idx="1551">
                  <c:v>5.5659999999999989</c:v>
                </c:pt>
                <c:pt idx="1552">
                  <c:v>2.8079999999999998</c:v>
                </c:pt>
                <c:pt idx="1553">
                  <c:v>1.98</c:v>
                </c:pt>
                <c:pt idx="1554">
                  <c:v>1.931</c:v>
                </c:pt>
                <c:pt idx="1555">
                  <c:v>3.012999999999999</c:v>
                </c:pt>
                <c:pt idx="1556">
                  <c:v>3.3140000000000001</c:v>
                </c:pt>
                <c:pt idx="1557">
                  <c:v>6.48</c:v>
                </c:pt>
                <c:pt idx="1558">
                  <c:v>3.83</c:v>
                </c:pt>
                <c:pt idx="1559">
                  <c:v>2.2400000000000002</c:v>
                </c:pt>
                <c:pt idx="1560">
                  <c:v>1.42</c:v>
                </c:pt>
                <c:pt idx="1561">
                  <c:v>1.33</c:v>
                </c:pt>
                <c:pt idx="1562">
                  <c:v>3.23</c:v>
                </c:pt>
                <c:pt idx="1563">
                  <c:v>1.6</c:v>
                </c:pt>
                <c:pt idx="1564">
                  <c:v>1.54</c:v>
                </c:pt>
                <c:pt idx="1565">
                  <c:v>1.48</c:v>
                </c:pt>
                <c:pt idx="1566">
                  <c:v>2.0499999999999998</c:v>
                </c:pt>
                <c:pt idx="1567">
                  <c:v>2.89</c:v>
                </c:pt>
                <c:pt idx="1568">
                  <c:v>2.58</c:v>
                </c:pt>
                <c:pt idx="1569">
                  <c:v>0.84</c:v>
                </c:pt>
                <c:pt idx="1570">
                  <c:v>2.4900000000000002</c:v>
                </c:pt>
                <c:pt idx="1571">
                  <c:v>7.77</c:v>
                </c:pt>
                <c:pt idx="1572">
                  <c:v>8.56</c:v>
                </c:pt>
                <c:pt idx="1573">
                  <c:v>7.87</c:v>
                </c:pt>
                <c:pt idx="1574">
                  <c:v>5.55</c:v>
                </c:pt>
                <c:pt idx="1575">
                  <c:v>2.27</c:v>
                </c:pt>
                <c:pt idx="1576">
                  <c:v>5.01</c:v>
                </c:pt>
                <c:pt idx="1577">
                  <c:v>3.34</c:v>
                </c:pt>
                <c:pt idx="1578">
                  <c:v>3.68</c:v>
                </c:pt>
                <c:pt idx="1579">
                  <c:v>2.84</c:v>
                </c:pt>
                <c:pt idx="1580">
                  <c:v>3.05</c:v>
                </c:pt>
                <c:pt idx="1581">
                  <c:v>2.06</c:v>
                </c:pt>
                <c:pt idx="1582">
                  <c:v>5.27</c:v>
                </c:pt>
                <c:pt idx="1583">
                  <c:v>5.09</c:v>
                </c:pt>
                <c:pt idx="1584">
                  <c:v>5.63</c:v>
                </c:pt>
                <c:pt idx="1585">
                  <c:v>5.1599999999999993</c:v>
                </c:pt>
                <c:pt idx="1586">
                  <c:v>5.25</c:v>
                </c:pt>
                <c:pt idx="1587">
                  <c:v>5.3199999999999994</c:v>
                </c:pt>
                <c:pt idx="1588">
                  <c:v>5.3</c:v>
                </c:pt>
                <c:pt idx="1589">
                  <c:v>1.6</c:v>
                </c:pt>
                <c:pt idx="1590">
                  <c:v>1.8</c:v>
                </c:pt>
                <c:pt idx="1591">
                  <c:v>2</c:v>
                </c:pt>
                <c:pt idx="1592">
                  <c:v>1.7</c:v>
                </c:pt>
                <c:pt idx="1593">
                  <c:v>1.5</c:v>
                </c:pt>
                <c:pt idx="1594">
                  <c:v>1.4</c:v>
                </c:pt>
                <c:pt idx="1595">
                  <c:v>2.1</c:v>
                </c:pt>
                <c:pt idx="1596">
                  <c:v>1.9</c:v>
                </c:pt>
                <c:pt idx="1597">
                  <c:v>1.7</c:v>
                </c:pt>
                <c:pt idx="1598">
                  <c:v>1.7</c:v>
                </c:pt>
                <c:pt idx="1599">
                  <c:v>2.1</c:v>
                </c:pt>
                <c:pt idx="1600">
                  <c:v>2.6</c:v>
                </c:pt>
                <c:pt idx="1601">
                  <c:v>1.49</c:v>
                </c:pt>
                <c:pt idx="1602">
                  <c:v>3.59</c:v>
                </c:pt>
                <c:pt idx="1603">
                  <c:v>1.74</c:v>
                </c:pt>
                <c:pt idx="1604">
                  <c:v>1.44</c:v>
                </c:pt>
                <c:pt idx="1605">
                  <c:v>1.5</c:v>
                </c:pt>
                <c:pt idx="1606">
                  <c:v>1.76</c:v>
                </c:pt>
                <c:pt idx="1607">
                  <c:v>1.2470000000000001</c:v>
                </c:pt>
                <c:pt idx="1608">
                  <c:v>1.0049999999999999</c:v>
                </c:pt>
                <c:pt idx="1609">
                  <c:v>0.71</c:v>
                </c:pt>
                <c:pt idx="1610">
                  <c:v>2.5409999999999999</c:v>
                </c:pt>
                <c:pt idx="1611">
                  <c:v>0.49901299999999998</c:v>
                </c:pt>
                <c:pt idx="1612">
                  <c:v>1.68</c:v>
                </c:pt>
                <c:pt idx="1613">
                  <c:v>1.704</c:v>
                </c:pt>
                <c:pt idx="1614">
                  <c:v>0.31103999999999998</c:v>
                </c:pt>
                <c:pt idx="1615">
                  <c:v>0.15</c:v>
                </c:pt>
                <c:pt idx="1616">
                  <c:v>0.09</c:v>
                </c:pt>
                <c:pt idx="1617">
                  <c:v>1.149</c:v>
                </c:pt>
                <c:pt idx="1618">
                  <c:v>1.49</c:v>
                </c:pt>
                <c:pt idx="1619">
                  <c:v>0.505548</c:v>
                </c:pt>
                <c:pt idx="1620">
                  <c:v>1.57</c:v>
                </c:pt>
                <c:pt idx="1621">
                  <c:v>1.06</c:v>
                </c:pt>
                <c:pt idx="1622">
                  <c:v>0.77500000000000002</c:v>
                </c:pt>
                <c:pt idx="1623">
                  <c:v>0.85299999999999998</c:v>
                </c:pt>
                <c:pt idx="1624">
                  <c:v>1.71</c:v>
                </c:pt>
                <c:pt idx="1625">
                  <c:v>2.33</c:v>
                </c:pt>
                <c:pt idx="1626">
                  <c:v>2.64</c:v>
                </c:pt>
                <c:pt idx="1627">
                  <c:v>4.8899999999999997</c:v>
                </c:pt>
                <c:pt idx="1628">
                  <c:v>2.6</c:v>
                </c:pt>
                <c:pt idx="1629">
                  <c:v>2.27</c:v>
                </c:pt>
                <c:pt idx="1630">
                  <c:v>2.71</c:v>
                </c:pt>
                <c:pt idx="1631">
                  <c:v>1.52</c:v>
                </c:pt>
                <c:pt idx="1632">
                  <c:v>3.16</c:v>
                </c:pt>
                <c:pt idx="1633">
                  <c:v>2.23</c:v>
                </c:pt>
                <c:pt idx="1634">
                  <c:v>1.67</c:v>
                </c:pt>
                <c:pt idx="1635">
                  <c:v>3.5</c:v>
                </c:pt>
                <c:pt idx="1636">
                  <c:v>0.87</c:v>
                </c:pt>
                <c:pt idx="1637">
                  <c:v>1.35</c:v>
                </c:pt>
                <c:pt idx="1638">
                  <c:v>1.49</c:v>
                </c:pt>
                <c:pt idx="1639">
                  <c:v>2.1</c:v>
                </c:pt>
                <c:pt idx="1640">
                  <c:v>0.67</c:v>
                </c:pt>
                <c:pt idx="1641">
                  <c:v>2.16</c:v>
                </c:pt>
                <c:pt idx="1642">
                  <c:v>2.97</c:v>
                </c:pt>
                <c:pt idx="1643">
                  <c:v>3.67</c:v>
                </c:pt>
                <c:pt idx="1644">
                  <c:v>1.41</c:v>
                </c:pt>
                <c:pt idx="1645">
                  <c:v>1.82</c:v>
                </c:pt>
                <c:pt idx="1646">
                  <c:v>1.29</c:v>
                </c:pt>
                <c:pt idx="1647">
                  <c:v>2.56</c:v>
                </c:pt>
                <c:pt idx="1648">
                  <c:v>2.29</c:v>
                </c:pt>
                <c:pt idx="1649">
                  <c:v>1.5</c:v>
                </c:pt>
                <c:pt idx="1650">
                  <c:v>1.73</c:v>
                </c:pt>
                <c:pt idx="1651">
                  <c:v>1.31</c:v>
                </c:pt>
                <c:pt idx="1652">
                  <c:v>1.49</c:v>
                </c:pt>
                <c:pt idx="1653">
                  <c:v>0.69</c:v>
                </c:pt>
                <c:pt idx="1654">
                  <c:v>1.83</c:v>
                </c:pt>
                <c:pt idx="1655">
                  <c:v>1.43</c:v>
                </c:pt>
                <c:pt idx="1656">
                  <c:v>1.63</c:v>
                </c:pt>
                <c:pt idx="1657">
                  <c:v>1.65</c:v>
                </c:pt>
                <c:pt idx="1658">
                  <c:v>1.64</c:v>
                </c:pt>
                <c:pt idx="1659">
                  <c:v>2.95</c:v>
                </c:pt>
                <c:pt idx="1660">
                  <c:v>2.29</c:v>
                </c:pt>
                <c:pt idx="1661">
                  <c:v>3.78</c:v>
                </c:pt>
                <c:pt idx="1662">
                  <c:v>1.93</c:v>
                </c:pt>
                <c:pt idx="1663">
                  <c:v>1.35</c:v>
                </c:pt>
                <c:pt idx="1664">
                  <c:v>2.34</c:v>
                </c:pt>
                <c:pt idx="1665">
                  <c:v>1.52</c:v>
                </c:pt>
                <c:pt idx="1666">
                  <c:v>1.66</c:v>
                </c:pt>
                <c:pt idx="1667">
                  <c:v>2.94</c:v>
                </c:pt>
                <c:pt idx="1668">
                  <c:v>2.13</c:v>
                </c:pt>
                <c:pt idx="1669">
                  <c:v>3.51</c:v>
                </c:pt>
                <c:pt idx="1670">
                  <c:v>3.1</c:v>
                </c:pt>
                <c:pt idx="1671">
                  <c:v>3.23</c:v>
                </c:pt>
                <c:pt idx="1672">
                  <c:v>3.01</c:v>
                </c:pt>
                <c:pt idx="1673">
                  <c:v>3.09</c:v>
                </c:pt>
                <c:pt idx="1674">
                  <c:v>2.85</c:v>
                </c:pt>
                <c:pt idx="1675">
                  <c:v>2.84</c:v>
                </c:pt>
                <c:pt idx="1676">
                  <c:v>3.1</c:v>
                </c:pt>
                <c:pt idx="1677">
                  <c:v>2.89</c:v>
                </c:pt>
                <c:pt idx="1678">
                  <c:v>2.84</c:v>
                </c:pt>
                <c:pt idx="1679">
                  <c:v>3.29</c:v>
                </c:pt>
                <c:pt idx="1680">
                  <c:v>2.89</c:v>
                </c:pt>
                <c:pt idx="1681">
                  <c:v>2.75</c:v>
                </c:pt>
                <c:pt idx="1682">
                  <c:v>2.69</c:v>
                </c:pt>
                <c:pt idx="1683">
                  <c:v>2.52</c:v>
                </c:pt>
                <c:pt idx="1684">
                  <c:v>2.88</c:v>
                </c:pt>
                <c:pt idx="1685">
                  <c:v>2.79</c:v>
                </c:pt>
                <c:pt idx="1686">
                  <c:v>3</c:v>
                </c:pt>
                <c:pt idx="1687">
                  <c:v>2.92</c:v>
                </c:pt>
                <c:pt idx="1688">
                  <c:v>2.87</c:v>
                </c:pt>
                <c:pt idx="1689">
                  <c:v>2.56</c:v>
                </c:pt>
                <c:pt idx="1690">
                  <c:v>3.54</c:v>
                </c:pt>
                <c:pt idx="1691">
                  <c:v>1.92</c:v>
                </c:pt>
                <c:pt idx="1692">
                  <c:v>1.99</c:v>
                </c:pt>
                <c:pt idx="1693">
                  <c:v>1.85</c:v>
                </c:pt>
                <c:pt idx="1694">
                  <c:v>2.57</c:v>
                </c:pt>
                <c:pt idx="1695">
                  <c:v>1.79</c:v>
                </c:pt>
                <c:pt idx="1696">
                  <c:v>1.96</c:v>
                </c:pt>
                <c:pt idx="1697">
                  <c:v>1.68</c:v>
                </c:pt>
                <c:pt idx="1698">
                  <c:v>1.5</c:v>
                </c:pt>
                <c:pt idx="1699">
                  <c:v>1.4</c:v>
                </c:pt>
                <c:pt idx="1700">
                  <c:v>2.06</c:v>
                </c:pt>
                <c:pt idx="1701">
                  <c:v>1.64</c:v>
                </c:pt>
                <c:pt idx="1702">
                  <c:v>1.92</c:v>
                </c:pt>
                <c:pt idx="1703">
                  <c:v>1.68</c:v>
                </c:pt>
                <c:pt idx="1704">
                  <c:v>1.68</c:v>
                </c:pt>
                <c:pt idx="1705">
                  <c:v>7.13</c:v>
                </c:pt>
                <c:pt idx="1706">
                  <c:v>1</c:v>
                </c:pt>
                <c:pt idx="1707">
                  <c:v>0.8</c:v>
                </c:pt>
                <c:pt idx="1708">
                  <c:v>1.1000000000000001</c:v>
                </c:pt>
                <c:pt idx="1709">
                  <c:v>2.2120000000000002</c:v>
                </c:pt>
                <c:pt idx="1710">
                  <c:v>1.758</c:v>
                </c:pt>
                <c:pt idx="1711">
                  <c:v>1.6519999999999999</c:v>
                </c:pt>
                <c:pt idx="1712">
                  <c:v>1.593</c:v>
                </c:pt>
                <c:pt idx="1713">
                  <c:v>3.08</c:v>
                </c:pt>
                <c:pt idx="1714">
                  <c:v>3.99</c:v>
                </c:pt>
                <c:pt idx="1715">
                  <c:v>2.29</c:v>
                </c:pt>
                <c:pt idx="1716">
                  <c:v>2.94</c:v>
                </c:pt>
                <c:pt idx="1717">
                  <c:v>2.94</c:v>
                </c:pt>
                <c:pt idx="1718">
                  <c:v>2.61</c:v>
                </c:pt>
                <c:pt idx="1719">
                  <c:v>4.95</c:v>
                </c:pt>
                <c:pt idx="1720">
                  <c:v>0.43</c:v>
                </c:pt>
                <c:pt idx="1721">
                  <c:v>3.31</c:v>
                </c:pt>
                <c:pt idx="1722">
                  <c:v>3.04</c:v>
                </c:pt>
                <c:pt idx="1723">
                  <c:v>2.48</c:v>
                </c:pt>
                <c:pt idx="1724">
                  <c:v>2.0299999999999998</c:v>
                </c:pt>
                <c:pt idx="1725">
                  <c:v>0.46</c:v>
                </c:pt>
                <c:pt idx="1726">
                  <c:v>0.68</c:v>
                </c:pt>
                <c:pt idx="1727">
                  <c:v>0.7</c:v>
                </c:pt>
                <c:pt idx="1728">
                  <c:v>0.81</c:v>
                </c:pt>
                <c:pt idx="1729">
                  <c:v>0.59</c:v>
                </c:pt>
                <c:pt idx="1730">
                  <c:v>0.17</c:v>
                </c:pt>
                <c:pt idx="1731">
                  <c:v>3.68</c:v>
                </c:pt>
                <c:pt idx="1732">
                  <c:v>2.34</c:v>
                </c:pt>
                <c:pt idx="1733">
                  <c:v>4.43</c:v>
                </c:pt>
                <c:pt idx="1734">
                  <c:v>3.99</c:v>
                </c:pt>
                <c:pt idx="1735">
                  <c:v>2.74</c:v>
                </c:pt>
                <c:pt idx="1736">
                  <c:v>2.65</c:v>
                </c:pt>
                <c:pt idx="1737">
                  <c:v>1.81</c:v>
                </c:pt>
                <c:pt idx="1738">
                  <c:v>3.08</c:v>
                </c:pt>
                <c:pt idx="1739">
                  <c:v>3.08</c:v>
                </c:pt>
                <c:pt idx="1740">
                  <c:v>1.76</c:v>
                </c:pt>
                <c:pt idx="1741">
                  <c:v>3.01</c:v>
                </c:pt>
                <c:pt idx="1742">
                  <c:v>3.38</c:v>
                </c:pt>
                <c:pt idx="1743">
                  <c:v>3.9</c:v>
                </c:pt>
                <c:pt idx="1744">
                  <c:v>3.89</c:v>
                </c:pt>
                <c:pt idx="1745">
                  <c:v>4.2699999999999996</c:v>
                </c:pt>
                <c:pt idx="1746">
                  <c:v>1.5</c:v>
                </c:pt>
                <c:pt idx="1747">
                  <c:v>1.35</c:v>
                </c:pt>
                <c:pt idx="1748">
                  <c:v>6.08</c:v>
                </c:pt>
                <c:pt idx="1749">
                  <c:v>5.6499999999999986</c:v>
                </c:pt>
                <c:pt idx="1750">
                  <c:v>5.74</c:v>
                </c:pt>
                <c:pt idx="1751">
                  <c:v>6.01</c:v>
                </c:pt>
                <c:pt idx="1752">
                  <c:v>6.03</c:v>
                </c:pt>
                <c:pt idx="1753">
                  <c:v>5.94</c:v>
                </c:pt>
                <c:pt idx="1754">
                  <c:v>6.26</c:v>
                </c:pt>
                <c:pt idx="1755">
                  <c:v>2.42</c:v>
                </c:pt>
                <c:pt idx="1756">
                  <c:v>2.2000000000000002</c:v>
                </c:pt>
                <c:pt idx="1757">
                  <c:v>2.99</c:v>
                </c:pt>
                <c:pt idx="1758">
                  <c:v>2.2400000000000002</c:v>
                </c:pt>
                <c:pt idx="1759">
                  <c:v>2.1800000000000002</c:v>
                </c:pt>
                <c:pt idx="1760">
                  <c:v>2.62</c:v>
                </c:pt>
                <c:pt idx="1761">
                  <c:v>2.2599999999999998</c:v>
                </c:pt>
                <c:pt idx="1762">
                  <c:v>3.14</c:v>
                </c:pt>
                <c:pt idx="1763">
                  <c:v>2.06</c:v>
                </c:pt>
                <c:pt idx="1764">
                  <c:v>0.9</c:v>
                </c:pt>
                <c:pt idx="1765">
                  <c:v>0.97</c:v>
                </c:pt>
                <c:pt idx="1766">
                  <c:v>0.83</c:v>
                </c:pt>
                <c:pt idx="1767">
                  <c:v>1.1399999999999999</c:v>
                </c:pt>
                <c:pt idx="1768">
                  <c:v>1.03</c:v>
                </c:pt>
                <c:pt idx="1769">
                  <c:v>1.22</c:v>
                </c:pt>
                <c:pt idx="1770">
                  <c:v>1</c:v>
                </c:pt>
                <c:pt idx="1771">
                  <c:v>0.98</c:v>
                </c:pt>
                <c:pt idx="1772">
                  <c:v>5.27</c:v>
                </c:pt>
                <c:pt idx="1773">
                  <c:v>3.28</c:v>
                </c:pt>
                <c:pt idx="1774">
                  <c:v>7.84</c:v>
                </c:pt>
                <c:pt idx="1775">
                  <c:v>6.98</c:v>
                </c:pt>
                <c:pt idx="1776">
                  <c:v>2.39</c:v>
                </c:pt>
                <c:pt idx="1777">
                  <c:v>5.49</c:v>
                </c:pt>
                <c:pt idx="1778">
                  <c:v>6.55</c:v>
                </c:pt>
                <c:pt idx="1779">
                  <c:v>6.91</c:v>
                </c:pt>
                <c:pt idx="1780">
                  <c:v>8.0400000000000009</c:v>
                </c:pt>
                <c:pt idx="1781">
                  <c:v>7.41</c:v>
                </c:pt>
                <c:pt idx="1782">
                  <c:v>2.76</c:v>
                </c:pt>
                <c:pt idx="1783">
                  <c:v>4.7300000000000004</c:v>
                </c:pt>
                <c:pt idx="1784">
                  <c:v>3.61</c:v>
                </c:pt>
                <c:pt idx="1785">
                  <c:v>4.09</c:v>
                </c:pt>
                <c:pt idx="1786">
                  <c:v>2.89</c:v>
                </c:pt>
                <c:pt idx="1787">
                  <c:v>2.0499999999999998</c:v>
                </c:pt>
                <c:pt idx="1788">
                  <c:v>2.4300000000000002</c:v>
                </c:pt>
                <c:pt idx="1789">
                  <c:v>2.59</c:v>
                </c:pt>
                <c:pt idx="1790">
                  <c:v>1.66</c:v>
                </c:pt>
                <c:pt idx="1791">
                  <c:v>2.71</c:v>
                </c:pt>
                <c:pt idx="1792">
                  <c:v>5.44</c:v>
                </c:pt>
                <c:pt idx="1793">
                  <c:v>4.43</c:v>
                </c:pt>
                <c:pt idx="1794">
                  <c:v>5.74</c:v>
                </c:pt>
                <c:pt idx="1795">
                  <c:v>5.14</c:v>
                </c:pt>
                <c:pt idx="1796">
                  <c:v>3.42</c:v>
                </c:pt>
                <c:pt idx="1797">
                  <c:v>3.1</c:v>
                </c:pt>
                <c:pt idx="1798">
                  <c:v>1.91</c:v>
                </c:pt>
                <c:pt idx="1799">
                  <c:v>4.1399999999999997</c:v>
                </c:pt>
                <c:pt idx="1800">
                  <c:v>4.1899999999999986</c:v>
                </c:pt>
                <c:pt idx="1801">
                  <c:v>1.1100000000000001</c:v>
                </c:pt>
                <c:pt idx="1802">
                  <c:v>2.4</c:v>
                </c:pt>
                <c:pt idx="1803">
                  <c:v>2.66</c:v>
                </c:pt>
                <c:pt idx="1804">
                  <c:v>2.12</c:v>
                </c:pt>
                <c:pt idx="1805">
                  <c:v>1.96</c:v>
                </c:pt>
                <c:pt idx="1806">
                  <c:v>0.82</c:v>
                </c:pt>
                <c:pt idx="1807">
                  <c:v>1.26</c:v>
                </c:pt>
                <c:pt idx="1808">
                  <c:v>2.83</c:v>
                </c:pt>
                <c:pt idx="1809">
                  <c:v>2.67</c:v>
                </c:pt>
                <c:pt idx="1810">
                  <c:v>2.9</c:v>
                </c:pt>
                <c:pt idx="1811">
                  <c:v>2.88</c:v>
                </c:pt>
                <c:pt idx="1812">
                  <c:v>2.76</c:v>
                </c:pt>
                <c:pt idx="1813">
                  <c:v>2.63</c:v>
                </c:pt>
                <c:pt idx="1814">
                  <c:v>3.01</c:v>
                </c:pt>
                <c:pt idx="1815">
                  <c:v>2.83</c:v>
                </c:pt>
                <c:pt idx="1816">
                  <c:v>2.83</c:v>
                </c:pt>
                <c:pt idx="1817">
                  <c:v>2.66</c:v>
                </c:pt>
                <c:pt idx="1818">
                  <c:v>2.5499999999999998</c:v>
                </c:pt>
                <c:pt idx="1819">
                  <c:v>3.01</c:v>
                </c:pt>
                <c:pt idx="1820">
                  <c:v>3.25</c:v>
                </c:pt>
                <c:pt idx="1821">
                  <c:v>2.54</c:v>
                </c:pt>
                <c:pt idx="1822">
                  <c:v>2.97</c:v>
                </c:pt>
                <c:pt idx="1823">
                  <c:v>2.37</c:v>
                </c:pt>
                <c:pt idx="1824">
                  <c:v>2.71</c:v>
                </c:pt>
                <c:pt idx="1825">
                  <c:v>2.63</c:v>
                </c:pt>
                <c:pt idx="1826">
                  <c:v>3.12</c:v>
                </c:pt>
                <c:pt idx="1827">
                  <c:v>3.2</c:v>
                </c:pt>
                <c:pt idx="1828">
                  <c:v>2.36</c:v>
                </c:pt>
                <c:pt idx="1829">
                  <c:v>1.45</c:v>
                </c:pt>
                <c:pt idx="1830">
                  <c:v>5.25</c:v>
                </c:pt>
                <c:pt idx="1831">
                  <c:v>4.6499999999999986</c:v>
                </c:pt>
                <c:pt idx="1832">
                  <c:v>1.39</c:v>
                </c:pt>
                <c:pt idx="1833">
                  <c:v>1.71</c:v>
                </c:pt>
                <c:pt idx="1834">
                  <c:v>2.0699999999999998</c:v>
                </c:pt>
                <c:pt idx="1835">
                  <c:v>0.89</c:v>
                </c:pt>
                <c:pt idx="1836">
                  <c:v>3.01</c:v>
                </c:pt>
                <c:pt idx="1837">
                  <c:v>4.68</c:v>
                </c:pt>
                <c:pt idx="1838">
                  <c:v>0.73</c:v>
                </c:pt>
                <c:pt idx="1839">
                  <c:v>1.38</c:v>
                </c:pt>
                <c:pt idx="1840">
                  <c:v>1.62</c:v>
                </c:pt>
                <c:pt idx="1841">
                  <c:v>1.61</c:v>
                </c:pt>
                <c:pt idx="1842">
                  <c:v>1.22</c:v>
                </c:pt>
                <c:pt idx="1843">
                  <c:v>1.0900000000000001</c:v>
                </c:pt>
                <c:pt idx="1844">
                  <c:v>1.4</c:v>
                </c:pt>
                <c:pt idx="1845">
                  <c:v>2.2999999999999998</c:v>
                </c:pt>
                <c:pt idx="1846">
                  <c:v>0.9</c:v>
                </c:pt>
                <c:pt idx="1847">
                  <c:v>0.25</c:v>
                </c:pt>
                <c:pt idx="1848">
                  <c:v>0.7</c:v>
                </c:pt>
                <c:pt idx="1849">
                  <c:v>2.14</c:v>
                </c:pt>
                <c:pt idx="1850">
                  <c:v>2.17</c:v>
                </c:pt>
                <c:pt idx="1851">
                  <c:v>1.41</c:v>
                </c:pt>
                <c:pt idx="1852">
                  <c:v>1.73</c:v>
                </c:pt>
                <c:pt idx="1853">
                  <c:v>1.74</c:v>
                </c:pt>
                <c:pt idx="1854">
                  <c:v>1.53</c:v>
                </c:pt>
                <c:pt idx="1855">
                  <c:v>1.52</c:v>
                </c:pt>
                <c:pt idx="1856">
                  <c:v>1.1100000000000001</c:v>
                </c:pt>
                <c:pt idx="1857">
                  <c:v>0.87</c:v>
                </c:pt>
                <c:pt idx="1858">
                  <c:v>2.72</c:v>
                </c:pt>
                <c:pt idx="1859">
                  <c:v>1.72</c:v>
                </c:pt>
                <c:pt idx="1860">
                  <c:v>1.28</c:v>
                </c:pt>
                <c:pt idx="1861">
                  <c:v>0.91</c:v>
                </c:pt>
                <c:pt idx="1862">
                  <c:v>2.72</c:v>
                </c:pt>
                <c:pt idx="1863">
                  <c:v>2.65</c:v>
                </c:pt>
                <c:pt idx="1864">
                  <c:v>2.23</c:v>
                </c:pt>
                <c:pt idx="1865">
                  <c:v>2.0499999999999998</c:v>
                </c:pt>
                <c:pt idx="1866">
                  <c:v>1.74</c:v>
                </c:pt>
                <c:pt idx="1867">
                  <c:v>2</c:v>
                </c:pt>
                <c:pt idx="1868">
                  <c:v>4</c:v>
                </c:pt>
                <c:pt idx="1869">
                  <c:v>3.6</c:v>
                </c:pt>
                <c:pt idx="1870">
                  <c:v>3.25</c:v>
                </c:pt>
                <c:pt idx="1871">
                  <c:v>1.62</c:v>
                </c:pt>
                <c:pt idx="1872">
                  <c:v>3.26</c:v>
                </c:pt>
                <c:pt idx="1873">
                  <c:v>2.16</c:v>
                </c:pt>
                <c:pt idx="1874">
                  <c:v>1.35</c:v>
                </c:pt>
                <c:pt idx="1875">
                  <c:v>1.24</c:v>
                </c:pt>
                <c:pt idx="1876">
                  <c:v>3.3</c:v>
                </c:pt>
                <c:pt idx="1877">
                  <c:v>5.1099999999999994</c:v>
                </c:pt>
                <c:pt idx="1878">
                  <c:v>5.46</c:v>
                </c:pt>
                <c:pt idx="1879">
                  <c:v>4.45</c:v>
                </c:pt>
                <c:pt idx="1880">
                  <c:v>5.42</c:v>
                </c:pt>
                <c:pt idx="1881">
                  <c:v>2.11</c:v>
                </c:pt>
                <c:pt idx="1882">
                  <c:v>1.84</c:v>
                </c:pt>
                <c:pt idx="1883">
                  <c:v>1.77</c:v>
                </c:pt>
                <c:pt idx="1884">
                  <c:v>1.84</c:v>
                </c:pt>
                <c:pt idx="1885">
                  <c:v>1.37</c:v>
                </c:pt>
                <c:pt idx="1886">
                  <c:v>1.19</c:v>
                </c:pt>
                <c:pt idx="1887">
                  <c:v>1.65</c:v>
                </c:pt>
                <c:pt idx="1888">
                  <c:v>2.2999999999999998</c:v>
                </c:pt>
                <c:pt idx="1889">
                  <c:v>1.62</c:v>
                </c:pt>
                <c:pt idx="1890">
                  <c:v>1.39</c:v>
                </c:pt>
                <c:pt idx="1891">
                  <c:v>2.0099999999999998</c:v>
                </c:pt>
                <c:pt idx="1892">
                  <c:v>1.9</c:v>
                </c:pt>
                <c:pt idx="1893">
                  <c:v>2.1</c:v>
                </c:pt>
                <c:pt idx="1894">
                  <c:v>1.5</c:v>
                </c:pt>
                <c:pt idx="1895">
                  <c:v>1.9</c:v>
                </c:pt>
                <c:pt idx="1896">
                  <c:v>1.1000000000000001</c:v>
                </c:pt>
                <c:pt idx="1897">
                  <c:v>1.7</c:v>
                </c:pt>
                <c:pt idx="1898">
                  <c:v>1.2</c:v>
                </c:pt>
                <c:pt idx="1899">
                  <c:v>1</c:v>
                </c:pt>
                <c:pt idx="1900">
                  <c:v>1.8</c:v>
                </c:pt>
                <c:pt idx="1901">
                  <c:v>1.8</c:v>
                </c:pt>
                <c:pt idx="1902">
                  <c:v>1.9</c:v>
                </c:pt>
                <c:pt idx="1903">
                  <c:v>1.5</c:v>
                </c:pt>
                <c:pt idx="1904">
                  <c:v>1.03</c:v>
                </c:pt>
                <c:pt idx="1905">
                  <c:v>2.74</c:v>
                </c:pt>
                <c:pt idx="1906">
                  <c:v>4.3</c:v>
                </c:pt>
                <c:pt idx="1907">
                  <c:v>4.2300000000000004</c:v>
                </c:pt>
                <c:pt idx="1908">
                  <c:v>6.17</c:v>
                </c:pt>
                <c:pt idx="1909">
                  <c:v>3.64</c:v>
                </c:pt>
                <c:pt idx="1910">
                  <c:v>4.1899999999999986</c:v>
                </c:pt>
                <c:pt idx="1911">
                  <c:v>5.24</c:v>
                </c:pt>
                <c:pt idx="1912">
                  <c:v>3.55</c:v>
                </c:pt>
                <c:pt idx="1913">
                  <c:v>2.23</c:v>
                </c:pt>
                <c:pt idx="1914">
                  <c:v>1.98</c:v>
                </c:pt>
                <c:pt idx="1915">
                  <c:v>1.84</c:v>
                </c:pt>
                <c:pt idx="1916">
                  <c:v>1.47</c:v>
                </c:pt>
                <c:pt idx="1917">
                  <c:v>2.25</c:v>
                </c:pt>
                <c:pt idx="1918">
                  <c:v>2.58</c:v>
                </c:pt>
                <c:pt idx="1919">
                  <c:v>0.94</c:v>
                </c:pt>
                <c:pt idx="1920">
                  <c:v>1.82</c:v>
                </c:pt>
                <c:pt idx="1921">
                  <c:v>1.69</c:v>
                </c:pt>
                <c:pt idx="1922">
                  <c:v>1.35</c:v>
                </c:pt>
                <c:pt idx="1923">
                  <c:v>0.83</c:v>
                </c:pt>
                <c:pt idx="1924">
                  <c:v>2.4900000000000002</c:v>
                </c:pt>
                <c:pt idx="1925">
                  <c:v>1.38</c:v>
                </c:pt>
                <c:pt idx="1926">
                  <c:v>1.35</c:v>
                </c:pt>
                <c:pt idx="1927">
                  <c:v>1.93</c:v>
                </c:pt>
                <c:pt idx="1928">
                  <c:v>1.73</c:v>
                </c:pt>
                <c:pt idx="1929">
                  <c:v>0.95</c:v>
                </c:pt>
                <c:pt idx="1930">
                  <c:v>1.0900000000000001</c:v>
                </c:pt>
                <c:pt idx="1931">
                  <c:v>1.44</c:v>
                </c:pt>
                <c:pt idx="1932">
                  <c:v>1.6</c:v>
                </c:pt>
                <c:pt idx="1933">
                  <c:v>1.63</c:v>
                </c:pt>
                <c:pt idx="1934">
                  <c:v>1.18</c:v>
                </c:pt>
                <c:pt idx="1935">
                  <c:v>2.1</c:v>
                </c:pt>
                <c:pt idx="1936">
                  <c:v>1.9</c:v>
                </c:pt>
                <c:pt idx="1937">
                  <c:v>2.36</c:v>
                </c:pt>
                <c:pt idx="1938">
                  <c:v>2.21</c:v>
                </c:pt>
                <c:pt idx="1939">
                  <c:v>0.81</c:v>
                </c:pt>
                <c:pt idx="1940">
                  <c:v>6.27</c:v>
                </c:pt>
                <c:pt idx="1941">
                  <c:v>6.25</c:v>
                </c:pt>
                <c:pt idx="1942">
                  <c:v>7.54</c:v>
                </c:pt>
                <c:pt idx="1943">
                  <c:v>7.3599999999999994</c:v>
                </c:pt>
                <c:pt idx="1944">
                  <c:v>6.81</c:v>
                </c:pt>
                <c:pt idx="1945">
                  <c:v>7.54</c:v>
                </c:pt>
                <c:pt idx="1946">
                  <c:v>6.1</c:v>
                </c:pt>
                <c:pt idx="1947">
                  <c:v>10.029999999999999</c:v>
                </c:pt>
                <c:pt idx="1948">
                  <c:v>7.25</c:v>
                </c:pt>
                <c:pt idx="1949">
                  <c:v>7.09</c:v>
                </c:pt>
                <c:pt idx="1950">
                  <c:v>9.19</c:v>
                </c:pt>
                <c:pt idx="1951">
                  <c:v>6.89</c:v>
                </c:pt>
                <c:pt idx="1952">
                  <c:v>1.1399999999999999</c:v>
                </c:pt>
                <c:pt idx="1953">
                  <c:v>3.4491300771529398</c:v>
                </c:pt>
                <c:pt idx="1954">
                  <c:v>3.3246641119999998</c:v>
                </c:pt>
                <c:pt idx="1955">
                  <c:v>3.4328483279999991</c:v>
                </c:pt>
                <c:pt idx="1956">
                  <c:v>6.971079552</c:v>
                </c:pt>
                <c:pt idx="1957">
                  <c:v>6.5222817949999996</c:v>
                </c:pt>
                <c:pt idx="1958">
                  <c:v>2.6722873759999999</c:v>
                </c:pt>
                <c:pt idx="1959">
                  <c:v>2.13</c:v>
                </c:pt>
                <c:pt idx="1960">
                  <c:v>1.4</c:v>
                </c:pt>
                <c:pt idx="1961">
                  <c:v>2.35</c:v>
                </c:pt>
                <c:pt idx="1962">
                  <c:v>4.0999999999999996</c:v>
                </c:pt>
                <c:pt idx="1963">
                  <c:v>2.0099999999999998</c:v>
                </c:pt>
                <c:pt idx="1964">
                  <c:v>2.1800000000000002</c:v>
                </c:pt>
                <c:pt idx="1965">
                  <c:v>1.8</c:v>
                </c:pt>
                <c:pt idx="1966">
                  <c:v>2.75</c:v>
                </c:pt>
                <c:pt idx="1967">
                  <c:v>6.1599999999999993</c:v>
                </c:pt>
                <c:pt idx="1968">
                  <c:v>6.79</c:v>
                </c:pt>
                <c:pt idx="1969">
                  <c:v>0.88</c:v>
                </c:pt>
                <c:pt idx="1970">
                  <c:v>2.72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1657-46FC-8087-E6465E7D8D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5497744"/>
        <c:axId val="475501272"/>
      </c:scatterChart>
      <c:valAx>
        <c:axId val="475497744"/>
        <c:scaling>
          <c:orientation val="minMax"/>
          <c:max val="5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 sz="1600" b="0">
                    <a:solidFill>
                      <a:schemeClr val="bg1"/>
                    </a:solidFill>
                  </a:defRPr>
                </a:pPr>
                <a:r>
                  <a:rPr lang="it-IT" sz="1600" b="0">
                    <a:solidFill>
                      <a:schemeClr val="bg1"/>
                    </a:solidFill>
                  </a:rPr>
                  <a:t>Na</a:t>
                </a:r>
                <a:r>
                  <a:rPr lang="it-IT" sz="1600" b="0" baseline="-25000">
                    <a:solidFill>
                      <a:schemeClr val="bg1"/>
                    </a:solidFill>
                  </a:rPr>
                  <a:t>2</a:t>
                </a:r>
                <a:r>
                  <a:rPr lang="it-IT" sz="1600" b="0">
                    <a:solidFill>
                      <a:schemeClr val="bg1"/>
                    </a:solidFill>
                  </a:rPr>
                  <a:t>O (wt%)</a:t>
                </a:r>
              </a:p>
            </c:rich>
          </c:tx>
          <c:layout>
            <c:manualLayout>
              <c:xMode val="edge"/>
              <c:yMode val="edge"/>
              <c:x val="0.41961469520717098"/>
              <c:y val="0.92400987139480995"/>
            </c:manualLayout>
          </c:layout>
          <c:overlay val="0"/>
        </c:title>
        <c:numFmt formatCode="General" sourceLinked="1"/>
        <c:majorTickMark val="in"/>
        <c:minorTickMark val="in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400">
                <a:solidFill>
                  <a:schemeClr val="bg1"/>
                </a:solidFill>
              </a:defRPr>
            </a:pPr>
            <a:endParaRPr lang="it-IT"/>
          </a:p>
        </c:txPr>
        <c:crossAx val="475501272"/>
        <c:crosses val="autoZero"/>
        <c:crossBetween val="midCat"/>
        <c:majorUnit val="1"/>
        <c:minorUnit val="0.25"/>
      </c:valAx>
      <c:valAx>
        <c:axId val="475501272"/>
        <c:scaling>
          <c:orientation val="minMax"/>
          <c:max val="12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 b="0">
                    <a:solidFill>
                      <a:schemeClr val="bg1"/>
                    </a:solidFill>
                  </a:defRPr>
                </a:pPr>
                <a:r>
                  <a:rPr lang="it-IT" sz="1600" b="0">
                    <a:solidFill>
                      <a:schemeClr val="bg1"/>
                    </a:solidFill>
                  </a:rPr>
                  <a:t>K</a:t>
                </a:r>
                <a:r>
                  <a:rPr lang="it-IT" sz="1600" b="0" baseline="-25000">
                    <a:solidFill>
                      <a:schemeClr val="bg1"/>
                    </a:solidFill>
                  </a:rPr>
                  <a:t>2</a:t>
                </a:r>
                <a:r>
                  <a:rPr lang="it-IT" sz="1600" b="0">
                    <a:solidFill>
                      <a:schemeClr val="bg1"/>
                    </a:solidFill>
                  </a:rPr>
                  <a:t>O (wt%)</a:t>
                </a:r>
              </a:p>
            </c:rich>
          </c:tx>
          <c:layout>
            <c:manualLayout>
              <c:xMode val="edge"/>
              <c:yMode val="edge"/>
              <c:x val="2.2754157408990599E-2"/>
              <c:y val="0.37231195043964799"/>
            </c:manualLayout>
          </c:layout>
          <c:overlay val="0"/>
        </c:title>
        <c:numFmt formatCode="General" sourceLinked="1"/>
        <c:majorTickMark val="in"/>
        <c:minorTickMark val="in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400">
                <a:solidFill>
                  <a:schemeClr val="bg1"/>
                </a:solidFill>
              </a:defRPr>
            </a:pPr>
            <a:endParaRPr lang="it-IT"/>
          </a:p>
        </c:txPr>
        <c:crossAx val="475497744"/>
        <c:crosses val="autoZero"/>
        <c:crossBetween val="midCat"/>
        <c:majorUnit val="2"/>
        <c:minorUnit val="0.5"/>
      </c:valAx>
      <c:spPr>
        <a:solidFill>
          <a:schemeClr val="bg1"/>
        </a:solidFill>
        <a:ln>
          <a:solidFill>
            <a:schemeClr val="tx1"/>
          </a:solidFill>
        </a:ln>
      </c:spPr>
    </c:plotArea>
    <c:plotVisOnly val="1"/>
    <c:dispBlanksAs val="gap"/>
    <c:showDLblsOverMax val="0"/>
  </c:chart>
  <c:spPr>
    <a:noFill/>
    <a:ln>
      <a:noFill/>
    </a:ln>
  </c:spPr>
  <c:externalData r:id="rId1">
    <c:autoUpdate val="0"/>
  </c:externalData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6100118866167"/>
          <c:y val="5.1400554097404502E-2"/>
          <c:w val="0.83928776677958405"/>
          <c:h val="0.81024982613812901"/>
        </c:manualLayout>
      </c:layout>
      <c:scatterChart>
        <c:scatterStyle val="lineMarker"/>
        <c:varyColors val="0"/>
        <c:ser>
          <c:idx val="5"/>
          <c:order val="0"/>
          <c:spPr>
            <a:ln>
              <a:noFill/>
            </a:ln>
          </c:spPr>
          <c:marker>
            <c:symbol val="circle"/>
            <c:size val="5"/>
            <c:spPr>
              <a:solidFill>
                <a:srgbClr val="FF0000"/>
              </a:solidFill>
              <a:ln>
                <a:solidFill>
                  <a:schemeClr val="bg1"/>
                </a:solidFill>
              </a:ln>
            </c:spPr>
          </c:marker>
          <c:xVal>
            <c:numRef>
              <c:f>'[5]Georoc Lamproites (Dec 2023)'!$AM$2:$AM$966</c:f>
              <c:numCache>
                <c:formatCode>General</c:formatCode>
                <c:ptCount val="965"/>
                <c:pt idx="0">
                  <c:v>0.83</c:v>
                </c:pt>
                <c:pt idx="1">
                  <c:v>0.67</c:v>
                </c:pt>
                <c:pt idx="2">
                  <c:v>1.29</c:v>
                </c:pt>
                <c:pt idx="3">
                  <c:v>0.47</c:v>
                </c:pt>
                <c:pt idx="4">
                  <c:v>0.86</c:v>
                </c:pt>
                <c:pt idx="5">
                  <c:v>0.84</c:v>
                </c:pt>
                <c:pt idx="6">
                  <c:v>1.03</c:v>
                </c:pt>
                <c:pt idx="7">
                  <c:v>0.03</c:v>
                </c:pt>
                <c:pt idx="8">
                  <c:v>0.02</c:v>
                </c:pt>
                <c:pt idx="9">
                  <c:v>0.02</c:v>
                </c:pt>
                <c:pt idx="10">
                  <c:v>0.04</c:v>
                </c:pt>
                <c:pt idx="11">
                  <c:v>0.04</c:v>
                </c:pt>
                <c:pt idx="12">
                  <c:v>1.66</c:v>
                </c:pt>
                <c:pt idx="13">
                  <c:v>1.71</c:v>
                </c:pt>
                <c:pt idx="14">
                  <c:v>0.37</c:v>
                </c:pt>
                <c:pt idx="15">
                  <c:v>1.2</c:v>
                </c:pt>
                <c:pt idx="16">
                  <c:v>3.07</c:v>
                </c:pt>
                <c:pt idx="17">
                  <c:v>2.21</c:v>
                </c:pt>
                <c:pt idx="18">
                  <c:v>1.48</c:v>
                </c:pt>
                <c:pt idx="19">
                  <c:v>1.1399999999999999</c:v>
                </c:pt>
                <c:pt idx="20">
                  <c:v>0.99</c:v>
                </c:pt>
                <c:pt idx="21">
                  <c:v>0.15</c:v>
                </c:pt>
                <c:pt idx="22">
                  <c:v>0.13</c:v>
                </c:pt>
                <c:pt idx="23">
                  <c:v>2.54</c:v>
                </c:pt>
                <c:pt idx="24">
                  <c:v>1.63</c:v>
                </c:pt>
                <c:pt idx="25">
                  <c:v>1.23</c:v>
                </c:pt>
                <c:pt idx="26">
                  <c:v>0.89</c:v>
                </c:pt>
                <c:pt idx="27">
                  <c:v>0.87</c:v>
                </c:pt>
                <c:pt idx="28">
                  <c:v>1.21</c:v>
                </c:pt>
                <c:pt idx="29">
                  <c:v>0.95</c:v>
                </c:pt>
                <c:pt idx="30">
                  <c:v>0.56000000000000005</c:v>
                </c:pt>
                <c:pt idx="31">
                  <c:v>0.75</c:v>
                </c:pt>
                <c:pt idx="32">
                  <c:v>0.44</c:v>
                </c:pt>
                <c:pt idx="33">
                  <c:v>0.34</c:v>
                </c:pt>
                <c:pt idx="34">
                  <c:v>1.03</c:v>
                </c:pt>
                <c:pt idx="35">
                  <c:v>3.14</c:v>
                </c:pt>
                <c:pt idx="36">
                  <c:v>0.8</c:v>
                </c:pt>
                <c:pt idx="37">
                  <c:v>0.42</c:v>
                </c:pt>
                <c:pt idx="38">
                  <c:v>1.5</c:v>
                </c:pt>
                <c:pt idx="39">
                  <c:v>1.71</c:v>
                </c:pt>
                <c:pt idx="40">
                  <c:v>1.29</c:v>
                </c:pt>
                <c:pt idx="41">
                  <c:v>1.21</c:v>
                </c:pt>
                <c:pt idx="42">
                  <c:v>0.56000000000000005</c:v>
                </c:pt>
                <c:pt idx="43">
                  <c:v>2.5</c:v>
                </c:pt>
                <c:pt idx="44">
                  <c:v>0</c:v>
                </c:pt>
                <c:pt idx="45">
                  <c:v>1.63</c:v>
                </c:pt>
                <c:pt idx="46">
                  <c:v>1.56</c:v>
                </c:pt>
                <c:pt idx="47">
                  <c:v>1.06</c:v>
                </c:pt>
                <c:pt idx="48">
                  <c:v>0.75</c:v>
                </c:pt>
                <c:pt idx="49">
                  <c:v>1.1000000000000001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1.49</c:v>
                </c:pt>
                <c:pt idx="55">
                  <c:v>1.45</c:v>
                </c:pt>
                <c:pt idx="56">
                  <c:v>1.75</c:v>
                </c:pt>
                <c:pt idx="57">
                  <c:v>1.02</c:v>
                </c:pt>
                <c:pt idx="58">
                  <c:v>1.07</c:v>
                </c:pt>
                <c:pt idx="59">
                  <c:v>0.99</c:v>
                </c:pt>
                <c:pt idx="60">
                  <c:v>0.95</c:v>
                </c:pt>
                <c:pt idx="61">
                  <c:v>0.72</c:v>
                </c:pt>
                <c:pt idx="62">
                  <c:v>0.32</c:v>
                </c:pt>
                <c:pt idx="63">
                  <c:v>0.33</c:v>
                </c:pt>
                <c:pt idx="64">
                  <c:v>1.08</c:v>
                </c:pt>
                <c:pt idx="65">
                  <c:v>0.97</c:v>
                </c:pt>
                <c:pt idx="66">
                  <c:v>1.52</c:v>
                </c:pt>
                <c:pt idx="67">
                  <c:v>1.58</c:v>
                </c:pt>
                <c:pt idx="68">
                  <c:v>0.05</c:v>
                </c:pt>
                <c:pt idx="69">
                  <c:v>0.05</c:v>
                </c:pt>
                <c:pt idx="70">
                  <c:v>0.06</c:v>
                </c:pt>
                <c:pt idx="71">
                  <c:v>0.04</c:v>
                </c:pt>
                <c:pt idx="72">
                  <c:v>0.9</c:v>
                </c:pt>
                <c:pt idx="73">
                  <c:v>0.76</c:v>
                </c:pt>
                <c:pt idx="74">
                  <c:v>0.77</c:v>
                </c:pt>
                <c:pt idx="75">
                  <c:v>0.72</c:v>
                </c:pt>
                <c:pt idx="76">
                  <c:v>1.05</c:v>
                </c:pt>
                <c:pt idx="77">
                  <c:v>0.81</c:v>
                </c:pt>
                <c:pt idx="78">
                  <c:v>0.8</c:v>
                </c:pt>
                <c:pt idx="79">
                  <c:v>0.85</c:v>
                </c:pt>
                <c:pt idx="80">
                  <c:v>0.05</c:v>
                </c:pt>
                <c:pt idx="81">
                  <c:v>0.04</c:v>
                </c:pt>
                <c:pt idx="82">
                  <c:v>0.04</c:v>
                </c:pt>
                <c:pt idx="83">
                  <c:v>0.05</c:v>
                </c:pt>
                <c:pt idx="84">
                  <c:v>0.12</c:v>
                </c:pt>
                <c:pt idx="85">
                  <c:v>0.13</c:v>
                </c:pt>
                <c:pt idx="86">
                  <c:v>0.69</c:v>
                </c:pt>
                <c:pt idx="87">
                  <c:v>1.04</c:v>
                </c:pt>
                <c:pt idx="88">
                  <c:v>0.1</c:v>
                </c:pt>
                <c:pt idx="89">
                  <c:v>0.09</c:v>
                </c:pt>
                <c:pt idx="90">
                  <c:v>0.25</c:v>
                </c:pt>
                <c:pt idx="91">
                  <c:v>0.54</c:v>
                </c:pt>
                <c:pt idx="92">
                  <c:v>0.32</c:v>
                </c:pt>
                <c:pt idx="93">
                  <c:v>0.26</c:v>
                </c:pt>
                <c:pt idx="94">
                  <c:v>1.74</c:v>
                </c:pt>
                <c:pt idx="95">
                  <c:v>2.0699999999999998</c:v>
                </c:pt>
                <c:pt idx="96">
                  <c:v>2.1</c:v>
                </c:pt>
                <c:pt idx="97">
                  <c:v>1.18</c:v>
                </c:pt>
                <c:pt idx="98">
                  <c:v>1.97</c:v>
                </c:pt>
                <c:pt idx="99">
                  <c:v>0.75</c:v>
                </c:pt>
                <c:pt idx="100">
                  <c:v>1.95</c:v>
                </c:pt>
                <c:pt idx="101">
                  <c:v>2.27</c:v>
                </c:pt>
                <c:pt idx="102">
                  <c:v>2.27</c:v>
                </c:pt>
                <c:pt idx="103">
                  <c:v>2.0699999999999998</c:v>
                </c:pt>
                <c:pt idx="104">
                  <c:v>2.13</c:v>
                </c:pt>
                <c:pt idx="105">
                  <c:v>2.2000000000000002</c:v>
                </c:pt>
                <c:pt idx="106">
                  <c:v>1.18</c:v>
                </c:pt>
                <c:pt idx="107">
                  <c:v>1.1299999999999999</c:v>
                </c:pt>
                <c:pt idx="108">
                  <c:v>1.1499999999999999</c:v>
                </c:pt>
                <c:pt idx="109">
                  <c:v>0.36</c:v>
                </c:pt>
                <c:pt idx="110">
                  <c:v>0.37</c:v>
                </c:pt>
                <c:pt idx="111">
                  <c:v>0.54</c:v>
                </c:pt>
                <c:pt idx="112">
                  <c:v>0.49</c:v>
                </c:pt>
                <c:pt idx="113">
                  <c:v>1.26</c:v>
                </c:pt>
                <c:pt idx="114">
                  <c:v>1.1200000000000001</c:v>
                </c:pt>
                <c:pt idx="115">
                  <c:v>1.04</c:v>
                </c:pt>
                <c:pt idx="116">
                  <c:v>0.98</c:v>
                </c:pt>
                <c:pt idx="117">
                  <c:v>0.95</c:v>
                </c:pt>
                <c:pt idx="118">
                  <c:v>0.79</c:v>
                </c:pt>
                <c:pt idx="119">
                  <c:v>0.56000000000000005</c:v>
                </c:pt>
                <c:pt idx="120">
                  <c:v>0.55000000000000004</c:v>
                </c:pt>
                <c:pt idx="121">
                  <c:v>0.6</c:v>
                </c:pt>
                <c:pt idx="122">
                  <c:v>0.62</c:v>
                </c:pt>
                <c:pt idx="123">
                  <c:v>0.68</c:v>
                </c:pt>
                <c:pt idx="124">
                  <c:v>0.49</c:v>
                </c:pt>
                <c:pt idx="125">
                  <c:v>0.53</c:v>
                </c:pt>
                <c:pt idx="126">
                  <c:v>0.35</c:v>
                </c:pt>
                <c:pt idx="127">
                  <c:v>0.28000000000000003</c:v>
                </c:pt>
                <c:pt idx="128">
                  <c:v>0.28000000000000003</c:v>
                </c:pt>
                <c:pt idx="129">
                  <c:v>0.26</c:v>
                </c:pt>
                <c:pt idx="130">
                  <c:v>0.28999999999999998</c:v>
                </c:pt>
                <c:pt idx="131">
                  <c:v>0.21</c:v>
                </c:pt>
                <c:pt idx="132">
                  <c:v>0.44</c:v>
                </c:pt>
                <c:pt idx="133">
                  <c:v>0.38</c:v>
                </c:pt>
                <c:pt idx="134">
                  <c:v>0.34</c:v>
                </c:pt>
                <c:pt idx="135">
                  <c:v>0.39</c:v>
                </c:pt>
                <c:pt idx="136">
                  <c:v>0.37</c:v>
                </c:pt>
                <c:pt idx="137">
                  <c:v>0.53</c:v>
                </c:pt>
                <c:pt idx="138">
                  <c:v>0.62</c:v>
                </c:pt>
                <c:pt idx="139">
                  <c:v>1.44</c:v>
                </c:pt>
                <c:pt idx="140">
                  <c:v>1.78</c:v>
                </c:pt>
                <c:pt idx="141">
                  <c:v>0.41</c:v>
                </c:pt>
                <c:pt idx="142">
                  <c:v>0.95</c:v>
                </c:pt>
                <c:pt idx="143">
                  <c:v>0.42</c:v>
                </c:pt>
                <c:pt idx="144">
                  <c:v>0.12</c:v>
                </c:pt>
                <c:pt idx="145">
                  <c:v>2.02</c:v>
                </c:pt>
                <c:pt idx="146">
                  <c:v>1.61</c:v>
                </c:pt>
                <c:pt idx="147">
                  <c:v>1.77</c:v>
                </c:pt>
                <c:pt idx="148">
                  <c:v>0.78</c:v>
                </c:pt>
                <c:pt idx="149">
                  <c:v>0.63</c:v>
                </c:pt>
                <c:pt idx="150">
                  <c:v>1.19</c:v>
                </c:pt>
                <c:pt idx="151">
                  <c:v>0.89</c:v>
                </c:pt>
                <c:pt idx="152">
                  <c:v>0.82</c:v>
                </c:pt>
                <c:pt idx="153">
                  <c:v>0.79</c:v>
                </c:pt>
                <c:pt idx="154">
                  <c:v>1.07</c:v>
                </c:pt>
                <c:pt idx="155">
                  <c:v>0.2</c:v>
                </c:pt>
                <c:pt idx="156">
                  <c:v>0.18</c:v>
                </c:pt>
                <c:pt idx="157">
                  <c:v>0.2</c:v>
                </c:pt>
                <c:pt idx="158">
                  <c:v>0.26</c:v>
                </c:pt>
                <c:pt idx="159">
                  <c:v>0.35</c:v>
                </c:pt>
                <c:pt idx="160">
                  <c:v>0.17</c:v>
                </c:pt>
                <c:pt idx="161">
                  <c:v>0.26</c:v>
                </c:pt>
                <c:pt idx="162">
                  <c:v>0.86</c:v>
                </c:pt>
                <c:pt idx="163">
                  <c:v>0.67</c:v>
                </c:pt>
                <c:pt idx="164">
                  <c:v>0.86</c:v>
                </c:pt>
                <c:pt idx="165">
                  <c:v>0.75</c:v>
                </c:pt>
                <c:pt idx="166">
                  <c:v>0.96</c:v>
                </c:pt>
                <c:pt idx="167">
                  <c:v>1.06</c:v>
                </c:pt>
                <c:pt idx="168">
                  <c:v>1.24</c:v>
                </c:pt>
                <c:pt idx="169">
                  <c:v>0.38</c:v>
                </c:pt>
                <c:pt idx="170">
                  <c:v>0.15</c:v>
                </c:pt>
                <c:pt idx="171">
                  <c:v>0.18</c:v>
                </c:pt>
                <c:pt idx="172">
                  <c:v>0.47</c:v>
                </c:pt>
                <c:pt idx="173">
                  <c:v>0.3</c:v>
                </c:pt>
                <c:pt idx="174">
                  <c:v>0.31</c:v>
                </c:pt>
                <c:pt idx="175">
                  <c:v>0.62</c:v>
                </c:pt>
                <c:pt idx="176">
                  <c:v>0.3</c:v>
                </c:pt>
                <c:pt idx="177">
                  <c:v>0.16</c:v>
                </c:pt>
                <c:pt idx="178">
                  <c:v>0.41</c:v>
                </c:pt>
                <c:pt idx="179">
                  <c:v>0.44</c:v>
                </c:pt>
                <c:pt idx="180">
                  <c:v>0.38</c:v>
                </c:pt>
                <c:pt idx="181">
                  <c:v>0.28999999999999998</c:v>
                </c:pt>
                <c:pt idx="182">
                  <c:v>1.04</c:v>
                </c:pt>
                <c:pt idx="183">
                  <c:v>1.1499999999999999</c:v>
                </c:pt>
                <c:pt idx="184">
                  <c:v>0.25</c:v>
                </c:pt>
                <c:pt idx="185">
                  <c:v>0.37</c:v>
                </c:pt>
                <c:pt idx="186">
                  <c:v>0.21</c:v>
                </c:pt>
                <c:pt idx="187">
                  <c:v>0.25</c:v>
                </c:pt>
                <c:pt idx="188">
                  <c:v>0.21</c:v>
                </c:pt>
                <c:pt idx="189">
                  <c:v>0.22</c:v>
                </c:pt>
                <c:pt idx="190">
                  <c:v>0.24</c:v>
                </c:pt>
                <c:pt idx="191">
                  <c:v>0.24</c:v>
                </c:pt>
                <c:pt idx="192">
                  <c:v>0.34</c:v>
                </c:pt>
                <c:pt idx="193">
                  <c:v>0.25</c:v>
                </c:pt>
                <c:pt idx="194">
                  <c:v>0.23</c:v>
                </c:pt>
                <c:pt idx="195">
                  <c:v>0.24</c:v>
                </c:pt>
                <c:pt idx="196">
                  <c:v>0.26</c:v>
                </c:pt>
                <c:pt idx="197">
                  <c:v>0.23</c:v>
                </c:pt>
                <c:pt idx="198">
                  <c:v>0.46</c:v>
                </c:pt>
                <c:pt idx="199">
                  <c:v>0.35</c:v>
                </c:pt>
                <c:pt idx="200">
                  <c:v>0.26</c:v>
                </c:pt>
                <c:pt idx="201">
                  <c:v>0.3</c:v>
                </c:pt>
                <c:pt idx="202">
                  <c:v>0.8</c:v>
                </c:pt>
                <c:pt idx="203">
                  <c:v>1.1000000000000001</c:v>
                </c:pt>
                <c:pt idx="204">
                  <c:v>0.55000000000000004</c:v>
                </c:pt>
                <c:pt idx="205">
                  <c:v>0.2</c:v>
                </c:pt>
                <c:pt idx="206">
                  <c:v>0.21</c:v>
                </c:pt>
                <c:pt idx="207">
                  <c:v>0.25</c:v>
                </c:pt>
                <c:pt idx="208">
                  <c:v>0.2</c:v>
                </c:pt>
                <c:pt idx="209">
                  <c:v>0.36</c:v>
                </c:pt>
                <c:pt idx="210">
                  <c:v>0.31</c:v>
                </c:pt>
                <c:pt idx="211">
                  <c:v>1.54</c:v>
                </c:pt>
                <c:pt idx="212">
                  <c:v>0.89</c:v>
                </c:pt>
                <c:pt idx="213">
                  <c:v>1.08</c:v>
                </c:pt>
                <c:pt idx="214">
                  <c:v>1.05</c:v>
                </c:pt>
                <c:pt idx="215">
                  <c:v>0.6</c:v>
                </c:pt>
                <c:pt idx="216">
                  <c:v>1</c:v>
                </c:pt>
                <c:pt idx="217">
                  <c:v>1.4</c:v>
                </c:pt>
                <c:pt idx="218">
                  <c:v>1.47</c:v>
                </c:pt>
                <c:pt idx="219">
                  <c:v>1.1299999999999999</c:v>
                </c:pt>
                <c:pt idx="220">
                  <c:v>1.08</c:v>
                </c:pt>
                <c:pt idx="221">
                  <c:v>0.17</c:v>
                </c:pt>
                <c:pt idx="222">
                  <c:v>1.23</c:v>
                </c:pt>
                <c:pt idx="223">
                  <c:v>1.68</c:v>
                </c:pt>
                <c:pt idx="224">
                  <c:v>1.72</c:v>
                </c:pt>
                <c:pt idx="225">
                  <c:v>1.57</c:v>
                </c:pt>
                <c:pt idx="226">
                  <c:v>1.77</c:v>
                </c:pt>
                <c:pt idx="227">
                  <c:v>0.21</c:v>
                </c:pt>
                <c:pt idx="228">
                  <c:v>0.1</c:v>
                </c:pt>
                <c:pt idx="229">
                  <c:v>1.89</c:v>
                </c:pt>
                <c:pt idx="230">
                  <c:v>1.66</c:v>
                </c:pt>
                <c:pt idx="231">
                  <c:v>0.93</c:v>
                </c:pt>
                <c:pt idx="232">
                  <c:v>1.35</c:v>
                </c:pt>
                <c:pt idx="233">
                  <c:v>1.36</c:v>
                </c:pt>
                <c:pt idx="234">
                  <c:v>1.28</c:v>
                </c:pt>
                <c:pt idx="235">
                  <c:v>1.23</c:v>
                </c:pt>
                <c:pt idx="236">
                  <c:v>1.26</c:v>
                </c:pt>
                <c:pt idx="237">
                  <c:v>1.42</c:v>
                </c:pt>
                <c:pt idx="238">
                  <c:v>1.63</c:v>
                </c:pt>
                <c:pt idx="239">
                  <c:v>1.44</c:v>
                </c:pt>
                <c:pt idx="240">
                  <c:v>1.54</c:v>
                </c:pt>
                <c:pt idx="241">
                  <c:v>1.52</c:v>
                </c:pt>
                <c:pt idx="242">
                  <c:v>1.43</c:v>
                </c:pt>
                <c:pt idx="243">
                  <c:v>1.5</c:v>
                </c:pt>
                <c:pt idx="244">
                  <c:v>1.43</c:v>
                </c:pt>
                <c:pt idx="245">
                  <c:v>1.51</c:v>
                </c:pt>
                <c:pt idx="246">
                  <c:v>1.57</c:v>
                </c:pt>
                <c:pt idx="247">
                  <c:v>3.8</c:v>
                </c:pt>
                <c:pt idx="248">
                  <c:v>2.27</c:v>
                </c:pt>
                <c:pt idx="249">
                  <c:v>1.93</c:v>
                </c:pt>
                <c:pt idx="250">
                  <c:v>1.93</c:v>
                </c:pt>
                <c:pt idx="251">
                  <c:v>2.39</c:v>
                </c:pt>
                <c:pt idx="252">
                  <c:v>1.38</c:v>
                </c:pt>
                <c:pt idx="253">
                  <c:v>3.22</c:v>
                </c:pt>
                <c:pt idx="254">
                  <c:v>0.23</c:v>
                </c:pt>
                <c:pt idx="255">
                  <c:v>1.83</c:v>
                </c:pt>
                <c:pt idx="256">
                  <c:v>2.21</c:v>
                </c:pt>
                <c:pt idx="257">
                  <c:v>1.93</c:v>
                </c:pt>
                <c:pt idx="258">
                  <c:v>0.23</c:v>
                </c:pt>
                <c:pt idx="259">
                  <c:v>0.41</c:v>
                </c:pt>
                <c:pt idx="260">
                  <c:v>2.57</c:v>
                </c:pt>
                <c:pt idx="261">
                  <c:v>1.24</c:v>
                </c:pt>
                <c:pt idx="262">
                  <c:v>0.73</c:v>
                </c:pt>
                <c:pt idx="263">
                  <c:v>1.31</c:v>
                </c:pt>
                <c:pt idx="264">
                  <c:v>1.2</c:v>
                </c:pt>
                <c:pt idx="265">
                  <c:v>1.44</c:v>
                </c:pt>
                <c:pt idx="266">
                  <c:v>1.02</c:v>
                </c:pt>
                <c:pt idx="267">
                  <c:v>0.81</c:v>
                </c:pt>
                <c:pt idx="268">
                  <c:v>1</c:v>
                </c:pt>
                <c:pt idx="269">
                  <c:v>3.35</c:v>
                </c:pt>
                <c:pt idx="270">
                  <c:v>1.48</c:v>
                </c:pt>
                <c:pt idx="271">
                  <c:v>1.18</c:v>
                </c:pt>
                <c:pt idx="272">
                  <c:v>1.22</c:v>
                </c:pt>
                <c:pt idx="273">
                  <c:v>0.74</c:v>
                </c:pt>
                <c:pt idx="274">
                  <c:v>1.63</c:v>
                </c:pt>
                <c:pt idx="275">
                  <c:v>2.8</c:v>
                </c:pt>
                <c:pt idx="276">
                  <c:v>1.6</c:v>
                </c:pt>
                <c:pt idx="277">
                  <c:v>1.77</c:v>
                </c:pt>
                <c:pt idx="278">
                  <c:v>2.96</c:v>
                </c:pt>
                <c:pt idx="279">
                  <c:v>0.56999999999999995</c:v>
                </c:pt>
                <c:pt idx="280">
                  <c:v>3.21</c:v>
                </c:pt>
                <c:pt idx="281">
                  <c:v>3.18</c:v>
                </c:pt>
                <c:pt idx="282">
                  <c:v>2.91</c:v>
                </c:pt>
                <c:pt idx="283">
                  <c:v>2.34</c:v>
                </c:pt>
                <c:pt idx="284">
                  <c:v>4.13</c:v>
                </c:pt>
                <c:pt idx="285">
                  <c:v>1.31</c:v>
                </c:pt>
                <c:pt idx="286">
                  <c:v>2.92</c:v>
                </c:pt>
                <c:pt idx="287">
                  <c:v>3.01</c:v>
                </c:pt>
                <c:pt idx="288">
                  <c:v>0.35</c:v>
                </c:pt>
                <c:pt idx="289">
                  <c:v>1.49</c:v>
                </c:pt>
                <c:pt idx="290">
                  <c:v>2.82</c:v>
                </c:pt>
                <c:pt idx="291">
                  <c:v>1.95</c:v>
                </c:pt>
                <c:pt idx="292">
                  <c:v>1.64</c:v>
                </c:pt>
                <c:pt idx="293">
                  <c:v>1.99</c:v>
                </c:pt>
                <c:pt idx="294">
                  <c:v>1.36</c:v>
                </c:pt>
                <c:pt idx="295">
                  <c:v>1.9</c:v>
                </c:pt>
                <c:pt idx="296">
                  <c:v>1.18</c:v>
                </c:pt>
                <c:pt idx="297">
                  <c:v>0.69</c:v>
                </c:pt>
                <c:pt idx="298">
                  <c:v>1.66</c:v>
                </c:pt>
                <c:pt idx="299">
                  <c:v>2.0299999999999998</c:v>
                </c:pt>
                <c:pt idx="300">
                  <c:v>1.91</c:v>
                </c:pt>
                <c:pt idx="301">
                  <c:v>2.5499999999999998</c:v>
                </c:pt>
                <c:pt idx="302">
                  <c:v>1.65</c:v>
                </c:pt>
                <c:pt idx="303">
                  <c:v>1.83</c:v>
                </c:pt>
                <c:pt idx="304">
                  <c:v>3.22</c:v>
                </c:pt>
                <c:pt idx="305">
                  <c:v>2.87</c:v>
                </c:pt>
                <c:pt idx="306">
                  <c:v>3.44</c:v>
                </c:pt>
                <c:pt idx="307">
                  <c:v>0.25</c:v>
                </c:pt>
                <c:pt idx="308">
                  <c:v>0.24</c:v>
                </c:pt>
                <c:pt idx="309">
                  <c:v>0.27</c:v>
                </c:pt>
                <c:pt idx="310">
                  <c:v>0.31</c:v>
                </c:pt>
                <c:pt idx="311">
                  <c:v>0.16</c:v>
                </c:pt>
                <c:pt idx="312">
                  <c:v>0.61</c:v>
                </c:pt>
                <c:pt idx="313">
                  <c:v>1.31</c:v>
                </c:pt>
                <c:pt idx="314">
                  <c:v>0.6</c:v>
                </c:pt>
                <c:pt idx="315">
                  <c:v>0.63</c:v>
                </c:pt>
                <c:pt idx="316">
                  <c:v>0.76</c:v>
                </c:pt>
                <c:pt idx="317">
                  <c:v>0.86</c:v>
                </c:pt>
                <c:pt idx="318">
                  <c:v>0.6</c:v>
                </c:pt>
                <c:pt idx="319">
                  <c:v>1.19</c:v>
                </c:pt>
                <c:pt idx="320">
                  <c:v>1.31</c:v>
                </c:pt>
                <c:pt idx="321">
                  <c:v>1.31</c:v>
                </c:pt>
                <c:pt idx="322">
                  <c:v>1.78</c:v>
                </c:pt>
                <c:pt idx="323">
                  <c:v>1.01</c:v>
                </c:pt>
                <c:pt idx="324">
                  <c:v>1.5</c:v>
                </c:pt>
                <c:pt idx="325">
                  <c:v>1.35</c:v>
                </c:pt>
                <c:pt idx="326">
                  <c:v>1.4</c:v>
                </c:pt>
                <c:pt idx="327">
                  <c:v>1.22</c:v>
                </c:pt>
                <c:pt idx="328">
                  <c:v>0.83</c:v>
                </c:pt>
                <c:pt idx="329">
                  <c:v>1</c:v>
                </c:pt>
                <c:pt idx="330">
                  <c:v>1.24</c:v>
                </c:pt>
                <c:pt idx="331">
                  <c:v>1.03</c:v>
                </c:pt>
                <c:pt idx="332">
                  <c:v>1.05</c:v>
                </c:pt>
                <c:pt idx="333">
                  <c:v>1.82</c:v>
                </c:pt>
                <c:pt idx="334">
                  <c:v>1.1299999999999999</c:v>
                </c:pt>
                <c:pt idx="335">
                  <c:v>1.39</c:v>
                </c:pt>
                <c:pt idx="336">
                  <c:v>2.93</c:v>
                </c:pt>
                <c:pt idx="337">
                  <c:v>0.52</c:v>
                </c:pt>
                <c:pt idx="338">
                  <c:v>1.25</c:v>
                </c:pt>
                <c:pt idx="339">
                  <c:v>0.97</c:v>
                </c:pt>
                <c:pt idx="340">
                  <c:v>1.64</c:v>
                </c:pt>
                <c:pt idx="341">
                  <c:v>1.1100000000000001</c:v>
                </c:pt>
                <c:pt idx="342">
                  <c:v>1.98</c:v>
                </c:pt>
                <c:pt idx="343">
                  <c:v>2.0099999999999998</c:v>
                </c:pt>
                <c:pt idx="344">
                  <c:v>1.1399999999999999</c:v>
                </c:pt>
                <c:pt idx="345">
                  <c:v>0.64</c:v>
                </c:pt>
                <c:pt idx="346">
                  <c:v>2.41</c:v>
                </c:pt>
                <c:pt idx="347">
                  <c:v>2.27</c:v>
                </c:pt>
                <c:pt idx="348">
                  <c:v>1.52</c:v>
                </c:pt>
                <c:pt idx="349">
                  <c:v>0.55000000000000004</c:v>
                </c:pt>
                <c:pt idx="350">
                  <c:v>2.62</c:v>
                </c:pt>
                <c:pt idx="351">
                  <c:v>0.55000000000000004</c:v>
                </c:pt>
                <c:pt idx="352">
                  <c:v>1.39</c:v>
                </c:pt>
                <c:pt idx="353">
                  <c:v>1.23</c:v>
                </c:pt>
                <c:pt idx="354">
                  <c:v>1.33</c:v>
                </c:pt>
                <c:pt idx="355">
                  <c:v>2.95</c:v>
                </c:pt>
                <c:pt idx="356">
                  <c:v>2.48</c:v>
                </c:pt>
                <c:pt idx="357">
                  <c:v>1.18</c:v>
                </c:pt>
                <c:pt idx="358">
                  <c:v>1.85</c:v>
                </c:pt>
                <c:pt idx="359">
                  <c:v>1.3</c:v>
                </c:pt>
                <c:pt idx="360">
                  <c:v>2.13</c:v>
                </c:pt>
                <c:pt idx="361">
                  <c:v>2.6</c:v>
                </c:pt>
                <c:pt idx="362">
                  <c:v>2.23</c:v>
                </c:pt>
                <c:pt idx="363">
                  <c:v>1.6</c:v>
                </c:pt>
                <c:pt idx="364">
                  <c:v>1.56</c:v>
                </c:pt>
                <c:pt idx="365">
                  <c:v>1.58</c:v>
                </c:pt>
                <c:pt idx="366">
                  <c:v>1.65</c:v>
                </c:pt>
                <c:pt idx="367">
                  <c:v>1.58</c:v>
                </c:pt>
                <c:pt idx="368">
                  <c:v>1.35</c:v>
                </c:pt>
                <c:pt idx="369">
                  <c:v>1.49</c:v>
                </c:pt>
                <c:pt idx="370">
                  <c:v>1.85</c:v>
                </c:pt>
                <c:pt idx="371">
                  <c:v>1.75</c:v>
                </c:pt>
                <c:pt idx="372">
                  <c:v>2.13</c:v>
                </c:pt>
                <c:pt idx="373">
                  <c:v>1.45</c:v>
                </c:pt>
                <c:pt idx="374">
                  <c:v>2.12</c:v>
                </c:pt>
                <c:pt idx="375">
                  <c:v>2.11</c:v>
                </c:pt>
                <c:pt idx="376">
                  <c:v>2.31</c:v>
                </c:pt>
                <c:pt idx="377">
                  <c:v>2.25</c:v>
                </c:pt>
                <c:pt idx="378">
                  <c:v>2.15</c:v>
                </c:pt>
                <c:pt idx="379">
                  <c:v>1.85</c:v>
                </c:pt>
                <c:pt idx="380">
                  <c:v>1.76</c:v>
                </c:pt>
                <c:pt idx="381">
                  <c:v>1.6</c:v>
                </c:pt>
                <c:pt idx="382">
                  <c:v>0.22</c:v>
                </c:pt>
                <c:pt idx="383">
                  <c:v>0.24</c:v>
                </c:pt>
                <c:pt idx="384">
                  <c:v>0.34</c:v>
                </c:pt>
                <c:pt idx="385">
                  <c:v>0.24</c:v>
                </c:pt>
                <c:pt idx="386">
                  <c:v>0.22</c:v>
                </c:pt>
                <c:pt idx="387">
                  <c:v>0.18</c:v>
                </c:pt>
                <c:pt idx="388">
                  <c:v>0.27</c:v>
                </c:pt>
                <c:pt idx="389">
                  <c:v>0.7</c:v>
                </c:pt>
                <c:pt idx="390">
                  <c:v>0.11</c:v>
                </c:pt>
                <c:pt idx="391">
                  <c:v>0.22</c:v>
                </c:pt>
                <c:pt idx="392">
                  <c:v>0.62</c:v>
                </c:pt>
                <c:pt idx="393">
                  <c:v>0.51</c:v>
                </c:pt>
                <c:pt idx="394">
                  <c:v>0.23</c:v>
                </c:pt>
                <c:pt idx="395">
                  <c:v>1.56</c:v>
                </c:pt>
                <c:pt idx="396">
                  <c:v>1.58</c:v>
                </c:pt>
                <c:pt idx="397">
                  <c:v>1.58</c:v>
                </c:pt>
                <c:pt idx="398">
                  <c:v>1.31</c:v>
                </c:pt>
                <c:pt idx="399">
                  <c:v>1.55</c:v>
                </c:pt>
                <c:pt idx="400">
                  <c:v>1.43</c:v>
                </c:pt>
                <c:pt idx="401">
                  <c:v>1.43</c:v>
                </c:pt>
                <c:pt idx="402">
                  <c:v>1.34</c:v>
                </c:pt>
                <c:pt idx="403">
                  <c:v>1.42</c:v>
                </c:pt>
                <c:pt idx="404">
                  <c:v>1.81</c:v>
                </c:pt>
                <c:pt idx="405">
                  <c:v>2.13</c:v>
                </c:pt>
                <c:pt idx="406">
                  <c:v>0.06</c:v>
                </c:pt>
                <c:pt idx="407">
                  <c:v>0.05</c:v>
                </c:pt>
                <c:pt idx="408">
                  <c:v>0.09</c:v>
                </c:pt>
                <c:pt idx="409">
                  <c:v>0.01</c:v>
                </c:pt>
                <c:pt idx="410">
                  <c:v>0.47</c:v>
                </c:pt>
                <c:pt idx="411">
                  <c:v>0.01</c:v>
                </c:pt>
                <c:pt idx="412">
                  <c:v>0.72</c:v>
                </c:pt>
                <c:pt idx="413">
                  <c:v>0.36</c:v>
                </c:pt>
                <c:pt idx="414">
                  <c:v>0.45</c:v>
                </c:pt>
                <c:pt idx="415">
                  <c:v>0.6</c:v>
                </c:pt>
                <c:pt idx="416">
                  <c:v>0.62</c:v>
                </c:pt>
                <c:pt idx="417">
                  <c:v>0.63</c:v>
                </c:pt>
                <c:pt idx="418">
                  <c:v>0.32</c:v>
                </c:pt>
                <c:pt idx="419">
                  <c:v>0.37</c:v>
                </c:pt>
                <c:pt idx="420">
                  <c:v>0.9</c:v>
                </c:pt>
                <c:pt idx="421">
                  <c:v>0.27</c:v>
                </c:pt>
                <c:pt idx="422">
                  <c:v>0.18</c:v>
                </c:pt>
                <c:pt idx="423">
                  <c:v>0.45</c:v>
                </c:pt>
                <c:pt idx="424">
                  <c:v>0.42</c:v>
                </c:pt>
                <c:pt idx="425">
                  <c:v>0.78</c:v>
                </c:pt>
                <c:pt idx="426">
                  <c:v>0.92</c:v>
                </c:pt>
                <c:pt idx="427">
                  <c:v>1.50877679697352</c:v>
                </c:pt>
                <c:pt idx="428">
                  <c:v>1.47597730138714</c:v>
                </c:pt>
                <c:pt idx="429">
                  <c:v>2.8</c:v>
                </c:pt>
                <c:pt idx="430">
                  <c:v>1.01</c:v>
                </c:pt>
                <c:pt idx="431">
                  <c:v>0.93</c:v>
                </c:pt>
                <c:pt idx="432">
                  <c:v>2.79</c:v>
                </c:pt>
                <c:pt idx="433">
                  <c:v>1.15365699873897</c:v>
                </c:pt>
                <c:pt idx="434">
                  <c:v>2.2599999999999998</c:v>
                </c:pt>
                <c:pt idx="435">
                  <c:v>2.01170239596469</c:v>
                </c:pt>
                <c:pt idx="436">
                  <c:v>1.45</c:v>
                </c:pt>
                <c:pt idx="437">
                  <c:v>0.64</c:v>
                </c:pt>
                <c:pt idx="438">
                  <c:v>0.88</c:v>
                </c:pt>
                <c:pt idx="439">
                  <c:v>1.74</c:v>
                </c:pt>
                <c:pt idx="440">
                  <c:v>0.35</c:v>
                </c:pt>
                <c:pt idx="441">
                  <c:v>0.28000000000000003</c:v>
                </c:pt>
                <c:pt idx="442">
                  <c:v>1.03</c:v>
                </c:pt>
                <c:pt idx="443">
                  <c:v>1.29</c:v>
                </c:pt>
                <c:pt idx="444">
                  <c:v>1.31</c:v>
                </c:pt>
                <c:pt idx="445">
                  <c:v>1.24</c:v>
                </c:pt>
                <c:pt idx="446">
                  <c:v>1.26</c:v>
                </c:pt>
                <c:pt idx="447">
                  <c:v>0.5</c:v>
                </c:pt>
                <c:pt idx="448">
                  <c:v>0.93</c:v>
                </c:pt>
                <c:pt idx="449">
                  <c:v>2.23</c:v>
                </c:pt>
                <c:pt idx="450">
                  <c:v>1.71</c:v>
                </c:pt>
                <c:pt idx="451">
                  <c:v>2.57</c:v>
                </c:pt>
                <c:pt idx="452">
                  <c:v>2.13</c:v>
                </c:pt>
                <c:pt idx="453">
                  <c:v>2.1</c:v>
                </c:pt>
                <c:pt idx="454">
                  <c:v>1.42</c:v>
                </c:pt>
                <c:pt idx="455">
                  <c:v>1.22</c:v>
                </c:pt>
                <c:pt idx="456">
                  <c:v>2.13</c:v>
                </c:pt>
                <c:pt idx="457">
                  <c:v>1.96</c:v>
                </c:pt>
                <c:pt idx="458">
                  <c:v>0.7</c:v>
                </c:pt>
                <c:pt idx="459">
                  <c:v>1.1000000000000001</c:v>
                </c:pt>
                <c:pt idx="460">
                  <c:v>1.35</c:v>
                </c:pt>
                <c:pt idx="461">
                  <c:v>0.5</c:v>
                </c:pt>
                <c:pt idx="462">
                  <c:v>0.53</c:v>
                </c:pt>
                <c:pt idx="463">
                  <c:v>1.32</c:v>
                </c:pt>
                <c:pt idx="464">
                  <c:v>0.43</c:v>
                </c:pt>
                <c:pt idx="465">
                  <c:v>0.5</c:v>
                </c:pt>
                <c:pt idx="466">
                  <c:v>0.42</c:v>
                </c:pt>
                <c:pt idx="467">
                  <c:v>0.74</c:v>
                </c:pt>
                <c:pt idx="468">
                  <c:v>0.92</c:v>
                </c:pt>
                <c:pt idx="469">
                  <c:v>0.72</c:v>
                </c:pt>
                <c:pt idx="470">
                  <c:v>1.52</c:v>
                </c:pt>
                <c:pt idx="471">
                  <c:v>1.48</c:v>
                </c:pt>
                <c:pt idx="472">
                  <c:v>0.77</c:v>
                </c:pt>
                <c:pt idx="473">
                  <c:v>0.91</c:v>
                </c:pt>
                <c:pt idx="474">
                  <c:v>1.5</c:v>
                </c:pt>
                <c:pt idx="475">
                  <c:v>2.57</c:v>
                </c:pt>
                <c:pt idx="476">
                  <c:v>1.19</c:v>
                </c:pt>
                <c:pt idx="477">
                  <c:v>1.87</c:v>
                </c:pt>
                <c:pt idx="478">
                  <c:v>1.77</c:v>
                </c:pt>
                <c:pt idx="479">
                  <c:v>1.27</c:v>
                </c:pt>
                <c:pt idx="480">
                  <c:v>1.86</c:v>
                </c:pt>
                <c:pt idx="481">
                  <c:v>2.37</c:v>
                </c:pt>
                <c:pt idx="482">
                  <c:v>2.1800000000000002</c:v>
                </c:pt>
                <c:pt idx="483">
                  <c:v>2.34</c:v>
                </c:pt>
                <c:pt idx="484">
                  <c:v>1.94</c:v>
                </c:pt>
                <c:pt idx="485">
                  <c:v>2.83</c:v>
                </c:pt>
                <c:pt idx="486">
                  <c:v>2.5499999999999998</c:v>
                </c:pt>
                <c:pt idx="487">
                  <c:v>1.72</c:v>
                </c:pt>
                <c:pt idx="488">
                  <c:v>1.79</c:v>
                </c:pt>
                <c:pt idx="489">
                  <c:v>1.92</c:v>
                </c:pt>
                <c:pt idx="490">
                  <c:v>1.67</c:v>
                </c:pt>
                <c:pt idx="491">
                  <c:v>2.11</c:v>
                </c:pt>
                <c:pt idx="492">
                  <c:v>2.13</c:v>
                </c:pt>
                <c:pt idx="493">
                  <c:v>1.81</c:v>
                </c:pt>
                <c:pt idx="494">
                  <c:v>1.43</c:v>
                </c:pt>
                <c:pt idx="495">
                  <c:v>3.72</c:v>
                </c:pt>
                <c:pt idx="496">
                  <c:v>1.79</c:v>
                </c:pt>
                <c:pt idx="497">
                  <c:v>1.42</c:v>
                </c:pt>
                <c:pt idx="498">
                  <c:v>1.7</c:v>
                </c:pt>
                <c:pt idx="499">
                  <c:v>1.44</c:v>
                </c:pt>
                <c:pt idx="500">
                  <c:v>1.6</c:v>
                </c:pt>
                <c:pt idx="501">
                  <c:v>1.78</c:v>
                </c:pt>
                <c:pt idx="502">
                  <c:v>1.47</c:v>
                </c:pt>
                <c:pt idx="503">
                  <c:v>1.32</c:v>
                </c:pt>
                <c:pt idx="504">
                  <c:v>1.54</c:v>
                </c:pt>
                <c:pt idx="505">
                  <c:v>2.64</c:v>
                </c:pt>
                <c:pt idx="506">
                  <c:v>1.39</c:v>
                </c:pt>
                <c:pt idx="507">
                  <c:v>1.46</c:v>
                </c:pt>
                <c:pt idx="508">
                  <c:v>1.51</c:v>
                </c:pt>
                <c:pt idx="509">
                  <c:v>3.15</c:v>
                </c:pt>
                <c:pt idx="510">
                  <c:v>3.03</c:v>
                </c:pt>
                <c:pt idx="511">
                  <c:v>2.15</c:v>
                </c:pt>
                <c:pt idx="512">
                  <c:v>3.23</c:v>
                </c:pt>
                <c:pt idx="513">
                  <c:v>4</c:v>
                </c:pt>
                <c:pt idx="514">
                  <c:v>3.53</c:v>
                </c:pt>
                <c:pt idx="515">
                  <c:v>3.31</c:v>
                </c:pt>
                <c:pt idx="516">
                  <c:v>4.08</c:v>
                </c:pt>
                <c:pt idx="517">
                  <c:v>2.75</c:v>
                </c:pt>
                <c:pt idx="518">
                  <c:v>2.86</c:v>
                </c:pt>
                <c:pt idx="519">
                  <c:v>2.62</c:v>
                </c:pt>
                <c:pt idx="520">
                  <c:v>1.64</c:v>
                </c:pt>
                <c:pt idx="521">
                  <c:v>1.7</c:v>
                </c:pt>
                <c:pt idx="522">
                  <c:v>4.2</c:v>
                </c:pt>
                <c:pt idx="523">
                  <c:v>1.86</c:v>
                </c:pt>
                <c:pt idx="524">
                  <c:v>3.34</c:v>
                </c:pt>
                <c:pt idx="525">
                  <c:v>3.53</c:v>
                </c:pt>
                <c:pt idx="526">
                  <c:v>2.02</c:v>
                </c:pt>
                <c:pt idx="527">
                  <c:v>1.74</c:v>
                </c:pt>
                <c:pt idx="528">
                  <c:v>2.2599999999999998</c:v>
                </c:pt>
                <c:pt idx="529">
                  <c:v>2.2200000000000002</c:v>
                </c:pt>
                <c:pt idx="530">
                  <c:v>2.319999999999999</c:v>
                </c:pt>
                <c:pt idx="531">
                  <c:v>2.34</c:v>
                </c:pt>
                <c:pt idx="532">
                  <c:v>2.2400000000000002</c:v>
                </c:pt>
                <c:pt idx="533">
                  <c:v>4.1499999999999986</c:v>
                </c:pt>
                <c:pt idx="534">
                  <c:v>4.04</c:v>
                </c:pt>
                <c:pt idx="535">
                  <c:v>3.64</c:v>
                </c:pt>
                <c:pt idx="536">
                  <c:v>2.41</c:v>
                </c:pt>
                <c:pt idx="537">
                  <c:v>2.5099999999999998</c:v>
                </c:pt>
                <c:pt idx="538">
                  <c:v>3.55</c:v>
                </c:pt>
                <c:pt idx="539">
                  <c:v>3.54</c:v>
                </c:pt>
                <c:pt idx="540">
                  <c:v>3.6</c:v>
                </c:pt>
                <c:pt idx="541">
                  <c:v>3.56</c:v>
                </c:pt>
                <c:pt idx="542">
                  <c:v>2.85</c:v>
                </c:pt>
                <c:pt idx="543">
                  <c:v>2.9</c:v>
                </c:pt>
                <c:pt idx="544">
                  <c:v>2.64</c:v>
                </c:pt>
                <c:pt idx="545">
                  <c:v>2.67</c:v>
                </c:pt>
                <c:pt idx="546">
                  <c:v>2.63</c:v>
                </c:pt>
                <c:pt idx="547">
                  <c:v>2.15</c:v>
                </c:pt>
                <c:pt idx="548">
                  <c:v>1.23</c:v>
                </c:pt>
                <c:pt idx="549">
                  <c:v>1.06</c:v>
                </c:pt>
                <c:pt idx="550">
                  <c:v>1.7</c:v>
                </c:pt>
                <c:pt idx="551">
                  <c:v>0.9</c:v>
                </c:pt>
                <c:pt idx="552">
                  <c:v>0.55000000000000004</c:v>
                </c:pt>
                <c:pt idx="553">
                  <c:v>0.48</c:v>
                </c:pt>
                <c:pt idx="554">
                  <c:v>0.89</c:v>
                </c:pt>
                <c:pt idx="555">
                  <c:v>1.67</c:v>
                </c:pt>
                <c:pt idx="556">
                  <c:v>0.54</c:v>
                </c:pt>
                <c:pt idx="557">
                  <c:v>0.94</c:v>
                </c:pt>
                <c:pt idx="558">
                  <c:v>1.18</c:v>
                </c:pt>
                <c:pt idx="559">
                  <c:v>0.96</c:v>
                </c:pt>
                <c:pt idx="560">
                  <c:v>1.08</c:v>
                </c:pt>
                <c:pt idx="561">
                  <c:v>1.17</c:v>
                </c:pt>
                <c:pt idx="562">
                  <c:v>1.69</c:v>
                </c:pt>
                <c:pt idx="563">
                  <c:v>3.9239999999999999</c:v>
                </c:pt>
                <c:pt idx="564">
                  <c:v>4.520999999999999</c:v>
                </c:pt>
                <c:pt idx="565">
                  <c:v>4.0939999999999994</c:v>
                </c:pt>
                <c:pt idx="566">
                  <c:v>3.7320000000000002</c:v>
                </c:pt>
                <c:pt idx="567">
                  <c:v>4.3819999999999997</c:v>
                </c:pt>
                <c:pt idx="568">
                  <c:v>4.09</c:v>
                </c:pt>
                <c:pt idx="569">
                  <c:v>4.3449999999999989</c:v>
                </c:pt>
                <c:pt idx="570">
                  <c:v>3.996</c:v>
                </c:pt>
                <c:pt idx="571">
                  <c:v>3.8079999999999998</c:v>
                </c:pt>
                <c:pt idx="572">
                  <c:v>3.1989999999999998</c:v>
                </c:pt>
                <c:pt idx="573">
                  <c:v>4.0439999999999996</c:v>
                </c:pt>
                <c:pt idx="574">
                  <c:v>4.5579999999999989</c:v>
                </c:pt>
                <c:pt idx="575">
                  <c:v>3.9620000000000002</c:v>
                </c:pt>
                <c:pt idx="576">
                  <c:v>4.0460000000000003</c:v>
                </c:pt>
                <c:pt idx="577">
                  <c:v>4.0789999999999997</c:v>
                </c:pt>
                <c:pt idx="578">
                  <c:v>4.3269999999999991</c:v>
                </c:pt>
                <c:pt idx="579">
                  <c:v>4.0960000000000001</c:v>
                </c:pt>
                <c:pt idx="580">
                  <c:v>4.5599999999999996</c:v>
                </c:pt>
                <c:pt idx="581">
                  <c:v>3.7909999999999999</c:v>
                </c:pt>
                <c:pt idx="582">
                  <c:v>4.395999999999999</c:v>
                </c:pt>
                <c:pt idx="583">
                  <c:v>4.1749999999999989</c:v>
                </c:pt>
                <c:pt idx="584">
                  <c:v>2.5179999999999998</c:v>
                </c:pt>
                <c:pt idx="585">
                  <c:v>1.466</c:v>
                </c:pt>
                <c:pt idx="586">
                  <c:v>1.06</c:v>
                </c:pt>
                <c:pt idx="587">
                  <c:v>0.18</c:v>
                </c:pt>
                <c:pt idx="588">
                  <c:v>0.19</c:v>
                </c:pt>
                <c:pt idx="589">
                  <c:v>1.71</c:v>
                </c:pt>
                <c:pt idx="590">
                  <c:v>1.32551103953368</c:v>
                </c:pt>
                <c:pt idx="591">
                  <c:v>1.84</c:v>
                </c:pt>
                <c:pt idx="592">
                  <c:v>1.4</c:v>
                </c:pt>
                <c:pt idx="593">
                  <c:v>2.37</c:v>
                </c:pt>
                <c:pt idx="594">
                  <c:v>1.42</c:v>
                </c:pt>
                <c:pt idx="595">
                  <c:v>1.8069999999999999</c:v>
                </c:pt>
                <c:pt idx="596">
                  <c:v>1.7010000000000001</c:v>
                </c:pt>
                <c:pt idx="597">
                  <c:v>0.31</c:v>
                </c:pt>
                <c:pt idx="598">
                  <c:v>0.47</c:v>
                </c:pt>
                <c:pt idx="599">
                  <c:v>0.22</c:v>
                </c:pt>
                <c:pt idx="600">
                  <c:v>0.65</c:v>
                </c:pt>
                <c:pt idx="601">
                  <c:v>0.66</c:v>
                </c:pt>
                <c:pt idx="602">
                  <c:v>0.6</c:v>
                </c:pt>
                <c:pt idx="603">
                  <c:v>0.39</c:v>
                </c:pt>
                <c:pt idx="604">
                  <c:v>0.95</c:v>
                </c:pt>
                <c:pt idx="605">
                  <c:v>1.96</c:v>
                </c:pt>
                <c:pt idx="606">
                  <c:v>0.61</c:v>
                </c:pt>
                <c:pt idx="607">
                  <c:v>1.6</c:v>
                </c:pt>
                <c:pt idx="608">
                  <c:v>0.78</c:v>
                </c:pt>
                <c:pt idx="609">
                  <c:v>0.47</c:v>
                </c:pt>
                <c:pt idx="610">
                  <c:v>0.74</c:v>
                </c:pt>
                <c:pt idx="611">
                  <c:v>1.21</c:v>
                </c:pt>
                <c:pt idx="612">
                  <c:v>0.95</c:v>
                </c:pt>
                <c:pt idx="613">
                  <c:v>0.56000000000000005</c:v>
                </c:pt>
                <c:pt idx="614">
                  <c:v>0.75</c:v>
                </c:pt>
                <c:pt idx="615">
                  <c:v>0.44</c:v>
                </c:pt>
                <c:pt idx="616">
                  <c:v>0.34</c:v>
                </c:pt>
                <c:pt idx="617">
                  <c:v>1.03</c:v>
                </c:pt>
                <c:pt idx="618">
                  <c:v>3.14</c:v>
                </c:pt>
                <c:pt idx="619">
                  <c:v>0.8</c:v>
                </c:pt>
                <c:pt idx="620">
                  <c:v>0.42</c:v>
                </c:pt>
                <c:pt idx="621">
                  <c:v>1.5</c:v>
                </c:pt>
                <c:pt idx="622">
                  <c:v>1.71</c:v>
                </c:pt>
                <c:pt idx="623">
                  <c:v>1.29</c:v>
                </c:pt>
                <c:pt idx="624">
                  <c:v>1.21</c:v>
                </c:pt>
                <c:pt idx="625">
                  <c:v>0.56000000000000005</c:v>
                </c:pt>
                <c:pt idx="626">
                  <c:v>0.28999999999999998</c:v>
                </c:pt>
                <c:pt idx="627">
                  <c:v>0.55000000000000004</c:v>
                </c:pt>
                <c:pt idx="628">
                  <c:v>0.35</c:v>
                </c:pt>
                <c:pt idx="629">
                  <c:v>0.53</c:v>
                </c:pt>
                <c:pt idx="630">
                  <c:v>0.52</c:v>
                </c:pt>
                <c:pt idx="631">
                  <c:v>0.5</c:v>
                </c:pt>
                <c:pt idx="632">
                  <c:v>1.3</c:v>
                </c:pt>
                <c:pt idx="633">
                  <c:v>0.99</c:v>
                </c:pt>
                <c:pt idx="634">
                  <c:v>1.66</c:v>
                </c:pt>
                <c:pt idx="635">
                  <c:v>1.23</c:v>
                </c:pt>
                <c:pt idx="636">
                  <c:v>1.39</c:v>
                </c:pt>
                <c:pt idx="637">
                  <c:v>0.93</c:v>
                </c:pt>
                <c:pt idx="638">
                  <c:v>1.6</c:v>
                </c:pt>
                <c:pt idx="639">
                  <c:v>1.02</c:v>
                </c:pt>
                <c:pt idx="640">
                  <c:v>1.1100000000000001</c:v>
                </c:pt>
                <c:pt idx="641">
                  <c:v>4.6199999999999992</c:v>
                </c:pt>
                <c:pt idx="642">
                  <c:v>1.35</c:v>
                </c:pt>
                <c:pt idx="643">
                  <c:v>1.1100000000000001</c:v>
                </c:pt>
                <c:pt idx="644">
                  <c:v>4.47</c:v>
                </c:pt>
                <c:pt idx="645">
                  <c:v>4.96</c:v>
                </c:pt>
                <c:pt idx="646">
                  <c:v>1.95</c:v>
                </c:pt>
                <c:pt idx="647">
                  <c:v>2.36</c:v>
                </c:pt>
                <c:pt idx="648">
                  <c:v>3.16</c:v>
                </c:pt>
                <c:pt idx="649">
                  <c:v>1.77</c:v>
                </c:pt>
                <c:pt idx="650">
                  <c:v>1.41</c:v>
                </c:pt>
                <c:pt idx="651">
                  <c:v>0.3</c:v>
                </c:pt>
                <c:pt idx="652">
                  <c:v>0.23</c:v>
                </c:pt>
                <c:pt idx="653">
                  <c:v>1</c:v>
                </c:pt>
                <c:pt idx="654">
                  <c:v>0.94</c:v>
                </c:pt>
                <c:pt idx="655">
                  <c:v>0.68</c:v>
                </c:pt>
                <c:pt idx="656">
                  <c:v>0.88</c:v>
                </c:pt>
                <c:pt idx="657">
                  <c:v>0.64</c:v>
                </c:pt>
                <c:pt idx="658">
                  <c:v>1.96</c:v>
                </c:pt>
                <c:pt idx="659">
                  <c:v>1.98</c:v>
                </c:pt>
                <c:pt idx="660">
                  <c:v>1.04</c:v>
                </c:pt>
                <c:pt idx="661">
                  <c:v>0.79</c:v>
                </c:pt>
                <c:pt idx="662">
                  <c:v>2.13</c:v>
                </c:pt>
                <c:pt idx="663">
                  <c:v>2.58</c:v>
                </c:pt>
                <c:pt idx="664">
                  <c:v>1.55</c:v>
                </c:pt>
                <c:pt idx="665">
                  <c:v>2.36</c:v>
                </c:pt>
                <c:pt idx="666">
                  <c:v>1.39</c:v>
                </c:pt>
                <c:pt idx="667">
                  <c:v>1.1200000000000001</c:v>
                </c:pt>
                <c:pt idx="668">
                  <c:v>1</c:v>
                </c:pt>
                <c:pt idx="669">
                  <c:v>0.61</c:v>
                </c:pt>
                <c:pt idx="670">
                  <c:v>1.43</c:v>
                </c:pt>
                <c:pt idx="671">
                  <c:v>2.67</c:v>
                </c:pt>
                <c:pt idx="672">
                  <c:v>0.54</c:v>
                </c:pt>
                <c:pt idx="673">
                  <c:v>0.7</c:v>
                </c:pt>
                <c:pt idx="674">
                  <c:v>0.85</c:v>
                </c:pt>
                <c:pt idx="675">
                  <c:v>0.88</c:v>
                </c:pt>
                <c:pt idx="676">
                  <c:v>0.36</c:v>
                </c:pt>
                <c:pt idx="677">
                  <c:v>0.28000000000000003</c:v>
                </c:pt>
                <c:pt idx="678">
                  <c:v>7.0000000000000007E-2</c:v>
                </c:pt>
                <c:pt idx="679">
                  <c:v>0.24</c:v>
                </c:pt>
                <c:pt idx="680">
                  <c:v>0.45</c:v>
                </c:pt>
                <c:pt idx="681">
                  <c:v>2.81</c:v>
                </c:pt>
                <c:pt idx="682">
                  <c:v>2.93</c:v>
                </c:pt>
                <c:pt idx="683">
                  <c:v>2.65</c:v>
                </c:pt>
                <c:pt idx="684">
                  <c:v>2.61</c:v>
                </c:pt>
                <c:pt idx="685">
                  <c:v>2.14</c:v>
                </c:pt>
                <c:pt idx="686">
                  <c:v>2.0299999999999998</c:v>
                </c:pt>
                <c:pt idx="687">
                  <c:v>0.03</c:v>
                </c:pt>
                <c:pt idx="688">
                  <c:v>0.04</c:v>
                </c:pt>
                <c:pt idx="689">
                  <c:v>0.03</c:v>
                </c:pt>
                <c:pt idx="690">
                  <c:v>0.02</c:v>
                </c:pt>
                <c:pt idx="691">
                  <c:v>1.32</c:v>
                </c:pt>
                <c:pt idx="692">
                  <c:v>1.31</c:v>
                </c:pt>
                <c:pt idx="693">
                  <c:v>1.31</c:v>
                </c:pt>
                <c:pt idx="694">
                  <c:v>1.19</c:v>
                </c:pt>
                <c:pt idx="695">
                  <c:v>1.26</c:v>
                </c:pt>
                <c:pt idx="696">
                  <c:v>1.23</c:v>
                </c:pt>
                <c:pt idx="697">
                  <c:v>0.05</c:v>
                </c:pt>
                <c:pt idx="698">
                  <c:v>0.04</c:v>
                </c:pt>
                <c:pt idx="699">
                  <c:v>0.04</c:v>
                </c:pt>
                <c:pt idx="700">
                  <c:v>0.02</c:v>
                </c:pt>
                <c:pt idx="701">
                  <c:v>0.02</c:v>
                </c:pt>
                <c:pt idx="702">
                  <c:v>0.03</c:v>
                </c:pt>
                <c:pt idx="703">
                  <c:v>0.02</c:v>
                </c:pt>
                <c:pt idx="704">
                  <c:v>0.04</c:v>
                </c:pt>
                <c:pt idx="705">
                  <c:v>0.04</c:v>
                </c:pt>
                <c:pt idx="706">
                  <c:v>0.1</c:v>
                </c:pt>
                <c:pt idx="707">
                  <c:v>0.72</c:v>
                </c:pt>
                <c:pt idx="708">
                  <c:v>0.63</c:v>
                </c:pt>
                <c:pt idx="709">
                  <c:v>0.22</c:v>
                </c:pt>
                <c:pt idx="710">
                  <c:v>0.17</c:v>
                </c:pt>
                <c:pt idx="711">
                  <c:v>0.03</c:v>
                </c:pt>
                <c:pt idx="712">
                  <c:v>0.03</c:v>
                </c:pt>
                <c:pt idx="713">
                  <c:v>0.02</c:v>
                </c:pt>
                <c:pt idx="714">
                  <c:v>0.03</c:v>
                </c:pt>
                <c:pt idx="715">
                  <c:v>0.03</c:v>
                </c:pt>
                <c:pt idx="716">
                  <c:v>0.04</c:v>
                </c:pt>
                <c:pt idx="717">
                  <c:v>0.03</c:v>
                </c:pt>
                <c:pt idx="718">
                  <c:v>0.04</c:v>
                </c:pt>
                <c:pt idx="719">
                  <c:v>0.17</c:v>
                </c:pt>
                <c:pt idx="720">
                  <c:v>0.84</c:v>
                </c:pt>
                <c:pt idx="721">
                  <c:v>0.88</c:v>
                </c:pt>
                <c:pt idx="722">
                  <c:v>1.18</c:v>
                </c:pt>
                <c:pt idx="723">
                  <c:v>1.17</c:v>
                </c:pt>
                <c:pt idx="724">
                  <c:v>0.23</c:v>
                </c:pt>
                <c:pt idx="725">
                  <c:v>0.17</c:v>
                </c:pt>
                <c:pt idx="726">
                  <c:v>0.25</c:v>
                </c:pt>
                <c:pt idx="727">
                  <c:v>0.08</c:v>
                </c:pt>
                <c:pt idx="728">
                  <c:v>0.09</c:v>
                </c:pt>
                <c:pt idx="729">
                  <c:v>0.12</c:v>
                </c:pt>
                <c:pt idx="730">
                  <c:v>0.24</c:v>
                </c:pt>
                <c:pt idx="731">
                  <c:v>0.36</c:v>
                </c:pt>
                <c:pt idx="732">
                  <c:v>0.51</c:v>
                </c:pt>
                <c:pt idx="733">
                  <c:v>0.33</c:v>
                </c:pt>
                <c:pt idx="734">
                  <c:v>0.14000000000000001</c:v>
                </c:pt>
                <c:pt idx="735">
                  <c:v>0.3</c:v>
                </c:pt>
                <c:pt idx="736">
                  <c:v>0.06</c:v>
                </c:pt>
                <c:pt idx="737">
                  <c:v>7.0000000000000007E-2</c:v>
                </c:pt>
                <c:pt idx="738">
                  <c:v>0.2</c:v>
                </c:pt>
                <c:pt idx="739">
                  <c:v>0.62</c:v>
                </c:pt>
                <c:pt idx="740">
                  <c:v>0.11</c:v>
                </c:pt>
                <c:pt idx="741">
                  <c:v>0.11</c:v>
                </c:pt>
                <c:pt idx="742">
                  <c:v>0.13</c:v>
                </c:pt>
                <c:pt idx="743">
                  <c:v>0.11</c:v>
                </c:pt>
                <c:pt idx="744">
                  <c:v>0.39</c:v>
                </c:pt>
                <c:pt idx="745">
                  <c:v>0.62</c:v>
                </c:pt>
                <c:pt idx="746">
                  <c:v>0.28999999999999998</c:v>
                </c:pt>
                <c:pt idx="747">
                  <c:v>0.38</c:v>
                </c:pt>
                <c:pt idx="748">
                  <c:v>0.26</c:v>
                </c:pt>
                <c:pt idx="749">
                  <c:v>0.22</c:v>
                </c:pt>
                <c:pt idx="750">
                  <c:v>0.15</c:v>
                </c:pt>
                <c:pt idx="751">
                  <c:v>0.1</c:v>
                </c:pt>
                <c:pt idx="752">
                  <c:v>0.08</c:v>
                </c:pt>
                <c:pt idx="753">
                  <c:v>0.08</c:v>
                </c:pt>
                <c:pt idx="754">
                  <c:v>0.08</c:v>
                </c:pt>
                <c:pt idx="755">
                  <c:v>0.61</c:v>
                </c:pt>
                <c:pt idx="756">
                  <c:v>0.46</c:v>
                </c:pt>
                <c:pt idx="757">
                  <c:v>0.48</c:v>
                </c:pt>
                <c:pt idx="758">
                  <c:v>0.51</c:v>
                </c:pt>
                <c:pt idx="759">
                  <c:v>0.5</c:v>
                </c:pt>
                <c:pt idx="760">
                  <c:v>0.52</c:v>
                </c:pt>
                <c:pt idx="761">
                  <c:v>0.57999999999999996</c:v>
                </c:pt>
                <c:pt idx="762">
                  <c:v>0.31</c:v>
                </c:pt>
                <c:pt idx="763">
                  <c:v>0.28999999999999998</c:v>
                </c:pt>
                <c:pt idx="764">
                  <c:v>0.36</c:v>
                </c:pt>
                <c:pt idx="765">
                  <c:v>0.37</c:v>
                </c:pt>
                <c:pt idx="766">
                  <c:v>0.19</c:v>
                </c:pt>
                <c:pt idx="767">
                  <c:v>0.21</c:v>
                </c:pt>
                <c:pt idx="768">
                  <c:v>0.35</c:v>
                </c:pt>
                <c:pt idx="769">
                  <c:v>0.47</c:v>
                </c:pt>
                <c:pt idx="770">
                  <c:v>1.0309999999999999</c:v>
                </c:pt>
                <c:pt idx="771">
                  <c:v>6.8500000000000005E-2</c:v>
                </c:pt>
                <c:pt idx="772">
                  <c:v>0.95669999999999999</c:v>
                </c:pt>
                <c:pt idx="773">
                  <c:v>0.26</c:v>
                </c:pt>
                <c:pt idx="774">
                  <c:v>0.1356</c:v>
                </c:pt>
                <c:pt idx="775">
                  <c:v>1.2699999999999999E-2</c:v>
                </c:pt>
                <c:pt idx="776">
                  <c:v>0.31180000000000002</c:v>
                </c:pt>
                <c:pt idx="777">
                  <c:v>0.19700000000000001</c:v>
                </c:pt>
                <c:pt idx="778">
                  <c:v>0.24840000000000001</c:v>
                </c:pt>
                <c:pt idx="779">
                  <c:v>0.31790000000000002</c:v>
                </c:pt>
                <c:pt idx="780">
                  <c:v>0.35</c:v>
                </c:pt>
                <c:pt idx="781">
                  <c:v>0.47</c:v>
                </c:pt>
                <c:pt idx="782">
                  <c:v>0.02</c:v>
                </c:pt>
                <c:pt idx="783">
                  <c:v>2.64</c:v>
                </c:pt>
                <c:pt idx="784">
                  <c:v>2.39</c:v>
                </c:pt>
                <c:pt idx="785">
                  <c:v>2.37</c:v>
                </c:pt>
                <c:pt idx="786">
                  <c:v>2.73</c:v>
                </c:pt>
                <c:pt idx="787">
                  <c:v>2.48</c:v>
                </c:pt>
                <c:pt idx="788">
                  <c:v>2.6</c:v>
                </c:pt>
                <c:pt idx="789">
                  <c:v>2.48</c:v>
                </c:pt>
                <c:pt idx="790">
                  <c:v>2.65</c:v>
                </c:pt>
                <c:pt idx="791">
                  <c:v>2.2799999999999998</c:v>
                </c:pt>
                <c:pt idx="792">
                  <c:v>2.37</c:v>
                </c:pt>
                <c:pt idx="793">
                  <c:v>0.84</c:v>
                </c:pt>
                <c:pt idx="794">
                  <c:v>0.84</c:v>
                </c:pt>
                <c:pt idx="795">
                  <c:v>1.06</c:v>
                </c:pt>
                <c:pt idx="796">
                  <c:v>1.07</c:v>
                </c:pt>
                <c:pt idx="797">
                  <c:v>0.9</c:v>
                </c:pt>
                <c:pt idx="798">
                  <c:v>0.8</c:v>
                </c:pt>
                <c:pt idx="799">
                  <c:v>1.5</c:v>
                </c:pt>
                <c:pt idx="800">
                  <c:v>1</c:v>
                </c:pt>
                <c:pt idx="801">
                  <c:v>2.0699999999999998</c:v>
                </c:pt>
                <c:pt idx="802">
                  <c:v>2.93</c:v>
                </c:pt>
                <c:pt idx="803">
                  <c:v>1.31</c:v>
                </c:pt>
                <c:pt idx="804">
                  <c:v>1.77</c:v>
                </c:pt>
                <c:pt idx="805">
                  <c:v>0.91</c:v>
                </c:pt>
                <c:pt idx="806">
                  <c:v>0.6</c:v>
                </c:pt>
                <c:pt idx="807">
                  <c:v>0.67</c:v>
                </c:pt>
                <c:pt idx="808">
                  <c:v>0.91</c:v>
                </c:pt>
                <c:pt idx="809">
                  <c:v>1.01</c:v>
                </c:pt>
                <c:pt idx="810">
                  <c:v>0.99</c:v>
                </c:pt>
                <c:pt idx="811">
                  <c:v>0.96</c:v>
                </c:pt>
                <c:pt idx="812">
                  <c:v>1.02</c:v>
                </c:pt>
                <c:pt idx="813">
                  <c:v>1.08</c:v>
                </c:pt>
                <c:pt idx="814">
                  <c:v>1.08</c:v>
                </c:pt>
                <c:pt idx="815">
                  <c:v>2.16</c:v>
                </c:pt>
                <c:pt idx="816">
                  <c:v>3.74</c:v>
                </c:pt>
                <c:pt idx="817">
                  <c:v>1.75</c:v>
                </c:pt>
                <c:pt idx="818">
                  <c:v>1.31</c:v>
                </c:pt>
                <c:pt idx="819">
                  <c:v>2.2400000000000002</c:v>
                </c:pt>
                <c:pt idx="820">
                  <c:v>1.69</c:v>
                </c:pt>
                <c:pt idx="821">
                  <c:v>3.04</c:v>
                </c:pt>
                <c:pt idx="822">
                  <c:v>0.97</c:v>
                </c:pt>
                <c:pt idx="823">
                  <c:v>1.0900000000000001</c:v>
                </c:pt>
                <c:pt idx="824">
                  <c:v>1.31</c:v>
                </c:pt>
                <c:pt idx="825">
                  <c:v>2.1800000000000002</c:v>
                </c:pt>
                <c:pt idx="826">
                  <c:v>3.87</c:v>
                </c:pt>
                <c:pt idx="827">
                  <c:v>3.92</c:v>
                </c:pt>
                <c:pt idx="828">
                  <c:v>2.5299999999999998</c:v>
                </c:pt>
                <c:pt idx="829">
                  <c:v>0.73</c:v>
                </c:pt>
                <c:pt idx="830">
                  <c:v>0.61</c:v>
                </c:pt>
                <c:pt idx="831">
                  <c:v>0.36</c:v>
                </c:pt>
                <c:pt idx="832">
                  <c:v>0.42</c:v>
                </c:pt>
                <c:pt idx="833">
                  <c:v>2.1</c:v>
                </c:pt>
                <c:pt idx="834">
                  <c:v>2.08</c:v>
                </c:pt>
                <c:pt idx="835">
                  <c:v>0.39</c:v>
                </c:pt>
                <c:pt idx="836">
                  <c:v>0.17</c:v>
                </c:pt>
                <c:pt idx="837">
                  <c:v>0.04</c:v>
                </c:pt>
                <c:pt idx="838">
                  <c:v>0.14000000000000001</c:v>
                </c:pt>
                <c:pt idx="839">
                  <c:v>0.53</c:v>
                </c:pt>
                <c:pt idx="840">
                  <c:v>1.44</c:v>
                </c:pt>
                <c:pt idx="841">
                  <c:v>0.67</c:v>
                </c:pt>
                <c:pt idx="842">
                  <c:v>0.34</c:v>
                </c:pt>
                <c:pt idx="843">
                  <c:v>1.1599999999999999</c:v>
                </c:pt>
                <c:pt idx="844">
                  <c:v>0.19</c:v>
                </c:pt>
                <c:pt idx="845">
                  <c:v>0.12</c:v>
                </c:pt>
                <c:pt idx="846">
                  <c:v>0.09</c:v>
                </c:pt>
                <c:pt idx="847">
                  <c:v>0.18</c:v>
                </c:pt>
                <c:pt idx="848">
                  <c:v>0.46</c:v>
                </c:pt>
                <c:pt idx="849">
                  <c:v>0.64</c:v>
                </c:pt>
                <c:pt idx="850">
                  <c:v>0.83</c:v>
                </c:pt>
                <c:pt idx="851">
                  <c:v>0.38</c:v>
                </c:pt>
                <c:pt idx="852">
                  <c:v>0.69</c:v>
                </c:pt>
                <c:pt idx="853">
                  <c:v>0.43</c:v>
                </c:pt>
                <c:pt idx="854">
                  <c:v>0.1</c:v>
                </c:pt>
                <c:pt idx="855">
                  <c:v>1.01</c:v>
                </c:pt>
                <c:pt idx="856">
                  <c:v>0.7</c:v>
                </c:pt>
                <c:pt idx="857">
                  <c:v>0.28000000000000003</c:v>
                </c:pt>
                <c:pt idx="858">
                  <c:v>0.88</c:v>
                </c:pt>
                <c:pt idx="859">
                  <c:v>0.63</c:v>
                </c:pt>
                <c:pt idx="860">
                  <c:v>0.86</c:v>
                </c:pt>
                <c:pt idx="861">
                  <c:v>0.96</c:v>
                </c:pt>
                <c:pt idx="862">
                  <c:v>0.05</c:v>
                </c:pt>
                <c:pt idx="863">
                  <c:v>0.3</c:v>
                </c:pt>
                <c:pt idx="864">
                  <c:v>0.08</c:v>
                </c:pt>
                <c:pt idx="865">
                  <c:v>0.43</c:v>
                </c:pt>
                <c:pt idx="866">
                  <c:v>0.47</c:v>
                </c:pt>
                <c:pt idx="867">
                  <c:v>0.09</c:v>
                </c:pt>
                <c:pt idx="868">
                  <c:v>0.49</c:v>
                </c:pt>
                <c:pt idx="869">
                  <c:v>1.05</c:v>
                </c:pt>
                <c:pt idx="870">
                  <c:v>0.12</c:v>
                </c:pt>
                <c:pt idx="871">
                  <c:v>0.35</c:v>
                </c:pt>
                <c:pt idx="872">
                  <c:v>0.47</c:v>
                </c:pt>
                <c:pt idx="873">
                  <c:v>0.6</c:v>
                </c:pt>
                <c:pt idx="874">
                  <c:v>0.74</c:v>
                </c:pt>
                <c:pt idx="875">
                  <c:v>0.31</c:v>
                </c:pt>
                <c:pt idx="876">
                  <c:v>0.93</c:v>
                </c:pt>
                <c:pt idx="877">
                  <c:v>0.34</c:v>
                </c:pt>
                <c:pt idx="878">
                  <c:v>0.53</c:v>
                </c:pt>
                <c:pt idx="879">
                  <c:v>0.21</c:v>
                </c:pt>
                <c:pt idx="880">
                  <c:v>0.28999999999999998</c:v>
                </c:pt>
                <c:pt idx="881">
                  <c:v>0.4</c:v>
                </c:pt>
                <c:pt idx="882">
                  <c:v>0.21</c:v>
                </c:pt>
                <c:pt idx="883">
                  <c:v>0.79</c:v>
                </c:pt>
                <c:pt idx="884">
                  <c:v>0.35</c:v>
                </c:pt>
                <c:pt idx="885">
                  <c:v>0.57999999999999996</c:v>
                </c:pt>
                <c:pt idx="886">
                  <c:v>0.35</c:v>
                </c:pt>
                <c:pt idx="887">
                  <c:v>0.82</c:v>
                </c:pt>
                <c:pt idx="888">
                  <c:v>0.21</c:v>
                </c:pt>
                <c:pt idx="889">
                  <c:v>0.55000000000000004</c:v>
                </c:pt>
                <c:pt idx="890">
                  <c:v>0.44</c:v>
                </c:pt>
                <c:pt idx="891">
                  <c:v>0.47</c:v>
                </c:pt>
                <c:pt idx="892">
                  <c:v>0.08</c:v>
                </c:pt>
                <c:pt idx="893">
                  <c:v>1</c:v>
                </c:pt>
                <c:pt idx="894">
                  <c:v>0.88</c:v>
                </c:pt>
                <c:pt idx="895">
                  <c:v>0.19</c:v>
                </c:pt>
                <c:pt idx="896">
                  <c:v>0.27</c:v>
                </c:pt>
                <c:pt idx="897">
                  <c:v>0.06</c:v>
                </c:pt>
                <c:pt idx="898">
                  <c:v>0.36</c:v>
                </c:pt>
                <c:pt idx="899">
                  <c:v>0.61</c:v>
                </c:pt>
                <c:pt idx="900">
                  <c:v>0.25</c:v>
                </c:pt>
                <c:pt idx="901">
                  <c:v>0.47</c:v>
                </c:pt>
                <c:pt idx="902">
                  <c:v>0.27</c:v>
                </c:pt>
                <c:pt idx="903">
                  <c:v>0.5</c:v>
                </c:pt>
                <c:pt idx="904">
                  <c:v>0.52</c:v>
                </c:pt>
                <c:pt idx="905">
                  <c:v>0.74</c:v>
                </c:pt>
                <c:pt idx="906">
                  <c:v>0.71</c:v>
                </c:pt>
                <c:pt idx="907">
                  <c:v>0.13</c:v>
                </c:pt>
                <c:pt idx="908">
                  <c:v>0.12</c:v>
                </c:pt>
                <c:pt idx="909">
                  <c:v>0.06</c:v>
                </c:pt>
                <c:pt idx="910">
                  <c:v>0.7</c:v>
                </c:pt>
                <c:pt idx="911">
                  <c:v>0.68</c:v>
                </c:pt>
                <c:pt idx="912">
                  <c:v>0.68</c:v>
                </c:pt>
                <c:pt idx="913">
                  <c:v>0.88</c:v>
                </c:pt>
                <c:pt idx="914">
                  <c:v>0.64</c:v>
                </c:pt>
                <c:pt idx="915">
                  <c:v>0.38</c:v>
                </c:pt>
                <c:pt idx="916">
                  <c:v>0.22</c:v>
                </c:pt>
                <c:pt idx="917">
                  <c:v>0.92</c:v>
                </c:pt>
                <c:pt idx="918">
                  <c:v>0.61</c:v>
                </c:pt>
                <c:pt idx="919">
                  <c:v>0.22</c:v>
                </c:pt>
                <c:pt idx="920">
                  <c:v>0.65</c:v>
                </c:pt>
                <c:pt idx="921">
                  <c:v>0.67</c:v>
                </c:pt>
                <c:pt idx="922">
                  <c:v>0.61</c:v>
                </c:pt>
                <c:pt idx="923">
                  <c:v>0.2</c:v>
                </c:pt>
                <c:pt idx="924">
                  <c:v>0.36</c:v>
                </c:pt>
                <c:pt idx="925">
                  <c:v>0.74</c:v>
                </c:pt>
                <c:pt idx="926">
                  <c:v>0.68</c:v>
                </c:pt>
                <c:pt idx="927">
                  <c:v>1.07</c:v>
                </c:pt>
                <c:pt idx="928">
                  <c:v>0.73</c:v>
                </c:pt>
                <c:pt idx="929">
                  <c:v>0.28999999999999998</c:v>
                </c:pt>
                <c:pt idx="930">
                  <c:v>0.25</c:v>
                </c:pt>
                <c:pt idx="931">
                  <c:v>0.43</c:v>
                </c:pt>
                <c:pt idx="932">
                  <c:v>0.43</c:v>
                </c:pt>
                <c:pt idx="933">
                  <c:v>0.8</c:v>
                </c:pt>
                <c:pt idx="934">
                  <c:v>0.44</c:v>
                </c:pt>
                <c:pt idx="935">
                  <c:v>0.36</c:v>
                </c:pt>
                <c:pt idx="936">
                  <c:v>0.38</c:v>
                </c:pt>
                <c:pt idx="937">
                  <c:v>0.37</c:v>
                </c:pt>
                <c:pt idx="938">
                  <c:v>0.98</c:v>
                </c:pt>
                <c:pt idx="939">
                  <c:v>0.42</c:v>
                </c:pt>
                <c:pt idx="940">
                  <c:v>0.73</c:v>
                </c:pt>
                <c:pt idx="941">
                  <c:v>0.52</c:v>
                </c:pt>
                <c:pt idx="942">
                  <c:v>0.6</c:v>
                </c:pt>
                <c:pt idx="943">
                  <c:v>0.5</c:v>
                </c:pt>
                <c:pt idx="944">
                  <c:v>0.32</c:v>
                </c:pt>
                <c:pt idx="945">
                  <c:v>0.95</c:v>
                </c:pt>
                <c:pt idx="946">
                  <c:v>0.8</c:v>
                </c:pt>
                <c:pt idx="947">
                  <c:v>0.49</c:v>
                </c:pt>
                <c:pt idx="948">
                  <c:v>0.61</c:v>
                </c:pt>
                <c:pt idx="949">
                  <c:v>0.16</c:v>
                </c:pt>
                <c:pt idx="950">
                  <c:v>0.32</c:v>
                </c:pt>
                <c:pt idx="951">
                  <c:v>3.09</c:v>
                </c:pt>
                <c:pt idx="952">
                  <c:v>2.74</c:v>
                </c:pt>
                <c:pt idx="953">
                  <c:v>3.16</c:v>
                </c:pt>
                <c:pt idx="954">
                  <c:v>3.31</c:v>
                </c:pt>
                <c:pt idx="955">
                  <c:v>2.94</c:v>
                </c:pt>
                <c:pt idx="956">
                  <c:v>2.34</c:v>
                </c:pt>
                <c:pt idx="957">
                  <c:v>1.04</c:v>
                </c:pt>
                <c:pt idx="958">
                  <c:v>0.78</c:v>
                </c:pt>
                <c:pt idx="959">
                  <c:v>1.1200000000000001</c:v>
                </c:pt>
                <c:pt idx="960">
                  <c:v>1.04</c:v>
                </c:pt>
                <c:pt idx="961">
                  <c:v>2.25</c:v>
                </c:pt>
                <c:pt idx="962">
                  <c:v>3.31</c:v>
                </c:pt>
                <c:pt idx="963">
                  <c:v>3.22</c:v>
                </c:pt>
                <c:pt idx="964">
                  <c:v>1.27</c:v>
                </c:pt>
              </c:numCache>
            </c:numRef>
          </c:xVal>
          <c:yVal>
            <c:numRef>
              <c:f>'[5]Georoc Lamproites (Dec 2023)'!$AN$2:$AN$966</c:f>
              <c:numCache>
                <c:formatCode>General</c:formatCode>
                <c:ptCount val="965"/>
                <c:pt idx="0">
                  <c:v>2.6</c:v>
                </c:pt>
                <c:pt idx="1">
                  <c:v>2.46</c:v>
                </c:pt>
                <c:pt idx="2">
                  <c:v>3.07</c:v>
                </c:pt>
                <c:pt idx="3">
                  <c:v>3.85</c:v>
                </c:pt>
                <c:pt idx="4">
                  <c:v>2.92</c:v>
                </c:pt>
                <c:pt idx="5">
                  <c:v>2.35</c:v>
                </c:pt>
                <c:pt idx="6">
                  <c:v>2.58</c:v>
                </c:pt>
                <c:pt idx="7">
                  <c:v>0.44</c:v>
                </c:pt>
                <c:pt idx="8">
                  <c:v>0.49</c:v>
                </c:pt>
                <c:pt idx="9">
                  <c:v>0.79</c:v>
                </c:pt>
                <c:pt idx="10">
                  <c:v>0.09</c:v>
                </c:pt>
                <c:pt idx="11">
                  <c:v>0.09</c:v>
                </c:pt>
                <c:pt idx="12">
                  <c:v>7.1099999999999994</c:v>
                </c:pt>
                <c:pt idx="13">
                  <c:v>8.7399999999999984</c:v>
                </c:pt>
                <c:pt idx="14">
                  <c:v>9.7100000000000009</c:v>
                </c:pt>
                <c:pt idx="15">
                  <c:v>10</c:v>
                </c:pt>
                <c:pt idx="16">
                  <c:v>7.2</c:v>
                </c:pt>
                <c:pt idx="17">
                  <c:v>7.73</c:v>
                </c:pt>
                <c:pt idx="18">
                  <c:v>10.6</c:v>
                </c:pt>
                <c:pt idx="19">
                  <c:v>10.7</c:v>
                </c:pt>
                <c:pt idx="20">
                  <c:v>11.1</c:v>
                </c:pt>
                <c:pt idx="21">
                  <c:v>7.23</c:v>
                </c:pt>
                <c:pt idx="22">
                  <c:v>7.44</c:v>
                </c:pt>
                <c:pt idx="23">
                  <c:v>4.99</c:v>
                </c:pt>
                <c:pt idx="24">
                  <c:v>10.68</c:v>
                </c:pt>
                <c:pt idx="25">
                  <c:v>9.2000000000000011</c:v>
                </c:pt>
                <c:pt idx="26">
                  <c:v>8.9600000000000026</c:v>
                </c:pt>
                <c:pt idx="27">
                  <c:v>9.2800000000000011</c:v>
                </c:pt>
                <c:pt idx="28">
                  <c:v>8.6399999999999988</c:v>
                </c:pt>
                <c:pt idx="29">
                  <c:v>7.67</c:v>
                </c:pt>
                <c:pt idx="30">
                  <c:v>8.15</c:v>
                </c:pt>
                <c:pt idx="31">
                  <c:v>6.6099999999999994</c:v>
                </c:pt>
                <c:pt idx="32">
                  <c:v>7.24</c:v>
                </c:pt>
                <c:pt idx="33">
                  <c:v>7.39</c:v>
                </c:pt>
                <c:pt idx="34">
                  <c:v>7.99</c:v>
                </c:pt>
                <c:pt idx="35">
                  <c:v>1.51</c:v>
                </c:pt>
                <c:pt idx="36">
                  <c:v>8.2199999999999989</c:v>
                </c:pt>
                <c:pt idx="37">
                  <c:v>8.66</c:v>
                </c:pt>
                <c:pt idx="38">
                  <c:v>4.0599999999999996</c:v>
                </c:pt>
                <c:pt idx="39">
                  <c:v>5.6</c:v>
                </c:pt>
                <c:pt idx="40">
                  <c:v>2.57</c:v>
                </c:pt>
                <c:pt idx="41">
                  <c:v>5.17</c:v>
                </c:pt>
                <c:pt idx="42">
                  <c:v>6.2</c:v>
                </c:pt>
                <c:pt idx="43">
                  <c:v>2.2999999999999998</c:v>
                </c:pt>
                <c:pt idx="44">
                  <c:v>0.61199999999999999</c:v>
                </c:pt>
                <c:pt idx="45">
                  <c:v>7.35</c:v>
                </c:pt>
                <c:pt idx="46">
                  <c:v>8.25</c:v>
                </c:pt>
                <c:pt idx="47">
                  <c:v>8.3000000000000007</c:v>
                </c:pt>
                <c:pt idx="48">
                  <c:v>7.47</c:v>
                </c:pt>
                <c:pt idx="49">
                  <c:v>1.1299999999999999</c:v>
                </c:pt>
                <c:pt idx="50">
                  <c:v>0.08</c:v>
                </c:pt>
                <c:pt idx="51">
                  <c:v>0.08</c:v>
                </c:pt>
                <c:pt idx="52">
                  <c:v>7.0000000000000007E-2</c:v>
                </c:pt>
                <c:pt idx="53">
                  <c:v>0.08</c:v>
                </c:pt>
                <c:pt idx="54">
                  <c:v>5.23</c:v>
                </c:pt>
                <c:pt idx="55">
                  <c:v>5.42</c:v>
                </c:pt>
                <c:pt idx="56">
                  <c:v>5.31</c:v>
                </c:pt>
                <c:pt idx="57">
                  <c:v>6.6499999999999986</c:v>
                </c:pt>
                <c:pt idx="58">
                  <c:v>6.71</c:v>
                </c:pt>
                <c:pt idx="59">
                  <c:v>6.85</c:v>
                </c:pt>
                <c:pt idx="60">
                  <c:v>6.29</c:v>
                </c:pt>
                <c:pt idx="61">
                  <c:v>6.77</c:v>
                </c:pt>
                <c:pt idx="62">
                  <c:v>3.1</c:v>
                </c:pt>
                <c:pt idx="63">
                  <c:v>3</c:v>
                </c:pt>
                <c:pt idx="64">
                  <c:v>5.6099999999999994</c:v>
                </c:pt>
                <c:pt idx="65">
                  <c:v>5.6899999999999986</c:v>
                </c:pt>
                <c:pt idx="66">
                  <c:v>7.3599999999999994</c:v>
                </c:pt>
                <c:pt idx="67">
                  <c:v>6.76</c:v>
                </c:pt>
                <c:pt idx="68">
                  <c:v>4.17</c:v>
                </c:pt>
                <c:pt idx="69">
                  <c:v>4.04</c:v>
                </c:pt>
                <c:pt idx="70">
                  <c:v>4.3599999999999994</c:v>
                </c:pt>
                <c:pt idx="71">
                  <c:v>2.2200000000000002</c:v>
                </c:pt>
                <c:pt idx="72">
                  <c:v>2.2799999999999998</c:v>
                </c:pt>
                <c:pt idx="73">
                  <c:v>2.11</c:v>
                </c:pt>
                <c:pt idx="74">
                  <c:v>2.12</c:v>
                </c:pt>
                <c:pt idx="75">
                  <c:v>2</c:v>
                </c:pt>
                <c:pt idx="76">
                  <c:v>2.31</c:v>
                </c:pt>
                <c:pt idx="77">
                  <c:v>2.66</c:v>
                </c:pt>
                <c:pt idx="78">
                  <c:v>2.0299999999999998</c:v>
                </c:pt>
                <c:pt idx="79">
                  <c:v>1.97</c:v>
                </c:pt>
                <c:pt idx="80">
                  <c:v>3.95</c:v>
                </c:pt>
                <c:pt idx="81">
                  <c:v>3.62</c:v>
                </c:pt>
                <c:pt idx="82">
                  <c:v>3.53</c:v>
                </c:pt>
                <c:pt idx="83">
                  <c:v>3.76</c:v>
                </c:pt>
                <c:pt idx="84">
                  <c:v>4.49</c:v>
                </c:pt>
                <c:pt idx="85">
                  <c:v>3.98</c:v>
                </c:pt>
                <c:pt idx="86">
                  <c:v>4.8599999999999994</c:v>
                </c:pt>
                <c:pt idx="87">
                  <c:v>4.7699999999999987</c:v>
                </c:pt>
                <c:pt idx="88">
                  <c:v>2.92</c:v>
                </c:pt>
                <c:pt idx="89">
                  <c:v>3.35</c:v>
                </c:pt>
                <c:pt idx="90">
                  <c:v>3.1</c:v>
                </c:pt>
                <c:pt idx="91">
                  <c:v>3.75</c:v>
                </c:pt>
                <c:pt idx="92">
                  <c:v>3.21</c:v>
                </c:pt>
                <c:pt idx="93">
                  <c:v>3.03</c:v>
                </c:pt>
                <c:pt idx="94">
                  <c:v>6.95</c:v>
                </c:pt>
                <c:pt idx="95">
                  <c:v>6.56</c:v>
                </c:pt>
                <c:pt idx="96">
                  <c:v>6.76</c:v>
                </c:pt>
                <c:pt idx="97">
                  <c:v>4.55</c:v>
                </c:pt>
                <c:pt idx="98">
                  <c:v>6.7</c:v>
                </c:pt>
                <c:pt idx="99">
                  <c:v>4.26</c:v>
                </c:pt>
                <c:pt idx="100">
                  <c:v>7.25</c:v>
                </c:pt>
                <c:pt idx="101">
                  <c:v>6.26</c:v>
                </c:pt>
                <c:pt idx="102">
                  <c:v>6.07</c:v>
                </c:pt>
                <c:pt idx="103">
                  <c:v>6.6099999999999994</c:v>
                </c:pt>
                <c:pt idx="104">
                  <c:v>6.51</c:v>
                </c:pt>
                <c:pt idx="105">
                  <c:v>6.33</c:v>
                </c:pt>
                <c:pt idx="106">
                  <c:v>7.46</c:v>
                </c:pt>
                <c:pt idx="107">
                  <c:v>7.49</c:v>
                </c:pt>
                <c:pt idx="108">
                  <c:v>5.9</c:v>
                </c:pt>
                <c:pt idx="109">
                  <c:v>4.0999999999999996</c:v>
                </c:pt>
                <c:pt idx="110">
                  <c:v>1.62</c:v>
                </c:pt>
                <c:pt idx="111">
                  <c:v>5.5</c:v>
                </c:pt>
                <c:pt idx="112">
                  <c:v>2.81</c:v>
                </c:pt>
                <c:pt idx="113">
                  <c:v>1.47</c:v>
                </c:pt>
                <c:pt idx="114">
                  <c:v>1.63</c:v>
                </c:pt>
                <c:pt idx="115">
                  <c:v>1.72</c:v>
                </c:pt>
                <c:pt idx="116">
                  <c:v>2.23</c:v>
                </c:pt>
                <c:pt idx="117">
                  <c:v>2.19</c:v>
                </c:pt>
                <c:pt idx="118">
                  <c:v>1.88</c:v>
                </c:pt>
                <c:pt idx="119">
                  <c:v>1.81</c:v>
                </c:pt>
                <c:pt idx="120">
                  <c:v>1.67</c:v>
                </c:pt>
                <c:pt idx="121">
                  <c:v>2.11</c:v>
                </c:pt>
                <c:pt idx="122">
                  <c:v>1.97</c:v>
                </c:pt>
                <c:pt idx="123">
                  <c:v>2.06</c:v>
                </c:pt>
                <c:pt idx="124">
                  <c:v>1.83</c:v>
                </c:pt>
                <c:pt idx="125">
                  <c:v>1.88</c:v>
                </c:pt>
                <c:pt idx="126">
                  <c:v>2.16</c:v>
                </c:pt>
                <c:pt idx="127">
                  <c:v>1.51</c:v>
                </c:pt>
                <c:pt idx="128">
                  <c:v>1.35</c:v>
                </c:pt>
                <c:pt idx="129">
                  <c:v>1.71</c:v>
                </c:pt>
                <c:pt idx="130">
                  <c:v>2</c:v>
                </c:pt>
                <c:pt idx="131">
                  <c:v>1.96</c:v>
                </c:pt>
                <c:pt idx="132">
                  <c:v>1.45</c:v>
                </c:pt>
                <c:pt idx="133">
                  <c:v>1.22</c:v>
                </c:pt>
                <c:pt idx="134">
                  <c:v>1.42</c:v>
                </c:pt>
                <c:pt idx="135">
                  <c:v>1.47</c:v>
                </c:pt>
                <c:pt idx="136">
                  <c:v>1.52</c:v>
                </c:pt>
                <c:pt idx="137">
                  <c:v>1.53</c:v>
                </c:pt>
                <c:pt idx="138">
                  <c:v>1.98</c:v>
                </c:pt>
                <c:pt idx="139">
                  <c:v>1.52</c:v>
                </c:pt>
                <c:pt idx="140">
                  <c:v>0.75</c:v>
                </c:pt>
                <c:pt idx="141">
                  <c:v>1.17</c:v>
                </c:pt>
                <c:pt idx="142">
                  <c:v>1.71</c:v>
                </c:pt>
                <c:pt idx="143">
                  <c:v>1.98</c:v>
                </c:pt>
                <c:pt idx="144">
                  <c:v>1.1599999999999999</c:v>
                </c:pt>
                <c:pt idx="145">
                  <c:v>3.24</c:v>
                </c:pt>
                <c:pt idx="146">
                  <c:v>3.12</c:v>
                </c:pt>
                <c:pt idx="147">
                  <c:v>3.16</c:v>
                </c:pt>
                <c:pt idx="148">
                  <c:v>1.48</c:v>
                </c:pt>
                <c:pt idx="149">
                  <c:v>1.56</c:v>
                </c:pt>
                <c:pt idx="150">
                  <c:v>4.05</c:v>
                </c:pt>
                <c:pt idx="151">
                  <c:v>2.84</c:v>
                </c:pt>
                <c:pt idx="152">
                  <c:v>3.81</c:v>
                </c:pt>
                <c:pt idx="153">
                  <c:v>3.69</c:v>
                </c:pt>
                <c:pt idx="154">
                  <c:v>4.03</c:v>
                </c:pt>
                <c:pt idx="155">
                  <c:v>2.44</c:v>
                </c:pt>
                <c:pt idx="156">
                  <c:v>3.18</c:v>
                </c:pt>
                <c:pt idx="157">
                  <c:v>2.76</c:v>
                </c:pt>
                <c:pt idx="158">
                  <c:v>2.4</c:v>
                </c:pt>
                <c:pt idx="159">
                  <c:v>2.67</c:v>
                </c:pt>
                <c:pt idx="160">
                  <c:v>3.06</c:v>
                </c:pt>
                <c:pt idx="161">
                  <c:v>2.94</c:v>
                </c:pt>
                <c:pt idx="162">
                  <c:v>3.07</c:v>
                </c:pt>
                <c:pt idx="163">
                  <c:v>3.05</c:v>
                </c:pt>
                <c:pt idx="164">
                  <c:v>1.1499999999999999</c:v>
                </c:pt>
                <c:pt idx="165">
                  <c:v>1.35</c:v>
                </c:pt>
                <c:pt idx="166">
                  <c:v>2.4</c:v>
                </c:pt>
                <c:pt idx="167">
                  <c:v>1.4</c:v>
                </c:pt>
                <c:pt idx="168">
                  <c:v>1.91</c:v>
                </c:pt>
                <c:pt idx="169">
                  <c:v>1.65</c:v>
                </c:pt>
                <c:pt idx="170">
                  <c:v>1.53</c:v>
                </c:pt>
                <c:pt idx="171">
                  <c:v>1.55</c:v>
                </c:pt>
                <c:pt idx="172">
                  <c:v>2.14</c:v>
                </c:pt>
                <c:pt idx="173">
                  <c:v>1.6</c:v>
                </c:pt>
                <c:pt idx="174">
                  <c:v>2.08</c:v>
                </c:pt>
                <c:pt idx="175">
                  <c:v>1.76</c:v>
                </c:pt>
                <c:pt idx="176">
                  <c:v>1.46</c:v>
                </c:pt>
                <c:pt idx="177">
                  <c:v>1.5</c:v>
                </c:pt>
                <c:pt idx="178">
                  <c:v>1.54</c:v>
                </c:pt>
                <c:pt idx="179">
                  <c:v>1.51</c:v>
                </c:pt>
                <c:pt idx="180">
                  <c:v>1.83</c:v>
                </c:pt>
                <c:pt idx="181">
                  <c:v>1.8</c:v>
                </c:pt>
                <c:pt idx="182">
                  <c:v>1.83</c:v>
                </c:pt>
                <c:pt idx="183">
                  <c:v>1.7</c:v>
                </c:pt>
                <c:pt idx="184">
                  <c:v>1.9</c:v>
                </c:pt>
                <c:pt idx="185">
                  <c:v>1.65</c:v>
                </c:pt>
                <c:pt idx="186">
                  <c:v>1</c:v>
                </c:pt>
                <c:pt idx="187">
                  <c:v>1.79</c:v>
                </c:pt>
                <c:pt idx="188">
                  <c:v>1.23</c:v>
                </c:pt>
                <c:pt idx="189">
                  <c:v>1.58</c:v>
                </c:pt>
                <c:pt idx="190">
                  <c:v>1.23</c:v>
                </c:pt>
                <c:pt idx="191">
                  <c:v>1.1399999999999999</c:v>
                </c:pt>
                <c:pt idx="192">
                  <c:v>1.61</c:v>
                </c:pt>
                <c:pt idx="193">
                  <c:v>1.63</c:v>
                </c:pt>
                <c:pt idx="194">
                  <c:v>0.72</c:v>
                </c:pt>
                <c:pt idx="195">
                  <c:v>1.0900000000000001</c:v>
                </c:pt>
                <c:pt idx="196">
                  <c:v>1.34</c:v>
                </c:pt>
                <c:pt idx="197">
                  <c:v>1.56</c:v>
                </c:pt>
                <c:pt idx="198">
                  <c:v>1.95</c:v>
                </c:pt>
                <c:pt idx="199">
                  <c:v>1.78</c:v>
                </c:pt>
                <c:pt idx="200">
                  <c:v>1.8</c:v>
                </c:pt>
                <c:pt idx="201">
                  <c:v>1.37</c:v>
                </c:pt>
                <c:pt idx="202">
                  <c:v>3.79</c:v>
                </c:pt>
                <c:pt idx="203">
                  <c:v>4.05</c:v>
                </c:pt>
                <c:pt idx="204">
                  <c:v>5.81</c:v>
                </c:pt>
                <c:pt idx="205">
                  <c:v>1.1499999999999999</c:v>
                </c:pt>
                <c:pt idx="206">
                  <c:v>1.1000000000000001</c:v>
                </c:pt>
                <c:pt idx="207">
                  <c:v>1.36</c:v>
                </c:pt>
                <c:pt idx="208">
                  <c:v>0.94</c:v>
                </c:pt>
                <c:pt idx="209">
                  <c:v>1.54</c:v>
                </c:pt>
                <c:pt idx="210">
                  <c:v>1.89</c:v>
                </c:pt>
                <c:pt idx="211">
                  <c:v>3.18</c:v>
                </c:pt>
                <c:pt idx="212">
                  <c:v>1.5</c:v>
                </c:pt>
                <c:pt idx="213">
                  <c:v>3.53</c:v>
                </c:pt>
                <c:pt idx="214">
                  <c:v>3.27</c:v>
                </c:pt>
                <c:pt idx="215">
                  <c:v>2.4700000000000002</c:v>
                </c:pt>
                <c:pt idx="216">
                  <c:v>2.74</c:v>
                </c:pt>
                <c:pt idx="217">
                  <c:v>2.68</c:v>
                </c:pt>
                <c:pt idx="218">
                  <c:v>2.56</c:v>
                </c:pt>
                <c:pt idx="219">
                  <c:v>2.04</c:v>
                </c:pt>
                <c:pt idx="220">
                  <c:v>2.36</c:v>
                </c:pt>
                <c:pt idx="221">
                  <c:v>1.9</c:v>
                </c:pt>
                <c:pt idx="222">
                  <c:v>2.19</c:v>
                </c:pt>
                <c:pt idx="223">
                  <c:v>2.4700000000000002</c:v>
                </c:pt>
                <c:pt idx="224">
                  <c:v>2.61</c:v>
                </c:pt>
                <c:pt idx="225">
                  <c:v>2.79</c:v>
                </c:pt>
                <c:pt idx="226">
                  <c:v>1.54</c:v>
                </c:pt>
                <c:pt idx="227">
                  <c:v>1.73</c:v>
                </c:pt>
                <c:pt idx="228">
                  <c:v>0.86</c:v>
                </c:pt>
                <c:pt idx="229">
                  <c:v>1.17</c:v>
                </c:pt>
                <c:pt idx="230">
                  <c:v>1.58</c:v>
                </c:pt>
                <c:pt idx="231">
                  <c:v>3.61</c:v>
                </c:pt>
                <c:pt idx="232">
                  <c:v>2.2799999999999998</c:v>
                </c:pt>
                <c:pt idx="233">
                  <c:v>2.25</c:v>
                </c:pt>
                <c:pt idx="234">
                  <c:v>2.0499999999999998</c:v>
                </c:pt>
                <c:pt idx="235">
                  <c:v>2.2000000000000002</c:v>
                </c:pt>
                <c:pt idx="236">
                  <c:v>2.0699999999999998</c:v>
                </c:pt>
                <c:pt idx="237">
                  <c:v>2.5</c:v>
                </c:pt>
                <c:pt idx="238">
                  <c:v>2.25</c:v>
                </c:pt>
                <c:pt idx="239">
                  <c:v>2.0299999999999998</c:v>
                </c:pt>
                <c:pt idx="240">
                  <c:v>2.21</c:v>
                </c:pt>
                <c:pt idx="241">
                  <c:v>2.31</c:v>
                </c:pt>
                <c:pt idx="242">
                  <c:v>2.12</c:v>
                </c:pt>
                <c:pt idx="243">
                  <c:v>2.57</c:v>
                </c:pt>
                <c:pt idx="244">
                  <c:v>1.84</c:v>
                </c:pt>
                <c:pt idx="245">
                  <c:v>2.25</c:v>
                </c:pt>
                <c:pt idx="246">
                  <c:v>2.2999999999999998</c:v>
                </c:pt>
                <c:pt idx="247">
                  <c:v>4.2699999999999996</c:v>
                </c:pt>
                <c:pt idx="248">
                  <c:v>3.59</c:v>
                </c:pt>
                <c:pt idx="249">
                  <c:v>4.3599999999999994</c:v>
                </c:pt>
                <c:pt idx="250">
                  <c:v>4.43</c:v>
                </c:pt>
                <c:pt idx="251">
                  <c:v>4.33</c:v>
                </c:pt>
                <c:pt idx="252">
                  <c:v>4.09</c:v>
                </c:pt>
                <c:pt idx="253">
                  <c:v>3.18</c:v>
                </c:pt>
                <c:pt idx="254">
                  <c:v>5.09</c:v>
                </c:pt>
                <c:pt idx="255">
                  <c:v>5.27</c:v>
                </c:pt>
                <c:pt idx="256">
                  <c:v>4.42</c:v>
                </c:pt>
                <c:pt idx="257">
                  <c:v>5.21</c:v>
                </c:pt>
                <c:pt idx="258">
                  <c:v>7.9</c:v>
                </c:pt>
                <c:pt idx="259">
                  <c:v>6.41</c:v>
                </c:pt>
                <c:pt idx="260">
                  <c:v>4.1099999999999994</c:v>
                </c:pt>
                <c:pt idx="261">
                  <c:v>7.03</c:v>
                </c:pt>
                <c:pt idx="262">
                  <c:v>6.33</c:v>
                </c:pt>
                <c:pt idx="263">
                  <c:v>8.06</c:v>
                </c:pt>
                <c:pt idx="264">
                  <c:v>7.91</c:v>
                </c:pt>
                <c:pt idx="265">
                  <c:v>7.95</c:v>
                </c:pt>
                <c:pt idx="266">
                  <c:v>10.73</c:v>
                </c:pt>
                <c:pt idx="267">
                  <c:v>6.8</c:v>
                </c:pt>
                <c:pt idx="268">
                  <c:v>8.68</c:v>
                </c:pt>
                <c:pt idx="269">
                  <c:v>2.88</c:v>
                </c:pt>
                <c:pt idx="270">
                  <c:v>7.94</c:v>
                </c:pt>
                <c:pt idx="271">
                  <c:v>11.3</c:v>
                </c:pt>
                <c:pt idx="272">
                  <c:v>11.2</c:v>
                </c:pt>
                <c:pt idx="273">
                  <c:v>10.4</c:v>
                </c:pt>
                <c:pt idx="274">
                  <c:v>11.1</c:v>
                </c:pt>
                <c:pt idx="275">
                  <c:v>3.65</c:v>
                </c:pt>
                <c:pt idx="276">
                  <c:v>11.3</c:v>
                </c:pt>
                <c:pt idx="277">
                  <c:v>4.01</c:v>
                </c:pt>
                <c:pt idx="278">
                  <c:v>4.3599999999999994</c:v>
                </c:pt>
                <c:pt idx="279">
                  <c:v>6.77</c:v>
                </c:pt>
                <c:pt idx="280">
                  <c:v>2.9</c:v>
                </c:pt>
                <c:pt idx="281">
                  <c:v>2.79</c:v>
                </c:pt>
                <c:pt idx="282">
                  <c:v>2.78</c:v>
                </c:pt>
                <c:pt idx="283">
                  <c:v>4.6199999999999992</c:v>
                </c:pt>
                <c:pt idx="284">
                  <c:v>1.23</c:v>
                </c:pt>
                <c:pt idx="285">
                  <c:v>6.57</c:v>
                </c:pt>
                <c:pt idx="286">
                  <c:v>4.26</c:v>
                </c:pt>
                <c:pt idx="287">
                  <c:v>2.82</c:v>
                </c:pt>
                <c:pt idx="288">
                  <c:v>6.37</c:v>
                </c:pt>
                <c:pt idx="289">
                  <c:v>7.07</c:v>
                </c:pt>
                <c:pt idx="290">
                  <c:v>2.84</c:v>
                </c:pt>
                <c:pt idx="291">
                  <c:v>6.3199999999999994</c:v>
                </c:pt>
                <c:pt idx="292">
                  <c:v>4.8099999999999996</c:v>
                </c:pt>
                <c:pt idx="293">
                  <c:v>7.06</c:v>
                </c:pt>
                <c:pt idx="294">
                  <c:v>6.84</c:v>
                </c:pt>
                <c:pt idx="295">
                  <c:v>6.54</c:v>
                </c:pt>
                <c:pt idx="296">
                  <c:v>8.7800000000000011</c:v>
                </c:pt>
                <c:pt idx="297">
                  <c:v>8.86</c:v>
                </c:pt>
                <c:pt idx="298">
                  <c:v>8.34</c:v>
                </c:pt>
                <c:pt idx="299">
                  <c:v>2.4500000000000002</c:v>
                </c:pt>
                <c:pt idx="300">
                  <c:v>10.199999999999999</c:v>
                </c:pt>
                <c:pt idx="301">
                  <c:v>9.76</c:v>
                </c:pt>
                <c:pt idx="302">
                  <c:v>6.83</c:v>
                </c:pt>
                <c:pt idx="303">
                  <c:v>6.67</c:v>
                </c:pt>
                <c:pt idx="304">
                  <c:v>5.04</c:v>
                </c:pt>
                <c:pt idx="305">
                  <c:v>5.17</c:v>
                </c:pt>
                <c:pt idx="306">
                  <c:v>4.88</c:v>
                </c:pt>
                <c:pt idx="307">
                  <c:v>5.73</c:v>
                </c:pt>
                <c:pt idx="308">
                  <c:v>5.6099999999999994</c:v>
                </c:pt>
                <c:pt idx="309">
                  <c:v>6.01</c:v>
                </c:pt>
                <c:pt idx="310">
                  <c:v>6.34</c:v>
                </c:pt>
                <c:pt idx="311">
                  <c:v>5.77</c:v>
                </c:pt>
                <c:pt idx="312">
                  <c:v>5.17</c:v>
                </c:pt>
                <c:pt idx="313">
                  <c:v>3.22</c:v>
                </c:pt>
                <c:pt idx="314">
                  <c:v>5.27</c:v>
                </c:pt>
                <c:pt idx="315">
                  <c:v>4.8</c:v>
                </c:pt>
                <c:pt idx="316">
                  <c:v>3.66</c:v>
                </c:pt>
                <c:pt idx="317">
                  <c:v>4.3099999999999996</c:v>
                </c:pt>
                <c:pt idx="318">
                  <c:v>4.6199999999999992</c:v>
                </c:pt>
                <c:pt idx="319">
                  <c:v>6.1199999999999992</c:v>
                </c:pt>
                <c:pt idx="320">
                  <c:v>6</c:v>
                </c:pt>
                <c:pt idx="321">
                  <c:v>6.01</c:v>
                </c:pt>
                <c:pt idx="322">
                  <c:v>5.05</c:v>
                </c:pt>
                <c:pt idx="323">
                  <c:v>10.35</c:v>
                </c:pt>
                <c:pt idx="324">
                  <c:v>7.87</c:v>
                </c:pt>
                <c:pt idx="325">
                  <c:v>7.92</c:v>
                </c:pt>
                <c:pt idx="326">
                  <c:v>7.8599999999999994</c:v>
                </c:pt>
                <c:pt idx="327">
                  <c:v>7.53</c:v>
                </c:pt>
                <c:pt idx="328">
                  <c:v>7.55</c:v>
                </c:pt>
                <c:pt idx="329">
                  <c:v>7.83</c:v>
                </c:pt>
                <c:pt idx="330">
                  <c:v>7.75</c:v>
                </c:pt>
                <c:pt idx="331">
                  <c:v>7.13</c:v>
                </c:pt>
                <c:pt idx="332">
                  <c:v>7.76</c:v>
                </c:pt>
                <c:pt idx="333">
                  <c:v>8.91</c:v>
                </c:pt>
                <c:pt idx="334">
                  <c:v>6.8599999999999994</c:v>
                </c:pt>
                <c:pt idx="335">
                  <c:v>5.77</c:v>
                </c:pt>
                <c:pt idx="336">
                  <c:v>3.48</c:v>
                </c:pt>
                <c:pt idx="337">
                  <c:v>7.99</c:v>
                </c:pt>
                <c:pt idx="338">
                  <c:v>6.88</c:v>
                </c:pt>
                <c:pt idx="339">
                  <c:v>7.93</c:v>
                </c:pt>
                <c:pt idx="340">
                  <c:v>8.4499999999999993</c:v>
                </c:pt>
                <c:pt idx="341">
                  <c:v>7.34</c:v>
                </c:pt>
                <c:pt idx="342">
                  <c:v>7.18</c:v>
                </c:pt>
                <c:pt idx="343">
                  <c:v>7.28</c:v>
                </c:pt>
                <c:pt idx="344">
                  <c:v>6.84</c:v>
                </c:pt>
                <c:pt idx="345">
                  <c:v>8.58</c:v>
                </c:pt>
                <c:pt idx="346">
                  <c:v>4.8099999999999996</c:v>
                </c:pt>
                <c:pt idx="347">
                  <c:v>5.6099999999999994</c:v>
                </c:pt>
                <c:pt idx="348">
                  <c:v>5.4</c:v>
                </c:pt>
                <c:pt idx="349">
                  <c:v>6.77</c:v>
                </c:pt>
                <c:pt idx="350">
                  <c:v>5</c:v>
                </c:pt>
                <c:pt idx="351">
                  <c:v>6.77</c:v>
                </c:pt>
                <c:pt idx="352">
                  <c:v>6.6199999999999992</c:v>
                </c:pt>
                <c:pt idx="353">
                  <c:v>6.55</c:v>
                </c:pt>
                <c:pt idx="354">
                  <c:v>6.59</c:v>
                </c:pt>
                <c:pt idx="355">
                  <c:v>2.79</c:v>
                </c:pt>
                <c:pt idx="356">
                  <c:v>5.07</c:v>
                </c:pt>
                <c:pt idx="357">
                  <c:v>6.3599999999999994</c:v>
                </c:pt>
                <c:pt idx="358">
                  <c:v>6.05</c:v>
                </c:pt>
                <c:pt idx="359">
                  <c:v>6.84</c:v>
                </c:pt>
                <c:pt idx="360">
                  <c:v>6.57</c:v>
                </c:pt>
                <c:pt idx="361">
                  <c:v>6.74</c:v>
                </c:pt>
                <c:pt idx="362">
                  <c:v>7.4</c:v>
                </c:pt>
                <c:pt idx="363">
                  <c:v>5.8</c:v>
                </c:pt>
                <c:pt idx="364">
                  <c:v>6.78</c:v>
                </c:pt>
                <c:pt idx="365">
                  <c:v>6.76</c:v>
                </c:pt>
                <c:pt idx="366">
                  <c:v>6.83</c:v>
                </c:pt>
                <c:pt idx="367">
                  <c:v>6.8199999999999994</c:v>
                </c:pt>
                <c:pt idx="368">
                  <c:v>7.3599999999999994</c:v>
                </c:pt>
                <c:pt idx="369">
                  <c:v>7.35</c:v>
                </c:pt>
                <c:pt idx="370">
                  <c:v>5.04</c:v>
                </c:pt>
                <c:pt idx="371">
                  <c:v>7.51</c:v>
                </c:pt>
                <c:pt idx="372">
                  <c:v>6.56</c:v>
                </c:pt>
                <c:pt idx="373">
                  <c:v>8.51</c:v>
                </c:pt>
                <c:pt idx="374">
                  <c:v>6.9</c:v>
                </c:pt>
                <c:pt idx="375">
                  <c:v>6.5</c:v>
                </c:pt>
                <c:pt idx="376">
                  <c:v>5.72</c:v>
                </c:pt>
                <c:pt idx="377">
                  <c:v>6.8</c:v>
                </c:pt>
                <c:pt idx="378">
                  <c:v>6.3</c:v>
                </c:pt>
                <c:pt idx="379">
                  <c:v>6.78</c:v>
                </c:pt>
                <c:pt idx="380">
                  <c:v>6.3</c:v>
                </c:pt>
                <c:pt idx="381">
                  <c:v>7.51</c:v>
                </c:pt>
                <c:pt idx="382">
                  <c:v>2.7</c:v>
                </c:pt>
                <c:pt idx="383">
                  <c:v>3.29</c:v>
                </c:pt>
                <c:pt idx="384">
                  <c:v>6.6599999999999993</c:v>
                </c:pt>
                <c:pt idx="385">
                  <c:v>5.8</c:v>
                </c:pt>
                <c:pt idx="386">
                  <c:v>2.69</c:v>
                </c:pt>
                <c:pt idx="387">
                  <c:v>2.76</c:v>
                </c:pt>
                <c:pt idx="388">
                  <c:v>5.39</c:v>
                </c:pt>
                <c:pt idx="389">
                  <c:v>2.06</c:v>
                </c:pt>
                <c:pt idx="390">
                  <c:v>3.62</c:v>
                </c:pt>
                <c:pt idx="391">
                  <c:v>4.88</c:v>
                </c:pt>
                <c:pt idx="392">
                  <c:v>4.54</c:v>
                </c:pt>
                <c:pt idx="393">
                  <c:v>5.21</c:v>
                </c:pt>
                <c:pt idx="394">
                  <c:v>2.84</c:v>
                </c:pt>
                <c:pt idx="395">
                  <c:v>6.78</c:v>
                </c:pt>
                <c:pt idx="396">
                  <c:v>6.76</c:v>
                </c:pt>
                <c:pt idx="397">
                  <c:v>6.8199999999999994</c:v>
                </c:pt>
                <c:pt idx="398">
                  <c:v>7.81</c:v>
                </c:pt>
                <c:pt idx="399">
                  <c:v>7.87</c:v>
                </c:pt>
                <c:pt idx="400">
                  <c:v>6.52</c:v>
                </c:pt>
                <c:pt idx="401">
                  <c:v>6.97</c:v>
                </c:pt>
                <c:pt idx="402">
                  <c:v>7.49</c:v>
                </c:pt>
                <c:pt idx="403">
                  <c:v>7.31</c:v>
                </c:pt>
                <c:pt idx="404">
                  <c:v>3.72</c:v>
                </c:pt>
                <c:pt idx="405">
                  <c:v>5.51</c:v>
                </c:pt>
                <c:pt idx="406">
                  <c:v>4.57</c:v>
                </c:pt>
                <c:pt idx="407">
                  <c:v>4.87</c:v>
                </c:pt>
                <c:pt idx="408">
                  <c:v>2.11</c:v>
                </c:pt>
                <c:pt idx="409">
                  <c:v>1.91</c:v>
                </c:pt>
                <c:pt idx="410">
                  <c:v>2.68</c:v>
                </c:pt>
                <c:pt idx="411">
                  <c:v>1.05</c:v>
                </c:pt>
                <c:pt idx="412">
                  <c:v>6.53</c:v>
                </c:pt>
                <c:pt idx="413">
                  <c:v>4.0999999999999996</c:v>
                </c:pt>
                <c:pt idx="414">
                  <c:v>7.74</c:v>
                </c:pt>
                <c:pt idx="415">
                  <c:v>4.58</c:v>
                </c:pt>
                <c:pt idx="416">
                  <c:v>4.37</c:v>
                </c:pt>
                <c:pt idx="417">
                  <c:v>5.1099999999999994</c:v>
                </c:pt>
                <c:pt idx="418">
                  <c:v>7.4</c:v>
                </c:pt>
                <c:pt idx="419">
                  <c:v>4.51</c:v>
                </c:pt>
                <c:pt idx="420">
                  <c:v>6.6499999999999986</c:v>
                </c:pt>
                <c:pt idx="421">
                  <c:v>8.4</c:v>
                </c:pt>
                <c:pt idx="422">
                  <c:v>7.9</c:v>
                </c:pt>
                <c:pt idx="423">
                  <c:v>4.0199999999999996</c:v>
                </c:pt>
                <c:pt idx="424">
                  <c:v>9.86</c:v>
                </c:pt>
                <c:pt idx="425">
                  <c:v>9.11</c:v>
                </c:pt>
                <c:pt idx="426">
                  <c:v>5.33</c:v>
                </c:pt>
                <c:pt idx="427">
                  <c:v>9.1399999999999988</c:v>
                </c:pt>
                <c:pt idx="428">
                  <c:v>9.1299999999999972</c:v>
                </c:pt>
                <c:pt idx="429">
                  <c:v>3.69</c:v>
                </c:pt>
                <c:pt idx="430">
                  <c:v>7.75</c:v>
                </c:pt>
                <c:pt idx="431">
                  <c:v>7.88</c:v>
                </c:pt>
                <c:pt idx="432">
                  <c:v>3.22</c:v>
                </c:pt>
                <c:pt idx="433">
                  <c:v>6.48</c:v>
                </c:pt>
                <c:pt idx="434">
                  <c:v>6.01</c:v>
                </c:pt>
                <c:pt idx="435">
                  <c:v>5.46</c:v>
                </c:pt>
                <c:pt idx="436">
                  <c:v>3.33</c:v>
                </c:pt>
                <c:pt idx="437">
                  <c:v>5.17</c:v>
                </c:pt>
                <c:pt idx="438">
                  <c:v>1.6</c:v>
                </c:pt>
                <c:pt idx="439">
                  <c:v>1.1399999999999999</c:v>
                </c:pt>
                <c:pt idx="440">
                  <c:v>3.53</c:v>
                </c:pt>
                <c:pt idx="441">
                  <c:v>7.9</c:v>
                </c:pt>
                <c:pt idx="442">
                  <c:v>10.61</c:v>
                </c:pt>
                <c:pt idx="443">
                  <c:v>11.15</c:v>
                </c:pt>
                <c:pt idx="444">
                  <c:v>11.32</c:v>
                </c:pt>
                <c:pt idx="445">
                  <c:v>10.7</c:v>
                </c:pt>
                <c:pt idx="446">
                  <c:v>10.62</c:v>
                </c:pt>
                <c:pt idx="447">
                  <c:v>2.52</c:v>
                </c:pt>
                <c:pt idx="448">
                  <c:v>8.5300000000000011</c:v>
                </c:pt>
                <c:pt idx="449">
                  <c:v>4.3099999999999996</c:v>
                </c:pt>
                <c:pt idx="450">
                  <c:v>10.1</c:v>
                </c:pt>
                <c:pt idx="451">
                  <c:v>7.56</c:v>
                </c:pt>
                <c:pt idx="452">
                  <c:v>8.98</c:v>
                </c:pt>
                <c:pt idx="453">
                  <c:v>9.5300000000000011</c:v>
                </c:pt>
                <c:pt idx="454">
                  <c:v>9.5</c:v>
                </c:pt>
                <c:pt idx="455">
                  <c:v>10.4</c:v>
                </c:pt>
                <c:pt idx="456">
                  <c:v>8.2900000000000009</c:v>
                </c:pt>
                <c:pt idx="457">
                  <c:v>9.48</c:v>
                </c:pt>
                <c:pt idx="458">
                  <c:v>7.3599999999999994</c:v>
                </c:pt>
                <c:pt idx="459">
                  <c:v>9.35</c:v>
                </c:pt>
                <c:pt idx="460">
                  <c:v>6.46</c:v>
                </c:pt>
                <c:pt idx="461">
                  <c:v>5.29</c:v>
                </c:pt>
                <c:pt idx="462">
                  <c:v>5.3199999999999994</c:v>
                </c:pt>
                <c:pt idx="463">
                  <c:v>6.1599999999999993</c:v>
                </c:pt>
                <c:pt idx="464">
                  <c:v>5.05</c:v>
                </c:pt>
                <c:pt idx="465">
                  <c:v>3.9</c:v>
                </c:pt>
                <c:pt idx="466">
                  <c:v>4.22</c:v>
                </c:pt>
                <c:pt idx="467">
                  <c:v>2.9</c:v>
                </c:pt>
                <c:pt idx="468">
                  <c:v>3.1</c:v>
                </c:pt>
                <c:pt idx="469">
                  <c:v>3.09</c:v>
                </c:pt>
                <c:pt idx="470">
                  <c:v>5.94</c:v>
                </c:pt>
                <c:pt idx="471">
                  <c:v>5.72</c:v>
                </c:pt>
                <c:pt idx="472">
                  <c:v>5.2</c:v>
                </c:pt>
                <c:pt idx="473">
                  <c:v>8.0400000000000009</c:v>
                </c:pt>
                <c:pt idx="474">
                  <c:v>7.58</c:v>
                </c:pt>
                <c:pt idx="475">
                  <c:v>7.55</c:v>
                </c:pt>
                <c:pt idx="476">
                  <c:v>8.26</c:v>
                </c:pt>
                <c:pt idx="477">
                  <c:v>8.02</c:v>
                </c:pt>
                <c:pt idx="478">
                  <c:v>8.120000000000001</c:v>
                </c:pt>
                <c:pt idx="479">
                  <c:v>8.67</c:v>
                </c:pt>
                <c:pt idx="480">
                  <c:v>8.44</c:v>
                </c:pt>
                <c:pt idx="481">
                  <c:v>6.87</c:v>
                </c:pt>
                <c:pt idx="482">
                  <c:v>7.17</c:v>
                </c:pt>
                <c:pt idx="483">
                  <c:v>7.02</c:v>
                </c:pt>
                <c:pt idx="484">
                  <c:v>4.96</c:v>
                </c:pt>
                <c:pt idx="485">
                  <c:v>5.54</c:v>
                </c:pt>
                <c:pt idx="486">
                  <c:v>5.39</c:v>
                </c:pt>
                <c:pt idx="487">
                  <c:v>7.52</c:v>
                </c:pt>
                <c:pt idx="488">
                  <c:v>7.94</c:v>
                </c:pt>
                <c:pt idx="489">
                  <c:v>7.28</c:v>
                </c:pt>
                <c:pt idx="490">
                  <c:v>7.02</c:v>
                </c:pt>
                <c:pt idx="491">
                  <c:v>6.38</c:v>
                </c:pt>
                <c:pt idx="492">
                  <c:v>5.58</c:v>
                </c:pt>
                <c:pt idx="493">
                  <c:v>12.31</c:v>
                </c:pt>
                <c:pt idx="494">
                  <c:v>8.0500000000000007</c:v>
                </c:pt>
                <c:pt idx="495">
                  <c:v>4.6499999999999986</c:v>
                </c:pt>
                <c:pt idx="496">
                  <c:v>6.81</c:v>
                </c:pt>
                <c:pt idx="497">
                  <c:v>8.2900000000000009</c:v>
                </c:pt>
                <c:pt idx="498">
                  <c:v>8.19</c:v>
                </c:pt>
                <c:pt idx="499">
                  <c:v>7.1899999999999986</c:v>
                </c:pt>
                <c:pt idx="500">
                  <c:v>7.51</c:v>
                </c:pt>
                <c:pt idx="501">
                  <c:v>6.49</c:v>
                </c:pt>
                <c:pt idx="502">
                  <c:v>6.8599999999999994</c:v>
                </c:pt>
                <c:pt idx="503">
                  <c:v>7.09</c:v>
                </c:pt>
                <c:pt idx="504">
                  <c:v>6.98</c:v>
                </c:pt>
                <c:pt idx="505">
                  <c:v>1.37</c:v>
                </c:pt>
                <c:pt idx="506">
                  <c:v>5.79</c:v>
                </c:pt>
                <c:pt idx="507">
                  <c:v>5.58</c:v>
                </c:pt>
                <c:pt idx="508">
                  <c:v>5.44</c:v>
                </c:pt>
                <c:pt idx="509">
                  <c:v>5.9</c:v>
                </c:pt>
                <c:pt idx="510">
                  <c:v>6.1</c:v>
                </c:pt>
                <c:pt idx="511">
                  <c:v>5.04</c:v>
                </c:pt>
                <c:pt idx="512">
                  <c:v>6.24</c:v>
                </c:pt>
                <c:pt idx="513">
                  <c:v>5.91</c:v>
                </c:pt>
                <c:pt idx="514">
                  <c:v>6.28</c:v>
                </c:pt>
                <c:pt idx="515">
                  <c:v>6.2</c:v>
                </c:pt>
                <c:pt idx="516">
                  <c:v>5.98</c:v>
                </c:pt>
                <c:pt idx="517">
                  <c:v>6.02</c:v>
                </c:pt>
                <c:pt idx="518">
                  <c:v>5.6499999999999986</c:v>
                </c:pt>
                <c:pt idx="519">
                  <c:v>5.54</c:v>
                </c:pt>
                <c:pt idx="520">
                  <c:v>6.8199999999999994</c:v>
                </c:pt>
                <c:pt idx="521">
                  <c:v>6.73</c:v>
                </c:pt>
                <c:pt idx="522">
                  <c:v>4.8199999999999994</c:v>
                </c:pt>
                <c:pt idx="523">
                  <c:v>6.77</c:v>
                </c:pt>
                <c:pt idx="524">
                  <c:v>5.43</c:v>
                </c:pt>
                <c:pt idx="525">
                  <c:v>6.04</c:v>
                </c:pt>
                <c:pt idx="526">
                  <c:v>7.22</c:v>
                </c:pt>
                <c:pt idx="527">
                  <c:v>6.92</c:v>
                </c:pt>
                <c:pt idx="528">
                  <c:v>6.01</c:v>
                </c:pt>
                <c:pt idx="529">
                  <c:v>5.92</c:v>
                </c:pt>
                <c:pt idx="530">
                  <c:v>5.92</c:v>
                </c:pt>
                <c:pt idx="531">
                  <c:v>5.8599999999999994</c:v>
                </c:pt>
                <c:pt idx="532">
                  <c:v>5.85</c:v>
                </c:pt>
                <c:pt idx="533">
                  <c:v>4.59</c:v>
                </c:pt>
                <c:pt idx="534">
                  <c:v>4.6899999999999986</c:v>
                </c:pt>
                <c:pt idx="535">
                  <c:v>4.3199999999999994</c:v>
                </c:pt>
                <c:pt idx="536">
                  <c:v>5.84</c:v>
                </c:pt>
                <c:pt idx="537">
                  <c:v>5.37</c:v>
                </c:pt>
                <c:pt idx="538">
                  <c:v>4.99</c:v>
                </c:pt>
                <c:pt idx="539">
                  <c:v>5.01</c:v>
                </c:pt>
                <c:pt idx="540">
                  <c:v>5</c:v>
                </c:pt>
                <c:pt idx="541">
                  <c:v>5</c:v>
                </c:pt>
                <c:pt idx="542">
                  <c:v>4.24</c:v>
                </c:pt>
                <c:pt idx="543">
                  <c:v>4.38</c:v>
                </c:pt>
                <c:pt idx="544">
                  <c:v>4.57</c:v>
                </c:pt>
                <c:pt idx="545">
                  <c:v>4.5999999999999996</c:v>
                </c:pt>
                <c:pt idx="546">
                  <c:v>4.6899999999999986</c:v>
                </c:pt>
                <c:pt idx="547">
                  <c:v>4.5</c:v>
                </c:pt>
                <c:pt idx="548">
                  <c:v>6.85</c:v>
                </c:pt>
                <c:pt idx="549">
                  <c:v>4.74</c:v>
                </c:pt>
                <c:pt idx="550">
                  <c:v>6.2</c:v>
                </c:pt>
                <c:pt idx="551">
                  <c:v>8.1399999999999988</c:v>
                </c:pt>
                <c:pt idx="552">
                  <c:v>5.39</c:v>
                </c:pt>
                <c:pt idx="553">
                  <c:v>5.13</c:v>
                </c:pt>
                <c:pt idx="554">
                  <c:v>6.59</c:v>
                </c:pt>
                <c:pt idx="555">
                  <c:v>8.0300000000000011</c:v>
                </c:pt>
                <c:pt idx="556">
                  <c:v>7.4</c:v>
                </c:pt>
                <c:pt idx="557">
                  <c:v>8.69</c:v>
                </c:pt>
                <c:pt idx="558">
                  <c:v>7.29</c:v>
                </c:pt>
                <c:pt idx="559">
                  <c:v>9.57</c:v>
                </c:pt>
                <c:pt idx="560">
                  <c:v>11.4</c:v>
                </c:pt>
                <c:pt idx="561">
                  <c:v>10.5</c:v>
                </c:pt>
                <c:pt idx="562">
                  <c:v>10.5</c:v>
                </c:pt>
                <c:pt idx="563">
                  <c:v>2.2040000000000002</c:v>
                </c:pt>
                <c:pt idx="564">
                  <c:v>1.766</c:v>
                </c:pt>
                <c:pt idx="565">
                  <c:v>1.99</c:v>
                </c:pt>
                <c:pt idx="566">
                  <c:v>2.101</c:v>
                </c:pt>
                <c:pt idx="567">
                  <c:v>1.8049999999999999</c:v>
                </c:pt>
                <c:pt idx="568">
                  <c:v>1.929</c:v>
                </c:pt>
                <c:pt idx="569">
                  <c:v>1.712</c:v>
                </c:pt>
                <c:pt idx="570">
                  <c:v>1.6479999999999999</c:v>
                </c:pt>
                <c:pt idx="571">
                  <c:v>2.254</c:v>
                </c:pt>
                <c:pt idx="572">
                  <c:v>2.6669999999999998</c:v>
                </c:pt>
                <c:pt idx="573">
                  <c:v>2.0640000000000001</c:v>
                </c:pt>
                <c:pt idx="574">
                  <c:v>1.7230000000000001</c:v>
                </c:pt>
                <c:pt idx="575">
                  <c:v>2.25</c:v>
                </c:pt>
                <c:pt idx="576">
                  <c:v>1.9650000000000001</c:v>
                </c:pt>
                <c:pt idx="577">
                  <c:v>2.0219999999999998</c:v>
                </c:pt>
                <c:pt idx="578">
                  <c:v>1.885</c:v>
                </c:pt>
                <c:pt idx="579">
                  <c:v>2.0139999999999998</c:v>
                </c:pt>
                <c:pt idx="580">
                  <c:v>1.659</c:v>
                </c:pt>
                <c:pt idx="581">
                  <c:v>2.5049999999999999</c:v>
                </c:pt>
                <c:pt idx="582">
                  <c:v>1.734</c:v>
                </c:pt>
                <c:pt idx="583">
                  <c:v>2.008</c:v>
                </c:pt>
                <c:pt idx="584">
                  <c:v>3.5910000000000002</c:v>
                </c:pt>
                <c:pt idx="585">
                  <c:v>5.569</c:v>
                </c:pt>
                <c:pt idx="586">
                  <c:v>8.3000000000000007</c:v>
                </c:pt>
                <c:pt idx="587">
                  <c:v>1.6</c:v>
                </c:pt>
                <c:pt idx="588">
                  <c:v>1.69</c:v>
                </c:pt>
                <c:pt idx="589">
                  <c:v>3.93</c:v>
                </c:pt>
                <c:pt idx="590">
                  <c:v>6.3663230949865701</c:v>
                </c:pt>
                <c:pt idx="591">
                  <c:v>5.87</c:v>
                </c:pt>
                <c:pt idx="592">
                  <c:v>6.1</c:v>
                </c:pt>
                <c:pt idx="593">
                  <c:v>5.07</c:v>
                </c:pt>
                <c:pt idx="594">
                  <c:v>7.33</c:v>
                </c:pt>
                <c:pt idx="595">
                  <c:v>6.9290000000000003</c:v>
                </c:pt>
                <c:pt idx="596">
                  <c:v>6.5439999999999996</c:v>
                </c:pt>
                <c:pt idx="597">
                  <c:v>8.9</c:v>
                </c:pt>
                <c:pt idx="598">
                  <c:v>10.199999999999999</c:v>
                </c:pt>
                <c:pt idx="599">
                  <c:v>9.9</c:v>
                </c:pt>
                <c:pt idx="600">
                  <c:v>9.3000000000000007</c:v>
                </c:pt>
                <c:pt idx="601">
                  <c:v>10</c:v>
                </c:pt>
                <c:pt idx="602">
                  <c:v>9.7000000000000011</c:v>
                </c:pt>
                <c:pt idx="603">
                  <c:v>9.8000000000000007</c:v>
                </c:pt>
                <c:pt idx="604">
                  <c:v>9</c:v>
                </c:pt>
                <c:pt idx="605">
                  <c:v>6.7</c:v>
                </c:pt>
                <c:pt idx="606">
                  <c:v>9.6</c:v>
                </c:pt>
                <c:pt idx="607">
                  <c:v>8.8000000000000007</c:v>
                </c:pt>
                <c:pt idx="608">
                  <c:v>8</c:v>
                </c:pt>
                <c:pt idx="609">
                  <c:v>9.3000000000000007</c:v>
                </c:pt>
                <c:pt idx="610">
                  <c:v>3.98</c:v>
                </c:pt>
                <c:pt idx="611">
                  <c:v>8.6399999999999988</c:v>
                </c:pt>
                <c:pt idx="612">
                  <c:v>7.67</c:v>
                </c:pt>
                <c:pt idx="613">
                  <c:v>8.15</c:v>
                </c:pt>
                <c:pt idx="614">
                  <c:v>6.6099999999999994</c:v>
                </c:pt>
                <c:pt idx="615">
                  <c:v>7.24</c:v>
                </c:pt>
                <c:pt idx="616">
                  <c:v>7.39</c:v>
                </c:pt>
                <c:pt idx="617">
                  <c:v>7.99</c:v>
                </c:pt>
                <c:pt idx="618">
                  <c:v>1.51</c:v>
                </c:pt>
                <c:pt idx="619">
                  <c:v>8.2199999999999989</c:v>
                </c:pt>
                <c:pt idx="620">
                  <c:v>8.66</c:v>
                </c:pt>
                <c:pt idx="621">
                  <c:v>4.0599999999999996</c:v>
                </c:pt>
                <c:pt idx="622">
                  <c:v>5.6</c:v>
                </c:pt>
                <c:pt idx="623">
                  <c:v>2.57</c:v>
                </c:pt>
                <c:pt idx="624">
                  <c:v>5.17</c:v>
                </c:pt>
                <c:pt idx="625">
                  <c:v>6.2</c:v>
                </c:pt>
                <c:pt idx="626">
                  <c:v>2.75</c:v>
                </c:pt>
                <c:pt idx="627">
                  <c:v>3.14</c:v>
                </c:pt>
                <c:pt idx="628">
                  <c:v>3.27</c:v>
                </c:pt>
                <c:pt idx="629">
                  <c:v>3.12</c:v>
                </c:pt>
                <c:pt idx="630">
                  <c:v>3.45</c:v>
                </c:pt>
                <c:pt idx="631">
                  <c:v>3.41</c:v>
                </c:pt>
                <c:pt idx="632">
                  <c:v>6.14</c:v>
                </c:pt>
                <c:pt idx="633">
                  <c:v>4.79</c:v>
                </c:pt>
                <c:pt idx="634">
                  <c:v>7.98</c:v>
                </c:pt>
                <c:pt idx="635">
                  <c:v>4.9000000000000004</c:v>
                </c:pt>
                <c:pt idx="636">
                  <c:v>4.18</c:v>
                </c:pt>
                <c:pt idx="637">
                  <c:v>4.29</c:v>
                </c:pt>
                <c:pt idx="638">
                  <c:v>7.89</c:v>
                </c:pt>
                <c:pt idx="639">
                  <c:v>8.2000000000000011</c:v>
                </c:pt>
                <c:pt idx="640">
                  <c:v>6.2</c:v>
                </c:pt>
                <c:pt idx="641">
                  <c:v>6.3</c:v>
                </c:pt>
                <c:pt idx="642">
                  <c:v>7.1</c:v>
                </c:pt>
                <c:pt idx="643">
                  <c:v>6.2</c:v>
                </c:pt>
                <c:pt idx="644">
                  <c:v>6.92</c:v>
                </c:pt>
                <c:pt idx="645">
                  <c:v>8.2800000000000011</c:v>
                </c:pt>
                <c:pt idx="646">
                  <c:v>8.4</c:v>
                </c:pt>
                <c:pt idx="647">
                  <c:v>9.2399999999999984</c:v>
                </c:pt>
                <c:pt idx="648">
                  <c:v>8.85</c:v>
                </c:pt>
                <c:pt idx="649">
                  <c:v>8.48</c:v>
                </c:pt>
                <c:pt idx="650">
                  <c:v>7.6199999999999992</c:v>
                </c:pt>
                <c:pt idx="651">
                  <c:v>3.97</c:v>
                </c:pt>
                <c:pt idx="652">
                  <c:v>3.12</c:v>
                </c:pt>
                <c:pt idx="653">
                  <c:v>6.55</c:v>
                </c:pt>
                <c:pt idx="654">
                  <c:v>6.6199999999999992</c:v>
                </c:pt>
                <c:pt idx="655">
                  <c:v>3.29</c:v>
                </c:pt>
                <c:pt idx="656">
                  <c:v>3.77</c:v>
                </c:pt>
                <c:pt idx="657">
                  <c:v>3.34</c:v>
                </c:pt>
                <c:pt idx="658">
                  <c:v>6.95</c:v>
                </c:pt>
                <c:pt idx="659">
                  <c:v>6.58</c:v>
                </c:pt>
                <c:pt idx="660">
                  <c:v>4.1399999999999997</c:v>
                </c:pt>
                <c:pt idx="661">
                  <c:v>4.93</c:v>
                </c:pt>
                <c:pt idx="662">
                  <c:v>4.2</c:v>
                </c:pt>
                <c:pt idx="663">
                  <c:v>6.4</c:v>
                </c:pt>
                <c:pt idx="664">
                  <c:v>7.22</c:v>
                </c:pt>
                <c:pt idx="665">
                  <c:v>4.6499999999999986</c:v>
                </c:pt>
                <c:pt idx="666">
                  <c:v>3.41</c:v>
                </c:pt>
                <c:pt idx="667">
                  <c:v>5.26</c:v>
                </c:pt>
                <c:pt idx="668">
                  <c:v>4.38</c:v>
                </c:pt>
                <c:pt idx="669">
                  <c:v>6.58</c:v>
                </c:pt>
                <c:pt idx="670">
                  <c:v>6.75</c:v>
                </c:pt>
                <c:pt idx="671">
                  <c:v>5.14</c:v>
                </c:pt>
                <c:pt idx="672">
                  <c:v>11.69</c:v>
                </c:pt>
                <c:pt idx="673">
                  <c:v>6.05</c:v>
                </c:pt>
                <c:pt idx="674">
                  <c:v>5.23</c:v>
                </c:pt>
                <c:pt idx="675">
                  <c:v>5.5</c:v>
                </c:pt>
                <c:pt idx="676">
                  <c:v>9.61</c:v>
                </c:pt>
                <c:pt idx="677">
                  <c:v>6.59</c:v>
                </c:pt>
                <c:pt idx="678">
                  <c:v>11.9</c:v>
                </c:pt>
                <c:pt idx="679">
                  <c:v>10.35</c:v>
                </c:pt>
                <c:pt idx="680">
                  <c:v>11.4</c:v>
                </c:pt>
                <c:pt idx="681">
                  <c:v>5.59</c:v>
                </c:pt>
                <c:pt idx="682">
                  <c:v>6.07</c:v>
                </c:pt>
                <c:pt idx="683">
                  <c:v>5.58</c:v>
                </c:pt>
                <c:pt idx="684">
                  <c:v>5.51</c:v>
                </c:pt>
                <c:pt idx="685">
                  <c:v>5.1499999999999986</c:v>
                </c:pt>
                <c:pt idx="686">
                  <c:v>5.05</c:v>
                </c:pt>
                <c:pt idx="687">
                  <c:v>1.82</c:v>
                </c:pt>
                <c:pt idx="688">
                  <c:v>1.82</c:v>
                </c:pt>
                <c:pt idx="689">
                  <c:v>1.82</c:v>
                </c:pt>
                <c:pt idx="690">
                  <c:v>0.13</c:v>
                </c:pt>
                <c:pt idx="691">
                  <c:v>5.46</c:v>
                </c:pt>
                <c:pt idx="692">
                  <c:v>5.26</c:v>
                </c:pt>
                <c:pt idx="693">
                  <c:v>5.39</c:v>
                </c:pt>
                <c:pt idx="694">
                  <c:v>5.26</c:v>
                </c:pt>
                <c:pt idx="695">
                  <c:v>5.55</c:v>
                </c:pt>
                <c:pt idx="696">
                  <c:v>5.2</c:v>
                </c:pt>
                <c:pt idx="697">
                  <c:v>2.81</c:v>
                </c:pt>
                <c:pt idx="698">
                  <c:v>2.42</c:v>
                </c:pt>
                <c:pt idx="699">
                  <c:v>2.29</c:v>
                </c:pt>
                <c:pt idx="700">
                  <c:v>0.69</c:v>
                </c:pt>
                <c:pt idx="701">
                  <c:v>0.79</c:v>
                </c:pt>
                <c:pt idx="702">
                  <c:v>0.12</c:v>
                </c:pt>
                <c:pt idx="703">
                  <c:v>0.12</c:v>
                </c:pt>
                <c:pt idx="704">
                  <c:v>0.1</c:v>
                </c:pt>
                <c:pt idx="705">
                  <c:v>0.1</c:v>
                </c:pt>
                <c:pt idx="706">
                  <c:v>0.08</c:v>
                </c:pt>
                <c:pt idx="707">
                  <c:v>2.19</c:v>
                </c:pt>
                <c:pt idx="708">
                  <c:v>1.94</c:v>
                </c:pt>
                <c:pt idx="709">
                  <c:v>1.04</c:v>
                </c:pt>
                <c:pt idx="710">
                  <c:v>1.28</c:v>
                </c:pt>
                <c:pt idx="711">
                  <c:v>0.13</c:v>
                </c:pt>
                <c:pt idx="712">
                  <c:v>0.13</c:v>
                </c:pt>
                <c:pt idx="713">
                  <c:v>0.11</c:v>
                </c:pt>
                <c:pt idx="714">
                  <c:v>0.21</c:v>
                </c:pt>
                <c:pt idx="715">
                  <c:v>0.09</c:v>
                </c:pt>
                <c:pt idx="716">
                  <c:v>0.1</c:v>
                </c:pt>
                <c:pt idx="717">
                  <c:v>0.09</c:v>
                </c:pt>
                <c:pt idx="718">
                  <c:v>0.69</c:v>
                </c:pt>
                <c:pt idx="719">
                  <c:v>2.8</c:v>
                </c:pt>
                <c:pt idx="720">
                  <c:v>2.65</c:v>
                </c:pt>
                <c:pt idx="721">
                  <c:v>3.17</c:v>
                </c:pt>
                <c:pt idx="722">
                  <c:v>3.82</c:v>
                </c:pt>
                <c:pt idx="723">
                  <c:v>3.59</c:v>
                </c:pt>
                <c:pt idx="724">
                  <c:v>1.3</c:v>
                </c:pt>
                <c:pt idx="725">
                  <c:v>1.03</c:v>
                </c:pt>
                <c:pt idx="726">
                  <c:v>1.48</c:v>
                </c:pt>
                <c:pt idx="727">
                  <c:v>0.32</c:v>
                </c:pt>
                <c:pt idx="728">
                  <c:v>0.31</c:v>
                </c:pt>
                <c:pt idx="729">
                  <c:v>0.28999999999999998</c:v>
                </c:pt>
                <c:pt idx="730">
                  <c:v>1.24</c:v>
                </c:pt>
                <c:pt idx="731">
                  <c:v>1.48</c:v>
                </c:pt>
                <c:pt idx="732">
                  <c:v>1.38</c:v>
                </c:pt>
                <c:pt idx="733">
                  <c:v>1.55</c:v>
                </c:pt>
                <c:pt idx="734">
                  <c:v>0.28999999999999998</c:v>
                </c:pt>
                <c:pt idx="735">
                  <c:v>0.38</c:v>
                </c:pt>
                <c:pt idx="736">
                  <c:v>0.3</c:v>
                </c:pt>
                <c:pt idx="737">
                  <c:v>0.28999999999999998</c:v>
                </c:pt>
                <c:pt idx="738">
                  <c:v>1.59</c:v>
                </c:pt>
                <c:pt idx="739">
                  <c:v>2.38</c:v>
                </c:pt>
                <c:pt idx="740">
                  <c:v>1.54</c:v>
                </c:pt>
                <c:pt idx="741">
                  <c:v>1.54</c:v>
                </c:pt>
                <c:pt idx="742">
                  <c:v>1.84</c:v>
                </c:pt>
                <c:pt idx="743">
                  <c:v>2.0299999999999998</c:v>
                </c:pt>
                <c:pt idx="744">
                  <c:v>2.04</c:v>
                </c:pt>
                <c:pt idx="745">
                  <c:v>1.98</c:v>
                </c:pt>
                <c:pt idx="746">
                  <c:v>1.47</c:v>
                </c:pt>
                <c:pt idx="747">
                  <c:v>1.1000000000000001</c:v>
                </c:pt>
                <c:pt idx="748">
                  <c:v>1.24</c:v>
                </c:pt>
                <c:pt idx="749">
                  <c:v>1.31</c:v>
                </c:pt>
                <c:pt idx="750">
                  <c:v>2.0499999999999998</c:v>
                </c:pt>
                <c:pt idx="751">
                  <c:v>1.61</c:v>
                </c:pt>
                <c:pt idx="752">
                  <c:v>1.89</c:v>
                </c:pt>
                <c:pt idx="753">
                  <c:v>1.9</c:v>
                </c:pt>
                <c:pt idx="754">
                  <c:v>2.08</c:v>
                </c:pt>
                <c:pt idx="755">
                  <c:v>2.36</c:v>
                </c:pt>
                <c:pt idx="756">
                  <c:v>1.54</c:v>
                </c:pt>
                <c:pt idx="757">
                  <c:v>1.98</c:v>
                </c:pt>
                <c:pt idx="758">
                  <c:v>2.21</c:v>
                </c:pt>
                <c:pt idx="759">
                  <c:v>1.7</c:v>
                </c:pt>
                <c:pt idx="760">
                  <c:v>1.41</c:v>
                </c:pt>
                <c:pt idx="761">
                  <c:v>1.94</c:v>
                </c:pt>
                <c:pt idx="762">
                  <c:v>1.24</c:v>
                </c:pt>
                <c:pt idx="763">
                  <c:v>1.23</c:v>
                </c:pt>
                <c:pt idx="764">
                  <c:v>1.63</c:v>
                </c:pt>
                <c:pt idx="765">
                  <c:v>1.63</c:v>
                </c:pt>
                <c:pt idx="766">
                  <c:v>1.2</c:v>
                </c:pt>
                <c:pt idx="767">
                  <c:v>1.24</c:v>
                </c:pt>
                <c:pt idx="768">
                  <c:v>2.5499999999999998</c:v>
                </c:pt>
                <c:pt idx="769">
                  <c:v>2.68</c:v>
                </c:pt>
                <c:pt idx="770">
                  <c:v>5.38</c:v>
                </c:pt>
                <c:pt idx="771">
                  <c:v>3.0910000000000002</c:v>
                </c:pt>
                <c:pt idx="772">
                  <c:v>4.6249999999999991</c:v>
                </c:pt>
                <c:pt idx="773">
                  <c:v>1.8680000000000001</c:v>
                </c:pt>
                <c:pt idx="774">
                  <c:v>0.40820000000000001</c:v>
                </c:pt>
                <c:pt idx="775">
                  <c:v>0.77339999999999998</c:v>
                </c:pt>
                <c:pt idx="776">
                  <c:v>1.4750000000000001</c:v>
                </c:pt>
                <c:pt idx="777">
                  <c:v>4.0309999999999997</c:v>
                </c:pt>
                <c:pt idx="778">
                  <c:v>1.0069999999999999</c:v>
                </c:pt>
                <c:pt idx="779">
                  <c:v>2.3570000000000002</c:v>
                </c:pt>
                <c:pt idx="780">
                  <c:v>2.5499999999999998</c:v>
                </c:pt>
                <c:pt idx="781">
                  <c:v>2.67</c:v>
                </c:pt>
                <c:pt idx="782">
                  <c:v>0.77</c:v>
                </c:pt>
                <c:pt idx="783">
                  <c:v>9.02</c:v>
                </c:pt>
                <c:pt idx="784">
                  <c:v>9.42</c:v>
                </c:pt>
                <c:pt idx="785">
                  <c:v>10.3</c:v>
                </c:pt>
                <c:pt idx="786">
                  <c:v>9.7199999999999989</c:v>
                </c:pt>
                <c:pt idx="787">
                  <c:v>9.81</c:v>
                </c:pt>
                <c:pt idx="788">
                  <c:v>10</c:v>
                </c:pt>
                <c:pt idx="789">
                  <c:v>10.199999999999999</c:v>
                </c:pt>
                <c:pt idx="790">
                  <c:v>8.15</c:v>
                </c:pt>
                <c:pt idx="791">
                  <c:v>8.2399999999999984</c:v>
                </c:pt>
                <c:pt idx="792">
                  <c:v>8.94</c:v>
                </c:pt>
                <c:pt idx="793">
                  <c:v>8.82</c:v>
                </c:pt>
                <c:pt idx="794">
                  <c:v>8.9700000000000006</c:v>
                </c:pt>
                <c:pt idx="795">
                  <c:v>7.9</c:v>
                </c:pt>
                <c:pt idx="796">
                  <c:v>8.19</c:v>
                </c:pt>
                <c:pt idx="797">
                  <c:v>8.5400000000000009</c:v>
                </c:pt>
                <c:pt idx="798">
                  <c:v>8.9600000000000026</c:v>
                </c:pt>
                <c:pt idx="799">
                  <c:v>6.49</c:v>
                </c:pt>
                <c:pt idx="800">
                  <c:v>9.4499999999999993</c:v>
                </c:pt>
                <c:pt idx="801">
                  <c:v>6.13</c:v>
                </c:pt>
                <c:pt idx="802">
                  <c:v>5</c:v>
                </c:pt>
                <c:pt idx="803">
                  <c:v>8</c:v>
                </c:pt>
                <c:pt idx="804">
                  <c:v>7.01</c:v>
                </c:pt>
                <c:pt idx="805">
                  <c:v>9.09</c:v>
                </c:pt>
                <c:pt idx="806">
                  <c:v>8.7299999999999986</c:v>
                </c:pt>
                <c:pt idx="807">
                  <c:v>8.7900000000000009</c:v>
                </c:pt>
                <c:pt idx="808">
                  <c:v>9.27</c:v>
                </c:pt>
                <c:pt idx="809">
                  <c:v>9.16</c:v>
                </c:pt>
                <c:pt idx="810">
                  <c:v>9.15</c:v>
                </c:pt>
                <c:pt idx="811">
                  <c:v>9.1</c:v>
                </c:pt>
                <c:pt idx="812">
                  <c:v>9.2000000000000011</c:v>
                </c:pt>
                <c:pt idx="813">
                  <c:v>9.120000000000001</c:v>
                </c:pt>
                <c:pt idx="814">
                  <c:v>8.93</c:v>
                </c:pt>
                <c:pt idx="815">
                  <c:v>3.98</c:v>
                </c:pt>
                <c:pt idx="816">
                  <c:v>2.27</c:v>
                </c:pt>
                <c:pt idx="817">
                  <c:v>6.97</c:v>
                </c:pt>
                <c:pt idx="818">
                  <c:v>7.02</c:v>
                </c:pt>
                <c:pt idx="819">
                  <c:v>3.83</c:v>
                </c:pt>
                <c:pt idx="820">
                  <c:v>5.49</c:v>
                </c:pt>
                <c:pt idx="821">
                  <c:v>2.5099999999999998</c:v>
                </c:pt>
                <c:pt idx="822">
                  <c:v>6.8</c:v>
                </c:pt>
                <c:pt idx="823">
                  <c:v>7.04</c:v>
                </c:pt>
                <c:pt idx="824">
                  <c:v>6.51</c:v>
                </c:pt>
                <c:pt idx="825">
                  <c:v>3.91</c:v>
                </c:pt>
                <c:pt idx="826">
                  <c:v>1.1399999999999999</c:v>
                </c:pt>
                <c:pt idx="827">
                  <c:v>1.21</c:v>
                </c:pt>
                <c:pt idx="828">
                  <c:v>4.1399999999999997</c:v>
                </c:pt>
                <c:pt idx="829">
                  <c:v>7</c:v>
                </c:pt>
                <c:pt idx="830">
                  <c:v>7.48</c:v>
                </c:pt>
                <c:pt idx="831">
                  <c:v>6.21</c:v>
                </c:pt>
                <c:pt idx="832">
                  <c:v>3.51</c:v>
                </c:pt>
                <c:pt idx="833">
                  <c:v>9.5300000000000011</c:v>
                </c:pt>
                <c:pt idx="834">
                  <c:v>9.11</c:v>
                </c:pt>
                <c:pt idx="835">
                  <c:v>2.38</c:v>
                </c:pt>
                <c:pt idx="836">
                  <c:v>1.1299999999999999</c:v>
                </c:pt>
                <c:pt idx="837">
                  <c:v>1.1200000000000001</c:v>
                </c:pt>
                <c:pt idx="838">
                  <c:v>2.11</c:v>
                </c:pt>
                <c:pt idx="839">
                  <c:v>2.5299999999999998</c:v>
                </c:pt>
                <c:pt idx="840">
                  <c:v>4.88</c:v>
                </c:pt>
                <c:pt idx="841">
                  <c:v>6.64</c:v>
                </c:pt>
                <c:pt idx="842">
                  <c:v>0.09</c:v>
                </c:pt>
                <c:pt idx="843">
                  <c:v>4.1099999999999994</c:v>
                </c:pt>
                <c:pt idx="844">
                  <c:v>4.8499999999999996</c:v>
                </c:pt>
                <c:pt idx="845">
                  <c:v>5.8599999999999994</c:v>
                </c:pt>
                <c:pt idx="846">
                  <c:v>2.1800000000000002</c:v>
                </c:pt>
                <c:pt idx="847">
                  <c:v>11.23</c:v>
                </c:pt>
                <c:pt idx="848">
                  <c:v>7.37</c:v>
                </c:pt>
                <c:pt idx="849">
                  <c:v>8.91</c:v>
                </c:pt>
                <c:pt idx="850">
                  <c:v>7.73</c:v>
                </c:pt>
                <c:pt idx="851">
                  <c:v>9.83</c:v>
                </c:pt>
                <c:pt idx="852">
                  <c:v>9.9499999999999993</c:v>
                </c:pt>
                <c:pt idx="853">
                  <c:v>10.8</c:v>
                </c:pt>
                <c:pt idx="854">
                  <c:v>9.7399999999999984</c:v>
                </c:pt>
                <c:pt idx="855">
                  <c:v>6.03</c:v>
                </c:pt>
                <c:pt idx="856">
                  <c:v>10</c:v>
                </c:pt>
                <c:pt idx="857">
                  <c:v>8.48</c:v>
                </c:pt>
                <c:pt idx="858">
                  <c:v>4.34</c:v>
                </c:pt>
                <c:pt idx="859">
                  <c:v>3.35</c:v>
                </c:pt>
                <c:pt idx="860">
                  <c:v>3.47</c:v>
                </c:pt>
                <c:pt idx="861">
                  <c:v>4.1099999999999994</c:v>
                </c:pt>
                <c:pt idx="862">
                  <c:v>2.1</c:v>
                </c:pt>
                <c:pt idx="863">
                  <c:v>6.56</c:v>
                </c:pt>
                <c:pt idx="864">
                  <c:v>2.17</c:v>
                </c:pt>
                <c:pt idx="865">
                  <c:v>5.6899999999999986</c:v>
                </c:pt>
                <c:pt idx="866">
                  <c:v>4.8899999999999997</c:v>
                </c:pt>
                <c:pt idx="867">
                  <c:v>3.2</c:v>
                </c:pt>
                <c:pt idx="868">
                  <c:v>5.26</c:v>
                </c:pt>
                <c:pt idx="869">
                  <c:v>3.63</c:v>
                </c:pt>
                <c:pt idx="870">
                  <c:v>1.37</c:v>
                </c:pt>
                <c:pt idx="871">
                  <c:v>2.41</c:v>
                </c:pt>
                <c:pt idx="872">
                  <c:v>4.74</c:v>
                </c:pt>
                <c:pt idx="873">
                  <c:v>4.95</c:v>
                </c:pt>
                <c:pt idx="874">
                  <c:v>3.7</c:v>
                </c:pt>
                <c:pt idx="875">
                  <c:v>3.16</c:v>
                </c:pt>
                <c:pt idx="876">
                  <c:v>6.51</c:v>
                </c:pt>
                <c:pt idx="877">
                  <c:v>2.2400000000000002</c:v>
                </c:pt>
                <c:pt idx="878">
                  <c:v>2.21</c:v>
                </c:pt>
                <c:pt idx="879">
                  <c:v>6.55</c:v>
                </c:pt>
                <c:pt idx="880">
                  <c:v>5.8599999999999994</c:v>
                </c:pt>
                <c:pt idx="881">
                  <c:v>2.62</c:v>
                </c:pt>
                <c:pt idx="882">
                  <c:v>1.18</c:v>
                </c:pt>
                <c:pt idx="883">
                  <c:v>8.67</c:v>
                </c:pt>
                <c:pt idx="884">
                  <c:v>8.5300000000000011</c:v>
                </c:pt>
                <c:pt idx="885">
                  <c:v>9.2800000000000011</c:v>
                </c:pt>
                <c:pt idx="886">
                  <c:v>9.15</c:v>
                </c:pt>
                <c:pt idx="887">
                  <c:v>3.99</c:v>
                </c:pt>
                <c:pt idx="888">
                  <c:v>2.68</c:v>
                </c:pt>
                <c:pt idx="889">
                  <c:v>6.6</c:v>
                </c:pt>
                <c:pt idx="890">
                  <c:v>8.8000000000000007</c:v>
                </c:pt>
                <c:pt idx="891">
                  <c:v>8.3700000000000028</c:v>
                </c:pt>
                <c:pt idx="892">
                  <c:v>11.67</c:v>
                </c:pt>
                <c:pt idx="893">
                  <c:v>9.36</c:v>
                </c:pt>
                <c:pt idx="894">
                  <c:v>8.7800000000000011</c:v>
                </c:pt>
                <c:pt idx="895">
                  <c:v>8.92</c:v>
                </c:pt>
                <c:pt idx="896">
                  <c:v>8.4</c:v>
                </c:pt>
                <c:pt idx="897">
                  <c:v>9.66</c:v>
                </c:pt>
                <c:pt idx="898">
                  <c:v>7.78</c:v>
                </c:pt>
                <c:pt idx="899">
                  <c:v>8.2100000000000009</c:v>
                </c:pt>
                <c:pt idx="900">
                  <c:v>10.58</c:v>
                </c:pt>
                <c:pt idx="901">
                  <c:v>9.36</c:v>
                </c:pt>
                <c:pt idx="902">
                  <c:v>7.33</c:v>
                </c:pt>
                <c:pt idx="903">
                  <c:v>8.51</c:v>
                </c:pt>
                <c:pt idx="904">
                  <c:v>10.25</c:v>
                </c:pt>
                <c:pt idx="905">
                  <c:v>7.26</c:v>
                </c:pt>
                <c:pt idx="906">
                  <c:v>8.66</c:v>
                </c:pt>
                <c:pt idx="907">
                  <c:v>10.68</c:v>
                </c:pt>
                <c:pt idx="908">
                  <c:v>11.61</c:v>
                </c:pt>
                <c:pt idx="909">
                  <c:v>10.82</c:v>
                </c:pt>
                <c:pt idx="910">
                  <c:v>10.79</c:v>
                </c:pt>
                <c:pt idx="911">
                  <c:v>8.98</c:v>
                </c:pt>
                <c:pt idx="912">
                  <c:v>9</c:v>
                </c:pt>
                <c:pt idx="913">
                  <c:v>9.26</c:v>
                </c:pt>
                <c:pt idx="914">
                  <c:v>10.7</c:v>
                </c:pt>
                <c:pt idx="915">
                  <c:v>10.47</c:v>
                </c:pt>
                <c:pt idx="916">
                  <c:v>11.45</c:v>
                </c:pt>
                <c:pt idx="917">
                  <c:v>8.69</c:v>
                </c:pt>
                <c:pt idx="918">
                  <c:v>9.67</c:v>
                </c:pt>
                <c:pt idx="919">
                  <c:v>8.8700000000000028</c:v>
                </c:pt>
                <c:pt idx="920">
                  <c:v>9.42</c:v>
                </c:pt>
                <c:pt idx="921">
                  <c:v>11.22</c:v>
                </c:pt>
                <c:pt idx="922">
                  <c:v>10.3</c:v>
                </c:pt>
                <c:pt idx="923">
                  <c:v>10.5</c:v>
                </c:pt>
                <c:pt idx="924">
                  <c:v>9.7000000000000011</c:v>
                </c:pt>
                <c:pt idx="925">
                  <c:v>9.27</c:v>
                </c:pt>
                <c:pt idx="926">
                  <c:v>10.36</c:v>
                </c:pt>
                <c:pt idx="927">
                  <c:v>9.7900000000000009</c:v>
                </c:pt>
                <c:pt idx="928">
                  <c:v>10.29</c:v>
                </c:pt>
                <c:pt idx="929">
                  <c:v>10.41</c:v>
                </c:pt>
                <c:pt idx="930">
                  <c:v>10.85</c:v>
                </c:pt>
                <c:pt idx="931">
                  <c:v>11.42</c:v>
                </c:pt>
                <c:pt idx="932">
                  <c:v>7.45</c:v>
                </c:pt>
                <c:pt idx="933">
                  <c:v>9.9600000000000026</c:v>
                </c:pt>
                <c:pt idx="934">
                  <c:v>5.79</c:v>
                </c:pt>
                <c:pt idx="935">
                  <c:v>3.72</c:v>
                </c:pt>
                <c:pt idx="936">
                  <c:v>7.78</c:v>
                </c:pt>
                <c:pt idx="937">
                  <c:v>6.44</c:v>
                </c:pt>
                <c:pt idx="938">
                  <c:v>8.2800000000000011</c:v>
                </c:pt>
                <c:pt idx="939">
                  <c:v>4.28</c:v>
                </c:pt>
                <c:pt idx="940">
                  <c:v>8.7299999999999986</c:v>
                </c:pt>
                <c:pt idx="941">
                  <c:v>10.73</c:v>
                </c:pt>
                <c:pt idx="942">
                  <c:v>8.7299999999999986</c:v>
                </c:pt>
                <c:pt idx="943">
                  <c:v>11.76</c:v>
                </c:pt>
                <c:pt idx="944">
                  <c:v>12.05</c:v>
                </c:pt>
                <c:pt idx="945">
                  <c:v>10.08</c:v>
                </c:pt>
                <c:pt idx="946">
                  <c:v>9.86</c:v>
                </c:pt>
                <c:pt idx="947">
                  <c:v>8.3800000000000008</c:v>
                </c:pt>
                <c:pt idx="948">
                  <c:v>10.72</c:v>
                </c:pt>
                <c:pt idx="949">
                  <c:v>10</c:v>
                </c:pt>
                <c:pt idx="950">
                  <c:v>7.8</c:v>
                </c:pt>
                <c:pt idx="951">
                  <c:v>4.09</c:v>
                </c:pt>
                <c:pt idx="952">
                  <c:v>4.5</c:v>
                </c:pt>
                <c:pt idx="953">
                  <c:v>3.61</c:v>
                </c:pt>
                <c:pt idx="954">
                  <c:v>3.58</c:v>
                </c:pt>
                <c:pt idx="955">
                  <c:v>4.53</c:v>
                </c:pt>
                <c:pt idx="956">
                  <c:v>5.1199999999999992</c:v>
                </c:pt>
                <c:pt idx="957">
                  <c:v>1.45</c:v>
                </c:pt>
                <c:pt idx="958">
                  <c:v>6.89</c:v>
                </c:pt>
                <c:pt idx="959">
                  <c:v>5.14</c:v>
                </c:pt>
                <c:pt idx="960">
                  <c:v>5.0199999999999996</c:v>
                </c:pt>
                <c:pt idx="961">
                  <c:v>2.0299999999999998</c:v>
                </c:pt>
                <c:pt idx="962">
                  <c:v>2.31</c:v>
                </c:pt>
                <c:pt idx="963">
                  <c:v>1.61</c:v>
                </c:pt>
                <c:pt idx="964">
                  <c:v>6.92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40F2-4814-ADEE-7E23E0474A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5502448"/>
        <c:axId val="475496960"/>
      </c:scatterChart>
      <c:valAx>
        <c:axId val="475502448"/>
        <c:scaling>
          <c:orientation val="minMax"/>
          <c:max val="5"/>
          <c:min val="0"/>
        </c:scaling>
        <c:delete val="1"/>
        <c:axPos val="b"/>
        <c:numFmt formatCode="General" sourceLinked="1"/>
        <c:majorTickMark val="in"/>
        <c:minorTickMark val="in"/>
        <c:tickLblPos val="nextTo"/>
        <c:crossAx val="475496960"/>
        <c:crosses val="autoZero"/>
        <c:crossBetween val="midCat"/>
        <c:majorUnit val="1"/>
        <c:minorUnit val="0.25"/>
      </c:valAx>
      <c:valAx>
        <c:axId val="475496960"/>
        <c:scaling>
          <c:orientation val="minMax"/>
          <c:max val="12"/>
          <c:min val="0"/>
        </c:scaling>
        <c:delete val="1"/>
        <c:axPos val="l"/>
        <c:numFmt formatCode="General" sourceLinked="1"/>
        <c:majorTickMark val="in"/>
        <c:minorTickMark val="in"/>
        <c:tickLblPos val="nextTo"/>
        <c:crossAx val="475502448"/>
        <c:crosses val="autoZero"/>
        <c:crossBetween val="midCat"/>
        <c:majorUnit val="2"/>
        <c:minorUnit val="0.5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103350547515725"/>
          <c:y val="5.1400554097404488E-2"/>
          <c:w val="0.81435440270714288"/>
          <c:h val="0.79822506561679785"/>
        </c:manualLayout>
      </c:layout>
      <c:scatterChart>
        <c:scatterStyle val="lineMarker"/>
        <c:varyColors val="0"/>
        <c:ser>
          <c:idx val="7"/>
          <c:order val="0"/>
          <c:tx>
            <c:strRef>
              <c:f>'Rock Series #6'!$O$1</c:f>
              <c:strCache>
                <c:ptCount val="1"/>
                <c:pt idx="0">
                  <c:v>K2O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6"/>
            <c:spPr>
              <a:solidFill>
                <a:srgbClr val="FF0000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47.309999999999995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49.339999999999996</c:v>
                </c:pt>
                <c:pt idx="36">
                  <c:v>49.11</c:v>
                </c:pt>
                <c:pt idx="37">
                  <c:v>48.879999999999995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47.949999999999996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49.339999999999996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48.949999999999996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48.339999999999996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47.449999999999996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48.449999999999996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48.309999999999995</c:v>
                </c:pt>
                <c:pt idx="78">
                  <c:v>48.309999999999995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49.349999999999994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49.349999999999994</c:v>
                </c:pt>
                <c:pt idx="89">
                  <c:v>49.57</c:v>
                </c:pt>
                <c:pt idx="90">
                  <c:v>48.949999999999996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50.879999999999995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48.339999999999996</c:v>
                </c:pt>
                <c:pt idx="135">
                  <c:v>48.24</c:v>
                </c:pt>
                <c:pt idx="136">
                  <c:v>48.309999999999995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48.339999999999996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48.949999999999996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48.339999999999996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48.849999999999994</c:v>
                </c:pt>
                <c:pt idx="168">
                  <c:v>48.449999999999996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48.949999999999996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48.449999999999996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48.349999999999994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46.949999999999996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48.339999999999996</c:v>
                </c:pt>
                <c:pt idx="281">
                  <c:v>47.809999999999995</c:v>
                </c:pt>
                <c:pt idx="282">
                  <c:v>47.77</c:v>
                </c:pt>
                <c:pt idx="283">
                  <c:v>48.449999999999996</c:v>
                </c:pt>
                <c:pt idx="284">
                  <c:v>49.58</c:v>
                </c:pt>
                <c:pt idx="285">
                  <c:v>48.339999999999996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48.379999999999995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46.809999999999995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48.809999999999995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48.839999999999996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50.809999999999995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46.339999999999996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48.949999999999996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45.839999999999996</c:v>
                </c:pt>
                <c:pt idx="371">
                  <c:v>47.13</c:v>
                </c:pt>
                <c:pt idx="372">
                  <c:v>50.339999999999996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49.809999999999995</c:v>
                </c:pt>
                <c:pt idx="377">
                  <c:v>53.809999999999995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47.839999999999996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49.449999999999996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50.379999999999995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49.949999999999996</c:v>
                </c:pt>
                <c:pt idx="465">
                  <c:v>47.3</c:v>
                </c:pt>
                <c:pt idx="466">
                  <c:v>49.449999999999996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46.379999999999995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54.349999999999994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49.839999999999996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47.849999999999994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47.339999999999996</c:v>
                </c:pt>
                <c:pt idx="635">
                  <c:v>46.309999999999995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48.879999999999995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48.809999999999995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45.849999999999994</c:v>
                </c:pt>
                <c:pt idx="669">
                  <c:v>48.57</c:v>
                </c:pt>
                <c:pt idx="670">
                  <c:v>47.59</c:v>
                </c:pt>
                <c:pt idx="671">
                  <c:v>44.949999999999996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48.339999999999996</c:v>
                </c:pt>
                <c:pt idx="681">
                  <c:v>49.260000000000012</c:v>
                </c:pt>
                <c:pt idx="682">
                  <c:v>47.839999999999996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48.879999999999995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46.809999999999995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56.389239999999994</c:v>
                </c:pt>
                <c:pt idx="725">
                  <c:v>56.615470000000002</c:v>
                </c:pt>
                <c:pt idx="726">
                  <c:v>46.379999999999995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47.349999999999994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59.849999999999994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51.339999999999996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50.879999999999995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47.309999999999995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62.449999999999996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46.839999999999996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47.849999999999994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49.379999999999995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48.809999999999995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49.349999999999994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46.449999999999996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46.839999999999996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50.949999999999996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46.339999999999996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53.879999999999995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48.349999999999994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47.839999999999996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47.339999999999996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47.379999999999995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48.849999999999994</c:v>
                </c:pt>
                <c:pt idx="1061">
                  <c:v>51.14</c:v>
                </c:pt>
                <c:pt idx="1062">
                  <c:v>48.379999999999995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46.949999999999996</c:v>
                </c:pt>
                <c:pt idx="1068">
                  <c:v>49.220000000000013</c:v>
                </c:pt>
                <c:pt idx="1069">
                  <c:v>50.339999999999996</c:v>
                </c:pt>
                <c:pt idx="1070">
                  <c:v>46.949999999999996</c:v>
                </c:pt>
                <c:pt idx="1071">
                  <c:v>47.449999999999996</c:v>
                </c:pt>
                <c:pt idx="1072">
                  <c:v>46.949999999999996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49.449999999999996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49.339999999999996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50.222950248208669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50.154551789205975</c:v>
                </c:pt>
                <c:pt idx="1115">
                  <c:v>50.193647457373409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50.301590373766238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50.376619463692961</c:v>
                </c:pt>
                <c:pt idx="1128">
                  <c:v>50.358552896624012</c:v>
                </c:pt>
                <c:pt idx="1129">
                  <c:v>50.299642443471193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50.373888439773104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49.339999999999996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48.349999999999994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47.949999999999996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47.949999999999996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49.875862897695974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49.379999999999995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49.339999999999996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48.339999999999996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45.879999999999995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53.349999999999994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50.35761055706579</c:v>
                </c:pt>
                <c:pt idx="1258">
                  <c:v>50.452716297786701</c:v>
                </c:pt>
                <c:pt idx="1259">
                  <c:v>50.401804596080041</c:v>
                </c:pt>
                <c:pt idx="1260">
                  <c:v>50.372813451634833</c:v>
                </c:pt>
              </c:numCache>
            </c:numRef>
          </c:xVal>
          <c:yVal>
            <c:numRef>
              <c:f>'Rock Series #6'!$O$2:$O$1262</c:f>
              <c:numCache>
                <c:formatCode>0.00</c:formatCode>
                <c:ptCount val="1261"/>
                <c:pt idx="1">
                  <c:v>1.0999999999999998E-2</c:v>
                </c:pt>
                <c:pt idx="2">
                  <c:v>8.0000000000000224E-2</c:v>
                </c:pt>
                <c:pt idx="3">
                  <c:v>8.0000000000000224E-2</c:v>
                </c:pt>
                <c:pt idx="4">
                  <c:v>1.53</c:v>
                </c:pt>
                <c:pt idx="5">
                  <c:v>3.9299999999999997</c:v>
                </c:pt>
                <c:pt idx="6">
                  <c:v>4.0999999999999996</c:v>
                </c:pt>
                <c:pt idx="7">
                  <c:v>4.25</c:v>
                </c:pt>
                <c:pt idx="8">
                  <c:v>0.25</c:v>
                </c:pt>
                <c:pt idx="9">
                  <c:v>0.2</c:v>
                </c:pt>
                <c:pt idx="10">
                  <c:v>0.43000000000000038</c:v>
                </c:pt>
                <c:pt idx="11">
                  <c:v>0.66000000000000725</c:v>
                </c:pt>
                <c:pt idx="12">
                  <c:v>0.56999999999999995</c:v>
                </c:pt>
                <c:pt idx="13">
                  <c:v>0.8</c:v>
                </c:pt>
                <c:pt idx="14">
                  <c:v>0.93</c:v>
                </c:pt>
                <c:pt idx="15">
                  <c:v>1.1299999999999872</c:v>
                </c:pt>
                <c:pt idx="16">
                  <c:v>1.34</c:v>
                </c:pt>
                <c:pt idx="17">
                  <c:v>1.34</c:v>
                </c:pt>
                <c:pt idx="18">
                  <c:v>1.33</c:v>
                </c:pt>
                <c:pt idx="19">
                  <c:v>1.62</c:v>
                </c:pt>
                <c:pt idx="20">
                  <c:v>2.58</c:v>
                </c:pt>
                <c:pt idx="21">
                  <c:v>3.9299999999999997</c:v>
                </c:pt>
                <c:pt idx="22">
                  <c:v>4.22</c:v>
                </c:pt>
                <c:pt idx="23">
                  <c:v>4.3599999999999985</c:v>
                </c:pt>
                <c:pt idx="24">
                  <c:v>0.11000000000000018</c:v>
                </c:pt>
                <c:pt idx="25">
                  <c:v>1.8000000000000189E-2</c:v>
                </c:pt>
                <c:pt idx="26">
                  <c:v>0.69000000000000672</c:v>
                </c:pt>
                <c:pt idx="27">
                  <c:v>9.0000000000000066E-2</c:v>
                </c:pt>
                <c:pt idx="28">
                  <c:v>9.7000000000000045E-2</c:v>
                </c:pt>
                <c:pt idx="29">
                  <c:v>5.6000000000000022E-2</c:v>
                </c:pt>
                <c:pt idx="30">
                  <c:v>5.5000000000000132E-2</c:v>
                </c:pt>
                <c:pt idx="31">
                  <c:v>0.12100000000000002</c:v>
                </c:pt>
                <c:pt idx="32">
                  <c:v>4.4000000000000532E-2</c:v>
                </c:pt>
                <c:pt idx="33">
                  <c:v>6.8000000000000033E-2</c:v>
                </c:pt>
                <c:pt idx="34">
                  <c:v>5.0000000000000114E-2</c:v>
                </c:pt>
                <c:pt idx="35">
                  <c:v>6.8000000000000033E-2</c:v>
                </c:pt>
                <c:pt idx="36">
                  <c:v>6.3000000000000014E-2</c:v>
                </c:pt>
                <c:pt idx="37">
                  <c:v>5.4000000000000721E-2</c:v>
                </c:pt>
                <c:pt idx="38">
                  <c:v>4.900000000000064E-2</c:v>
                </c:pt>
                <c:pt idx="39">
                  <c:v>5.4000000000000721E-2</c:v>
                </c:pt>
                <c:pt idx="40">
                  <c:v>5.5000000000000132E-2</c:v>
                </c:pt>
                <c:pt idx="41">
                  <c:v>5.4000000000000721E-2</c:v>
                </c:pt>
                <c:pt idx="42">
                  <c:v>5.4000000000000721E-2</c:v>
                </c:pt>
                <c:pt idx="43">
                  <c:v>6.1000000000000026E-2</c:v>
                </c:pt>
                <c:pt idx="44">
                  <c:v>0.127</c:v>
                </c:pt>
                <c:pt idx="45">
                  <c:v>0.53</c:v>
                </c:pt>
                <c:pt idx="46">
                  <c:v>0.15000000000000024</c:v>
                </c:pt>
                <c:pt idx="47">
                  <c:v>0.14000000000000001</c:v>
                </c:pt>
                <c:pt idx="48">
                  <c:v>0.15000000000000024</c:v>
                </c:pt>
                <c:pt idx="49">
                  <c:v>0.15000000000000024</c:v>
                </c:pt>
                <c:pt idx="50">
                  <c:v>9.0000000000000066E-2</c:v>
                </c:pt>
                <c:pt idx="51">
                  <c:v>7.0000000000000034E-2</c:v>
                </c:pt>
                <c:pt idx="52">
                  <c:v>9.2000000000000026E-2</c:v>
                </c:pt>
                <c:pt idx="53">
                  <c:v>4.6000000000000013E-2</c:v>
                </c:pt>
                <c:pt idx="54">
                  <c:v>9.0000000000000066E-2</c:v>
                </c:pt>
                <c:pt idx="55">
                  <c:v>0.11600000000000077</c:v>
                </c:pt>
                <c:pt idx="56">
                  <c:v>0.11500000000000071</c:v>
                </c:pt>
                <c:pt idx="57">
                  <c:v>4.7000000000000132E-2</c:v>
                </c:pt>
                <c:pt idx="58">
                  <c:v>3.9000000000000375E-2</c:v>
                </c:pt>
                <c:pt idx="59">
                  <c:v>6.4000000000000834E-2</c:v>
                </c:pt>
                <c:pt idx="60">
                  <c:v>6.4000000000000834E-2</c:v>
                </c:pt>
                <c:pt idx="61">
                  <c:v>6.20000000000007E-2</c:v>
                </c:pt>
                <c:pt idx="62">
                  <c:v>6.5000000000000113E-2</c:v>
                </c:pt>
                <c:pt idx="63">
                  <c:v>5.9000000000000739E-2</c:v>
                </c:pt>
                <c:pt idx="64">
                  <c:v>6.6000000000000003E-2</c:v>
                </c:pt>
                <c:pt idx="65">
                  <c:v>5.7000000000000134E-2</c:v>
                </c:pt>
                <c:pt idx="66">
                  <c:v>5.3000000000000033E-2</c:v>
                </c:pt>
                <c:pt idx="67">
                  <c:v>5.2000000000000532E-2</c:v>
                </c:pt>
                <c:pt idx="68">
                  <c:v>5.4000000000000721E-2</c:v>
                </c:pt>
                <c:pt idx="69">
                  <c:v>4.900000000000064E-2</c:v>
                </c:pt>
                <c:pt idx="70">
                  <c:v>4.7000000000000132E-2</c:v>
                </c:pt>
                <c:pt idx="71">
                  <c:v>5.1000000000000004E-2</c:v>
                </c:pt>
                <c:pt idx="72">
                  <c:v>4.900000000000064E-2</c:v>
                </c:pt>
                <c:pt idx="73">
                  <c:v>4.5000000000000033E-2</c:v>
                </c:pt>
                <c:pt idx="74">
                  <c:v>3.5000000000000392E-2</c:v>
                </c:pt>
                <c:pt idx="75">
                  <c:v>5.2000000000000532E-2</c:v>
                </c:pt>
                <c:pt idx="76">
                  <c:v>0.13200000000000001</c:v>
                </c:pt>
                <c:pt idx="77">
                  <c:v>4.900000000000064E-2</c:v>
                </c:pt>
                <c:pt idx="78">
                  <c:v>3.3000000000000002E-2</c:v>
                </c:pt>
                <c:pt idx="79">
                  <c:v>7.2000000000000133E-2</c:v>
                </c:pt>
                <c:pt idx="80">
                  <c:v>7.5000000000000594E-2</c:v>
                </c:pt>
                <c:pt idx="81">
                  <c:v>5.3000000000000033E-2</c:v>
                </c:pt>
                <c:pt idx="82">
                  <c:v>0.13700000000000001</c:v>
                </c:pt>
                <c:pt idx="83">
                  <c:v>4.8000000000000084E-2</c:v>
                </c:pt>
                <c:pt idx="84">
                  <c:v>4.900000000000064E-2</c:v>
                </c:pt>
                <c:pt idx="85">
                  <c:v>7.3000000000000134E-2</c:v>
                </c:pt>
                <c:pt idx="86">
                  <c:v>7.4000000000000885E-2</c:v>
                </c:pt>
                <c:pt idx="87">
                  <c:v>0.10500000000000002</c:v>
                </c:pt>
                <c:pt idx="88">
                  <c:v>0.13700000000000001</c:v>
                </c:pt>
                <c:pt idx="89">
                  <c:v>0.11799999999999998</c:v>
                </c:pt>
                <c:pt idx="90">
                  <c:v>8.0000000000000224E-2</c:v>
                </c:pt>
                <c:pt idx="91">
                  <c:v>7.7000000000000804E-2</c:v>
                </c:pt>
                <c:pt idx="92">
                  <c:v>7.6000000000000123E-2</c:v>
                </c:pt>
                <c:pt idx="93">
                  <c:v>7.7000000000000804E-2</c:v>
                </c:pt>
                <c:pt idx="94">
                  <c:v>3.4000000000000002E-2</c:v>
                </c:pt>
                <c:pt idx="95">
                  <c:v>3.8000000000000082E-2</c:v>
                </c:pt>
                <c:pt idx="96">
                  <c:v>7.7000000000000804E-2</c:v>
                </c:pt>
                <c:pt idx="97">
                  <c:v>7.4000000000000885E-2</c:v>
                </c:pt>
                <c:pt idx="98">
                  <c:v>5.1000000000000004E-2</c:v>
                </c:pt>
                <c:pt idx="99">
                  <c:v>4.1000000000000002E-2</c:v>
                </c:pt>
                <c:pt idx="100">
                  <c:v>1.2000000000000021E-2</c:v>
                </c:pt>
                <c:pt idx="101">
                  <c:v>1.0000000000000083E-2</c:v>
                </c:pt>
                <c:pt idx="102">
                  <c:v>3.1000000000000392E-2</c:v>
                </c:pt>
                <c:pt idx="103">
                  <c:v>6.8000000000000033E-2</c:v>
                </c:pt>
                <c:pt idx="104">
                  <c:v>4.1000000000000002E-2</c:v>
                </c:pt>
                <c:pt idx="105">
                  <c:v>5.1000000000000004E-2</c:v>
                </c:pt>
                <c:pt idx="106">
                  <c:v>4.0000000000000112E-2</c:v>
                </c:pt>
                <c:pt idx="107">
                  <c:v>0.40800000000000008</c:v>
                </c:pt>
                <c:pt idx="108">
                  <c:v>0.41700000000000031</c:v>
                </c:pt>
                <c:pt idx="109">
                  <c:v>1.0999999999999998E-2</c:v>
                </c:pt>
                <c:pt idx="110">
                  <c:v>0.42000000000000032</c:v>
                </c:pt>
                <c:pt idx="111">
                  <c:v>1.4000000000000005E-2</c:v>
                </c:pt>
                <c:pt idx="112">
                  <c:v>1.2999999999999998E-2</c:v>
                </c:pt>
                <c:pt idx="113">
                  <c:v>3.7000000000000442E-2</c:v>
                </c:pt>
                <c:pt idx="114">
                  <c:v>1.2999999999999998E-2</c:v>
                </c:pt>
                <c:pt idx="115">
                  <c:v>7.0000000000000034E-2</c:v>
                </c:pt>
                <c:pt idx="116">
                  <c:v>7.0000000000000034E-2</c:v>
                </c:pt>
                <c:pt idx="117">
                  <c:v>8.0000000000000224E-2</c:v>
                </c:pt>
                <c:pt idx="118">
                  <c:v>7.0000000000000034E-2</c:v>
                </c:pt>
                <c:pt idx="119">
                  <c:v>8.0000000000000224E-2</c:v>
                </c:pt>
                <c:pt idx="120">
                  <c:v>1.6000000000000212E-2</c:v>
                </c:pt>
                <c:pt idx="121">
                  <c:v>1.4999999999999998E-2</c:v>
                </c:pt>
                <c:pt idx="122">
                  <c:v>3.5000000000000392E-2</c:v>
                </c:pt>
                <c:pt idx="123">
                  <c:v>4.2000000000000114E-2</c:v>
                </c:pt>
                <c:pt idx="124">
                  <c:v>4.6000000000000013E-2</c:v>
                </c:pt>
                <c:pt idx="125">
                  <c:v>0.18000000000000024</c:v>
                </c:pt>
                <c:pt idx="126">
                  <c:v>0.19000000000000128</c:v>
                </c:pt>
                <c:pt idx="127">
                  <c:v>5.0000000000000114E-2</c:v>
                </c:pt>
                <c:pt idx="128">
                  <c:v>5.0000000000000114E-2</c:v>
                </c:pt>
                <c:pt idx="129">
                  <c:v>5.0000000000000114E-2</c:v>
                </c:pt>
                <c:pt idx="130">
                  <c:v>7.0000000000000034E-2</c:v>
                </c:pt>
                <c:pt idx="131">
                  <c:v>5.0000000000000114E-2</c:v>
                </c:pt>
                <c:pt idx="132">
                  <c:v>5.0000000000000114E-2</c:v>
                </c:pt>
                <c:pt idx="133">
                  <c:v>5.0000000000000114E-2</c:v>
                </c:pt>
                <c:pt idx="134">
                  <c:v>5.0000000000000114E-2</c:v>
                </c:pt>
                <c:pt idx="135">
                  <c:v>5.0000000000000114E-2</c:v>
                </c:pt>
                <c:pt idx="136">
                  <c:v>5.0000000000000114E-2</c:v>
                </c:pt>
                <c:pt idx="137">
                  <c:v>5.0000000000000114E-2</c:v>
                </c:pt>
                <c:pt idx="138">
                  <c:v>5.0000000000000114E-2</c:v>
                </c:pt>
                <c:pt idx="139">
                  <c:v>5.0000000000000114E-2</c:v>
                </c:pt>
                <c:pt idx="140">
                  <c:v>4.0000000000000112E-2</c:v>
                </c:pt>
                <c:pt idx="141">
                  <c:v>6.0000000000000532E-2</c:v>
                </c:pt>
                <c:pt idx="142">
                  <c:v>5.0000000000000114E-2</c:v>
                </c:pt>
                <c:pt idx="143">
                  <c:v>6.0000000000000532E-2</c:v>
                </c:pt>
                <c:pt idx="144">
                  <c:v>5.0000000000000114E-2</c:v>
                </c:pt>
                <c:pt idx="145">
                  <c:v>4.0000000000000112E-2</c:v>
                </c:pt>
                <c:pt idx="146">
                  <c:v>5.0000000000000114E-2</c:v>
                </c:pt>
                <c:pt idx="147">
                  <c:v>6.0000000000000532E-2</c:v>
                </c:pt>
                <c:pt idx="148">
                  <c:v>5.0000000000000114E-2</c:v>
                </c:pt>
                <c:pt idx="149">
                  <c:v>6.0000000000000532E-2</c:v>
                </c:pt>
                <c:pt idx="150">
                  <c:v>5.0000000000000114E-2</c:v>
                </c:pt>
                <c:pt idx="151">
                  <c:v>5.0000000000000114E-2</c:v>
                </c:pt>
                <c:pt idx="152">
                  <c:v>5.0000000000000114E-2</c:v>
                </c:pt>
                <c:pt idx="153">
                  <c:v>5.0000000000000114E-2</c:v>
                </c:pt>
                <c:pt idx="154">
                  <c:v>5.0000000000000114E-2</c:v>
                </c:pt>
                <c:pt idx="155">
                  <c:v>5.0000000000000114E-2</c:v>
                </c:pt>
                <c:pt idx="156">
                  <c:v>5.0000000000000114E-2</c:v>
                </c:pt>
                <c:pt idx="157">
                  <c:v>5.0000000000000114E-2</c:v>
                </c:pt>
                <c:pt idx="158">
                  <c:v>5.0000000000000114E-2</c:v>
                </c:pt>
                <c:pt idx="159">
                  <c:v>5.0000000000000114E-2</c:v>
                </c:pt>
                <c:pt idx="160">
                  <c:v>5.0000000000000114E-2</c:v>
                </c:pt>
                <c:pt idx="161">
                  <c:v>5.0000000000000114E-2</c:v>
                </c:pt>
                <c:pt idx="162">
                  <c:v>6.0000000000000532E-2</c:v>
                </c:pt>
                <c:pt idx="163">
                  <c:v>5.0000000000000114E-2</c:v>
                </c:pt>
                <c:pt idx="164">
                  <c:v>5.0000000000000114E-2</c:v>
                </c:pt>
                <c:pt idx="165">
                  <c:v>5.0000000000000114E-2</c:v>
                </c:pt>
                <c:pt idx="166">
                  <c:v>5.0000000000000114E-2</c:v>
                </c:pt>
                <c:pt idx="167">
                  <c:v>5.0000000000000114E-2</c:v>
                </c:pt>
                <c:pt idx="168">
                  <c:v>5.0000000000000114E-2</c:v>
                </c:pt>
                <c:pt idx="169">
                  <c:v>5.0000000000000114E-2</c:v>
                </c:pt>
                <c:pt idx="170">
                  <c:v>5.0000000000000114E-2</c:v>
                </c:pt>
                <c:pt idx="171">
                  <c:v>5.0000000000000114E-2</c:v>
                </c:pt>
                <c:pt idx="172">
                  <c:v>5.0000000000000114E-2</c:v>
                </c:pt>
                <c:pt idx="173">
                  <c:v>5.0000000000000114E-2</c:v>
                </c:pt>
                <c:pt idx="174">
                  <c:v>6.0000000000000532E-2</c:v>
                </c:pt>
                <c:pt idx="175">
                  <c:v>6.0000000000000532E-2</c:v>
                </c:pt>
                <c:pt idx="176">
                  <c:v>6.0000000000000532E-2</c:v>
                </c:pt>
                <c:pt idx="177">
                  <c:v>6.0000000000000532E-2</c:v>
                </c:pt>
                <c:pt idx="178">
                  <c:v>5.0000000000000114E-2</c:v>
                </c:pt>
                <c:pt idx="179">
                  <c:v>6.0000000000000532E-2</c:v>
                </c:pt>
                <c:pt idx="180">
                  <c:v>6.0000000000000532E-2</c:v>
                </c:pt>
                <c:pt idx="181">
                  <c:v>6.0000000000000532E-2</c:v>
                </c:pt>
                <c:pt idx="182">
                  <c:v>5.0000000000000114E-2</c:v>
                </c:pt>
                <c:pt idx="183">
                  <c:v>5.0000000000000114E-2</c:v>
                </c:pt>
                <c:pt idx="184">
                  <c:v>5.0000000000000114E-2</c:v>
                </c:pt>
                <c:pt idx="185">
                  <c:v>6.0000000000000532E-2</c:v>
                </c:pt>
                <c:pt idx="186">
                  <c:v>5.0000000000000114E-2</c:v>
                </c:pt>
                <c:pt idx="187">
                  <c:v>5.0000000000000114E-2</c:v>
                </c:pt>
                <c:pt idx="188">
                  <c:v>5.0000000000000114E-2</c:v>
                </c:pt>
                <c:pt idx="189">
                  <c:v>5.0000000000000114E-2</c:v>
                </c:pt>
                <c:pt idx="190">
                  <c:v>6.0000000000000532E-2</c:v>
                </c:pt>
                <c:pt idx="191">
                  <c:v>5.0000000000000114E-2</c:v>
                </c:pt>
                <c:pt idx="192">
                  <c:v>5.0000000000000114E-2</c:v>
                </c:pt>
                <c:pt idx="193">
                  <c:v>5.0000000000000114E-2</c:v>
                </c:pt>
                <c:pt idx="194">
                  <c:v>5.0000000000000114E-2</c:v>
                </c:pt>
                <c:pt idx="195">
                  <c:v>5.0000000000000114E-2</c:v>
                </c:pt>
                <c:pt idx="196">
                  <c:v>0.2</c:v>
                </c:pt>
                <c:pt idx="197">
                  <c:v>0.32000000000000317</c:v>
                </c:pt>
                <c:pt idx="198">
                  <c:v>0.37000000000000038</c:v>
                </c:pt>
                <c:pt idx="199">
                  <c:v>0.34000000000000308</c:v>
                </c:pt>
                <c:pt idx="200">
                  <c:v>0.29000000000000031</c:v>
                </c:pt>
                <c:pt idx="201">
                  <c:v>0.28000000000000008</c:v>
                </c:pt>
                <c:pt idx="202">
                  <c:v>0.29000000000000031</c:v>
                </c:pt>
                <c:pt idx="203">
                  <c:v>0.18000000000000024</c:v>
                </c:pt>
                <c:pt idx="204">
                  <c:v>0.19000000000000128</c:v>
                </c:pt>
                <c:pt idx="205">
                  <c:v>0.17</c:v>
                </c:pt>
                <c:pt idx="206">
                  <c:v>0.18000000000000024</c:v>
                </c:pt>
                <c:pt idx="207">
                  <c:v>0.19000000000000128</c:v>
                </c:pt>
                <c:pt idx="208">
                  <c:v>0.33000000000000346</c:v>
                </c:pt>
                <c:pt idx="209">
                  <c:v>0.30000000000000032</c:v>
                </c:pt>
                <c:pt idx="210">
                  <c:v>0.30000000000000032</c:v>
                </c:pt>
                <c:pt idx="211">
                  <c:v>0.30000000000000032</c:v>
                </c:pt>
                <c:pt idx="212">
                  <c:v>0.24000000000000021</c:v>
                </c:pt>
                <c:pt idx="213">
                  <c:v>0.16000000000000128</c:v>
                </c:pt>
                <c:pt idx="214">
                  <c:v>0.18000000000000024</c:v>
                </c:pt>
                <c:pt idx="215">
                  <c:v>0.18000000000000024</c:v>
                </c:pt>
                <c:pt idx="216">
                  <c:v>7.0000000000000034E-2</c:v>
                </c:pt>
                <c:pt idx="217">
                  <c:v>0.15000000000000024</c:v>
                </c:pt>
                <c:pt idx="218">
                  <c:v>0.16000000000000128</c:v>
                </c:pt>
                <c:pt idx="219">
                  <c:v>0.16000000000000128</c:v>
                </c:pt>
                <c:pt idx="220">
                  <c:v>0.24000000000000021</c:v>
                </c:pt>
                <c:pt idx="221">
                  <c:v>0.30000000000000032</c:v>
                </c:pt>
                <c:pt idx="222">
                  <c:v>7.0000000000000034E-2</c:v>
                </c:pt>
                <c:pt idx="223">
                  <c:v>0.17</c:v>
                </c:pt>
                <c:pt idx="224">
                  <c:v>0.26</c:v>
                </c:pt>
                <c:pt idx="225">
                  <c:v>0.41000000000000031</c:v>
                </c:pt>
                <c:pt idx="226">
                  <c:v>0.29000000000000031</c:v>
                </c:pt>
                <c:pt idx="227">
                  <c:v>0.34000000000000308</c:v>
                </c:pt>
                <c:pt idx="228">
                  <c:v>0.30000000000000032</c:v>
                </c:pt>
                <c:pt idx="229">
                  <c:v>0.30000000000000032</c:v>
                </c:pt>
                <c:pt idx="230">
                  <c:v>0.30000000000000032</c:v>
                </c:pt>
                <c:pt idx="231">
                  <c:v>0.26</c:v>
                </c:pt>
                <c:pt idx="232">
                  <c:v>0.32000000000000317</c:v>
                </c:pt>
                <c:pt idx="233">
                  <c:v>0.39000000000000318</c:v>
                </c:pt>
                <c:pt idx="234">
                  <c:v>0.35000000000000031</c:v>
                </c:pt>
                <c:pt idx="235">
                  <c:v>0.35000000000000031</c:v>
                </c:pt>
                <c:pt idx="236">
                  <c:v>0.37000000000000038</c:v>
                </c:pt>
                <c:pt idx="237">
                  <c:v>0.33000000000000346</c:v>
                </c:pt>
                <c:pt idx="238">
                  <c:v>0.35000000000000031</c:v>
                </c:pt>
                <c:pt idx="239">
                  <c:v>0.29000000000000031</c:v>
                </c:pt>
                <c:pt idx="240">
                  <c:v>0.32000000000000317</c:v>
                </c:pt>
                <c:pt idx="241">
                  <c:v>0.45</c:v>
                </c:pt>
                <c:pt idx="242">
                  <c:v>0.32000000000000317</c:v>
                </c:pt>
                <c:pt idx="243">
                  <c:v>0.25</c:v>
                </c:pt>
                <c:pt idx="244">
                  <c:v>0.34000000000000308</c:v>
                </c:pt>
                <c:pt idx="245">
                  <c:v>0.30000000000000032</c:v>
                </c:pt>
                <c:pt idx="246">
                  <c:v>0.29000000000000031</c:v>
                </c:pt>
                <c:pt idx="247">
                  <c:v>0.33000000000000346</c:v>
                </c:pt>
                <c:pt idx="248">
                  <c:v>0.33000000000000346</c:v>
                </c:pt>
                <c:pt idx="249">
                  <c:v>0.31000000000000238</c:v>
                </c:pt>
                <c:pt idx="250">
                  <c:v>0.27</c:v>
                </c:pt>
                <c:pt idx="251">
                  <c:v>0.27</c:v>
                </c:pt>
                <c:pt idx="252">
                  <c:v>0.29000000000000031</c:v>
                </c:pt>
                <c:pt idx="253">
                  <c:v>0.34000000000000308</c:v>
                </c:pt>
                <c:pt idx="254">
                  <c:v>0.26</c:v>
                </c:pt>
                <c:pt idx="255">
                  <c:v>0.27</c:v>
                </c:pt>
                <c:pt idx="256">
                  <c:v>0.25</c:v>
                </c:pt>
                <c:pt idx="257">
                  <c:v>0.22000000000000092</c:v>
                </c:pt>
                <c:pt idx="258">
                  <c:v>0.31000000000000238</c:v>
                </c:pt>
                <c:pt idx="259">
                  <c:v>0.36000000000000032</c:v>
                </c:pt>
                <c:pt idx="260">
                  <c:v>0.22000000000000092</c:v>
                </c:pt>
                <c:pt idx="261">
                  <c:v>0.33000000000000346</c:v>
                </c:pt>
                <c:pt idx="262">
                  <c:v>0.16000000000000128</c:v>
                </c:pt>
                <c:pt idx="263">
                  <c:v>0.14000000000000001</c:v>
                </c:pt>
                <c:pt idx="264">
                  <c:v>0.33000000000000346</c:v>
                </c:pt>
                <c:pt idx="265">
                  <c:v>0.30000000000000032</c:v>
                </c:pt>
                <c:pt idx="266">
                  <c:v>4.1000000000000002E-2</c:v>
                </c:pt>
                <c:pt idx="267">
                  <c:v>4.6000000000000013E-2</c:v>
                </c:pt>
                <c:pt idx="268">
                  <c:v>4.1000000000000002E-2</c:v>
                </c:pt>
                <c:pt idx="269">
                  <c:v>0.12200000000000009</c:v>
                </c:pt>
                <c:pt idx="270">
                  <c:v>5.9000000000000739E-2</c:v>
                </c:pt>
                <c:pt idx="271">
                  <c:v>0.1590000000000015</c:v>
                </c:pt>
                <c:pt idx="272">
                  <c:v>0.16700000000000148</c:v>
                </c:pt>
                <c:pt idx="273">
                  <c:v>0.2</c:v>
                </c:pt>
                <c:pt idx="274">
                  <c:v>0.19300000000000142</c:v>
                </c:pt>
                <c:pt idx="275">
                  <c:v>0.14500000000000021</c:v>
                </c:pt>
                <c:pt idx="276">
                  <c:v>0.16700000000000148</c:v>
                </c:pt>
                <c:pt idx="277">
                  <c:v>0.47000000000000008</c:v>
                </c:pt>
                <c:pt idx="278">
                  <c:v>0.66000000000000725</c:v>
                </c:pt>
                <c:pt idx="279">
                  <c:v>2.4000000000000042E-2</c:v>
                </c:pt>
                <c:pt idx="280">
                  <c:v>2.6000000000000315E-2</c:v>
                </c:pt>
                <c:pt idx="281">
                  <c:v>1.7000000000000251E-2</c:v>
                </c:pt>
                <c:pt idx="282">
                  <c:v>2.300000000000001E-2</c:v>
                </c:pt>
                <c:pt idx="283">
                  <c:v>5.0000000000000114E-2</c:v>
                </c:pt>
                <c:pt idx="284">
                  <c:v>8.0000000000000224E-2</c:v>
                </c:pt>
                <c:pt idx="285">
                  <c:v>8.0000000000000224E-2</c:v>
                </c:pt>
                <c:pt idx="286">
                  <c:v>8.0000000000000224E-2</c:v>
                </c:pt>
                <c:pt idx="287">
                  <c:v>9.0000000000000066E-2</c:v>
                </c:pt>
                <c:pt idx="288">
                  <c:v>8.0000000000000224E-2</c:v>
                </c:pt>
                <c:pt idx="289">
                  <c:v>7.0000000000000034E-2</c:v>
                </c:pt>
                <c:pt idx="290">
                  <c:v>6.0000000000000532E-2</c:v>
                </c:pt>
                <c:pt idx="291">
                  <c:v>6.0000000000000532E-2</c:v>
                </c:pt>
                <c:pt idx="292">
                  <c:v>6.0000000000000532E-2</c:v>
                </c:pt>
                <c:pt idx="293">
                  <c:v>7.1000000000000021E-2</c:v>
                </c:pt>
                <c:pt idx="294">
                  <c:v>2.84</c:v>
                </c:pt>
                <c:pt idx="295">
                  <c:v>0.10600000000000002</c:v>
                </c:pt>
                <c:pt idx="296">
                  <c:v>0.32000000000000317</c:v>
                </c:pt>
                <c:pt idx="297">
                  <c:v>0.4</c:v>
                </c:pt>
                <c:pt idx="298">
                  <c:v>0.60000000000000064</c:v>
                </c:pt>
                <c:pt idx="299">
                  <c:v>0.52</c:v>
                </c:pt>
                <c:pt idx="300">
                  <c:v>0.66000000000000725</c:v>
                </c:pt>
                <c:pt idx="301">
                  <c:v>0.73000000000000065</c:v>
                </c:pt>
                <c:pt idx="302">
                  <c:v>0.9</c:v>
                </c:pt>
                <c:pt idx="303">
                  <c:v>0.29000000000000031</c:v>
                </c:pt>
                <c:pt idx="304">
                  <c:v>0.62000000000000566</c:v>
                </c:pt>
                <c:pt idx="305">
                  <c:v>0.71000000000000063</c:v>
                </c:pt>
                <c:pt idx="306">
                  <c:v>0.94000000000000061</c:v>
                </c:pt>
                <c:pt idx="307">
                  <c:v>1.23</c:v>
                </c:pt>
                <c:pt idx="308">
                  <c:v>0.1</c:v>
                </c:pt>
                <c:pt idx="309">
                  <c:v>0.39000000000000318</c:v>
                </c:pt>
                <c:pt idx="310">
                  <c:v>0.75000000000000577</c:v>
                </c:pt>
                <c:pt idx="311">
                  <c:v>0.96000000000000063</c:v>
                </c:pt>
                <c:pt idx="312">
                  <c:v>0.98</c:v>
                </c:pt>
                <c:pt idx="313">
                  <c:v>0.37000000000000038</c:v>
                </c:pt>
                <c:pt idx="314">
                  <c:v>0.35000000000000031</c:v>
                </c:pt>
                <c:pt idx="315">
                  <c:v>0.35000000000000031</c:v>
                </c:pt>
                <c:pt idx="316">
                  <c:v>0.41000000000000031</c:v>
                </c:pt>
                <c:pt idx="317">
                  <c:v>0.25</c:v>
                </c:pt>
                <c:pt idx="318">
                  <c:v>0.24000000000000021</c:v>
                </c:pt>
                <c:pt idx="319">
                  <c:v>0.13</c:v>
                </c:pt>
                <c:pt idx="320">
                  <c:v>6.0000000000000532E-2</c:v>
                </c:pt>
                <c:pt idx="321">
                  <c:v>0.28000000000000008</c:v>
                </c:pt>
                <c:pt idx="322">
                  <c:v>0.15000000000000024</c:v>
                </c:pt>
                <c:pt idx="323">
                  <c:v>0.14000000000000001</c:v>
                </c:pt>
                <c:pt idx="324">
                  <c:v>9.0000000000000066E-2</c:v>
                </c:pt>
                <c:pt idx="325">
                  <c:v>8.0000000000000224E-2</c:v>
                </c:pt>
                <c:pt idx="326">
                  <c:v>7.0000000000000034E-2</c:v>
                </c:pt>
                <c:pt idx="327">
                  <c:v>0.11000000000000018</c:v>
                </c:pt>
                <c:pt idx="328">
                  <c:v>0.15000000000000024</c:v>
                </c:pt>
                <c:pt idx="329">
                  <c:v>3.000000000000029E-2</c:v>
                </c:pt>
                <c:pt idx="330">
                  <c:v>1.24</c:v>
                </c:pt>
                <c:pt idx="331">
                  <c:v>0.74000000000000365</c:v>
                </c:pt>
                <c:pt idx="332">
                  <c:v>1.07</c:v>
                </c:pt>
                <c:pt idx="333">
                  <c:v>0.62000000000000566</c:v>
                </c:pt>
                <c:pt idx="334">
                  <c:v>0.73000000000000065</c:v>
                </c:pt>
                <c:pt idx="335">
                  <c:v>1.58</c:v>
                </c:pt>
                <c:pt idx="336">
                  <c:v>0.26</c:v>
                </c:pt>
                <c:pt idx="337">
                  <c:v>0.11000000000000018</c:v>
                </c:pt>
                <c:pt idx="338">
                  <c:v>0.23</c:v>
                </c:pt>
                <c:pt idx="339">
                  <c:v>1.0000000000000083E-2</c:v>
                </c:pt>
                <c:pt idx="340">
                  <c:v>1.0000000000000083E-2</c:v>
                </c:pt>
                <c:pt idx="341">
                  <c:v>1.0000000000000083E-2</c:v>
                </c:pt>
                <c:pt idx="342">
                  <c:v>0.32000000000000317</c:v>
                </c:pt>
                <c:pt idx="343">
                  <c:v>0.51</c:v>
                </c:pt>
                <c:pt idx="344">
                  <c:v>0.33000000000000346</c:v>
                </c:pt>
                <c:pt idx="345">
                  <c:v>0.56999999999999995</c:v>
                </c:pt>
                <c:pt idx="346">
                  <c:v>0.37000000000000038</c:v>
                </c:pt>
                <c:pt idx="347">
                  <c:v>0.64000000000000634</c:v>
                </c:pt>
                <c:pt idx="348">
                  <c:v>3.5000000000000392E-2</c:v>
                </c:pt>
                <c:pt idx="349">
                  <c:v>0.12000000000000002</c:v>
                </c:pt>
                <c:pt idx="350">
                  <c:v>2.0000000000000052E-2</c:v>
                </c:pt>
                <c:pt idx="351">
                  <c:v>0.15000000000000024</c:v>
                </c:pt>
                <c:pt idx="352">
                  <c:v>5.0000000000000114E-2</c:v>
                </c:pt>
                <c:pt idx="353">
                  <c:v>2.57</c:v>
                </c:pt>
                <c:pt idx="354">
                  <c:v>3.71</c:v>
                </c:pt>
                <c:pt idx="355">
                  <c:v>1.9200000000000017</c:v>
                </c:pt>
                <c:pt idx="356">
                  <c:v>0.86000000000000065</c:v>
                </c:pt>
                <c:pt idx="357">
                  <c:v>0.73000000000000065</c:v>
                </c:pt>
                <c:pt idx="358">
                  <c:v>4.1199999999999966</c:v>
                </c:pt>
                <c:pt idx="359">
                  <c:v>4.22</c:v>
                </c:pt>
                <c:pt idx="360">
                  <c:v>4.05</c:v>
                </c:pt>
                <c:pt idx="361">
                  <c:v>4.04</c:v>
                </c:pt>
                <c:pt idx="362">
                  <c:v>4.08</c:v>
                </c:pt>
                <c:pt idx="363">
                  <c:v>0.23</c:v>
                </c:pt>
                <c:pt idx="364">
                  <c:v>0.16000000000000128</c:v>
                </c:pt>
                <c:pt idx="365">
                  <c:v>0.13900000000000001</c:v>
                </c:pt>
                <c:pt idx="366">
                  <c:v>0.14700000000000021</c:v>
                </c:pt>
                <c:pt idx="367">
                  <c:v>9.0000000000000066E-2</c:v>
                </c:pt>
                <c:pt idx="368">
                  <c:v>0.15000000000000024</c:v>
                </c:pt>
                <c:pt idx="369">
                  <c:v>0.26</c:v>
                </c:pt>
                <c:pt idx="370">
                  <c:v>0.55000000000000004</c:v>
                </c:pt>
                <c:pt idx="371">
                  <c:v>0.56000000000000005</c:v>
                </c:pt>
                <c:pt idx="372">
                  <c:v>0.95000000000000062</c:v>
                </c:pt>
                <c:pt idx="373">
                  <c:v>7.0000000000000034E-2</c:v>
                </c:pt>
                <c:pt idx="374">
                  <c:v>0.51</c:v>
                </c:pt>
                <c:pt idx="375">
                  <c:v>0.95000000000000062</c:v>
                </c:pt>
                <c:pt idx="376">
                  <c:v>2.66</c:v>
                </c:pt>
                <c:pt idx="377">
                  <c:v>1.9900000000000018</c:v>
                </c:pt>
                <c:pt idx="378">
                  <c:v>0.6800000000000066</c:v>
                </c:pt>
                <c:pt idx="379">
                  <c:v>1.1000000000000001</c:v>
                </c:pt>
                <c:pt idx="380">
                  <c:v>0.87000000000000566</c:v>
                </c:pt>
                <c:pt idx="381">
                  <c:v>1.55</c:v>
                </c:pt>
                <c:pt idx="382">
                  <c:v>0.67000000000000726</c:v>
                </c:pt>
                <c:pt idx="383">
                  <c:v>0.75000000000000577</c:v>
                </c:pt>
                <c:pt idx="384">
                  <c:v>0.54</c:v>
                </c:pt>
                <c:pt idx="385">
                  <c:v>4.46</c:v>
                </c:pt>
                <c:pt idx="386">
                  <c:v>4.24</c:v>
                </c:pt>
                <c:pt idx="387">
                  <c:v>3.62</c:v>
                </c:pt>
                <c:pt idx="388">
                  <c:v>4.68</c:v>
                </c:pt>
                <c:pt idx="389">
                  <c:v>3.05</c:v>
                </c:pt>
                <c:pt idx="390">
                  <c:v>3.24</c:v>
                </c:pt>
                <c:pt idx="391">
                  <c:v>2.7</c:v>
                </c:pt>
                <c:pt idx="392">
                  <c:v>3.3</c:v>
                </c:pt>
                <c:pt idx="393">
                  <c:v>3.2</c:v>
                </c:pt>
                <c:pt idx="394">
                  <c:v>3.66</c:v>
                </c:pt>
                <c:pt idx="395">
                  <c:v>3.8499999999999988</c:v>
                </c:pt>
                <c:pt idx="396">
                  <c:v>4.4300000000000024</c:v>
                </c:pt>
                <c:pt idx="397">
                  <c:v>3.9899999999999998</c:v>
                </c:pt>
                <c:pt idx="398">
                  <c:v>0.85000000000000064</c:v>
                </c:pt>
                <c:pt idx="399">
                  <c:v>0.56999999999999995</c:v>
                </c:pt>
                <c:pt idx="400">
                  <c:v>0.42000000000000032</c:v>
                </c:pt>
                <c:pt idx="401">
                  <c:v>0.43000000000000038</c:v>
                </c:pt>
                <c:pt idx="402">
                  <c:v>0.17</c:v>
                </c:pt>
                <c:pt idx="403">
                  <c:v>0.45</c:v>
                </c:pt>
                <c:pt idx="404">
                  <c:v>0.30000000000000032</c:v>
                </c:pt>
                <c:pt idx="405">
                  <c:v>0.56999999999999995</c:v>
                </c:pt>
                <c:pt idx="406">
                  <c:v>0.87000000000000566</c:v>
                </c:pt>
                <c:pt idx="407">
                  <c:v>1.6800000000000113</c:v>
                </c:pt>
                <c:pt idx="408">
                  <c:v>1.7100000000000095</c:v>
                </c:pt>
                <c:pt idx="409">
                  <c:v>2.4699999999999998</c:v>
                </c:pt>
                <c:pt idx="410">
                  <c:v>4.4400000000000004</c:v>
                </c:pt>
                <c:pt idx="411">
                  <c:v>4.1899999999999995</c:v>
                </c:pt>
                <c:pt idx="412">
                  <c:v>4.26</c:v>
                </c:pt>
                <c:pt idx="413">
                  <c:v>4.24</c:v>
                </c:pt>
                <c:pt idx="414">
                  <c:v>4.1599999999999975</c:v>
                </c:pt>
                <c:pt idx="415">
                  <c:v>4.21</c:v>
                </c:pt>
                <c:pt idx="416">
                  <c:v>4.2</c:v>
                </c:pt>
                <c:pt idx="417">
                  <c:v>3.96</c:v>
                </c:pt>
                <c:pt idx="418">
                  <c:v>4.2699999999999996</c:v>
                </c:pt>
                <c:pt idx="419">
                  <c:v>4.4300000000000024</c:v>
                </c:pt>
                <c:pt idx="420">
                  <c:v>4.18</c:v>
                </c:pt>
                <c:pt idx="421">
                  <c:v>4.1099999999999985</c:v>
                </c:pt>
                <c:pt idx="422">
                  <c:v>4.6199999999999966</c:v>
                </c:pt>
                <c:pt idx="423">
                  <c:v>4.45</c:v>
                </c:pt>
                <c:pt idx="424">
                  <c:v>3.8899999999999997</c:v>
                </c:pt>
                <c:pt idx="425">
                  <c:v>4.3199999999999985</c:v>
                </c:pt>
                <c:pt idx="426">
                  <c:v>4.4700000000000024</c:v>
                </c:pt>
                <c:pt idx="427">
                  <c:v>4.45</c:v>
                </c:pt>
                <c:pt idx="428">
                  <c:v>3.67</c:v>
                </c:pt>
                <c:pt idx="429">
                  <c:v>0.87000000000000566</c:v>
                </c:pt>
                <c:pt idx="430">
                  <c:v>0.5</c:v>
                </c:pt>
                <c:pt idx="431">
                  <c:v>0.30000000000000032</c:v>
                </c:pt>
                <c:pt idx="432">
                  <c:v>3.16</c:v>
                </c:pt>
                <c:pt idx="433">
                  <c:v>3.2800000000000002</c:v>
                </c:pt>
                <c:pt idx="434">
                  <c:v>3.32</c:v>
                </c:pt>
                <c:pt idx="435">
                  <c:v>3.2800000000000002</c:v>
                </c:pt>
                <c:pt idx="436">
                  <c:v>3.25</c:v>
                </c:pt>
                <c:pt idx="437">
                  <c:v>3.29</c:v>
                </c:pt>
                <c:pt idx="438">
                  <c:v>3.32</c:v>
                </c:pt>
                <c:pt idx="439">
                  <c:v>3.29</c:v>
                </c:pt>
                <c:pt idx="440">
                  <c:v>3.25</c:v>
                </c:pt>
                <c:pt idx="441">
                  <c:v>3.3</c:v>
                </c:pt>
                <c:pt idx="442">
                  <c:v>3.29</c:v>
                </c:pt>
                <c:pt idx="443">
                  <c:v>3.34</c:v>
                </c:pt>
                <c:pt idx="444">
                  <c:v>3.24</c:v>
                </c:pt>
                <c:pt idx="445">
                  <c:v>2.9</c:v>
                </c:pt>
                <c:pt idx="446">
                  <c:v>3.2800000000000002</c:v>
                </c:pt>
                <c:pt idx="447">
                  <c:v>3.3099999999999987</c:v>
                </c:pt>
                <c:pt idx="448">
                  <c:v>3.2800000000000002</c:v>
                </c:pt>
                <c:pt idx="449">
                  <c:v>3.23</c:v>
                </c:pt>
                <c:pt idx="450">
                  <c:v>3.3</c:v>
                </c:pt>
                <c:pt idx="451">
                  <c:v>3.25</c:v>
                </c:pt>
                <c:pt idx="452">
                  <c:v>0.14000000000000001</c:v>
                </c:pt>
                <c:pt idx="453">
                  <c:v>4.0000000000000112E-2</c:v>
                </c:pt>
                <c:pt idx="454">
                  <c:v>4.0000000000000112E-2</c:v>
                </c:pt>
                <c:pt idx="455">
                  <c:v>0.28000000000000008</c:v>
                </c:pt>
                <c:pt idx="456">
                  <c:v>0.37000000000000038</c:v>
                </c:pt>
                <c:pt idx="457">
                  <c:v>0.33000000000000346</c:v>
                </c:pt>
                <c:pt idx="458">
                  <c:v>0.53</c:v>
                </c:pt>
                <c:pt idx="459">
                  <c:v>7.0000000000000034E-2</c:v>
                </c:pt>
                <c:pt idx="460">
                  <c:v>0.16000000000000128</c:v>
                </c:pt>
                <c:pt idx="461">
                  <c:v>0.24000000000000021</c:v>
                </c:pt>
                <c:pt idx="462">
                  <c:v>0.13</c:v>
                </c:pt>
                <c:pt idx="463">
                  <c:v>8.0000000000000224E-2</c:v>
                </c:pt>
                <c:pt idx="464">
                  <c:v>0.14000000000000001</c:v>
                </c:pt>
                <c:pt idx="465">
                  <c:v>0.2</c:v>
                </c:pt>
                <c:pt idx="466">
                  <c:v>0.11000000000000018</c:v>
                </c:pt>
                <c:pt idx="467">
                  <c:v>0.1</c:v>
                </c:pt>
                <c:pt idx="468">
                  <c:v>8.0000000000000224E-2</c:v>
                </c:pt>
                <c:pt idx="469">
                  <c:v>0.51</c:v>
                </c:pt>
                <c:pt idx="470">
                  <c:v>0.77000000000000102</c:v>
                </c:pt>
                <c:pt idx="471">
                  <c:v>0.47000000000000008</c:v>
                </c:pt>
                <c:pt idx="472">
                  <c:v>0.12000000000000002</c:v>
                </c:pt>
                <c:pt idx="473">
                  <c:v>0.29000000000000031</c:v>
                </c:pt>
                <c:pt idx="474">
                  <c:v>0.15000000000000024</c:v>
                </c:pt>
                <c:pt idx="475">
                  <c:v>2.0000000000000052E-2</c:v>
                </c:pt>
                <c:pt idx="476">
                  <c:v>0.22000000000000092</c:v>
                </c:pt>
                <c:pt idx="477">
                  <c:v>0</c:v>
                </c:pt>
                <c:pt idx="478">
                  <c:v>0.46</c:v>
                </c:pt>
                <c:pt idx="479">
                  <c:v>0.6800000000000066</c:v>
                </c:pt>
                <c:pt idx="480">
                  <c:v>0.5</c:v>
                </c:pt>
                <c:pt idx="481">
                  <c:v>0.89000000000000534</c:v>
                </c:pt>
                <c:pt idx="482">
                  <c:v>1.1000000000000001</c:v>
                </c:pt>
                <c:pt idx="483">
                  <c:v>1.24</c:v>
                </c:pt>
                <c:pt idx="484">
                  <c:v>0.14000000000000001</c:v>
                </c:pt>
                <c:pt idx="485">
                  <c:v>0.56000000000000005</c:v>
                </c:pt>
                <c:pt idx="486">
                  <c:v>0.34000000000000308</c:v>
                </c:pt>
                <c:pt idx="487">
                  <c:v>8.0000000000000224E-2</c:v>
                </c:pt>
                <c:pt idx="488">
                  <c:v>0.19000000000000128</c:v>
                </c:pt>
                <c:pt idx="489">
                  <c:v>0.42000000000000032</c:v>
                </c:pt>
                <c:pt idx="490">
                  <c:v>0.17</c:v>
                </c:pt>
                <c:pt idx="491">
                  <c:v>0.2</c:v>
                </c:pt>
                <c:pt idx="492">
                  <c:v>0.18000000000000024</c:v>
                </c:pt>
                <c:pt idx="493">
                  <c:v>0.99</c:v>
                </c:pt>
                <c:pt idx="494">
                  <c:v>0.29000000000000031</c:v>
                </c:pt>
                <c:pt idx="495">
                  <c:v>0.47000000000000008</c:v>
                </c:pt>
                <c:pt idx="496">
                  <c:v>0.78</c:v>
                </c:pt>
                <c:pt idx="497">
                  <c:v>3.000000000000029E-2</c:v>
                </c:pt>
                <c:pt idx="498">
                  <c:v>3.000000000000029E-2</c:v>
                </c:pt>
                <c:pt idx="499">
                  <c:v>4.5199999999999996</c:v>
                </c:pt>
                <c:pt idx="500">
                  <c:v>3.66</c:v>
                </c:pt>
                <c:pt idx="501">
                  <c:v>4.29</c:v>
                </c:pt>
                <c:pt idx="502">
                  <c:v>4.51</c:v>
                </c:pt>
                <c:pt idx="503">
                  <c:v>4.3099999999999996</c:v>
                </c:pt>
                <c:pt idx="504">
                  <c:v>4.8599999999999985</c:v>
                </c:pt>
                <c:pt idx="505">
                  <c:v>4.74</c:v>
                </c:pt>
                <c:pt idx="506">
                  <c:v>4.5999999999999996</c:v>
                </c:pt>
                <c:pt idx="507">
                  <c:v>4.58</c:v>
                </c:pt>
                <c:pt idx="508">
                  <c:v>2.66</c:v>
                </c:pt>
                <c:pt idx="509">
                  <c:v>2.2000000000000002</c:v>
                </c:pt>
                <c:pt idx="510">
                  <c:v>4.4000000000000004</c:v>
                </c:pt>
                <c:pt idx="511">
                  <c:v>0.43000000000000038</c:v>
                </c:pt>
                <c:pt idx="512">
                  <c:v>0.66000000000000725</c:v>
                </c:pt>
                <c:pt idx="513">
                  <c:v>0.59000000000000052</c:v>
                </c:pt>
                <c:pt idx="514">
                  <c:v>0.62000000000000566</c:v>
                </c:pt>
                <c:pt idx="515">
                  <c:v>3.7</c:v>
                </c:pt>
                <c:pt idx="516">
                  <c:v>4.1199999999999966</c:v>
                </c:pt>
                <c:pt idx="517">
                  <c:v>3.56</c:v>
                </c:pt>
                <c:pt idx="518">
                  <c:v>3.9899999999999998</c:v>
                </c:pt>
                <c:pt idx="519">
                  <c:v>3.9699999999999998</c:v>
                </c:pt>
                <c:pt idx="520">
                  <c:v>3.48</c:v>
                </c:pt>
                <c:pt idx="521">
                  <c:v>3.98</c:v>
                </c:pt>
                <c:pt idx="522">
                  <c:v>3.61</c:v>
                </c:pt>
                <c:pt idx="523">
                  <c:v>3.04</c:v>
                </c:pt>
                <c:pt idx="524">
                  <c:v>3.34</c:v>
                </c:pt>
                <c:pt idx="525">
                  <c:v>2.3699999999999997</c:v>
                </c:pt>
                <c:pt idx="526">
                  <c:v>3.07</c:v>
                </c:pt>
                <c:pt idx="527">
                  <c:v>1.8900000000000001</c:v>
                </c:pt>
                <c:pt idx="528">
                  <c:v>1.7500000000000107</c:v>
                </c:pt>
                <c:pt idx="529">
                  <c:v>2.08</c:v>
                </c:pt>
                <c:pt idx="530">
                  <c:v>2</c:v>
                </c:pt>
                <c:pt idx="531">
                  <c:v>1.7400000000000106</c:v>
                </c:pt>
                <c:pt idx="532">
                  <c:v>1.6700000000000021</c:v>
                </c:pt>
                <c:pt idx="533">
                  <c:v>2.1</c:v>
                </c:pt>
                <c:pt idx="534">
                  <c:v>1.53</c:v>
                </c:pt>
                <c:pt idx="535">
                  <c:v>1.29</c:v>
                </c:pt>
                <c:pt idx="536">
                  <c:v>2.8099999999999987</c:v>
                </c:pt>
                <c:pt idx="537">
                  <c:v>2.77</c:v>
                </c:pt>
                <c:pt idx="538">
                  <c:v>2.8</c:v>
                </c:pt>
                <c:pt idx="539">
                  <c:v>2.69</c:v>
                </c:pt>
                <c:pt idx="540">
                  <c:v>2.0099999999999998</c:v>
                </c:pt>
                <c:pt idx="541">
                  <c:v>1.9100000000000001</c:v>
                </c:pt>
                <c:pt idx="542">
                  <c:v>1.7400000000000106</c:v>
                </c:pt>
                <c:pt idx="543">
                  <c:v>1.6600000000000001</c:v>
                </c:pt>
                <c:pt idx="544">
                  <c:v>1.3900000000000001</c:v>
                </c:pt>
                <c:pt idx="545">
                  <c:v>1.31</c:v>
                </c:pt>
                <c:pt idx="546">
                  <c:v>2.2799999999999998</c:v>
                </c:pt>
                <c:pt idx="547">
                  <c:v>2.3099999999999987</c:v>
                </c:pt>
                <c:pt idx="548">
                  <c:v>2.3499999999999988</c:v>
                </c:pt>
                <c:pt idx="549">
                  <c:v>2.2999999999999998</c:v>
                </c:pt>
                <c:pt idx="550">
                  <c:v>2.09</c:v>
                </c:pt>
                <c:pt idx="551">
                  <c:v>2.13</c:v>
                </c:pt>
                <c:pt idx="552">
                  <c:v>2.0699999999999998</c:v>
                </c:pt>
                <c:pt idx="553">
                  <c:v>2.0499999999999998</c:v>
                </c:pt>
                <c:pt idx="554">
                  <c:v>1.9900000000000018</c:v>
                </c:pt>
                <c:pt idx="555">
                  <c:v>1.7500000000000107</c:v>
                </c:pt>
                <c:pt idx="556">
                  <c:v>1.7400000000000106</c:v>
                </c:pt>
                <c:pt idx="557">
                  <c:v>1.7500000000000107</c:v>
                </c:pt>
                <c:pt idx="558">
                  <c:v>1.27</c:v>
                </c:pt>
                <c:pt idx="559">
                  <c:v>1.54</c:v>
                </c:pt>
                <c:pt idx="560">
                  <c:v>1.26</c:v>
                </c:pt>
                <c:pt idx="561">
                  <c:v>1.6</c:v>
                </c:pt>
                <c:pt idx="562">
                  <c:v>1.31</c:v>
                </c:pt>
                <c:pt idx="563">
                  <c:v>1.7200000000000095</c:v>
                </c:pt>
                <c:pt idx="564">
                  <c:v>1.31</c:v>
                </c:pt>
                <c:pt idx="565">
                  <c:v>1.28</c:v>
                </c:pt>
                <c:pt idx="566">
                  <c:v>1.23</c:v>
                </c:pt>
                <c:pt idx="567">
                  <c:v>2.2000000000000002</c:v>
                </c:pt>
                <c:pt idx="568">
                  <c:v>2.2000000000000002</c:v>
                </c:pt>
                <c:pt idx="569">
                  <c:v>2.17</c:v>
                </c:pt>
                <c:pt idx="570">
                  <c:v>2.0299999999999998</c:v>
                </c:pt>
                <c:pt idx="571">
                  <c:v>2.1</c:v>
                </c:pt>
                <c:pt idx="572">
                  <c:v>1.9500000000000017</c:v>
                </c:pt>
                <c:pt idx="573">
                  <c:v>1.62</c:v>
                </c:pt>
                <c:pt idx="574">
                  <c:v>1.1299999999999872</c:v>
                </c:pt>
                <c:pt idx="575">
                  <c:v>0.52</c:v>
                </c:pt>
                <c:pt idx="576">
                  <c:v>0.52</c:v>
                </c:pt>
                <c:pt idx="577">
                  <c:v>0.53</c:v>
                </c:pt>
                <c:pt idx="578">
                  <c:v>2.2799999999999998</c:v>
                </c:pt>
                <c:pt idx="579">
                  <c:v>2.15</c:v>
                </c:pt>
                <c:pt idx="580">
                  <c:v>2</c:v>
                </c:pt>
                <c:pt idx="581">
                  <c:v>2.52</c:v>
                </c:pt>
                <c:pt idx="582">
                  <c:v>3.82</c:v>
                </c:pt>
                <c:pt idx="583">
                  <c:v>4.63</c:v>
                </c:pt>
                <c:pt idx="584">
                  <c:v>4.9000000000000004</c:v>
                </c:pt>
                <c:pt idx="585">
                  <c:v>5.4300000000000024</c:v>
                </c:pt>
                <c:pt idx="586">
                  <c:v>4.57</c:v>
                </c:pt>
                <c:pt idx="587">
                  <c:v>4.9300000000000024</c:v>
                </c:pt>
                <c:pt idx="588">
                  <c:v>4.7</c:v>
                </c:pt>
                <c:pt idx="589">
                  <c:v>4.74</c:v>
                </c:pt>
                <c:pt idx="590">
                  <c:v>4.54</c:v>
                </c:pt>
                <c:pt idx="591">
                  <c:v>4.53</c:v>
                </c:pt>
                <c:pt idx="592">
                  <c:v>4.46</c:v>
                </c:pt>
                <c:pt idx="593">
                  <c:v>5.1599999999999975</c:v>
                </c:pt>
                <c:pt idx="594">
                  <c:v>5.22</c:v>
                </c:pt>
                <c:pt idx="595">
                  <c:v>4.54</c:v>
                </c:pt>
                <c:pt idx="596">
                  <c:v>5.1899999999999995</c:v>
                </c:pt>
                <c:pt idx="597">
                  <c:v>3.8</c:v>
                </c:pt>
                <c:pt idx="598">
                  <c:v>4.5</c:v>
                </c:pt>
                <c:pt idx="599">
                  <c:v>1.6400000000000001</c:v>
                </c:pt>
                <c:pt idx="600">
                  <c:v>2.2599999999999998</c:v>
                </c:pt>
                <c:pt idx="601">
                  <c:v>2.48</c:v>
                </c:pt>
                <c:pt idx="602">
                  <c:v>1.0999999999999998E-2</c:v>
                </c:pt>
                <c:pt idx="603">
                  <c:v>0.19000000000000128</c:v>
                </c:pt>
                <c:pt idx="604">
                  <c:v>0.16500000000000145</c:v>
                </c:pt>
                <c:pt idx="605">
                  <c:v>4.13</c:v>
                </c:pt>
                <c:pt idx="606">
                  <c:v>0.17500000000000004</c:v>
                </c:pt>
                <c:pt idx="607">
                  <c:v>0.16000000000000128</c:v>
                </c:pt>
                <c:pt idx="608">
                  <c:v>0.24000000000000021</c:v>
                </c:pt>
                <c:pt idx="609">
                  <c:v>4.53</c:v>
                </c:pt>
                <c:pt idx="610">
                  <c:v>4.5199999999999996</c:v>
                </c:pt>
                <c:pt idx="611">
                  <c:v>4.6049999999999756</c:v>
                </c:pt>
                <c:pt idx="612">
                  <c:v>4.4400000000000004</c:v>
                </c:pt>
                <c:pt idx="613">
                  <c:v>0.5</c:v>
                </c:pt>
                <c:pt idx="614">
                  <c:v>0.83000000000000063</c:v>
                </c:pt>
                <c:pt idx="615">
                  <c:v>0.83000000000000063</c:v>
                </c:pt>
                <c:pt idx="616">
                  <c:v>0.49000000000000032</c:v>
                </c:pt>
                <c:pt idx="617">
                  <c:v>0.58000000000000052</c:v>
                </c:pt>
                <c:pt idx="618">
                  <c:v>0.49000000000000032</c:v>
                </c:pt>
                <c:pt idx="619">
                  <c:v>0.43000000000000038</c:v>
                </c:pt>
                <c:pt idx="620">
                  <c:v>0.54</c:v>
                </c:pt>
                <c:pt idx="621">
                  <c:v>0.72000000000000064</c:v>
                </c:pt>
                <c:pt idx="622">
                  <c:v>0.46</c:v>
                </c:pt>
                <c:pt idx="623">
                  <c:v>0.5</c:v>
                </c:pt>
                <c:pt idx="624">
                  <c:v>0.39000000000000318</c:v>
                </c:pt>
                <c:pt idx="625">
                  <c:v>0.5</c:v>
                </c:pt>
                <c:pt idx="626">
                  <c:v>0.69000000000000672</c:v>
                </c:pt>
                <c:pt idx="627">
                  <c:v>0.35000000000000031</c:v>
                </c:pt>
                <c:pt idx="628">
                  <c:v>0.22000000000000092</c:v>
                </c:pt>
                <c:pt idx="629">
                  <c:v>0.47000000000000008</c:v>
                </c:pt>
                <c:pt idx="630">
                  <c:v>0.66000000000000725</c:v>
                </c:pt>
                <c:pt idx="631">
                  <c:v>0.21000000000000021</c:v>
                </c:pt>
                <c:pt idx="632">
                  <c:v>0.53</c:v>
                </c:pt>
                <c:pt idx="633">
                  <c:v>0.43000000000000038</c:v>
                </c:pt>
                <c:pt idx="634">
                  <c:v>0.29000000000000031</c:v>
                </c:pt>
                <c:pt idx="635">
                  <c:v>0.51</c:v>
                </c:pt>
                <c:pt idx="636">
                  <c:v>0.35000000000000031</c:v>
                </c:pt>
                <c:pt idx="637">
                  <c:v>0.69000000000000672</c:v>
                </c:pt>
                <c:pt idx="638">
                  <c:v>0.61000000000000065</c:v>
                </c:pt>
                <c:pt idx="639">
                  <c:v>0.60000000000000064</c:v>
                </c:pt>
                <c:pt idx="640">
                  <c:v>0.86000000000000065</c:v>
                </c:pt>
                <c:pt idx="641">
                  <c:v>0.79</c:v>
                </c:pt>
                <c:pt idx="642">
                  <c:v>0.76000000000000634</c:v>
                </c:pt>
                <c:pt idx="643">
                  <c:v>1.1100000000000001</c:v>
                </c:pt>
                <c:pt idx="644">
                  <c:v>0.77000000000000102</c:v>
                </c:pt>
                <c:pt idx="645">
                  <c:v>0.36000000000000032</c:v>
                </c:pt>
                <c:pt idx="646">
                  <c:v>1.51</c:v>
                </c:pt>
                <c:pt idx="647">
                  <c:v>0.49000000000000032</c:v>
                </c:pt>
                <c:pt idx="648">
                  <c:v>0.39000000000000318</c:v>
                </c:pt>
                <c:pt idx="649">
                  <c:v>0.46</c:v>
                </c:pt>
                <c:pt idx="650">
                  <c:v>0.22000000000000092</c:v>
                </c:pt>
                <c:pt idx="651">
                  <c:v>0.26</c:v>
                </c:pt>
                <c:pt idx="652">
                  <c:v>0.8</c:v>
                </c:pt>
                <c:pt idx="653">
                  <c:v>0.9</c:v>
                </c:pt>
                <c:pt idx="654">
                  <c:v>0.18000000000000024</c:v>
                </c:pt>
                <c:pt idx="655">
                  <c:v>0.25</c:v>
                </c:pt>
                <c:pt idx="656">
                  <c:v>0.24000000000000021</c:v>
                </c:pt>
                <c:pt idx="657">
                  <c:v>0.31000000000000238</c:v>
                </c:pt>
                <c:pt idx="658">
                  <c:v>0.53</c:v>
                </c:pt>
                <c:pt idx="659">
                  <c:v>0.49000000000000032</c:v>
                </c:pt>
                <c:pt idx="660">
                  <c:v>0.31000000000000238</c:v>
                </c:pt>
                <c:pt idx="661">
                  <c:v>0.34000000000000308</c:v>
                </c:pt>
                <c:pt idx="662">
                  <c:v>0.24000000000000021</c:v>
                </c:pt>
                <c:pt idx="663">
                  <c:v>0.29000000000000031</c:v>
                </c:pt>
                <c:pt idx="664">
                  <c:v>0.36000000000000032</c:v>
                </c:pt>
                <c:pt idx="665">
                  <c:v>0.36000000000000032</c:v>
                </c:pt>
                <c:pt idx="666">
                  <c:v>0.38000000000000306</c:v>
                </c:pt>
                <c:pt idx="667">
                  <c:v>0.47000000000000008</c:v>
                </c:pt>
                <c:pt idx="668">
                  <c:v>0.44000000000000239</c:v>
                </c:pt>
                <c:pt idx="669">
                  <c:v>0.31000000000000238</c:v>
                </c:pt>
                <c:pt idx="670">
                  <c:v>0.37000000000000038</c:v>
                </c:pt>
                <c:pt idx="671">
                  <c:v>0.74000000000000365</c:v>
                </c:pt>
                <c:pt idx="672">
                  <c:v>0.86000000000000065</c:v>
                </c:pt>
                <c:pt idx="673">
                  <c:v>0.59000000000000052</c:v>
                </c:pt>
                <c:pt idx="674">
                  <c:v>0.49000000000000032</c:v>
                </c:pt>
                <c:pt idx="675">
                  <c:v>0.43000000000000038</c:v>
                </c:pt>
                <c:pt idx="676">
                  <c:v>0.23</c:v>
                </c:pt>
                <c:pt idx="677">
                  <c:v>0.52</c:v>
                </c:pt>
                <c:pt idx="678">
                  <c:v>0.71000000000000063</c:v>
                </c:pt>
                <c:pt idx="679">
                  <c:v>1.2</c:v>
                </c:pt>
                <c:pt idx="680">
                  <c:v>0.51</c:v>
                </c:pt>
                <c:pt idx="681">
                  <c:v>0.4</c:v>
                </c:pt>
                <c:pt idx="682">
                  <c:v>0.52</c:v>
                </c:pt>
                <c:pt idx="683">
                  <c:v>0.35000000000000031</c:v>
                </c:pt>
                <c:pt idx="684">
                  <c:v>0.34000000000000308</c:v>
                </c:pt>
                <c:pt idx="685">
                  <c:v>0.2</c:v>
                </c:pt>
                <c:pt idx="686">
                  <c:v>0.51</c:v>
                </c:pt>
                <c:pt idx="687">
                  <c:v>0.85000000000000064</c:v>
                </c:pt>
                <c:pt idx="688">
                  <c:v>0.28000000000000008</c:v>
                </c:pt>
                <c:pt idx="689">
                  <c:v>1.03</c:v>
                </c:pt>
                <c:pt idx="690">
                  <c:v>0.34000000000000308</c:v>
                </c:pt>
                <c:pt idx="691">
                  <c:v>1.01</c:v>
                </c:pt>
                <c:pt idx="692">
                  <c:v>0.17</c:v>
                </c:pt>
                <c:pt idx="693">
                  <c:v>1.61</c:v>
                </c:pt>
                <c:pt idx="694">
                  <c:v>0.45</c:v>
                </c:pt>
                <c:pt idx="695">
                  <c:v>0.30000000000000032</c:v>
                </c:pt>
                <c:pt idx="696">
                  <c:v>0.5</c:v>
                </c:pt>
                <c:pt idx="697">
                  <c:v>0.19000000000000128</c:v>
                </c:pt>
                <c:pt idx="698">
                  <c:v>0.4</c:v>
                </c:pt>
                <c:pt idx="699">
                  <c:v>0.43000000000000038</c:v>
                </c:pt>
                <c:pt idx="700">
                  <c:v>0.38000000000000306</c:v>
                </c:pt>
                <c:pt idx="701">
                  <c:v>0.82000000000000062</c:v>
                </c:pt>
                <c:pt idx="702">
                  <c:v>0.53</c:v>
                </c:pt>
                <c:pt idx="703">
                  <c:v>0.25</c:v>
                </c:pt>
                <c:pt idx="704">
                  <c:v>0.55000000000000004</c:v>
                </c:pt>
                <c:pt idx="705">
                  <c:v>0.56999999999999995</c:v>
                </c:pt>
                <c:pt idx="706">
                  <c:v>0.62000000000000566</c:v>
                </c:pt>
                <c:pt idx="707">
                  <c:v>0.29000000000000031</c:v>
                </c:pt>
                <c:pt idx="708">
                  <c:v>0.15000000000000024</c:v>
                </c:pt>
                <c:pt idx="709">
                  <c:v>0.34000000000000308</c:v>
                </c:pt>
                <c:pt idx="710">
                  <c:v>0.2</c:v>
                </c:pt>
                <c:pt idx="711">
                  <c:v>0.31000000000000238</c:v>
                </c:pt>
                <c:pt idx="712">
                  <c:v>0.23</c:v>
                </c:pt>
                <c:pt idx="713">
                  <c:v>0.19000000000000128</c:v>
                </c:pt>
                <c:pt idx="714">
                  <c:v>0.17</c:v>
                </c:pt>
                <c:pt idx="715">
                  <c:v>0.15000000000000024</c:v>
                </c:pt>
                <c:pt idx="716">
                  <c:v>0.27</c:v>
                </c:pt>
                <c:pt idx="717">
                  <c:v>0.41000000000000031</c:v>
                </c:pt>
                <c:pt idx="718">
                  <c:v>0.19000000000000128</c:v>
                </c:pt>
                <c:pt idx="719">
                  <c:v>0.28000000000000008</c:v>
                </c:pt>
                <c:pt idx="720">
                  <c:v>0.21000000000000021</c:v>
                </c:pt>
                <c:pt idx="721">
                  <c:v>0.34000000000000308</c:v>
                </c:pt>
                <c:pt idx="722">
                  <c:v>0.24000000000000021</c:v>
                </c:pt>
                <c:pt idx="723">
                  <c:v>0.69000000000000672</c:v>
                </c:pt>
                <c:pt idx="724">
                  <c:v>1.3902099999999999</c:v>
                </c:pt>
                <c:pt idx="725">
                  <c:v>1.3616199999999998</c:v>
                </c:pt>
                <c:pt idx="726">
                  <c:v>0.55000000000000004</c:v>
                </c:pt>
                <c:pt idx="727">
                  <c:v>3.3899999999999997</c:v>
                </c:pt>
                <c:pt idx="728">
                  <c:v>3.4299999999999997</c:v>
                </c:pt>
                <c:pt idx="729">
                  <c:v>0.77000000000000102</c:v>
                </c:pt>
                <c:pt idx="730">
                  <c:v>3.3099999999999987</c:v>
                </c:pt>
                <c:pt idx="731">
                  <c:v>3.27</c:v>
                </c:pt>
                <c:pt idx="732">
                  <c:v>0.81</c:v>
                </c:pt>
                <c:pt idx="733">
                  <c:v>0.83000000000000063</c:v>
                </c:pt>
                <c:pt idx="734">
                  <c:v>3.4</c:v>
                </c:pt>
                <c:pt idx="735">
                  <c:v>3.3699999999999997</c:v>
                </c:pt>
                <c:pt idx="736">
                  <c:v>3.04</c:v>
                </c:pt>
                <c:pt idx="737">
                  <c:v>3.42</c:v>
                </c:pt>
                <c:pt idx="738">
                  <c:v>1.7900000000000122</c:v>
                </c:pt>
                <c:pt idx="739">
                  <c:v>2.2200000000000002</c:v>
                </c:pt>
                <c:pt idx="740">
                  <c:v>3.24</c:v>
                </c:pt>
                <c:pt idx="741">
                  <c:v>0.79</c:v>
                </c:pt>
                <c:pt idx="742">
                  <c:v>3.3099999999999987</c:v>
                </c:pt>
                <c:pt idx="743">
                  <c:v>0.75000000000000577</c:v>
                </c:pt>
                <c:pt idx="744">
                  <c:v>0.82000000000000062</c:v>
                </c:pt>
                <c:pt idx="745">
                  <c:v>0.86000000000000065</c:v>
                </c:pt>
                <c:pt idx="746">
                  <c:v>1.24</c:v>
                </c:pt>
                <c:pt idx="747">
                  <c:v>3.27</c:v>
                </c:pt>
                <c:pt idx="748">
                  <c:v>3.52</c:v>
                </c:pt>
                <c:pt idx="749">
                  <c:v>3.48</c:v>
                </c:pt>
                <c:pt idx="750">
                  <c:v>1.1100000000000001</c:v>
                </c:pt>
                <c:pt idx="751">
                  <c:v>2.74</c:v>
                </c:pt>
                <c:pt idx="752">
                  <c:v>2.7800000000000002</c:v>
                </c:pt>
                <c:pt idx="753">
                  <c:v>3.3099999999999987</c:v>
                </c:pt>
                <c:pt idx="754">
                  <c:v>3.3</c:v>
                </c:pt>
                <c:pt idx="755">
                  <c:v>3.4699999999999998</c:v>
                </c:pt>
                <c:pt idx="756">
                  <c:v>3.51</c:v>
                </c:pt>
                <c:pt idx="757">
                  <c:v>0.98</c:v>
                </c:pt>
                <c:pt idx="758">
                  <c:v>3.57</c:v>
                </c:pt>
                <c:pt idx="759">
                  <c:v>3.3899999999999997</c:v>
                </c:pt>
                <c:pt idx="760">
                  <c:v>3.4899999999999998</c:v>
                </c:pt>
                <c:pt idx="761">
                  <c:v>3.74</c:v>
                </c:pt>
                <c:pt idx="762">
                  <c:v>0.76000000000000634</c:v>
                </c:pt>
                <c:pt idx="763">
                  <c:v>3.48</c:v>
                </c:pt>
                <c:pt idx="764">
                  <c:v>2.69</c:v>
                </c:pt>
                <c:pt idx="765">
                  <c:v>2.9899999999999998</c:v>
                </c:pt>
                <c:pt idx="766">
                  <c:v>2.5</c:v>
                </c:pt>
                <c:pt idx="767">
                  <c:v>3.8899999999999997</c:v>
                </c:pt>
                <c:pt idx="768">
                  <c:v>3.63</c:v>
                </c:pt>
                <c:pt idx="769">
                  <c:v>3.25</c:v>
                </c:pt>
                <c:pt idx="770">
                  <c:v>5.22</c:v>
                </c:pt>
                <c:pt idx="771">
                  <c:v>5.35</c:v>
                </c:pt>
                <c:pt idx="772">
                  <c:v>2.3199999999999967</c:v>
                </c:pt>
                <c:pt idx="773">
                  <c:v>4.1099999999999985</c:v>
                </c:pt>
                <c:pt idx="774">
                  <c:v>4.4300000000000024</c:v>
                </c:pt>
                <c:pt idx="775">
                  <c:v>4.49</c:v>
                </c:pt>
                <c:pt idx="776">
                  <c:v>3.48</c:v>
                </c:pt>
                <c:pt idx="777">
                  <c:v>3.44</c:v>
                </c:pt>
                <c:pt idx="778">
                  <c:v>4.17</c:v>
                </c:pt>
                <c:pt idx="779">
                  <c:v>4.18</c:v>
                </c:pt>
                <c:pt idx="780">
                  <c:v>0.89000000000000534</c:v>
                </c:pt>
                <c:pt idx="781">
                  <c:v>0.89000000000000534</c:v>
                </c:pt>
                <c:pt idx="782">
                  <c:v>1.32</c:v>
                </c:pt>
                <c:pt idx="783">
                  <c:v>1.52</c:v>
                </c:pt>
                <c:pt idx="784">
                  <c:v>1.59</c:v>
                </c:pt>
                <c:pt idx="785">
                  <c:v>1.52</c:v>
                </c:pt>
                <c:pt idx="786">
                  <c:v>1.62</c:v>
                </c:pt>
                <c:pt idx="787">
                  <c:v>2.04</c:v>
                </c:pt>
                <c:pt idx="788">
                  <c:v>2.14</c:v>
                </c:pt>
                <c:pt idx="789">
                  <c:v>2.9099999999999997</c:v>
                </c:pt>
                <c:pt idx="790">
                  <c:v>3.32</c:v>
                </c:pt>
                <c:pt idx="791">
                  <c:v>3.3299999999999987</c:v>
                </c:pt>
                <c:pt idx="792">
                  <c:v>4.25</c:v>
                </c:pt>
                <c:pt idx="793">
                  <c:v>0.87000000000000566</c:v>
                </c:pt>
                <c:pt idx="794">
                  <c:v>2.52</c:v>
                </c:pt>
                <c:pt idx="795">
                  <c:v>5.25</c:v>
                </c:pt>
                <c:pt idx="796">
                  <c:v>0.27</c:v>
                </c:pt>
                <c:pt idx="797">
                  <c:v>0.15700000000000044</c:v>
                </c:pt>
                <c:pt idx="798">
                  <c:v>0.18500000000000041</c:v>
                </c:pt>
                <c:pt idx="799">
                  <c:v>0.19400000000000145</c:v>
                </c:pt>
                <c:pt idx="800">
                  <c:v>0.18300000000000041</c:v>
                </c:pt>
                <c:pt idx="801">
                  <c:v>0.15700000000000044</c:v>
                </c:pt>
                <c:pt idx="802">
                  <c:v>0.19100000000000128</c:v>
                </c:pt>
                <c:pt idx="803">
                  <c:v>0.17600000000000021</c:v>
                </c:pt>
                <c:pt idx="804">
                  <c:v>0.18500000000000041</c:v>
                </c:pt>
                <c:pt idx="805">
                  <c:v>0.14900000000000024</c:v>
                </c:pt>
                <c:pt idx="806">
                  <c:v>0.17900000000000021</c:v>
                </c:pt>
                <c:pt idx="807">
                  <c:v>0.20600000000000004</c:v>
                </c:pt>
                <c:pt idx="808">
                  <c:v>0.17700000000000021</c:v>
                </c:pt>
                <c:pt idx="809">
                  <c:v>0.17</c:v>
                </c:pt>
                <c:pt idx="810">
                  <c:v>0.22600000000000145</c:v>
                </c:pt>
                <c:pt idx="811">
                  <c:v>0.18000000000000024</c:v>
                </c:pt>
                <c:pt idx="812">
                  <c:v>0.24700000000000041</c:v>
                </c:pt>
                <c:pt idx="813">
                  <c:v>0.16700000000000148</c:v>
                </c:pt>
                <c:pt idx="814">
                  <c:v>0.18800000000000044</c:v>
                </c:pt>
                <c:pt idx="815">
                  <c:v>0.17100000000000001</c:v>
                </c:pt>
                <c:pt idx="816">
                  <c:v>0.17200000000000001</c:v>
                </c:pt>
                <c:pt idx="817">
                  <c:v>0.16600000000000145</c:v>
                </c:pt>
                <c:pt idx="818">
                  <c:v>0.18400000000000041</c:v>
                </c:pt>
                <c:pt idx="819">
                  <c:v>0.17300000000000001</c:v>
                </c:pt>
                <c:pt idx="820">
                  <c:v>0.19200000000000131</c:v>
                </c:pt>
                <c:pt idx="821">
                  <c:v>0.20300000000000001</c:v>
                </c:pt>
                <c:pt idx="822">
                  <c:v>0.17300000000000001</c:v>
                </c:pt>
                <c:pt idx="823">
                  <c:v>0.18400000000000041</c:v>
                </c:pt>
                <c:pt idx="824">
                  <c:v>0.33400000000000363</c:v>
                </c:pt>
                <c:pt idx="825">
                  <c:v>0.33400000000000363</c:v>
                </c:pt>
                <c:pt idx="826">
                  <c:v>0.33300000000000363</c:v>
                </c:pt>
                <c:pt idx="827">
                  <c:v>0.33200000000000363</c:v>
                </c:pt>
                <c:pt idx="828">
                  <c:v>0.23800000000000004</c:v>
                </c:pt>
                <c:pt idx="829">
                  <c:v>0.26300000000000001</c:v>
                </c:pt>
                <c:pt idx="830">
                  <c:v>0.25900000000000001</c:v>
                </c:pt>
                <c:pt idx="831">
                  <c:v>0.21500000000000041</c:v>
                </c:pt>
                <c:pt idx="832">
                  <c:v>0.21600000000000041</c:v>
                </c:pt>
                <c:pt idx="833">
                  <c:v>0.21600000000000041</c:v>
                </c:pt>
                <c:pt idx="834">
                  <c:v>0.21600000000000041</c:v>
                </c:pt>
                <c:pt idx="835">
                  <c:v>0.22600000000000145</c:v>
                </c:pt>
                <c:pt idx="836">
                  <c:v>0.21800000000000044</c:v>
                </c:pt>
                <c:pt idx="837">
                  <c:v>0.22000000000000092</c:v>
                </c:pt>
                <c:pt idx="838">
                  <c:v>0.21700000000000041</c:v>
                </c:pt>
                <c:pt idx="839">
                  <c:v>0.21300000000000024</c:v>
                </c:pt>
                <c:pt idx="840">
                  <c:v>0.21600000000000041</c:v>
                </c:pt>
                <c:pt idx="841">
                  <c:v>0.21500000000000041</c:v>
                </c:pt>
                <c:pt idx="842">
                  <c:v>0.23</c:v>
                </c:pt>
                <c:pt idx="843">
                  <c:v>0.22000000000000092</c:v>
                </c:pt>
                <c:pt idx="844">
                  <c:v>0.24700000000000041</c:v>
                </c:pt>
                <c:pt idx="845">
                  <c:v>0.24700000000000041</c:v>
                </c:pt>
                <c:pt idx="846">
                  <c:v>1.3</c:v>
                </c:pt>
                <c:pt idx="847">
                  <c:v>1.32</c:v>
                </c:pt>
                <c:pt idx="848">
                  <c:v>1.49</c:v>
                </c:pt>
                <c:pt idx="849">
                  <c:v>1.7000000000000095</c:v>
                </c:pt>
                <c:pt idx="850">
                  <c:v>1.7700000000000109</c:v>
                </c:pt>
                <c:pt idx="851">
                  <c:v>1.7000000000000095</c:v>
                </c:pt>
                <c:pt idx="852">
                  <c:v>1.6700000000000021</c:v>
                </c:pt>
                <c:pt idx="853">
                  <c:v>1.6900000000000113</c:v>
                </c:pt>
                <c:pt idx="854">
                  <c:v>1.6800000000000113</c:v>
                </c:pt>
                <c:pt idx="855">
                  <c:v>1.7200000000000095</c:v>
                </c:pt>
                <c:pt idx="856">
                  <c:v>1.7300000000000106</c:v>
                </c:pt>
                <c:pt idx="857">
                  <c:v>1.8</c:v>
                </c:pt>
                <c:pt idx="858">
                  <c:v>0.5</c:v>
                </c:pt>
                <c:pt idx="859">
                  <c:v>0.65000000000000646</c:v>
                </c:pt>
                <c:pt idx="860">
                  <c:v>0.89000000000000534</c:v>
                </c:pt>
                <c:pt idx="861">
                  <c:v>0.88000000000000533</c:v>
                </c:pt>
                <c:pt idx="862">
                  <c:v>0.71000000000000063</c:v>
                </c:pt>
                <c:pt idx="863">
                  <c:v>0.70000000000000062</c:v>
                </c:pt>
                <c:pt idx="864">
                  <c:v>0.76000000000000634</c:v>
                </c:pt>
                <c:pt idx="865">
                  <c:v>0.44000000000000239</c:v>
                </c:pt>
                <c:pt idx="866">
                  <c:v>0.21000000000000021</c:v>
                </c:pt>
                <c:pt idx="867">
                  <c:v>0.74000000000000365</c:v>
                </c:pt>
                <c:pt idx="868">
                  <c:v>0.46</c:v>
                </c:pt>
                <c:pt idx="869">
                  <c:v>0.61000000000000065</c:v>
                </c:pt>
                <c:pt idx="870">
                  <c:v>0.41000000000000031</c:v>
                </c:pt>
                <c:pt idx="871">
                  <c:v>0.72000000000000064</c:v>
                </c:pt>
                <c:pt idx="872">
                  <c:v>0.51</c:v>
                </c:pt>
                <c:pt idx="873">
                  <c:v>8.0000000000000224E-2</c:v>
                </c:pt>
                <c:pt idx="874">
                  <c:v>0.36000000000000032</c:v>
                </c:pt>
                <c:pt idx="875">
                  <c:v>2.72</c:v>
                </c:pt>
                <c:pt idx="876">
                  <c:v>2.5099999999999998</c:v>
                </c:pt>
                <c:pt idx="877">
                  <c:v>2.86</c:v>
                </c:pt>
                <c:pt idx="878">
                  <c:v>2.92</c:v>
                </c:pt>
                <c:pt idx="879">
                  <c:v>3.05</c:v>
                </c:pt>
                <c:pt idx="880">
                  <c:v>1.9800000000000018</c:v>
                </c:pt>
                <c:pt idx="881">
                  <c:v>4.5</c:v>
                </c:pt>
                <c:pt idx="882">
                  <c:v>3.59</c:v>
                </c:pt>
                <c:pt idx="883">
                  <c:v>4.37</c:v>
                </c:pt>
                <c:pt idx="884">
                  <c:v>2.16</c:v>
                </c:pt>
                <c:pt idx="885">
                  <c:v>1.8</c:v>
                </c:pt>
                <c:pt idx="886">
                  <c:v>3</c:v>
                </c:pt>
                <c:pt idx="887">
                  <c:v>3.61</c:v>
                </c:pt>
                <c:pt idx="888">
                  <c:v>2.15</c:v>
                </c:pt>
                <c:pt idx="889">
                  <c:v>3.29</c:v>
                </c:pt>
                <c:pt idx="890">
                  <c:v>2.5</c:v>
                </c:pt>
                <c:pt idx="891">
                  <c:v>2.9</c:v>
                </c:pt>
                <c:pt idx="892">
                  <c:v>4.9800000000000004</c:v>
                </c:pt>
                <c:pt idx="893">
                  <c:v>3.18</c:v>
                </c:pt>
                <c:pt idx="894">
                  <c:v>3.62</c:v>
                </c:pt>
                <c:pt idx="895">
                  <c:v>4.4000000000000004</c:v>
                </c:pt>
                <c:pt idx="896">
                  <c:v>3.9099999999999997</c:v>
                </c:pt>
                <c:pt idx="897">
                  <c:v>5.22</c:v>
                </c:pt>
                <c:pt idx="898">
                  <c:v>5.55</c:v>
                </c:pt>
                <c:pt idx="899">
                  <c:v>3.2800000000000002</c:v>
                </c:pt>
                <c:pt idx="900">
                  <c:v>2</c:v>
                </c:pt>
                <c:pt idx="901">
                  <c:v>0.56999999999999995</c:v>
                </c:pt>
                <c:pt idx="902">
                  <c:v>0.78</c:v>
                </c:pt>
                <c:pt idx="903">
                  <c:v>1.53</c:v>
                </c:pt>
                <c:pt idx="904">
                  <c:v>1.7900000000000122</c:v>
                </c:pt>
                <c:pt idx="905">
                  <c:v>0.77000000000000102</c:v>
                </c:pt>
                <c:pt idx="906">
                  <c:v>0.4</c:v>
                </c:pt>
                <c:pt idx="907">
                  <c:v>0.79</c:v>
                </c:pt>
                <c:pt idx="908">
                  <c:v>0.27</c:v>
                </c:pt>
                <c:pt idx="909">
                  <c:v>0.37000000000000038</c:v>
                </c:pt>
                <c:pt idx="910">
                  <c:v>0.45</c:v>
                </c:pt>
                <c:pt idx="911">
                  <c:v>0.73000000000000065</c:v>
                </c:pt>
                <c:pt idx="912">
                  <c:v>0.64000000000000634</c:v>
                </c:pt>
                <c:pt idx="913">
                  <c:v>0.64000000000000634</c:v>
                </c:pt>
                <c:pt idx="914">
                  <c:v>0.5</c:v>
                </c:pt>
                <c:pt idx="915">
                  <c:v>0.94000000000000061</c:v>
                </c:pt>
                <c:pt idx="916">
                  <c:v>0.79</c:v>
                </c:pt>
                <c:pt idx="917">
                  <c:v>0.91</c:v>
                </c:pt>
                <c:pt idx="918">
                  <c:v>0.60000000000000064</c:v>
                </c:pt>
                <c:pt idx="919">
                  <c:v>0.69000000000000672</c:v>
                </c:pt>
                <c:pt idx="920">
                  <c:v>0.51</c:v>
                </c:pt>
                <c:pt idx="921">
                  <c:v>0.46</c:v>
                </c:pt>
                <c:pt idx="922">
                  <c:v>0.31000000000000238</c:v>
                </c:pt>
                <c:pt idx="923">
                  <c:v>0.41000000000000031</c:v>
                </c:pt>
                <c:pt idx="924">
                  <c:v>0.5</c:v>
                </c:pt>
                <c:pt idx="925">
                  <c:v>0.26</c:v>
                </c:pt>
                <c:pt idx="926">
                  <c:v>0.34000000000000308</c:v>
                </c:pt>
                <c:pt idx="927">
                  <c:v>0.36000000000000032</c:v>
                </c:pt>
                <c:pt idx="928">
                  <c:v>0.55000000000000004</c:v>
                </c:pt>
                <c:pt idx="929">
                  <c:v>8.0000000000000224E-2</c:v>
                </c:pt>
                <c:pt idx="930">
                  <c:v>2.0699999999999998</c:v>
                </c:pt>
                <c:pt idx="931">
                  <c:v>2.1800000000000002</c:v>
                </c:pt>
                <c:pt idx="932">
                  <c:v>2.14</c:v>
                </c:pt>
                <c:pt idx="933">
                  <c:v>0.54</c:v>
                </c:pt>
                <c:pt idx="934">
                  <c:v>0.69000000000000672</c:v>
                </c:pt>
                <c:pt idx="935">
                  <c:v>0.54</c:v>
                </c:pt>
                <c:pt idx="936">
                  <c:v>0.6800000000000066</c:v>
                </c:pt>
                <c:pt idx="937">
                  <c:v>0.55000000000000004</c:v>
                </c:pt>
                <c:pt idx="938">
                  <c:v>1.1299999999999872</c:v>
                </c:pt>
                <c:pt idx="939">
                  <c:v>0.58000000000000052</c:v>
                </c:pt>
                <c:pt idx="940">
                  <c:v>0.59000000000000052</c:v>
                </c:pt>
                <c:pt idx="941">
                  <c:v>1.1200000000000001</c:v>
                </c:pt>
                <c:pt idx="942">
                  <c:v>0.60000000000000064</c:v>
                </c:pt>
                <c:pt idx="943">
                  <c:v>0.53</c:v>
                </c:pt>
                <c:pt idx="944">
                  <c:v>0.53</c:v>
                </c:pt>
                <c:pt idx="945">
                  <c:v>0.56999999999999995</c:v>
                </c:pt>
                <c:pt idx="946">
                  <c:v>0.55000000000000004</c:v>
                </c:pt>
                <c:pt idx="947">
                  <c:v>1.53</c:v>
                </c:pt>
                <c:pt idx="948">
                  <c:v>1.41</c:v>
                </c:pt>
                <c:pt idx="949">
                  <c:v>1.41</c:v>
                </c:pt>
                <c:pt idx="950">
                  <c:v>1.41</c:v>
                </c:pt>
                <c:pt idx="951">
                  <c:v>1.3800000000000001</c:v>
                </c:pt>
                <c:pt idx="952">
                  <c:v>1.26</c:v>
                </c:pt>
                <c:pt idx="953">
                  <c:v>0.67000000000000726</c:v>
                </c:pt>
                <c:pt idx="954">
                  <c:v>0.87000000000000566</c:v>
                </c:pt>
                <c:pt idx="955">
                  <c:v>0.63000000000000633</c:v>
                </c:pt>
                <c:pt idx="956">
                  <c:v>0.65000000000000646</c:v>
                </c:pt>
                <c:pt idx="957">
                  <c:v>0.71000000000000063</c:v>
                </c:pt>
                <c:pt idx="958">
                  <c:v>0.63000000000000633</c:v>
                </c:pt>
                <c:pt idx="959">
                  <c:v>0.66000000000000725</c:v>
                </c:pt>
                <c:pt idx="960">
                  <c:v>0.6800000000000066</c:v>
                </c:pt>
                <c:pt idx="961">
                  <c:v>1.44</c:v>
                </c:pt>
                <c:pt idx="962">
                  <c:v>1.46</c:v>
                </c:pt>
                <c:pt idx="963">
                  <c:v>1.1499999999999873</c:v>
                </c:pt>
                <c:pt idx="964">
                  <c:v>1.31</c:v>
                </c:pt>
                <c:pt idx="965">
                  <c:v>1.25</c:v>
                </c:pt>
                <c:pt idx="966">
                  <c:v>1.1599999999999877</c:v>
                </c:pt>
                <c:pt idx="967">
                  <c:v>1.27</c:v>
                </c:pt>
                <c:pt idx="968">
                  <c:v>1.26</c:v>
                </c:pt>
                <c:pt idx="969">
                  <c:v>1.3</c:v>
                </c:pt>
                <c:pt idx="970">
                  <c:v>1.23</c:v>
                </c:pt>
                <c:pt idx="971">
                  <c:v>1.21</c:v>
                </c:pt>
                <c:pt idx="972">
                  <c:v>1.28</c:v>
                </c:pt>
                <c:pt idx="973">
                  <c:v>1.2</c:v>
                </c:pt>
                <c:pt idx="974">
                  <c:v>1.7100000000000095</c:v>
                </c:pt>
                <c:pt idx="975">
                  <c:v>1.26</c:v>
                </c:pt>
                <c:pt idx="976">
                  <c:v>1.26</c:v>
                </c:pt>
                <c:pt idx="977">
                  <c:v>1.36</c:v>
                </c:pt>
                <c:pt idx="978">
                  <c:v>1.22</c:v>
                </c:pt>
                <c:pt idx="979">
                  <c:v>1.24</c:v>
                </c:pt>
                <c:pt idx="980">
                  <c:v>1.21</c:v>
                </c:pt>
                <c:pt idx="981">
                  <c:v>1.25</c:v>
                </c:pt>
                <c:pt idx="982">
                  <c:v>1.2</c:v>
                </c:pt>
                <c:pt idx="983">
                  <c:v>1.2</c:v>
                </c:pt>
                <c:pt idx="984">
                  <c:v>1.22</c:v>
                </c:pt>
                <c:pt idx="985">
                  <c:v>1.21</c:v>
                </c:pt>
                <c:pt idx="986">
                  <c:v>1.1900000000000113</c:v>
                </c:pt>
                <c:pt idx="987">
                  <c:v>1.2</c:v>
                </c:pt>
                <c:pt idx="988">
                  <c:v>1.23</c:v>
                </c:pt>
                <c:pt idx="989">
                  <c:v>1.24</c:v>
                </c:pt>
                <c:pt idx="990">
                  <c:v>1.26</c:v>
                </c:pt>
                <c:pt idx="991">
                  <c:v>1.23</c:v>
                </c:pt>
                <c:pt idx="992">
                  <c:v>1.1900000000000113</c:v>
                </c:pt>
                <c:pt idx="993">
                  <c:v>1.1900000000000113</c:v>
                </c:pt>
                <c:pt idx="994">
                  <c:v>3.13</c:v>
                </c:pt>
                <c:pt idx="995">
                  <c:v>3.16</c:v>
                </c:pt>
                <c:pt idx="996">
                  <c:v>3.3299999999999987</c:v>
                </c:pt>
                <c:pt idx="997">
                  <c:v>1.1900000000000113</c:v>
                </c:pt>
                <c:pt idx="998">
                  <c:v>0.2</c:v>
                </c:pt>
                <c:pt idx="999">
                  <c:v>2.96</c:v>
                </c:pt>
                <c:pt idx="1000">
                  <c:v>0.10100000000000002</c:v>
                </c:pt>
                <c:pt idx="1001">
                  <c:v>7.8000000000000194E-2</c:v>
                </c:pt>
                <c:pt idx="1002">
                  <c:v>0.12300000000000012</c:v>
                </c:pt>
                <c:pt idx="1003">
                  <c:v>0.13500000000000001</c:v>
                </c:pt>
                <c:pt idx="1004">
                  <c:v>2.0499999999999998</c:v>
                </c:pt>
                <c:pt idx="1005">
                  <c:v>2.86</c:v>
                </c:pt>
                <c:pt idx="1006">
                  <c:v>0.20300000000000001</c:v>
                </c:pt>
                <c:pt idx="1007">
                  <c:v>4.0000000000000112E-2</c:v>
                </c:pt>
                <c:pt idx="1008">
                  <c:v>7.5000000000000594E-2</c:v>
                </c:pt>
                <c:pt idx="1009">
                  <c:v>5.3000000000000033E-2</c:v>
                </c:pt>
                <c:pt idx="1010">
                  <c:v>2.8299999999999987</c:v>
                </c:pt>
                <c:pt idx="1011">
                  <c:v>0.19200000000000131</c:v>
                </c:pt>
                <c:pt idx="1012">
                  <c:v>0.2</c:v>
                </c:pt>
                <c:pt idx="1013">
                  <c:v>0.47000000000000008</c:v>
                </c:pt>
                <c:pt idx="1014">
                  <c:v>0.48000000000000032</c:v>
                </c:pt>
                <c:pt idx="1015">
                  <c:v>1.02</c:v>
                </c:pt>
                <c:pt idx="1016">
                  <c:v>4.2000000000000114E-2</c:v>
                </c:pt>
                <c:pt idx="1017">
                  <c:v>3.000000000000029E-2</c:v>
                </c:pt>
                <c:pt idx="1018">
                  <c:v>3.000000000000029E-2</c:v>
                </c:pt>
                <c:pt idx="1019">
                  <c:v>0.82000000000000062</c:v>
                </c:pt>
                <c:pt idx="1020">
                  <c:v>1.56</c:v>
                </c:pt>
                <c:pt idx="1021">
                  <c:v>0.96000000000000063</c:v>
                </c:pt>
                <c:pt idx="1022">
                  <c:v>0.96000000000000063</c:v>
                </c:pt>
                <c:pt idx="1023">
                  <c:v>0.64000000000000634</c:v>
                </c:pt>
                <c:pt idx="1024">
                  <c:v>3.000000000000029E-2</c:v>
                </c:pt>
                <c:pt idx="1025">
                  <c:v>1.0000000000000083E-2</c:v>
                </c:pt>
                <c:pt idx="1026">
                  <c:v>0.19000000000000128</c:v>
                </c:pt>
                <c:pt idx="1027">
                  <c:v>2.0000000000000052E-2</c:v>
                </c:pt>
                <c:pt idx="1028">
                  <c:v>2.0000000000000052E-2</c:v>
                </c:pt>
                <c:pt idx="1029">
                  <c:v>2.0000000000000052E-2</c:v>
                </c:pt>
                <c:pt idx="1030">
                  <c:v>2.0000000000000052E-2</c:v>
                </c:pt>
                <c:pt idx="1031">
                  <c:v>5.0000000000000114E-2</c:v>
                </c:pt>
                <c:pt idx="1032">
                  <c:v>0.38000000000000306</c:v>
                </c:pt>
                <c:pt idx="1033">
                  <c:v>0.24000000000000021</c:v>
                </c:pt>
                <c:pt idx="1034">
                  <c:v>0.44000000000000239</c:v>
                </c:pt>
                <c:pt idx="1035">
                  <c:v>6.0000000000000532E-2</c:v>
                </c:pt>
                <c:pt idx="1036">
                  <c:v>2.0000000000000052E-2</c:v>
                </c:pt>
                <c:pt idx="1037">
                  <c:v>1.0000000000000083E-2</c:v>
                </c:pt>
                <c:pt idx="1038">
                  <c:v>4.0000000000000112E-2</c:v>
                </c:pt>
                <c:pt idx="1039">
                  <c:v>1.0000000000000083E-2</c:v>
                </c:pt>
                <c:pt idx="1040">
                  <c:v>0.16000000000000128</c:v>
                </c:pt>
                <c:pt idx="1041">
                  <c:v>0.18000000000000024</c:v>
                </c:pt>
                <c:pt idx="1042">
                  <c:v>0.14000000000000001</c:v>
                </c:pt>
                <c:pt idx="1043">
                  <c:v>4.4400000000000004</c:v>
                </c:pt>
                <c:pt idx="1044">
                  <c:v>4.4800000000000004</c:v>
                </c:pt>
                <c:pt idx="1045">
                  <c:v>4.5</c:v>
                </c:pt>
                <c:pt idx="1046">
                  <c:v>1.82</c:v>
                </c:pt>
                <c:pt idx="1047">
                  <c:v>2.0499999999999998</c:v>
                </c:pt>
                <c:pt idx="1048">
                  <c:v>7.0000000000000034E-2</c:v>
                </c:pt>
                <c:pt idx="1049">
                  <c:v>0.56999999999999995</c:v>
                </c:pt>
                <c:pt idx="1050">
                  <c:v>4.28</c:v>
                </c:pt>
                <c:pt idx="1051">
                  <c:v>2.2799999999999998</c:v>
                </c:pt>
                <c:pt idx="1052">
                  <c:v>3.4</c:v>
                </c:pt>
                <c:pt idx="1053">
                  <c:v>2.3699999999999997</c:v>
                </c:pt>
                <c:pt idx="1054">
                  <c:v>3.86</c:v>
                </c:pt>
                <c:pt idx="1055">
                  <c:v>0.36000000000000032</c:v>
                </c:pt>
                <c:pt idx="1056">
                  <c:v>0.42000000000000032</c:v>
                </c:pt>
                <c:pt idx="1057">
                  <c:v>1.05</c:v>
                </c:pt>
                <c:pt idx="1058">
                  <c:v>3.3</c:v>
                </c:pt>
                <c:pt idx="1059">
                  <c:v>1.1399999999999872</c:v>
                </c:pt>
                <c:pt idx="1060">
                  <c:v>0.5</c:v>
                </c:pt>
                <c:pt idx="1061">
                  <c:v>1.42</c:v>
                </c:pt>
                <c:pt idx="1062">
                  <c:v>0.56999999999999995</c:v>
                </c:pt>
                <c:pt idx="1063">
                  <c:v>0.74000000000000365</c:v>
                </c:pt>
                <c:pt idx="1064">
                  <c:v>3.63</c:v>
                </c:pt>
                <c:pt idx="1065">
                  <c:v>0.72000000000000064</c:v>
                </c:pt>
                <c:pt idx="1066">
                  <c:v>0.72000000000000064</c:v>
                </c:pt>
                <c:pt idx="1067">
                  <c:v>6.0000000000000532E-2</c:v>
                </c:pt>
                <c:pt idx="1068">
                  <c:v>8.0000000000000224E-2</c:v>
                </c:pt>
                <c:pt idx="1069">
                  <c:v>0.4</c:v>
                </c:pt>
                <c:pt idx="1070">
                  <c:v>6.0000000000000532E-2</c:v>
                </c:pt>
                <c:pt idx="1071">
                  <c:v>6.0000000000000532E-2</c:v>
                </c:pt>
                <c:pt idx="1072">
                  <c:v>7.0000000000000034E-2</c:v>
                </c:pt>
                <c:pt idx="1073">
                  <c:v>0.26</c:v>
                </c:pt>
                <c:pt idx="1074">
                  <c:v>4.3469999999999995</c:v>
                </c:pt>
                <c:pt idx="1075">
                  <c:v>4.3339999999999996</c:v>
                </c:pt>
                <c:pt idx="1076">
                  <c:v>4.2030000000000003</c:v>
                </c:pt>
                <c:pt idx="1077">
                  <c:v>4.3789999999999996</c:v>
                </c:pt>
                <c:pt idx="1078">
                  <c:v>2.7640000000000002</c:v>
                </c:pt>
                <c:pt idx="1079">
                  <c:v>0.42000000000000032</c:v>
                </c:pt>
                <c:pt idx="1080">
                  <c:v>0.41000000000000031</c:v>
                </c:pt>
                <c:pt idx="1081">
                  <c:v>0.41000000000000031</c:v>
                </c:pt>
                <c:pt idx="1082">
                  <c:v>0.43000000000000038</c:v>
                </c:pt>
                <c:pt idx="1083">
                  <c:v>0.46</c:v>
                </c:pt>
                <c:pt idx="1084">
                  <c:v>0.42000000000000032</c:v>
                </c:pt>
                <c:pt idx="1085">
                  <c:v>0.43000000000000038</c:v>
                </c:pt>
                <c:pt idx="1086">
                  <c:v>0.44000000000000239</c:v>
                </c:pt>
                <c:pt idx="1087">
                  <c:v>0.42000000000000032</c:v>
                </c:pt>
                <c:pt idx="1088">
                  <c:v>0.42000000000000032</c:v>
                </c:pt>
                <c:pt idx="1089">
                  <c:v>0.42000000000000032</c:v>
                </c:pt>
                <c:pt idx="1090">
                  <c:v>0.42000000000000032</c:v>
                </c:pt>
                <c:pt idx="1091">
                  <c:v>0.43000000000000038</c:v>
                </c:pt>
                <c:pt idx="1092">
                  <c:v>0.43000000000000038</c:v>
                </c:pt>
                <c:pt idx="1093">
                  <c:v>0.42000000000000032</c:v>
                </c:pt>
                <c:pt idx="1094">
                  <c:v>0.42000000000000032</c:v>
                </c:pt>
                <c:pt idx="1095">
                  <c:v>0.42000000000000032</c:v>
                </c:pt>
                <c:pt idx="1096">
                  <c:v>0.44000000000000239</c:v>
                </c:pt>
                <c:pt idx="1097">
                  <c:v>0.44000000000000239</c:v>
                </c:pt>
                <c:pt idx="1098">
                  <c:v>0.43000000000000038</c:v>
                </c:pt>
                <c:pt idx="1099">
                  <c:v>0.44000000000000239</c:v>
                </c:pt>
                <c:pt idx="1100">
                  <c:v>0.43000000000000038</c:v>
                </c:pt>
                <c:pt idx="1101">
                  <c:v>0.41000000000000031</c:v>
                </c:pt>
                <c:pt idx="1102">
                  <c:v>0.42000000000000032</c:v>
                </c:pt>
                <c:pt idx="1103">
                  <c:v>0.44000000000000239</c:v>
                </c:pt>
                <c:pt idx="1104">
                  <c:v>0.44000000000000239</c:v>
                </c:pt>
                <c:pt idx="1105">
                  <c:v>0.45</c:v>
                </c:pt>
                <c:pt idx="1106">
                  <c:v>0.41439809403526118</c:v>
                </c:pt>
                <c:pt idx="1107">
                  <c:v>0.41750972726008617</c:v>
                </c:pt>
                <c:pt idx="1108">
                  <c:v>0.426275564191123</c:v>
                </c:pt>
                <c:pt idx="1109">
                  <c:v>0.41866224343499098</c:v>
                </c:pt>
                <c:pt idx="1110">
                  <c:v>0.42240465123985443</c:v>
                </c:pt>
                <c:pt idx="1111">
                  <c:v>0.41683834613742332</c:v>
                </c:pt>
                <c:pt idx="1112">
                  <c:v>0.41767019488877932</c:v>
                </c:pt>
                <c:pt idx="1113">
                  <c:v>0.42404934728441362</c:v>
                </c:pt>
                <c:pt idx="1114">
                  <c:v>0.41931159369223425</c:v>
                </c:pt>
                <c:pt idx="1115">
                  <c:v>0.41382255092546916</c:v>
                </c:pt>
                <c:pt idx="1116">
                  <c:v>0.41710423119144763</c:v>
                </c:pt>
                <c:pt idx="1117">
                  <c:v>0.42203765840813184</c:v>
                </c:pt>
                <c:pt idx="1118">
                  <c:v>0.42178665549116401</c:v>
                </c:pt>
                <c:pt idx="1119">
                  <c:v>0.4188766776280804</c:v>
                </c:pt>
                <c:pt idx="1120">
                  <c:v>0.42124262768259901</c:v>
                </c:pt>
                <c:pt idx="1121">
                  <c:v>0.41885660209421915</c:v>
                </c:pt>
                <c:pt idx="1122">
                  <c:v>0.42221765179600101</c:v>
                </c:pt>
                <c:pt idx="1123">
                  <c:v>0.42218832249414417</c:v>
                </c:pt>
                <c:pt idx="1124">
                  <c:v>0.41933927965430617</c:v>
                </c:pt>
                <c:pt idx="1125">
                  <c:v>0.41272683562879098</c:v>
                </c:pt>
                <c:pt idx="1126">
                  <c:v>0.42390332593344604</c:v>
                </c:pt>
                <c:pt idx="1127">
                  <c:v>0.42281811790700641</c:v>
                </c:pt>
                <c:pt idx="1128">
                  <c:v>0.42200467327371416</c:v>
                </c:pt>
                <c:pt idx="1129">
                  <c:v>0.41395981266052301</c:v>
                </c:pt>
                <c:pt idx="1130">
                  <c:v>0.42691153668015902</c:v>
                </c:pt>
                <c:pt idx="1131">
                  <c:v>0.42407798211235548</c:v>
                </c:pt>
                <c:pt idx="1132">
                  <c:v>0.43049813350459598</c:v>
                </c:pt>
                <c:pt idx="1133">
                  <c:v>0.42340339531123738</c:v>
                </c:pt>
                <c:pt idx="1134">
                  <c:v>0.41609994458717375</c:v>
                </c:pt>
                <c:pt idx="1135">
                  <c:v>4.58</c:v>
                </c:pt>
                <c:pt idx="1136">
                  <c:v>3.32</c:v>
                </c:pt>
                <c:pt idx="1137">
                  <c:v>3.4499999999999997</c:v>
                </c:pt>
                <c:pt idx="1138">
                  <c:v>3.7800000000000002</c:v>
                </c:pt>
                <c:pt idx="1139">
                  <c:v>4.4300000000000024</c:v>
                </c:pt>
                <c:pt idx="1140">
                  <c:v>4.21</c:v>
                </c:pt>
                <c:pt idx="1141">
                  <c:v>4.38</c:v>
                </c:pt>
                <c:pt idx="1142">
                  <c:v>2.7</c:v>
                </c:pt>
                <c:pt idx="1143">
                  <c:v>2.2999999999999998</c:v>
                </c:pt>
                <c:pt idx="1144">
                  <c:v>4.1099999999999985</c:v>
                </c:pt>
                <c:pt idx="1145">
                  <c:v>3.84</c:v>
                </c:pt>
                <c:pt idx="1146">
                  <c:v>1.7400000000000106</c:v>
                </c:pt>
                <c:pt idx="1147">
                  <c:v>3.03</c:v>
                </c:pt>
                <c:pt idx="1148">
                  <c:v>3.64</c:v>
                </c:pt>
                <c:pt idx="1149">
                  <c:v>1.41</c:v>
                </c:pt>
                <c:pt idx="1150">
                  <c:v>3.94</c:v>
                </c:pt>
                <c:pt idx="1151">
                  <c:v>3.38</c:v>
                </c:pt>
                <c:pt idx="1152">
                  <c:v>0.52500000000000002</c:v>
                </c:pt>
                <c:pt idx="1153">
                  <c:v>0.44900000000000267</c:v>
                </c:pt>
                <c:pt idx="1154">
                  <c:v>0.36900000000000038</c:v>
                </c:pt>
                <c:pt idx="1155">
                  <c:v>0.51800000000000002</c:v>
                </c:pt>
                <c:pt idx="1156">
                  <c:v>0.55400000000000005</c:v>
                </c:pt>
                <c:pt idx="1157">
                  <c:v>0.29800000000000032</c:v>
                </c:pt>
                <c:pt idx="1158">
                  <c:v>0.47900000000000031</c:v>
                </c:pt>
                <c:pt idx="1159">
                  <c:v>0.62400000000000566</c:v>
                </c:pt>
                <c:pt idx="1160">
                  <c:v>0.49800000000000283</c:v>
                </c:pt>
                <c:pt idx="1161">
                  <c:v>0.2</c:v>
                </c:pt>
                <c:pt idx="1162">
                  <c:v>0.70300000000000062</c:v>
                </c:pt>
                <c:pt idx="1163">
                  <c:v>0.24900000000000044</c:v>
                </c:pt>
                <c:pt idx="1164">
                  <c:v>0.62000000000000566</c:v>
                </c:pt>
                <c:pt idx="1165">
                  <c:v>0.23100000000000001</c:v>
                </c:pt>
                <c:pt idx="1166">
                  <c:v>0.12400000000000012</c:v>
                </c:pt>
                <c:pt idx="1167">
                  <c:v>0.36500000000000032</c:v>
                </c:pt>
                <c:pt idx="1168">
                  <c:v>0.45700000000000002</c:v>
                </c:pt>
                <c:pt idx="1169">
                  <c:v>0.46600000000000008</c:v>
                </c:pt>
                <c:pt idx="1170">
                  <c:v>0.38700000000000317</c:v>
                </c:pt>
                <c:pt idx="1171">
                  <c:v>0.40800000000000008</c:v>
                </c:pt>
                <c:pt idx="1172">
                  <c:v>0.251</c:v>
                </c:pt>
                <c:pt idx="1173">
                  <c:v>0.26600000000000001</c:v>
                </c:pt>
                <c:pt idx="1174">
                  <c:v>0.57099999999999995</c:v>
                </c:pt>
                <c:pt idx="1175">
                  <c:v>0.62600000000000589</c:v>
                </c:pt>
                <c:pt idx="1176">
                  <c:v>3.2130000000000001</c:v>
                </c:pt>
                <c:pt idx="1177">
                  <c:v>8.2000000000000003E-2</c:v>
                </c:pt>
                <c:pt idx="1178">
                  <c:v>0.28100000000000008</c:v>
                </c:pt>
                <c:pt idx="1179">
                  <c:v>1.0589999999999886</c:v>
                </c:pt>
                <c:pt idx="1180">
                  <c:v>1.125</c:v>
                </c:pt>
                <c:pt idx="1181">
                  <c:v>0.30800000000000038</c:v>
                </c:pt>
                <c:pt idx="1182">
                  <c:v>0.54400000000000004</c:v>
                </c:pt>
                <c:pt idx="1183">
                  <c:v>0.24400000000000024</c:v>
                </c:pt>
                <c:pt idx="1184">
                  <c:v>0.27700000000000002</c:v>
                </c:pt>
                <c:pt idx="1185">
                  <c:v>0.40500000000000008</c:v>
                </c:pt>
                <c:pt idx="1186">
                  <c:v>0.36900000000000038</c:v>
                </c:pt>
                <c:pt idx="1187">
                  <c:v>0.39000000000000318</c:v>
                </c:pt>
                <c:pt idx="1188">
                  <c:v>0.47100000000000031</c:v>
                </c:pt>
                <c:pt idx="1189">
                  <c:v>0.49800000000000283</c:v>
                </c:pt>
                <c:pt idx="1190">
                  <c:v>0.61100000000000065</c:v>
                </c:pt>
                <c:pt idx="1191">
                  <c:v>0.61500000000000365</c:v>
                </c:pt>
                <c:pt idx="1192">
                  <c:v>0.49200000000000038</c:v>
                </c:pt>
                <c:pt idx="1193">
                  <c:v>0.10700000000000012</c:v>
                </c:pt>
                <c:pt idx="1194">
                  <c:v>0.30722425065647402</c:v>
                </c:pt>
                <c:pt idx="1195">
                  <c:v>0.20826579113365301</c:v>
                </c:pt>
                <c:pt idx="1196">
                  <c:v>0.282524034382026</c:v>
                </c:pt>
                <c:pt idx="1197">
                  <c:v>0.2102164028920174</c:v>
                </c:pt>
                <c:pt idx="1198">
                  <c:v>0.36000000000000032</c:v>
                </c:pt>
                <c:pt idx="1199">
                  <c:v>0.39000000000000318</c:v>
                </c:pt>
                <c:pt idx="1200">
                  <c:v>0.31000000000000238</c:v>
                </c:pt>
                <c:pt idx="1201">
                  <c:v>0.26</c:v>
                </c:pt>
                <c:pt idx="1202">
                  <c:v>0.30000000000000032</c:v>
                </c:pt>
                <c:pt idx="1203">
                  <c:v>0.27</c:v>
                </c:pt>
                <c:pt idx="1204">
                  <c:v>0.30000000000000032</c:v>
                </c:pt>
                <c:pt idx="1205">
                  <c:v>0.26</c:v>
                </c:pt>
                <c:pt idx="1206">
                  <c:v>0.31000000000000238</c:v>
                </c:pt>
                <c:pt idx="1207">
                  <c:v>0.31000000000000238</c:v>
                </c:pt>
                <c:pt idx="1208">
                  <c:v>0.30000000000000032</c:v>
                </c:pt>
                <c:pt idx="1209">
                  <c:v>0.17</c:v>
                </c:pt>
                <c:pt idx="1210">
                  <c:v>0.34000000000000308</c:v>
                </c:pt>
                <c:pt idx="1211">
                  <c:v>0.32000000000000317</c:v>
                </c:pt>
                <c:pt idx="1212">
                  <c:v>0.21000000000000021</c:v>
                </c:pt>
                <c:pt idx="1213">
                  <c:v>0.24000000000000021</c:v>
                </c:pt>
                <c:pt idx="1214">
                  <c:v>0.52</c:v>
                </c:pt>
                <c:pt idx="1215">
                  <c:v>0.27</c:v>
                </c:pt>
                <c:pt idx="1216">
                  <c:v>0.25</c:v>
                </c:pt>
                <c:pt idx="1217">
                  <c:v>0.11000000000000018</c:v>
                </c:pt>
                <c:pt idx="1218">
                  <c:v>0.19000000000000128</c:v>
                </c:pt>
                <c:pt idx="1219">
                  <c:v>0.2</c:v>
                </c:pt>
                <c:pt idx="1220">
                  <c:v>0.22000000000000092</c:v>
                </c:pt>
                <c:pt idx="1221">
                  <c:v>0.29000000000000031</c:v>
                </c:pt>
                <c:pt idx="1222">
                  <c:v>0.18000000000000024</c:v>
                </c:pt>
                <c:pt idx="1223">
                  <c:v>0.18000000000000024</c:v>
                </c:pt>
                <c:pt idx="1224">
                  <c:v>0.17</c:v>
                </c:pt>
                <c:pt idx="1225">
                  <c:v>0.54</c:v>
                </c:pt>
                <c:pt idx="1226">
                  <c:v>0.18000000000000024</c:v>
                </c:pt>
                <c:pt idx="1227">
                  <c:v>0.2</c:v>
                </c:pt>
                <c:pt idx="1228">
                  <c:v>0.1</c:v>
                </c:pt>
                <c:pt idx="1229">
                  <c:v>0.11000000000000018</c:v>
                </c:pt>
                <c:pt idx="1230">
                  <c:v>5.0000000000000114E-2</c:v>
                </c:pt>
                <c:pt idx="1231">
                  <c:v>2.9499999999999997</c:v>
                </c:pt>
                <c:pt idx="1232">
                  <c:v>4.67</c:v>
                </c:pt>
                <c:pt idx="1233">
                  <c:v>0.41000000000000031</c:v>
                </c:pt>
                <c:pt idx="1234">
                  <c:v>1.45</c:v>
                </c:pt>
                <c:pt idx="1235">
                  <c:v>1.53</c:v>
                </c:pt>
                <c:pt idx="1236">
                  <c:v>1.58</c:v>
                </c:pt>
                <c:pt idx="1237">
                  <c:v>1.44</c:v>
                </c:pt>
                <c:pt idx="1238">
                  <c:v>1.6400000000000001</c:v>
                </c:pt>
                <c:pt idx="1239">
                  <c:v>1.1299999999999872</c:v>
                </c:pt>
                <c:pt idx="1240">
                  <c:v>1.03</c:v>
                </c:pt>
                <c:pt idx="1241">
                  <c:v>0.94000000000000061</c:v>
                </c:pt>
                <c:pt idx="1242">
                  <c:v>2.3199999999999967</c:v>
                </c:pt>
                <c:pt idx="1243">
                  <c:v>3.9699999999999998</c:v>
                </c:pt>
                <c:pt idx="1244">
                  <c:v>3.61</c:v>
                </c:pt>
                <c:pt idx="1245">
                  <c:v>2.08</c:v>
                </c:pt>
                <c:pt idx="1246">
                  <c:v>2.0299999999999998</c:v>
                </c:pt>
                <c:pt idx="1247">
                  <c:v>1.7600000000000107</c:v>
                </c:pt>
                <c:pt idx="1248">
                  <c:v>0.41431784621694817</c:v>
                </c:pt>
                <c:pt idx="1249">
                  <c:v>0.41316759386676538</c:v>
                </c:pt>
                <c:pt idx="1250">
                  <c:v>0.41388326046430646</c:v>
                </c:pt>
                <c:pt idx="1251">
                  <c:v>0.41557277457964148</c:v>
                </c:pt>
                <c:pt idx="1252">
                  <c:v>0.41221807487105938</c:v>
                </c:pt>
                <c:pt idx="1253">
                  <c:v>0.418240312284545</c:v>
                </c:pt>
                <c:pt idx="1254">
                  <c:v>0.41346309460665798</c:v>
                </c:pt>
                <c:pt idx="1255">
                  <c:v>0.39648362520277947</c:v>
                </c:pt>
                <c:pt idx="1256">
                  <c:v>0.41289409360313101</c:v>
                </c:pt>
                <c:pt idx="1257">
                  <c:v>0.41100030220610501</c:v>
                </c:pt>
                <c:pt idx="1258">
                  <c:v>0.42052313883299802</c:v>
                </c:pt>
                <c:pt idx="1259">
                  <c:v>0.416910032023524</c:v>
                </c:pt>
                <c:pt idx="1260">
                  <c:v>0.40670558360227832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AF0-442E-A169-46B7E76194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5503232"/>
        <c:axId val="475500488"/>
      </c:scatterChart>
      <c:valAx>
        <c:axId val="475503232"/>
        <c:scaling>
          <c:orientation val="minMax"/>
          <c:max val="79"/>
          <c:min val="43"/>
        </c:scaling>
        <c:delete val="1"/>
        <c:axPos val="b"/>
        <c:numFmt formatCode="0.00" sourceLinked="1"/>
        <c:majorTickMark val="in"/>
        <c:minorTickMark val="in"/>
        <c:tickLblPos val="none"/>
        <c:crossAx val="475500488"/>
        <c:crosses val="autoZero"/>
        <c:crossBetween val="midCat"/>
        <c:majorUnit val="6"/>
      </c:valAx>
      <c:valAx>
        <c:axId val="475500488"/>
        <c:scaling>
          <c:orientation val="minMax"/>
          <c:max val="5"/>
          <c:min val="0"/>
        </c:scaling>
        <c:delete val="1"/>
        <c:axPos val="l"/>
        <c:numFmt formatCode="0.00" sourceLinked="1"/>
        <c:majorTickMark val="in"/>
        <c:minorTickMark val="in"/>
        <c:tickLblPos val="none"/>
        <c:crossAx val="475503232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103350547515725"/>
          <c:y val="5.1400554097404488E-2"/>
          <c:w val="0.77445415333059509"/>
          <c:h val="0.79822506561679785"/>
        </c:manualLayout>
      </c:layout>
      <c:scatterChart>
        <c:scatterStyle val="lineMarker"/>
        <c:varyColors val="0"/>
        <c:ser>
          <c:idx val="0"/>
          <c:order val="0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(1931)'!$A$2:$A$3</c:f>
              <c:numCache>
                <c:formatCode>General</c:formatCode>
                <c:ptCount val="2"/>
                <c:pt idx="0">
                  <c:v>51</c:v>
                </c:pt>
                <c:pt idx="1">
                  <c:v>51</c:v>
                </c:pt>
              </c:numCache>
            </c:numRef>
          </c:xVal>
          <c:yVal>
            <c:numRef>
              <c:f>'Peacock (1931)'!$B$2:$B$3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979-4B90-A000-2815A18BB5E4}"/>
            </c:ext>
          </c:extLst>
        </c:ser>
        <c:ser>
          <c:idx val="1"/>
          <c:order val="1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(1931)'!$A$4:$A$5</c:f>
              <c:numCache>
                <c:formatCode>General</c:formatCode>
                <c:ptCount val="2"/>
                <c:pt idx="0">
                  <c:v>56</c:v>
                </c:pt>
                <c:pt idx="1">
                  <c:v>56</c:v>
                </c:pt>
              </c:numCache>
            </c:numRef>
          </c:xVal>
          <c:yVal>
            <c:numRef>
              <c:f>'Peacock (1931)'!$B$4:$B$5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2979-4B90-A000-2815A18BB5E4}"/>
            </c:ext>
          </c:extLst>
        </c:ser>
        <c:ser>
          <c:idx val="2"/>
          <c:order val="2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(1931)'!$A$6:$A$7</c:f>
              <c:numCache>
                <c:formatCode>General</c:formatCode>
                <c:ptCount val="2"/>
                <c:pt idx="0">
                  <c:v>61</c:v>
                </c:pt>
                <c:pt idx="1">
                  <c:v>61</c:v>
                </c:pt>
              </c:numCache>
            </c:numRef>
          </c:xVal>
          <c:yVal>
            <c:numRef>
              <c:f>'Peacock (1931)'!$B$6:$B$7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2979-4B90-A000-2815A18BB5E4}"/>
            </c:ext>
          </c:extLst>
        </c:ser>
        <c:ser>
          <c:idx val="3"/>
          <c:order val="3"/>
          <c:tx>
            <c:strRef>
              <c:f>'Rock Series #6'!$AN$1</c:f>
              <c:strCache>
                <c:ptCount val="1"/>
                <c:pt idx="0">
                  <c:v>Na2O+K2O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5"/>
            <c:spPr>
              <a:solidFill>
                <a:srgbClr val="FF000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47.309999999999995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49.339999999999996</c:v>
                </c:pt>
                <c:pt idx="36">
                  <c:v>49.11</c:v>
                </c:pt>
                <c:pt idx="37">
                  <c:v>48.879999999999995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47.949999999999996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49.339999999999996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48.949999999999996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48.339999999999996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47.449999999999996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48.449999999999996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48.309999999999995</c:v>
                </c:pt>
                <c:pt idx="78">
                  <c:v>48.309999999999995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49.349999999999994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49.349999999999994</c:v>
                </c:pt>
                <c:pt idx="89">
                  <c:v>49.57</c:v>
                </c:pt>
                <c:pt idx="90">
                  <c:v>48.949999999999996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50.879999999999995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48.339999999999996</c:v>
                </c:pt>
                <c:pt idx="135">
                  <c:v>48.24</c:v>
                </c:pt>
                <c:pt idx="136">
                  <c:v>48.309999999999995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48.339999999999996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48.949999999999996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48.339999999999996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48.849999999999994</c:v>
                </c:pt>
                <c:pt idx="168">
                  <c:v>48.449999999999996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48.949999999999996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48.449999999999996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48.349999999999994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46.949999999999996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48.339999999999996</c:v>
                </c:pt>
                <c:pt idx="281">
                  <c:v>47.809999999999995</c:v>
                </c:pt>
                <c:pt idx="282">
                  <c:v>47.77</c:v>
                </c:pt>
                <c:pt idx="283">
                  <c:v>48.449999999999996</c:v>
                </c:pt>
                <c:pt idx="284">
                  <c:v>49.58</c:v>
                </c:pt>
                <c:pt idx="285">
                  <c:v>48.339999999999996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48.379999999999995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46.809999999999995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48.809999999999995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48.839999999999996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50.809999999999995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46.339999999999996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48.949999999999996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45.839999999999996</c:v>
                </c:pt>
                <c:pt idx="371">
                  <c:v>47.13</c:v>
                </c:pt>
                <c:pt idx="372">
                  <c:v>50.339999999999996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49.809999999999995</c:v>
                </c:pt>
                <c:pt idx="377">
                  <c:v>53.809999999999995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47.839999999999996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49.449999999999996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50.379999999999995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49.949999999999996</c:v>
                </c:pt>
                <c:pt idx="465">
                  <c:v>47.3</c:v>
                </c:pt>
                <c:pt idx="466">
                  <c:v>49.449999999999996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46.379999999999995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54.349999999999994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49.839999999999996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47.849999999999994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47.339999999999996</c:v>
                </c:pt>
                <c:pt idx="635">
                  <c:v>46.309999999999995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48.879999999999995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48.809999999999995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45.849999999999994</c:v>
                </c:pt>
                <c:pt idx="669">
                  <c:v>48.57</c:v>
                </c:pt>
                <c:pt idx="670">
                  <c:v>47.59</c:v>
                </c:pt>
                <c:pt idx="671">
                  <c:v>44.949999999999996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48.339999999999996</c:v>
                </c:pt>
                <c:pt idx="681">
                  <c:v>49.260000000000012</c:v>
                </c:pt>
                <c:pt idx="682">
                  <c:v>47.839999999999996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48.879999999999995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46.809999999999995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56.389239999999994</c:v>
                </c:pt>
                <c:pt idx="725">
                  <c:v>56.615470000000002</c:v>
                </c:pt>
                <c:pt idx="726">
                  <c:v>46.379999999999995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47.349999999999994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59.849999999999994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51.339999999999996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50.879999999999995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47.309999999999995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62.449999999999996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46.839999999999996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47.849999999999994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49.379999999999995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48.809999999999995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49.349999999999994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46.449999999999996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46.839999999999996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50.949999999999996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46.339999999999996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53.879999999999995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48.349999999999994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47.839999999999996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47.339999999999996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47.379999999999995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48.849999999999994</c:v>
                </c:pt>
                <c:pt idx="1061">
                  <c:v>51.14</c:v>
                </c:pt>
                <c:pt idx="1062">
                  <c:v>48.379999999999995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46.949999999999996</c:v>
                </c:pt>
                <c:pt idx="1068">
                  <c:v>49.220000000000013</c:v>
                </c:pt>
                <c:pt idx="1069">
                  <c:v>50.339999999999996</c:v>
                </c:pt>
                <c:pt idx="1070">
                  <c:v>46.949999999999996</c:v>
                </c:pt>
                <c:pt idx="1071">
                  <c:v>47.449999999999996</c:v>
                </c:pt>
                <c:pt idx="1072">
                  <c:v>46.949999999999996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49.449999999999996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49.339999999999996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50.222950248208669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50.154551789205975</c:v>
                </c:pt>
                <c:pt idx="1115">
                  <c:v>50.193647457373409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50.301590373766238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50.376619463692961</c:v>
                </c:pt>
                <c:pt idx="1128">
                  <c:v>50.358552896624012</c:v>
                </c:pt>
                <c:pt idx="1129">
                  <c:v>50.299642443471193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50.373888439773104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49.339999999999996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48.349999999999994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47.949999999999996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47.949999999999996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49.875862897695974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49.379999999999995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49.339999999999996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48.339999999999996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45.879999999999995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53.349999999999994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50.35761055706579</c:v>
                </c:pt>
                <c:pt idx="1258">
                  <c:v>50.452716297786701</c:v>
                </c:pt>
                <c:pt idx="1259">
                  <c:v>50.401804596080041</c:v>
                </c:pt>
                <c:pt idx="1260">
                  <c:v>50.372813451634833</c:v>
                </c:pt>
              </c:numCache>
            </c:numRef>
          </c:xVal>
          <c:yVal>
            <c:numRef>
              <c:f>'Rock Series #6'!$AN$2:$AN$1262</c:f>
              <c:numCache>
                <c:formatCode>0.00</c:formatCode>
                <c:ptCount val="1261"/>
                <c:pt idx="1">
                  <c:v>1.1405107209007539</c:v>
                </c:pt>
                <c:pt idx="2">
                  <c:v>1.951859418563868</c:v>
                </c:pt>
                <c:pt idx="3">
                  <c:v>1.8634820947124688</c:v>
                </c:pt>
                <c:pt idx="4">
                  <c:v>6.3247986375535055</c:v>
                </c:pt>
                <c:pt idx="5">
                  <c:v>8.7796047365564824</c:v>
                </c:pt>
                <c:pt idx="6">
                  <c:v>8.8123772936410028</c:v>
                </c:pt>
                <c:pt idx="7">
                  <c:v>8.8066105791751745</c:v>
                </c:pt>
                <c:pt idx="8">
                  <c:v>2.5937878780321495</c:v>
                </c:pt>
                <c:pt idx="9">
                  <c:v>2.3985767054401803</c:v>
                </c:pt>
                <c:pt idx="10">
                  <c:v>2.5065034277183331</c:v>
                </c:pt>
                <c:pt idx="11">
                  <c:v>2.9933159255382527</c:v>
                </c:pt>
                <c:pt idx="12">
                  <c:v>3.0107479714836307</c:v>
                </c:pt>
                <c:pt idx="13">
                  <c:v>3.428830768707904</c:v>
                </c:pt>
                <c:pt idx="14">
                  <c:v>4.0256531275160325</c:v>
                </c:pt>
                <c:pt idx="15">
                  <c:v>4.3965946736694255</c:v>
                </c:pt>
                <c:pt idx="16">
                  <c:v>5.0403827111890527</c:v>
                </c:pt>
                <c:pt idx="17">
                  <c:v>5.8924843581781889</c:v>
                </c:pt>
                <c:pt idx="18">
                  <c:v>5.393597799412098</c:v>
                </c:pt>
                <c:pt idx="19">
                  <c:v>6.5048905671153232</c:v>
                </c:pt>
                <c:pt idx="20">
                  <c:v>8.2855056242210647</c:v>
                </c:pt>
                <c:pt idx="21">
                  <c:v>9.9630319079206267</c:v>
                </c:pt>
                <c:pt idx="22">
                  <c:v>9.9199326840346966</c:v>
                </c:pt>
                <c:pt idx="23">
                  <c:v>9.9413420407635389</c:v>
                </c:pt>
                <c:pt idx="24">
                  <c:v>2.2700594098442566</c:v>
                </c:pt>
                <c:pt idx="25">
                  <c:v>1.5934202051231099</c:v>
                </c:pt>
                <c:pt idx="26">
                  <c:v>2.6636221498500352</c:v>
                </c:pt>
                <c:pt idx="27">
                  <c:v>1.9353978245326335</c:v>
                </c:pt>
                <c:pt idx="28">
                  <c:v>1.928516456109574</c:v>
                </c:pt>
                <c:pt idx="29">
                  <c:v>1.8382773966566461</c:v>
                </c:pt>
                <c:pt idx="30">
                  <c:v>1.9461663509331146</c:v>
                </c:pt>
                <c:pt idx="31">
                  <c:v>2.2249956066017202</c:v>
                </c:pt>
                <c:pt idx="32">
                  <c:v>1.7854015063454398</c:v>
                </c:pt>
                <c:pt idx="33">
                  <c:v>1.9457587770640492</c:v>
                </c:pt>
                <c:pt idx="34">
                  <c:v>1.8031528571104818</c:v>
                </c:pt>
                <c:pt idx="35">
                  <c:v>2.040787994058114</c:v>
                </c:pt>
                <c:pt idx="36">
                  <c:v>1.9353956412472157</c:v>
                </c:pt>
                <c:pt idx="37">
                  <c:v>1.86984341550124</c:v>
                </c:pt>
                <c:pt idx="38">
                  <c:v>1.764113405865763</c:v>
                </c:pt>
                <c:pt idx="39">
                  <c:v>1.824220354678568</c:v>
                </c:pt>
                <c:pt idx="40">
                  <c:v>1.734382112706025</c:v>
                </c:pt>
                <c:pt idx="41">
                  <c:v>1.7139425849117507</c:v>
                </c:pt>
                <c:pt idx="42">
                  <c:v>1.7723292121380534</c:v>
                </c:pt>
                <c:pt idx="43">
                  <c:v>1.8095460223589128</c:v>
                </c:pt>
                <c:pt idx="44">
                  <c:v>1.8852703736730461</c:v>
                </c:pt>
                <c:pt idx="45">
                  <c:v>2.4464698529542837</c:v>
                </c:pt>
                <c:pt idx="46">
                  <c:v>2.1306459593460567</c:v>
                </c:pt>
                <c:pt idx="47">
                  <c:v>2.2325629823036777</c:v>
                </c:pt>
                <c:pt idx="48">
                  <c:v>2.2021955890022351</c:v>
                </c:pt>
                <c:pt idx="49">
                  <c:v>2.0471912536001047</c:v>
                </c:pt>
                <c:pt idx="50">
                  <c:v>1.992684145544048</c:v>
                </c:pt>
                <c:pt idx="51">
                  <c:v>1.832873946347874</c:v>
                </c:pt>
                <c:pt idx="52">
                  <c:v>2.0071092564266126</c:v>
                </c:pt>
                <c:pt idx="53">
                  <c:v>1.9687582302806241</c:v>
                </c:pt>
                <c:pt idx="54">
                  <c:v>1.9923655723194007</c:v>
                </c:pt>
                <c:pt idx="55">
                  <c:v>2.2992027894857534</c:v>
                </c:pt>
                <c:pt idx="56">
                  <c:v>2.2068180262814669</c:v>
                </c:pt>
                <c:pt idx="57">
                  <c:v>1.8393230650311339</c:v>
                </c:pt>
                <c:pt idx="58">
                  <c:v>1.9214132950986436</c:v>
                </c:pt>
                <c:pt idx="59">
                  <c:v>2.0072095280353452</c:v>
                </c:pt>
                <c:pt idx="60">
                  <c:v>1.7106585737830775</c:v>
                </c:pt>
                <c:pt idx="61">
                  <c:v>1.7369771077852461</c:v>
                </c:pt>
                <c:pt idx="62">
                  <c:v>1.7091764444770317</c:v>
                </c:pt>
                <c:pt idx="63">
                  <c:v>1.6886150176415176</c:v>
                </c:pt>
                <c:pt idx="64">
                  <c:v>1.7961038513935541</c:v>
                </c:pt>
                <c:pt idx="65">
                  <c:v>1.7474971107119484</c:v>
                </c:pt>
                <c:pt idx="66">
                  <c:v>1.6146377908810281</c:v>
                </c:pt>
                <c:pt idx="67">
                  <c:v>1.5889068281595289</c:v>
                </c:pt>
                <c:pt idx="68">
                  <c:v>1.5463927718991559</c:v>
                </c:pt>
                <c:pt idx="69">
                  <c:v>1.4721706005838913</c:v>
                </c:pt>
                <c:pt idx="70">
                  <c:v>1.5401705563309711</c:v>
                </c:pt>
                <c:pt idx="71">
                  <c:v>1.6413178659090137</c:v>
                </c:pt>
                <c:pt idx="72">
                  <c:v>1.5463078779844293</c:v>
                </c:pt>
                <c:pt idx="73">
                  <c:v>1.6047584316889754</c:v>
                </c:pt>
                <c:pt idx="74">
                  <c:v>1.6652877252457787</c:v>
                </c:pt>
                <c:pt idx="75">
                  <c:v>1.5811078087424928</c:v>
                </c:pt>
                <c:pt idx="76">
                  <c:v>2.0964131680952121</c:v>
                </c:pt>
                <c:pt idx="77">
                  <c:v>1.613657345954663</c:v>
                </c:pt>
                <c:pt idx="78">
                  <c:v>1.3769085565458421</c:v>
                </c:pt>
                <c:pt idx="79">
                  <c:v>1.8298064920986812</c:v>
                </c:pt>
                <c:pt idx="80">
                  <c:v>1.8163227531295678</c:v>
                </c:pt>
                <c:pt idx="81">
                  <c:v>1.6109500933021004</c:v>
                </c:pt>
                <c:pt idx="82">
                  <c:v>2.1488120196721381</c:v>
                </c:pt>
                <c:pt idx="83">
                  <c:v>1.6009704770357704</c:v>
                </c:pt>
                <c:pt idx="84">
                  <c:v>1.694547206872596</c:v>
                </c:pt>
                <c:pt idx="85">
                  <c:v>1.8408979369624101</c:v>
                </c:pt>
                <c:pt idx="86">
                  <c:v>1.8962235870694164</c:v>
                </c:pt>
                <c:pt idx="87">
                  <c:v>2.1466568174945087</c:v>
                </c:pt>
                <c:pt idx="88">
                  <c:v>2.1487860917130459</c:v>
                </c:pt>
                <c:pt idx="89">
                  <c:v>2.309100016366044</c:v>
                </c:pt>
                <c:pt idx="90">
                  <c:v>1.8013857732324026</c:v>
                </c:pt>
                <c:pt idx="91">
                  <c:v>1.8025288680868541</c:v>
                </c:pt>
                <c:pt idx="92">
                  <c:v>1.8043493164635949</c:v>
                </c:pt>
                <c:pt idx="93">
                  <c:v>1.8060481241750244</c:v>
                </c:pt>
                <c:pt idx="94">
                  <c:v>1.7564227920749675</c:v>
                </c:pt>
                <c:pt idx="95">
                  <c:v>1.7440406982511958</c:v>
                </c:pt>
                <c:pt idx="96">
                  <c:v>1.900441453614655</c:v>
                </c:pt>
                <c:pt idx="97">
                  <c:v>1.838079404241399</c:v>
                </c:pt>
                <c:pt idx="98">
                  <c:v>1.797058420771666</c:v>
                </c:pt>
                <c:pt idx="99">
                  <c:v>1.727100296811263</c:v>
                </c:pt>
                <c:pt idx="100">
                  <c:v>1.2059569497249278</c:v>
                </c:pt>
                <c:pt idx="101">
                  <c:v>1.1062983258018741</c:v>
                </c:pt>
                <c:pt idx="102">
                  <c:v>1.7191003871203379</c:v>
                </c:pt>
                <c:pt idx="103">
                  <c:v>1.8460761938638341</c:v>
                </c:pt>
                <c:pt idx="104">
                  <c:v>1.685441414215916</c:v>
                </c:pt>
                <c:pt idx="105">
                  <c:v>1.8110717049136631</c:v>
                </c:pt>
                <c:pt idx="106">
                  <c:v>1.82784108255616</c:v>
                </c:pt>
                <c:pt idx="107">
                  <c:v>3.0137820607275212</c:v>
                </c:pt>
                <c:pt idx="108">
                  <c:v>3.0208285983631993</c:v>
                </c:pt>
                <c:pt idx="109">
                  <c:v>1.1737019214524087</c:v>
                </c:pt>
                <c:pt idx="110">
                  <c:v>3.0167618832135967</c:v>
                </c:pt>
                <c:pt idx="111">
                  <c:v>1.2300380474491535</c:v>
                </c:pt>
                <c:pt idx="112">
                  <c:v>0.93484632148493252</c:v>
                </c:pt>
                <c:pt idx="113">
                  <c:v>1.3829838150012363</c:v>
                </c:pt>
                <c:pt idx="114">
                  <c:v>0.8830185433894111</c:v>
                </c:pt>
                <c:pt idx="115">
                  <c:v>1.8085249094495428</c:v>
                </c:pt>
                <c:pt idx="116">
                  <c:v>1.7880313774534238</c:v>
                </c:pt>
                <c:pt idx="117">
                  <c:v>1.812505290623273</c:v>
                </c:pt>
                <c:pt idx="118">
                  <c:v>1.8033614657721868</c:v>
                </c:pt>
                <c:pt idx="119">
                  <c:v>1.8666009197251803</c:v>
                </c:pt>
                <c:pt idx="120">
                  <c:v>0.97731938116457262</c:v>
                </c:pt>
                <c:pt idx="121">
                  <c:v>1.087592821285946</c:v>
                </c:pt>
                <c:pt idx="122">
                  <c:v>1.7200205405351499</c:v>
                </c:pt>
                <c:pt idx="123">
                  <c:v>1.752993121342542</c:v>
                </c:pt>
                <c:pt idx="124">
                  <c:v>1.3959162450252978</c:v>
                </c:pt>
                <c:pt idx="125">
                  <c:v>2.1964270781172401</c:v>
                </c:pt>
                <c:pt idx="126">
                  <c:v>2.0268256333829977</c:v>
                </c:pt>
                <c:pt idx="127">
                  <c:v>1.7053427090615541</c:v>
                </c:pt>
                <c:pt idx="128">
                  <c:v>1.5444325213362595</c:v>
                </c:pt>
                <c:pt idx="129">
                  <c:v>1.6649535258631263</c:v>
                </c:pt>
                <c:pt idx="130">
                  <c:v>1.7346679915653023</c:v>
                </c:pt>
                <c:pt idx="131">
                  <c:v>1.6683683357676191</c:v>
                </c:pt>
                <c:pt idx="132">
                  <c:v>1.6476422239774884</c:v>
                </c:pt>
                <c:pt idx="133">
                  <c:v>1.7179265129306436</c:v>
                </c:pt>
                <c:pt idx="134">
                  <c:v>1.6486294030074558</c:v>
                </c:pt>
                <c:pt idx="135">
                  <c:v>1.6670226974623192</c:v>
                </c:pt>
                <c:pt idx="136">
                  <c:v>1.673516795932557</c:v>
                </c:pt>
                <c:pt idx="137">
                  <c:v>1.6739219892570079</c:v>
                </c:pt>
                <c:pt idx="138">
                  <c:v>1.7390111883011257</c:v>
                </c:pt>
                <c:pt idx="139">
                  <c:v>1.6468199905981546</c:v>
                </c:pt>
                <c:pt idx="140">
                  <c:v>1.6351485143579001</c:v>
                </c:pt>
                <c:pt idx="141">
                  <c:v>1.678942266372186</c:v>
                </c:pt>
                <c:pt idx="142">
                  <c:v>1.6897834310311441</c:v>
                </c:pt>
                <c:pt idx="143">
                  <c:v>1.6999397565209078</c:v>
                </c:pt>
                <c:pt idx="144">
                  <c:v>1.7182830280318624</c:v>
                </c:pt>
                <c:pt idx="145">
                  <c:v>1.4847377983144072</c:v>
                </c:pt>
                <c:pt idx="146">
                  <c:v>1.6896441708766965</c:v>
                </c:pt>
                <c:pt idx="147">
                  <c:v>1.7027191728170339</c:v>
                </c:pt>
                <c:pt idx="148">
                  <c:v>1.7073688849888524</c:v>
                </c:pt>
                <c:pt idx="149">
                  <c:v>1.6839814502966399</c:v>
                </c:pt>
                <c:pt idx="150">
                  <c:v>1.6561509446083005</c:v>
                </c:pt>
                <c:pt idx="151">
                  <c:v>1.6446827406993187</c:v>
                </c:pt>
                <c:pt idx="152">
                  <c:v>1.5879531284174697</c:v>
                </c:pt>
                <c:pt idx="153">
                  <c:v>1.6370330611228461</c:v>
                </c:pt>
                <c:pt idx="154">
                  <c:v>1.6330237226568101</c:v>
                </c:pt>
                <c:pt idx="155">
                  <c:v>1.7093065780477332</c:v>
                </c:pt>
                <c:pt idx="156">
                  <c:v>1.6754962660368928</c:v>
                </c:pt>
                <c:pt idx="157">
                  <c:v>1.5898266989533791</c:v>
                </c:pt>
                <c:pt idx="158">
                  <c:v>1.7014417480075092</c:v>
                </c:pt>
                <c:pt idx="159">
                  <c:v>1.7225808443035941</c:v>
                </c:pt>
                <c:pt idx="160">
                  <c:v>1.6646182890714321</c:v>
                </c:pt>
                <c:pt idx="161">
                  <c:v>1.5916882041976796</c:v>
                </c:pt>
                <c:pt idx="162">
                  <c:v>1.7361492210277605</c:v>
                </c:pt>
                <c:pt idx="163">
                  <c:v>1.6898563622092124</c:v>
                </c:pt>
                <c:pt idx="164">
                  <c:v>1.5645990042373719</c:v>
                </c:pt>
                <c:pt idx="165">
                  <c:v>1.6161175502434206</c:v>
                </c:pt>
                <c:pt idx="166">
                  <c:v>1.7246931192719999</c:v>
                </c:pt>
                <c:pt idx="167">
                  <c:v>1.6412864104469373</c:v>
                </c:pt>
                <c:pt idx="168">
                  <c:v>1.6086728449029561</c:v>
                </c:pt>
                <c:pt idx="169">
                  <c:v>1.5955866074438099</c:v>
                </c:pt>
                <c:pt idx="170">
                  <c:v>1.6780970379589581</c:v>
                </c:pt>
                <c:pt idx="171">
                  <c:v>1.7085238354062091</c:v>
                </c:pt>
                <c:pt idx="172">
                  <c:v>1.6719143419214997</c:v>
                </c:pt>
                <c:pt idx="173">
                  <c:v>1.6155539954046458</c:v>
                </c:pt>
                <c:pt idx="174">
                  <c:v>1.6467328819621869</c:v>
                </c:pt>
                <c:pt idx="175">
                  <c:v>1.7110716282438236</c:v>
                </c:pt>
                <c:pt idx="176">
                  <c:v>1.6721126446551726</c:v>
                </c:pt>
                <c:pt idx="177">
                  <c:v>1.7403358848257826</c:v>
                </c:pt>
                <c:pt idx="178">
                  <c:v>1.683505057529777</c:v>
                </c:pt>
                <c:pt idx="179">
                  <c:v>1.8029432800020606</c:v>
                </c:pt>
                <c:pt idx="180">
                  <c:v>1.6790748297688143</c:v>
                </c:pt>
                <c:pt idx="181">
                  <c:v>1.6865021944487357</c:v>
                </c:pt>
                <c:pt idx="182">
                  <c:v>1.7007023900870932</c:v>
                </c:pt>
                <c:pt idx="183">
                  <c:v>1.6310698923394216</c:v>
                </c:pt>
                <c:pt idx="184">
                  <c:v>1.6385498833532341</c:v>
                </c:pt>
                <c:pt idx="185">
                  <c:v>1.6984747696568643</c:v>
                </c:pt>
                <c:pt idx="186">
                  <c:v>1.666766473042298</c:v>
                </c:pt>
                <c:pt idx="187">
                  <c:v>1.6556423493365575</c:v>
                </c:pt>
                <c:pt idx="188">
                  <c:v>1.7045460143674498</c:v>
                </c:pt>
                <c:pt idx="189">
                  <c:v>1.6940131170743491</c:v>
                </c:pt>
                <c:pt idx="190">
                  <c:v>1.7652950918845998</c:v>
                </c:pt>
                <c:pt idx="191">
                  <c:v>1.5700722233222741</c:v>
                </c:pt>
                <c:pt idx="192">
                  <c:v>1.6184576098977845</c:v>
                </c:pt>
                <c:pt idx="193">
                  <c:v>1.5798072635138511</c:v>
                </c:pt>
                <c:pt idx="194">
                  <c:v>1.5825914935707224</c:v>
                </c:pt>
                <c:pt idx="195">
                  <c:v>1.7114478948693379</c:v>
                </c:pt>
                <c:pt idx="196">
                  <c:v>2.4547431477527715</c:v>
                </c:pt>
                <c:pt idx="197">
                  <c:v>3.0419418959177142</c:v>
                </c:pt>
                <c:pt idx="198">
                  <c:v>3.1215795192367342</c:v>
                </c:pt>
                <c:pt idx="199">
                  <c:v>3.0681131104370811</c:v>
                </c:pt>
                <c:pt idx="200">
                  <c:v>2.7427099564346382</c:v>
                </c:pt>
                <c:pt idx="201">
                  <c:v>2.8592137162280373</c:v>
                </c:pt>
                <c:pt idx="202">
                  <c:v>2.6227533325421857</c:v>
                </c:pt>
                <c:pt idx="203">
                  <c:v>2.4778264387066344</c:v>
                </c:pt>
                <c:pt idx="204">
                  <c:v>2.3966399108449927</c:v>
                </c:pt>
                <c:pt idx="205">
                  <c:v>2.144226137608507</c:v>
                </c:pt>
                <c:pt idx="206">
                  <c:v>2.3521074883095237</c:v>
                </c:pt>
                <c:pt idx="207">
                  <c:v>2.3313181711306967</c:v>
                </c:pt>
                <c:pt idx="208">
                  <c:v>3.0132883030711577</c:v>
                </c:pt>
                <c:pt idx="209">
                  <c:v>2.7946083091017067</c:v>
                </c:pt>
                <c:pt idx="210">
                  <c:v>2.8126072869550067</c:v>
                </c:pt>
                <c:pt idx="211">
                  <c:v>2.9394532817541177</c:v>
                </c:pt>
                <c:pt idx="212">
                  <c:v>2.6245509713843802</c:v>
                </c:pt>
                <c:pt idx="213">
                  <c:v>2.0718120371268567</c:v>
                </c:pt>
                <c:pt idx="214">
                  <c:v>2.2600935779190205</c:v>
                </c:pt>
                <c:pt idx="215">
                  <c:v>2.5150149397899377</c:v>
                </c:pt>
                <c:pt idx="216">
                  <c:v>1.786370095964988</c:v>
                </c:pt>
                <c:pt idx="217">
                  <c:v>2.1935815802960845</c:v>
                </c:pt>
                <c:pt idx="218">
                  <c:v>2.134018346574551</c:v>
                </c:pt>
                <c:pt idx="219">
                  <c:v>2.1311294986342766</c:v>
                </c:pt>
                <c:pt idx="220">
                  <c:v>2.0490241908413802</c:v>
                </c:pt>
                <c:pt idx="221">
                  <c:v>2.5166327453866741</c:v>
                </c:pt>
                <c:pt idx="222">
                  <c:v>1.7167433679493038</c:v>
                </c:pt>
                <c:pt idx="223">
                  <c:v>1.7665234508570622</c:v>
                </c:pt>
                <c:pt idx="224">
                  <c:v>2.4688533079623602</c:v>
                </c:pt>
                <c:pt idx="225">
                  <c:v>2.8982609424498267</c:v>
                </c:pt>
                <c:pt idx="226">
                  <c:v>2.8052148944888367</c:v>
                </c:pt>
                <c:pt idx="227">
                  <c:v>2.8966804042566889</c:v>
                </c:pt>
                <c:pt idx="228">
                  <c:v>2.7123040717190299</c:v>
                </c:pt>
                <c:pt idx="229">
                  <c:v>2.698468317162662</c:v>
                </c:pt>
                <c:pt idx="230">
                  <c:v>2.8370102523335192</c:v>
                </c:pt>
                <c:pt idx="231">
                  <c:v>2.6619688400096901</c:v>
                </c:pt>
                <c:pt idx="232">
                  <c:v>2.8638856042349587</c:v>
                </c:pt>
                <c:pt idx="233">
                  <c:v>3.0854766613550022</c:v>
                </c:pt>
                <c:pt idx="234">
                  <c:v>2.8331685675017484</c:v>
                </c:pt>
                <c:pt idx="235">
                  <c:v>2.746893263718734</c:v>
                </c:pt>
                <c:pt idx="236">
                  <c:v>2.8178985696908367</c:v>
                </c:pt>
                <c:pt idx="237">
                  <c:v>2.8266645358476987</c:v>
                </c:pt>
                <c:pt idx="238">
                  <c:v>2.8163099174910737</c:v>
                </c:pt>
                <c:pt idx="239">
                  <c:v>2.6627826078251782</c:v>
                </c:pt>
                <c:pt idx="240">
                  <c:v>2.8841965059161092</c:v>
                </c:pt>
                <c:pt idx="241">
                  <c:v>3.0936981368951377</c:v>
                </c:pt>
                <c:pt idx="242">
                  <c:v>2.6423543377149041</c:v>
                </c:pt>
                <c:pt idx="243">
                  <c:v>2.4593850132104107</c:v>
                </c:pt>
                <c:pt idx="244">
                  <c:v>2.7755891411789992</c:v>
                </c:pt>
                <c:pt idx="245">
                  <c:v>2.5803122177783773</c:v>
                </c:pt>
                <c:pt idx="246">
                  <c:v>2.6658386259049625</c:v>
                </c:pt>
                <c:pt idx="247">
                  <c:v>2.6782966033602627</c:v>
                </c:pt>
                <c:pt idx="248">
                  <c:v>2.8536306962858777</c:v>
                </c:pt>
                <c:pt idx="249">
                  <c:v>2.7211646584738292</c:v>
                </c:pt>
                <c:pt idx="250">
                  <c:v>2.5643131747599472</c:v>
                </c:pt>
                <c:pt idx="251">
                  <c:v>2.6303393137714792</c:v>
                </c:pt>
                <c:pt idx="252">
                  <c:v>2.4167060296815377</c:v>
                </c:pt>
                <c:pt idx="253">
                  <c:v>2.5835376977897129</c:v>
                </c:pt>
                <c:pt idx="254">
                  <c:v>2.3931326105872586</c:v>
                </c:pt>
                <c:pt idx="255">
                  <c:v>2.5205494797865935</c:v>
                </c:pt>
                <c:pt idx="256">
                  <c:v>2.5917194563370032</c:v>
                </c:pt>
                <c:pt idx="257">
                  <c:v>2.5441738419020887</c:v>
                </c:pt>
                <c:pt idx="258">
                  <c:v>2.7526582530060577</c:v>
                </c:pt>
                <c:pt idx="259">
                  <c:v>2.8518281510216767</c:v>
                </c:pt>
                <c:pt idx="260">
                  <c:v>2.5035433616702552</c:v>
                </c:pt>
                <c:pt idx="261">
                  <c:v>2.5204965378179813</c:v>
                </c:pt>
                <c:pt idx="262">
                  <c:v>2.3174345998979202</c:v>
                </c:pt>
                <c:pt idx="263">
                  <c:v>2.4125332097159289</c:v>
                </c:pt>
                <c:pt idx="264">
                  <c:v>2.6072050761583592</c:v>
                </c:pt>
                <c:pt idx="265">
                  <c:v>2.4787185025341887</c:v>
                </c:pt>
                <c:pt idx="266">
                  <c:v>1.5975852463856011</c:v>
                </c:pt>
                <c:pt idx="267">
                  <c:v>1.6259887870382055</c:v>
                </c:pt>
                <c:pt idx="268">
                  <c:v>1.6275305571093504</c:v>
                </c:pt>
                <c:pt idx="269">
                  <c:v>2.0515630170773642</c:v>
                </c:pt>
                <c:pt idx="270">
                  <c:v>1.8278809998777441</c:v>
                </c:pt>
                <c:pt idx="271">
                  <c:v>2.1949173666530832</c:v>
                </c:pt>
                <c:pt idx="272">
                  <c:v>1.9895812164499798</c:v>
                </c:pt>
                <c:pt idx="273">
                  <c:v>2.1790632813906998</c:v>
                </c:pt>
                <c:pt idx="274">
                  <c:v>2.3051923887965482</c:v>
                </c:pt>
                <c:pt idx="275">
                  <c:v>1.9524569322601357</c:v>
                </c:pt>
                <c:pt idx="276">
                  <c:v>2.1444799460518285</c:v>
                </c:pt>
                <c:pt idx="277">
                  <c:v>3.1157593332274987</c:v>
                </c:pt>
                <c:pt idx="278">
                  <c:v>3.4444165908368647</c:v>
                </c:pt>
                <c:pt idx="279">
                  <c:v>1.4729323860512109</c:v>
                </c:pt>
                <c:pt idx="280">
                  <c:v>1.6029367877985168</c:v>
                </c:pt>
                <c:pt idx="281">
                  <c:v>1.4643233527353554</c:v>
                </c:pt>
                <c:pt idx="282">
                  <c:v>1.5334493006450878</c:v>
                </c:pt>
                <c:pt idx="283">
                  <c:v>1.7334281332447998</c:v>
                </c:pt>
                <c:pt idx="284">
                  <c:v>1.855490821735694</c:v>
                </c:pt>
                <c:pt idx="285">
                  <c:v>1.843023906794516</c:v>
                </c:pt>
                <c:pt idx="286">
                  <c:v>1.8988599917122782</c:v>
                </c:pt>
                <c:pt idx="287">
                  <c:v>1.9340088549976941</c:v>
                </c:pt>
                <c:pt idx="288">
                  <c:v>1.9153877463069062</c:v>
                </c:pt>
                <c:pt idx="289">
                  <c:v>1.8926800845463343</c:v>
                </c:pt>
                <c:pt idx="290">
                  <c:v>1.8582779824864761</c:v>
                </c:pt>
                <c:pt idx="291">
                  <c:v>1.7810431340787325</c:v>
                </c:pt>
                <c:pt idx="292">
                  <c:v>1.7560238065238771</c:v>
                </c:pt>
                <c:pt idx="293">
                  <c:v>1.7883496657952913</c:v>
                </c:pt>
                <c:pt idx="294">
                  <c:v>7.5228253896354245</c:v>
                </c:pt>
                <c:pt idx="295">
                  <c:v>1.9631299040802361</c:v>
                </c:pt>
                <c:pt idx="296">
                  <c:v>2.9701213763024503</c:v>
                </c:pt>
                <c:pt idx="297">
                  <c:v>3.2397625515645436</c:v>
                </c:pt>
                <c:pt idx="298">
                  <c:v>3.7865748709122484</c:v>
                </c:pt>
                <c:pt idx="299">
                  <c:v>3.9225471603952387</c:v>
                </c:pt>
                <c:pt idx="300">
                  <c:v>4.2523033309709426</c:v>
                </c:pt>
                <c:pt idx="301">
                  <c:v>4.2964011322280724</c:v>
                </c:pt>
                <c:pt idx="302">
                  <c:v>4.8955284142525493</c:v>
                </c:pt>
                <c:pt idx="303">
                  <c:v>2.5837706903512312</c:v>
                </c:pt>
                <c:pt idx="304">
                  <c:v>4.2424851714084655</c:v>
                </c:pt>
                <c:pt idx="305">
                  <c:v>4.4893040072310963</c:v>
                </c:pt>
                <c:pt idx="306">
                  <c:v>5.3652165176328745</c:v>
                </c:pt>
                <c:pt idx="307">
                  <c:v>5.621291784770146</c:v>
                </c:pt>
                <c:pt idx="308">
                  <c:v>1.9395801006998321</c:v>
                </c:pt>
                <c:pt idx="309">
                  <c:v>3.5172096276697578</c:v>
                </c:pt>
                <c:pt idx="310">
                  <c:v>4.0599003641037479</c:v>
                </c:pt>
                <c:pt idx="311">
                  <c:v>4.9083769633507863</c:v>
                </c:pt>
                <c:pt idx="312">
                  <c:v>4.8694472433573175</c:v>
                </c:pt>
                <c:pt idx="313">
                  <c:v>4.518879880139222</c:v>
                </c:pt>
                <c:pt idx="314">
                  <c:v>3.009594587545124</c:v>
                </c:pt>
                <c:pt idx="315">
                  <c:v>2.8825651012764637</c:v>
                </c:pt>
                <c:pt idx="316">
                  <c:v>2.9079572193994392</c:v>
                </c:pt>
                <c:pt idx="317">
                  <c:v>2.4865912301592803</c:v>
                </c:pt>
                <c:pt idx="318">
                  <c:v>2.4884956451326206</c:v>
                </c:pt>
                <c:pt idx="319">
                  <c:v>1.8523165907814387</c:v>
                </c:pt>
                <c:pt idx="320">
                  <c:v>1.2599622011339546</c:v>
                </c:pt>
                <c:pt idx="321">
                  <c:v>2.8570044555429392</c:v>
                </c:pt>
                <c:pt idx="322">
                  <c:v>1.9578846100331138</c:v>
                </c:pt>
                <c:pt idx="323">
                  <c:v>2.1294423634234967</c:v>
                </c:pt>
                <c:pt idx="324">
                  <c:v>1.8878723082915361</c:v>
                </c:pt>
                <c:pt idx="325">
                  <c:v>2.0444539719969352</c:v>
                </c:pt>
                <c:pt idx="326">
                  <c:v>2.025747747961451</c:v>
                </c:pt>
                <c:pt idx="327">
                  <c:v>2.1223093944880307</c:v>
                </c:pt>
                <c:pt idx="328">
                  <c:v>2.1043204391347747</c:v>
                </c:pt>
                <c:pt idx="329">
                  <c:v>1.6848981284670081</c:v>
                </c:pt>
                <c:pt idx="330">
                  <c:v>4.8183858407433355</c:v>
                </c:pt>
                <c:pt idx="331">
                  <c:v>3.5418031428323649</c:v>
                </c:pt>
                <c:pt idx="332">
                  <c:v>4.0603923652681324</c:v>
                </c:pt>
                <c:pt idx="333">
                  <c:v>3.2189129015817382</c:v>
                </c:pt>
                <c:pt idx="334">
                  <c:v>3.455779467491273</c:v>
                </c:pt>
                <c:pt idx="335">
                  <c:v>5.470404609192288</c:v>
                </c:pt>
                <c:pt idx="336">
                  <c:v>2.4994172985464695</c:v>
                </c:pt>
                <c:pt idx="337">
                  <c:v>1.8984158663833501</c:v>
                </c:pt>
                <c:pt idx="338">
                  <c:v>2.2569102898132427</c:v>
                </c:pt>
                <c:pt idx="339">
                  <c:v>1.1092390620034658</c:v>
                </c:pt>
                <c:pt idx="340">
                  <c:v>0.75158283344723953</c:v>
                </c:pt>
                <c:pt idx="341">
                  <c:v>0.6904729739871811</c:v>
                </c:pt>
                <c:pt idx="342">
                  <c:v>2.1171215496137012</c:v>
                </c:pt>
                <c:pt idx="343">
                  <c:v>2.4756453398471621</c:v>
                </c:pt>
                <c:pt idx="344">
                  <c:v>2.2446978944535099</c:v>
                </c:pt>
                <c:pt idx="345">
                  <c:v>2.5427575609790019</c:v>
                </c:pt>
                <c:pt idx="346">
                  <c:v>2.2421100148577202</c:v>
                </c:pt>
                <c:pt idx="347">
                  <c:v>2.3099745902795066</c:v>
                </c:pt>
                <c:pt idx="348">
                  <c:v>1.141506988614839</c:v>
                </c:pt>
                <c:pt idx="349">
                  <c:v>1.3176282691155918</c:v>
                </c:pt>
                <c:pt idx="350">
                  <c:v>1.7424045182351533</c:v>
                </c:pt>
                <c:pt idx="351">
                  <c:v>1.8504441065855801</c:v>
                </c:pt>
                <c:pt idx="352">
                  <c:v>1.8198090692124098</c:v>
                </c:pt>
                <c:pt idx="353">
                  <c:v>6.9208544384134605</c:v>
                </c:pt>
                <c:pt idx="354">
                  <c:v>8.6468858858116953</c:v>
                </c:pt>
                <c:pt idx="355">
                  <c:v>5.3193589136270329</c:v>
                </c:pt>
                <c:pt idx="356">
                  <c:v>3.6414794355905777</c:v>
                </c:pt>
                <c:pt idx="357">
                  <c:v>3.1845814986660574</c:v>
                </c:pt>
                <c:pt idx="358">
                  <c:v>8.6626395465613566</c:v>
                </c:pt>
                <c:pt idx="359">
                  <c:v>9.5435726243822252</c:v>
                </c:pt>
                <c:pt idx="360">
                  <c:v>10.017024983172981</c:v>
                </c:pt>
                <c:pt idx="361">
                  <c:v>9.8593185453484047</c:v>
                </c:pt>
                <c:pt idx="362">
                  <c:v>9.7905069814457004</c:v>
                </c:pt>
                <c:pt idx="363">
                  <c:v>2.0748968260035197</c:v>
                </c:pt>
                <c:pt idx="364">
                  <c:v>2.1591481215411337</c:v>
                </c:pt>
                <c:pt idx="365">
                  <c:v>2.2124085420718504</c:v>
                </c:pt>
                <c:pt idx="366">
                  <c:v>2.2300939168926899</c:v>
                </c:pt>
                <c:pt idx="367">
                  <c:v>1.5090224451998384</c:v>
                </c:pt>
                <c:pt idx="368">
                  <c:v>2.6471278662651461</c:v>
                </c:pt>
                <c:pt idx="369">
                  <c:v>3.2931108121809616</c:v>
                </c:pt>
                <c:pt idx="370">
                  <c:v>2.9565408472087578</c:v>
                </c:pt>
                <c:pt idx="371">
                  <c:v>3.2272052402619753</c:v>
                </c:pt>
                <c:pt idx="372">
                  <c:v>3.9506882278469644</c:v>
                </c:pt>
                <c:pt idx="373">
                  <c:v>2.0982563489740031</c:v>
                </c:pt>
                <c:pt idx="374">
                  <c:v>2.7760613957320293</c:v>
                </c:pt>
                <c:pt idx="375">
                  <c:v>4.0958222612934785</c:v>
                </c:pt>
                <c:pt idx="376">
                  <c:v>6.2396110476057363</c:v>
                </c:pt>
                <c:pt idx="377">
                  <c:v>8.4702846739091768</c:v>
                </c:pt>
                <c:pt idx="378">
                  <c:v>3.3874225002565472</c:v>
                </c:pt>
                <c:pt idx="379">
                  <c:v>3.8764321960791341</c:v>
                </c:pt>
                <c:pt idx="380">
                  <c:v>4.0116458077799857</c:v>
                </c:pt>
                <c:pt idx="381">
                  <c:v>5.4218261193204116</c:v>
                </c:pt>
                <c:pt idx="382">
                  <c:v>4.0672139584384102</c:v>
                </c:pt>
                <c:pt idx="383">
                  <c:v>4.0562925486105694</c:v>
                </c:pt>
                <c:pt idx="384">
                  <c:v>4.5569741691516805</c:v>
                </c:pt>
                <c:pt idx="385">
                  <c:v>9.245075546475011</c:v>
                </c:pt>
                <c:pt idx="386">
                  <c:v>7.4309786104775792</c:v>
                </c:pt>
                <c:pt idx="387">
                  <c:v>8.6511732019322984</c:v>
                </c:pt>
                <c:pt idx="388">
                  <c:v>8.7906241343135179</c:v>
                </c:pt>
                <c:pt idx="389">
                  <c:v>8.2073599022751189</c:v>
                </c:pt>
                <c:pt idx="390">
                  <c:v>8.4409639982836691</c:v>
                </c:pt>
                <c:pt idx="391">
                  <c:v>7.5664115466446695</c:v>
                </c:pt>
                <c:pt idx="392">
                  <c:v>8.3114297774854027</c:v>
                </c:pt>
                <c:pt idx="393">
                  <c:v>8.8935107485003506</c:v>
                </c:pt>
                <c:pt idx="394">
                  <c:v>8.6604645267976768</c:v>
                </c:pt>
                <c:pt idx="395">
                  <c:v>9.3618998063719765</c:v>
                </c:pt>
                <c:pt idx="396">
                  <c:v>8.9007699920345651</c:v>
                </c:pt>
                <c:pt idx="397">
                  <c:v>8.8763397348745769</c:v>
                </c:pt>
                <c:pt idx="398">
                  <c:v>3.6084610957196497</c:v>
                </c:pt>
                <c:pt idx="399">
                  <c:v>3.2283341795633755</c:v>
                </c:pt>
                <c:pt idx="400">
                  <c:v>3.1557203653468053</c:v>
                </c:pt>
                <c:pt idx="401">
                  <c:v>3.3376079880084504</c:v>
                </c:pt>
                <c:pt idx="402">
                  <c:v>1.6316698212283207</c:v>
                </c:pt>
                <c:pt idx="403">
                  <c:v>2.9590510588684031</c:v>
                </c:pt>
                <c:pt idx="404">
                  <c:v>2.5888498238088187</c:v>
                </c:pt>
                <c:pt idx="405">
                  <c:v>3.1968719837205377</c:v>
                </c:pt>
                <c:pt idx="406">
                  <c:v>3.8184471450940767</c:v>
                </c:pt>
                <c:pt idx="407">
                  <c:v>4.9303220747746606</c:v>
                </c:pt>
                <c:pt idx="408">
                  <c:v>5.5028147491270083</c:v>
                </c:pt>
                <c:pt idx="409">
                  <c:v>7.7132535933139934</c:v>
                </c:pt>
                <c:pt idx="410">
                  <c:v>9.6413498291902684</c:v>
                </c:pt>
                <c:pt idx="411">
                  <c:v>9.6105464943628078</c:v>
                </c:pt>
                <c:pt idx="412">
                  <c:v>9.7095087852962187</c:v>
                </c:pt>
                <c:pt idx="413">
                  <c:v>9.8988991103001602</c:v>
                </c:pt>
                <c:pt idx="414">
                  <c:v>9.4387511496881409</c:v>
                </c:pt>
                <c:pt idx="415">
                  <c:v>10.066220924531358</c:v>
                </c:pt>
                <c:pt idx="416">
                  <c:v>9.6560929946796747</c:v>
                </c:pt>
                <c:pt idx="417">
                  <c:v>9.4231468554334707</c:v>
                </c:pt>
                <c:pt idx="418">
                  <c:v>10.034770032392498</c:v>
                </c:pt>
                <c:pt idx="419">
                  <c:v>9.7305663645434759</c:v>
                </c:pt>
                <c:pt idx="420">
                  <c:v>9.5122194272737985</c:v>
                </c:pt>
                <c:pt idx="421">
                  <c:v>9.4501692274713225</c:v>
                </c:pt>
                <c:pt idx="422">
                  <c:v>10.108758702138729</c:v>
                </c:pt>
                <c:pt idx="423">
                  <c:v>10.1558753472814</c:v>
                </c:pt>
                <c:pt idx="424">
                  <c:v>9.419963737131118</c:v>
                </c:pt>
                <c:pt idx="425">
                  <c:v>9.6716019942347309</c:v>
                </c:pt>
                <c:pt idx="426">
                  <c:v>9.7083353137663213</c:v>
                </c:pt>
                <c:pt idx="427">
                  <c:v>9.6545869749758246</c:v>
                </c:pt>
                <c:pt idx="428">
                  <c:v>8.0883561331915619</c:v>
                </c:pt>
                <c:pt idx="429">
                  <c:v>3.5685849218837755</c:v>
                </c:pt>
                <c:pt idx="430">
                  <c:v>2.7828119274686314</c:v>
                </c:pt>
                <c:pt idx="431">
                  <c:v>2.3866419947134063</c:v>
                </c:pt>
                <c:pt idx="432">
                  <c:v>8.6050757505855007</c:v>
                </c:pt>
                <c:pt idx="433">
                  <c:v>8.887154809901709</c:v>
                </c:pt>
                <c:pt idx="434">
                  <c:v>8.9887362475943728</c:v>
                </c:pt>
                <c:pt idx="435">
                  <c:v>8.7490140691941019</c:v>
                </c:pt>
                <c:pt idx="436">
                  <c:v>8.928360681141406</c:v>
                </c:pt>
                <c:pt idx="437">
                  <c:v>8.952846964077354</c:v>
                </c:pt>
                <c:pt idx="438">
                  <c:v>8.9495283888570079</c:v>
                </c:pt>
                <c:pt idx="439">
                  <c:v>8.9441461339057593</c:v>
                </c:pt>
                <c:pt idx="440">
                  <c:v>8.9035357548065228</c:v>
                </c:pt>
                <c:pt idx="441">
                  <c:v>8.9739011628809635</c:v>
                </c:pt>
                <c:pt idx="442">
                  <c:v>9.0187608694536934</c:v>
                </c:pt>
                <c:pt idx="443">
                  <c:v>9.0223566436424569</c:v>
                </c:pt>
                <c:pt idx="444">
                  <c:v>8.6348950500464134</c:v>
                </c:pt>
                <c:pt idx="445">
                  <c:v>7.7829296476906507</c:v>
                </c:pt>
                <c:pt idx="446">
                  <c:v>9.0637821325447767</c:v>
                </c:pt>
                <c:pt idx="447">
                  <c:v>9.0981928611972336</c:v>
                </c:pt>
                <c:pt idx="448">
                  <c:v>9.1378236955703684</c:v>
                </c:pt>
                <c:pt idx="449">
                  <c:v>9.1175225008531484</c:v>
                </c:pt>
                <c:pt idx="450">
                  <c:v>9.1094136084574799</c:v>
                </c:pt>
                <c:pt idx="451">
                  <c:v>9.0642127370729408</c:v>
                </c:pt>
                <c:pt idx="452">
                  <c:v>2.0514729575835378</c:v>
                </c:pt>
                <c:pt idx="453">
                  <c:v>1.5499039454433812</c:v>
                </c:pt>
                <c:pt idx="454">
                  <c:v>1.5683272852451851</c:v>
                </c:pt>
                <c:pt idx="455">
                  <c:v>2.5256367040639875</c:v>
                </c:pt>
                <c:pt idx="456">
                  <c:v>2.5309741830549761</c:v>
                </c:pt>
                <c:pt idx="457">
                  <c:v>2.3325521609500539</c:v>
                </c:pt>
                <c:pt idx="458">
                  <c:v>3.2233337919377898</c:v>
                </c:pt>
                <c:pt idx="459">
                  <c:v>1.8004056383532161</c:v>
                </c:pt>
                <c:pt idx="460">
                  <c:v>2.2168275021203412</c:v>
                </c:pt>
                <c:pt idx="461">
                  <c:v>2.4352384949829977</c:v>
                </c:pt>
                <c:pt idx="462">
                  <c:v>1.7760473718467946</c:v>
                </c:pt>
                <c:pt idx="463">
                  <c:v>1.4864399762568661</c:v>
                </c:pt>
                <c:pt idx="464">
                  <c:v>2.0716842396373658</c:v>
                </c:pt>
                <c:pt idx="465">
                  <c:v>2.2048898895866631</c:v>
                </c:pt>
                <c:pt idx="466">
                  <c:v>2.0430082999691566</c:v>
                </c:pt>
                <c:pt idx="467">
                  <c:v>2.1760843317916887</c:v>
                </c:pt>
                <c:pt idx="468">
                  <c:v>1.9237481754141019</c:v>
                </c:pt>
                <c:pt idx="469">
                  <c:v>3.2516134148880167</c:v>
                </c:pt>
                <c:pt idx="470">
                  <c:v>3.4903389208587967</c:v>
                </c:pt>
                <c:pt idx="471">
                  <c:v>3.0005611049266201</c:v>
                </c:pt>
                <c:pt idx="472">
                  <c:v>1.8604910303439119</c:v>
                </c:pt>
                <c:pt idx="473">
                  <c:v>2.2078018945327091</c:v>
                </c:pt>
                <c:pt idx="474">
                  <c:v>2.1368222173853844</c:v>
                </c:pt>
                <c:pt idx="475">
                  <c:v>1.0999274047912841</c:v>
                </c:pt>
                <c:pt idx="476">
                  <c:v>2.1503096445888197</c:v>
                </c:pt>
                <c:pt idx="477">
                  <c:v>2.9862631893290534</c:v>
                </c:pt>
                <c:pt idx="478">
                  <c:v>3.6937814987719548</c:v>
                </c:pt>
                <c:pt idx="479">
                  <c:v>4.0542573188309765</c:v>
                </c:pt>
                <c:pt idx="480">
                  <c:v>2.5589619077363412</c:v>
                </c:pt>
                <c:pt idx="481">
                  <c:v>3.4851567175400002</c:v>
                </c:pt>
                <c:pt idx="482">
                  <c:v>3.8974199080208907</c:v>
                </c:pt>
                <c:pt idx="483">
                  <c:v>4.4260902604132486</c:v>
                </c:pt>
                <c:pt idx="484">
                  <c:v>1.867146563059896</c:v>
                </c:pt>
                <c:pt idx="485">
                  <c:v>3.2744715120978451</c:v>
                </c:pt>
                <c:pt idx="486">
                  <c:v>2.5782430795996967</c:v>
                </c:pt>
                <c:pt idx="487">
                  <c:v>2.0244126211655828</c:v>
                </c:pt>
                <c:pt idx="488">
                  <c:v>2.3583737130513192</c:v>
                </c:pt>
                <c:pt idx="489">
                  <c:v>2.9792039685768197</c:v>
                </c:pt>
                <c:pt idx="490">
                  <c:v>2.2376014503635355</c:v>
                </c:pt>
                <c:pt idx="491">
                  <c:v>2.3911149739358537</c:v>
                </c:pt>
                <c:pt idx="492">
                  <c:v>1.9333940782618091</c:v>
                </c:pt>
                <c:pt idx="493">
                  <c:v>5.0338234985672594</c:v>
                </c:pt>
                <c:pt idx="494">
                  <c:v>2.2397293844460342</c:v>
                </c:pt>
                <c:pt idx="495">
                  <c:v>2.4494575347703478</c:v>
                </c:pt>
                <c:pt idx="496">
                  <c:v>2.8224217974737829</c:v>
                </c:pt>
                <c:pt idx="497">
                  <c:v>1.5416551288018661</c:v>
                </c:pt>
                <c:pt idx="498">
                  <c:v>1.6507422444592061</c:v>
                </c:pt>
                <c:pt idx="499">
                  <c:v>10.215666302995656</c:v>
                </c:pt>
                <c:pt idx="500">
                  <c:v>9.5770071095906317</c:v>
                </c:pt>
                <c:pt idx="501">
                  <c:v>9.6679966610846098</c:v>
                </c:pt>
                <c:pt idx="502">
                  <c:v>9.5069845752544708</c:v>
                </c:pt>
                <c:pt idx="503">
                  <c:v>7.6526757033977226</c:v>
                </c:pt>
                <c:pt idx="504">
                  <c:v>10.653959788854227</c:v>
                </c:pt>
                <c:pt idx="505">
                  <c:v>10.614948721018298</c:v>
                </c:pt>
                <c:pt idx="506">
                  <c:v>10.607319251179511</c:v>
                </c:pt>
                <c:pt idx="507">
                  <c:v>10.532390126186916</c:v>
                </c:pt>
                <c:pt idx="508">
                  <c:v>6.8022948794830267</c:v>
                </c:pt>
                <c:pt idx="509">
                  <c:v>5.7981717296714717</c:v>
                </c:pt>
                <c:pt idx="510">
                  <c:v>10.36086724296182</c:v>
                </c:pt>
                <c:pt idx="511">
                  <c:v>2.5065034277183331</c:v>
                </c:pt>
                <c:pt idx="512">
                  <c:v>2.8621294242916737</c:v>
                </c:pt>
                <c:pt idx="513">
                  <c:v>3.1272709944126085</c:v>
                </c:pt>
                <c:pt idx="514">
                  <c:v>3.0536530812152738</c:v>
                </c:pt>
                <c:pt idx="515">
                  <c:v>8.8836215192309727</c:v>
                </c:pt>
                <c:pt idx="516">
                  <c:v>8.392358568873421</c:v>
                </c:pt>
                <c:pt idx="517">
                  <c:v>8.0644121360971237</c:v>
                </c:pt>
                <c:pt idx="518">
                  <c:v>8.4795171993710206</c:v>
                </c:pt>
                <c:pt idx="519">
                  <c:v>8.054696266265104</c:v>
                </c:pt>
                <c:pt idx="520">
                  <c:v>8.1748096522424056</c:v>
                </c:pt>
                <c:pt idx="521">
                  <c:v>8.4711626240564719</c:v>
                </c:pt>
                <c:pt idx="522">
                  <c:v>9.657853493720868</c:v>
                </c:pt>
                <c:pt idx="523">
                  <c:v>7.5689092198470656</c:v>
                </c:pt>
                <c:pt idx="524">
                  <c:v>9.1958974698855052</c:v>
                </c:pt>
                <c:pt idx="525">
                  <c:v>7.2929086298410075</c:v>
                </c:pt>
                <c:pt idx="526">
                  <c:v>7.8630080295544085</c:v>
                </c:pt>
                <c:pt idx="527">
                  <c:v>6.3196152799058645</c:v>
                </c:pt>
                <c:pt idx="528">
                  <c:v>6.0763932123699433</c:v>
                </c:pt>
                <c:pt idx="529">
                  <c:v>6.8248348598278668</c:v>
                </c:pt>
                <c:pt idx="530">
                  <c:v>6.0262170273447051</c:v>
                </c:pt>
                <c:pt idx="531">
                  <c:v>6.2437450520561084</c:v>
                </c:pt>
                <c:pt idx="532">
                  <c:v>5.5724583481087855</c:v>
                </c:pt>
                <c:pt idx="533">
                  <c:v>5.8498356166294645</c:v>
                </c:pt>
                <c:pt idx="534">
                  <c:v>5.0730371004861334</c:v>
                </c:pt>
                <c:pt idx="535">
                  <c:v>5.2328200041498194</c:v>
                </c:pt>
                <c:pt idx="536">
                  <c:v>7.7580716356052264</c:v>
                </c:pt>
                <c:pt idx="537">
                  <c:v>7.7315138779640495</c:v>
                </c:pt>
                <c:pt idx="538">
                  <c:v>7.8388384454694009</c:v>
                </c:pt>
                <c:pt idx="539">
                  <c:v>7.7527191068538563</c:v>
                </c:pt>
                <c:pt idx="540">
                  <c:v>6.9572359851538534</c:v>
                </c:pt>
                <c:pt idx="541">
                  <c:v>6.8034820811129704</c:v>
                </c:pt>
                <c:pt idx="542">
                  <c:v>6.3630011618517948</c:v>
                </c:pt>
                <c:pt idx="543">
                  <c:v>6.4206136977795953</c:v>
                </c:pt>
                <c:pt idx="544">
                  <c:v>5.5465990509829979</c:v>
                </c:pt>
                <c:pt idx="545">
                  <c:v>5.2186249176673254</c:v>
                </c:pt>
                <c:pt idx="546">
                  <c:v>7.1334447548623592</c:v>
                </c:pt>
                <c:pt idx="547">
                  <c:v>7.3150341368258784</c:v>
                </c:pt>
                <c:pt idx="548">
                  <c:v>7.3290828679666884</c:v>
                </c:pt>
                <c:pt idx="549">
                  <c:v>7.3434412039566794</c:v>
                </c:pt>
                <c:pt idx="550">
                  <c:v>7.1134105598019239</c:v>
                </c:pt>
                <c:pt idx="551">
                  <c:v>7.0221694196041824</c:v>
                </c:pt>
                <c:pt idx="552">
                  <c:v>6.9735712781979045</c:v>
                </c:pt>
                <c:pt idx="553">
                  <c:v>6.9645707830181882</c:v>
                </c:pt>
                <c:pt idx="554">
                  <c:v>6.9053361440683974</c:v>
                </c:pt>
                <c:pt idx="555">
                  <c:v>6.6339803882329385</c:v>
                </c:pt>
                <c:pt idx="556">
                  <c:v>6.4414141859374832</c:v>
                </c:pt>
                <c:pt idx="557">
                  <c:v>6.4868694024187477</c:v>
                </c:pt>
                <c:pt idx="558">
                  <c:v>5.2369441879932834</c:v>
                </c:pt>
                <c:pt idx="559">
                  <c:v>5.9479598497715278</c:v>
                </c:pt>
                <c:pt idx="560">
                  <c:v>5.4487646472972715</c:v>
                </c:pt>
                <c:pt idx="561">
                  <c:v>6.1462506364683565</c:v>
                </c:pt>
                <c:pt idx="562">
                  <c:v>5.4842568981202238</c:v>
                </c:pt>
                <c:pt idx="563">
                  <c:v>6.4513745122770878</c:v>
                </c:pt>
                <c:pt idx="564">
                  <c:v>5.5545877609933969</c:v>
                </c:pt>
                <c:pt idx="565">
                  <c:v>5.4782017827778233</c:v>
                </c:pt>
                <c:pt idx="566">
                  <c:v>5.3247820105505745</c:v>
                </c:pt>
                <c:pt idx="567">
                  <c:v>6.8210190345040624</c:v>
                </c:pt>
                <c:pt idx="568">
                  <c:v>6.5090429915323407</c:v>
                </c:pt>
                <c:pt idx="569">
                  <c:v>6.2753010307579107</c:v>
                </c:pt>
                <c:pt idx="570">
                  <c:v>5.4779844655680368</c:v>
                </c:pt>
                <c:pt idx="571">
                  <c:v>6.1901658568278268</c:v>
                </c:pt>
                <c:pt idx="572">
                  <c:v>6.4779282700209695</c:v>
                </c:pt>
                <c:pt idx="573">
                  <c:v>5.0879263507696226</c:v>
                </c:pt>
                <c:pt idx="574">
                  <c:v>4.2893923632514523</c:v>
                </c:pt>
                <c:pt idx="575">
                  <c:v>2.9724050212906823</c:v>
                </c:pt>
                <c:pt idx="576">
                  <c:v>2.9412954926127077</c:v>
                </c:pt>
                <c:pt idx="577">
                  <c:v>2.9403926358407309</c:v>
                </c:pt>
                <c:pt idx="578">
                  <c:v>6.7948195013323955</c:v>
                </c:pt>
                <c:pt idx="579">
                  <c:v>3.5095485643752777</c:v>
                </c:pt>
                <c:pt idx="580">
                  <c:v>2.9193182146525847</c:v>
                </c:pt>
                <c:pt idx="581">
                  <c:v>6.7596958136883893</c:v>
                </c:pt>
                <c:pt idx="582">
                  <c:v>8.8210232386956893</c:v>
                </c:pt>
                <c:pt idx="583">
                  <c:v>10.151299366318888</c:v>
                </c:pt>
                <c:pt idx="584">
                  <c:v>10.79034529104932</c:v>
                </c:pt>
                <c:pt idx="585">
                  <c:v>11.55239134500842</c:v>
                </c:pt>
                <c:pt idx="586">
                  <c:v>10.011561803641371</c:v>
                </c:pt>
                <c:pt idx="587">
                  <c:v>10.748656417947757</c:v>
                </c:pt>
                <c:pt idx="588">
                  <c:v>10.829112012814972</c:v>
                </c:pt>
                <c:pt idx="589">
                  <c:v>10.918493247931785</c:v>
                </c:pt>
                <c:pt idx="590">
                  <c:v>9.970089730807576</c:v>
                </c:pt>
                <c:pt idx="591">
                  <c:v>9.9699900300100026</c:v>
                </c:pt>
                <c:pt idx="592">
                  <c:v>9.9490150475102972</c:v>
                </c:pt>
                <c:pt idx="593">
                  <c:v>11.212220019563873</c:v>
                </c:pt>
                <c:pt idx="594">
                  <c:v>11.209854271894464</c:v>
                </c:pt>
                <c:pt idx="595">
                  <c:v>9.8211294298844329</c:v>
                </c:pt>
                <c:pt idx="596">
                  <c:v>10.998691155752468</c:v>
                </c:pt>
                <c:pt idx="597">
                  <c:v>9.7508093171733243</c:v>
                </c:pt>
                <c:pt idx="598">
                  <c:v>10.059919520643836</c:v>
                </c:pt>
                <c:pt idx="599">
                  <c:v>5.8106740381884245</c:v>
                </c:pt>
                <c:pt idx="600">
                  <c:v>6.9606264563810774</c:v>
                </c:pt>
                <c:pt idx="601">
                  <c:v>7.5220384724260247</c:v>
                </c:pt>
                <c:pt idx="602">
                  <c:v>1.141743274871942</c:v>
                </c:pt>
                <c:pt idx="603">
                  <c:v>1.9473029853652701</c:v>
                </c:pt>
                <c:pt idx="604">
                  <c:v>2.0862889092881263</c:v>
                </c:pt>
                <c:pt idx="605">
                  <c:v>9.6583941722367079</c:v>
                </c:pt>
                <c:pt idx="606">
                  <c:v>1.7471549570360998</c:v>
                </c:pt>
                <c:pt idx="607">
                  <c:v>2.0209300658644289</c:v>
                </c:pt>
                <c:pt idx="608">
                  <c:v>1.9571464804315422</c:v>
                </c:pt>
                <c:pt idx="609">
                  <c:v>9.6949581191881684</c:v>
                </c:pt>
                <c:pt idx="610">
                  <c:v>9.8144561880653267</c:v>
                </c:pt>
                <c:pt idx="611">
                  <c:v>9.4420084085048259</c:v>
                </c:pt>
                <c:pt idx="612">
                  <c:v>9.2758042629527306</c:v>
                </c:pt>
                <c:pt idx="613">
                  <c:v>3.5131587424301012</c:v>
                </c:pt>
                <c:pt idx="614">
                  <c:v>4.1606117925945174</c:v>
                </c:pt>
                <c:pt idx="615">
                  <c:v>3.7838541430175812</c:v>
                </c:pt>
                <c:pt idx="616">
                  <c:v>3.1796406402347177</c:v>
                </c:pt>
                <c:pt idx="617">
                  <c:v>2.9025602408110212</c:v>
                </c:pt>
                <c:pt idx="618">
                  <c:v>3.6045407172534012</c:v>
                </c:pt>
                <c:pt idx="619">
                  <c:v>3.0442134325164192</c:v>
                </c:pt>
                <c:pt idx="620">
                  <c:v>3.0635210472996035</c:v>
                </c:pt>
                <c:pt idx="621">
                  <c:v>3.7500808642774217</c:v>
                </c:pt>
                <c:pt idx="622">
                  <c:v>2.8751060130935557</c:v>
                </c:pt>
                <c:pt idx="623">
                  <c:v>3.4244568851786577</c:v>
                </c:pt>
                <c:pt idx="624">
                  <c:v>2.8149517321538107</c:v>
                </c:pt>
                <c:pt idx="625">
                  <c:v>3.1935974918674419</c:v>
                </c:pt>
                <c:pt idx="626">
                  <c:v>3.492205115575794</c:v>
                </c:pt>
                <c:pt idx="627">
                  <c:v>2.8604379199057166</c:v>
                </c:pt>
                <c:pt idx="628">
                  <c:v>3.0308696643851167</c:v>
                </c:pt>
                <c:pt idx="629">
                  <c:v>3.3465515399177068</c:v>
                </c:pt>
                <c:pt idx="630">
                  <c:v>3.6874341888448612</c:v>
                </c:pt>
                <c:pt idx="631">
                  <c:v>2.5923186984550588</c:v>
                </c:pt>
                <c:pt idx="632">
                  <c:v>3.3993258514137321</c:v>
                </c:pt>
                <c:pt idx="633">
                  <c:v>3.1701019631187677</c:v>
                </c:pt>
                <c:pt idx="634">
                  <c:v>2.6103266133380627</c:v>
                </c:pt>
                <c:pt idx="635">
                  <c:v>2.9999436870638601</c:v>
                </c:pt>
                <c:pt idx="636">
                  <c:v>2.7591543344685574</c:v>
                </c:pt>
                <c:pt idx="637">
                  <c:v>3.8961995903943532</c:v>
                </c:pt>
                <c:pt idx="638">
                  <c:v>3.6417665477156986</c:v>
                </c:pt>
                <c:pt idx="639">
                  <c:v>3.6954318000993602</c:v>
                </c:pt>
                <c:pt idx="640">
                  <c:v>4.1786451145009034</c:v>
                </c:pt>
                <c:pt idx="641">
                  <c:v>4.1660992500012615</c:v>
                </c:pt>
                <c:pt idx="642">
                  <c:v>3.7970195914125222</c:v>
                </c:pt>
                <c:pt idx="643">
                  <c:v>3.8182822604230977</c:v>
                </c:pt>
                <c:pt idx="644">
                  <c:v>3.4873390497554246</c:v>
                </c:pt>
                <c:pt idx="645">
                  <c:v>3.122896100841154</c:v>
                </c:pt>
                <c:pt idx="646">
                  <c:v>5.5378581703077945</c:v>
                </c:pt>
                <c:pt idx="647">
                  <c:v>3.4415868844252553</c:v>
                </c:pt>
                <c:pt idx="648">
                  <c:v>3.0848767636369412</c:v>
                </c:pt>
                <c:pt idx="649">
                  <c:v>3.0125379435139159</c:v>
                </c:pt>
                <c:pt idx="650">
                  <c:v>2.7897025855927002</c:v>
                </c:pt>
                <c:pt idx="651">
                  <c:v>2.7610441767068279</c:v>
                </c:pt>
                <c:pt idx="652">
                  <c:v>3.6726350349202717</c:v>
                </c:pt>
                <c:pt idx="653">
                  <c:v>4.3170436884821424</c:v>
                </c:pt>
                <c:pt idx="654">
                  <c:v>2.5803772390568342</c:v>
                </c:pt>
                <c:pt idx="655">
                  <c:v>2.6543001175764211</c:v>
                </c:pt>
                <c:pt idx="656">
                  <c:v>2.5191388794182177</c:v>
                </c:pt>
                <c:pt idx="657">
                  <c:v>2.8218946424751192</c:v>
                </c:pt>
                <c:pt idx="658">
                  <c:v>3.5689723966050653</c:v>
                </c:pt>
                <c:pt idx="659">
                  <c:v>3.3813119490362258</c:v>
                </c:pt>
                <c:pt idx="660">
                  <c:v>2.8865403417291309</c:v>
                </c:pt>
                <c:pt idx="661">
                  <c:v>2.7463997056843632</c:v>
                </c:pt>
                <c:pt idx="662">
                  <c:v>3.0096712110353292</c:v>
                </c:pt>
                <c:pt idx="663">
                  <c:v>3.0850488683799582</c:v>
                </c:pt>
                <c:pt idx="664">
                  <c:v>2.6872134618155212</c:v>
                </c:pt>
                <c:pt idx="665">
                  <c:v>2.6899277489482718</c:v>
                </c:pt>
                <c:pt idx="666">
                  <c:v>2.8681871748758887</c:v>
                </c:pt>
                <c:pt idx="667">
                  <c:v>3.2226130759539693</c:v>
                </c:pt>
                <c:pt idx="668">
                  <c:v>3.3237292039618049</c:v>
                </c:pt>
                <c:pt idx="669">
                  <c:v>2.8381671076561061</c:v>
                </c:pt>
                <c:pt idx="670">
                  <c:v>2.9270665847087987</c:v>
                </c:pt>
                <c:pt idx="671">
                  <c:v>3.5134721914244937</c:v>
                </c:pt>
                <c:pt idx="672">
                  <c:v>3.7244210286851187</c:v>
                </c:pt>
                <c:pt idx="673">
                  <c:v>3.0861994609706351</c:v>
                </c:pt>
                <c:pt idx="674">
                  <c:v>3.2395897995176841</c:v>
                </c:pt>
                <c:pt idx="675">
                  <c:v>3.2357579213650904</c:v>
                </c:pt>
                <c:pt idx="676">
                  <c:v>2.7632722791348732</c:v>
                </c:pt>
                <c:pt idx="677">
                  <c:v>3.2260126483666212</c:v>
                </c:pt>
                <c:pt idx="678">
                  <c:v>3.872180037361034</c:v>
                </c:pt>
                <c:pt idx="679">
                  <c:v>5.0928260463396855</c:v>
                </c:pt>
                <c:pt idx="680">
                  <c:v>3.4612872577475544</c:v>
                </c:pt>
                <c:pt idx="681">
                  <c:v>3.2296923066121432</c:v>
                </c:pt>
                <c:pt idx="682">
                  <c:v>3.3225926260527388</c:v>
                </c:pt>
                <c:pt idx="683">
                  <c:v>3.2067086765671275</c:v>
                </c:pt>
                <c:pt idx="684">
                  <c:v>3.0331395605764535</c:v>
                </c:pt>
                <c:pt idx="685">
                  <c:v>2.5063163213744315</c:v>
                </c:pt>
                <c:pt idx="686">
                  <c:v>3.3811171130677669</c:v>
                </c:pt>
                <c:pt idx="687">
                  <c:v>3.9393046375539025</c:v>
                </c:pt>
                <c:pt idx="688">
                  <c:v>2.7551920682882458</c:v>
                </c:pt>
                <c:pt idx="689">
                  <c:v>4.2824538460537855</c:v>
                </c:pt>
                <c:pt idx="690">
                  <c:v>3.0696580904109925</c:v>
                </c:pt>
                <c:pt idx="691">
                  <c:v>4.0970941534167356</c:v>
                </c:pt>
                <c:pt idx="692">
                  <c:v>2.2763299792658267</c:v>
                </c:pt>
                <c:pt idx="693">
                  <c:v>5.9353623817747936</c:v>
                </c:pt>
                <c:pt idx="694">
                  <c:v>3.28878675042654</c:v>
                </c:pt>
                <c:pt idx="695">
                  <c:v>3.0385437753550741</c:v>
                </c:pt>
                <c:pt idx="696">
                  <c:v>3.1538940610977413</c:v>
                </c:pt>
                <c:pt idx="697">
                  <c:v>2.4840614506107745</c:v>
                </c:pt>
                <c:pt idx="698">
                  <c:v>3.0889548801977011</c:v>
                </c:pt>
                <c:pt idx="699">
                  <c:v>3.0916214048608577</c:v>
                </c:pt>
                <c:pt idx="700">
                  <c:v>3.068540495145347</c:v>
                </c:pt>
                <c:pt idx="701">
                  <c:v>3.610358117438933</c:v>
                </c:pt>
                <c:pt idx="702">
                  <c:v>3.3943077459101092</c:v>
                </c:pt>
                <c:pt idx="703">
                  <c:v>2.6453216108476858</c:v>
                </c:pt>
                <c:pt idx="704">
                  <c:v>3.3385489781224487</c:v>
                </c:pt>
                <c:pt idx="705">
                  <c:v>3.1838983409471755</c:v>
                </c:pt>
                <c:pt idx="706">
                  <c:v>3.48761695543066</c:v>
                </c:pt>
                <c:pt idx="707">
                  <c:v>2.5296630710512797</c:v>
                </c:pt>
                <c:pt idx="708">
                  <c:v>2.3288077499537225</c:v>
                </c:pt>
                <c:pt idx="709">
                  <c:v>3.0943826907465901</c:v>
                </c:pt>
                <c:pt idx="710">
                  <c:v>2.4242544180799905</c:v>
                </c:pt>
                <c:pt idx="711">
                  <c:v>2.9844005383858572</c:v>
                </c:pt>
                <c:pt idx="712">
                  <c:v>2.3400293658620845</c:v>
                </c:pt>
                <c:pt idx="713">
                  <c:v>2.5846941680818611</c:v>
                </c:pt>
                <c:pt idx="714">
                  <c:v>2.2081852768740466</c:v>
                </c:pt>
                <c:pt idx="715">
                  <c:v>2.238638907544213</c:v>
                </c:pt>
                <c:pt idx="716">
                  <c:v>2.7151376327949395</c:v>
                </c:pt>
                <c:pt idx="717">
                  <c:v>2.8934778196840867</c:v>
                </c:pt>
                <c:pt idx="718">
                  <c:v>2.5546225195962387</c:v>
                </c:pt>
                <c:pt idx="719">
                  <c:v>2.7812970148071892</c:v>
                </c:pt>
                <c:pt idx="720">
                  <c:v>2.4954366318167178</c:v>
                </c:pt>
                <c:pt idx="721">
                  <c:v>2.7850092633999872</c:v>
                </c:pt>
                <c:pt idx="722">
                  <c:v>2.5076152578897482</c:v>
                </c:pt>
                <c:pt idx="723">
                  <c:v>3.4705783227276736</c:v>
                </c:pt>
                <c:pt idx="724">
                  <c:v>4.7091795912508934</c:v>
                </c:pt>
                <c:pt idx="725">
                  <c:v>4.667425908115491</c:v>
                </c:pt>
                <c:pt idx="726">
                  <c:v>3.2385466034755135</c:v>
                </c:pt>
                <c:pt idx="727">
                  <c:v>8.9483394833947489</c:v>
                </c:pt>
                <c:pt idx="728">
                  <c:v>8.9724158836011068</c:v>
                </c:pt>
                <c:pt idx="729">
                  <c:v>3.9527669368557681</c:v>
                </c:pt>
                <c:pt idx="730">
                  <c:v>8.8195807084581208</c:v>
                </c:pt>
                <c:pt idx="731">
                  <c:v>8.8834305598200878</c:v>
                </c:pt>
                <c:pt idx="732">
                  <c:v>3.7638668779715072</c:v>
                </c:pt>
                <c:pt idx="733">
                  <c:v>3.6975284425265089</c:v>
                </c:pt>
                <c:pt idx="734">
                  <c:v>8.8781275221953191</c:v>
                </c:pt>
                <c:pt idx="735">
                  <c:v>9.0043553124683466</c:v>
                </c:pt>
                <c:pt idx="736">
                  <c:v>8.8042711796111419</c:v>
                </c:pt>
                <c:pt idx="737">
                  <c:v>8.9523809523810733</c:v>
                </c:pt>
                <c:pt idx="738">
                  <c:v>5.6338028169014045</c:v>
                </c:pt>
                <c:pt idx="739">
                  <c:v>6.7067669172932334</c:v>
                </c:pt>
                <c:pt idx="740">
                  <c:v>8.5887677432627019</c:v>
                </c:pt>
                <c:pt idx="741">
                  <c:v>3.9728488720303377</c:v>
                </c:pt>
                <c:pt idx="742">
                  <c:v>9.0688994249974719</c:v>
                </c:pt>
                <c:pt idx="743">
                  <c:v>3.5283740076448202</c:v>
                </c:pt>
                <c:pt idx="744">
                  <c:v>3.8200678236584777</c:v>
                </c:pt>
                <c:pt idx="745">
                  <c:v>4.0427230984228926</c:v>
                </c:pt>
                <c:pt idx="746">
                  <c:v>4.5020600944629114</c:v>
                </c:pt>
                <c:pt idx="747">
                  <c:v>8.7833643699565389</c:v>
                </c:pt>
                <c:pt idx="748">
                  <c:v>8.8695471971817881</c:v>
                </c:pt>
                <c:pt idx="749">
                  <c:v>8.9221196306704122</c:v>
                </c:pt>
                <c:pt idx="750">
                  <c:v>4.9212990635584823</c:v>
                </c:pt>
                <c:pt idx="751">
                  <c:v>7.9759519038076174</c:v>
                </c:pt>
                <c:pt idx="752">
                  <c:v>8.0076358886767807</c:v>
                </c:pt>
                <c:pt idx="753">
                  <c:v>8.8671441541410267</c:v>
                </c:pt>
                <c:pt idx="754">
                  <c:v>8.4946908182387215</c:v>
                </c:pt>
                <c:pt idx="755">
                  <c:v>8.9877485438843205</c:v>
                </c:pt>
                <c:pt idx="756">
                  <c:v>9.0936344558808848</c:v>
                </c:pt>
                <c:pt idx="757">
                  <c:v>4.3128581481853745</c:v>
                </c:pt>
                <c:pt idx="758">
                  <c:v>8.9909182643794132</c:v>
                </c:pt>
                <c:pt idx="759">
                  <c:v>8.9566115702480573</c:v>
                </c:pt>
                <c:pt idx="760">
                  <c:v>9.0350523771152265</c:v>
                </c:pt>
                <c:pt idx="761">
                  <c:v>9.3413775766716931</c:v>
                </c:pt>
                <c:pt idx="762">
                  <c:v>3.6091724825523452</c:v>
                </c:pt>
                <c:pt idx="763">
                  <c:v>9.0486770349424219</c:v>
                </c:pt>
                <c:pt idx="764">
                  <c:v>7.1305912507746783</c:v>
                </c:pt>
                <c:pt idx="765">
                  <c:v>7.8411137416783019</c:v>
                </c:pt>
                <c:pt idx="766">
                  <c:v>7.5027745159451555</c:v>
                </c:pt>
                <c:pt idx="767">
                  <c:v>8.57058817563113</c:v>
                </c:pt>
                <c:pt idx="768">
                  <c:v>9.1022237308408389</c:v>
                </c:pt>
                <c:pt idx="769">
                  <c:v>7.8941459470507453</c:v>
                </c:pt>
                <c:pt idx="770">
                  <c:v>11.225218987928548</c:v>
                </c:pt>
                <c:pt idx="771">
                  <c:v>11.546520216459569</c:v>
                </c:pt>
                <c:pt idx="772">
                  <c:v>7.5395057843742865</c:v>
                </c:pt>
                <c:pt idx="773">
                  <c:v>10.084097759502306</c:v>
                </c:pt>
                <c:pt idx="774">
                  <c:v>10.25695027353555</c:v>
                </c:pt>
                <c:pt idx="775">
                  <c:v>10.13298275774901</c:v>
                </c:pt>
                <c:pt idx="776">
                  <c:v>10.054403828877074</c:v>
                </c:pt>
                <c:pt idx="777">
                  <c:v>9.2555250846910759</c:v>
                </c:pt>
                <c:pt idx="778">
                  <c:v>9.2922519403516119</c:v>
                </c:pt>
                <c:pt idx="779">
                  <c:v>10.266672029603416</c:v>
                </c:pt>
                <c:pt idx="780">
                  <c:v>3.2182528243623714</c:v>
                </c:pt>
                <c:pt idx="781">
                  <c:v>3.6897916755522795</c:v>
                </c:pt>
                <c:pt idx="782">
                  <c:v>4.5845328706076645</c:v>
                </c:pt>
                <c:pt idx="783">
                  <c:v>5.0239504699920445</c:v>
                </c:pt>
                <c:pt idx="784">
                  <c:v>5.2072743142515714</c:v>
                </c:pt>
                <c:pt idx="785">
                  <c:v>5.0528851974477345</c:v>
                </c:pt>
                <c:pt idx="786">
                  <c:v>5.2464789794090771</c:v>
                </c:pt>
                <c:pt idx="787">
                  <c:v>6.2327495358056924</c:v>
                </c:pt>
                <c:pt idx="788">
                  <c:v>6.5099031402295084</c:v>
                </c:pt>
                <c:pt idx="789">
                  <c:v>7.6021615881679745</c:v>
                </c:pt>
                <c:pt idx="790">
                  <c:v>8.7251507706053175</c:v>
                </c:pt>
                <c:pt idx="791">
                  <c:v>8.6477749153912189</c:v>
                </c:pt>
                <c:pt idx="792">
                  <c:v>9.5476751560332982</c:v>
                </c:pt>
                <c:pt idx="793">
                  <c:v>2.8457005628934602</c:v>
                </c:pt>
                <c:pt idx="794">
                  <c:v>6.8476786369420761</c:v>
                </c:pt>
                <c:pt idx="795">
                  <c:v>10.8441099176588</c:v>
                </c:pt>
                <c:pt idx="796">
                  <c:v>2.2700045400090811</c:v>
                </c:pt>
                <c:pt idx="797">
                  <c:v>1.8882348139934422</c:v>
                </c:pt>
                <c:pt idx="798">
                  <c:v>2.1020249674411886</c:v>
                </c:pt>
                <c:pt idx="799">
                  <c:v>2.1208148938052132</c:v>
                </c:pt>
                <c:pt idx="800">
                  <c:v>2.0584897060619691</c:v>
                </c:pt>
                <c:pt idx="801">
                  <c:v>1.9705648722389144</c:v>
                </c:pt>
                <c:pt idx="802">
                  <c:v>2.1321175980864036</c:v>
                </c:pt>
                <c:pt idx="803">
                  <c:v>2.0495598882204682</c:v>
                </c:pt>
                <c:pt idx="804">
                  <c:v>2.0797925568245001</c:v>
                </c:pt>
                <c:pt idx="805">
                  <c:v>1.9179220820540432</c:v>
                </c:pt>
                <c:pt idx="806">
                  <c:v>2.0401348728309889</c:v>
                </c:pt>
                <c:pt idx="807">
                  <c:v>2.1484824598729046</c:v>
                </c:pt>
                <c:pt idx="808">
                  <c:v>2.005418706967264</c:v>
                </c:pt>
                <c:pt idx="809">
                  <c:v>2.0140284057768567</c:v>
                </c:pt>
                <c:pt idx="810">
                  <c:v>2.2422995497510212</c:v>
                </c:pt>
                <c:pt idx="811">
                  <c:v>2.0943655610864891</c:v>
                </c:pt>
                <c:pt idx="812">
                  <c:v>2.3377741454280003</c:v>
                </c:pt>
                <c:pt idx="813">
                  <c:v>2.0840849257153442</c:v>
                </c:pt>
                <c:pt idx="814">
                  <c:v>2.2206230900947053</c:v>
                </c:pt>
                <c:pt idx="815">
                  <c:v>2.1718594030806124</c:v>
                </c:pt>
                <c:pt idx="816">
                  <c:v>2.0821529183819831</c:v>
                </c:pt>
                <c:pt idx="817">
                  <c:v>2.1546552501397978</c:v>
                </c:pt>
                <c:pt idx="818">
                  <c:v>2.1909441637283433</c:v>
                </c:pt>
                <c:pt idx="819">
                  <c:v>2.210145792073301</c:v>
                </c:pt>
                <c:pt idx="820">
                  <c:v>2.2313202245780626</c:v>
                </c:pt>
                <c:pt idx="821">
                  <c:v>2.2236101197557288</c:v>
                </c:pt>
                <c:pt idx="822">
                  <c:v>2.159342160832733</c:v>
                </c:pt>
                <c:pt idx="823">
                  <c:v>2.2443440349419812</c:v>
                </c:pt>
                <c:pt idx="824">
                  <c:v>2.6936879297267837</c:v>
                </c:pt>
                <c:pt idx="825">
                  <c:v>2.7051014017253987</c:v>
                </c:pt>
                <c:pt idx="826">
                  <c:v>2.7029085194529312</c:v>
                </c:pt>
                <c:pt idx="827">
                  <c:v>2.677447539502718</c:v>
                </c:pt>
                <c:pt idx="828">
                  <c:v>2.3453841785038279</c:v>
                </c:pt>
                <c:pt idx="829">
                  <c:v>2.3472126477313831</c:v>
                </c:pt>
                <c:pt idx="830">
                  <c:v>2.1467207572684583</c:v>
                </c:pt>
                <c:pt idx="831">
                  <c:v>2.2261732528011047</c:v>
                </c:pt>
                <c:pt idx="832">
                  <c:v>2.2035324136038277</c:v>
                </c:pt>
                <c:pt idx="833">
                  <c:v>2.2414084311134377</c:v>
                </c:pt>
                <c:pt idx="834">
                  <c:v>2.2057169475903717</c:v>
                </c:pt>
                <c:pt idx="835">
                  <c:v>2.3404562603742747</c:v>
                </c:pt>
                <c:pt idx="836">
                  <c:v>2.2445394966386591</c:v>
                </c:pt>
                <c:pt idx="837">
                  <c:v>2.2694433818472275</c:v>
                </c:pt>
                <c:pt idx="838">
                  <c:v>2.1984195684244412</c:v>
                </c:pt>
                <c:pt idx="839">
                  <c:v>2.1803257663204247</c:v>
                </c:pt>
                <c:pt idx="840">
                  <c:v>2.2717651197595767</c:v>
                </c:pt>
                <c:pt idx="841">
                  <c:v>2.2128931969623462</c:v>
                </c:pt>
                <c:pt idx="842">
                  <c:v>2.2665344687972477</c:v>
                </c:pt>
                <c:pt idx="843">
                  <c:v>2.1826791833762327</c:v>
                </c:pt>
                <c:pt idx="844">
                  <c:v>2.3855609636199469</c:v>
                </c:pt>
                <c:pt idx="845">
                  <c:v>2.3373469096773247</c:v>
                </c:pt>
                <c:pt idx="846">
                  <c:v>4.9746044353405932</c:v>
                </c:pt>
                <c:pt idx="847">
                  <c:v>5.2137104032142938</c:v>
                </c:pt>
                <c:pt idx="848">
                  <c:v>5.4167305432060875</c:v>
                </c:pt>
                <c:pt idx="849">
                  <c:v>5.7220961878303394</c:v>
                </c:pt>
                <c:pt idx="850">
                  <c:v>5.845120487349563</c:v>
                </c:pt>
                <c:pt idx="851">
                  <c:v>5.7975682422095156</c:v>
                </c:pt>
                <c:pt idx="852">
                  <c:v>5.77527515854241</c:v>
                </c:pt>
                <c:pt idx="853">
                  <c:v>5.8185820937959445</c:v>
                </c:pt>
                <c:pt idx="854">
                  <c:v>5.8239633141309115</c:v>
                </c:pt>
                <c:pt idx="855">
                  <c:v>5.5319313673752255</c:v>
                </c:pt>
                <c:pt idx="856">
                  <c:v>5.7062942773728587</c:v>
                </c:pt>
                <c:pt idx="857">
                  <c:v>5.6901823412290655</c:v>
                </c:pt>
                <c:pt idx="858">
                  <c:v>2.9608294350757567</c:v>
                </c:pt>
                <c:pt idx="859">
                  <c:v>2.7058780926476582</c:v>
                </c:pt>
                <c:pt idx="860">
                  <c:v>3.5865042665296611</c:v>
                </c:pt>
                <c:pt idx="861">
                  <c:v>3.2221685194135627</c:v>
                </c:pt>
                <c:pt idx="862">
                  <c:v>2.9369613047778587</c:v>
                </c:pt>
                <c:pt idx="863">
                  <c:v>2.9354669754938318</c:v>
                </c:pt>
                <c:pt idx="864">
                  <c:v>3.0918553860423943</c:v>
                </c:pt>
                <c:pt idx="865">
                  <c:v>3.4000198585230672</c:v>
                </c:pt>
                <c:pt idx="866">
                  <c:v>2.5737427771189219</c:v>
                </c:pt>
                <c:pt idx="867">
                  <c:v>3.1603924577386442</c:v>
                </c:pt>
                <c:pt idx="868">
                  <c:v>2.8147288562547428</c:v>
                </c:pt>
                <c:pt idx="869">
                  <c:v>3.8448945507631209</c:v>
                </c:pt>
                <c:pt idx="870">
                  <c:v>2.9897771473751602</c:v>
                </c:pt>
                <c:pt idx="871">
                  <c:v>3.2170130885330042</c:v>
                </c:pt>
                <c:pt idx="872">
                  <c:v>2.7714677894974482</c:v>
                </c:pt>
                <c:pt idx="873">
                  <c:v>1.4896424556151853</c:v>
                </c:pt>
                <c:pt idx="874">
                  <c:v>2.6600985221675151</c:v>
                </c:pt>
                <c:pt idx="875">
                  <c:v>7.7645168556796245</c:v>
                </c:pt>
                <c:pt idx="876">
                  <c:v>6.1273044642643653</c:v>
                </c:pt>
                <c:pt idx="877">
                  <c:v>7.0319285412632784</c:v>
                </c:pt>
                <c:pt idx="878">
                  <c:v>7.8630001935814784</c:v>
                </c:pt>
                <c:pt idx="879">
                  <c:v>6.5720910518836524</c:v>
                </c:pt>
                <c:pt idx="880">
                  <c:v>5.8096677248088433</c:v>
                </c:pt>
                <c:pt idx="881">
                  <c:v>8.1947821184619247</c:v>
                </c:pt>
                <c:pt idx="882">
                  <c:v>7.3411639081687126</c:v>
                </c:pt>
                <c:pt idx="883">
                  <c:v>9.5304682824806637</c:v>
                </c:pt>
                <c:pt idx="884">
                  <c:v>7.2154330888159759</c:v>
                </c:pt>
                <c:pt idx="885">
                  <c:v>6.5214300579201865</c:v>
                </c:pt>
                <c:pt idx="886">
                  <c:v>7.5718590741017104</c:v>
                </c:pt>
                <c:pt idx="887">
                  <c:v>8.3412352904941187</c:v>
                </c:pt>
                <c:pt idx="888">
                  <c:v>7.9689929816939014</c:v>
                </c:pt>
                <c:pt idx="889">
                  <c:v>7.3021534132925989</c:v>
                </c:pt>
                <c:pt idx="890">
                  <c:v>6.7669646229384357</c:v>
                </c:pt>
                <c:pt idx="891">
                  <c:v>6.9004347273878262</c:v>
                </c:pt>
                <c:pt idx="892">
                  <c:v>9.2576362907401748</c:v>
                </c:pt>
                <c:pt idx="893">
                  <c:v>8.5558422025212266</c:v>
                </c:pt>
                <c:pt idx="894">
                  <c:v>7.5211664956700934</c:v>
                </c:pt>
                <c:pt idx="895">
                  <c:v>8.3983946575242747</c:v>
                </c:pt>
                <c:pt idx="896">
                  <c:v>8.7885220077971482</c:v>
                </c:pt>
                <c:pt idx="897">
                  <c:v>8.0191400998728977</c:v>
                </c:pt>
                <c:pt idx="898">
                  <c:v>9.5060671668093253</c:v>
                </c:pt>
                <c:pt idx="899">
                  <c:v>7.6673475271270055</c:v>
                </c:pt>
                <c:pt idx="900">
                  <c:v>6.3413518514668272</c:v>
                </c:pt>
                <c:pt idx="901">
                  <c:v>3.611636071140226</c:v>
                </c:pt>
                <c:pt idx="902">
                  <c:v>3.7974467931613898</c:v>
                </c:pt>
                <c:pt idx="903">
                  <c:v>5.9186863551515394</c:v>
                </c:pt>
                <c:pt idx="904">
                  <c:v>6.1247120527673156</c:v>
                </c:pt>
                <c:pt idx="905">
                  <c:v>3.928123523117621</c:v>
                </c:pt>
                <c:pt idx="906">
                  <c:v>3.5524913490256962</c:v>
                </c:pt>
                <c:pt idx="907">
                  <c:v>3.6883991739607151</c:v>
                </c:pt>
                <c:pt idx="908">
                  <c:v>3.0590578703541187</c:v>
                </c:pt>
                <c:pt idx="909">
                  <c:v>3.1402308721816019</c:v>
                </c:pt>
                <c:pt idx="910">
                  <c:v>2.8041040141335372</c:v>
                </c:pt>
                <c:pt idx="911">
                  <c:v>3.1283874258751512</c:v>
                </c:pt>
                <c:pt idx="912">
                  <c:v>2.9026794424461508</c:v>
                </c:pt>
                <c:pt idx="913">
                  <c:v>3.0805243072310016</c:v>
                </c:pt>
                <c:pt idx="914">
                  <c:v>2.7500357504647592</c:v>
                </c:pt>
                <c:pt idx="915">
                  <c:v>3.5103510351035108</c:v>
                </c:pt>
                <c:pt idx="916">
                  <c:v>2.8997811711528572</c:v>
                </c:pt>
                <c:pt idx="917">
                  <c:v>2.8575124000998358</c:v>
                </c:pt>
                <c:pt idx="918">
                  <c:v>2.3547282944151777</c:v>
                </c:pt>
                <c:pt idx="919">
                  <c:v>2.7017030698724502</c:v>
                </c:pt>
                <c:pt idx="920">
                  <c:v>2.5543730867244752</c:v>
                </c:pt>
                <c:pt idx="921">
                  <c:v>2.4646467871782467</c:v>
                </c:pt>
                <c:pt idx="922">
                  <c:v>2.4811497388814092</c:v>
                </c:pt>
                <c:pt idx="923">
                  <c:v>2.893342419093619</c:v>
                </c:pt>
                <c:pt idx="924">
                  <c:v>3.2719421512671572</c:v>
                </c:pt>
                <c:pt idx="925">
                  <c:v>2.4409798847381197</c:v>
                </c:pt>
                <c:pt idx="926">
                  <c:v>2.8526927133083322</c:v>
                </c:pt>
                <c:pt idx="927">
                  <c:v>2.7829972880792861</c:v>
                </c:pt>
                <c:pt idx="928">
                  <c:v>3.4248772423323</c:v>
                </c:pt>
                <c:pt idx="929">
                  <c:v>1.8193881516301817</c:v>
                </c:pt>
                <c:pt idx="930">
                  <c:v>6.1897849670688769</c:v>
                </c:pt>
                <c:pt idx="931">
                  <c:v>6.1596394863839024</c:v>
                </c:pt>
                <c:pt idx="932">
                  <c:v>6.4857429292832824</c:v>
                </c:pt>
                <c:pt idx="933">
                  <c:v>3.3075378293468445</c:v>
                </c:pt>
                <c:pt idx="934">
                  <c:v>3.6714362261604752</c:v>
                </c:pt>
                <c:pt idx="935">
                  <c:v>3.3003104075734688</c:v>
                </c:pt>
                <c:pt idx="936">
                  <c:v>3.582104912134529</c:v>
                </c:pt>
                <c:pt idx="937">
                  <c:v>3.3295789120082167</c:v>
                </c:pt>
                <c:pt idx="938">
                  <c:v>4.5770679957704434</c:v>
                </c:pt>
                <c:pt idx="939">
                  <c:v>3.2912019826517982</c:v>
                </c:pt>
                <c:pt idx="940">
                  <c:v>3.3882453644444177</c:v>
                </c:pt>
                <c:pt idx="941">
                  <c:v>4.5707736207864116</c:v>
                </c:pt>
                <c:pt idx="942">
                  <c:v>3.4014715319575202</c:v>
                </c:pt>
                <c:pt idx="943">
                  <c:v>3.256609977896626</c:v>
                </c:pt>
                <c:pt idx="944">
                  <c:v>3.2558804377173898</c:v>
                </c:pt>
                <c:pt idx="945">
                  <c:v>3.326624147737649</c:v>
                </c:pt>
                <c:pt idx="946">
                  <c:v>3.3243726977977017</c:v>
                </c:pt>
                <c:pt idx="947">
                  <c:v>5.9907128948344894</c:v>
                </c:pt>
                <c:pt idx="948">
                  <c:v>5.6943967136337843</c:v>
                </c:pt>
                <c:pt idx="949">
                  <c:v>5.5787894026996794</c:v>
                </c:pt>
                <c:pt idx="950">
                  <c:v>5.565202795190606</c:v>
                </c:pt>
                <c:pt idx="951">
                  <c:v>5.5394294387678134</c:v>
                </c:pt>
                <c:pt idx="952">
                  <c:v>5.2653086100284643</c:v>
                </c:pt>
                <c:pt idx="953">
                  <c:v>3.5976579246910263</c:v>
                </c:pt>
                <c:pt idx="954">
                  <c:v>3.9417470429316892</c:v>
                </c:pt>
                <c:pt idx="955">
                  <c:v>3.4506969211007124</c:v>
                </c:pt>
                <c:pt idx="956">
                  <c:v>3.5105230679371489</c:v>
                </c:pt>
                <c:pt idx="957">
                  <c:v>3.6558615647087467</c:v>
                </c:pt>
                <c:pt idx="958">
                  <c:v>3.4729915031466505</c:v>
                </c:pt>
                <c:pt idx="959">
                  <c:v>3.5463118356908807</c:v>
                </c:pt>
                <c:pt idx="960">
                  <c:v>3.6210332884298455</c:v>
                </c:pt>
                <c:pt idx="961">
                  <c:v>5.6803749047437115</c:v>
                </c:pt>
                <c:pt idx="962">
                  <c:v>5.6801817658165055</c:v>
                </c:pt>
                <c:pt idx="963">
                  <c:v>5.0008001280204795</c:v>
                </c:pt>
                <c:pt idx="964">
                  <c:v>5.3705424247849134</c:v>
                </c:pt>
                <c:pt idx="965">
                  <c:v>5.2214358948710897</c:v>
                </c:pt>
                <c:pt idx="966">
                  <c:v>4.9988002879308953</c:v>
                </c:pt>
                <c:pt idx="967">
                  <c:v>5.3219744525218857</c:v>
                </c:pt>
                <c:pt idx="968">
                  <c:v>5.2602104084163361</c:v>
                </c:pt>
                <c:pt idx="969">
                  <c:v>5.3091639962835924</c:v>
                </c:pt>
                <c:pt idx="970">
                  <c:v>5.1605005685550411</c:v>
                </c:pt>
                <c:pt idx="971">
                  <c:v>5.1315805268022245</c:v>
                </c:pt>
                <c:pt idx="972">
                  <c:v>5.2808924708275704</c:v>
                </c:pt>
                <c:pt idx="973">
                  <c:v>5.0514396603031884</c:v>
                </c:pt>
                <c:pt idx="974">
                  <c:v>6.2912708865706914</c:v>
                </c:pt>
                <c:pt idx="975">
                  <c:v>5.2807868372387246</c:v>
                </c:pt>
                <c:pt idx="976">
                  <c:v>5.2906772066824557</c:v>
                </c:pt>
                <c:pt idx="977">
                  <c:v>5.5907267944833494</c:v>
                </c:pt>
                <c:pt idx="978">
                  <c:v>5.1014590172789385</c:v>
                </c:pt>
                <c:pt idx="979">
                  <c:v>5.1414087459964026</c:v>
                </c:pt>
                <c:pt idx="980">
                  <c:v>5.1804455183145741</c:v>
                </c:pt>
                <c:pt idx="981">
                  <c:v>5.2210650972798494</c:v>
                </c:pt>
                <c:pt idx="982">
                  <c:v>5.0710649236339824</c:v>
                </c:pt>
                <c:pt idx="983">
                  <c:v>5.0912371706324624</c:v>
                </c:pt>
                <c:pt idx="984">
                  <c:v>5.0950511200138804</c:v>
                </c:pt>
                <c:pt idx="985">
                  <c:v>5.100948776472424</c:v>
                </c:pt>
                <c:pt idx="986">
                  <c:v>5.0312205201922824</c:v>
                </c:pt>
                <c:pt idx="987">
                  <c:v>5.0899338308601987</c:v>
                </c:pt>
                <c:pt idx="988">
                  <c:v>5.1611251252773096</c:v>
                </c:pt>
                <c:pt idx="989">
                  <c:v>5.1907318931969355</c:v>
                </c:pt>
                <c:pt idx="990">
                  <c:v>5.2912593197180922</c:v>
                </c:pt>
                <c:pt idx="991">
                  <c:v>5.1604265022768345</c:v>
                </c:pt>
                <c:pt idx="992">
                  <c:v>5.0312276195392034</c:v>
                </c:pt>
                <c:pt idx="993">
                  <c:v>5.1107359459761845</c:v>
                </c:pt>
                <c:pt idx="994">
                  <c:v>6.5393040254832524</c:v>
                </c:pt>
                <c:pt idx="995">
                  <c:v>6.1843042958362675</c:v>
                </c:pt>
                <c:pt idx="996">
                  <c:v>6.7746461627400514</c:v>
                </c:pt>
                <c:pt idx="997">
                  <c:v>5.0987077962428904</c:v>
                </c:pt>
                <c:pt idx="998">
                  <c:v>2.2615704623027217</c:v>
                </c:pt>
                <c:pt idx="999">
                  <c:v>7.5622308581031366</c:v>
                </c:pt>
                <c:pt idx="1000">
                  <c:v>1.9940327751165505</c:v>
                </c:pt>
                <c:pt idx="1001">
                  <c:v>2.0045621758683847</c:v>
                </c:pt>
                <c:pt idx="1002">
                  <c:v>1.9584524733568909</c:v>
                </c:pt>
                <c:pt idx="1003">
                  <c:v>2.1123428416925782</c:v>
                </c:pt>
                <c:pt idx="1004">
                  <c:v>5.7362330407023903</c:v>
                </c:pt>
                <c:pt idx="1005">
                  <c:v>7.3996195053569664</c:v>
                </c:pt>
                <c:pt idx="1006">
                  <c:v>2.2197260382910202</c:v>
                </c:pt>
                <c:pt idx="1007">
                  <c:v>1.6720415627481282</c:v>
                </c:pt>
                <c:pt idx="1008">
                  <c:v>1.8221537957710061</c:v>
                </c:pt>
                <c:pt idx="1009">
                  <c:v>1.7003561516562951</c:v>
                </c:pt>
                <c:pt idx="1010">
                  <c:v>6.7397286535320866</c:v>
                </c:pt>
                <c:pt idx="1011">
                  <c:v>2.2426079578724623</c:v>
                </c:pt>
                <c:pt idx="1012">
                  <c:v>2.6098901098901077</c:v>
                </c:pt>
                <c:pt idx="1013">
                  <c:v>3.185311952833668</c:v>
                </c:pt>
                <c:pt idx="1014">
                  <c:v>3.8441314254756382</c:v>
                </c:pt>
                <c:pt idx="1015">
                  <c:v>5.4649105563199116</c:v>
                </c:pt>
                <c:pt idx="1016">
                  <c:v>1.387062059069712</c:v>
                </c:pt>
                <c:pt idx="1017">
                  <c:v>1.1651065524795858</c:v>
                </c:pt>
                <c:pt idx="1018">
                  <c:v>1.8151322517261113</c:v>
                </c:pt>
                <c:pt idx="1019">
                  <c:v>2.9971137794304092</c:v>
                </c:pt>
                <c:pt idx="1020">
                  <c:v>5.1579845600988889</c:v>
                </c:pt>
                <c:pt idx="1021">
                  <c:v>2.9580536007307177</c:v>
                </c:pt>
                <c:pt idx="1022">
                  <c:v>3.0104462484822352</c:v>
                </c:pt>
                <c:pt idx="1023">
                  <c:v>2.2425901916714057</c:v>
                </c:pt>
                <c:pt idx="1024">
                  <c:v>1.129613672124121</c:v>
                </c:pt>
                <c:pt idx="1025">
                  <c:v>1.1716273904453278</c:v>
                </c:pt>
                <c:pt idx="1026">
                  <c:v>1.7365598748878481</c:v>
                </c:pt>
                <c:pt idx="1027">
                  <c:v>1.0098697268052419</c:v>
                </c:pt>
                <c:pt idx="1028">
                  <c:v>1.2097205545518979</c:v>
                </c:pt>
                <c:pt idx="1029">
                  <c:v>1.2065203951802854</c:v>
                </c:pt>
                <c:pt idx="1030">
                  <c:v>1.1289354139046877</c:v>
                </c:pt>
                <c:pt idx="1031">
                  <c:v>1.756779822585202</c:v>
                </c:pt>
                <c:pt idx="1032">
                  <c:v>2.5195263290501377</c:v>
                </c:pt>
                <c:pt idx="1033">
                  <c:v>2.2154639382892567</c:v>
                </c:pt>
                <c:pt idx="1034">
                  <c:v>2.6717561100037308</c:v>
                </c:pt>
                <c:pt idx="1035">
                  <c:v>1.8486837371791278</c:v>
                </c:pt>
                <c:pt idx="1036">
                  <c:v>1.4373222686135718</c:v>
                </c:pt>
                <c:pt idx="1037">
                  <c:v>0.80709687254944795</c:v>
                </c:pt>
                <c:pt idx="1038">
                  <c:v>1.4663224632621379</c:v>
                </c:pt>
                <c:pt idx="1039">
                  <c:v>0.94171769307216369</c:v>
                </c:pt>
                <c:pt idx="1040">
                  <c:v>2.2387932904164947</c:v>
                </c:pt>
                <c:pt idx="1041">
                  <c:v>2.3657511110046348</c:v>
                </c:pt>
                <c:pt idx="1042">
                  <c:v>2.1324893724303005</c:v>
                </c:pt>
                <c:pt idx="1043">
                  <c:v>10.164304416375131</c:v>
                </c:pt>
                <c:pt idx="1044">
                  <c:v>9.829610102122059</c:v>
                </c:pt>
                <c:pt idx="1045">
                  <c:v>9.8007936349678246</c:v>
                </c:pt>
                <c:pt idx="1046">
                  <c:v>4.5909329075076695</c:v>
                </c:pt>
                <c:pt idx="1047">
                  <c:v>2.1269881155775661</c:v>
                </c:pt>
                <c:pt idx="1048">
                  <c:v>2.0192361942148525</c:v>
                </c:pt>
                <c:pt idx="1049">
                  <c:v>1.0726472935204079</c:v>
                </c:pt>
                <c:pt idx="1050">
                  <c:v>9.8083992088897567</c:v>
                </c:pt>
                <c:pt idx="1051">
                  <c:v>6.0576556872490341</c:v>
                </c:pt>
                <c:pt idx="1052">
                  <c:v>8.8094525425783274</c:v>
                </c:pt>
                <c:pt idx="1053">
                  <c:v>7.060105901588468</c:v>
                </c:pt>
                <c:pt idx="1054">
                  <c:v>8.606411126560225</c:v>
                </c:pt>
                <c:pt idx="1055">
                  <c:v>2.7937360870457102</c:v>
                </c:pt>
                <c:pt idx="1056">
                  <c:v>2.742737292151987</c:v>
                </c:pt>
                <c:pt idx="1057">
                  <c:v>4.3581639974147492</c:v>
                </c:pt>
                <c:pt idx="1058">
                  <c:v>8.6934661791114447</c:v>
                </c:pt>
                <c:pt idx="1059">
                  <c:v>4.9216651501455164</c:v>
                </c:pt>
                <c:pt idx="1060">
                  <c:v>3.3725445205547167</c:v>
                </c:pt>
                <c:pt idx="1061">
                  <c:v>5.2050560525136804</c:v>
                </c:pt>
                <c:pt idx="1062">
                  <c:v>3.7613923918376084</c:v>
                </c:pt>
                <c:pt idx="1063">
                  <c:v>4.0633397022570188</c:v>
                </c:pt>
                <c:pt idx="1064">
                  <c:v>8.587927941666301</c:v>
                </c:pt>
                <c:pt idx="1065">
                  <c:v>4.2994144038344411</c:v>
                </c:pt>
                <c:pt idx="1066">
                  <c:v>3.8644557174422105</c:v>
                </c:pt>
                <c:pt idx="1067">
                  <c:v>1.6772335749829501</c:v>
                </c:pt>
                <c:pt idx="1068">
                  <c:v>1.763745323102289</c:v>
                </c:pt>
                <c:pt idx="1069">
                  <c:v>3.0385900941962922</c:v>
                </c:pt>
                <c:pt idx="1070">
                  <c:v>1.9996418551901152</c:v>
                </c:pt>
                <c:pt idx="1071">
                  <c:v>2.337676940937655</c:v>
                </c:pt>
                <c:pt idx="1072">
                  <c:v>1.9544251856951949</c:v>
                </c:pt>
                <c:pt idx="1073">
                  <c:v>2.5313927307497961</c:v>
                </c:pt>
                <c:pt idx="1074">
                  <c:v>10.052310366091818</c:v>
                </c:pt>
                <c:pt idx="1075">
                  <c:v>10.028929213640319</c:v>
                </c:pt>
                <c:pt idx="1076">
                  <c:v>9.7624438177448614</c:v>
                </c:pt>
                <c:pt idx="1077">
                  <c:v>10.05752317184295</c:v>
                </c:pt>
                <c:pt idx="1078">
                  <c:v>6.9842250395745724</c:v>
                </c:pt>
                <c:pt idx="1079">
                  <c:v>2.8121177432705426</c:v>
                </c:pt>
                <c:pt idx="1080">
                  <c:v>2.8225902632562354</c:v>
                </c:pt>
                <c:pt idx="1081">
                  <c:v>2.8450407756018827</c:v>
                </c:pt>
                <c:pt idx="1082">
                  <c:v>2.8312233268960227</c:v>
                </c:pt>
                <c:pt idx="1083">
                  <c:v>2.9359835744701237</c:v>
                </c:pt>
                <c:pt idx="1084">
                  <c:v>2.8162254249624339</c:v>
                </c:pt>
                <c:pt idx="1085">
                  <c:v>2.8342247052903602</c:v>
                </c:pt>
                <c:pt idx="1086">
                  <c:v>2.8433210785532212</c:v>
                </c:pt>
                <c:pt idx="1087">
                  <c:v>2.8404398048355972</c:v>
                </c:pt>
                <c:pt idx="1088">
                  <c:v>2.8165677882179891</c:v>
                </c:pt>
                <c:pt idx="1089">
                  <c:v>2.8310208363133547</c:v>
                </c:pt>
                <c:pt idx="1090">
                  <c:v>2.8222704967394767</c:v>
                </c:pt>
                <c:pt idx="1091">
                  <c:v>2.8637282958231332</c:v>
                </c:pt>
                <c:pt idx="1092">
                  <c:v>2.8360381840200284</c:v>
                </c:pt>
                <c:pt idx="1093">
                  <c:v>2.8332723599866387</c:v>
                </c:pt>
                <c:pt idx="1094">
                  <c:v>2.8380659327527527</c:v>
                </c:pt>
                <c:pt idx="1095">
                  <c:v>2.8333427778092588</c:v>
                </c:pt>
                <c:pt idx="1096">
                  <c:v>2.8823456329978767</c:v>
                </c:pt>
                <c:pt idx="1097">
                  <c:v>2.8611450540935177</c:v>
                </c:pt>
                <c:pt idx="1098">
                  <c:v>2.8762887316163837</c:v>
                </c:pt>
                <c:pt idx="1099">
                  <c:v>2.8799869705417027</c:v>
                </c:pt>
                <c:pt idx="1100">
                  <c:v>2.8561164180916565</c:v>
                </c:pt>
                <c:pt idx="1101">
                  <c:v>2.7986626177355531</c:v>
                </c:pt>
                <c:pt idx="1102">
                  <c:v>2.8078476354338067</c:v>
                </c:pt>
                <c:pt idx="1103">
                  <c:v>2.8490848679841281</c:v>
                </c:pt>
                <c:pt idx="1104">
                  <c:v>2.8324135443034177</c:v>
                </c:pt>
                <c:pt idx="1105">
                  <c:v>2.8872585281154266</c:v>
                </c:pt>
                <c:pt idx="1106">
                  <c:v>3.0953956799299132</c:v>
                </c:pt>
                <c:pt idx="1107">
                  <c:v>3.0509691992465977</c:v>
                </c:pt>
                <c:pt idx="1108">
                  <c:v>3.1059900337290474</c:v>
                </c:pt>
                <c:pt idx="1109">
                  <c:v>3.0866922509387464</c:v>
                </c:pt>
                <c:pt idx="1110">
                  <c:v>3.0947214639616152</c:v>
                </c:pt>
                <c:pt idx="1111">
                  <c:v>3.1128396769936177</c:v>
                </c:pt>
                <c:pt idx="1112">
                  <c:v>3.0065846805824412</c:v>
                </c:pt>
                <c:pt idx="1113">
                  <c:v>3.1004692814298838</c:v>
                </c:pt>
                <c:pt idx="1114">
                  <c:v>3.0309307041106432</c:v>
                </c:pt>
                <c:pt idx="1115">
                  <c:v>3.0439485385091958</c:v>
                </c:pt>
                <c:pt idx="1116">
                  <c:v>2.9850079389344466</c:v>
                </c:pt>
                <c:pt idx="1117">
                  <c:v>3.1155076281824612</c:v>
                </c:pt>
                <c:pt idx="1118">
                  <c:v>3.0801655278511202</c:v>
                </c:pt>
                <c:pt idx="1119">
                  <c:v>3.1115109662473692</c:v>
                </c:pt>
                <c:pt idx="1120">
                  <c:v>3.0661403253682527</c:v>
                </c:pt>
                <c:pt idx="1121">
                  <c:v>3.0881650897871484</c:v>
                </c:pt>
                <c:pt idx="1122">
                  <c:v>3.0894320667849442</c:v>
                </c:pt>
                <c:pt idx="1123">
                  <c:v>3.0755398390875284</c:v>
                </c:pt>
                <c:pt idx="1124">
                  <c:v>3.0909407497274222</c:v>
                </c:pt>
                <c:pt idx="1125">
                  <c:v>3.0860976612724995</c:v>
                </c:pt>
                <c:pt idx="1126">
                  <c:v>3.129822916559438</c:v>
                </c:pt>
                <c:pt idx="1127">
                  <c:v>3.0688063797921572</c:v>
                </c:pt>
                <c:pt idx="1128">
                  <c:v>3.1059137431472092</c:v>
                </c:pt>
                <c:pt idx="1129">
                  <c:v>3.0978519210900397</c:v>
                </c:pt>
                <c:pt idx="1130">
                  <c:v>3.1195369035560025</c:v>
                </c:pt>
                <c:pt idx="1131">
                  <c:v>3.0817333720332551</c:v>
                </c:pt>
                <c:pt idx="1132">
                  <c:v>3.1530252431853611</c:v>
                </c:pt>
                <c:pt idx="1133">
                  <c:v>3.0961722487561802</c:v>
                </c:pt>
                <c:pt idx="1134">
                  <c:v>3.0417258651267196</c:v>
                </c:pt>
                <c:pt idx="1135">
                  <c:v>10.00900206020305</c:v>
                </c:pt>
                <c:pt idx="1136">
                  <c:v>7.6346982488349795</c:v>
                </c:pt>
                <c:pt idx="1137">
                  <c:v>7.7633045766337245</c:v>
                </c:pt>
                <c:pt idx="1138">
                  <c:v>8.7521514021128439</c:v>
                </c:pt>
                <c:pt idx="1139">
                  <c:v>9.9676705151273453</c:v>
                </c:pt>
                <c:pt idx="1140">
                  <c:v>9.8417124579676845</c:v>
                </c:pt>
                <c:pt idx="1141">
                  <c:v>9.8766573292233879</c:v>
                </c:pt>
                <c:pt idx="1142">
                  <c:v>7.1325604389329609</c:v>
                </c:pt>
                <c:pt idx="1143">
                  <c:v>6.3702916754865591</c:v>
                </c:pt>
                <c:pt idx="1144">
                  <c:v>9.2637855388385066</c:v>
                </c:pt>
                <c:pt idx="1145">
                  <c:v>9.1053140724303869</c:v>
                </c:pt>
                <c:pt idx="1146">
                  <c:v>5.678278137691473</c:v>
                </c:pt>
                <c:pt idx="1147">
                  <c:v>7.4381932628564496</c:v>
                </c:pt>
                <c:pt idx="1148">
                  <c:v>8.244730923844342</c:v>
                </c:pt>
                <c:pt idx="1149">
                  <c:v>3.9908655937363977</c:v>
                </c:pt>
                <c:pt idx="1150">
                  <c:v>8.2451127251671039</c:v>
                </c:pt>
                <c:pt idx="1151">
                  <c:v>8.7473257883819056</c:v>
                </c:pt>
                <c:pt idx="1152">
                  <c:v>3.2145708721244812</c:v>
                </c:pt>
                <c:pt idx="1153">
                  <c:v>3.0486144596803655</c:v>
                </c:pt>
                <c:pt idx="1154">
                  <c:v>2.7279028910392542</c:v>
                </c:pt>
                <c:pt idx="1155">
                  <c:v>3.2486999749261405</c:v>
                </c:pt>
                <c:pt idx="1156">
                  <c:v>3.1890275158132582</c:v>
                </c:pt>
                <c:pt idx="1157">
                  <c:v>2.7855631473430011</c:v>
                </c:pt>
                <c:pt idx="1158">
                  <c:v>2.6905586399170827</c:v>
                </c:pt>
                <c:pt idx="1159">
                  <c:v>3.1029048838747477</c:v>
                </c:pt>
                <c:pt idx="1160">
                  <c:v>2.7893666691768955</c:v>
                </c:pt>
                <c:pt idx="1161">
                  <c:v>2.7398446951267967</c:v>
                </c:pt>
                <c:pt idx="1162">
                  <c:v>3.6146481276364137</c:v>
                </c:pt>
                <c:pt idx="1163">
                  <c:v>2.6237977160333492</c:v>
                </c:pt>
                <c:pt idx="1164">
                  <c:v>3.5331774343742177</c:v>
                </c:pt>
                <c:pt idx="1165">
                  <c:v>2.8191388538711237</c:v>
                </c:pt>
                <c:pt idx="1166">
                  <c:v>2.3440060919951793</c:v>
                </c:pt>
                <c:pt idx="1167">
                  <c:v>2.9180754070590367</c:v>
                </c:pt>
                <c:pt idx="1168">
                  <c:v>3.0104776915375542</c:v>
                </c:pt>
                <c:pt idx="1169">
                  <c:v>2.9539067059458572</c:v>
                </c:pt>
                <c:pt idx="1170">
                  <c:v>2.7695443865115212</c:v>
                </c:pt>
                <c:pt idx="1171">
                  <c:v>2.8113317993411941</c:v>
                </c:pt>
                <c:pt idx="1172">
                  <c:v>2.6339870774666712</c:v>
                </c:pt>
                <c:pt idx="1173">
                  <c:v>2.680951767821238</c:v>
                </c:pt>
                <c:pt idx="1174">
                  <c:v>3.0633977167197619</c:v>
                </c:pt>
                <c:pt idx="1175">
                  <c:v>2.8262979136341322</c:v>
                </c:pt>
                <c:pt idx="1176">
                  <c:v>7.5579082030954261</c:v>
                </c:pt>
                <c:pt idx="1177">
                  <c:v>2.3490565659240357</c:v>
                </c:pt>
                <c:pt idx="1178">
                  <c:v>2.6479895006361094</c:v>
                </c:pt>
                <c:pt idx="1179">
                  <c:v>3.7491884655244032</c:v>
                </c:pt>
                <c:pt idx="1180">
                  <c:v>4.8080087541755105</c:v>
                </c:pt>
                <c:pt idx="1181">
                  <c:v>2.6021613871113649</c:v>
                </c:pt>
                <c:pt idx="1182">
                  <c:v>3.2216351866309196</c:v>
                </c:pt>
                <c:pt idx="1183">
                  <c:v>2.4125572907401378</c:v>
                </c:pt>
                <c:pt idx="1184">
                  <c:v>2.4253313720160836</c:v>
                </c:pt>
                <c:pt idx="1185">
                  <c:v>2.7034726833897427</c:v>
                </c:pt>
                <c:pt idx="1186">
                  <c:v>2.7731734988421324</c:v>
                </c:pt>
                <c:pt idx="1187">
                  <c:v>2.7167154909714157</c:v>
                </c:pt>
                <c:pt idx="1188">
                  <c:v>3.1028120422326642</c:v>
                </c:pt>
                <c:pt idx="1189">
                  <c:v>3.0074827129733692</c:v>
                </c:pt>
                <c:pt idx="1190">
                  <c:v>3.6010652941407777</c:v>
                </c:pt>
                <c:pt idx="1191">
                  <c:v>3.2254237169842752</c:v>
                </c:pt>
                <c:pt idx="1192">
                  <c:v>2.9771836365463882</c:v>
                </c:pt>
                <c:pt idx="1193">
                  <c:v>2.2151473118128475</c:v>
                </c:pt>
                <c:pt idx="1194">
                  <c:v>2.4218764045098569</c:v>
                </c:pt>
                <c:pt idx="1195">
                  <c:v>1.8427810065974566</c:v>
                </c:pt>
                <c:pt idx="1196">
                  <c:v>1.9694328231001001</c:v>
                </c:pt>
                <c:pt idx="1197">
                  <c:v>2.0344803741524622</c:v>
                </c:pt>
                <c:pt idx="1198">
                  <c:v>2.5008507796279802</c:v>
                </c:pt>
                <c:pt idx="1199">
                  <c:v>2.5598102069775592</c:v>
                </c:pt>
                <c:pt idx="1200">
                  <c:v>2.4241488763822594</c:v>
                </c:pt>
                <c:pt idx="1201">
                  <c:v>2.3817420770168778</c:v>
                </c:pt>
                <c:pt idx="1202">
                  <c:v>2.4338439192510872</c:v>
                </c:pt>
                <c:pt idx="1203">
                  <c:v>2.3657417041978666</c:v>
                </c:pt>
                <c:pt idx="1204">
                  <c:v>2.708939204926387</c:v>
                </c:pt>
                <c:pt idx="1205">
                  <c:v>2.27093197286242</c:v>
                </c:pt>
                <c:pt idx="1206">
                  <c:v>2.4096027130341384</c:v>
                </c:pt>
                <c:pt idx="1207">
                  <c:v>2.3189869256104223</c:v>
                </c:pt>
                <c:pt idx="1208">
                  <c:v>2.2929178110928432</c:v>
                </c:pt>
                <c:pt idx="1209">
                  <c:v>2.8093364268776875</c:v>
                </c:pt>
                <c:pt idx="1210">
                  <c:v>2.4730818343764285</c:v>
                </c:pt>
                <c:pt idx="1211">
                  <c:v>2.4463317404115652</c:v>
                </c:pt>
                <c:pt idx="1212">
                  <c:v>2.3351785822914972</c:v>
                </c:pt>
                <c:pt idx="1213">
                  <c:v>2.3813038130381177</c:v>
                </c:pt>
                <c:pt idx="1214">
                  <c:v>2.6295183890985987</c:v>
                </c:pt>
                <c:pt idx="1215">
                  <c:v>2.4408881644819878</c:v>
                </c:pt>
                <c:pt idx="1216">
                  <c:v>2.4574951636495177</c:v>
                </c:pt>
                <c:pt idx="1217">
                  <c:v>2.145749027341719</c:v>
                </c:pt>
                <c:pt idx="1218">
                  <c:v>2.3429626812119877</c:v>
                </c:pt>
                <c:pt idx="1219">
                  <c:v>2.2573717910969751</c:v>
                </c:pt>
                <c:pt idx="1220">
                  <c:v>2.28359730280703</c:v>
                </c:pt>
                <c:pt idx="1221">
                  <c:v>2.3646841899410131</c:v>
                </c:pt>
                <c:pt idx="1222">
                  <c:v>2.2038414346015007</c:v>
                </c:pt>
                <c:pt idx="1223">
                  <c:v>2.1592485030027939</c:v>
                </c:pt>
                <c:pt idx="1224">
                  <c:v>2.1955379912516282</c:v>
                </c:pt>
                <c:pt idx="1225">
                  <c:v>2.6596602870673052</c:v>
                </c:pt>
                <c:pt idx="1226">
                  <c:v>2.4955489467895577</c:v>
                </c:pt>
                <c:pt idx="1227">
                  <c:v>2.3591860808021234</c:v>
                </c:pt>
                <c:pt idx="1228">
                  <c:v>2.1972589194979268</c:v>
                </c:pt>
                <c:pt idx="1229">
                  <c:v>2.310524968529883</c:v>
                </c:pt>
                <c:pt idx="1230">
                  <c:v>1.8623931752301708</c:v>
                </c:pt>
                <c:pt idx="1231">
                  <c:v>8.5708992522348506</c:v>
                </c:pt>
                <c:pt idx="1232">
                  <c:v>9.338627905993798</c:v>
                </c:pt>
                <c:pt idx="1233">
                  <c:v>2.6520455298298922</c:v>
                </c:pt>
                <c:pt idx="1234">
                  <c:v>5.5959709009513148</c:v>
                </c:pt>
                <c:pt idx="1235">
                  <c:v>5.7893327265441989</c:v>
                </c:pt>
                <c:pt idx="1236">
                  <c:v>5.1814047161893075</c:v>
                </c:pt>
                <c:pt idx="1237">
                  <c:v>5.7772338805127434</c:v>
                </c:pt>
                <c:pt idx="1238">
                  <c:v>5.446759178288918</c:v>
                </c:pt>
                <c:pt idx="1239">
                  <c:v>4.522704276312095</c:v>
                </c:pt>
                <c:pt idx="1240">
                  <c:v>4.3705681738626607</c:v>
                </c:pt>
                <c:pt idx="1241">
                  <c:v>4.312440933322323</c:v>
                </c:pt>
                <c:pt idx="1242">
                  <c:v>8.9298449682483767</c:v>
                </c:pt>
                <c:pt idx="1243">
                  <c:v>9.2397617071519793</c:v>
                </c:pt>
                <c:pt idx="1244">
                  <c:v>8.9974293059125969</c:v>
                </c:pt>
                <c:pt idx="1245">
                  <c:v>7.1649339702162429</c:v>
                </c:pt>
                <c:pt idx="1246">
                  <c:v>6.5084026692485955</c:v>
                </c:pt>
                <c:pt idx="1247">
                  <c:v>5.6438064003380264</c:v>
                </c:pt>
                <c:pt idx="1248">
                  <c:v>3.1014072656144012</c:v>
                </c:pt>
                <c:pt idx="1249">
                  <c:v>3.0658328479313459</c:v>
                </c:pt>
                <c:pt idx="1250">
                  <c:v>3.070110349158063</c:v>
                </c:pt>
                <c:pt idx="1251">
                  <c:v>3.0637922652727516</c:v>
                </c:pt>
                <c:pt idx="1252">
                  <c:v>3.0393471841167967</c:v>
                </c:pt>
                <c:pt idx="1253">
                  <c:v>3.1134203015697919</c:v>
                </c:pt>
                <c:pt idx="1254">
                  <c:v>3.0845258994997158</c:v>
                </c:pt>
                <c:pt idx="1255">
                  <c:v>3.0569239309829999</c:v>
                </c:pt>
                <c:pt idx="1256">
                  <c:v>3.1098331555189906</c:v>
                </c:pt>
                <c:pt idx="1257">
                  <c:v>3.1054454601673447</c:v>
                </c:pt>
                <c:pt idx="1258">
                  <c:v>2.9921416129665803</c:v>
                </c:pt>
                <c:pt idx="1259">
                  <c:v>3.011255385819783</c:v>
                </c:pt>
                <c:pt idx="1260">
                  <c:v>2.9745991971973802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2979-4B90-A000-2815A18BB5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5498136"/>
        <c:axId val="475500880"/>
      </c:scatterChart>
      <c:valAx>
        <c:axId val="475498136"/>
        <c:scaling>
          <c:orientation val="minMax"/>
          <c:max val="80"/>
          <c:min val="40"/>
        </c:scaling>
        <c:delete val="0"/>
        <c:axPos val="b"/>
        <c:title>
          <c:tx>
            <c:rich>
              <a:bodyPr/>
              <a:lstStyle/>
              <a:p>
                <a:pPr>
                  <a:defRPr sz="3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defRPr>
                </a:pPr>
                <a:r>
                  <a:rPr lang="it-IT" sz="3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SiO</a:t>
                </a:r>
                <a:r>
                  <a:rPr lang="it-IT" sz="3200" baseline="-250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2</a:t>
                </a:r>
                <a:endParaRPr lang="it-IT" sz="3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</a:endParaRPr>
              </a:p>
            </c:rich>
          </c:tx>
          <c:overlay val="0"/>
        </c:title>
        <c:numFmt formatCode="General" sourceLinked="1"/>
        <c:majorTickMark val="in"/>
        <c:minorTickMark val="in"/>
        <c:tickLblPos val="nextTo"/>
        <c:txPr>
          <a:bodyPr/>
          <a:lstStyle/>
          <a:p>
            <a:pPr>
              <a:defRPr sz="1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defRPr>
            </a:pPr>
            <a:endParaRPr lang="it-IT"/>
          </a:p>
        </c:txPr>
        <c:crossAx val="475500880"/>
        <c:crosses val="autoZero"/>
        <c:crossBetween val="midCat"/>
      </c:valAx>
      <c:valAx>
        <c:axId val="475500880"/>
        <c:scaling>
          <c:orientation val="minMax"/>
          <c:max val="20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320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defRPr>
                </a:pPr>
                <a:r>
                  <a:rPr lang="it-IT" sz="32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Na</a:t>
                </a:r>
                <a:r>
                  <a:rPr lang="it-IT" sz="3200" baseline="-250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it-IT" sz="32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O+K</a:t>
                </a:r>
                <a:r>
                  <a:rPr lang="it-IT" sz="3200" baseline="-250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it-IT" sz="3200" dirty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Calibri" pitchFamily="34" charset="0"/>
                  </a:rPr>
                  <a:t>O</a:t>
                </a:r>
              </a:p>
            </c:rich>
          </c:tx>
          <c:overlay val="0"/>
        </c:title>
        <c:numFmt formatCode="General" sourceLinked="1"/>
        <c:majorTickMark val="in"/>
        <c:minorTickMark val="in"/>
        <c:tickLblPos val="nextTo"/>
        <c:txPr>
          <a:bodyPr/>
          <a:lstStyle/>
          <a:p>
            <a:pPr>
              <a:defRPr sz="16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defRPr>
            </a:pPr>
            <a:endParaRPr lang="it-IT"/>
          </a:p>
        </c:txPr>
        <c:crossAx val="475498136"/>
        <c:crosses val="autoZero"/>
        <c:crossBetween val="midCat"/>
      </c:valAx>
      <c:spPr>
        <a:noFill/>
        <a:ln>
          <a:solidFill>
            <a:schemeClr val="tx1"/>
          </a:solidFill>
        </a:ln>
      </c:spPr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110831844273729"/>
          <c:y val="2.939840440736987E-2"/>
          <c:w val="0.77445415333059631"/>
          <c:h val="0.79822506561679785"/>
        </c:manualLayout>
      </c:layout>
      <c:scatterChart>
        <c:scatterStyle val="lineMarker"/>
        <c:varyColors val="0"/>
        <c:ser>
          <c:idx val="0"/>
          <c:order val="0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(1931)'!$A$2:$A$3</c:f>
              <c:numCache>
                <c:formatCode>General</c:formatCode>
                <c:ptCount val="2"/>
                <c:pt idx="0">
                  <c:v>51</c:v>
                </c:pt>
                <c:pt idx="1">
                  <c:v>51</c:v>
                </c:pt>
              </c:numCache>
            </c:numRef>
          </c:xVal>
          <c:yVal>
            <c:numRef>
              <c:f>'Peacock (1931)'!$B$2:$B$3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FDC-4EFC-BF3A-43537377927B}"/>
            </c:ext>
          </c:extLst>
        </c:ser>
        <c:ser>
          <c:idx val="1"/>
          <c:order val="1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(1931)'!$A$4:$A$5</c:f>
              <c:numCache>
                <c:formatCode>General</c:formatCode>
                <c:ptCount val="2"/>
                <c:pt idx="0">
                  <c:v>56</c:v>
                </c:pt>
                <c:pt idx="1">
                  <c:v>56</c:v>
                </c:pt>
              </c:numCache>
            </c:numRef>
          </c:xVal>
          <c:yVal>
            <c:numRef>
              <c:f>'Peacock (1931)'!$B$4:$B$5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FFDC-4EFC-BF3A-43537377927B}"/>
            </c:ext>
          </c:extLst>
        </c:ser>
        <c:ser>
          <c:idx val="2"/>
          <c:order val="2"/>
          <c:spPr>
            <a:ln w="15875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'Peacock (1931)'!$A$6:$A$7</c:f>
              <c:numCache>
                <c:formatCode>General</c:formatCode>
                <c:ptCount val="2"/>
                <c:pt idx="0">
                  <c:v>61</c:v>
                </c:pt>
                <c:pt idx="1">
                  <c:v>61</c:v>
                </c:pt>
              </c:numCache>
            </c:numRef>
          </c:xVal>
          <c:yVal>
            <c:numRef>
              <c:f>'Peacock (1931)'!$B$6:$B$7</c:f>
              <c:numCache>
                <c:formatCode>General</c:formatCode>
                <c:ptCount val="2"/>
                <c:pt idx="0">
                  <c:v>0</c:v>
                </c:pt>
                <c:pt idx="1">
                  <c:v>20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FFDC-4EFC-BF3A-43537377927B}"/>
            </c:ext>
          </c:extLst>
        </c:ser>
        <c:ser>
          <c:idx val="3"/>
          <c:order val="3"/>
          <c:tx>
            <c:strRef>
              <c:f>'Rock Series #6'!$M$1</c:f>
              <c:strCache>
                <c:ptCount val="1"/>
                <c:pt idx="0">
                  <c:v>CaO</c:v>
                </c:pt>
              </c:strCache>
            </c:strRef>
          </c:tx>
          <c:spPr>
            <a:ln>
              <a:noFill/>
            </a:ln>
          </c:spPr>
          <c:marker>
            <c:symbol val="circle"/>
            <c:size val="5"/>
            <c:spPr>
              <a:solidFill>
                <a:srgbClr val="00B0F0"/>
              </a:solidFill>
              <a:ln>
                <a:solidFill>
                  <a:sysClr val="windowText" lastClr="000000"/>
                </a:solidFill>
              </a:ln>
            </c:spPr>
          </c:marker>
          <c:xVal>
            <c:numRef>
              <c:f>'Rock Series #6'!$G$2:$G$1262</c:f>
              <c:numCache>
                <c:formatCode>0.00</c:formatCode>
                <c:ptCount val="1261"/>
                <c:pt idx="1">
                  <c:v>47.47</c:v>
                </c:pt>
                <c:pt idx="2">
                  <c:v>47.91</c:v>
                </c:pt>
                <c:pt idx="3">
                  <c:v>48.54</c:v>
                </c:pt>
                <c:pt idx="4">
                  <c:v>57.8</c:v>
                </c:pt>
                <c:pt idx="5">
                  <c:v>72.95</c:v>
                </c:pt>
                <c:pt idx="6">
                  <c:v>73.900000000000006</c:v>
                </c:pt>
                <c:pt idx="7">
                  <c:v>69.940000000000026</c:v>
                </c:pt>
                <c:pt idx="8">
                  <c:v>48.64</c:v>
                </c:pt>
                <c:pt idx="9">
                  <c:v>45.59</c:v>
                </c:pt>
                <c:pt idx="10">
                  <c:v>47.43</c:v>
                </c:pt>
                <c:pt idx="11">
                  <c:v>47.309999999999995</c:v>
                </c:pt>
                <c:pt idx="12">
                  <c:v>47.21</c:v>
                </c:pt>
                <c:pt idx="13">
                  <c:v>47.93</c:v>
                </c:pt>
                <c:pt idx="14">
                  <c:v>49.13</c:v>
                </c:pt>
                <c:pt idx="15">
                  <c:v>48.4</c:v>
                </c:pt>
                <c:pt idx="16">
                  <c:v>50.2</c:v>
                </c:pt>
                <c:pt idx="17">
                  <c:v>51.89</c:v>
                </c:pt>
                <c:pt idx="18">
                  <c:v>52.21</c:v>
                </c:pt>
                <c:pt idx="19">
                  <c:v>54.92</c:v>
                </c:pt>
                <c:pt idx="20">
                  <c:v>63.82</c:v>
                </c:pt>
                <c:pt idx="21">
                  <c:v>70.11999999999999</c:v>
                </c:pt>
                <c:pt idx="22">
                  <c:v>73.69</c:v>
                </c:pt>
                <c:pt idx="23">
                  <c:v>72.63</c:v>
                </c:pt>
                <c:pt idx="24">
                  <c:v>49.32</c:v>
                </c:pt>
                <c:pt idx="25">
                  <c:v>47.77</c:v>
                </c:pt>
                <c:pt idx="26">
                  <c:v>45.63</c:v>
                </c:pt>
                <c:pt idx="27">
                  <c:v>48.59</c:v>
                </c:pt>
                <c:pt idx="28">
                  <c:v>48.96</c:v>
                </c:pt>
                <c:pt idx="29">
                  <c:v>48.620000000000012</c:v>
                </c:pt>
                <c:pt idx="30">
                  <c:v>48.96</c:v>
                </c:pt>
                <c:pt idx="31">
                  <c:v>49.44</c:v>
                </c:pt>
                <c:pt idx="32">
                  <c:v>48.8</c:v>
                </c:pt>
                <c:pt idx="33">
                  <c:v>49.760000000000012</c:v>
                </c:pt>
                <c:pt idx="34">
                  <c:v>49.08</c:v>
                </c:pt>
                <c:pt idx="35">
                  <c:v>49.339999999999996</c:v>
                </c:pt>
                <c:pt idx="36">
                  <c:v>49.11</c:v>
                </c:pt>
                <c:pt idx="37">
                  <c:v>48.879999999999995</c:v>
                </c:pt>
                <c:pt idx="38">
                  <c:v>48.67</c:v>
                </c:pt>
                <c:pt idx="39">
                  <c:v>48.78</c:v>
                </c:pt>
                <c:pt idx="40">
                  <c:v>48.720000000000013</c:v>
                </c:pt>
                <c:pt idx="41">
                  <c:v>48.61</c:v>
                </c:pt>
                <c:pt idx="42">
                  <c:v>48.74</c:v>
                </c:pt>
                <c:pt idx="43">
                  <c:v>49.14</c:v>
                </c:pt>
                <c:pt idx="44">
                  <c:v>49.57</c:v>
                </c:pt>
                <c:pt idx="45">
                  <c:v>48.37</c:v>
                </c:pt>
                <c:pt idx="46">
                  <c:v>49.56</c:v>
                </c:pt>
                <c:pt idx="47">
                  <c:v>49.54</c:v>
                </c:pt>
                <c:pt idx="48">
                  <c:v>48.730000000000011</c:v>
                </c:pt>
                <c:pt idx="49">
                  <c:v>49.36</c:v>
                </c:pt>
                <c:pt idx="50">
                  <c:v>47.949999999999996</c:v>
                </c:pt>
                <c:pt idx="51">
                  <c:v>48.5</c:v>
                </c:pt>
                <c:pt idx="52">
                  <c:v>48.760000000000012</c:v>
                </c:pt>
                <c:pt idx="53">
                  <c:v>49.339999999999996</c:v>
                </c:pt>
                <c:pt idx="54">
                  <c:v>48.71</c:v>
                </c:pt>
                <c:pt idx="55">
                  <c:v>48.220000000000013</c:v>
                </c:pt>
                <c:pt idx="56">
                  <c:v>49.57</c:v>
                </c:pt>
                <c:pt idx="57">
                  <c:v>48.949999999999996</c:v>
                </c:pt>
                <c:pt idx="58">
                  <c:v>48.620000000000012</c:v>
                </c:pt>
                <c:pt idx="59">
                  <c:v>48.64</c:v>
                </c:pt>
                <c:pt idx="60">
                  <c:v>48.64</c:v>
                </c:pt>
                <c:pt idx="61">
                  <c:v>48.98</c:v>
                </c:pt>
                <c:pt idx="62">
                  <c:v>48.760000000000012</c:v>
                </c:pt>
                <c:pt idx="63">
                  <c:v>48.339999999999996</c:v>
                </c:pt>
                <c:pt idx="64">
                  <c:v>49.27</c:v>
                </c:pt>
                <c:pt idx="65">
                  <c:v>48.04</c:v>
                </c:pt>
                <c:pt idx="66">
                  <c:v>48.27</c:v>
                </c:pt>
                <c:pt idx="67">
                  <c:v>48.33</c:v>
                </c:pt>
                <c:pt idx="68">
                  <c:v>48.56</c:v>
                </c:pt>
                <c:pt idx="69">
                  <c:v>47.449999999999996</c:v>
                </c:pt>
                <c:pt idx="70">
                  <c:v>48.47</c:v>
                </c:pt>
                <c:pt idx="71">
                  <c:v>48.7</c:v>
                </c:pt>
                <c:pt idx="72">
                  <c:v>48.54</c:v>
                </c:pt>
                <c:pt idx="73">
                  <c:v>48.449999999999996</c:v>
                </c:pt>
                <c:pt idx="74">
                  <c:v>48.5</c:v>
                </c:pt>
                <c:pt idx="75">
                  <c:v>49.21</c:v>
                </c:pt>
                <c:pt idx="76">
                  <c:v>49.68</c:v>
                </c:pt>
                <c:pt idx="77">
                  <c:v>48.309999999999995</c:v>
                </c:pt>
                <c:pt idx="78">
                  <c:v>48.309999999999995</c:v>
                </c:pt>
                <c:pt idx="79">
                  <c:v>50</c:v>
                </c:pt>
                <c:pt idx="80">
                  <c:v>49.33</c:v>
                </c:pt>
                <c:pt idx="81">
                  <c:v>48.660000000000011</c:v>
                </c:pt>
                <c:pt idx="82">
                  <c:v>49.349999999999994</c:v>
                </c:pt>
                <c:pt idx="83">
                  <c:v>48.120000000000012</c:v>
                </c:pt>
                <c:pt idx="84">
                  <c:v>48.55</c:v>
                </c:pt>
                <c:pt idx="85">
                  <c:v>49.13</c:v>
                </c:pt>
                <c:pt idx="86">
                  <c:v>49.17</c:v>
                </c:pt>
                <c:pt idx="87">
                  <c:v>49.3</c:v>
                </c:pt>
                <c:pt idx="88">
                  <c:v>49.349999999999994</c:v>
                </c:pt>
                <c:pt idx="89">
                  <c:v>49.57</c:v>
                </c:pt>
                <c:pt idx="90">
                  <c:v>48.949999999999996</c:v>
                </c:pt>
                <c:pt idx="91">
                  <c:v>49.37</c:v>
                </c:pt>
                <c:pt idx="92">
                  <c:v>48.97</c:v>
                </c:pt>
                <c:pt idx="93">
                  <c:v>48.94</c:v>
                </c:pt>
                <c:pt idx="94">
                  <c:v>48.03</c:v>
                </c:pt>
                <c:pt idx="95">
                  <c:v>48.27</c:v>
                </c:pt>
                <c:pt idx="96">
                  <c:v>49.260000000000012</c:v>
                </c:pt>
                <c:pt idx="97">
                  <c:v>49.56</c:v>
                </c:pt>
                <c:pt idx="98">
                  <c:v>48.65</c:v>
                </c:pt>
                <c:pt idx="99">
                  <c:v>48.13</c:v>
                </c:pt>
                <c:pt idx="100">
                  <c:v>46.8</c:v>
                </c:pt>
                <c:pt idx="101">
                  <c:v>46.03</c:v>
                </c:pt>
                <c:pt idx="102">
                  <c:v>47.65</c:v>
                </c:pt>
                <c:pt idx="103">
                  <c:v>48.08</c:v>
                </c:pt>
                <c:pt idx="104">
                  <c:v>47.47</c:v>
                </c:pt>
                <c:pt idx="105">
                  <c:v>48.56</c:v>
                </c:pt>
                <c:pt idx="106">
                  <c:v>48.28</c:v>
                </c:pt>
                <c:pt idx="107">
                  <c:v>51.3</c:v>
                </c:pt>
                <c:pt idx="108">
                  <c:v>50.879999999999995</c:v>
                </c:pt>
                <c:pt idx="109">
                  <c:v>46.51</c:v>
                </c:pt>
                <c:pt idx="110">
                  <c:v>50.7</c:v>
                </c:pt>
                <c:pt idx="111">
                  <c:v>46.36</c:v>
                </c:pt>
                <c:pt idx="112">
                  <c:v>45.1</c:v>
                </c:pt>
                <c:pt idx="113">
                  <c:v>46.78</c:v>
                </c:pt>
                <c:pt idx="114">
                  <c:v>44.96</c:v>
                </c:pt>
                <c:pt idx="115">
                  <c:v>48.260000000000012</c:v>
                </c:pt>
                <c:pt idx="116">
                  <c:v>47.99</c:v>
                </c:pt>
                <c:pt idx="117">
                  <c:v>48.13</c:v>
                </c:pt>
                <c:pt idx="118">
                  <c:v>47.87</c:v>
                </c:pt>
                <c:pt idx="119">
                  <c:v>47.92</c:v>
                </c:pt>
                <c:pt idx="120">
                  <c:v>45.220000000000013</c:v>
                </c:pt>
                <c:pt idx="121">
                  <c:v>46.18</c:v>
                </c:pt>
                <c:pt idx="122">
                  <c:v>47.720000000000013</c:v>
                </c:pt>
                <c:pt idx="123">
                  <c:v>48.1</c:v>
                </c:pt>
                <c:pt idx="124">
                  <c:v>48.220000000000013</c:v>
                </c:pt>
                <c:pt idx="125">
                  <c:v>48.52</c:v>
                </c:pt>
                <c:pt idx="126">
                  <c:v>48.8</c:v>
                </c:pt>
                <c:pt idx="127">
                  <c:v>48.47</c:v>
                </c:pt>
                <c:pt idx="128">
                  <c:v>47.98</c:v>
                </c:pt>
                <c:pt idx="129">
                  <c:v>48.51</c:v>
                </c:pt>
                <c:pt idx="130">
                  <c:v>48.64</c:v>
                </c:pt>
                <c:pt idx="131">
                  <c:v>48.47</c:v>
                </c:pt>
                <c:pt idx="132">
                  <c:v>48.230000000000011</c:v>
                </c:pt>
                <c:pt idx="133">
                  <c:v>48.15</c:v>
                </c:pt>
                <c:pt idx="134">
                  <c:v>48.339999999999996</c:v>
                </c:pt>
                <c:pt idx="135">
                  <c:v>48.24</c:v>
                </c:pt>
                <c:pt idx="136">
                  <c:v>48.309999999999995</c:v>
                </c:pt>
                <c:pt idx="137">
                  <c:v>48.39</c:v>
                </c:pt>
                <c:pt idx="138">
                  <c:v>48.690000000000012</c:v>
                </c:pt>
                <c:pt idx="139">
                  <c:v>48.339999999999996</c:v>
                </c:pt>
                <c:pt idx="140">
                  <c:v>48.230000000000011</c:v>
                </c:pt>
                <c:pt idx="141">
                  <c:v>48.42</c:v>
                </c:pt>
                <c:pt idx="142">
                  <c:v>48.949999999999996</c:v>
                </c:pt>
                <c:pt idx="143">
                  <c:v>48.75</c:v>
                </c:pt>
                <c:pt idx="144">
                  <c:v>48.690000000000012</c:v>
                </c:pt>
                <c:pt idx="145">
                  <c:v>47.93</c:v>
                </c:pt>
                <c:pt idx="146">
                  <c:v>48.43</c:v>
                </c:pt>
                <c:pt idx="147">
                  <c:v>48.64</c:v>
                </c:pt>
                <c:pt idx="148">
                  <c:v>48.78</c:v>
                </c:pt>
                <c:pt idx="149">
                  <c:v>48.57</c:v>
                </c:pt>
                <c:pt idx="150">
                  <c:v>48.27</c:v>
                </c:pt>
                <c:pt idx="151">
                  <c:v>48.64</c:v>
                </c:pt>
                <c:pt idx="152">
                  <c:v>48.36</c:v>
                </c:pt>
                <c:pt idx="153">
                  <c:v>48.8</c:v>
                </c:pt>
                <c:pt idx="154">
                  <c:v>48.260000000000012</c:v>
                </c:pt>
                <c:pt idx="155">
                  <c:v>48.620000000000012</c:v>
                </c:pt>
                <c:pt idx="156">
                  <c:v>48.52</c:v>
                </c:pt>
                <c:pt idx="157">
                  <c:v>48.54</c:v>
                </c:pt>
                <c:pt idx="158">
                  <c:v>48.49</c:v>
                </c:pt>
                <c:pt idx="159">
                  <c:v>48.339999999999996</c:v>
                </c:pt>
                <c:pt idx="160">
                  <c:v>48.690000000000012</c:v>
                </c:pt>
                <c:pt idx="161">
                  <c:v>48.53</c:v>
                </c:pt>
                <c:pt idx="162">
                  <c:v>48.32</c:v>
                </c:pt>
                <c:pt idx="163">
                  <c:v>48.230000000000011</c:v>
                </c:pt>
                <c:pt idx="164">
                  <c:v>48.14</c:v>
                </c:pt>
                <c:pt idx="165">
                  <c:v>48.97</c:v>
                </c:pt>
                <c:pt idx="166">
                  <c:v>48.720000000000013</c:v>
                </c:pt>
                <c:pt idx="167">
                  <c:v>48.849999999999994</c:v>
                </c:pt>
                <c:pt idx="168">
                  <c:v>48.449999999999996</c:v>
                </c:pt>
                <c:pt idx="169">
                  <c:v>48.42</c:v>
                </c:pt>
                <c:pt idx="170">
                  <c:v>48.43</c:v>
                </c:pt>
                <c:pt idx="171">
                  <c:v>48.4</c:v>
                </c:pt>
                <c:pt idx="172">
                  <c:v>48.21</c:v>
                </c:pt>
                <c:pt idx="173">
                  <c:v>48.2</c:v>
                </c:pt>
                <c:pt idx="174">
                  <c:v>48.160000000000011</c:v>
                </c:pt>
                <c:pt idx="175">
                  <c:v>48.33</c:v>
                </c:pt>
                <c:pt idx="176">
                  <c:v>48.27</c:v>
                </c:pt>
                <c:pt idx="177">
                  <c:v>48.21</c:v>
                </c:pt>
                <c:pt idx="178">
                  <c:v>48</c:v>
                </c:pt>
                <c:pt idx="179">
                  <c:v>48.15</c:v>
                </c:pt>
                <c:pt idx="180">
                  <c:v>48.36</c:v>
                </c:pt>
                <c:pt idx="181">
                  <c:v>48.21</c:v>
                </c:pt>
                <c:pt idx="182">
                  <c:v>48.24</c:v>
                </c:pt>
                <c:pt idx="183">
                  <c:v>48.47</c:v>
                </c:pt>
                <c:pt idx="184">
                  <c:v>48.230000000000011</c:v>
                </c:pt>
                <c:pt idx="185">
                  <c:v>48.290000000000013</c:v>
                </c:pt>
                <c:pt idx="186">
                  <c:v>48.33</c:v>
                </c:pt>
                <c:pt idx="187">
                  <c:v>48.120000000000012</c:v>
                </c:pt>
                <c:pt idx="188">
                  <c:v>49.03</c:v>
                </c:pt>
                <c:pt idx="189">
                  <c:v>48.18</c:v>
                </c:pt>
                <c:pt idx="190">
                  <c:v>48.54</c:v>
                </c:pt>
                <c:pt idx="191">
                  <c:v>48.04</c:v>
                </c:pt>
                <c:pt idx="192">
                  <c:v>48.41</c:v>
                </c:pt>
                <c:pt idx="193">
                  <c:v>48.32</c:v>
                </c:pt>
                <c:pt idx="194">
                  <c:v>48.91</c:v>
                </c:pt>
                <c:pt idx="195">
                  <c:v>48.7</c:v>
                </c:pt>
                <c:pt idx="196">
                  <c:v>48.949999999999996</c:v>
                </c:pt>
                <c:pt idx="197">
                  <c:v>47.67</c:v>
                </c:pt>
                <c:pt idx="198">
                  <c:v>48.190000000000012</c:v>
                </c:pt>
                <c:pt idx="199">
                  <c:v>48.18</c:v>
                </c:pt>
                <c:pt idx="200">
                  <c:v>48.39</c:v>
                </c:pt>
                <c:pt idx="201">
                  <c:v>48.1</c:v>
                </c:pt>
                <c:pt idx="202">
                  <c:v>47.83</c:v>
                </c:pt>
                <c:pt idx="203">
                  <c:v>48.42</c:v>
                </c:pt>
                <c:pt idx="204">
                  <c:v>48.48</c:v>
                </c:pt>
                <c:pt idx="205">
                  <c:v>48.02</c:v>
                </c:pt>
                <c:pt idx="206">
                  <c:v>48.220000000000013</c:v>
                </c:pt>
                <c:pt idx="207">
                  <c:v>48.04</c:v>
                </c:pt>
                <c:pt idx="208">
                  <c:v>48.449999999999996</c:v>
                </c:pt>
                <c:pt idx="209">
                  <c:v>47.94</c:v>
                </c:pt>
                <c:pt idx="210">
                  <c:v>48.06</c:v>
                </c:pt>
                <c:pt idx="211">
                  <c:v>47.790000000000013</c:v>
                </c:pt>
                <c:pt idx="212">
                  <c:v>47.67</c:v>
                </c:pt>
                <c:pt idx="213">
                  <c:v>48.18</c:v>
                </c:pt>
                <c:pt idx="214">
                  <c:v>48.290000000000013</c:v>
                </c:pt>
                <c:pt idx="215">
                  <c:v>48.13</c:v>
                </c:pt>
                <c:pt idx="216">
                  <c:v>48.17</c:v>
                </c:pt>
                <c:pt idx="217">
                  <c:v>48.25</c:v>
                </c:pt>
                <c:pt idx="218">
                  <c:v>48.28</c:v>
                </c:pt>
                <c:pt idx="219">
                  <c:v>48.230000000000011</c:v>
                </c:pt>
                <c:pt idx="220">
                  <c:v>47.11</c:v>
                </c:pt>
                <c:pt idx="221">
                  <c:v>47.89</c:v>
                </c:pt>
                <c:pt idx="222">
                  <c:v>47.730000000000011</c:v>
                </c:pt>
                <c:pt idx="223">
                  <c:v>47.48</c:v>
                </c:pt>
                <c:pt idx="224">
                  <c:v>47.87</c:v>
                </c:pt>
                <c:pt idx="225">
                  <c:v>46.99</c:v>
                </c:pt>
                <c:pt idx="226">
                  <c:v>48.74</c:v>
                </c:pt>
                <c:pt idx="227">
                  <c:v>49.25</c:v>
                </c:pt>
                <c:pt idx="228">
                  <c:v>48.190000000000012</c:v>
                </c:pt>
                <c:pt idx="229">
                  <c:v>48.190000000000012</c:v>
                </c:pt>
                <c:pt idx="230">
                  <c:v>48.41</c:v>
                </c:pt>
                <c:pt idx="231">
                  <c:v>49.64</c:v>
                </c:pt>
                <c:pt idx="232">
                  <c:v>48.58</c:v>
                </c:pt>
                <c:pt idx="233">
                  <c:v>49.03</c:v>
                </c:pt>
                <c:pt idx="234">
                  <c:v>48.59</c:v>
                </c:pt>
                <c:pt idx="235">
                  <c:v>49.02</c:v>
                </c:pt>
                <c:pt idx="236">
                  <c:v>48.52</c:v>
                </c:pt>
                <c:pt idx="237">
                  <c:v>49.1</c:v>
                </c:pt>
                <c:pt idx="238">
                  <c:v>49.21</c:v>
                </c:pt>
                <c:pt idx="239">
                  <c:v>48.5</c:v>
                </c:pt>
                <c:pt idx="240">
                  <c:v>49.1</c:v>
                </c:pt>
                <c:pt idx="241">
                  <c:v>48.9</c:v>
                </c:pt>
                <c:pt idx="242">
                  <c:v>49.04</c:v>
                </c:pt>
                <c:pt idx="243">
                  <c:v>48.87</c:v>
                </c:pt>
                <c:pt idx="244">
                  <c:v>49.05</c:v>
                </c:pt>
                <c:pt idx="245">
                  <c:v>49.25</c:v>
                </c:pt>
                <c:pt idx="246">
                  <c:v>49.160000000000011</c:v>
                </c:pt>
                <c:pt idx="247">
                  <c:v>49.25</c:v>
                </c:pt>
                <c:pt idx="248">
                  <c:v>48.68</c:v>
                </c:pt>
                <c:pt idx="249">
                  <c:v>48.44</c:v>
                </c:pt>
                <c:pt idx="250">
                  <c:v>48.08</c:v>
                </c:pt>
                <c:pt idx="251">
                  <c:v>48.349999999999994</c:v>
                </c:pt>
                <c:pt idx="252">
                  <c:v>47.06</c:v>
                </c:pt>
                <c:pt idx="253">
                  <c:v>47.9</c:v>
                </c:pt>
                <c:pt idx="254">
                  <c:v>47.87</c:v>
                </c:pt>
                <c:pt idx="255">
                  <c:v>47.71</c:v>
                </c:pt>
                <c:pt idx="256">
                  <c:v>48</c:v>
                </c:pt>
                <c:pt idx="257">
                  <c:v>48.1</c:v>
                </c:pt>
                <c:pt idx="258">
                  <c:v>48.5</c:v>
                </c:pt>
                <c:pt idx="259">
                  <c:v>48.1</c:v>
                </c:pt>
                <c:pt idx="260">
                  <c:v>48.790000000000013</c:v>
                </c:pt>
                <c:pt idx="261">
                  <c:v>48.04</c:v>
                </c:pt>
                <c:pt idx="262">
                  <c:v>48.61</c:v>
                </c:pt>
                <c:pt idx="263">
                  <c:v>48.230000000000011</c:v>
                </c:pt>
                <c:pt idx="264">
                  <c:v>47.68</c:v>
                </c:pt>
                <c:pt idx="265">
                  <c:v>48.01</c:v>
                </c:pt>
                <c:pt idx="266">
                  <c:v>47.730000000000011</c:v>
                </c:pt>
                <c:pt idx="267">
                  <c:v>48.17</c:v>
                </c:pt>
                <c:pt idx="268">
                  <c:v>48.27</c:v>
                </c:pt>
                <c:pt idx="269">
                  <c:v>47.54</c:v>
                </c:pt>
                <c:pt idx="270">
                  <c:v>48.48</c:v>
                </c:pt>
                <c:pt idx="271">
                  <c:v>48.87</c:v>
                </c:pt>
                <c:pt idx="272">
                  <c:v>46.660000000000011</c:v>
                </c:pt>
                <c:pt idx="273">
                  <c:v>46.51</c:v>
                </c:pt>
                <c:pt idx="274">
                  <c:v>47.96</c:v>
                </c:pt>
                <c:pt idx="275">
                  <c:v>46.949999999999996</c:v>
                </c:pt>
                <c:pt idx="276">
                  <c:v>47.3</c:v>
                </c:pt>
                <c:pt idx="277">
                  <c:v>47.86</c:v>
                </c:pt>
                <c:pt idx="278">
                  <c:v>50.5</c:v>
                </c:pt>
                <c:pt idx="279">
                  <c:v>49.08</c:v>
                </c:pt>
                <c:pt idx="280">
                  <c:v>48.339999999999996</c:v>
                </c:pt>
                <c:pt idx="281">
                  <c:v>47.809999999999995</c:v>
                </c:pt>
                <c:pt idx="282">
                  <c:v>47.77</c:v>
                </c:pt>
                <c:pt idx="283">
                  <c:v>48.449999999999996</c:v>
                </c:pt>
                <c:pt idx="284">
                  <c:v>49.58</c:v>
                </c:pt>
                <c:pt idx="285">
                  <c:v>48.339999999999996</c:v>
                </c:pt>
                <c:pt idx="286">
                  <c:v>48.43</c:v>
                </c:pt>
                <c:pt idx="287">
                  <c:v>48.42</c:v>
                </c:pt>
                <c:pt idx="288">
                  <c:v>48.15</c:v>
                </c:pt>
                <c:pt idx="289">
                  <c:v>48.379999999999995</c:v>
                </c:pt>
                <c:pt idx="290">
                  <c:v>47.7</c:v>
                </c:pt>
                <c:pt idx="291">
                  <c:v>47.9</c:v>
                </c:pt>
                <c:pt idx="292">
                  <c:v>48.98</c:v>
                </c:pt>
                <c:pt idx="293">
                  <c:v>48.47</c:v>
                </c:pt>
                <c:pt idx="294">
                  <c:v>74.25</c:v>
                </c:pt>
                <c:pt idx="295">
                  <c:v>48.61</c:v>
                </c:pt>
                <c:pt idx="296">
                  <c:v>49.83</c:v>
                </c:pt>
                <c:pt idx="297">
                  <c:v>46.4</c:v>
                </c:pt>
                <c:pt idx="298">
                  <c:v>47.15</c:v>
                </c:pt>
                <c:pt idx="299">
                  <c:v>46.82</c:v>
                </c:pt>
                <c:pt idx="300">
                  <c:v>47.6</c:v>
                </c:pt>
                <c:pt idx="301">
                  <c:v>47.44</c:v>
                </c:pt>
                <c:pt idx="302">
                  <c:v>47.1</c:v>
                </c:pt>
                <c:pt idx="303">
                  <c:v>46.09</c:v>
                </c:pt>
                <c:pt idx="304">
                  <c:v>46.15</c:v>
                </c:pt>
                <c:pt idx="305">
                  <c:v>47.760000000000012</c:v>
                </c:pt>
                <c:pt idx="306">
                  <c:v>46.809999999999995</c:v>
                </c:pt>
                <c:pt idx="307">
                  <c:v>55</c:v>
                </c:pt>
                <c:pt idx="308">
                  <c:v>49.07</c:v>
                </c:pt>
                <c:pt idx="309">
                  <c:v>51.6</c:v>
                </c:pt>
                <c:pt idx="310">
                  <c:v>56.8</c:v>
                </c:pt>
                <c:pt idx="311">
                  <c:v>59.57</c:v>
                </c:pt>
                <c:pt idx="312">
                  <c:v>59.93</c:v>
                </c:pt>
                <c:pt idx="313">
                  <c:v>65.7</c:v>
                </c:pt>
                <c:pt idx="314">
                  <c:v>47.91</c:v>
                </c:pt>
                <c:pt idx="315">
                  <c:v>47.89</c:v>
                </c:pt>
                <c:pt idx="316">
                  <c:v>50.3</c:v>
                </c:pt>
                <c:pt idx="317">
                  <c:v>49.75</c:v>
                </c:pt>
                <c:pt idx="318">
                  <c:v>49.99</c:v>
                </c:pt>
                <c:pt idx="319">
                  <c:v>49.32</c:v>
                </c:pt>
                <c:pt idx="320">
                  <c:v>48.809999999999995</c:v>
                </c:pt>
                <c:pt idx="321">
                  <c:v>50.07</c:v>
                </c:pt>
                <c:pt idx="322">
                  <c:v>49.260000000000012</c:v>
                </c:pt>
                <c:pt idx="323">
                  <c:v>49.58</c:v>
                </c:pt>
                <c:pt idx="324">
                  <c:v>49.05</c:v>
                </c:pt>
                <c:pt idx="325">
                  <c:v>48.83</c:v>
                </c:pt>
                <c:pt idx="326">
                  <c:v>48.839999999999996</c:v>
                </c:pt>
                <c:pt idx="327">
                  <c:v>47.9</c:v>
                </c:pt>
                <c:pt idx="328">
                  <c:v>47.03</c:v>
                </c:pt>
                <c:pt idx="329">
                  <c:v>47.98</c:v>
                </c:pt>
                <c:pt idx="330">
                  <c:v>54.290000000000013</c:v>
                </c:pt>
                <c:pt idx="331">
                  <c:v>47.43</c:v>
                </c:pt>
                <c:pt idx="332">
                  <c:v>53.98</c:v>
                </c:pt>
                <c:pt idx="333">
                  <c:v>46.290000000000013</c:v>
                </c:pt>
                <c:pt idx="334">
                  <c:v>50.809999999999995</c:v>
                </c:pt>
                <c:pt idx="335">
                  <c:v>53.74</c:v>
                </c:pt>
                <c:pt idx="336">
                  <c:v>48.290000000000013</c:v>
                </c:pt>
                <c:pt idx="337">
                  <c:v>48.75</c:v>
                </c:pt>
                <c:pt idx="338">
                  <c:v>48.94</c:v>
                </c:pt>
                <c:pt idx="339">
                  <c:v>48.39</c:v>
                </c:pt>
                <c:pt idx="340">
                  <c:v>46.03</c:v>
                </c:pt>
                <c:pt idx="341">
                  <c:v>45.55</c:v>
                </c:pt>
                <c:pt idx="342">
                  <c:v>47.54</c:v>
                </c:pt>
                <c:pt idx="343">
                  <c:v>47.59</c:v>
                </c:pt>
                <c:pt idx="344">
                  <c:v>47.78</c:v>
                </c:pt>
                <c:pt idx="345">
                  <c:v>48.07</c:v>
                </c:pt>
                <c:pt idx="346">
                  <c:v>47.58</c:v>
                </c:pt>
                <c:pt idx="347">
                  <c:v>46.82</c:v>
                </c:pt>
                <c:pt idx="348">
                  <c:v>50.3</c:v>
                </c:pt>
                <c:pt idx="349">
                  <c:v>46.339999999999996</c:v>
                </c:pt>
                <c:pt idx="350">
                  <c:v>49.220000000000013</c:v>
                </c:pt>
                <c:pt idx="351">
                  <c:v>47.4</c:v>
                </c:pt>
                <c:pt idx="352">
                  <c:v>47.8</c:v>
                </c:pt>
                <c:pt idx="353">
                  <c:v>56.86</c:v>
                </c:pt>
                <c:pt idx="354">
                  <c:v>65.33</c:v>
                </c:pt>
                <c:pt idx="355">
                  <c:v>58.04</c:v>
                </c:pt>
                <c:pt idx="356">
                  <c:v>51.63</c:v>
                </c:pt>
                <c:pt idx="357">
                  <c:v>52.03</c:v>
                </c:pt>
                <c:pt idx="358">
                  <c:v>74.25</c:v>
                </c:pt>
                <c:pt idx="359">
                  <c:v>73.8</c:v>
                </c:pt>
                <c:pt idx="360">
                  <c:v>73.239999999999995</c:v>
                </c:pt>
                <c:pt idx="361">
                  <c:v>73.06</c:v>
                </c:pt>
                <c:pt idx="362">
                  <c:v>73.3</c:v>
                </c:pt>
                <c:pt idx="363">
                  <c:v>48.21</c:v>
                </c:pt>
                <c:pt idx="364">
                  <c:v>47.690000000000012</c:v>
                </c:pt>
                <c:pt idx="365">
                  <c:v>48.949999999999996</c:v>
                </c:pt>
                <c:pt idx="366">
                  <c:v>47.54</c:v>
                </c:pt>
                <c:pt idx="367">
                  <c:v>49.08</c:v>
                </c:pt>
                <c:pt idx="368">
                  <c:v>48.96</c:v>
                </c:pt>
                <c:pt idx="369">
                  <c:v>48.68</c:v>
                </c:pt>
                <c:pt idx="370">
                  <c:v>45.839999999999996</c:v>
                </c:pt>
                <c:pt idx="371">
                  <c:v>47.13</c:v>
                </c:pt>
                <c:pt idx="372">
                  <c:v>50.339999999999996</c:v>
                </c:pt>
                <c:pt idx="373">
                  <c:v>49.48</c:v>
                </c:pt>
                <c:pt idx="374">
                  <c:v>50.25</c:v>
                </c:pt>
                <c:pt idx="375">
                  <c:v>47.53</c:v>
                </c:pt>
                <c:pt idx="376">
                  <c:v>49.809999999999995</c:v>
                </c:pt>
                <c:pt idx="377">
                  <c:v>53.809999999999995</c:v>
                </c:pt>
                <c:pt idx="378">
                  <c:v>48</c:v>
                </c:pt>
                <c:pt idx="379">
                  <c:v>48.28</c:v>
                </c:pt>
                <c:pt idx="380">
                  <c:v>50.03</c:v>
                </c:pt>
                <c:pt idx="381">
                  <c:v>53.46</c:v>
                </c:pt>
                <c:pt idx="382">
                  <c:v>47.839999999999996</c:v>
                </c:pt>
                <c:pt idx="383">
                  <c:v>48.99</c:v>
                </c:pt>
                <c:pt idx="384">
                  <c:v>53.32</c:v>
                </c:pt>
                <c:pt idx="385">
                  <c:v>68.069999999999993</c:v>
                </c:pt>
                <c:pt idx="386">
                  <c:v>71.36999999999999</c:v>
                </c:pt>
                <c:pt idx="387">
                  <c:v>72.88</c:v>
                </c:pt>
                <c:pt idx="388">
                  <c:v>75.5</c:v>
                </c:pt>
                <c:pt idx="389">
                  <c:v>64.099999999999994</c:v>
                </c:pt>
                <c:pt idx="390">
                  <c:v>67.88</c:v>
                </c:pt>
                <c:pt idx="391">
                  <c:v>68.19</c:v>
                </c:pt>
                <c:pt idx="392">
                  <c:v>69.010000000000005</c:v>
                </c:pt>
                <c:pt idx="393">
                  <c:v>70.930000000000007</c:v>
                </c:pt>
                <c:pt idx="394">
                  <c:v>71.2</c:v>
                </c:pt>
                <c:pt idx="395">
                  <c:v>72.440000000000026</c:v>
                </c:pt>
                <c:pt idx="396">
                  <c:v>73.319999999999993</c:v>
                </c:pt>
                <c:pt idx="397">
                  <c:v>75.16</c:v>
                </c:pt>
                <c:pt idx="398">
                  <c:v>48.54</c:v>
                </c:pt>
                <c:pt idx="399">
                  <c:v>48.44</c:v>
                </c:pt>
                <c:pt idx="400">
                  <c:v>47.32</c:v>
                </c:pt>
                <c:pt idx="401">
                  <c:v>48.68</c:v>
                </c:pt>
                <c:pt idx="402">
                  <c:v>49.449999999999996</c:v>
                </c:pt>
                <c:pt idx="403">
                  <c:v>51.33</c:v>
                </c:pt>
                <c:pt idx="404">
                  <c:v>50.04</c:v>
                </c:pt>
                <c:pt idx="405">
                  <c:v>46.04</c:v>
                </c:pt>
                <c:pt idx="406">
                  <c:v>48.21</c:v>
                </c:pt>
                <c:pt idx="407">
                  <c:v>54.790000000000013</c:v>
                </c:pt>
                <c:pt idx="408">
                  <c:v>53.42</c:v>
                </c:pt>
                <c:pt idx="409">
                  <c:v>58.32</c:v>
                </c:pt>
                <c:pt idx="410">
                  <c:v>73.27</c:v>
                </c:pt>
                <c:pt idx="411">
                  <c:v>71.260000000000005</c:v>
                </c:pt>
                <c:pt idx="412">
                  <c:v>73.28</c:v>
                </c:pt>
                <c:pt idx="413">
                  <c:v>73.38</c:v>
                </c:pt>
                <c:pt idx="414">
                  <c:v>73.48</c:v>
                </c:pt>
                <c:pt idx="415">
                  <c:v>71.61999999999999</c:v>
                </c:pt>
                <c:pt idx="416">
                  <c:v>71.260000000000005</c:v>
                </c:pt>
                <c:pt idx="417">
                  <c:v>69.72</c:v>
                </c:pt>
                <c:pt idx="418">
                  <c:v>71.02</c:v>
                </c:pt>
                <c:pt idx="419">
                  <c:v>71.78</c:v>
                </c:pt>
                <c:pt idx="420">
                  <c:v>71.52</c:v>
                </c:pt>
                <c:pt idx="421">
                  <c:v>69.959999999999994</c:v>
                </c:pt>
                <c:pt idx="422">
                  <c:v>70.45</c:v>
                </c:pt>
                <c:pt idx="423">
                  <c:v>70.45</c:v>
                </c:pt>
                <c:pt idx="424">
                  <c:v>68.940000000000026</c:v>
                </c:pt>
                <c:pt idx="425">
                  <c:v>74.010000000000005</c:v>
                </c:pt>
                <c:pt idx="426">
                  <c:v>69.849999999999994</c:v>
                </c:pt>
                <c:pt idx="427">
                  <c:v>70.45</c:v>
                </c:pt>
                <c:pt idx="428">
                  <c:v>65.64</c:v>
                </c:pt>
                <c:pt idx="429">
                  <c:v>48.74</c:v>
                </c:pt>
                <c:pt idx="430">
                  <c:v>50.379999999999995</c:v>
                </c:pt>
                <c:pt idx="431">
                  <c:v>50.04</c:v>
                </c:pt>
                <c:pt idx="432">
                  <c:v>69.400000000000006</c:v>
                </c:pt>
                <c:pt idx="433">
                  <c:v>69.5</c:v>
                </c:pt>
                <c:pt idx="434">
                  <c:v>69.5</c:v>
                </c:pt>
                <c:pt idx="435">
                  <c:v>69.7</c:v>
                </c:pt>
                <c:pt idx="436">
                  <c:v>69.5</c:v>
                </c:pt>
                <c:pt idx="437">
                  <c:v>69.3</c:v>
                </c:pt>
                <c:pt idx="438">
                  <c:v>69.2</c:v>
                </c:pt>
                <c:pt idx="439">
                  <c:v>69.099999999999994</c:v>
                </c:pt>
                <c:pt idx="440">
                  <c:v>69.099999999999994</c:v>
                </c:pt>
                <c:pt idx="441">
                  <c:v>69.099999999999994</c:v>
                </c:pt>
                <c:pt idx="442">
                  <c:v>69.5</c:v>
                </c:pt>
                <c:pt idx="443">
                  <c:v>70</c:v>
                </c:pt>
                <c:pt idx="444">
                  <c:v>68.900000000000006</c:v>
                </c:pt>
                <c:pt idx="445">
                  <c:v>65.8</c:v>
                </c:pt>
                <c:pt idx="446">
                  <c:v>70.3</c:v>
                </c:pt>
                <c:pt idx="447">
                  <c:v>70.400000000000006</c:v>
                </c:pt>
                <c:pt idx="448">
                  <c:v>70</c:v>
                </c:pt>
                <c:pt idx="449">
                  <c:v>70</c:v>
                </c:pt>
                <c:pt idx="450">
                  <c:v>70.3</c:v>
                </c:pt>
                <c:pt idx="451">
                  <c:v>69.900000000000006</c:v>
                </c:pt>
                <c:pt idx="452">
                  <c:v>47.94</c:v>
                </c:pt>
                <c:pt idx="453">
                  <c:v>49.190000000000012</c:v>
                </c:pt>
                <c:pt idx="454">
                  <c:v>49.290000000000013</c:v>
                </c:pt>
                <c:pt idx="455">
                  <c:v>49.58</c:v>
                </c:pt>
                <c:pt idx="456">
                  <c:v>47.13</c:v>
                </c:pt>
                <c:pt idx="457">
                  <c:v>49.68</c:v>
                </c:pt>
                <c:pt idx="458">
                  <c:v>50.67</c:v>
                </c:pt>
                <c:pt idx="459">
                  <c:v>49</c:v>
                </c:pt>
                <c:pt idx="460">
                  <c:v>49.32</c:v>
                </c:pt>
                <c:pt idx="461">
                  <c:v>49.760000000000012</c:v>
                </c:pt>
                <c:pt idx="462">
                  <c:v>49.9</c:v>
                </c:pt>
                <c:pt idx="463">
                  <c:v>49.2</c:v>
                </c:pt>
                <c:pt idx="464">
                  <c:v>49.949999999999996</c:v>
                </c:pt>
                <c:pt idx="465">
                  <c:v>47.3</c:v>
                </c:pt>
                <c:pt idx="466">
                  <c:v>49.449999999999996</c:v>
                </c:pt>
                <c:pt idx="467">
                  <c:v>47.59</c:v>
                </c:pt>
                <c:pt idx="468">
                  <c:v>49.15</c:v>
                </c:pt>
                <c:pt idx="469">
                  <c:v>49.720000000000013</c:v>
                </c:pt>
                <c:pt idx="470">
                  <c:v>47.190000000000012</c:v>
                </c:pt>
                <c:pt idx="471">
                  <c:v>46.03</c:v>
                </c:pt>
                <c:pt idx="472">
                  <c:v>48.71</c:v>
                </c:pt>
                <c:pt idx="473">
                  <c:v>47.47</c:v>
                </c:pt>
                <c:pt idx="474">
                  <c:v>48.42</c:v>
                </c:pt>
                <c:pt idx="475">
                  <c:v>47.52</c:v>
                </c:pt>
                <c:pt idx="476">
                  <c:v>48.99</c:v>
                </c:pt>
                <c:pt idx="477">
                  <c:v>48</c:v>
                </c:pt>
                <c:pt idx="478">
                  <c:v>48.8</c:v>
                </c:pt>
                <c:pt idx="479">
                  <c:v>46.65</c:v>
                </c:pt>
                <c:pt idx="480">
                  <c:v>46.660000000000011</c:v>
                </c:pt>
                <c:pt idx="481">
                  <c:v>45.44</c:v>
                </c:pt>
                <c:pt idx="482">
                  <c:v>45.98</c:v>
                </c:pt>
                <c:pt idx="483">
                  <c:v>46.379999999999995</c:v>
                </c:pt>
                <c:pt idx="484">
                  <c:v>49.51</c:v>
                </c:pt>
                <c:pt idx="485">
                  <c:v>50.67</c:v>
                </c:pt>
                <c:pt idx="486">
                  <c:v>47.78</c:v>
                </c:pt>
                <c:pt idx="487">
                  <c:v>47.33</c:v>
                </c:pt>
                <c:pt idx="488">
                  <c:v>49.63</c:v>
                </c:pt>
                <c:pt idx="489">
                  <c:v>49.89</c:v>
                </c:pt>
                <c:pt idx="490">
                  <c:v>47.87</c:v>
                </c:pt>
                <c:pt idx="491">
                  <c:v>48.65</c:v>
                </c:pt>
                <c:pt idx="492">
                  <c:v>49.4</c:v>
                </c:pt>
                <c:pt idx="493">
                  <c:v>46.92</c:v>
                </c:pt>
                <c:pt idx="494">
                  <c:v>46.1</c:v>
                </c:pt>
                <c:pt idx="495">
                  <c:v>47.5</c:v>
                </c:pt>
                <c:pt idx="496">
                  <c:v>46.06</c:v>
                </c:pt>
                <c:pt idx="497">
                  <c:v>48.86</c:v>
                </c:pt>
                <c:pt idx="498">
                  <c:v>48.68</c:v>
                </c:pt>
                <c:pt idx="499">
                  <c:v>70.2</c:v>
                </c:pt>
                <c:pt idx="500">
                  <c:v>72.099999999999994</c:v>
                </c:pt>
                <c:pt idx="501">
                  <c:v>71.400000000000006</c:v>
                </c:pt>
                <c:pt idx="502">
                  <c:v>70.900000000000006</c:v>
                </c:pt>
                <c:pt idx="503">
                  <c:v>68.5</c:v>
                </c:pt>
                <c:pt idx="504">
                  <c:v>70</c:v>
                </c:pt>
                <c:pt idx="505">
                  <c:v>71.599999999999994</c:v>
                </c:pt>
                <c:pt idx="506">
                  <c:v>71.5</c:v>
                </c:pt>
                <c:pt idx="507">
                  <c:v>71.3</c:v>
                </c:pt>
                <c:pt idx="508">
                  <c:v>54.9</c:v>
                </c:pt>
                <c:pt idx="509">
                  <c:v>53</c:v>
                </c:pt>
                <c:pt idx="510">
                  <c:v>65.599999999999994</c:v>
                </c:pt>
                <c:pt idx="511">
                  <c:v>47.43</c:v>
                </c:pt>
                <c:pt idx="512">
                  <c:v>47.77</c:v>
                </c:pt>
                <c:pt idx="513">
                  <c:v>47.08</c:v>
                </c:pt>
                <c:pt idx="514">
                  <c:v>47.07</c:v>
                </c:pt>
                <c:pt idx="515">
                  <c:v>73</c:v>
                </c:pt>
                <c:pt idx="516">
                  <c:v>72.5</c:v>
                </c:pt>
                <c:pt idx="517">
                  <c:v>73.900000000000006</c:v>
                </c:pt>
                <c:pt idx="518">
                  <c:v>72.5</c:v>
                </c:pt>
                <c:pt idx="519">
                  <c:v>72.5</c:v>
                </c:pt>
                <c:pt idx="520">
                  <c:v>71.599999999999994</c:v>
                </c:pt>
                <c:pt idx="521">
                  <c:v>69.8</c:v>
                </c:pt>
                <c:pt idx="522">
                  <c:v>68.900000000000006</c:v>
                </c:pt>
                <c:pt idx="523">
                  <c:v>71.599999999999994</c:v>
                </c:pt>
                <c:pt idx="524">
                  <c:v>65.2</c:v>
                </c:pt>
                <c:pt idx="525">
                  <c:v>66.2</c:v>
                </c:pt>
                <c:pt idx="526">
                  <c:v>66.2</c:v>
                </c:pt>
                <c:pt idx="527">
                  <c:v>63</c:v>
                </c:pt>
                <c:pt idx="528">
                  <c:v>60.7</c:v>
                </c:pt>
                <c:pt idx="529">
                  <c:v>60.3</c:v>
                </c:pt>
                <c:pt idx="530">
                  <c:v>58.9</c:v>
                </c:pt>
                <c:pt idx="531">
                  <c:v>58</c:v>
                </c:pt>
                <c:pt idx="532">
                  <c:v>57.1</c:v>
                </c:pt>
                <c:pt idx="533">
                  <c:v>56.2</c:v>
                </c:pt>
                <c:pt idx="534">
                  <c:v>59.4</c:v>
                </c:pt>
                <c:pt idx="535">
                  <c:v>53.9</c:v>
                </c:pt>
                <c:pt idx="536">
                  <c:v>72.36</c:v>
                </c:pt>
                <c:pt idx="537">
                  <c:v>72.14</c:v>
                </c:pt>
                <c:pt idx="538">
                  <c:v>71.739999999999995</c:v>
                </c:pt>
                <c:pt idx="539">
                  <c:v>71.34</c:v>
                </c:pt>
                <c:pt idx="540">
                  <c:v>65.25</c:v>
                </c:pt>
                <c:pt idx="541">
                  <c:v>64.09</c:v>
                </c:pt>
                <c:pt idx="542">
                  <c:v>62.87</c:v>
                </c:pt>
                <c:pt idx="543">
                  <c:v>61.61</c:v>
                </c:pt>
                <c:pt idx="544">
                  <c:v>57.82</c:v>
                </c:pt>
                <c:pt idx="545">
                  <c:v>56.99</c:v>
                </c:pt>
                <c:pt idx="546">
                  <c:v>67.819999999999993</c:v>
                </c:pt>
                <c:pt idx="547">
                  <c:v>68.459999999999994</c:v>
                </c:pt>
                <c:pt idx="548">
                  <c:v>69.31</c:v>
                </c:pt>
                <c:pt idx="549">
                  <c:v>68.69</c:v>
                </c:pt>
                <c:pt idx="550">
                  <c:v>66.959999999999994</c:v>
                </c:pt>
                <c:pt idx="551">
                  <c:v>67.679999999999978</c:v>
                </c:pt>
                <c:pt idx="552">
                  <c:v>66.48</c:v>
                </c:pt>
                <c:pt idx="553">
                  <c:v>66.260000000000005</c:v>
                </c:pt>
                <c:pt idx="554">
                  <c:v>65.099999999999994</c:v>
                </c:pt>
                <c:pt idx="555">
                  <c:v>63.55</c:v>
                </c:pt>
                <c:pt idx="556">
                  <c:v>62.49</c:v>
                </c:pt>
                <c:pt idx="557">
                  <c:v>62.71</c:v>
                </c:pt>
                <c:pt idx="558">
                  <c:v>56.15</c:v>
                </c:pt>
                <c:pt idx="559">
                  <c:v>58.99</c:v>
                </c:pt>
                <c:pt idx="560">
                  <c:v>54.349999999999994</c:v>
                </c:pt>
                <c:pt idx="561">
                  <c:v>59.7</c:v>
                </c:pt>
                <c:pt idx="562">
                  <c:v>54.8</c:v>
                </c:pt>
                <c:pt idx="563">
                  <c:v>61.55</c:v>
                </c:pt>
                <c:pt idx="564">
                  <c:v>56.13</c:v>
                </c:pt>
                <c:pt idx="565">
                  <c:v>54.9</c:v>
                </c:pt>
                <c:pt idx="566">
                  <c:v>54.36</c:v>
                </c:pt>
                <c:pt idx="567">
                  <c:v>73.16</c:v>
                </c:pt>
                <c:pt idx="568">
                  <c:v>72.34</c:v>
                </c:pt>
                <c:pt idx="569">
                  <c:v>73.16</c:v>
                </c:pt>
                <c:pt idx="570">
                  <c:v>70.14</c:v>
                </c:pt>
                <c:pt idx="571">
                  <c:v>72.63</c:v>
                </c:pt>
                <c:pt idx="572">
                  <c:v>68.86999999999999</c:v>
                </c:pt>
                <c:pt idx="573">
                  <c:v>65.040000000000006</c:v>
                </c:pt>
                <c:pt idx="574">
                  <c:v>58.25</c:v>
                </c:pt>
                <c:pt idx="575">
                  <c:v>50.1</c:v>
                </c:pt>
                <c:pt idx="576">
                  <c:v>50.2</c:v>
                </c:pt>
                <c:pt idx="577">
                  <c:v>50</c:v>
                </c:pt>
                <c:pt idx="578">
                  <c:v>71.19</c:v>
                </c:pt>
                <c:pt idx="579">
                  <c:v>81</c:v>
                </c:pt>
                <c:pt idx="580">
                  <c:v>81.2</c:v>
                </c:pt>
                <c:pt idx="581">
                  <c:v>54.690000000000012</c:v>
                </c:pt>
                <c:pt idx="582">
                  <c:v>60.18</c:v>
                </c:pt>
                <c:pt idx="583">
                  <c:v>63.65</c:v>
                </c:pt>
                <c:pt idx="584">
                  <c:v>69.959999999999994</c:v>
                </c:pt>
                <c:pt idx="585">
                  <c:v>65.569999999999993</c:v>
                </c:pt>
                <c:pt idx="586">
                  <c:v>73.849999999999994</c:v>
                </c:pt>
                <c:pt idx="587">
                  <c:v>70.510000000000005</c:v>
                </c:pt>
                <c:pt idx="588">
                  <c:v>71.23</c:v>
                </c:pt>
                <c:pt idx="589">
                  <c:v>71.39</c:v>
                </c:pt>
                <c:pt idx="590">
                  <c:v>72.09</c:v>
                </c:pt>
                <c:pt idx="591">
                  <c:v>68.349999999999994</c:v>
                </c:pt>
                <c:pt idx="592">
                  <c:v>74.319999999999993</c:v>
                </c:pt>
                <c:pt idx="593">
                  <c:v>65.05</c:v>
                </c:pt>
                <c:pt idx="594">
                  <c:v>67.89</c:v>
                </c:pt>
                <c:pt idx="595">
                  <c:v>74.34</c:v>
                </c:pt>
                <c:pt idx="596">
                  <c:v>70.28</c:v>
                </c:pt>
                <c:pt idx="597">
                  <c:v>62</c:v>
                </c:pt>
                <c:pt idx="598">
                  <c:v>66.989999999999995</c:v>
                </c:pt>
                <c:pt idx="599">
                  <c:v>49.15</c:v>
                </c:pt>
                <c:pt idx="600">
                  <c:v>52.61</c:v>
                </c:pt>
                <c:pt idx="601">
                  <c:v>54.68</c:v>
                </c:pt>
                <c:pt idx="602">
                  <c:v>47.47</c:v>
                </c:pt>
                <c:pt idx="603">
                  <c:v>49.260000000000012</c:v>
                </c:pt>
                <c:pt idx="604">
                  <c:v>49.65</c:v>
                </c:pt>
                <c:pt idx="605">
                  <c:v>69.239999999999995</c:v>
                </c:pt>
                <c:pt idx="606">
                  <c:v>48.47</c:v>
                </c:pt>
                <c:pt idx="607">
                  <c:v>49.4</c:v>
                </c:pt>
                <c:pt idx="608">
                  <c:v>49.05</c:v>
                </c:pt>
                <c:pt idx="609">
                  <c:v>70.5</c:v>
                </c:pt>
                <c:pt idx="610">
                  <c:v>70.260000000000005</c:v>
                </c:pt>
                <c:pt idx="611">
                  <c:v>71.065000000000012</c:v>
                </c:pt>
                <c:pt idx="612">
                  <c:v>70.239999999999995</c:v>
                </c:pt>
                <c:pt idx="613">
                  <c:v>47.7</c:v>
                </c:pt>
                <c:pt idx="614">
                  <c:v>49.59</c:v>
                </c:pt>
                <c:pt idx="615">
                  <c:v>49.839999999999996</c:v>
                </c:pt>
                <c:pt idx="616">
                  <c:v>47.8</c:v>
                </c:pt>
                <c:pt idx="617">
                  <c:v>47.220000000000013</c:v>
                </c:pt>
                <c:pt idx="618">
                  <c:v>47.849999999999994</c:v>
                </c:pt>
                <c:pt idx="619">
                  <c:v>47.3</c:v>
                </c:pt>
                <c:pt idx="620">
                  <c:v>46.13</c:v>
                </c:pt>
                <c:pt idx="621">
                  <c:v>47.71</c:v>
                </c:pt>
                <c:pt idx="622">
                  <c:v>46.18</c:v>
                </c:pt>
                <c:pt idx="623">
                  <c:v>47.46</c:v>
                </c:pt>
                <c:pt idx="624">
                  <c:v>48.06</c:v>
                </c:pt>
                <c:pt idx="625">
                  <c:v>47.36</c:v>
                </c:pt>
                <c:pt idx="626">
                  <c:v>47.25</c:v>
                </c:pt>
                <c:pt idx="627">
                  <c:v>46.690000000000012</c:v>
                </c:pt>
                <c:pt idx="628">
                  <c:v>46.36</c:v>
                </c:pt>
                <c:pt idx="629">
                  <c:v>49.13</c:v>
                </c:pt>
                <c:pt idx="630">
                  <c:v>47.44</c:v>
                </c:pt>
                <c:pt idx="631">
                  <c:v>47.86</c:v>
                </c:pt>
                <c:pt idx="632">
                  <c:v>44.9</c:v>
                </c:pt>
                <c:pt idx="633">
                  <c:v>45</c:v>
                </c:pt>
                <c:pt idx="634">
                  <c:v>47.339999999999996</c:v>
                </c:pt>
                <c:pt idx="635">
                  <c:v>46.309999999999995</c:v>
                </c:pt>
                <c:pt idx="636">
                  <c:v>47.11</c:v>
                </c:pt>
                <c:pt idx="637">
                  <c:v>47.63</c:v>
                </c:pt>
                <c:pt idx="638">
                  <c:v>48.27</c:v>
                </c:pt>
                <c:pt idx="639">
                  <c:v>47.71</c:v>
                </c:pt>
                <c:pt idx="640">
                  <c:v>48.99</c:v>
                </c:pt>
                <c:pt idx="641">
                  <c:v>48</c:v>
                </c:pt>
                <c:pt idx="642">
                  <c:v>47.46</c:v>
                </c:pt>
                <c:pt idx="643">
                  <c:v>49.86</c:v>
                </c:pt>
                <c:pt idx="644">
                  <c:v>48.879999999999995</c:v>
                </c:pt>
                <c:pt idx="645">
                  <c:v>46.33</c:v>
                </c:pt>
                <c:pt idx="646">
                  <c:v>54.6</c:v>
                </c:pt>
                <c:pt idx="647">
                  <c:v>47.54</c:v>
                </c:pt>
                <c:pt idx="648">
                  <c:v>48.17</c:v>
                </c:pt>
                <c:pt idx="649">
                  <c:v>49.39</c:v>
                </c:pt>
                <c:pt idx="650">
                  <c:v>48.33</c:v>
                </c:pt>
                <c:pt idx="651">
                  <c:v>48.21</c:v>
                </c:pt>
                <c:pt idx="652">
                  <c:v>49.82</c:v>
                </c:pt>
                <c:pt idx="653">
                  <c:v>44.77</c:v>
                </c:pt>
                <c:pt idx="654">
                  <c:v>47.87</c:v>
                </c:pt>
                <c:pt idx="655">
                  <c:v>48.809999999999995</c:v>
                </c:pt>
                <c:pt idx="656">
                  <c:v>48.63</c:v>
                </c:pt>
                <c:pt idx="657">
                  <c:v>45.9</c:v>
                </c:pt>
                <c:pt idx="658">
                  <c:v>48.09</c:v>
                </c:pt>
                <c:pt idx="659">
                  <c:v>50.56</c:v>
                </c:pt>
                <c:pt idx="660">
                  <c:v>45.42</c:v>
                </c:pt>
                <c:pt idx="661">
                  <c:v>45.790000000000013</c:v>
                </c:pt>
                <c:pt idx="662">
                  <c:v>47.63</c:v>
                </c:pt>
                <c:pt idx="663">
                  <c:v>47.83</c:v>
                </c:pt>
                <c:pt idx="664">
                  <c:v>45.730000000000011</c:v>
                </c:pt>
                <c:pt idx="665">
                  <c:v>45.52</c:v>
                </c:pt>
                <c:pt idx="666">
                  <c:v>48.290000000000013</c:v>
                </c:pt>
                <c:pt idx="667">
                  <c:v>47.08</c:v>
                </c:pt>
                <c:pt idx="668">
                  <c:v>45.849999999999994</c:v>
                </c:pt>
                <c:pt idx="669">
                  <c:v>48.57</c:v>
                </c:pt>
                <c:pt idx="670">
                  <c:v>47.59</c:v>
                </c:pt>
                <c:pt idx="671">
                  <c:v>44.949999999999996</c:v>
                </c:pt>
                <c:pt idx="672">
                  <c:v>50.260000000000012</c:v>
                </c:pt>
                <c:pt idx="673">
                  <c:v>47.93</c:v>
                </c:pt>
                <c:pt idx="674">
                  <c:v>48.01</c:v>
                </c:pt>
                <c:pt idx="675">
                  <c:v>48.82</c:v>
                </c:pt>
                <c:pt idx="676">
                  <c:v>47.9</c:v>
                </c:pt>
                <c:pt idx="677">
                  <c:v>49.48</c:v>
                </c:pt>
                <c:pt idx="678">
                  <c:v>50.59</c:v>
                </c:pt>
                <c:pt idx="679">
                  <c:v>52.36</c:v>
                </c:pt>
                <c:pt idx="680">
                  <c:v>48.339999999999996</c:v>
                </c:pt>
                <c:pt idx="681">
                  <c:v>49.260000000000012</c:v>
                </c:pt>
                <c:pt idx="682">
                  <c:v>47.839999999999996</c:v>
                </c:pt>
                <c:pt idx="683">
                  <c:v>48.48</c:v>
                </c:pt>
                <c:pt idx="684">
                  <c:v>48.54</c:v>
                </c:pt>
                <c:pt idx="685">
                  <c:v>47.71</c:v>
                </c:pt>
                <c:pt idx="686">
                  <c:v>48.09</c:v>
                </c:pt>
                <c:pt idx="687">
                  <c:v>48.879999999999995</c:v>
                </c:pt>
                <c:pt idx="688">
                  <c:v>48.01</c:v>
                </c:pt>
                <c:pt idx="689">
                  <c:v>50.120000000000012</c:v>
                </c:pt>
                <c:pt idx="690">
                  <c:v>49.48</c:v>
                </c:pt>
                <c:pt idx="691">
                  <c:v>52.15</c:v>
                </c:pt>
                <c:pt idx="692">
                  <c:v>46.44</c:v>
                </c:pt>
                <c:pt idx="693">
                  <c:v>52.36</c:v>
                </c:pt>
                <c:pt idx="694">
                  <c:v>48.3</c:v>
                </c:pt>
                <c:pt idx="695">
                  <c:v>47.74</c:v>
                </c:pt>
                <c:pt idx="696">
                  <c:v>48.760000000000012</c:v>
                </c:pt>
                <c:pt idx="697">
                  <c:v>47.8</c:v>
                </c:pt>
                <c:pt idx="698">
                  <c:v>48.730000000000011</c:v>
                </c:pt>
                <c:pt idx="699">
                  <c:v>48.4</c:v>
                </c:pt>
                <c:pt idx="700">
                  <c:v>48.93</c:v>
                </c:pt>
                <c:pt idx="701">
                  <c:v>49.730000000000011</c:v>
                </c:pt>
                <c:pt idx="702">
                  <c:v>49.260000000000012</c:v>
                </c:pt>
                <c:pt idx="703">
                  <c:v>47</c:v>
                </c:pt>
                <c:pt idx="704">
                  <c:v>48.8</c:v>
                </c:pt>
                <c:pt idx="705">
                  <c:v>47.44</c:v>
                </c:pt>
                <c:pt idx="706">
                  <c:v>49.04</c:v>
                </c:pt>
                <c:pt idx="707">
                  <c:v>47.74</c:v>
                </c:pt>
                <c:pt idx="708">
                  <c:v>48.620000000000012</c:v>
                </c:pt>
                <c:pt idx="709">
                  <c:v>48.55</c:v>
                </c:pt>
                <c:pt idx="710">
                  <c:v>49.260000000000012</c:v>
                </c:pt>
                <c:pt idx="711">
                  <c:v>48.93</c:v>
                </c:pt>
                <c:pt idx="712">
                  <c:v>47.790000000000013</c:v>
                </c:pt>
                <c:pt idx="713">
                  <c:v>48.07</c:v>
                </c:pt>
                <c:pt idx="714">
                  <c:v>47.8</c:v>
                </c:pt>
                <c:pt idx="715">
                  <c:v>48.21</c:v>
                </c:pt>
                <c:pt idx="716">
                  <c:v>49.230000000000011</c:v>
                </c:pt>
                <c:pt idx="717">
                  <c:v>46.809999999999995</c:v>
                </c:pt>
                <c:pt idx="718">
                  <c:v>48.690000000000012</c:v>
                </c:pt>
                <c:pt idx="719">
                  <c:v>49.15</c:v>
                </c:pt>
                <c:pt idx="720">
                  <c:v>48.87</c:v>
                </c:pt>
                <c:pt idx="721">
                  <c:v>48.790000000000013</c:v>
                </c:pt>
                <c:pt idx="722">
                  <c:v>46.290000000000013</c:v>
                </c:pt>
                <c:pt idx="723">
                  <c:v>46.36</c:v>
                </c:pt>
                <c:pt idx="724">
                  <c:v>56.389239999999994</c:v>
                </c:pt>
                <c:pt idx="725">
                  <c:v>56.615470000000002</c:v>
                </c:pt>
                <c:pt idx="726">
                  <c:v>46.379999999999995</c:v>
                </c:pt>
                <c:pt idx="727">
                  <c:v>68.72</c:v>
                </c:pt>
                <c:pt idx="728">
                  <c:v>69.940000000000026</c:v>
                </c:pt>
                <c:pt idx="729">
                  <c:v>47.349999999999994</c:v>
                </c:pt>
                <c:pt idx="730">
                  <c:v>67.760000000000005</c:v>
                </c:pt>
                <c:pt idx="731">
                  <c:v>68.19</c:v>
                </c:pt>
                <c:pt idx="732">
                  <c:v>47.8</c:v>
                </c:pt>
                <c:pt idx="733">
                  <c:v>48.07</c:v>
                </c:pt>
                <c:pt idx="734">
                  <c:v>69.099999999999994</c:v>
                </c:pt>
                <c:pt idx="735">
                  <c:v>69.59</c:v>
                </c:pt>
                <c:pt idx="736">
                  <c:v>70.77</c:v>
                </c:pt>
                <c:pt idx="737">
                  <c:v>70.36</c:v>
                </c:pt>
                <c:pt idx="738">
                  <c:v>55.9</c:v>
                </c:pt>
                <c:pt idx="739">
                  <c:v>59.849999999999994</c:v>
                </c:pt>
                <c:pt idx="740">
                  <c:v>66.88</c:v>
                </c:pt>
                <c:pt idx="741">
                  <c:v>47.55</c:v>
                </c:pt>
                <c:pt idx="742">
                  <c:v>69.75</c:v>
                </c:pt>
                <c:pt idx="743">
                  <c:v>47.760000000000012</c:v>
                </c:pt>
                <c:pt idx="744">
                  <c:v>47.86</c:v>
                </c:pt>
                <c:pt idx="745">
                  <c:v>48.51</c:v>
                </c:pt>
                <c:pt idx="746">
                  <c:v>51.339999999999996</c:v>
                </c:pt>
                <c:pt idx="747">
                  <c:v>68</c:v>
                </c:pt>
                <c:pt idx="748">
                  <c:v>68.209999999999994</c:v>
                </c:pt>
                <c:pt idx="749">
                  <c:v>70.11</c:v>
                </c:pt>
                <c:pt idx="750">
                  <c:v>50.879999999999995</c:v>
                </c:pt>
                <c:pt idx="751">
                  <c:v>65.319999999999993</c:v>
                </c:pt>
                <c:pt idx="752">
                  <c:v>65.489999999999995</c:v>
                </c:pt>
                <c:pt idx="753">
                  <c:v>69.59</c:v>
                </c:pt>
                <c:pt idx="754">
                  <c:v>68.56</c:v>
                </c:pt>
                <c:pt idx="755">
                  <c:v>70.400000000000006</c:v>
                </c:pt>
                <c:pt idx="756">
                  <c:v>70.930000000000007</c:v>
                </c:pt>
                <c:pt idx="757">
                  <c:v>48.620000000000012</c:v>
                </c:pt>
                <c:pt idx="758">
                  <c:v>70.040000000000006</c:v>
                </c:pt>
                <c:pt idx="759">
                  <c:v>68.7</c:v>
                </c:pt>
                <c:pt idx="760">
                  <c:v>70.540000000000006</c:v>
                </c:pt>
                <c:pt idx="761">
                  <c:v>71.239999999999995</c:v>
                </c:pt>
                <c:pt idx="762">
                  <c:v>47.160000000000011</c:v>
                </c:pt>
                <c:pt idx="763">
                  <c:v>70.13</c:v>
                </c:pt>
                <c:pt idx="764">
                  <c:v>74.31</c:v>
                </c:pt>
                <c:pt idx="765">
                  <c:v>74.400000000000006</c:v>
                </c:pt>
                <c:pt idx="766">
                  <c:v>76.27</c:v>
                </c:pt>
                <c:pt idx="767">
                  <c:v>74.400000000000006</c:v>
                </c:pt>
                <c:pt idx="768">
                  <c:v>73.040000000000006</c:v>
                </c:pt>
                <c:pt idx="769">
                  <c:v>76.459999999999994</c:v>
                </c:pt>
                <c:pt idx="770">
                  <c:v>66.790000000000006</c:v>
                </c:pt>
                <c:pt idx="771">
                  <c:v>66.75</c:v>
                </c:pt>
                <c:pt idx="772">
                  <c:v>68.81</c:v>
                </c:pt>
                <c:pt idx="773">
                  <c:v>68.410000000000025</c:v>
                </c:pt>
                <c:pt idx="774">
                  <c:v>72.39</c:v>
                </c:pt>
                <c:pt idx="775">
                  <c:v>70.2</c:v>
                </c:pt>
                <c:pt idx="776">
                  <c:v>68.89</c:v>
                </c:pt>
                <c:pt idx="777">
                  <c:v>70.13</c:v>
                </c:pt>
                <c:pt idx="778">
                  <c:v>72.28</c:v>
                </c:pt>
                <c:pt idx="779">
                  <c:v>72.819999999999993</c:v>
                </c:pt>
                <c:pt idx="780">
                  <c:v>46.04</c:v>
                </c:pt>
                <c:pt idx="781">
                  <c:v>47.309999999999995</c:v>
                </c:pt>
                <c:pt idx="782">
                  <c:v>47.07</c:v>
                </c:pt>
                <c:pt idx="783">
                  <c:v>48.08</c:v>
                </c:pt>
                <c:pt idx="784">
                  <c:v>48.64</c:v>
                </c:pt>
                <c:pt idx="785">
                  <c:v>48</c:v>
                </c:pt>
                <c:pt idx="786">
                  <c:v>48.2</c:v>
                </c:pt>
                <c:pt idx="787">
                  <c:v>52.08</c:v>
                </c:pt>
                <c:pt idx="788">
                  <c:v>52.89</c:v>
                </c:pt>
                <c:pt idx="789">
                  <c:v>60.53</c:v>
                </c:pt>
                <c:pt idx="790">
                  <c:v>62.449999999999996</c:v>
                </c:pt>
                <c:pt idx="791">
                  <c:v>61.75</c:v>
                </c:pt>
                <c:pt idx="792">
                  <c:v>68.010000000000005</c:v>
                </c:pt>
                <c:pt idx="793">
                  <c:v>47.08</c:v>
                </c:pt>
                <c:pt idx="794">
                  <c:v>55.52</c:v>
                </c:pt>
                <c:pt idx="795">
                  <c:v>67.98</c:v>
                </c:pt>
                <c:pt idx="796">
                  <c:v>47.27</c:v>
                </c:pt>
                <c:pt idx="797">
                  <c:v>46.61</c:v>
                </c:pt>
                <c:pt idx="798">
                  <c:v>47.1</c:v>
                </c:pt>
                <c:pt idx="799">
                  <c:v>47.660000000000011</c:v>
                </c:pt>
                <c:pt idx="800">
                  <c:v>47.56</c:v>
                </c:pt>
                <c:pt idx="801">
                  <c:v>47.1</c:v>
                </c:pt>
                <c:pt idx="802">
                  <c:v>47.54</c:v>
                </c:pt>
                <c:pt idx="803">
                  <c:v>46.91</c:v>
                </c:pt>
                <c:pt idx="804">
                  <c:v>47.56</c:v>
                </c:pt>
                <c:pt idx="805">
                  <c:v>46.730000000000011</c:v>
                </c:pt>
                <c:pt idx="806">
                  <c:v>47.53</c:v>
                </c:pt>
                <c:pt idx="807">
                  <c:v>47.620000000000012</c:v>
                </c:pt>
                <c:pt idx="808">
                  <c:v>47.14</c:v>
                </c:pt>
                <c:pt idx="809">
                  <c:v>46.839999999999996</c:v>
                </c:pt>
                <c:pt idx="810">
                  <c:v>47.730000000000011</c:v>
                </c:pt>
                <c:pt idx="811">
                  <c:v>47.8</c:v>
                </c:pt>
                <c:pt idx="812">
                  <c:v>47.78</c:v>
                </c:pt>
                <c:pt idx="813">
                  <c:v>47.78</c:v>
                </c:pt>
                <c:pt idx="814">
                  <c:v>47.89</c:v>
                </c:pt>
                <c:pt idx="815">
                  <c:v>48.160000000000011</c:v>
                </c:pt>
                <c:pt idx="816">
                  <c:v>47.71</c:v>
                </c:pt>
                <c:pt idx="817">
                  <c:v>47.36</c:v>
                </c:pt>
                <c:pt idx="818">
                  <c:v>47.849999999999994</c:v>
                </c:pt>
                <c:pt idx="819">
                  <c:v>47.760000000000012</c:v>
                </c:pt>
                <c:pt idx="820">
                  <c:v>47.55</c:v>
                </c:pt>
                <c:pt idx="821">
                  <c:v>48.21</c:v>
                </c:pt>
                <c:pt idx="822">
                  <c:v>47.61</c:v>
                </c:pt>
                <c:pt idx="823">
                  <c:v>47.93</c:v>
                </c:pt>
                <c:pt idx="824">
                  <c:v>50.120000000000012</c:v>
                </c:pt>
                <c:pt idx="825">
                  <c:v>50.09</c:v>
                </c:pt>
                <c:pt idx="826">
                  <c:v>50.11</c:v>
                </c:pt>
                <c:pt idx="827">
                  <c:v>50.18</c:v>
                </c:pt>
                <c:pt idx="828">
                  <c:v>49.24</c:v>
                </c:pt>
                <c:pt idx="829">
                  <c:v>49.379999999999995</c:v>
                </c:pt>
                <c:pt idx="830">
                  <c:v>49.44</c:v>
                </c:pt>
                <c:pt idx="831">
                  <c:v>49.07</c:v>
                </c:pt>
                <c:pt idx="832">
                  <c:v>48.97</c:v>
                </c:pt>
                <c:pt idx="833">
                  <c:v>49.05</c:v>
                </c:pt>
                <c:pt idx="834">
                  <c:v>48.97</c:v>
                </c:pt>
                <c:pt idx="835">
                  <c:v>49.28</c:v>
                </c:pt>
                <c:pt idx="836">
                  <c:v>48.96</c:v>
                </c:pt>
                <c:pt idx="837">
                  <c:v>49.09</c:v>
                </c:pt>
                <c:pt idx="838">
                  <c:v>48.809999999999995</c:v>
                </c:pt>
                <c:pt idx="839">
                  <c:v>49.03</c:v>
                </c:pt>
                <c:pt idx="840">
                  <c:v>48.99</c:v>
                </c:pt>
                <c:pt idx="841">
                  <c:v>49.18</c:v>
                </c:pt>
                <c:pt idx="842">
                  <c:v>48.83</c:v>
                </c:pt>
                <c:pt idx="843">
                  <c:v>48.52</c:v>
                </c:pt>
                <c:pt idx="844">
                  <c:v>49.349999999999994</c:v>
                </c:pt>
                <c:pt idx="845">
                  <c:v>49.74</c:v>
                </c:pt>
                <c:pt idx="846">
                  <c:v>66.2</c:v>
                </c:pt>
                <c:pt idx="847">
                  <c:v>66.900000000000006</c:v>
                </c:pt>
                <c:pt idx="848">
                  <c:v>67.8</c:v>
                </c:pt>
                <c:pt idx="849">
                  <c:v>70.8</c:v>
                </c:pt>
                <c:pt idx="850">
                  <c:v>70.5</c:v>
                </c:pt>
                <c:pt idx="851">
                  <c:v>69.400000000000006</c:v>
                </c:pt>
                <c:pt idx="852">
                  <c:v>68.5</c:v>
                </c:pt>
                <c:pt idx="853">
                  <c:v>68.400000000000006</c:v>
                </c:pt>
                <c:pt idx="854">
                  <c:v>68</c:v>
                </c:pt>
                <c:pt idx="855">
                  <c:v>67.5</c:v>
                </c:pt>
                <c:pt idx="856">
                  <c:v>67.8</c:v>
                </c:pt>
                <c:pt idx="857">
                  <c:v>68.400000000000006</c:v>
                </c:pt>
                <c:pt idx="858">
                  <c:v>47.01</c:v>
                </c:pt>
                <c:pt idx="859">
                  <c:v>46.91</c:v>
                </c:pt>
                <c:pt idx="860">
                  <c:v>47.65</c:v>
                </c:pt>
                <c:pt idx="861">
                  <c:v>46.04</c:v>
                </c:pt>
                <c:pt idx="862">
                  <c:v>45.690000000000012</c:v>
                </c:pt>
                <c:pt idx="863">
                  <c:v>46.230000000000011</c:v>
                </c:pt>
                <c:pt idx="864">
                  <c:v>45.63</c:v>
                </c:pt>
                <c:pt idx="865">
                  <c:v>46.52</c:v>
                </c:pt>
                <c:pt idx="866">
                  <c:v>46.160000000000011</c:v>
                </c:pt>
                <c:pt idx="867">
                  <c:v>49.08</c:v>
                </c:pt>
                <c:pt idx="868">
                  <c:v>47.87</c:v>
                </c:pt>
                <c:pt idx="869">
                  <c:v>48.9</c:v>
                </c:pt>
                <c:pt idx="870">
                  <c:v>48.77</c:v>
                </c:pt>
                <c:pt idx="871">
                  <c:v>48.690000000000012</c:v>
                </c:pt>
                <c:pt idx="872">
                  <c:v>47.68</c:v>
                </c:pt>
                <c:pt idx="873">
                  <c:v>48.14</c:v>
                </c:pt>
                <c:pt idx="874">
                  <c:v>51.14</c:v>
                </c:pt>
                <c:pt idx="875">
                  <c:v>72.22</c:v>
                </c:pt>
                <c:pt idx="876">
                  <c:v>72.58</c:v>
                </c:pt>
                <c:pt idx="877">
                  <c:v>74.459999999999994</c:v>
                </c:pt>
                <c:pt idx="878">
                  <c:v>74.13</c:v>
                </c:pt>
                <c:pt idx="879">
                  <c:v>73.23</c:v>
                </c:pt>
                <c:pt idx="880">
                  <c:v>66.849999999999994</c:v>
                </c:pt>
                <c:pt idx="881">
                  <c:v>75.8</c:v>
                </c:pt>
                <c:pt idx="882">
                  <c:v>69</c:v>
                </c:pt>
                <c:pt idx="883">
                  <c:v>67</c:v>
                </c:pt>
                <c:pt idx="884">
                  <c:v>74.5</c:v>
                </c:pt>
                <c:pt idx="885">
                  <c:v>65.599999999999994</c:v>
                </c:pt>
                <c:pt idx="886">
                  <c:v>75.2</c:v>
                </c:pt>
                <c:pt idx="887">
                  <c:v>74.2</c:v>
                </c:pt>
                <c:pt idx="888">
                  <c:v>70.099999999999994</c:v>
                </c:pt>
                <c:pt idx="889">
                  <c:v>71</c:v>
                </c:pt>
                <c:pt idx="890">
                  <c:v>71.8</c:v>
                </c:pt>
                <c:pt idx="891">
                  <c:v>65.099999999999994</c:v>
                </c:pt>
                <c:pt idx="892">
                  <c:v>74</c:v>
                </c:pt>
                <c:pt idx="893">
                  <c:v>64.8</c:v>
                </c:pt>
                <c:pt idx="894">
                  <c:v>77.099999999999994</c:v>
                </c:pt>
                <c:pt idx="895">
                  <c:v>74.400000000000006</c:v>
                </c:pt>
                <c:pt idx="896">
                  <c:v>73.5</c:v>
                </c:pt>
                <c:pt idx="897">
                  <c:v>76.900000000000006</c:v>
                </c:pt>
                <c:pt idx="898">
                  <c:v>73.5</c:v>
                </c:pt>
                <c:pt idx="899">
                  <c:v>71.5</c:v>
                </c:pt>
                <c:pt idx="900">
                  <c:v>65.7</c:v>
                </c:pt>
                <c:pt idx="901">
                  <c:v>49.2</c:v>
                </c:pt>
                <c:pt idx="902">
                  <c:v>49.1</c:v>
                </c:pt>
                <c:pt idx="903">
                  <c:v>52.7</c:v>
                </c:pt>
                <c:pt idx="904">
                  <c:v>53.6</c:v>
                </c:pt>
                <c:pt idx="905">
                  <c:v>46.7</c:v>
                </c:pt>
                <c:pt idx="906">
                  <c:v>49.2</c:v>
                </c:pt>
                <c:pt idx="907">
                  <c:v>51.7</c:v>
                </c:pt>
                <c:pt idx="908">
                  <c:v>44.7</c:v>
                </c:pt>
                <c:pt idx="909">
                  <c:v>49</c:v>
                </c:pt>
                <c:pt idx="910">
                  <c:v>48.7</c:v>
                </c:pt>
                <c:pt idx="911">
                  <c:v>48.08</c:v>
                </c:pt>
                <c:pt idx="912">
                  <c:v>47.47</c:v>
                </c:pt>
                <c:pt idx="913">
                  <c:v>47.290000000000013</c:v>
                </c:pt>
                <c:pt idx="914">
                  <c:v>46.65</c:v>
                </c:pt>
                <c:pt idx="915">
                  <c:v>45.790000000000013</c:v>
                </c:pt>
                <c:pt idx="916">
                  <c:v>47.27</c:v>
                </c:pt>
                <c:pt idx="917">
                  <c:v>46.449999999999996</c:v>
                </c:pt>
                <c:pt idx="918">
                  <c:v>46.27</c:v>
                </c:pt>
                <c:pt idx="919">
                  <c:v>47.25</c:v>
                </c:pt>
                <c:pt idx="920">
                  <c:v>47.54</c:v>
                </c:pt>
                <c:pt idx="921">
                  <c:v>46.64</c:v>
                </c:pt>
                <c:pt idx="922">
                  <c:v>46.42</c:v>
                </c:pt>
                <c:pt idx="923">
                  <c:v>46.42</c:v>
                </c:pt>
                <c:pt idx="924">
                  <c:v>46.839999999999996</c:v>
                </c:pt>
                <c:pt idx="925">
                  <c:v>49.44</c:v>
                </c:pt>
                <c:pt idx="926">
                  <c:v>49.97</c:v>
                </c:pt>
                <c:pt idx="927">
                  <c:v>49.52</c:v>
                </c:pt>
                <c:pt idx="928">
                  <c:v>51.06</c:v>
                </c:pt>
                <c:pt idx="929">
                  <c:v>48.14</c:v>
                </c:pt>
                <c:pt idx="930">
                  <c:v>71.61</c:v>
                </c:pt>
                <c:pt idx="931">
                  <c:v>70.64</c:v>
                </c:pt>
                <c:pt idx="932">
                  <c:v>70.959999999999994</c:v>
                </c:pt>
                <c:pt idx="933">
                  <c:v>50.53</c:v>
                </c:pt>
                <c:pt idx="934">
                  <c:v>51.87</c:v>
                </c:pt>
                <c:pt idx="935">
                  <c:v>50.44</c:v>
                </c:pt>
                <c:pt idx="936">
                  <c:v>51.97</c:v>
                </c:pt>
                <c:pt idx="937">
                  <c:v>50.57</c:v>
                </c:pt>
                <c:pt idx="938">
                  <c:v>58.03</c:v>
                </c:pt>
                <c:pt idx="939">
                  <c:v>50.82</c:v>
                </c:pt>
                <c:pt idx="940">
                  <c:v>50.78</c:v>
                </c:pt>
                <c:pt idx="941">
                  <c:v>57.690000000000012</c:v>
                </c:pt>
                <c:pt idx="942">
                  <c:v>50.949999999999996</c:v>
                </c:pt>
                <c:pt idx="943">
                  <c:v>50.55</c:v>
                </c:pt>
                <c:pt idx="944">
                  <c:v>50.32</c:v>
                </c:pt>
                <c:pt idx="945">
                  <c:v>50.93</c:v>
                </c:pt>
                <c:pt idx="946">
                  <c:v>50.52</c:v>
                </c:pt>
                <c:pt idx="947">
                  <c:v>58.78</c:v>
                </c:pt>
                <c:pt idx="948">
                  <c:v>57.260000000000012</c:v>
                </c:pt>
                <c:pt idx="949">
                  <c:v>56.9</c:v>
                </c:pt>
                <c:pt idx="950">
                  <c:v>57</c:v>
                </c:pt>
                <c:pt idx="951">
                  <c:v>56.37</c:v>
                </c:pt>
                <c:pt idx="952">
                  <c:v>54.5</c:v>
                </c:pt>
                <c:pt idx="953">
                  <c:v>46.51</c:v>
                </c:pt>
                <c:pt idx="954">
                  <c:v>44.97</c:v>
                </c:pt>
                <c:pt idx="955">
                  <c:v>46.71</c:v>
                </c:pt>
                <c:pt idx="956">
                  <c:v>46.339999999999996</c:v>
                </c:pt>
                <c:pt idx="957">
                  <c:v>47.18</c:v>
                </c:pt>
                <c:pt idx="958">
                  <c:v>46.190000000000012</c:v>
                </c:pt>
                <c:pt idx="959">
                  <c:v>46.41</c:v>
                </c:pt>
                <c:pt idx="960">
                  <c:v>46.21</c:v>
                </c:pt>
                <c:pt idx="961">
                  <c:v>57.89</c:v>
                </c:pt>
                <c:pt idx="962">
                  <c:v>58.1</c:v>
                </c:pt>
                <c:pt idx="963">
                  <c:v>52.760000000000012</c:v>
                </c:pt>
                <c:pt idx="964">
                  <c:v>55.7</c:v>
                </c:pt>
                <c:pt idx="965">
                  <c:v>54.3</c:v>
                </c:pt>
                <c:pt idx="966">
                  <c:v>52.77</c:v>
                </c:pt>
                <c:pt idx="967">
                  <c:v>54.93</c:v>
                </c:pt>
                <c:pt idx="968">
                  <c:v>54.57</c:v>
                </c:pt>
                <c:pt idx="969">
                  <c:v>55.48</c:v>
                </c:pt>
                <c:pt idx="970">
                  <c:v>54.21</c:v>
                </c:pt>
                <c:pt idx="971">
                  <c:v>54.230000000000011</c:v>
                </c:pt>
                <c:pt idx="972">
                  <c:v>55.37</c:v>
                </c:pt>
                <c:pt idx="973">
                  <c:v>54.3</c:v>
                </c:pt>
                <c:pt idx="974">
                  <c:v>61.39</c:v>
                </c:pt>
                <c:pt idx="975">
                  <c:v>54.83</c:v>
                </c:pt>
                <c:pt idx="976">
                  <c:v>54.720000000000013</c:v>
                </c:pt>
                <c:pt idx="977">
                  <c:v>56.52</c:v>
                </c:pt>
                <c:pt idx="978">
                  <c:v>54.1</c:v>
                </c:pt>
                <c:pt idx="979">
                  <c:v>54.43</c:v>
                </c:pt>
                <c:pt idx="980">
                  <c:v>54.06</c:v>
                </c:pt>
                <c:pt idx="981">
                  <c:v>55.07</c:v>
                </c:pt>
                <c:pt idx="982">
                  <c:v>53.7</c:v>
                </c:pt>
                <c:pt idx="983">
                  <c:v>53.720000000000013</c:v>
                </c:pt>
                <c:pt idx="984">
                  <c:v>54.160000000000011</c:v>
                </c:pt>
                <c:pt idx="985">
                  <c:v>54.03</c:v>
                </c:pt>
                <c:pt idx="986">
                  <c:v>53.8</c:v>
                </c:pt>
                <c:pt idx="987">
                  <c:v>53.879999999999995</c:v>
                </c:pt>
                <c:pt idx="988">
                  <c:v>54.51</c:v>
                </c:pt>
                <c:pt idx="989">
                  <c:v>54.33</c:v>
                </c:pt>
                <c:pt idx="990">
                  <c:v>54.83</c:v>
                </c:pt>
                <c:pt idx="991">
                  <c:v>54.75</c:v>
                </c:pt>
                <c:pt idx="992">
                  <c:v>53.54</c:v>
                </c:pt>
                <c:pt idx="993">
                  <c:v>53.53</c:v>
                </c:pt>
                <c:pt idx="994">
                  <c:v>69.099999999999994</c:v>
                </c:pt>
                <c:pt idx="995">
                  <c:v>68.64</c:v>
                </c:pt>
                <c:pt idx="996">
                  <c:v>66.959999999999994</c:v>
                </c:pt>
                <c:pt idx="997">
                  <c:v>53.790000000000013</c:v>
                </c:pt>
                <c:pt idx="998">
                  <c:v>48.760000000000012</c:v>
                </c:pt>
                <c:pt idx="999">
                  <c:v>74.38</c:v>
                </c:pt>
                <c:pt idx="1000">
                  <c:v>49.33</c:v>
                </c:pt>
                <c:pt idx="1001">
                  <c:v>48.349999999999994</c:v>
                </c:pt>
                <c:pt idx="1002">
                  <c:v>48.47</c:v>
                </c:pt>
                <c:pt idx="1003">
                  <c:v>49.65</c:v>
                </c:pt>
                <c:pt idx="1004">
                  <c:v>67.489999999999995</c:v>
                </c:pt>
                <c:pt idx="1005">
                  <c:v>74.92</c:v>
                </c:pt>
                <c:pt idx="1006">
                  <c:v>47.2</c:v>
                </c:pt>
                <c:pt idx="1007">
                  <c:v>47.839999999999996</c:v>
                </c:pt>
                <c:pt idx="1008">
                  <c:v>48.47</c:v>
                </c:pt>
                <c:pt idx="1009">
                  <c:v>49.56</c:v>
                </c:pt>
                <c:pt idx="1010">
                  <c:v>75.28</c:v>
                </c:pt>
                <c:pt idx="1011">
                  <c:v>48.6</c:v>
                </c:pt>
                <c:pt idx="1012">
                  <c:v>49.82</c:v>
                </c:pt>
                <c:pt idx="1013">
                  <c:v>49.75</c:v>
                </c:pt>
                <c:pt idx="1014">
                  <c:v>46.65</c:v>
                </c:pt>
                <c:pt idx="1015">
                  <c:v>47.339999999999996</c:v>
                </c:pt>
                <c:pt idx="1016">
                  <c:v>45.6</c:v>
                </c:pt>
                <c:pt idx="1017">
                  <c:v>48.7</c:v>
                </c:pt>
                <c:pt idx="1018">
                  <c:v>48.04</c:v>
                </c:pt>
                <c:pt idx="1019">
                  <c:v>47.25</c:v>
                </c:pt>
                <c:pt idx="1020">
                  <c:v>48.01</c:v>
                </c:pt>
                <c:pt idx="1021">
                  <c:v>47.74</c:v>
                </c:pt>
                <c:pt idx="1022">
                  <c:v>48.08</c:v>
                </c:pt>
                <c:pt idx="1023">
                  <c:v>46.86</c:v>
                </c:pt>
                <c:pt idx="1024">
                  <c:v>46.61</c:v>
                </c:pt>
                <c:pt idx="1025">
                  <c:v>45.94</c:v>
                </c:pt>
                <c:pt idx="1026">
                  <c:v>45.59</c:v>
                </c:pt>
                <c:pt idx="1027">
                  <c:v>44.36</c:v>
                </c:pt>
                <c:pt idx="1028">
                  <c:v>44.56</c:v>
                </c:pt>
                <c:pt idx="1029">
                  <c:v>45.54</c:v>
                </c:pt>
                <c:pt idx="1030">
                  <c:v>44.720000000000013</c:v>
                </c:pt>
                <c:pt idx="1031">
                  <c:v>47.379999999999995</c:v>
                </c:pt>
                <c:pt idx="1032">
                  <c:v>46.48</c:v>
                </c:pt>
                <c:pt idx="1033">
                  <c:v>46.5</c:v>
                </c:pt>
                <c:pt idx="1034">
                  <c:v>47.68</c:v>
                </c:pt>
                <c:pt idx="1035">
                  <c:v>47.3</c:v>
                </c:pt>
                <c:pt idx="1036">
                  <c:v>46.220000000000013</c:v>
                </c:pt>
                <c:pt idx="1037">
                  <c:v>44.07</c:v>
                </c:pt>
                <c:pt idx="1038">
                  <c:v>46.720000000000013</c:v>
                </c:pt>
                <c:pt idx="1039">
                  <c:v>44.59</c:v>
                </c:pt>
                <c:pt idx="1040">
                  <c:v>46.99</c:v>
                </c:pt>
                <c:pt idx="1041">
                  <c:v>47.93</c:v>
                </c:pt>
                <c:pt idx="1042">
                  <c:v>46.98</c:v>
                </c:pt>
                <c:pt idx="1043">
                  <c:v>72.599999999999994</c:v>
                </c:pt>
                <c:pt idx="1044">
                  <c:v>73.69</c:v>
                </c:pt>
                <c:pt idx="1045">
                  <c:v>71.16</c:v>
                </c:pt>
                <c:pt idx="1046">
                  <c:v>54.46</c:v>
                </c:pt>
                <c:pt idx="1047">
                  <c:v>48.75</c:v>
                </c:pt>
                <c:pt idx="1048">
                  <c:v>48.99</c:v>
                </c:pt>
                <c:pt idx="1049">
                  <c:v>51.56</c:v>
                </c:pt>
                <c:pt idx="1050">
                  <c:v>72.25</c:v>
                </c:pt>
                <c:pt idx="1051">
                  <c:v>71.900000000000006</c:v>
                </c:pt>
                <c:pt idx="1052">
                  <c:v>72.400000000000006</c:v>
                </c:pt>
                <c:pt idx="1053">
                  <c:v>68.7</c:v>
                </c:pt>
                <c:pt idx="1054">
                  <c:v>66.900000000000006</c:v>
                </c:pt>
                <c:pt idx="1055">
                  <c:v>48.160000000000011</c:v>
                </c:pt>
                <c:pt idx="1056">
                  <c:v>47.9</c:v>
                </c:pt>
                <c:pt idx="1057">
                  <c:v>48.5</c:v>
                </c:pt>
                <c:pt idx="1058">
                  <c:v>67.760000000000005</c:v>
                </c:pt>
                <c:pt idx="1059">
                  <c:v>51.09</c:v>
                </c:pt>
                <c:pt idx="1060">
                  <c:v>48.849999999999994</c:v>
                </c:pt>
                <c:pt idx="1061">
                  <c:v>51.14</c:v>
                </c:pt>
                <c:pt idx="1062">
                  <c:v>48.379999999999995</c:v>
                </c:pt>
                <c:pt idx="1063">
                  <c:v>49.58</c:v>
                </c:pt>
                <c:pt idx="1064">
                  <c:v>73.75</c:v>
                </c:pt>
                <c:pt idx="1065">
                  <c:v>50.98</c:v>
                </c:pt>
                <c:pt idx="1066">
                  <c:v>46.75</c:v>
                </c:pt>
                <c:pt idx="1067">
                  <c:v>46.949999999999996</c:v>
                </c:pt>
                <c:pt idx="1068">
                  <c:v>49.220000000000013</c:v>
                </c:pt>
                <c:pt idx="1069">
                  <c:v>50.339999999999996</c:v>
                </c:pt>
                <c:pt idx="1070">
                  <c:v>46.949999999999996</c:v>
                </c:pt>
                <c:pt idx="1071">
                  <c:v>47.449999999999996</c:v>
                </c:pt>
                <c:pt idx="1072">
                  <c:v>46.949999999999996</c:v>
                </c:pt>
                <c:pt idx="1073">
                  <c:v>47.690000000000012</c:v>
                </c:pt>
                <c:pt idx="1074">
                  <c:v>70.149999999999991</c:v>
                </c:pt>
                <c:pt idx="1075">
                  <c:v>69.900000000000006</c:v>
                </c:pt>
                <c:pt idx="1076">
                  <c:v>69.19</c:v>
                </c:pt>
                <c:pt idx="1077">
                  <c:v>70.510000000000005</c:v>
                </c:pt>
                <c:pt idx="1078">
                  <c:v>61.89</c:v>
                </c:pt>
                <c:pt idx="1079">
                  <c:v>49.17</c:v>
                </c:pt>
                <c:pt idx="1080">
                  <c:v>48.93</c:v>
                </c:pt>
                <c:pt idx="1081">
                  <c:v>48.94</c:v>
                </c:pt>
                <c:pt idx="1082">
                  <c:v>49.01</c:v>
                </c:pt>
                <c:pt idx="1083">
                  <c:v>49.01</c:v>
                </c:pt>
                <c:pt idx="1084">
                  <c:v>48.87</c:v>
                </c:pt>
                <c:pt idx="1085">
                  <c:v>49</c:v>
                </c:pt>
                <c:pt idx="1086">
                  <c:v>49.14</c:v>
                </c:pt>
                <c:pt idx="1087">
                  <c:v>48.58</c:v>
                </c:pt>
                <c:pt idx="1088">
                  <c:v>49.15</c:v>
                </c:pt>
                <c:pt idx="1089">
                  <c:v>49.32</c:v>
                </c:pt>
                <c:pt idx="1090">
                  <c:v>49.41</c:v>
                </c:pt>
                <c:pt idx="1091">
                  <c:v>49.230000000000011</c:v>
                </c:pt>
                <c:pt idx="1092">
                  <c:v>49.160000000000011</c:v>
                </c:pt>
                <c:pt idx="1093">
                  <c:v>49.36</c:v>
                </c:pt>
                <c:pt idx="1094">
                  <c:v>49.290000000000013</c:v>
                </c:pt>
                <c:pt idx="1095">
                  <c:v>49.1</c:v>
                </c:pt>
                <c:pt idx="1096">
                  <c:v>49.449999999999996</c:v>
                </c:pt>
                <c:pt idx="1097">
                  <c:v>49.290000000000013</c:v>
                </c:pt>
                <c:pt idx="1098">
                  <c:v>48.9</c:v>
                </c:pt>
                <c:pt idx="1099">
                  <c:v>49.54</c:v>
                </c:pt>
                <c:pt idx="1100">
                  <c:v>49.57</c:v>
                </c:pt>
                <c:pt idx="1101">
                  <c:v>48.57</c:v>
                </c:pt>
                <c:pt idx="1102">
                  <c:v>48.6</c:v>
                </c:pt>
                <c:pt idx="1103">
                  <c:v>49.07</c:v>
                </c:pt>
                <c:pt idx="1104">
                  <c:v>49.21</c:v>
                </c:pt>
                <c:pt idx="1105">
                  <c:v>49.339999999999996</c:v>
                </c:pt>
                <c:pt idx="1106">
                  <c:v>50.230681592526196</c:v>
                </c:pt>
                <c:pt idx="1107">
                  <c:v>50.131716763448594</c:v>
                </c:pt>
                <c:pt idx="1108">
                  <c:v>49.993272611818099</c:v>
                </c:pt>
                <c:pt idx="1109">
                  <c:v>50.138586743901413</c:v>
                </c:pt>
                <c:pt idx="1110">
                  <c:v>50.243921673791995</c:v>
                </c:pt>
                <c:pt idx="1111">
                  <c:v>50.222950248208726</c:v>
                </c:pt>
                <c:pt idx="1112">
                  <c:v>50.342373731763495</c:v>
                </c:pt>
                <c:pt idx="1113">
                  <c:v>50.187606519889897</c:v>
                </c:pt>
                <c:pt idx="1114">
                  <c:v>50.154551789205975</c:v>
                </c:pt>
                <c:pt idx="1115">
                  <c:v>50.193647457373359</c:v>
                </c:pt>
                <c:pt idx="1116">
                  <c:v>50.335976637957813</c:v>
                </c:pt>
                <c:pt idx="1117">
                  <c:v>50.201329105158813</c:v>
                </c:pt>
                <c:pt idx="1118">
                  <c:v>50.301590373766189</c:v>
                </c:pt>
                <c:pt idx="1119">
                  <c:v>50.234993862655301</c:v>
                </c:pt>
                <c:pt idx="1120">
                  <c:v>50.266943226813403</c:v>
                </c:pt>
                <c:pt idx="1121">
                  <c:v>50.26279225130601</c:v>
                </c:pt>
                <c:pt idx="1122">
                  <c:v>50.139611791218194</c:v>
                </c:pt>
                <c:pt idx="1123">
                  <c:v>50.205904600445002</c:v>
                </c:pt>
                <c:pt idx="1124">
                  <c:v>50.189354266094597</c:v>
                </c:pt>
                <c:pt idx="1125">
                  <c:v>50.201676323921511</c:v>
                </c:pt>
                <c:pt idx="1126">
                  <c:v>50.315918473947995</c:v>
                </c:pt>
                <c:pt idx="1127">
                  <c:v>50.37661946369289</c:v>
                </c:pt>
                <c:pt idx="1128">
                  <c:v>50.358552896624012</c:v>
                </c:pt>
                <c:pt idx="1129">
                  <c:v>50.299642443471221</c:v>
                </c:pt>
                <c:pt idx="1130">
                  <c:v>50.333272921323399</c:v>
                </c:pt>
                <c:pt idx="1131">
                  <c:v>50.366797306803299</c:v>
                </c:pt>
                <c:pt idx="1132">
                  <c:v>50.335166378998913</c:v>
                </c:pt>
                <c:pt idx="1133">
                  <c:v>50.373888439773069</c:v>
                </c:pt>
                <c:pt idx="1134">
                  <c:v>50.375295954863702</c:v>
                </c:pt>
                <c:pt idx="1135">
                  <c:v>74.3</c:v>
                </c:pt>
                <c:pt idx="1136">
                  <c:v>76.73</c:v>
                </c:pt>
                <c:pt idx="1137">
                  <c:v>76.940000000000026</c:v>
                </c:pt>
                <c:pt idx="1138">
                  <c:v>73.2</c:v>
                </c:pt>
                <c:pt idx="1139">
                  <c:v>70</c:v>
                </c:pt>
                <c:pt idx="1140">
                  <c:v>69.5</c:v>
                </c:pt>
                <c:pt idx="1141">
                  <c:v>70.099999999999994</c:v>
                </c:pt>
                <c:pt idx="1142">
                  <c:v>74.900000000000006</c:v>
                </c:pt>
                <c:pt idx="1143">
                  <c:v>72.099999999999994</c:v>
                </c:pt>
                <c:pt idx="1144">
                  <c:v>73.2</c:v>
                </c:pt>
                <c:pt idx="1145">
                  <c:v>73.2</c:v>
                </c:pt>
                <c:pt idx="1146">
                  <c:v>67.3</c:v>
                </c:pt>
                <c:pt idx="1147">
                  <c:v>72.900000000000006</c:v>
                </c:pt>
                <c:pt idx="1148">
                  <c:v>72.099999999999994</c:v>
                </c:pt>
                <c:pt idx="1149">
                  <c:v>69.5</c:v>
                </c:pt>
                <c:pt idx="1150">
                  <c:v>71.3</c:v>
                </c:pt>
                <c:pt idx="1151">
                  <c:v>72.7</c:v>
                </c:pt>
                <c:pt idx="1152">
                  <c:v>49.13</c:v>
                </c:pt>
                <c:pt idx="1153">
                  <c:v>49.339999999999996</c:v>
                </c:pt>
                <c:pt idx="1154">
                  <c:v>49.27</c:v>
                </c:pt>
                <c:pt idx="1155">
                  <c:v>49.24</c:v>
                </c:pt>
                <c:pt idx="1156">
                  <c:v>48.43</c:v>
                </c:pt>
                <c:pt idx="1157">
                  <c:v>46.04</c:v>
                </c:pt>
                <c:pt idx="1158">
                  <c:v>47.47</c:v>
                </c:pt>
                <c:pt idx="1159">
                  <c:v>49.21</c:v>
                </c:pt>
                <c:pt idx="1160">
                  <c:v>49.59</c:v>
                </c:pt>
                <c:pt idx="1161">
                  <c:v>47.15</c:v>
                </c:pt>
                <c:pt idx="1162">
                  <c:v>48.349999999999994</c:v>
                </c:pt>
                <c:pt idx="1163">
                  <c:v>48.71</c:v>
                </c:pt>
                <c:pt idx="1164">
                  <c:v>51.3</c:v>
                </c:pt>
                <c:pt idx="1165">
                  <c:v>49.4</c:v>
                </c:pt>
                <c:pt idx="1166">
                  <c:v>46.87</c:v>
                </c:pt>
                <c:pt idx="1167">
                  <c:v>47.949999999999996</c:v>
                </c:pt>
                <c:pt idx="1168">
                  <c:v>49.260000000000012</c:v>
                </c:pt>
                <c:pt idx="1169">
                  <c:v>49.13</c:v>
                </c:pt>
                <c:pt idx="1170">
                  <c:v>48.790000000000013</c:v>
                </c:pt>
                <c:pt idx="1171">
                  <c:v>48.83</c:v>
                </c:pt>
                <c:pt idx="1172">
                  <c:v>48.42</c:v>
                </c:pt>
                <c:pt idx="1173">
                  <c:v>46.03</c:v>
                </c:pt>
                <c:pt idx="1174">
                  <c:v>48.11</c:v>
                </c:pt>
                <c:pt idx="1175">
                  <c:v>47.949999999999996</c:v>
                </c:pt>
                <c:pt idx="1176">
                  <c:v>75.86999999999999</c:v>
                </c:pt>
                <c:pt idx="1177">
                  <c:v>48.41</c:v>
                </c:pt>
                <c:pt idx="1178">
                  <c:v>47.99</c:v>
                </c:pt>
                <c:pt idx="1179">
                  <c:v>51.96</c:v>
                </c:pt>
                <c:pt idx="1180">
                  <c:v>52.48</c:v>
                </c:pt>
                <c:pt idx="1181">
                  <c:v>47.47</c:v>
                </c:pt>
                <c:pt idx="1182">
                  <c:v>47.87</c:v>
                </c:pt>
                <c:pt idx="1183">
                  <c:v>48.6</c:v>
                </c:pt>
                <c:pt idx="1184">
                  <c:v>48.52</c:v>
                </c:pt>
                <c:pt idx="1185">
                  <c:v>47.82</c:v>
                </c:pt>
                <c:pt idx="1186">
                  <c:v>49.02</c:v>
                </c:pt>
                <c:pt idx="1187">
                  <c:v>48.89</c:v>
                </c:pt>
                <c:pt idx="1188">
                  <c:v>48.190000000000012</c:v>
                </c:pt>
                <c:pt idx="1189">
                  <c:v>48.32</c:v>
                </c:pt>
                <c:pt idx="1190">
                  <c:v>51.42</c:v>
                </c:pt>
                <c:pt idx="1191">
                  <c:v>50.11</c:v>
                </c:pt>
                <c:pt idx="1192">
                  <c:v>48.67</c:v>
                </c:pt>
                <c:pt idx="1193">
                  <c:v>47.660000000000011</c:v>
                </c:pt>
                <c:pt idx="1194">
                  <c:v>49.216918035630009</c:v>
                </c:pt>
                <c:pt idx="1195">
                  <c:v>48.272298717216096</c:v>
                </c:pt>
                <c:pt idx="1196">
                  <c:v>49.477148100020202</c:v>
                </c:pt>
                <c:pt idx="1197">
                  <c:v>49.875862897695974</c:v>
                </c:pt>
                <c:pt idx="1198">
                  <c:v>49.68</c:v>
                </c:pt>
                <c:pt idx="1199">
                  <c:v>50.57</c:v>
                </c:pt>
                <c:pt idx="1200">
                  <c:v>49.18</c:v>
                </c:pt>
                <c:pt idx="1201">
                  <c:v>49.65</c:v>
                </c:pt>
                <c:pt idx="1202">
                  <c:v>50.14</c:v>
                </c:pt>
                <c:pt idx="1203">
                  <c:v>49.690000000000012</c:v>
                </c:pt>
                <c:pt idx="1204">
                  <c:v>52.55</c:v>
                </c:pt>
                <c:pt idx="1205">
                  <c:v>49.4</c:v>
                </c:pt>
                <c:pt idx="1206">
                  <c:v>49.13</c:v>
                </c:pt>
                <c:pt idx="1207">
                  <c:v>49.379999999999995</c:v>
                </c:pt>
                <c:pt idx="1208">
                  <c:v>49.87</c:v>
                </c:pt>
                <c:pt idx="1209">
                  <c:v>54.120000000000012</c:v>
                </c:pt>
                <c:pt idx="1210">
                  <c:v>49.3</c:v>
                </c:pt>
                <c:pt idx="1211">
                  <c:v>49.25</c:v>
                </c:pt>
                <c:pt idx="1212">
                  <c:v>49.86</c:v>
                </c:pt>
                <c:pt idx="1213">
                  <c:v>49.56</c:v>
                </c:pt>
                <c:pt idx="1214">
                  <c:v>50.18</c:v>
                </c:pt>
                <c:pt idx="1215">
                  <c:v>47.57</c:v>
                </c:pt>
                <c:pt idx="1216">
                  <c:v>48.51</c:v>
                </c:pt>
                <c:pt idx="1217">
                  <c:v>48.74</c:v>
                </c:pt>
                <c:pt idx="1218">
                  <c:v>49.339999999999996</c:v>
                </c:pt>
                <c:pt idx="1219">
                  <c:v>48.25</c:v>
                </c:pt>
                <c:pt idx="1220">
                  <c:v>48.8</c:v>
                </c:pt>
                <c:pt idx="1221">
                  <c:v>47.21</c:v>
                </c:pt>
                <c:pt idx="1222">
                  <c:v>48.260000000000012</c:v>
                </c:pt>
                <c:pt idx="1223">
                  <c:v>47.96</c:v>
                </c:pt>
                <c:pt idx="1224">
                  <c:v>47.54</c:v>
                </c:pt>
                <c:pt idx="1225">
                  <c:v>48.52</c:v>
                </c:pt>
                <c:pt idx="1226">
                  <c:v>49.660000000000011</c:v>
                </c:pt>
                <c:pt idx="1227">
                  <c:v>48.339999999999996</c:v>
                </c:pt>
                <c:pt idx="1228">
                  <c:v>47.94</c:v>
                </c:pt>
                <c:pt idx="1229">
                  <c:v>50.32</c:v>
                </c:pt>
                <c:pt idx="1230">
                  <c:v>49.230000000000011</c:v>
                </c:pt>
                <c:pt idx="1231">
                  <c:v>71.489999999999995</c:v>
                </c:pt>
                <c:pt idx="1232">
                  <c:v>73.7</c:v>
                </c:pt>
                <c:pt idx="1233">
                  <c:v>45.879999999999995</c:v>
                </c:pt>
                <c:pt idx="1234">
                  <c:v>46.93</c:v>
                </c:pt>
                <c:pt idx="1235">
                  <c:v>53.64</c:v>
                </c:pt>
                <c:pt idx="1236">
                  <c:v>52.17</c:v>
                </c:pt>
                <c:pt idx="1237">
                  <c:v>53.349999999999994</c:v>
                </c:pt>
                <c:pt idx="1238">
                  <c:v>47.04</c:v>
                </c:pt>
                <c:pt idx="1239">
                  <c:v>48.86</c:v>
                </c:pt>
                <c:pt idx="1240">
                  <c:v>49.96</c:v>
                </c:pt>
                <c:pt idx="1241">
                  <c:v>47.08</c:v>
                </c:pt>
                <c:pt idx="1242">
                  <c:v>73.11</c:v>
                </c:pt>
                <c:pt idx="1243">
                  <c:v>69.569999999999993</c:v>
                </c:pt>
                <c:pt idx="1244">
                  <c:v>66.649999999999991</c:v>
                </c:pt>
                <c:pt idx="1245">
                  <c:v>61.32</c:v>
                </c:pt>
                <c:pt idx="1246">
                  <c:v>58.03</c:v>
                </c:pt>
                <c:pt idx="1247">
                  <c:v>57.730000000000011</c:v>
                </c:pt>
                <c:pt idx="1248">
                  <c:v>50.268563805500413</c:v>
                </c:pt>
                <c:pt idx="1249">
                  <c:v>50.2771421680903</c:v>
                </c:pt>
                <c:pt idx="1250">
                  <c:v>50.043175507863701</c:v>
                </c:pt>
                <c:pt idx="1251">
                  <c:v>50.191507920103611</c:v>
                </c:pt>
                <c:pt idx="1252">
                  <c:v>50.312778233651102</c:v>
                </c:pt>
                <c:pt idx="1253">
                  <c:v>50.219071713587297</c:v>
                </c:pt>
                <c:pt idx="1254">
                  <c:v>50.168867464802894</c:v>
                </c:pt>
                <c:pt idx="1255">
                  <c:v>50.231347834213899</c:v>
                </c:pt>
                <c:pt idx="1256">
                  <c:v>50.200286757538798</c:v>
                </c:pt>
                <c:pt idx="1257">
                  <c:v>50.357610557065748</c:v>
                </c:pt>
                <c:pt idx="1258">
                  <c:v>50.452716297786701</c:v>
                </c:pt>
                <c:pt idx="1259">
                  <c:v>50.401804596080005</c:v>
                </c:pt>
                <c:pt idx="1260">
                  <c:v>50.372813451634791</c:v>
                </c:pt>
              </c:numCache>
            </c:numRef>
          </c:xVal>
          <c:yVal>
            <c:numRef>
              <c:f>'Rock Series #6'!$M$2:$M$1262</c:f>
              <c:numCache>
                <c:formatCode>0.00</c:formatCode>
                <c:ptCount val="1261"/>
                <c:pt idx="1">
                  <c:v>12.5</c:v>
                </c:pt>
                <c:pt idx="2">
                  <c:v>10.450000000000006</c:v>
                </c:pt>
                <c:pt idx="3">
                  <c:v>11.68</c:v>
                </c:pt>
                <c:pt idx="4">
                  <c:v>5.45</c:v>
                </c:pt>
                <c:pt idx="5">
                  <c:v>0.88</c:v>
                </c:pt>
                <c:pt idx="6">
                  <c:v>0.86000000000000065</c:v>
                </c:pt>
                <c:pt idx="7">
                  <c:v>0.93</c:v>
                </c:pt>
                <c:pt idx="8">
                  <c:v>11.709999999999999</c:v>
                </c:pt>
                <c:pt idx="9">
                  <c:v>9.91</c:v>
                </c:pt>
                <c:pt idx="10">
                  <c:v>11.870000000000006</c:v>
                </c:pt>
                <c:pt idx="11">
                  <c:v>11.3</c:v>
                </c:pt>
                <c:pt idx="12">
                  <c:v>10.97</c:v>
                </c:pt>
                <c:pt idx="13">
                  <c:v>10.4</c:v>
                </c:pt>
                <c:pt idx="14">
                  <c:v>9.84</c:v>
                </c:pt>
                <c:pt idx="15">
                  <c:v>8.84</c:v>
                </c:pt>
                <c:pt idx="16">
                  <c:v>7.87</c:v>
                </c:pt>
                <c:pt idx="17">
                  <c:v>7.02</c:v>
                </c:pt>
                <c:pt idx="18">
                  <c:v>7.17</c:v>
                </c:pt>
                <c:pt idx="19">
                  <c:v>5.88</c:v>
                </c:pt>
                <c:pt idx="20">
                  <c:v>3.42</c:v>
                </c:pt>
                <c:pt idx="21">
                  <c:v>1.03</c:v>
                </c:pt>
                <c:pt idx="22">
                  <c:v>0.49000000000000032</c:v>
                </c:pt>
                <c:pt idx="23">
                  <c:v>0.37000000000000038</c:v>
                </c:pt>
                <c:pt idx="24">
                  <c:v>14.92</c:v>
                </c:pt>
                <c:pt idx="25">
                  <c:v>12.04</c:v>
                </c:pt>
                <c:pt idx="26">
                  <c:v>11.84</c:v>
                </c:pt>
                <c:pt idx="27">
                  <c:v>12.5</c:v>
                </c:pt>
                <c:pt idx="28">
                  <c:v>12.84</c:v>
                </c:pt>
                <c:pt idx="29">
                  <c:v>13.47</c:v>
                </c:pt>
                <c:pt idx="30">
                  <c:v>13.59</c:v>
                </c:pt>
                <c:pt idx="31">
                  <c:v>12.38</c:v>
                </c:pt>
                <c:pt idx="32">
                  <c:v>13.82</c:v>
                </c:pt>
                <c:pt idx="33">
                  <c:v>13.28</c:v>
                </c:pt>
                <c:pt idx="34">
                  <c:v>13.82</c:v>
                </c:pt>
                <c:pt idx="35">
                  <c:v>13.209999999999999</c:v>
                </c:pt>
                <c:pt idx="36">
                  <c:v>13.209999999999999</c:v>
                </c:pt>
                <c:pt idx="37">
                  <c:v>13.62</c:v>
                </c:pt>
                <c:pt idx="38">
                  <c:v>13.75</c:v>
                </c:pt>
                <c:pt idx="39">
                  <c:v>13.77</c:v>
                </c:pt>
                <c:pt idx="40">
                  <c:v>12.92</c:v>
                </c:pt>
                <c:pt idx="41">
                  <c:v>13.02</c:v>
                </c:pt>
                <c:pt idx="42">
                  <c:v>12.96</c:v>
                </c:pt>
                <c:pt idx="43">
                  <c:v>13.43</c:v>
                </c:pt>
                <c:pt idx="44">
                  <c:v>11.83</c:v>
                </c:pt>
                <c:pt idx="45">
                  <c:v>14.31</c:v>
                </c:pt>
                <c:pt idx="46">
                  <c:v>12.02</c:v>
                </c:pt>
                <c:pt idx="47">
                  <c:v>12.34</c:v>
                </c:pt>
                <c:pt idx="48">
                  <c:v>12.26</c:v>
                </c:pt>
                <c:pt idx="49">
                  <c:v>12.370000000000006</c:v>
                </c:pt>
                <c:pt idx="50">
                  <c:v>12.739999999999998</c:v>
                </c:pt>
                <c:pt idx="51">
                  <c:v>12.26</c:v>
                </c:pt>
                <c:pt idx="52">
                  <c:v>12.7</c:v>
                </c:pt>
                <c:pt idx="53">
                  <c:v>14.16</c:v>
                </c:pt>
                <c:pt idx="54">
                  <c:v>12.49</c:v>
                </c:pt>
                <c:pt idx="55">
                  <c:v>13.89</c:v>
                </c:pt>
                <c:pt idx="56">
                  <c:v>11.729999999999999</c:v>
                </c:pt>
                <c:pt idx="57">
                  <c:v>14.79</c:v>
                </c:pt>
                <c:pt idx="58">
                  <c:v>15.04</c:v>
                </c:pt>
                <c:pt idx="59">
                  <c:v>14.91</c:v>
                </c:pt>
                <c:pt idx="60">
                  <c:v>13.07</c:v>
                </c:pt>
                <c:pt idx="61">
                  <c:v>13.18</c:v>
                </c:pt>
                <c:pt idx="62">
                  <c:v>13.09</c:v>
                </c:pt>
                <c:pt idx="63">
                  <c:v>12.82</c:v>
                </c:pt>
                <c:pt idx="64">
                  <c:v>13.15</c:v>
                </c:pt>
                <c:pt idx="65">
                  <c:v>12.209999999999999</c:v>
                </c:pt>
                <c:pt idx="66">
                  <c:v>12.739999999999998</c:v>
                </c:pt>
                <c:pt idx="67">
                  <c:v>12.450000000000006</c:v>
                </c:pt>
                <c:pt idx="68">
                  <c:v>12.59</c:v>
                </c:pt>
                <c:pt idx="69">
                  <c:v>11.58</c:v>
                </c:pt>
                <c:pt idx="70">
                  <c:v>12.450000000000006</c:v>
                </c:pt>
                <c:pt idx="71">
                  <c:v>13.16</c:v>
                </c:pt>
                <c:pt idx="72">
                  <c:v>12.850000000000026</c:v>
                </c:pt>
                <c:pt idx="73">
                  <c:v>12.58</c:v>
                </c:pt>
                <c:pt idx="74">
                  <c:v>10.709999999999999</c:v>
                </c:pt>
                <c:pt idx="75">
                  <c:v>12.75</c:v>
                </c:pt>
                <c:pt idx="76">
                  <c:v>11.92</c:v>
                </c:pt>
                <c:pt idx="77">
                  <c:v>12.48</c:v>
                </c:pt>
                <c:pt idx="78">
                  <c:v>12.81</c:v>
                </c:pt>
                <c:pt idx="79">
                  <c:v>12.7</c:v>
                </c:pt>
                <c:pt idx="80">
                  <c:v>12.850000000000026</c:v>
                </c:pt>
                <c:pt idx="81">
                  <c:v>12.84</c:v>
                </c:pt>
                <c:pt idx="82">
                  <c:v>11.77</c:v>
                </c:pt>
                <c:pt idx="83">
                  <c:v>11.950000000000006</c:v>
                </c:pt>
                <c:pt idx="84">
                  <c:v>12.58</c:v>
                </c:pt>
                <c:pt idx="85">
                  <c:v>12.77</c:v>
                </c:pt>
                <c:pt idx="86">
                  <c:v>12.81</c:v>
                </c:pt>
                <c:pt idx="87">
                  <c:v>12.67</c:v>
                </c:pt>
                <c:pt idx="88">
                  <c:v>11.77</c:v>
                </c:pt>
                <c:pt idx="89">
                  <c:v>12.229999999999999</c:v>
                </c:pt>
                <c:pt idx="90">
                  <c:v>12.38</c:v>
                </c:pt>
                <c:pt idx="91">
                  <c:v>12.360000000000024</c:v>
                </c:pt>
                <c:pt idx="92">
                  <c:v>12.34</c:v>
                </c:pt>
                <c:pt idx="93">
                  <c:v>12.370000000000006</c:v>
                </c:pt>
                <c:pt idx="94">
                  <c:v>13.04</c:v>
                </c:pt>
                <c:pt idx="95">
                  <c:v>12.639999999999999</c:v>
                </c:pt>
                <c:pt idx="96">
                  <c:v>12.39</c:v>
                </c:pt>
                <c:pt idx="97">
                  <c:v>12.3</c:v>
                </c:pt>
                <c:pt idx="98">
                  <c:v>13.09</c:v>
                </c:pt>
                <c:pt idx="99">
                  <c:v>12.719999999999999</c:v>
                </c:pt>
                <c:pt idx="100">
                  <c:v>11.229999999999999</c:v>
                </c:pt>
                <c:pt idx="101">
                  <c:v>10.229999999999999</c:v>
                </c:pt>
                <c:pt idx="102">
                  <c:v>11.950000000000006</c:v>
                </c:pt>
                <c:pt idx="103">
                  <c:v>12.27</c:v>
                </c:pt>
                <c:pt idx="104">
                  <c:v>12.12</c:v>
                </c:pt>
                <c:pt idx="105">
                  <c:v>13.02</c:v>
                </c:pt>
                <c:pt idx="106">
                  <c:v>12.42</c:v>
                </c:pt>
                <c:pt idx="107">
                  <c:v>9.66</c:v>
                </c:pt>
                <c:pt idx="108">
                  <c:v>9.69</c:v>
                </c:pt>
                <c:pt idx="109">
                  <c:v>10.67</c:v>
                </c:pt>
                <c:pt idx="110">
                  <c:v>9.69</c:v>
                </c:pt>
                <c:pt idx="111">
                  <c:v>10.65</c:v>
                </c:pt>
                <c:pt idx="112">
                  <c:v>8.7800000000000011</c:v>
                </c:pt>
                <c:pt idx="113">
                  <c:v>11.5</c:v>
                </c:pt>
                <c:pt idx="114">
                  <c:v>8.44</c:v>
                </c:pt>
                <c:pt idx="115">
                  <c:v>10.29</c:v>
                </c:pt>
                <c:pt idx="116">
                  <c:v>10.43</c:v>
                </c:pt>
                <c:pt idx="117">
                  <c:v>10.34</c:v>
                </c:pt>
                <c:pt idx="118">
                  <c:v>10.43</c:v>
                </c:pt>
                <c:pt idx="119">
                  <c:v>10.51</c:v>
                </c:pt>
                <c:pt idx="120">
                  <c:v>9.2399999999999984</c:v>
                </c:pt>
                <c:pt idx="121">
                  <c:v>11.12</c:v>
                </c:pt>
                <c:pt idx="122">
                  <c:v>11.9</c:v>
                </c:pt>
                <c:pt idx="123">
                  <c:v>12.69</c:v>
                </c:pt>
                <c:pt idx="124">
                  <c:v>12.7</c:v>
                </c:pt>
                <c:pt idx="125">
                  <c:v>12.18</c:v>
                </c:pt>
                <c:pt idx="126">
                  <c:v>12.239999999999998</c:v>
                </c:pt>
                <c:pt idx="127">
                  <c:v>12.94</c:v>
                </c:pt>
                <c:pt idx="128">
                  <c:v>12.56</c:v>
                </c:pt>
                <c:pt idx="129">
                  <c:v>12.9</c:v>
                </c:pt>
                <c:pt idx="130">
                  <c:v>12.97</c:v>
                </c:pt>
                <c:pt idx="131">
                  <c:v>12.950000000000006</c:v>
                </c:pt>
                <c:pt idx="132">
                  <c:v>12.76</c:v>
                </c:pt>
                <c:pt idx="133">
                  <c:v>12.88</c:v>
                </c:pt>
                <c:pt idx="134">
                  <c:v>12.69</c:v>
                </c:pt>
                <c:pt idx="135">
                  <c:v>12.76</c:v>
                </c:pt>
                <c:pt idx="136">
                  <c:v>12.68</c:v>
                </c:pt>
                <c:pt idx="137">
                  <c:v>12.77</c:v>
                </c:pt>
                <c:pt idx="138">
                  <c:v>12.99</c:v>
                </c:pt>
                <c:pt idx="139">
                  <c:v>12.82</c:v>
                </c:pt>
                <c:pt idx="140">
                  <c:v>12.78</c:v>
                </c:pt>
                <c:pt idx="141">
                  <c:v>12.88</c:v>
                </c:pt>
                <c:pt idx="142">
                  <c:v>12.860000000000024</c:v>
                </c:pt>
                <c:pt idx="143">
                  <c:v>12.950000000000006</c:v>
                </c:pt>
                <c:pt idx="144">
                  <c:v>12.97</c:v>
                </c:pt>
                <c:pt idx="145">
                  <c:v>12.42</c:v>
                </c:pt>
                <c:pt idx="146">
                  <c:v>12.65</c:v>
                </c:pt>
                <c:pt idx="147">
                  <c:v>13.03</c:v>
                </c:pt>
                <c:pt idx="148">
                  <c:v>12.860000000000024</c:v>
                </c:pt>
                <c:pt idx="149">
                  <c:v>12.9</c:v>
                </c:pt>
                <c:pt idx="150">
                  <c:v>12.92</c:v>
                </c:pt>
                <c:pt idx="151">
                  <c:v>13.06</c:v>
                </c:pt>
                <c:pt idx="152">
                  <c:v>12.950000000000006</c:v>
                </c:pt>
                <c:pt idx="153">
                  <c:v>13.06</c:v>
                </c:pt>
                <c:pt idx="154">
                  <c:v>12.47</c:v>
                </c:pt>
                <c:pt idx="155">
                  <c:v>12.98</c:v>
                </c:pt>
                <c:pt idx="156">
                  <c:v>12.93</c:v>
                </c:pt>
                <c:pt idx="157">
                  <c:v>12.78</c:v>
                </c:pt>
                <c:pt idx="158">
                  <c:v>12.78</c:v>
                </c:pt>
                <c:pt idx="159">
                  <c:v>12.739999999999998</c:v>
                </c:pt>
                <c:pt idx="160">
                  <c:v>13.1</c:v>
                </c:pt>
                <c:pt idx="161">
                  <c:v>12.97</c:v>
                </c:pt>
                <c:pt idx="162">
                  <c:v>12.8</c:v>
                </c:pt>
                <c:pt idx="163">
                  <c:v>12.61</c:v>
                </c:pt>
                <c:pt idx="164">
                  <c:v>12.370000000000006</c:v>
                </c:pt>
                <c:pt idx="165">
                  <c:v>13.17</c:v>
                </c:pt>
                <c:pt idx="166">
                  <c:v>13.25</c:v>
                </c:pt>
                <c:pt idx="167">
                  <c:v>13.3</c:v>
                </c:pt>
                <c:pt idx="168">
                  <c:v>13.229999999999999</c:v>
                </c:pt>
                <c:pt idx="169">
                  <c:v>12.88</c:v>
                </c:pt>
                <c:pt idx="170">
                  <c:v>13.18</c:v>
                </c:pt>
                <c:pt idx="171">
                  <c:v>12.850000000000026</c:v>
                </c:pt>
                <c:pt idx="172">
                  <c:v>12.84</c:v>
                </c:pt>
                <c:pt idx="173">
                  <c:v>12.55</c:v>
                </c:pt>
                <c:pt idx="174">
                  <c:v>12.47</c:v>
                </c:pt>
                <c:pt idx="175">
                  <c:v>12.62</c:v>
                </c:pt>
                <c:pt idx="176">
                  <c:v>12.54</c:v>
                </c:pt>
                <c:pt idx="177">
                  <c:v>12.850000000000026</c:v>
                </c:pt>
                <c:pt idx="178">
                  <c:v>12.7</c:v>
                </c:pt>
                <c:pt idx="179">
                  <c:v>12.39</c:v>
                </c:pt>
                <c:pt idx="180">
                  <c:v>13.03</c:v>
                </c:pt>
                <c:pt idx="181">
                  <c:v>12.67</c:v>
                </c:pt>
                <c:pt idx="182">
                  <c:v>12.67</c:v>
                </c:pt>
                <c:pt idx="183">
                  <c:v>12.79</c:v>
                </c:pt>
                <c:pt idx="184">
                  <c:v>12.709999999999999</c:v>
                </c:pt>
                <c:pt idx="185">
                  <c:v>12.860000000000024</c:v>
                </c:pt>
                <c:pt idx="186">
                  <c:v>12.8</c:v>
                </c:pt>
                <c:pt idx="187">
                  <c:v>12.66</c:v>
                </c:pt>
                <c:pt idx="188">
                  <c:v>12.850000000000026</c:v>
                </c:pt>
                <c:pt idx="189">
                  <c:v>12.83</c:v>
                </c:pt>
                <c:pt idx="190">
                  <c:v>12.82</c:v>
                </c:pt>
                <c:pt idx="191">
                  <c:v>12.62</c:v>
                </c:pt>
                <c:pt idx="192">
                  <c:v>12.9</c:v>
                </c:pt>
                <c:pt idx="193">
                  <c:v>12.89</c:v>
                </c:pt>
                <c:pt idx="194">
                  <c:v>13.04</c:v>
                </c:pt>
                <c:pt idx="195">
                  <c:v>13.139999999999999</c:v>
                </c:pt>
                <c:pt idx="196">
                  <c:v>12.07</c:v>
                </c:pt>
                <c:pt idx="197">
                  <c:v>11.68</c:v>
                </c:pt>
                <c:pt idx="198">
                  <c:v>11.739999999999998</c:v>
                </c:pt>
                <c:pt idx="199">
                  <c:v>12</c:v>
                </c:pt>
                <c:pt idx="200">
                  <c:v>12.1</c:v>
                </c:pt>
                <c:pt idx="201">
                  <c:v>12.209999999999999</c:v>
                </c:pt>
                <c:pt idx="202">
                  <c:v>11.97</c:v>
                </c:pt>
                <c:pt idx="203">
                  <c:v>12.629999999999999</c:v>
                </c:pt>
                <c:pt idx="204">
                  <c:v>12.76</c:v>
                </c:pt>
                <c:pt idx="205">
                  <c:v>12.09</c:v>
                </c:pt>
                <c:pt idx="206">
                  <c:v>12.62</c:v>
                </c:pt>
                <c:pt idx="207">
                  <c:v>12.97</c:v>
                </c:pt>
                <c:pt idx="208">
                  <c:v>12.04</c:v>
                </c:pt>
                <c:pt idx="209">
                  <c:v>12.19</c:v>
                </c:pt>
                <c:pt idx="210">
                  <c:v>12.16</c:v>
                </c:pt>
                <c:pt idx="211">
                  <c:v>12.129999999999999</c:v>
                </c:pt>
                <c:pt idx="212">
                  <c:v>12.31</c:v>
                </c:pt>
                <c:pt idx="213">
                  <c:v>11.97</c:v>
                </c:pt>
                <c:pt idx="214">
                  <c:v>12.6</c:v>
                </c:pt>
                <c:pt idx="215">
                  <c:v>12.46</c:v>
                </c:pt>
                <c:pt idx="216">
                  <c:v>13.139999999999999</c:v>
                </c:pt>
                <c:pt idx="217">
                  <c:v>12.67</c:v>
                </c:pt>
                <c:pt idx="218">
                  <c:v>12.709999999999999</c:v>
                </c:pt>
                <c:pt idx="219">
                  <c:v>12.66</c:v>
                </c:pt>
                <c:pt idx="220">
                  <c:v>10.120000000000001</c:v>
                </c:pt>
                <c:pt idx="221">
                  <c:v>11.47</c:v>
                </c:pt>
                <c:pt idx="222">
                  <c:v>12.709999999999999</c:v>
                </c:pt>
                <c:pt idx="223">
                  <c:v>11.08</c:v>
                </c:pt>
                <c:pt idx="224">
                  <c:v>12.12</c:v>
                </c:pt>
                <c:pt idx="225">
                  <c:v>11.02</c:v>
                </c:pt>
                <c:pt idx="226">
                  <c:v>12.370000000000006</c:v>
                </c:pt>
                <c:pt idx="227">
                  <c:v>12.44</c:v>
                </c:pt>
                <c:pt idx="228">
                  <c:v>11.97</c:v>
                </c:pt>
                <c:pt idx="229">
                  <c:v>12.08</c:v>
                </c:pt>
                <c:pt idx="230">
                  <c:v>12.6</c:v>
                </c:pt>
                <c:pt idx="231">
                  <c:v>13.2</c:v>
                </c:pt>
                <c:pt idx="232">
                  <c:v>12.56</c:v>
                </c:pt>
                <c:pt idx="233">
                  <c:v>12.39</c:v>
                </c:pt>
                <c:pt idx="234">
                  <c:v>12.41</c:v>
                </c:pt>
                <c:pt idx="235">
                  <c:v>12.450000000000006</c:v>
                </c:pt>
                <c:pt idx="236">
                  <c:v>12.31</c:v>
                </c:pt>
                <c:pt idx="237">
                  <c:v>12.450000000000006</c:v>
                </c:pt>
                <c:pt idx="238">
                  <c:v>12.53</c:v>
                </c:pt>
                <c:pt idx="239">
                  <c:v>12.7</c:v>
                </c:pt>
                <c:pt idx="240">
                  <c:v>12.6</c:v>
                </c:pt>
                <c:pt idx="241">
                  <c:v>12.08</c:v>
                </c:pt>
                <c:pt idx="242">
                  <c:v>12.43</c:v>
                </c:pt>
                <c:pt idx="243">
                  <c:v>13.04</c:v>
                </c:pt>
                <c:pt idx="244">
                  <c:v>12.38</c:v>
                </c:pt>
                <c:pt idx="245">
                  <c:v>12.639999999999999</c:v>
                </c:pt>
                <c:pt idx="246">
                  <c:v>12.729999999999999</c:v>
                </c:pt>
                <c:pt idx="247">
                  <c:v>12.09</c:v>
                </c:pt>
                <c:pt idx="248">
                  <c:v>12.31</c:v>
                </c:pt>
                <c:pt idx="249">
                  <c:v>12.18</c:v>
                </c:pt>
                <c:pt idx="250">
                  <c:v>12.57</c:v>
                </c:pt>
                <c:pt idx="251">
                  <c:v>12.42</c:v>
                </c:pt>
                <c:pt idx="252">
                  <c:v>10.739999999999998</c:v>
                </c:pt>
                <c:pt idx="253">
                  <c:v>10.99</c:v>
                </c:pt>
                <c:pt idx="254">
                  <c:v>11.34</c:v>
                </c:pt>
                <c:pt idx="255">
                  <c:v>11.54</c:v>
                </c:pt>
                <c:pt idx="256">
                  <c:v>11.860000000000024</c:v>
                </c:pt>
                <c:pt idx="257">
                  <c:v>12.08</c:v>
                </c:pt>
                <c:pt idx="258">
                  <c:v>11.8</c:v>
                </c:pt>
                <c:pt idx="259">
                  <c:v>11.01</c:v>
                </c:pt>
                <c:pt idx="260">
                  <c:v>12.69</c:v>
                </c:pt>
                <c:pt idx="261">
                  <c:v>11.43</c:v>
                </c:pt>
                <c:pt idx="262">
                  <c:v>12.629999999999999</c:v>
                </c:pt>
                <c:pt idx="263">
                  <c:v>12.76</c:v>
                </c:pt>
                <c:pt idx="264">
                  <c:v>11.01</c:v>
                </c:pt>
                <c:pt idx="265">
                  <c:v>11.75</c:v>
                </c:pt>
                <c:pt idx="266">
                  <c:v>13.28</c:v>
                </c:pt>
                <c:pt idx="267">
                  <c:v>13.26</c:v>
                </c:pt>
                <c:pt idx="268">
                  <c:v>13.4</c:v>
                </c:pt>
                <c:pt idx="269">
                  <c:v>11.91</c:v>
                </c:pt>
                <c:pt idx="270">
                  <c:v>13.18</c:v>
                </c:pt>
                <c:pt idx="271">
                  <c:v>12.67</c:v>
                </c:pt>
                <c:pt idx="272">
                  <c:v>10.96</c:v>
                </c:pt>
                <c:pt idx="273">
                  <c:v>11.639999999999999</c:v>
                </c:pt>
                <c:pt idx="274">
                  <c:v>12.48</c:v>
                </c:pt>
                <c:pt idx="275">
                  <c:v>11.07</c:v>
                </c:pt>
                <c:pt idx="276">
                  <c:v>11.49</c:v>
                </c:pt>
                <c:pt idx="277">
                  <c:v>11.83</c:v>
                </c:pt>
                <c:pt idx="278">
                  <c:v>9.8700000000000028</c:v>
                </c:pt>
                <c:pt idx="279">
                  <c:v>13.54</c:v>
                </c:pt>
                <c:pt idx="280">
                  <c:v>13.31</c:v>
                </c:pt>
                <c:pt idx="281">
                  <c:v>12.62</c:v>
                </c:pt>
                <c:pt idx="282">
                  <c:v>12.55</c:v>
                </c:pt>
                <c:pt idx="283">
                  <c:v>14.01</c:v>
                </c:pt>
                <c:pt idx="284">
                  <c:v>10.139999999999999</c:v>
                </c:pt>
                <c:pt idx="285">
                  <c:v>13.77</c:v>
                </c:pt>
                <c:pt idx="286">
                  <c:v>14.09</c:v>
                </c:pt>
                <c:pt idx="287">
                  <c:v>13.850000000000026</c:v>
                </c:pt>
                <c:pt idx="288">
                  <c:v>13.49</c:v>
                </c:pt>
                <c:pt idx="289">
                  <c:v>10.08</c:v>
                </c:pt>
                <c:pt idx="290">
                  <c:v>13.75</c:v>
                </c:pt>
                <c:pt idx="291">
                  <c:v>13.56</c:v>
                </c:pt>
                <c:pt idx="292">
                  <c:v>14.04</c:v>
                </c:pt>
                <c:pt idx="293">
                  <c:v>12.99</c:v>
                </c:pt>
                <c:pt idx="294">
                  <c:v>1.9000000000000001</c:v>
                </c:pt>
                <c:pt idx="295">
                  <c:v>12.84</c:v>
                </c:pt>
                <c:pt idx="296">
                  <c:v>10.96</c:v>
                </c:pt>
                <c:pt idx="297">
                  <c:v>10.55</c:v>
                </c:pt>
                <c:pt idx="298">
                  <c:v>10.6</c:v>
                </c:pt>
                <c:pt idx="299">
                  <c:v>10.4</c:v>
                </c:pt>
                <c:pt idx="300">
                  <c:v>9.7399999999999984</c:v>
                </c:pt>
                <c:pt idx="301">
                  <c:v>9.61</c:v>
                </c:pt>
                <c:pt idx="302">
                  <c:v>8.4600000000000026</c:v>
                </c:pt>
                <c:pt idx="303">
                  <c:v>11.1</c:v>
                </c:pt>
                <c:pt idx="304">
                  <c:v>9.629999999999999</c:v>
                </c:pt>
                <c:pt idx="305">
                  <c:v>9.56</c:v>
                </c:pt>
                <c:pt idx="306">
                  <c:v>8.2399999999999984</c:v>
                </c:pt>
                <c:pt idx="307">
                  <c:v>2.96</c:v>
                </c:pt>
                <c:pt idx="308">
                  <c:v>13.26</c:v>
                </c:pt>
                <c:pt idx="309">
                  <c:v>10.1</c:v>
                </c:pt>
                <c:pt idx="310">
                  <c:v>7.96</c:v>
                </c:pt>
                <c:pt idx="311">
                  <c:v>6.7700000000000014</c:v>
                </c:pt>
                <c:pt idx="312">
                  <c:v>6.55</c:v>
                </c:pt>
                <c:pt idx="313">
                  <c:v>4.75</c:v>
                </c:pt>
                <c:pt idx="314">
                  <c:v>11.84</c:v>
                </c:pt>
                <c:pt idx="315">
                  <c:v>11.69</c:v>
                </c:pt>
                <c:pt idx="316">
                  <c:v>9.82</c:v>
                </c:pt>
                <c:pt idx="317">
                  <c:v>11.709999999999999</c:v>
                </c:pt>
                <c:pt idx="318">
                  <c:v>11.8</c:v>
                </c:pt>
                <c:pt idx="319">
                  <c:v>13.1</c:v>
                </c:pt>
                <c:pt idx="320">
                  <c:v>13.03</c:v>
                </c:pt>
                <c:pt idx="321">
                  <c:v>10.83</c:v>
                </c:pt>
                <c:pt idx="322">
                  <c:v>12.31</c:v>
                </c:pt>
                <c:pt idx="323">
                  <c:v>12.870000000000006</c:v>
                </c:pt>
                <c:pt idx="324">
                  <c:v>13.05</c:v>
                </c:pt>
                <c:pt idx="325">
                  <c:v>13.03</c:v>
                </c:pt>
                <c:pt idx="326">
                  <c:v>13.06</c:v>
                </c:pt>
                <c:pt idx="327">
                  <c:v>11.97</c:v>
                </c:pt>
                <c:pt idx="328">
                  <c:v>11.39</c:v>
                </c:pt>
                <c:pt idx="329">
                  <c:v>12.54</c:v>
                </c:pt>
                <c:pt idx="330">
                  <c:v>6.87</c:v>
                </c:pt>
                <c:pt idx="331">
                  <c:v>9.94</c:v>
                </c:pt>
                <c:pt idx="332">
                  <c:v>9.48</c:v>
                </c:pt>
                <c:pt idx="333">
                  <c:v>9.68</c:v>
                </c:pt>
                <c:pt idx="334">
                  <c:v>10.860000000000024</c:v>
                </c:pt>
                <c:pt idx="335">
                  <c:v>6.96</c:v>
                </c:pt>
                <c:pt idx="336">
                  <c:v>11.229999999999999</c:v>
                </c:pt>
                <c:pt idx="337">
                  <c:v>12.17</c:v>
                </c:pt>
                <c:pt idx="338">
                  <c:v>11.07</c:v>
                </c:pt>
                <c:pt idx="339">
                  <c:v>13.26</c:v>
                </c:pt>
                <c:pt idx="340">
                  <c:v>9.99</c:v>
                </c:pt>
                <c:pt idx="341">
                  <c:v>9.16</c:v>
                </c:pt>
                <c:pt idx="342">
                  <c:v>12.43</c:v>
                </c:pt>
                <c:pt idx="343">
                  <c:v>11.69</c:v>
                </c:pt>
                <c:pt idx="344">
                  <c:v>12.139999999999999</c:v>
                </c:pt>
                <c:pt idx="345">
                  <c:v>11.719999999999999</c:v>
                </c:pt>
                <c:pt idx="346">
                  <c:v>11.950000000000006</c:v>
                </c:pt>
                <c:pt idx="347">
                  <c:v>11.08</c:v>
                </c:pt>
                <c:pt idx="348">
                  <c:v>13.1</c:v>
                </c:pt>
                <c:pt idx="349">
                  <c:v>10.6</c:v>
                </c:pt>
                <c:pt idx="350">
                  <c:v>13.6</c:v>
                </c:pt>
                <c:pt idx="351">
                  <c:v>11.9</c:v>
                </c:pt>
                <c:pt idx="352">
                  <c:v>12.6</c:v>
                </c:pt>
                <c:pt idx="353">
                  <c:v>5.5</c:v>
                </c:pt>
                <c:pt idx="354">
                  <c:v>3.29</c:v>
                </c:pt>
                <c:pt idx="355">
                  <c:v>8.44</c:v>
                </c:pt>
                <c:pt idx="356">
                  <c:v>10.350000000000026</c:v>
                </c:pt>
                <c:pt idx="357">
                  <c:v>11.639999999999999</c:v>
                </c:pt>
                <c:pt idx="358">
                  <c:v>0.33000000000000368</c:v>
                </c:pt>
                <c:pt idx="359">
                  <c:v>0.30000000000000032</c:v>
                </c:pt>
                <c:pt idx="360">
                  <c:v>0.67000000000000792</c:v>
                </c:pt>
                <c:pt idx="361">
                  <c:v>0.70000000000000062</c:v>
                </c:pt>
                <c:pt idx="362">
                  <c:v>0.61000000000000065</c:v>
                </c:pt>
                <c:pt idx="363">
                  <c:v>12.02</c:v>
                </c:pt>
                <c:pt idx="364">
                  <c:v>11.54</c:v>
                </c:pt>
                <c:pt idx="365">
                  <c:v>11.49</c:v>
                </c:pt>
                <c:pt idx="366">
                  <c:v>11.53</c:v>
                </c:pt>
                <c:pt idx="367">
                  <c:v>12.97</c:v>
                </c:pt>
                <c:pt idx="368">
                  <c:v>9.77</c:v>
                </c:pt>
                <c:pt idx="369">
                  <c:v>11.26</c:v>
                </c:pt>
                <c:pt idx="370">
                  <c:v>9.94</c:v>
                </c:pt>
                <c:pt idx="371">
                  <c:v>10.29</c:v>
                </c:pt>
                <c:pt idx="372">
                  <c:v>9.81</c:v>
                </c:pt>
                <c:pt idx="373">
                  <c:v>9.8600000000000048</c:v>
                </c:pt>
                <c:pt idx="374">
                  <c:v>9.2199999999999989</c:v>
                </c:pt>
                <c:pt idx="375">
                  <c:v>9.4600000000000026</c:v>
                </c:pt>
                <c:pt idx="376">
                  <c:v>7.63</c:v>
                </c:pt>
                <c:pt idx="377">
                  <c:v>5.84</c:v>
                </c:pt>
                <c:pt idx="378">
                  <c:v>10.78</c:v>
                </c:pt>
                <c:pt idx="379">
                  <c:v>10.3</c:v>
                </c:pt>
                <c:pt idx="380">
                  <c:v>9.61</c:v>
                </c:pt>
                <c:pt idx="381">
                  <c:v>6.8199999999999985</c:v>
                </c:pt>
                <c:pt idx="382">
                  <c:v>10.46</c:v>
                </c:pt>
                <c:pt idx="383">
                  <c:v>9.6</c:v>
                </c:pt>
                <c:pt idx="384">
                  <c:v>7.98</c:v>
                </c:pt>
                <c:pt idx="385">
                  <c:v>2.15</c:v>
                </c:pt>
                <c:pt idx="386">
                  <c:v>1.8</c:v>
                </c:pt>
                <c:pt idx="387">
                  <c:v>0.79</c:v>
                </c:pt>
                <c:pt idx="388">
                  <c:v>0.71000000000000063</c:v>
                </c:pt>
                <c:pt idx="389">
                  <c:v>3.17</c:v>
                </c:pt>
                <c:pt idx="390">
                  <c:v>2.13</c:v>
                </c:pt>
                <c:pt idx="391">
                  <c:v>2.7600000000000002</c:v>
                </c:pt>
                <c:pt idx="392">
                  <c:v>1.79</c:v>
                </c:pt>
                <c:pt idx="393">
                  <c:v>1.28</c:v>
                </c:pt>
                <c:pt idx="394">
                  <c:v>1.29</c:v>
                </c:pt>
                <c:pt idx="395">
                  <c:v>0.82000000000000062</c:v>
                </c:pt>
                <c:pt idx="396">
                  <c:v>0.78</c:v>
                </c:pt>
                <c:pt idx="397">
                  <c:v>0.14000000000000001</c:v>
                </c:pt>
                <c:pt idx="398">
                  <c:v>10.050000000000002</c:v>
                </c:pt>
                <c:pt idx="399">
                  <c:v>12.05</c:v>
                </c:pt>
                <c:pt idx="400">
                  <c:v>12.54</c:v>
                </c:pt>
                <c:pt idx="401">
                  <c:v>12.15</c:v>
                </c:pt>
                <c:pt idx="402">
                  <c:v>12.46</c:v>
                </c:pt>
                <c:pt idx="403">
                  <c:v>11.28</c:v>
                </c:pt>
                <c:pt idx="404">
                  <c:v>11.6</c:v>
                </c:pt>
                <c:pt idx="405">
                  <c:v>11.19</c:v>
                </c:pt>
                <c:pt idx="406">
                  <c:v>9.1</c:v>
                </c:pt>
                <c:pt idx="407">
                  <c:v>7.24</c:v>
                </c:pt>
                <c:pt idx="408">
                  <c:v>8.4600000000000026</c:v>
                </c:pt>
                <c:pt idx="409">
                  <c:v>5.0999999999999996</c:v>
                </c:pt>
                <c:pt idx="410">
                  <c:v>0.39000000000000346</c:v>
                </c:pt>
                <c:pt idx="411">
                  <c:v>0.37000000000000038</c:v>
                </c:pt>
                <c:pt idx="412">
                  <c:v>0.37000000000000038</c:v>
                </c:pt>
                <c:pt idx="413">
                  <c:v>0.38000000000000328</c:v>
                </c:pt>
                <c:pt idx="414">
                  <c:v>0.38000000000000328</c:v>
                </c:pt>
                <c:pt idx="415">
                  <c:v>0.70000000000000062</c:v>
                </c:pt>
                <c:pt idx="416">
                  <c:v>0.98</c:v>
                </c:pt>
                <c:pt idx="417">
                  <c:v>1.54</c:v>
                </c:pt>
                <c:pt idx="418">
                  <c:v>1</c:v>
                </c:pt>
                <c:pt idx="419">
                  <c:v>0.94000000000000061</c:v>
                </c:pt>
                <c:pt idx="420">
                  <c:v>0.7700000000000069</c:v>
                </c:pt>
                <c:pt idx="421">
                  <c:v>1.0900000000000001</c:v>
                </c:pt>
                <c:pt idx="422">
                  <c:v>1.1299999999999863</c:v>
                </c:pt>
                <c:pt idx="423">
                  <c:v>1.1700000000000021</c:v>
                </c:pt>
                <c:pt idx="424">
                  <c:v>1.52</c:v>
                </c:pt>
                <c:pt idx="425">
                  <c:v>0.5</c:v>
                </c:pt>
                <c:pt idx="426">
                  <c:v>0.7700000000000069</c:v>
                </c:pt>
                <c:pt idx="427">
                  <c:v>1.1700000000000021</c:v>
                </c:pt>
                <c:pt idx="428">
                  <c:v>3.32</c:v>
                </c:pt>
                <c:pt idx="429">
                  <c:v>9.1</c:v>
                </c:pt>
                <c:pt idx="430">
                  <c:v>11.61</c:v>
                </c:pt>
                <c:pt idx="431">
                  <c:v>11.6</c:v>
                </c:pt>
                <c:pt idx="432">
                  <c:v>1.1599999999999868</c:v>
                </c:pt>
                <c:pt idx="433">
                  <c:v>1.1299999999999863</c:v>
                </c:pt>
                <c:pt idx="434">
                  <c:v>1.08</c:v>
                </c:pt>
                <c:pt idx="435">
                  <c:v>1.1499999999999864</c:v>
                </c:pt>
                <c:pt idx="436">
                  <c:v>1.1900000000000122</c:v>
                </c:pt>
                <c:pt idx="437">
                  <c:v>1.1599999999999868</c:v>
                </c:pt>
                <c:pt idx="438">
                  <c:v>1.1299999999999863</c:v>
                </c:pt>
                <c:pt idx="439">
                  <c:v>1.1599999999999868</c:v>
                </c:pt>
                <c:pt idx="440">
                  <c:v>1.1900000000000122</c:v>
                </c:pt>
                <c:pt idx="441">
                  <c:v>1.1200000000000001</c:v>
                </c:pt>
                <c:pt idx="442">
                  <c:v>1.1399999999999864</c:v>
                </c:pt>
                <c:pt idx="443">
                  <c:v>1.0900000000000001</c:v>
                </c:pt>
                <c:pt idx="444">
                  <c:v>1.28</c:v>
                </c:pt>
                <c:pt idx="445">
                  <c:v>1.71</c:v>
                </c:pt>
                <c:pt idx="446">
                  <c:v>1.06</c:v>
                </c:pt>
                <c:pt idx="447">
                  <c:v>1.07</c:v>
                </c:pt>
                <c:pt idx="448">
                  <c:v>1.08</c:v>
                </c:pt>
                <c:pt idx="449">
                  <c:v>1.1200000000000001</c:v>
                </c:pt>
                <c:pt idx="450">
                  <c:v>1.06</c:v>
                </c:pt>
                <c:pt idx="451">
                  <c:v>1.1000000000000001</c:v>
                </c:pt>
                <c:pt idx="452">
                  <c:v>12.58</c:v>
                </c:pt>
                <c:pt idx="453">
                  <c:v>14.850000000000026</c:v>
                </c:pt>
                <c:pt idx="454">
                  <c:v>14.7</c:v>
                </c:pt>
                <c:pt idx="455">
                  <c:v>11.89</c:v>
                </c:pt>
                <c:pt idx="456">
                  <c:v>10.96</c:v>
                </c:pt>
                <c:pt idx="457">
                  <c:v>10.350000000000026</c:v>
                </c:pt>
                <c:pt idx="458">
                  <c:v>9.19</c:v>
                </c:pt>
                <c:pt idx="459">
                  <c:v>13.94</c:v>
                </c:pt>
                <c:pt idx="460">
                  <c:v>12.729999999999999</c:v>
                </c:pt>
                <c:pt idx="461">
                  <c:v>11.7</c:v>
                </c:pt>
                <c:pt idx="462">
                  <c:v>11.96</c:v>
                </c:pt>
                <c:pt idx="463">
                  <c:v>12.62</c:v>
                </c:pt>
                <c:pt idx="464">
                  <c:v>12.04</c:v>
                </c:pt>
                <c:pt idx="465">
                  <c:v>11.84</c:v>
                </c:pt>
                <c:pt idx="466">
                  <c:v>13.32</c:v>
                </c:pt>
                <c:pt idx="467">
                  <c:v>11.6</c:v>
                </c:pt>
                <c:pt idx="468">
                  <c:v>13.18</c:v>
                </c:pt>
                <c:pt idx="469">
                  <c:v>10.210000000000001</c:v>
                </c:pt>
                <c:pt idx="470">
                  <c:v>9.8600000000000048</c:v>
                </c:pt>
                <c:pt idx="471">
                  <c:v>10.7</c:v>
                </c:pt>
                <c:pt idx="472">
                  <c:v>12.76</c:v>
                </c:pt>
                <c:pt idx="473">
                  <c:v>12.8</c:v>
                </c:pt>
                <c:pt idx="474">
                  <c:v>12.47</c:v>
                </c:pt>
                <c:pt idx="475">
                  <c:v>12.639999999999999</c:v>
                </c:pt>
                <c:pt idx="476">
                  <c:v>11.38</c:v>
                </c:pt>
                <c:pt idx="477">
                  <c:v>11.92</c:v>
                </c:pt>
                <c:pt idx="478">
                  <c:v>9.75</c:v>
                </c:pt>
                <c:pt idx="479">
                  <c:v>9.9700000000000006</c:v>
                </c:pt>
                <c:pt idx="480">
                  <c:v>11.950000000000006</c:v>
                </c:pt>
                <c:pt idx="481">
                  <c:v>10.200000000000001</c:v>
                </c:pt>
                <c:pt idx="482">
                  <c:v>10.26</c:v>
                </c:pt>
                <c:pt idx="483">
                  <c:v>9.49</c:v>
                </c:pt>
                <c:pt idx="484">
                  <c:v>13.17</c:v>
                </c:pt>
                <c:pt idx="485">
                  <c:v>9.17</c:v>
                </c:pt>
                <c:pt idx="486">
                  <c:v>11.209999999999999</c:v>
                </c:pt>
                <c:pt idx="487">
                  <c:v>12.129999999999999</c:v>
                </c:pt>
                <c:pt idx="488">
                  <c:v>12.26</c:v>
                </c:pt>
                <c:pt idx="489">
                  <c:v>10.41</c:v>
                </c:pt>
                <c:pt idx="490">
                  <c:v>12.02</c:v>
                </c:pt>
                <c:pt idx="491">
                  <c:v>12.229999999999999</c:v>
                </c:pt>
                <c:pt idx="492">
                  <c:v>12.38</c:v>
                </c:pt>
                <c:pt idx="493">
                  <c:v>8.4600000000000026</c:v>
                </c:pt>
                <c:pt idx="494">
                  <c:v>11.55</c:v>
                </c:pt>
                <c:pt idx="495">
                  <c:v>11.65</c:v>
                </c:pt>
                <c:pt idx="496">
                  <c:v>11.5</c:v>
                </c:pt>
                <c:pt idx="497">
                  <c:v>15.29</c:v>
                </c:pt>
                <c:pt idx="498">
                  <c:v>14.99</c:v>
                </c:pt>
                <c:pt idx="499">
                  <c:v>0.98</c:v>
                </c:pt>
                <c:pt idx="500">
                  <c:v>0.72000000000000064</c:v>
                </c:pt>
                <c:pt idx="501">
                  <c:v>0.44</c:v>
                </c:pt>
                <c:pt idx="502">
                  <c:v>0.42000000000000032</c:v>
                </c:pt>
                <c:pt idx="503">
                  <c:v>0.47000000000000008</c:v>
                </c:pt>
                <c:pt idx="504">
                  <c:v>0.45</c:v>
                </c:pt>
                <c:pt idx="505">
                  <c:v>0.49000000000000032</c:v>
                </c:pt>
                <c:pt idx="506">
                  <c:v>0.43000000000000038</c:v>
                </c:pt>
                <c:pt idx="507">
                  <c:v>0.43000000000000038</c:v>
                </c:pt>
                <c:pt idx="508">
                  <c:v>7.41</c:v>
                </c:pt>
                <c:pt idx="509">
                  <c:v>8.77</c:v>
                </c:pt>
                <c:pt idx="510">
                  <c:v>1.31</c:v>
                </c:pt>
                <c:pt idx="511">
                  <c:v>11.870000000000006</c:v>
                </c:pt>
                <c:pt idx="512">
                  <c:v>11.239999999999998</c:v>
                </c:pt>
                <c:pt idx="513">
                  <c:v>10.78</c:v>
                </c:pt>
                <c:pt idx="514">
                  <c:v>10.88</c:v>
                </c:pt>
                <c:pt idx="515">
                  <c:v>0.37000000000000038</c:v>
                </c:pt>
                <c:pt idx="516">
                  <c:v>0.56999999999999995</c:v>
                </c:pt>
                <c:pt idx="517">
                  <c:v>1.1000000000000001</c:v>
                </c:pt>
                <c:pt idx="518">
                  <c:v>0.82000000000000062</c:v>
                </c:pt>
                <c:pt idx="519">
                  <c:v>1.21</c:v>
                </c:pt>
                <c:pt idx="520">
                  <c:v>1.78</c:v>
                </c:pt>
                <c:pt idx="521">
                  <c:v>1.49</c:v>
                </c:pt>
                <c:pt idx="522">
                  <c:v>1.0900000000000001</c:v>
                </c:pt>
                <c:pt idx="523">
                  <c:v>2.3699999999999997</c:v>
                </c:pt>
                <c:pt idx="524">
                  <c:v>1.62</c:v>
                </c:pt>
                <c:pt idx="525">
                  <c:v>2.6</c:v>
                </c:pt>
                <c:pt idx="526">
                  <c:v>2.1</c:v>
                </c:pt>
                <c:pt idx="527">
                  <c:v>4.24</c:v>
                </c:pt>
                <c:pt idx="528">
                  <c:v>4.8199999999999985</c:v>
                </c:pt>
                <c:pt idx="529">
                  <c:v>4.6399999999999997</c:v>
                </c:pt>
                <c:pt idx="530">
                  <c:v>5.46</c:v>
                </c:pt>
                <c:pt idx="531">
                  <c:v>5.58</c:v>
                </c:pt>
                <c:pt idx="532">
                  <c:v>6.06</c:v>
                </c:pt>
                <c:pt idx="533">
                  <c:v>6.37</c:v>
                </c:pt>
                <c:pt idx="534">
                  <c:v>5.95</c:v>
                </c:pt>
                <c:pt idx="535">
                  <c:v>6.88</c:v>
                </c:pt>
                <c:pt idx="536">
                  <c:v>1.48</c:v>
                </c:pt>
                <c:pt idx="537">
                  <c:v>1.48</c:v>
                </c:pt>
                <c:pt idx="538">
                  <c:v>1.5</c:v>
                </c:pt>
                <c:pt idx="539">
                  <c:v>1.78</c:v>
                </c:pt>
                <c:pt idx="540">
                  <c:v>3.42</c:v>
                </c:pt>
                <c:pt idx="541">
                  <c:v>3.67</c:v>
                </c:pt>
                <c:pt idx="542">
                  <c:v>4.18</c:v>
                </c:pt>
                <c:pt idx="543">
                  <c:v>4.37</c:v>
                </c:pt>
                <c:pt idx="544">
                  <c:v>5.18</c:v>
                </c:pt>
                <c:pt idx="545">
                  <c:v>5.68</c:v>
                </c:pt>
                <c:pt idx="546">
                  <c:v>2.59</c:v>
                </c:pt>
                <c:pt idx="547">
                  <c:v>2.48</c:v>
                </c:pt>
                <c:pt idx="548">
                  <c:v>2.59</c:v>
                </c:pt>
                <c:pt idx="549">
                  <c:v>2.46</c:v>
                </c:pt>
                <c:pt idx="550">
                  <c:v>3.08</c:v>
                </c:pt>
                <c:pt idx="551">
                  <c:v>3.2</c:v>
                </c:pt>
                <c:pt idx="552">
                  <c:v>3.27</c:v>
                </c:pt>
                <c:pt idx="553">
                  <c:v>3.29</c:v>
                </c:pt>
                <c:pt idx="554">
                  <c:v>3.59</c:v>
                </c:pt>
                <c:pt idx="555">
                  <c:v>4.13</c:v>
                </c:pt>
                <c:pt idx="556">
                  <c:v>4.3599999999999985</c:v>
                </c:pt>
                <c:pt idx="557">
                  <c:v>4.07</c:v>
                </c:pt>
                <c:pt idx="558">
                  <c:v>6.09</c:v>
                </c:pt>
                <c:pt idx="559">
                  <c:v>5.42</c:v>
                </c:pt>
                <c:pt idx="560">
                  <c:v>6.68</c:v>
                </c:pt>
                <c:pt idx="561">
                  <c:v>5.0599999999999996</c:v>
                </c:pt>
                <c:pt idx="562">
                  <c:v>6.53</c:v>
                </c:pt>
                <c:pt idx="563">
                  <c:v>4.58</c:v>
                </c:pt>
                <c:pt idx="564">
                  <c:v>6.29</c:v>
                </c:pt>
                <c:pt idx="565">
                  <c:v>6.56</c:v>
                </c:pt>
                <c:pt idx="566">
                  <c:v>6.89</c:v>
                </c:pt>
                <c:pt idx="567">
                  <c:v>2.36</c:v>
                </c:pt>
                <c:pt idx="568">
                  <c:v>2.4499999999999997</c:v>
                </c:pt>
                <c:pt idx="569">
                  <c:v>2.44</c:v>
                </c:pt>
                <c:pt idx="570">
                  <c:v>3.02</c:v>
                </c:pt>
                <c:pt idx="571">
                  <c:v>2.57</c:v>
                </c:pt>
                <c:pt idx="572">
                  <c:v>3.19</c:v>
                </c:pt>
                <c:pt idx="573">
                  <c:v>5.1499999999999995</c:v>
                </c:pt>
                <c:pt idx="574">
                  <c:v>6.6199999999999966</c:v>
                </c:pt>
                <c:pt idx="575">
                  <c:v>9.4500000000000028</c:v>
                </c:pt>
                <c:pt idx="576">
                  <c:v>9.4500000000000028</c:v>
                </c:pt>
                <c:pt idx="577">
                  <c:v>9.5400000000000009</c:v>
                </c:pt>
                <c:pt idx="578">
                  <c:v>2.13</c:v>
                </c:pt>
                <c:pt idx="579">
                  <c:v>1.32</c:v>
                </c:pt>
                <c:pt idx="580">
                  <c:v>0.70000000000000062</c:v>
                </c:pt>
                <c:pt idx="581">
                  <c:v>7.38</c:v>
                </c:pt>
                <c:pt idx="582">
                  <c:v>4.24</c:v>
                </c:pt>
                <c:pt idx="583">
                  <c:v>2.5099999999999998</c:v>
                </c:pt>
                <c:pt idx="584">
                  <c:v>0.69000000000000061</c:v>
                </c:pt>
                <c:pt idx="585">
                  <c:v>1.24</c:v>
                </c:pt>
                <c:pt idx="586">
                  <c:v>0.30000000000000032</c:v>
                </c:pt>
                <c:pt idx="587">
                  <c:v>0.49000000000000032</c:v>
                </c:pt>
                <c:pt idx="588">
                  <c:v>0.41000000000000031</c:v>
                </c:pt>
                <c:pt idx="589">
                  <c:v>0.48000000000000032</c:v>
                </c:pt>
                <c:pt idx="590">
                  <c:v>0.76000000000000689</c:v>
                </c:pt>
                <c:pt idx="591">
                  <c:v>1.35</c:v>
                </c:pt>
                <c:pt idx="592">
                  <c:v>0.13</c:v>
                </c:pt>
                <c:pt idx="593">
                  <c:v>1.36</c:v>
                </c:pt>
                <c:pt idx="594">
                  <c:v>1.1200000000000001</c:v>
                </c:pt>
                <c:pt idx="595">
                  <c:v>0.4</c:v>
                </c:pt>
                <c:pt idx="596">
                  <c:v>0.63000000000000678</c:v>
                </c:pt>
                <c:pt idx="597">
                  <c:v>2.48</c:v>
                </c:pt>
                <c:pt idx="598">
                  <c:v>1.78</c:v>
                </c:pt>
                <c:pt idx="599">
                  <c:v>7.9</c:v>
                </c:pt>
                <c:pt idx="600">
                  <c:v>6.46</c:v>
                </c:pt>
                <c:pt idx="601">
                  <c:v>5.9300000000000024</c:v>
                </c:pt>
                <c:pt idx="602">
                  <c:v>12.5</c:v>
                </c:pt>
                <c:pt idx="603">
                  <c:v>12.02</c:v>
                </c:pt>
                <c:pt idx="604">
                  <c:v>12.48</c:v>
                </c:pt>
                <c:pt idx="605">
                  <c:v>1.37</c:v>
                </c:pt>
                <c:pt idx="606">
                  <c:v>12.465000000000074</c:v>
                </c:pt>
                <c:pt idx="607">
                  <c:v>12.239999999999998</c:v>
                </c:pt>
                <c:pt idx="608">
                  <c:v>12.129999999999999</c:v>
                </c:pt>
                <c:pt idx="609">
                  <c:v>0.99</c:v>
                </c:pt>
                <c:pt idx="610">
                  <c:v>0.92</c:v>
                </c:pt>
                <c:pt idx="611">
                  <c:v>1.01</c:v>
                </c:pt>
                <c:pt idx="612">
                  <c:v>1.26</c:v>
                </c:pt>
                <c:pt idx="613">
                  <c:v>9.8000000000000007</c:v>
                </c:pt>
                <c:pt idx="614">
                  <c:v>8.6399999999999988</c:v>
                </c:pt>
                <c:pt idx="615">
                  <c:v>10.1</c:v>
                </c:pt>
                <c:pt idx="616">
                  <c:v>11.05</c:v>
                </c:pt>
                <c:pt idx="617">
                  <c:v>12.350000000000026</c:v>
                </c:pt>
                <c:pt idx="618">
                  <c:v>9.629999999999999</c:v>
                </c:pt>
                <c:pt idx="619">
                  <c:v>11.31</c:v>
                </c:pt>
                <c:pt idx="620">
                  <c:v>10.26</c:v>
                </c:pt>
                <c:pt idx="621">
                  <c:v>9.68</c:v>
                </c:pt>
                <c:pt idx="622">
                  <c:v>10.42</c:v>
                </c:pt>
                <c:pt idx="623">
                  <c:v>9.84</c:v>
                </c:pt>
                <c:pt idx="624">
                  <c:v>11.92</c:v>
                </c:pt>
                <c:pt idx="625">
                  <c:v>11.09</c:v>
                </c:pt>
                <c:pt idx="626">
                  <c:v>10.77</c:v>
                </c:pt>
                <c:pt idx="627">
                  <c:v>11.62</c:v>
                </c:pt>
                <c:pt idx="628">
                  <c:v>11.16</c:v>
                </c:pt>
                <c:pt idx="629">
                  <c:v>9.17</c:v>
                </c:pt>
                <c:pt idx="630">
                  <c:v>9.7199999999999989</c:v>
                </c:pt>
                <c:pt idx="631">
                  <c:v>11.950000000000006</c:v>
                </c:pt>
                <c:pt idx="632">
                  <c:v>9.8000000000000007</c:v>
                </c:pt>
                <c:pt idx="633">
                  <c:v>9.9</c:v>
                </c:pt>
                <c:pt idx="634">
                  <c:v>11.350000000000026</c:v>
                </c:pt>
                <c:pt idx="635">
                  <c:v>11.209999999999999</c:v>
                </c:pt>
                <c:pt idx="636">
                  <c:v>11.75</c:v>
                </c:pt>
                <c:pt idx="637">
                  <c:v>9.41</c:v>
                </c:pt>
                <c:pt idx="638">
                  <c:v>9.77</c:v>
                </c:pt>
                <c:pt idx="639">
                  <c:v>9.81</c:v>
                </c:pt>
                <c:pt idx="640">
                  <c:v>8.7299999999999986</c:v>
                </c:pt>
                <c:pt idx="641">
                  <c:v>9.16</c:v>
                </c:pt>
                <c:pt idx="642">
                  <c:v>9.48</c:v>
                </c:pt>
                <c:pt idx="643">
                  <c:v>8.3000000000000007</c:v>
                </c:pt>
                <c:pt idx="644">
                  <c:v>9.09</c:v>
                </c:pt>
                <c:pt idx="645">
                  <c:v>10.120000000000001</c:v>
                </c:pt>
                <c:pt idx="646">
                  <c:v>5.85</c:v>
                </c:pt>
                <c:pt idx="647">
                  <c:v>10.51</c:v>
                </c:pt>
                <c:pt idx="648">
                  <c:v>10.639999999999999</c:v>
                </c:pt>
                <c:pt idx="649">
                  <c:v>10.58</c:v>
                </c:pt>
                <c:pt idx="650">
                  <c:v>10.51</c:v>
                </c:pt>
                <c:pt idx="651">
                  <c:v>11.48</c:v>
                </c:pt>
                <c:pt idx="652">
                  <c:v>9.01</c:v>
                </c:pt>
                <c:pt idx="653">
                  <c:v>7.63</c:v>
                </c:pt>
                <c:pt idx="654">
                  <c:v>11.44</c:v>
                </c:pt>
                <c:pt idx="655">
                  <c:v>11.05</c:v>
                </c:pt>
                <c:pt idx="656">
                  <c:v>11.209999999999999</c:v>
                </c:pt>
                <c:pt idx="657">
                  <c:v>9.8700000000000028</c:v>
                </c:pt>
                <c:pt idx="658">
                  <c:v>9.48</c:v>
                </c:pt>
                <c:pt idx="659">
                  <c:v>8.99</c:v>
                </c:pt>
                <c:pt idx="660">
                  <c:v>10.83</c:v>
                </c:pt>
                <c:pt idx="661">
                  <c:v>9.4700000000000006</c:v>
                </c:pt>
                <c:pt idx="662">
                  <c:v>10.57</c:v>
                </c:pt>
                <c:pt idx="663">
                  <c:v>10.629999999999999</c:v>
                </c:pt>
                <c:pt idx="664">
                  <c:v>10.32</c:v>
                </c:pt>
                <c:pt idx="665">
                  <c:v>10.139999999999999</c:v>
                </c:pt>
                <c:pt idx="666">
                  <c:v>11.139999999999999</c:v>
                </c:pt>
                <c:pt idx="667">
                  <c:v>9.6</c:v>
                </c:pt>
                <c:pt idx="668">
                  <c:v>9.629999999999999</c:v>
                </c:pt>
                <c:pt idx="669">
                  <c:v>11.47</c:v>
                </c:pt>
                <c:pt idx="670">
                  <c:v>11.08</c:v>
                </c:pt>
                <c:pt idx="671">
                  <c:v>9.31</c:v>
                </c:pt>
                <c:pt idx="672">
                  <c:v>9.26</c:v>
                </c:pt>
                <c:pt idx="673">
                  <c:v>10.67</c:v>
                </c:pt>
                <c:pt idx="674">
                  <c:v>9.57</c:v>
                </c:pt>
                <c:pt idx="675">
                  <c:v>10.06</c:v>
                </c:pt>
                <c:pt idx="676">
                  <c:v>11.25</c:v>
                </c:pt>
                <c:pt idx="677">
                  <c:v>9.94</c:v>
                </c:pt>
                <c:pt idx="678">
                  <c:v>8.2100000000000009</c:v>
                </c:pt>
                <c:pt idx="679">
                  <c:v>7.18</c:v>
                </c:pt>
                <c:pt idx="680">
                  <c:v>9.77</c:v>
                </c:pt>
                <c:pt idx="681">
                  <c:v>9.7800000000000011</c:v>
                </c:pt>
                <c:pt idx="682">
                  <c:v>9.41</c:v>
                </c:pt>
                <c:pt idx="683">
                  <c:v>9.7199999999999989</c:v>
                </c:pt>
                <c:pt idx="684">
                  <c:v>10.639999999999999</c:v>
                </c:pt>
                <c:pt idx="685">
                  <c:v>11.719999999999999</c:v>
                </c:pt>
                <c:pt idx="686">
                  <c:v>10.38</c:v>
                </c:pt>
                <c:pt idx="687">
                  <c:v>8.89</c:v>
                </c:pt>
                <c:pt idx="688">
                  <c:v>11.34</c:v>
                </c:pt>
                <c:pt idx="689">
                  <c:v>8.43</c:v>
                </c:pt>
                <c:pt idx="690">
                  <c:v>9.2299999999999986</c:v>
                </c:pt>
                <c:pt idx="691">
                  <c:v>8.06</c:v>
                </c:pt>
                <c:pt idx="692">
                  <c:v>12.7</c:v>
                </c:pt>
                <c:pt idx="693">
                  <c:v>6.39</c:v>
                </c:pt>
                <c:pt idx="694">
                  <c:v>9.629999999999999</c:v>
                </c:pt>
                <c:pt idx="695">
                  <c:v>11.6</c:v>
                </c:pt>
                <c:pt idx="696">
                  <c:v>10.54</c:v>
                </c:pt>
                <c:pt idx="697">
                  <c:v>11.68</c:v>
                </c:pt>
                <c:pt idx="698">
                  <c:v>10.61</c:v>
                </c:pt>
                <c:pt idx="699">
                  <c:v>11.08</c:v>
                </c:pt>
                <c:pt idx="700">
                  <c:v>9.92</c:v>
                </c:pt>
                <c:pt idx="701">
                  <c:v>9.33</c:v>
                </c:pt>
                <c:pt idx="702">
                  <c:v>9.2000000000000011</c:v>
                </c:pt>
                <c:pt idx="703">
                  <c:v>12.17</c:v>
                </c:pt>
                <c:pt idx="704">
                  <c:v>9.16</c:v>
                </c:pt>
                <c:pt idx="705">
                  <c:v>10.130000000000001</c:v>
                </c:pt>
                <c:pt idx="706">
                  <c:v>9.76</c:v>
                </c:pt>
                <c:pt idx="707">
                  <c:v>11.83</c:v>
                </c:pt>
                <c:pt idx="708">
                  <c:v>12.92</c:v>
                </c:pt>
                <c:pt idx="709">
                  <c:v>10.350000000000026</c:v>
                </c:pt>
                <c:pt idx="710">
                  <c:v>12.62</c:v>
                </c:pt>
                <c:pt idx="711">
                  <c:v>10.53</c:v>
                </c:pt>
                <c:pt idx="712">
                  <c:v>12.09</c:v>
                </c:pt>
                <c:pt idx="713">
                  <c:v>12.04</c:v>
                </c:pt>
                <c:pt idx="714">
                  <c:v>12.3</c:v>
                </c:pt>
                <c:pt idx="715">
                  <c:v>12.05</c:v>
                </c:pt>
                <c:pt idx="716">
                  <c:v>11.219999999999999</c:v>
                </c:pt>
                <c:pt idx="717">
                  <c:v>10.360000000000024</c:v>
                </c:pt>
                <c:pt idx="718">
                  <c:v>11.629999999999999</c:v>
                </c:pt>
                <c:pt idx="719">
                  <c:v>10.870000000000006</c:v>
                </c:pt>
                <c:pt idx="720">
                  <c:v>12.2</c:v>
                </c:pt>
                <c:pt idx="721">
                  <c:v>10.75</c:v>
                </c:pt>
                <c:pt idx="722">
                  <c:v>10.81</c:v>
                </c:pt>
                <c:pt idx="723">
                  <c:v>9.06</c:v>
                </c:pt>
                <c:pt idx="724">
                  <c:v>6.2640199999999755</c:v>
                </c:pt>
                <c:pt idx="725">
                  <c:v>6.3320400000000001</c:v>
                </c:pt>
                <c:pt idx="726">
                  <c:v>10.46</c:v>
                </c:pt>
                <c:pt idx="727">
                  <c:v>1.43</c:v>
                </c:pt>
                <c:pt idx="728">
                  <c:v>1.43</c:v>
                </c:pt>
                <c:pt idx="729">
                  <c:v>9.1399999999999988</c:v>
                </c:pt>
                <c:pt idx="730">
                  <c:v>1.43</c:v>
                </c:pt>
                <c:pt idx="731">
                  <c:v>1.61</c:v>
                </c:pt>
                <c:pt idx="732">
                  <c:v>9.51</c:v>
                </c:pt>
                <c:pt idx="733">
                  <c:v>9.69</c:v>
                </c:pt>
                <c:pt idx="734">
                  <c:v>1.58</c:v>
                </c:pt>
                <c:pt idx="735">
                  <c:v>1.46</c:v>
                </c:pt>
                <c:pt idx="736">
                  <c:v>1.3</c:v>
                </c:pt>
                <c:pt idx="737">
                  <c:v>1.5</c:v>
                </c:pt>
                <c:pt idx="738">
                  <c:v>6.5</c:v>
                </c:pt>
                <c:pt idx="739">
                  <c:v>4.9700000000000024</c:v>
                </c:pt>
                <c:pt idx="740">
                  <c:v>1.32</c:v>
                </c:pt>
                <c:pt idx="741">
                  <c:v>9.129999999999999</c:v>
                </c:pt>
                <c:pt idx="742">
                  <c:v>1.42</c:v>
                </c:pt>
                <c:pt idx="743">
                  <c:v>9.9700000000000006</c:v>
                </c:pt>
                <c:pt idx="744">
                  <c:v>9.18</c:v>
                </c:pt>
                <c:pt idx="745">
                  <c:v>9.2100000000000009</c:v>
                </c:pt>
                <c:pt idx="746">
                  <c:v>8.0300000000000011</c:v>
                </c:pt>
                <c:pt idx="747">
                  <c:v>1.53</c:v>
                </c:pt>
                <c:pt idx="748">
                  <c:v>1.37</c:v>
                </c:pt>
                <c:pt idx="749">
                  <c:v>1.49</c:v>
                </c:pt>
                <c:pt idx="750">
                  <c:v>7.64</c:v>
                </c:pt>
                <c:pt idx="751">
                  <c:v>2.96</c:v>
                </c:pt>
                <c:pt idx="752">
                  <c:v>2.82</c:v>
                </c:pt>
                <c:pt idx="753">
                  <c:v>1.52</c:v>
                </c:pt>
                <c:pt idx="754">
                  <c:v>1.36</c:v>
                </c:pt>
                <c:pt idx="755">
                  <c:v>1.44</c:v>
                </c:pt>
                <c:pt idx="756">
                  <c:v>1.3800000000000001</c:v>
                </c:pt>
                <c:pt idx="757">
                  <c:v>8.4500000000000028</c:v>
                </c:pt>
                <c:pt idx="758">
                  <c:v>1.42</c:v>
                </c:pt>
                <c:pt idx="759">
                  <c:v>1.33</c:v>
                </c:pt>
                <c:pt idx="760">
                  <c:v>1.33</c:v>
                </c:pt>
                <c:pt idx="761">
                  <c:v>1.03</c:v>
                </c:pt>
                <c:pt idx="762">
                  <c:v>9.61</c:v>
                </c:pt>
                <c:pt idx="763">
                  <c:v>1.3900000000000001</c:v>
                </c:pt>
                <c:pt idx="764">
                  <c:v>1.6600000000000001</c:v>
                </c:pt>
                <c:pt idx="765">
                  <c:v>1.28</c:v>
                </c:pt>
                <c:pt idx="766">
                  <c:v>0.97000000000000064</c:v>
                </c:pt>
                <c:pt idx="767">
                  <c:v>0.94000000000000061</c:v>
                </c:pt>
                <c:pt idx="768">
                  <c:v>0.93</c:v>
                </c:pt>
                <c:pt idx="769">
                  <c:v>0.99</c:v>
                </c:pt>
                <c:pt idx="770">
                  <c:v>1.04</c:v>
                </c:pt>
                <c:pt idx="771">
                  <c:v>0.85000000000000064</c:v>
                </c:pt>
                <c:pt idx="772">
                  <c:v>2.3899999999999997</c:v>
                </c:pt>
                <c:pt idx="773">
                  <c:v>1.44</c:v>
                </c:pt>
                <c:pt idx="774">
                  <c:v>0.34</c:v>
                </c:pt>
                <c:pt idx="775">
                  <c:v>0.92</c:v>
                </c:pt>
                <c:pt idx="776">
                  <c:v>1.1299999999999863</c:v>
                </c:pt>
                <c:pt idx="777">
                  <c:v>1.34</c:v>
                </c:pt>
                <c:pt idx="778">
                  <c:v>0.94000000000000061</c:v>
                </c:pt>
                <c:pt idx="779">
                  <c:v>0.39000000000000346</c:v>
                </c:pt>
                <c:pt idx="780">
                  <c:v>11.16</c:v>
                </c:pt>
                <c:pt idx="781">
                  <c:v>10.860000000000024</c:v>
                </c:pt>
                <c:pt idx="782">
                  <c:v>9.3600000000000048</c:v>
                </c:pt>
                <c:pt idx="783">
                  <c:v>8.8000000000000007</c:v>
                </c:pt>
                <c:pt idx="784">
                  <c:v>8.52</c:v>
                </c:pt>
                <c:pt idx="785">
                  <c:v>8.84</c:v>
                </c:pt>
                <c:pt idx="786">
                  <c:v>8.59</c:v>
                </c:pt>
                <c:pt idx="787">
                  <c:v>7</c:v>
                </c:pt>
                <c:pt idx="788">
                  <c:v>6.57</c:v>
                </c:pt>
                <c:pt idx="789">
                  <c:v>4.05</c:v>
                </c:pt>
                <c:pt idx="790">
                  <c:v>3.2800000000000002</c:v>
                </c:pt>
                <c:pt idx="791">
                  <c:v>3.32</c:v>
                </c:pt>
                <c:pt idx="792">
                  <c:v>1.73</c:v>
                </c:pt>
                <c:pt idx="793">
                  <c:v>11.48</c:v>
                </c:pt>
                <c:pt idx="794">
                  <c:v>6.1199999999999966</c:v>
                </c:pt>
                <c:pt idx="795">
                  <c:v>1.1000000000000001</c:v>
                </c:pt>
                <c:pt idx="796">
                  <c:v>12.77</c:v>
                </c:pt>
                <c:pt idx="797">
                  <c:v>10.98</c:v>
                </c:pt>
                <c:pt idx="798">
                  <c:v>11.89</c:v>
                </c:pt>
                <c:pt idx="799">
                  <c:v>12.03</c:v>
                </c:pt>
                <c:pt idx="800">
                  <c:v>12</c:v>
                </c:pt>
                <c:pt idx="801">
                  <c:v>11.26</c:v>
                </c:pt>
                <c:pt idx="802">
                  <c:v>11.93</c:v>
                </c:pt>
                <c:pt idx="803">
                  <c:v>11.69</c:v>
                </c:pt>
                <c:pt idx="804">
                  <c:v>11.9</c:v>
                </c:pt>
                <c:pt idx="805">
                  <c:v>11.19</c:v>
                </c:pt>
                <c:pt idx="806">
                  <c:v>11.79</c:v>
                </c:pt>
                <c:pt idx="807">
                  <c:v>12.02</c:v>
                </c:pt>
                <c:pt idx="808">
                  <c:v>11.56</c:v>
                </c:pt>
                <c:pt idx="809">
                  <c:v>11.450000000000006</c:v>
                </c:pt>
                <c:pt idx="810">
                  <c:v>11.709999999999999</c:v>
                </c:pt>
                <c:pt idx="811">
                  <c:v>12.18</c:v>
                </c:pt>
                <c:pt idx="812">
                  <c:v>11.78</c:v>
                </c:pt>
                <c:pt idx="813">
                  <c:v>12.350000000000026</c:v>
                </c:pt>
                <c:pt idx="814">
                  <c:v>12.3</c:v>
                </c:pt>
                <c:pt idx="815">
                  <c:v>12.719999999999999</c:v>
                </c:pt>
                <c:pt idx="816">
                  <c:v>12.04</c:v>
                </c:pt>
                <c:pt idx="817">
                  <c:v>12.25</c:v>
                </c:pt>
                <c:pt idx="818">
                  <c:v>12.46</c:v>
                </c:pt>
                <c:pt idx="819">
                  <c:v>12.26</c:v>
                </c:pt>
                <c:pt idx="820">
                  <c:v>12.31</c:v>
                </c:pt>
                <c:pt idx="821">
                  <c:v>12.42</c:v>
                </c:pt>
                <c:pt idx="822">
                  <c:v>12.16</c:v>
                </c:pt>
                <c:pt idx="823">
                  <c:v>12.34</c:v>
                </c:pt>
                <c:pt idx="824">
                  <c:v>10.15</c:v>
                </c:pt>
                <c:pt idx="825">
                  <c:v>10.15</c:v>
                </c:pt>
                <c:pt idx="826">
                  <c:v>10.19</c:v>
                </c:pt>
                <c:pt idx="827">
                  <c:v>10.239999999999998</c:v>
                </c:pt>
                <c:pt idx="828">
                  <c:v>11.209999999999999</c:v>
                </c:pt>
                <c:pt idx="829">
                  <c:v>10.98</c:v>
                </c:pt>
                <c:pt idx="830">
                  <c:v>11</c:v>
                </c:pt>
                <c:pt idx="831">
                  <c:v>11.78</c:v>
                </c:pt>
                <c:pt idx="832">
                  <c:v>11.77</c:v>
                </c:pt>
                <c:pt idx="833">
                  <c:v>11.719999999999999</c:v>
                </c:pt>
                <c:pt idx="834">
                  <c:v>11.69</c:v>
                </c:pt>
                <c:pt idx="835">
                  <c:v>11.639999999999999</c:v>
                </c:pt>
                <c:pt idx="836">
                  <c:v>11.709999999999999</c:v>
                </c:pt>
                <c:pt idx="837">
                  <c:v>11.719999999999999</c:v>
                </c:pt>
                <c:pt idx="838">
                  <c:v>11.709999999999999</c:v>
                </c:pt>
                <c:pt idx="839">
                  <c:v>11.739999999999998</c:v>
                </c:pt>
                <c:pt idx="840">
                  <c:v>11.739999999999998</c:v>
                </c:pt>
                <c:pt idx="841">
                  <c:v>11.850000000000026</c:v>
                </c:pt>
                <c:pt idx="842">
                  <c:v>11.5</c:v>
                </c:pt>
                <c:pt idx="843">
                  <c:v>11.47</c:v>
                </c:pt>
                <c:pt idx="844">
                  <c:v>11.2</c:v>
                </c:pt>
                <c:pt idx="845">
                  <c:v>11.33</c:v>
                </c:pt>
                <c:pt idx="846">
                  <c:v>4.26</c:v>
                </c:pt>
                <c:pt idx="847">
                  <c:v>4.2300000000000004</c:v>
                </c:pt>
                <c:pt idx="848">
                  <c:v>4.1199999999999966</c:v>
                </c:pt>
                <c:pt idx="849">
                  <c:v>3.4</c:v>
                </c:pt>
                <c:pt idx="850">
                  <c:v>3.44</c:v>
                </c:pt>
                <c:pt idx="851">
                  <c:v>3.98</c:v>
                </c:pt>
                <c:pt idx="852">
                  <c:v>4.05</c:v>
                </c:pt>
                <c:pt idx="853">
                  <c:v>3.92</c:v>
                </c:pt>
                <c:pt idx="854">
                  <c:v>3.9299999999999997</c:v>
                </c:pt>
                <c:pt idx="855">
                  <c:v>4.13</c:v>
                </c:pt>
                <c:pt idx="856">
                  <c:v>4</c:v>
                </c:pt>
                <c:pt idx="857">
                  <c:v>3.9899999999999998</c:v>
                </c:pt>
                <c:pt idx="858">
                  <c:v>11.709999999999999</c:v>
                </c:pt>
                <c:pt idx="859">
                  <c:v>11.47</c:v>
                </c:pt>
                <c:pt idx="860">
                  <c:v>10.729999999999999</c:v>
                </c:pt>
                <c:pt idx="861">
                  <c:v>11.43</c:v>
                </c:pt>
                <c:pt idx="862">
                  <c:v>11.860000000000024</c:v>
                </c:pt>
                <c:pt idx="863">
                  <c:v>11.62</c:v>
                </c:pt>
                <c:pt idx="864">
                  <c:v>11.33</c:v>
                </c:pt>
                <c:pt idx="865">
                  <c:v>11.06</c:v>
                </c:pt>
                <c:pt idx="866">
                  <c:v>11.62</c:v>
                </c:pt>
                <c:pt idx="867">
                  <c:v>11.42</c:v>
                </c:pt>
                <c:pt idx="868">
                  <c:v>11.4</c:v>
                </c:pt>
                <c:pt idx="869">
                  <c:v>9.94</c:v>
                </c:pt>
                <c:pt idx="870">
                  <c:v>11.99</c:v>
                </c:pt>
                <c:pt idx="871">
                  <c:v>10.870000000000006</c:v>
                </c:pt>
                <c:pt idx="872">
                  <c:v>11.52</c:v>
                </c:pt>
                <c:pt idx="873">
                  <c:v>13</c:v>
                </c:pt>
                <c:pt idx="874">
                  <c:v>10.09</c:v>
                </c:pt>
                <c:pt idx="875">
                  <c:v>2.1</c:v>
                </c:pt>
                <c:pt idx="876">
                  <c:v>2.74</c:v>
                </c:pt>
                <c:pt idx="877">
                  <c:v>1.9500000000000122</c:v>
                </c:pt>
                <c:pt idx="878">
                  <c:v>1.9200000000000021</c:v>
                </c:pt>
                <c:pt idx="879">
                  <c:v>2.68</c:v>
                </c:pt>
                <c:pt idx="880">
                  <c:v>4.8499999999999996</c:v>
                </c:pt>
                <c:pt idx="881">
                  <c:v>0.53</c:v>
                </c:pt>
                <c:pt idx="882">
                  <c:v>2.2400000000000002</c:v>
                </c:pt>
                <c:pt idx="883">
                  <c:v>1.9200000000000021</c:v>
                </c:pt>
                <c:pt idx="884">
                  <c:v>0.92</c:v>
                </c:pt>
                <c:pt idx="885">
                  <c:v>3.3499999999999988</c:v>
                </c:pt>
                <c:pt idx="886">
                  <c:v>1.01</c:v>
                </c:pt>
                <c:pt idx="887">
                  <c:v>0.70000000000000062</c:v>
                </c:pt>
                <c:pt idx="888">
                  <c:v>1.01</c:v>
                </c:pt>
                <c:pt idx="889">
                  <c:v>1.1800000000000122</c:v>
                </c:pt>
                <c:pt idx="890">
                  <c:v>1.57</c:v>
                </c:pt>
                <c:pt idx="891">
                  <c:v>4.2</c:v>
                </c:pt>
                <c:pt idx="892">
                  <c:v>0.54</c:v>
                </c:pt>
                <c:pt idx="893">
                  <c:v>2.9299999999999997</c:v>
                </c:pt>
                <c:pt idx="894">
                  <c:v>0.73000000000000065</c:v>
                </c:pt>
                <c:pt idx="895">
                  <c:v>0.88</c:v>
                </c:pt>
                <c:pt idx="896">
                  <c:v>0.51</c:v>
                </c:pt>
                <c:pt idx="897">
                  <c:v>0.30000000000000032</c:v>
                </c:pt>
                <c:pt idx="898">
                  <c:v>0.71000000000000063</c:v>
                </c:pt>
                <c:pt idx="899">
                  <c:v>1.48</c:v>
                </c:pt>
                <c:pt idx="900">
                  <c:v>3.4</c:v>
                </c:pt>
                <c:pt idx="901">
                  <c:v>9.48</c:v>
                </c:pt>
                <c:pt idx="902">
                  <c:v>8.58</c:v>
                </c:pt>
                <c:pt idx="903">
                  <c:v>6.89</c:v>
                </c:pt>
                <c:pt idx="904">
                  <c:v>6.1599999999999975</c:v>
                </c:pt>
                <c:pt idx="905">
                  <c:v>9.67</c:v>
                </c:pt>
                <c:pt idx="906">
                  <c:v>8.56</c:v>
                </c:pt>
                <c:pt idx="907">
                  <c:v>9.0500000000000007</c:v>
                </c:pt>
                <c:pt idx="908">
                  <c:v>10.1</c:v>
                </c:pt>
                <c:pt idx="909">
                  <c:v>9.67</c:v>
                </c:pt>
                <c:pt idx="910">
                  <c:v>12.2</c:v>
                </c:pt>
                <c:pt idx="911">
                  <c:v>10.76</c:v>
                </c:pt>
                <c:pt idx="912">
                  <c:v>11.350000000000026</c:v>
                </c:pt>
                <c:pt idx="913">
                  <c:v>10.49</c:v>
                </c:pt>
                <c:pt idx="914">
                  <c:v>11.58</c:v>
                </c:pt>
                <c:pt idx="915">
                  <c:v>10.91</c:v>
                </c:pt>
                <c:pt idx="916">
                  <c:v>11.57</c:v>
                </c:pt>
                <c:pt idx="917">
                  <c:v>11.48</c:v>
                </c:pt>
                <c:pt idx="918">
                  <c:v>10.7</c:v>
                </c:pt>
                <c:pt idx="919">
                  <c:v>11.38</c:v>
                </c:pt>
                <c:pt idx="920">
                  <c:v>11.75</c:v>
                </c:pt>
                <c:pt idx="921">
                  <c:v>11.39</c:v>
                </c:pt>
                <c:pt idx="922">
                  <c:v>11.450000000000006</c:v>
                </c:pt>
                <c:pt idx="923">
                  <c:v>10.8</c:v>
                </c:pt>
                <c:pt idx="924">
                  <c:v>10.850000000000026</c:v>
                </c:pt>
                <c:pt idx="925">
                  <c:v>12.19</c:v>
                </c:pt>
                <c:pt idx="926">
                  <c:v>10.52</c:v>
                </c:pt>
                <c:pt idx="927">
                  <c:v>10.32</c:v>
                </c:pt>
                <c:pt idx="928">
                  <c:v>9</c:v>
                </c:pt>
                <c:pt idx="929">
                  <c:v>13.17</c:v>
                </c:pt>
                <c:pt idx="930">
                  <c:v>3.03</c:v>
                </c:pt>
                <c:pt idx="931">
                  <c:v>3.09</c:v>
                </c:pt>
                <c:pt idx="932">
                  <c:v>2.8</c:v>
                </c:pt>
                <c:pt idx="933">
                  <c:v>9.15</c:v>
                </c:pt>
                <c:pt idx="934">
                  <c:v>8.4700000000000006</c:v>
                </c:pt>
                <c:pt idx="935">
                  <c:v>9.1399999999999988</c:v>
                </c:pt>
                <c:pt idx="936">
                  <c:v>8.5300000000000011</c:v>
                </c:pt>
                <c:pt idx="937">
                  <c:v>9.17</c:v>
                </c:pt>
                <c:pt idx="938">
                  <c:v>6.6199999999999966</c:v>
                </c:pt>
                <c:pt idx="939">
                  <c:v>8.84</c:v>
                </c:pt>
                <c:pt idx="940">
                  <c:v>8.8500000000000068</c:v>
                </c:pt>
                <c:pt idx="941">
                  <c:v>6.7700000000000014</c:v>
                </c:pt>
                <c:pt idx="942">
                  <c:v>8.81</c:v>
                </c:pt>
                <c:pt idx="943">
                  <c:v>9.2199999999999989</c:v>
                </c:pt>
                <c:pt idx="944">
                  <c:v>9.19</c:v>
                </c:pt>
                <c:pt idx="945">
                  <c:v>8.93</c:v>
                </c:pt>
                <c:pt idx="946">
                  <c:v>9.07</c:v>
                </c:pt>
                <c:pt idx="947">
                  <c:v>5.39</c:v>
                </c:pt>
                <c:pt idx="948">
                  <c:v>5.85</c:v>
                </c:pt>
                <c:pt idx="949">
                  <c:v>5.96</c:v>
                </c:pt>
                <c:pt idx="950">
                  <c:v>5.95</c:v>
                </c:pt>
                <c:pt idx="951">
                  <c:v>6.1</c:v>
                </c:pt>
                <c:pt idx="952">
                  <c:v>6.58</c:v>
                </c:pt>
                <c:pt idx="953">
                  <c:v>9.129999999999999</c:v>
                </c:pt>
                <c:pt idx="954">
                  <c:v>9.16</c:v>
                </c:pt>
                <c:pt idx="955">
                  <c:v>9.3800000000000008</c:v>
                </c:pt>
                <c:pt idx="956">
                  <c:v>9.2399999999999984</c:v>
                </c:pt>
                <c:pt idx="957">
                  <c:v>8.9700000000000006</c:v>
                </c:pt>
                <c:pt idx="958">
                  <c:v>9.58</c:v>
                </c:pt>
                <c:pt idx="959">
                  <c:v>9.19</c:v>
                </c:pt>
                <c:pt idx="960">
                  <c:v>9.11</c:v>
                </c:pt>
                <c:pt idx="961">
                  <c:v>5.7700000000000014</c:v>
                </c:pt>
                <c:pt idx="962">
                  <c:v>5.7</c:v>
                </c:pt>
                <c:pt idx="963">
                  <c:v>7.08</c:v>
                </c:pt>
                <c:pt idx="964">
                  <c:v>6.31</c:v>
                </c:pt>
                <c:pt idx="965">
                  <c:v>6.6599999999999975</c:v>
                </c:pt>
                <c:pt idx="966">
                  <c:v>7.09</c:v>
                </c:pt>
                <c:pt idx="967">
                  <c:v>6.58</c:v>
                </c:pt>
                <c:pt idx="968">
                  <c:v>6.6599999999999975</c:v>
                </c:pt>
                <c:pt idx="969">
                  <c:v>6.5</c:v>
                </c:pt>
                <c:pt idx="970">
                  <c:v>6.79</c:v>
                </c:pt>
                <c:pt idx="971">
                  <c:v>6.79</c:v>
                </c:pt>
                <c:pt idx="972">
                  <c:v>6.53</c:v>
                </c:pt>
                <c:pt idx="973">
                  <c:v>6.8</c:v>
                </c:pt>
                <c:pt idx="974">
                  <c:v>4.63</c:v>
                </c:pt>
                <c:pt idx="975">
                  <c:v>6.6499999999999995</c:v>
                </c:pt>
                <c:pt idx="976">
                  <c:v>6.64</c:v>
                </c:pt>
                <c:pt idx="977">
                  <c:v>6.06</c:v>
                </c:pt>
                <c:pt idx="978">
                  <c:v>6.84</c:v>
                </c:pt>
                <c:pt idx="979">
                  <c:v>6.75</c:v>
                </c:pt>
                <c:pt idx="980">
                  <c:v>6.83</c:v>
                </c:pt>
                <c:pt idx="981">
                  <c:v>6.57</c:v>
                </c:pt>
                <c:pt idx="982">
                  <c:v>6.91</c:v>
                </c:pt>
                <c:pt idx="983">
                  <c:v>6.92</c:v>
                </c:pt>
                <c:pt idx="984">
                  <c:v>6.8599999999999985</c:v>
                </c:pt>
                <c:pt idx="985">
                  <c:v>6.8599999999999985</c:v>
                </c:pt>
                <c:pt idx="986">
                  <c:v>6.96</c:v>
                </c:pt>
                <c:pt idx="987">
                  <c:v>6.89</c:v>
                </c:pt>
                <c:pt idx="988">
                  <c:v>6.73</c:v>
                </c:pt>
                <c:pt idx="989">
                  <c:v>6.78</c:v>
                </c:pt>
                <c:pt idx="990">
                  <c:v>6.6499999999999995</c:v>
                </c:pt>
                <c:pt idx="991">
                  <c:v>6.87</c:v>
                </c:pt>
                <c:pt idx="992">
                  <c:v>6.98</c:v>
                </c:pt>
                <c:pt idx="993">
                  <c:v>6.9700000000000024</c:v>
                </c:pt>
                <c:pt idx="994">
                  <c:v>2.44</c:v>
                </c:pt>
                <c:pt idx="995">
                  <c:v>2.9099999999999997</c:v>
                </c:pt>
                <c:pt idx="996">
                  <c:v>2.4299999999999997</c:v>
                </c:pt>
                <c:pt idx="997">
                  <c:v>7.1099999999999985</c:v>
                </c:pt>
                <c:pt idx="998">
                  <c:v>11.65</c:v>
                </c:pt>
                <c:pt idx="999">
                  <c:v>1.8</c:v>
                </c:pt>
                <c:pt idx="1000">
                  <c:v>12.360000000000024</c:v>
                </c:pt>
                <c:pt idx="1001">
                  <c:v>13.11</c:v>
                </c:pt>
                <c:pt idx="1002">
                  <c:v>12.75</c:v>
                </c:pt>
                <c:pt idx="1003">
                  <c:v>12.66</c:v>
                </c:pt>
                <c:pt idx="1004">
                  <c:v>4.4000000000000004</c:v>
                </c:pt>
                <c:pt idx="1005">
                  <c:v>1.6</c:v>
                </c:pt>
                <c:pt idx="1006">
                  <c:v>11.58</c:v>
                </c:pt>
                <c:pt idx="1007">
                  <c:v>13.450000000000006</c:v>
                </c:pt>
                <c:pt idx="1008">
                  <c:v>13.06</c:v>
                </c:pt>
                <c:pt idx="1009">
                  <c:v>13.639999999999999</c:v>
                </c:pt>
                <c:pt idx="1010">
                  <c:v>1.9400000000000122</c:v>
                </c:pt>
                <c:pt idx="1011">
                  <c:v>11.57</c:v>
                </c:pt>
                <c:pt idx="1012">
                  <c:v>12</c:v>
                </c:pt>
                <c:pt idx="1013">
                  <c:v>10.4</c:v>
                </c:pt>
                <c:pt idx="1014">
                  <c:v>10.28</c:v>
                </c:pt>
                <c:pt idx="1015">
                  <c:v>8.5</c:v>
                </c:pt>
                <c:pt idx="1016">
                  <c:v>10.5</c:v>
                </c:pt>
                <c:pt idx="1017">
                  <c:v>10.6</c:v>
                </c:pt>
                <c:pt idx="1018">
                  <c:v>13.5</c:v>
                </c:pt>
                <c:pt idx="1019">
                  <c:v>12</c:v>
                </c:pt>
                <c:pt idx="1020">
                  <c:v>8.8600000000000048</c:v>
                </c:pt>
                <c:pt idx="1021">
                  <c:v>11.370000000000006</c:v>
                </c:pt>
                <c:pt idx="1022">
                  <c:v>11.350000000000026</c:v>
                </c:pt>
                <c:pt idx="1023">
                  <c:v>11.129999999999999</c:v>
                </c:pt>
                <c:pt idx="1024">
                  <c:v>10.450000000000006</c:v>
                </c:pt>
                <c:pt idx="1025">
                  <c:v>10.39</c:v>
                </c:pt>
                <c:pt idx="1026">
                  <c:v>9.25</c:v>
                </c:pt>
                <c:pt idx="1027">
                  <c:v>8.7100000000000009</c:v>
                </c:pt>
                <c:pt idx="1028">
                  <c:v>9.2399999999999984</c:v>
                </c:pt>
                <c:pt idx="1029">
                  <c:v>11.07</c:v>
                </c:pt>
                <c:pt idx="1030">
                  <c:v>9.81</c:v>
                </c:pt>
                <c:pt idx="1031">
                  <c:v>12.1</c:v>
                </c:pt>
                <c:pt idx="1032">
                  <c:v>7.92</c:v>
                </c:pt>
                <c:pt idx="1033">
                  <c:v>7.1599999999999975</c:v>
                </c:pt>
                <c:pt idx="1034">
                  <c:v>9.11</c:v>
                </c:pt>
                <c:pt idx="1035">
                  <c:v>12.15</c:v>
                </c:pt>
                <c:pt idx="1036">
                  <c:v>11.17</c:v>
                </c:pt>
                <c:pt idx="1037">
                  <c:v>7.6899999999999995</c:v>
                </c:pt>
                <c:pt idx="1038">
                  <c:v>11.76</c:v>
                </c:pt>
                <c:pt idx="1039">
                  <c:v>8.61</c:v>
                </c:pt>
                <c:pt idx="1040">
                  <c:v>11.09</c:v>
                </c:pt>
                <c:pt idx="1041">
                  <c:v>11.91</c:v>
                </c:pt>
                <c:pt idx="1042">
                  <c:v>11.34</c:v>
                </c:pt>
                <c:pt idx="1043">
                  <c:v>0.4</c:v>
                </c:pt>
                <c:pt idx="1044">
                  <c:v>0.41000000000000031</c:v>
                </c:pt>
                <c:pt idx="1045">
                  <c:v>1.06</c:v>
                </c:pt>
                <c:pt idx="1046">
                  <c:v>6.24</c:v>
                </c:pt>
                <c:pt idx="1047">
                  <c:v>13.6</c:v>
                </c:pt>
                <c:pt idx="1048">
                  <c:v>13.139999999999999</c:v>
                </c:pt>
                <c:pt idx="1049">
                  <c:v>9.129999999999999</c:v>
                </c:pt>
                <c:pt idx="1050">
                  <c:v>0.70000000000000062</c:v>
                </c:pt>
                <c:pt idx="1051">
                  <c:v>2.79</c:v>
                </c:pt>
                <c:pt idx="1052">
                  <c:v>1.1000000000000001</c:v>
                </c:pt>
                <c:pt idx="1053">
                  <c:v>2.7800000000000002</c:v>
                </c:pt>
                <c:pt idx="1054">
                  <c:v>2.4299999999999997</c:v>
                </c:pt>
                <c:pt idx="1055">
                  <c:v>12.44</c:v>
                </c:pt>
                <c:pt idx="1056">
                  <c:v>13.1</c:v>
                </c:pt>
                <c:pt idx="1057">
                  <c:v>8.83</c:v>
                </c:pt>
                <c:pt idx="1058">
                  <c:v>2.29</c:v>
                </c:pt>
                <c:pt idx="1059">
                  <c:v>8.2100000000000009</c:v>
                </c:pt>
                <c:pt idx="1060">
                  <c:v>11.5</c:v>
                </c:pt>
                <c:pt idx="1061">
                  <c:v>7.78</c:v>
                </c:pt>
                <c:pt idx="1062">
                  <c:v>10.030000000000001</c:v>
                </c:pt>
                <c:pt idx="1063">
                  <c:v>9.61</c:v>
                </c:pt>
                <c:pt idx="1064">
                  <c:v>0.74000000000000365</c:v>
                </c:pt>
                <c:pt idx="1065">
                  <c:v>10.220000000000001</c:v>
                </c:pt>
                <c:pt idx="1066">
                  <c:v>9.67</c:v>
                </c:pt>
                <c:pt idx="1067">
                  <c:v>11.33</c:v>
                </c:pt>
                <c:pt idx="1068">
                  <c:v>12.450000000000006</c:v>
                </c:pt>
                <c:pt idx="1069">
                  <c:v>9.57</c:v>
                </c:pt>
                <c:pt idx="1070">
                  <c:v>11.5</c:v>
                </c:pt>
                <c:pt idx="1071">
                  <c:v>11.739999999999998</c:v>
                </c:pt>
                <c:pt idx="1072">
                  <c:v>11.66</c:v>
                </c:pt>
                <c:pt idx="1073">
                  <c:v>12.51</c:v>
                </c:pt>
                <c:pt idx="1074">
                  <c:v>0.9</c:v>
                </c:pt>
                <c:pt idx="1075">
                  <c:v>0.88</c:v>
                </c:pt>
                <c:pt idx="1076">
                  <c:v>1.24</c:v>
                </c:pt>
                <c:pt idx="1077">
                  <c:v>0.9</c:v>
                </c:pt>
                <c:pt idx="1078">
                  <c:v>5.44</c:v>
                </c:pt>
                <c:pt idx="1079">
                  <c:v>10.8</c:v>
                </c:pt>
                <c:pt idx="1080">
                  <c:v>10.719999999999999</c:v>
                </c:pt>
                <c:pt idx="1081">
                  <c:v>10.77</c:v>
                </c:pt>
                <c:pt idx="1082">
                  <c:v>10.65</c:v>
                </c:pt>
                <c:pt idx="1083">
                  <c:v>10.49</c:v>
                </c:pt>
                <c:pt idx="1084">
                  <c:v>10.76</c:v>
                </c:pt>
                <c:pt idx="1085">
                  <c:v>10.6</c:v>
                </c:pt>
                <c:pt idx="1086">
                  <c:v>10.51</c:v>
                </c:pt>
                <c:pt idx="1087">
                  <c:v>10.48</c:v>
                </c:pt>
                <c:pt idx="1088">
                  <c:v>10.629999999999999</c:v>
                </c:pt>
                <c:pt idx="1089">
                  <c:v>10.69</c:v>
                </c:pt>
                <c:pt idx="1090">
                  <c:v>10.709999999999999</c:v>
                </c:pt>
                <c:pt idx="1091">
                  <c:v>10.709999999999999</c:v>
                </c:pt>
                <c:pt idx="1092">
                  <c:v>10.55</c:v>
                </c:pt>
                <c:pt idx="1093">
                  <c:v>10.7</c:v>
                </c:pt>
                <c:pt idx="1094">
                  <c:v>10.729999999999999</c:v>
                </c:pt>
                <c:pt idx="1095">
                  <c:v>10.67</c:v>
                </c:pt>
                <c:pt idx="1096">
                  <c:v>10.6</c:v>
                </c:pt>
                <c:pt idx="1097">
                  <c:v>10.54</c:v>
                </c:pt>
                <c:pt idx="1098">
                  <c:v>10.7</c:v>
                </c:pt>
                <c:pt idx="1099">
                  <c:v>10.61</c:v>
                </c:pt>
                <c:pt idx="1100">
                  <c:v>10.6</c:v>
                </c:pt>
                <c:pt idx="1101">
                  <c:v>10.61</c:v>
                </c:pt>
                <c:pt idx="1102">
                  <c:v>10.59</c:v>
                </c:pt>
                <c:pt idx="1103">
                  <c:v>10.55</c:v>
                </c:pt>
                <c:pt idx="1104">
                  <c:v>10.51</c:v>
                </c:pt>
                <c:pt idx="1105">
                  <c:v>10.54</c:v>
                </c:pt>
                <c:pt idx="1106">
                  <c:v>10.490709031038318</c:v>
                </c:pt>
                <c:pt idx="1107">
                  <c:v>10.437743181502098</c:v>
                </c:pt>
                <c:pt idx="1108">
                  <c:v>10.417808537749723</c:v>
                </c:pt>
                <c:pt idx="1109">
                  <c:v>10.390894234651736</c:v>
                </c:pt>
                <c:pt idx="1110">
                  <c:v>10.3580087923646</c:v>
                </c:pt>
                <c:pt idx="1111">
                  <c:v>10.471545831365061</c:v>
                </c:pt>
                <c:pt idx="1112">
                  <c:v>10.401400264017704</c:v>
                </c:pt>
                <c:pt idx="1113">
                  <c:v>10.403883747216501</c:v>
                </c:pt>
                <c:pt idx="1114">
                  <c:v>10.5031447740384</c:v>
                </c:pt>
                <c:pt idx="1115">
                  <c:v>10.466682568529588</c:v>
                </c:pt>
                <c:pt idx="1116">
                  <c:v>10.407358001572783</c:v>
                </c:pt>
                <c:pt idx="1117">
                  <c:v>10.3948177440859</c:v>
                </c:pt>
                <c:pt idx="1118">
                  <c:v>10.332764000549124</c:v>
                </c:pt>
                <c:pt idx="1119">
                  <c:v>10.381294582561226</c:v>
                </c:pt>
                <c:pt idx="1120">
                  <c:v>10.329514195566126</c:v>
                </c:pt>
                <c:pt idx="1121">
                  <c:v>10.365439285560624</c:v>
                </c:pt>
                <c:pt idx="1122">
                  <c:v>10.3377511386983</c:v>
                </c:pt>
                <c:pt idx="1123">
                  <c:v>10.250245329785599</c:v>
                </c:pt>
                <c:pt idx="1124">
                  <c:v>10.2763384917693</c:v>
                </c:pt>
                <c:pt idx="1125">
                  <c:v>10.519501054441102</c:v>
                </c:pt>
                <c:pt idx="1126">
                  <c:v>10.326365380558698</c:v>
                </c:pt>
                <c:pt idx="1127">
                  <c:v>10.324394898061724</c:v>
                </c:pt>
                <c:pt idx="1128">
                  <c:v>10.373861896704502</c:v>
                </c:pt>
                <c:pt idx="1129">
                  <c:v>10.354031323966424</c:v>
                </c:pt>
                <c:pt idx="1130">
                  <c:v>10.350591030830326</c:v>
                </c:pt>
                <c:pt idx="1131">
                  <c:v>10.340669279469534</c:v>
                </c:pt>
                <c:pt idx="1132">
                  <c:v>10.305864408140376</c:v>
                </c:pt>
                <c:pt idx="1133">
                  <c:v>10.337510105092999</c:v>
                </c:pt>
                <c:pt idx="1134">
                  <c:v>10.488136617802752</c:v>
                </c:pt>
                <c:pt idx="1135">
                  <c:v>0.32000000000000345</c:v>
                </c:pt>
                <c:pt idx="1136">
                  <c:v>1.08</c:v>
                </c:pt>
                <c:pt idx="1137">
                  <c:v>0.93</c:v>
                </c:pt>
                <c:pt idx="1138">
                  <c:v>0.96000000000000063</c:v>
                </c:pt>
                <c:pt idx="1139">
                  <c:v>1.1599999999999868</c:v>
                </c:pt>
                <c:pt idx="1140">
                  <c:v>1.1800000000000122</c:v>
                </c:pt>
                <c:pt idx="1141">
                  <c:v>1.1399999999999864</c:v>
                </c:pt>
                <c:pt idx="1142">
                  <c:v>1.6700000000000021</c:v>
                </c:pt>
                <c:pt idx="1143">
                  <c:v>2.69</c:v>
                </c:pt>
                <c:pt idx="1144">
                  <c:v>0.8</c:v>
                </c:pt>
                <c:pt idx="1145">
                  <c:v>0.76000000000000689</c:v>
                </c:pt>
                <c:pt idx="1146">
                  <c:v>3.56</c:v>
                </c:pt>
                <c:pt idx="1147">
                  <c:v>1.37</c:v>
                </c:pt>
                <c:pt idx="1148">
                  <c:v>1.1200000000000001</c:v>
                </c:pt>
                <c:pt idx="1149">
                  <c:v>3.74</c:v>
                </c:pt>
                <c:pt idx="1150">
                  <c:v>1.1499999999999864</c:v>
                </c:pt>
                <c:pt idx="1151">
                  <c:v>0.91</c:v>
                </c:pt>
                <c:pt idx="1152">
                  <c:v>9.3600000000000048</c:v>
                </c:pt>
                <c:pt idx="1153">
                  <c:v>10.7</c:v>
                </c:pt>
                <c:pt idx="1154">
                  <c:v>10.88</c:v>
                </c:pt>
                <c:pt idx="1155">
                  <c:v>9.39</c:v>
                </c:pt>
                <c:pt idx="1156">
                  <c:v>9.8800000000000008</c:v>
                </c:pt>
                <c:pt idx="1157">
                  <c:v>10.050000000000002</c:v>
                </c:pt>
                <c:pt idx="1158">
                  <c:v>9.89</c:v>
                </c:pt>
                <c:pt idx="1159">
                  <c:v>8.83</c:v>
                </c:pt>
                <c:pt idx="1160">
                  <c:v>9.2800000000000011</c:v>
                </c:pt>
                <c:pt idx="1161">
                  <c:v>10.88</c:v>
                </c:pt>
                <c:pt idx="1162">
                  <c:v>9.0300000000000011</c:v>
                </c:pt>
                <c:pt idx="1163">
                  <c:v>11.47</c:v>
                </c:pt>
                <c:pt idx="1164">
                  <c:v>9</c:v>
                </c:pt>
                <c:pt idx="1165">
                  <c:v>11.2</c:v>
                </c:pt>
                <c:pt idx="1166">
                  <c:v>10.42</c:v>
                </c:pt>
                <c:pt idx="1167">
                  <c:v>10.66</c:v>
                </c:pt>
                <c:pt idx="1168">
                  <c:v>10.3</c:v>
                </c:pt>
                <c:pt idx="1169">
                  <c:v>10.120000000000001</c:v>
                </c:pt>
                <c:pt idx="1170">
                  <c:v>10.719999999999999</c:v>
                </c:pt>
                <c:pt idx="1171">
                  <c:v>10.719999999999999</c:v>
                </c:pt>
                <c:pt idx="1172">
                  <c:v>11.639999999999999</c:v>
                </c:pt>
                <c:pt idx="1173">
                  <c:v>9.6</c:v>
                </c:pt>
                <c:pt idx="1174">
                  <c:v>9.09</c:v>
                </c:pt>
                <c:pt idx="1175">
                  <c:v>9.629999999999999</c:v>
                </c:pt>
                <c:pt idx="1176">
                  <c:v>0.70000000000000062</c:v>
                </c:pt>
                <c:pt idx="1177">
                  <c:v>11.239999999999998</c:v>
                </c:pt>
                <c:pt idx="1178">
                  <c:v>10.58</c:v>
                </c:pt>
                <c:pt idx="1179">
                  <c:v>7.91</c:v>
                </c:pt>
                <c:pt idx="1180">
                  <c:v>6.96</c:v>
                </c:pt>
                <c:pt idx="1181">
                  <c:v>9.08</c:v>
                </c:pt>
                <c:pt idx="1182">
                  <c:v>9.01</c:v>
                </c:pt>
                <c:pt idx="1183">
                  <c:v>11.639999999999999</c:v>
                </c:pt>
                <c:pt idx="1184">
                  <c:v>11.42</c:v>
                </c:pt>
                <c:pt idx="1185">
                  <c:v>10.69</c:v>
                </c:pt>
                <c:pt idx="1186">
                  <c:v>10.48</c:v>
                </c:pt>
                <c:pt idx="1187">
                  <c:v>10.34</c:v>
                </c:pt>
                <c:pt idx="1188">
                  <c:v>9.48</c:v>
                </c:pt>
                <c:pt idx="1189">
                  <c:v>9.67</c:v>
                </c:pt>
                <c:pt idx="1190">
                  <c:v>7.8199999999999985</c:v>
                </c:pt>
                <c:pt idx="1191">
                  <c:v>9.3600000000000048</c:v>
                </c:pt>
                <c:pt idx="1192">
                  <c:v>10.06</c:v>
                </c:pt>
                <c:pt idx="1193">
                  <c:v>11.709999999999999</c:v>
                </c:pt>
                <c:pt idx="1194">
                  <c:v>11.983780373289152</c:v>
                </c:pt>
                <c:pt idx="1195">
                  <c:v>12.1969520253026</c:v>
                </c:pt>
                <c:pt idx="1196">
                  <c:v>10.9971720909992</c:v>
                </c:pt>
                <c:pt idx="1197">
                  <c:v>12.137975955447498</c:v>
                </c:pt>
                <c:pt idx="1198">
                  <c:v>12.46</c:v>
                </c:pt>
                <c:pt idx="1199">
                  <c:v>12.01</c:v>
                </c:pt>
                <c:pt idx="1200">
                  <c:v>12.49</c:v>
                </c:pt>
                <c:pt idx="1201">
                  <c:v>12.52</c:v>
                </c:pt>
                <c:pt idx="1202">
                  <c:v>12.62</c:v>
                </c:pt>
                <c:pt idx="1203">
                  <c:v>12.6</c:v>
                </c:pt>
                <c:pt idx="1204">
                  <c:v>11.81</c:v>
                </c:pt>
                <c:pt idx="1205">
                  <c:v>12.96</c:v>
                </c:pt>
                <c:pt idx="1206">
                  <c:v>12.41</c:v>
                </c:pt>
                <c:pt idx="1207">
                  <c:v>12.739999999999998</c:v>
                </c:pt>
                <c:pt idx="1208">
                  <c:v>12.79</c:v>
                </c:pt>
                <c:pt idx="1209">
                  <c:v>11.11</c:v>
                </c:pt>
                <c:pt idx="1210">
                  <c:v>12.41</c:v>
                </c:pt>
                <c:pt idx="1211">
                  <c:v>12.39</c:v>
                </c:pt>
                <c:pt idx="1212">
                  <c:v>12.370000000000006</c:v>
                </c:pt>
                <c:pt idx="1213">
                  <c:v>12.350000000000026</c:v>
                </c:pt>
                <c:pt idx="1214">
                  <c:v>12.33</c:v>
                </c:pt>
                <c:pt idx="1215">
                  <c:v>11.3</c:v>
                </c:pt>
                <c:pt idx="1216">
                  <c:v>11.77</c:v>
                </c:pt>
                <c:pt idx="1217">
                  <c:v>12</c:v>
                </c:pt>
                <c:pt idx="1218">
                  <c:v>11.58</c:v>
                </c:pt>
                <c:pt idx="1219">
                  <c:v>11.93</c:v>
                </c:pt>
                <c:pt idx="1220">
                  <c:v>11.94</c:v>
                </c:pt>
                <c:pt idx="1221">
                  <c:v>11.06</c:v>
                </c:pt>
                <c:pt idx="1222">
                  <c:v>11.6</c:v>
                </c:pt>
                <c:pt idx="1223">
                  <c:v>11.76</c:v>
                </c:pt>
                <c:pt idx="1224">
                  <c:v>11.54</c:v>
                </c:pt>
                <c:pt idx="1225">
                  <c:v>11.5</c:v>
                </c:pt>
                <c:pt idx="1226">
                  <c:v>11.239999999999998</c:v>
                </c:pt>
                <c:pt idx="1227">
                  <c:v>11.850000000000026</c:v>
                </c:pt>
                <c:pt idx="1228">
                  <c:v>11.61</c:v>
                </c:pt>
                <c:pt idx="1229">
                  <c:v>11.950000000000006</c:v>
                </c:pt>
                <c:pt idx="1230">
                  <c:v>14.61</c:v>
                </c:pt>
                <c:pt idx="1231">
                  <c:v>1.53</c:v>
                </c:pt>
                <c:pt idx="1232">
                  <c:v>0.31000000000000238</c:v>
                </c:pt>
                <c:pt idx="1233">
                  <c:v>12.12</c:v>
                </c:pt>
                <c:pt idx="1234">
                  <c:v>8.99</c:v>
                </c:pt>
                <c:pt idx="1235">
                  <c:v>7.71</c:v>
                </c:pt>
                <c:pt idx="1236">
                  <c:v>8.08</c:v>
                </c:pt>
                <c:pt idx="1237">
                  <c:v>7.3199999999999985</c:v>
                </c:pt>
                <c:pt idx="1238">
                  <c:v>8.8800000000000008</c:v>
                </c:pt>
                <c:pt idx="1239">
                  <c:v>10.229999999999999</c:v>
                </c:pt>
                <c:pt idx="1240">
                  <c:v>9.7000000000000011</c:v>
                </c:pt>
                <c:pt idx="1241">
                  <c:v>9.9600000000000026</c:v>
                </c:pt>
                <c:pt idx="1242">
                  <c:v>0.79</c:v>
                </c:pt>
                <c:pt idx="1243">
                  <c:v>1.26</c:v>
                </c:pt>
                <c:pt idx="1244">
                  <c:v>2.09</c:v>
                </c:pt>
                <c:pt idx="1245">
                  <c:v>4.5</c:v>
                </c:pt>
                <c:pt idx="1246">
                  <c:v>5.55</c:v>
                </c:pt>
                <c:pt idx="1247">
                  <c:v>8.2900000000000009</c:v>
                </c:pt>
                <c:pt idx="1248">
                  <c:v>10.4980536396516</c:v>
                </c:pt>
                <c:pt idx="1249">
                  <c:v>10.485769252657876</c:v>
                </c:pt>
                <c:pt idx="1250">
                  <c:v>10.520382384215798</c:v>
                </c:pt>
                <c:pt idx="1251">
                  <c:v>10.490186542787061</c:v>
                </c:pt>
                <c:pt idx="1252">
                  <c:v>10.512064843289032</c:v>
                </c:pt>
                <c:pt idx="1253">
                  <c:v>10.410656447950204</c:v>
                </c:pt>
                <c:pt idx="1254">
                  <c:v>10.472386410840357</c:v>
                </c:pt>
                <c:pt idx="1255">
                  <c:v>10.643517165112467</c:v>
                </c:pt>
                <c:pt idx="1256">
                  <c:v>10.4680205726147</c:v>
                </c:pt>
                <c:pt idx="1257">
                  <c:v>10.375742923340525</c:v>
                </c:pt>
                <c:pt idx="1258">
                  <c:v>10.342052313883428</c:v>
                </c:pt>
                <c:pt idx="1259">
                  <c:v>10.412680509959635</c:v>
                </c:pt>
                <c:pt idx="1260">
                  <c:v>10.5622047084771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FFDC-4EFC-BF3A-4353737792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5502056"/>
        <c:axId val="489167920"/>
      </c:scatterChart>
      <c:valAx>
        <c:axId val="475502056"/>
        <c:scaling>
          <c:orientation val="minMax"/>
          <c:max val="80"/>
          <c:min val="40"/>
        </c:scaling>
        <c:delete val="1"/>
        <c:axPos val="b"/>
        <c:numFmt formatCode="General" sourceLinked="1"/>
        <c:majorTickMark val="in"/>
        <c:minorTickMark val="in"/>
        <c:tickLblPos val="none"/>
        <c:crossAx val="489167920"/>
        <c:crosses val="autoZero"/>
        <c:crossBetween val="midCat"/>
      </c:valAx>
      <c:valAx>
        <c:axId val="489167920"/>
        <c:scaling>
          <c:orientation val="minMax"/>
          <c:max val="20"/>
          <c:min val="0"/>
        </c:scaling>
        <c:delete val="1"/>
        <c:axPos val="l"/>
        <c:numFmt formatCode="General" sourceLinked="1"/>
        <c:majorTickMark val="in"/>
        <c:minorTickMark val="in"/>
        <c:tickLblPos val="none"/>
        <c:crossAx val="475502056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txPr>
    <a:bodyPr/>
    <a:lstStyle/>
    <a:p>
      <a:pPr>
        <a:defRPr>
          <a:latin typeface="Calibri" pitchFamily="34" charset="0"/>
        </a:defRPr>
      </a:pPr>
      <a:endParaRPr lang="it-IT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0.72604</cdr:x>
      <cdr:y>0.50545</cdr:y>
    </cdr:from>
    <cdr:to>
      <cdr:x>0.91318</cdr:x>
      <cdr:y>0.58531</cdr:y>
    </cdr:to>
    <cdr:sp macro="" textlink="">
      <cdr:nvSpPr>
        <cdr:cNvPr id="2" name="CasellaDiTesto 1"/>
        <cdr:cNvSpPr txBox="1"/>
      </cdr:nvSpPr>
      <cdr:spPr>
        <a:xfrm xmlns:a="http://schemas.openxmlformats.org/drawingml/2006/main">
          <a:off x="4043571" y="2191993"/>
          <a:ext cx="1042243" cy="34632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en-GB" sz="1600" b="1" noProof="0" dirty="0">
              <a:solidFill>
                <a:schemeClr val="bg1"/>
              </a:solidFill>
            </a:rPr>
            <a:t>Sodic Series</a:t>
          </a:r>
        </a:p>
      </cdr:txBody>
    </cdr:sp>
  </cdr:relSizeAnchor>
  <cdr:relSizeAnchor xmlns:cdr="http://schemas.openxmlformats.org/drawingml/2006/chartDrawing">
    <cdr:from>
      <cdr:x>0.6038</cdr:x>
      <cdr:y>0.27588</cdr:y>
    </cdr:from>
    <cdr:to>
      <cdr:x>0.91531</cdr:x>
      <cdr:y>0.33971</cdr:y>
    </cdr:to>
    <cdr:sp macro="" textlink="">
      <cdr:nvSpPr>
        <cdr:cNvPr id="3" name="CasellaDiTesto 2"/>
        <cdr:cNvSpPr txBox="1"/>
      </cdr:nvSpPr>
      <cdr:spPr>
        <a:xfrm xmlns:a="http://schemas.openxmlformats.org/drawingml/2006/main" rot="19380000">
          <a:off x="3362742" y="1196406"/>
          <a:ext cx="1734900" cy="27681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en-GB" sz="1600" b="1" noProof="0" dirty="0">
              <a:solidFill>
                <a:schemeClr val="bg1"/>
              </a:solidFill>
            </a:rPr>
            <a:t>Transitional Series</a:t>
          </a:r>
        </a:p>
      </cdr:txBody>
    </cdr:sp>
  </cdr:relSizeAnchor>
  <cdr:relSizeAnchor xmlns:cdr="http://schemas.openxmlformats.org/drawingml/2006/chartDrawing">
    <cdr:from>
      <cdr:x>0.52889</cdr:x>
      <cdr:y>0.11529</cdr:y>
    </cdr:from>
    <cdr:to>
      <cdr:x>0.76829</cdr:x>
      <cdr:y>0.1907</cdr:y>
    </cdr:to>
    <cdr:sp macro="" textlink="">
      <cdr:nvSpPr>
        <cdr:cNvPr id="4" name="CasellaDiTesto 3"/>
        <cdr:cNvSpPr txBox="1"/>
      </cdr:nvSpPr>
      <cdr:spPr>
        <a:xfrm xmlns:a="http://schemas.openxmlformats.org/drawingml/2006/main">
          <a:off x="2927768" y="500707"/>
          <a:ext cx="1325248" cy="32747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GB" sz="1600" b="1" noProof="0" dirty="0">
              <a:solidFill>
                <a:schemeClr val="bg1"/>
              </a:solidFill>
            </a:rPr>
            <a:t>Potassic Series</a:t>
          </a:r>
        </a:p>
      </cdr:txBody>
    </cdr:sp>
  </cdr:relSizeAnchor>
  <cdr:relSizeAnchor xmlns:cdr="http://schemas.openxmlformats.org/drawingml/2006/chartDrawing">
    <cdr:from>
      <cdr:x>0.12879</cdr:x>
      <cdr:y>0.06783</cdr:y>
    </cdr:from>
    <cdr:to>
      <cdr:x>0.45597</cdr:x>
      <cdr:y>0.14769</cdr:y>
    </cdr:to>
    <cdr:sp macro="" textlink="">
      <cdr:nvSpPr>
        <cdr:cNvPr id="5" name="CasellaDiTesto 4"/>
        <cdr:cNvSpPr txBox="1"/>
      </cdr:nvSpPr>
      <cdr:spPr>
        <a:xfrm xmlns:a="http://schemas.openxmlformats.org/drawingml/2006/main">
          <a:off x="712953" y="294577"/>
          <a:ext cx="1811173" cy="34682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GB" sz="1600" b="1" noProof="0" dirty="0">
              <a:solidFill>
                <a:schemeClr val="bg1"/>
              </a:solidFill>
            </a:rPr>
            <a:t>Ultrapotassic Series</a:t>
          </a:r>
        </a:p>
      </cdr:txBody>
    </cdr:sp>
  </cdr:relSizeAnchor>
  <cdr:relSizeAnchor xmlns:cdr="http://schemas.openxmlformats.org/drawingml/2006/chartDrawing">
    <cdr:from>
      <cdr:x>0.65645</cdr:x>
      <cdr:y>0.75209</cdr:y>
    </cdr:from>
    <cdr:to>
      <cdr:x>0.91847</cdr:x>
      <cdr:y>0.83195</cdr:y>
    </cdr:to>
    <cdr:sp macro="" textlink="">
      <cdr:nvSpPr>
        <cdr:cNvPr id="11" name="CasellaDiTesto 10">
          <a:extLst xmlns:a="http://schemas.openxmlformats.org/drawingml/2006/main">
            <a:ext uri="{FF2B5EF4-FFF2-40B4-BE49-F238E27FC236}">
              <a16:creationId xmlns="" xmlns:a16="http://schemas.microsoft.com/office/drawing/2014/main" id="{7B61D5C3-0EAC-2536-C72D-852605748EE3}"/>
            </a:ext>
          </a:extLst>
        </cdr:cNvPr>
        <cdr:cNvSpPr txBox="1"/>
      </cdr:nvSpPr>
      <cdr:spPr>
        <a:xfrm xmlns:a="http://schemas.openxmlformats.org/drawingml/2006/main">
          <a:off x="3633923" y="3271179"/>
          <a:ext cx="1450456" cy="34734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en-GB" sz="1600" b="1" noProof="0" dirty="0">
              <a:solidFill>
                <a:schemeClr val="bg1"/>
              </a:solidFill>
            </a:rPr>
            <a:t>Ultrasodic Series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0.61402</cdr:x>
      <cdr:y>0.26832</cdr:y>
    </cdr:from>
    <cdr:to>
      <cdr:x>0.89271</cdr:x>
      <cdr:y>0.37031</cdr:y>
    </cdr:to>
    <cdr:sp macro="" textlink="">
      <cdr:nvSpPr>
        <cdr:cNvPr id="2" name="CasellaDiTesto 1"/>
        <cdr:cNvSpPr txBox="1"/>
      </cdr:nvSpPr>
      <cdr:spPr>
        <a:xfrm xmlns:a="http://schemas.openxmlformats.org/drawingml/2006/main">
          <a:off x="3047483" y="1020028"/>
          <a:ext cx="1383180" cy="38772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en-GB" sz="1800" b="0" noProof="0" dirty="0">
              <a:solidFill>
                <a:schemeClr val="tx1"/>
              </a:solidFill>
              <a:latin typeface="Calibri" pitchFamily="34" charset="0"/>
            </a:rPr>
            <a:t>Roman Types</a:t>
          </a:r>
        </a:p>
      </cdr:txBody>
    </cdr:sp>
  </cdr:relSizeAnchor>
  <cdr:relSizeAnchor xmlns:cdr="http://schemas.openxmlformats.org/drawingml/2006/chartDrawing">
    <cdr:from>
      <cdr:x>0.53371</cdr:x>
      <cdr:y>0.31664</cdr:y>
    </cdr:from>
    <cdr:to>
      <cdr:x>0.6088</cdr:x>
      <cdr:y>0.68336</cdr:y>
    </cdr:to>
    <cdr:sp macro="" textlink="">
      <cdr:nvSpPr>
        <cdr:cNvPr id="5" name="CasellaDiTesto 4"/>
        <cdr:cNvSpPr txBox="1"/>
      </cdr:nvSpPr>
      <cdr:spPr>
        <a:xfrm xmlns:a="http://schemas.openxmlformats.org/drawingml/2006/main" rot="2882770">
          <a:off x="2138161" y="1714460"/>
          <a:ext cx="1394124" cy="37268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GB" sz="1800" b="0" noProof="0" dirty="0">
              <a:solidFill>
                <a:schemeClr val="tx1"/>
              </a:solidFill>
              <a:latin typeface="Calibri" pitchFamily="34" charset="0"/>
            </a:rPr>
            <a:t>Group IV </a:t>
          </a:r>
          <a:r>
            <a:rPr lang="en-GB" sz="1400" b="0" noProof="0" dirty="0">
              <a:solidFill>
                <a:schemeClr val="tx1"/>
              </a:solidFill>
              <a:latin typeface="Calibri" pitchFamily="34" charset="0"/>
            </a:rPr>
            <a:t>(Transitional)</a:t>
          </a:r>
        </a:p>
      </cdr:txBody>
    </cdr:sp>
  </cdr:relSizeAnchor>
  <cdr:relSizeAnchor xmlns:cdr="http://schemas.openxmlformats.org/drawingml/2006/chartDrawing">
    <cdr:from>
      <cdr:x>0.25313</cdr:x>
      <cdr:y>0.20778</cdr:y>
    </cdr:from>
    <cdr:to>
      <cdr:x>0.45625</cdr:x>
      <cdr:y>0.28724</cdr:y>
    </cdr:to>
    <cdr:sp macro="" textlink="">
      <cdr:nvSpPr>
        <cdr:cNvPr id="6" name="CasellaDiTesto 1"/>
        <cdr:cNvSpPr txBox="1"/>
      </cdr:nvSpPr>
      <cdr:spPr>
        <a:xfrm xmlns:a="http://schemas.openxmlformats.org/drawingml/2006/main">
          <a:off x="1256304" y="789907"/>
          <a:ext cx="1008115" cy="3020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GB" sz="1800" b="0" noProof="0" dirty="0">
              <a:solidFill>
                <a:schemeClr val="tx1"/>
              </a:solidFill>
              <a:latin typeface="Calibri" pitchFamily="34" charset="0"/>
            </a:rPr>
            <a:t>Kamafugites</a:t>
          </a:r>
        </a:p>
      </cdr:txBody>
    </cdr:sp>
  </cdr:relSizeAnchor>
  <cdr:relSizeAnchor xmlns:cdr="http://schemas.openxmlformats.org/drawingml/2006/chartDrawing">
    <cdr:from>
      <cdr:x>0.27626</cdr:x>
      <cdr:y>0.60685</cdr:y>
    </cdr:from>
    <cdr:to>
      <cdr:x>0.55495</cdr:x>
      <cdr:y>0.70884</cdr:y>
    </cdr:to>
    <cdr:sp macro="" textlink="">
      <cdr:nvSpPr>
        <cdr:cNvPr id="7" name="CasellaDiTesto 6"/>
        <cdr:cNvSpPr txBox="1"/>
      </cdr:nvSpPr>
      <cdr:spPr>
        <a:xfrm xmlns:a="http://schemas.openxmlformats.org/drawingml/2006/main">
          <a:off x="1371106" y="2306993"/>
          <a:ext cx="1383180" cy="38772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en-GB" sz="1800" b="0" noProof="0" dirty="0">
              <a:solidFill>
                <a:schemeClr val="tx1"/>
              </a:solidFill>
              <a:latin typeface="Calibri" pitchFamily="34" charset="0"/>
            </a:rPr>
            <a:t>Lamproites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0.61402</cdr:x>
      <cdr:y>0.26832</cdr:y>
    </cdr:from>
    <cdr:to>
      <cdr:x>0.89271</cdr:x>
      <cdr:y>0.37031</cdr:y>
    </cdr:to>
    <cdr:sp macro="" textlink="">
      <cdr:nvSpPr>
        <cdr:cNvPr id="2" name="CasellaDiTesto 1"/>
        <cdr:cNvSpPr txBox="1"/>
      </cdr:nvSpPr>
      <cdr:spPr>
        <a:xfrm xmlns:a="http://schemas.openxmlformats.org/drawingml/2006/main">
          <a:off x="3047483" y="1020028"/>
          <a:ext cx="1383180" cy="38772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en-GB" sz="1800" b="0" noProof="0" dirty="0">
              <a:solidFill>
                <a:schemeClr val="tx1"/>
              </a:solidFill>
              <a:latin typeface="Calibri" pitchFamily="34" charset="0"/>
            </a:rPr>
            <a:t>Roman Types</a:t>
          </a:r>
        </a:p>
      </cdr:txBody>
    </cdr:sp>
  </cdr:relSizeAnchor>
  <cdr:relSizeAnchor xmlns:cdr="http://schemas.openxmlformats.org/drawingml/2006/chartDrawing">
    <cdr:from>
      <cdr:x>0.53371</cdr:x>
      <cdr:y>0.31664</cdr:y>
    </cdr:from>
    <cdr:to>
      <cdr:x>0.6088</cdr:x>
      <cdr:y>0.68336</cdr:y>
    </cdr:to>
    <cdr:sp macro="" textlink="">
      <cdr:nvSpPr>
        <cdr:cNvPr id="5" name="CasellaDiTesto 4"/>
        <cdr:cNvSpPr txBox="1"/>
      </cdr:nvSpPr>
      <cdr:spPr>
        <a:xfrm xmlns:a="http://schemas.openxmlformats.org/drawingml/2006/main" rot="2882770">
          <a:off x="2138161" y="1714460"/>
          <a:ext cx="1394124" cy="37268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GB" sz="1800" b="0" noProof="0" dirty="0">
              <a:solidFill>
                <a:schemeClr val="tx1"/>
              </a:solidFill>
              <a:latin typeface="Calibri" pitchFamily="34" charset="0"/>
            </a:rPr>
            <a:t>Group IV </a:t>
          </a:r>
          <a:r>
            <a:rPr lang="en-GB" sz="1400" b="0" noProof="0" dirty="0">
              <a:solidFill>
                <a:schemeClr val="tx1"/>
              </a:solidFill>
              <a:latin typeface="Calibri" pitchFamily="34" charset="0"/>
            </a:rPr>
            <a:t>(Transitional)</a:t>
          </a:r>
        </a:p>
      </cdr:txBody>
    </cdr:sp>
  </cdr:relSizeAnchor>
  <cdr:relSizeAnchor xmlns:cdr="http://schemas.openxmlformats.org/drawingml/2006/chartDrawing">
    <cdr:from>
      <cdr:x>0.25313</cdr:x>
      <cdr:y>0.20778</cdr:y>
    </cdr:from>
    <cdr:to>
      <cdr:x>0.45625</cdr:x>
      <cdr:y>0.28724</cdr:y>
    </cdr:to>
    <cdr:sp macro="" textlink="">
      <cdr:nvSpPr>
        <cdr:cNvPr id="6" name="CasellaDiTesto 1"/>
        <cdr:cNvSpPr txBox="1"/>
      </cdr:nvSpPr>
      <cdr:spPr>
        <a:xfrm xmlns:a="http://schemas.openxmlformats.org/drawingml/2006/main">
          <a:off x="1256304" y="789907"/>
          <a:ext cx="1008115" cy="3020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GB" sz="1800" b="0" noProof="0" dirty="0">
              <a:solidFill>
                <a:schemeClr val="tx1"/>
              </a:solidFill>
              <a:latin typeface="Calibri" pitchFamily="34" charset="0"/>
            </a:rPr>
            <a:t>Kamafugites</a:t>
          </a:r>
        </a:p>
      </cdr:txBody>
    </cdr:sp>
  </cdr:relSizeAnchor>
  <cdr:relSizeAnchor xmlns:cdr="http://schemas.openxmlformats.org/drawingml/2006/chartDrawing">
    <cdr:from>
      <cdr:x>0.27626</cdr:x>
      <cdr:y>0.60685</cdr:y>
    </cdr:from>
    <cdr:to>
      <cdr:x>0.55495</cdr:x>
      <cdr:y>0.70884</cdr:y>
    </cdr:to>
    <cdr:sp macro="" textlink="">
      <cdr:nvSpPr>
        <cdr:cNvPr id="7" name="CasellaDiTesto 6"/>
        <cdr:cNvSpPr txBox="1"/>
      </cdr:nvSpPr>
      <cdr:spPr>
        <a:xfrm xmlns:a="http://schemas.openxmlformats.org/drawingml/2006/main">
          <a:off x="1371106" y="2306993"/>
          <a:ext cx="1383180" cy="38772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pPr algn="ctr"/>
          <a:r>
            <a:rPr lang="en-GB" sz="1800" b="0" noProof="0" dirty="0">
              <a:solidFill>
                <a:schemeClr val="tx1"/>
              </a:solidFill>
              <a:latin typeface="Calibri" pitchFamily="34" charset="0"/>
            </a:rPr>
            <a:t>Lamproites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0.77114</cdr:x>
      <cdr:y>0.46682</cdr:y>
    </cdr:from>
    <cdr:to>
      <cdr:x>0.96687</cdr:x>
      <cdr:y>0.5289</cdr:y>
    </cdr:to>
    <cdr:sp macro="" textlink="">
      <cdr:nvSpPr>
        <cdr:cNvPr id="14" name="CasellaDiTesto 1">
          <a:extLst xmlns:a="http://schemas.openxmlformats.org/drawingml/2006/main">
            <a:ext uri="{FF2B5EF4-FFF2-40B4-BE49-F238E27FC236}">
              <a16:creationId xmlns="" xmlns:a16="http://schemas.microsoft.com/office/drawing/2014/main" id="{6E041165-AF51-E297-9B91-89C9080D0139}"/>
            </a:ext>
          </a:extLst>
        </cdr:cNvPr>
        <cdr:cNvSpPr txBox="1"/>
      </cdr:nvSpPr>
      <cdr:spPr>
        <a:xfrm xmlns:a="http://schemas.openxmlformats.org/drawingml/2006/main" rot="20567836">
          <a:off x="4294754" y="2024460"/>
          <a:ext cx="1090084" cy="2692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it-IT" sz="1200" i="1"/>
            <a:t>K</a:t>
          </a:r>
          <a:r>
            <a:rPr lang="it-IT" sz="1200" i="1" baseline="-25000"/>
            <a:t>2</a:t>
          </a:r>
          <a:r>
            <a:rPr lang="it-IT" sz="1200" i="1"/>
            <a:t>O/Na</a:t>
          </a:r>
          <a:r>
            <a:rPr lang="it-IT" sz="1200" i="1" baseline="-25000"/>
            <a:t>2</a:t>
          </a:r>
          <a:r>
            <a:rPr lang="it-IT" sz="1200" i="1"/>
            <a:t>O = 1</a:t>
          </a:r>
        </a:p>
      </cdr:txBody>
    </cdr:sp>
  </cdr:relSizeAnchor>
  <cdr:relSizeAnchor xmlns:cdr="http://schemas.openxmlformats.org/drawingml/2006/chartDrawing">
    <cdr:from>
      <cdr:x>0.7384</cdr:x>
      <cdr:y>0.20794</cdr:y>
    </cdr:from>
    <cdr:to>
      <cdr:x>0.93413</cdr:x>
      <cdr:y>0.27002</cdr:y>
    </cdr:to>
    <cdr:sp macro="" textlink="">
      <cdr:nvSpPr>
        <cdr:cNvPr id="15" name="CasellaDiTesto 1">
          <a:extLst xmlns:a="http://schemas.openxmlformats.org/drawingml/2006/main">
            <a:ext uri="{FF2B5EF4-FFF2-40B4-BE49-F238E27FC236}">
              <a16:creationId xmlns="" xmlns:a16="http://schemas.microsoft.com/office/drawing/2014/main" id="{6E041165-AF51-E297-9B91-89C9080D0139}"/>
            </a:ext>
          </a:extLst>
        </cdr:cNvPr>
        <cdr:cNvSpPr txBox="1"/>
      </cdr:nvSpPr>
      <cdr:spPr>
        <a:xfrm xmlns:a="http://schemas.openxmlformats.org/drawingml/2006/main" rot="19714551">
          <a:off x="4087543" y="900248"/>
          <a:ext cx="1083504" cy="26878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it-IT" sz="1200" i="1" dirty="0"/>
            <a:t>K</a:t>
          </a:r>
          <a:r>
            <a:rPr lang="it-IT" sz="1200" i="1" baseline="-25000" dirty="0"/>
            <a:t>2</a:t>
          </a:r>
          <a:r>
            <a:rPr lang="it-IT" sz="1200" i="1" dirty="0"/>
            <a:t>O/Na</a:t>
          </a:r>
          <a:r>
            <a:rPr lang="it-IT" sz="1200" i="1" baseline="-25000" dirty="0"/>
            <a:t>2</a:t>
          </a:r>
          <a:r>
            <a:rPr lang="it-IT" sz="1200" i="1" dirty="0"/>
            <a:t>O = 2</a:t>
          </a: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0.91005</cdr:x>
      <cdr:y>0.3448</cdr:y>
    </cdr:from>
    <cdr:to>
      <cdr:x>0.97296</cdr:x>
      <cdr:y>0.51416</cdr:y>
    </cdr:to>
    <cdr:sp macro="" textlink="">
      <cdr:nvSpPr>
        <cdr:cNvPr id="5" name="CasellaDiTesto 1"/>
        <cdr:cNvSpPr txBox="1"/>
      </cdr:nvSpPr>
      <cdr:spPr>
        <a:xfrm xmlns:a="http://schemas.openxmlformats.org/drawingml/2006/main" rot="5400000">
          <a:off x="7541374" y="2518573"/>
          <a:ext cx="1099768" cy="54064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it-IT" sz="32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rPr>
            <a:t>CaO</a:t>
          </a:r>
        </a:p>
      </cdr:txBody>
    </cdr:sp>
  </cdr:relSizeAnchor>
  <cdr:relSizeAnchor xmlns:cdr="http://schemas.openxmlformats.org/drawingml/2006/chartDrawing">
    <cdr:from>
      <cdr:x>0.66494</cdr:x>
      <cdr:y>0.05323</cdr:y>
    </cdr:from>
    <cdr:to>
      <cdr:x>0.79292</cdr:x>
      <cdr:y>0.13649</cdr:y>
    </cdr:to>
    <cdr:sp macro="" textlink="">
      <cdr:nvSpPr>
        <cdr:cNvPr id="8" name="CasellaDiTesto 1"/>
        <cdr:cNvSpPr txBox="1"/>
      </cdr:nvSpPr>
      <cdr:spPr>
        <a:xfrm xmlns:a="http://schemas.openxmlformats.org/drawingml/2006/main">
          <a:off x="2539761" y="153613"/>
          <a:ext cx="488803" cy="24029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it-IT" sz="2400" b="0" dirty="0">
              <a:latin typeface="Calibri" pitchFamily="34" charset="0"/>
            </a:rPr>
            <a:t>Calcic</a:t>
          </a:r>
        </a:p>
      </cdr:txBody>
    </cdr:sp>
  </cdr:relSizeAnchor>
  <cdr:relSizeAnchor xmlns:cdr="http://schemas.openxmlformats.org/drawingml/2006/chartDrawing">
    <cdr:from>
      <cdr:x>0.17217</cdr:x>
      <cdr:y>0.05587</cdr:y>
    </cdr:from>
    <cdr:to>
      <cdr:x>0.33716</cdr:x>
      <cdr:y>0.13913</cdr:y>
    </cdr:to>
    <cdr:sp macro="" textlink="">
      <cdr:nvSpPr>
        <cdr:cNvPr id="9" name="CasellaDiTesto 1"/>
        <cdr:cNvSpPr txBox="1"/>
      </cdr:nvSpPr>
      <cdr:spPr>
        <a:xfrm xmlns:a="http://schemas.openxmlformats.org/drawingml/2006/main">
          <a:off x="657621" y="161233"/>
          <a:ext cx="630159" cy="24029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en-GB" sz="2400" b="0" noProof="0">
              <a:latin typeface="Calibri" pitchFamily="34" charset="0"/>
            </a:rPr>
            <a:t>Alkaline</a:t>
          </a:r>
        </a:p>
      </cdr:txBody>
    </cdr:sp>
  </cdr:relSizeAnchor>
  <cdr:relSizeAnchor xmlns:cdr="http://schemas.openxmlformats.org/drawingml/2006/chartDrawing">
    <cdr:from>
      <cdr:x>0.36885</cdr:x>
      <cdr:y>0.05169</cdr:y>
    </cdr:from>
    <cdr:to>
      <cdr:x>0.43176</cdr:x>
      <cdr:y>0.37565</cdr:y>
    </cdr:to>
    <cdr:sp macro="" textlink="">
      <cdr:nvSpPr>
        <cdr:cNvPr id="10" name="CasellaDiTesto 1"/>
        <cdr:cNvSpPr txBox="1"/>
      </cdr:nvSpPr>
      <cdr:spPr>
        <a:xfrm xmlns:a="http://schemas.openxmlformats.org/drawingml/2006/main" rot="5400000">
          <a:off x="1061481" y="496514"/>
          <a:ext cx="934959" cy="24029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en-GB" sz="2400" b="0" noProof="0">
              <a:latin typeface="Calibri" pitchFamily="34" charset="0"/>
            </a:rPr>
            <a:t>Alkali-Calcic</a:t>
          </a:r>
        </a:p>
      </cdr:txBody>
    </cdr:sp>
  </cdr:relSizeAnchor>
  <cdr:relSizeAnchor xmlns:cdr="http://schemas.openxmlformats.org/drawingml/2006/chartDrawing">
    <cdr:from>
      <cdr:x>0.4666</cdr:x>
      <cdr:y>0.05017</cdr:y>
    </cdr:from>
    <cdr:to>
      <cdr:x>0.52951</cdr:x>
      <cdr:y>0.37756</cdr:y>
    </cdr:to>
    <cdr:sp macro="" textlink="">
      <cdr:nvSpPr>
        <cdr:cNvPr id="11" name="CasellaDiTesto 1"/>
        <cdr:cNvSpPr txBox="1"/>
      </cdr:nvSpPr>
      <cdr:spPr>
        <a:xfrm xmlns:a="http://schemas.openxmlformats.org/drawingml/2006/main" rot="5400000">
          <a:off x="1429903" y="497073"/>
          <a:ext cx="944880" cy="24029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en-GB" sz="2400" b="0" noProof="0">
              <a:latin typeface="Calibri" pitchFamily="34" charset="0"/>
            </a:rPr>
            <a:t>Calc-Alkaline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493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493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493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83601974-EF93-4989-B6CE-8040F0C7FDB8}" type="slidenum">
              <a:rPr lang="en-GB"/>
              <a:pPr>
                <a:defRPr/>
              </a:pPr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242086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59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5667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59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/>
              <a:t>Fare clic per modificare gli stili del testo dello schema</a:t>
            </a:r>
          </a:p>
          <a:p>
            <a:pPr lvl="1"/>
            <a:r>
              <a:rPr lang="en-GB" noProof="0"/>
              <a:t>Secondo livello</a:t>
            </a:r>
          </a:p>
          <a:p>
            <a:pPr lvl="2"/>
            <a:r>
              <a:rPr lang="en-GB" noProof="0"/>
              <a:t>Terzo livello</a:t>
            </a:r>
          </a:p>
          <a:p>
            <a:pPr lvl="3"/>
            <a:r>
              <a:rPr lang="en-GB" noProof="0"/>
              <a:t>Quarto livello</a:t>
            </a:r>
          </a:p>
          <a:p>
            <a:pPr lvl="4"/>
            <a:r>
              <a:rPr lang="en-GB" noProof="0"/>
              <a:t>Quinto livello</a:t>
            </a:r>
          </a:p>
        </p:txBody>
      </p:sp>
      <p:sp>
        <p:nvSpPr>
          <p:cNvPr id="1259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259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fld id="{A26C4BBD-3A2C-4A29-AC0B-7ADAEC74E9D4}" type="slidenum">
              <a:rPr lang="en-GB"/>
              <a:pPr>
                <a:defRPr/>
              </a:pPr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386346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2ECD417-4652-4ECA-9BC0-40DFA499589D}" type="slidenum">
              <a:rPr lang="en-GB" smtClean="0"/>
              <a:pPr/>
              <a:t>1</a:t>
            </a:fld>
            <a:endParaRPr lang="en-GB"/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91616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D5E6CD6-DD9A-4919-9529-4ACDC846C088}" type="slidenum">
              <a:rPr lang="en-GB" smtClean="0"/>
              <a:pPr/>
              <a:t>10</a:t>
            </a:fld>
            <a:endParaRPr lang="en-GB"/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500068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53729BA0-39AB-4D5A-4035-B4E43E72C1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>
            <a:extLst>
              <a:ext uri="{FF2B5EF4-FFF2-40B4-BE49-F238E27FC236}">
                <a16:creationId xmlns="" xmlns:a16="http://schemas.microsoft.com/office/drawing/2014/main" id="{BC5290F4-DF3C-F2B9-0A77-A595559B710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4CEB-C33E-49A2-B4FD-934DCCC9F4FC}" type="slidenum">
              <a:rPr lang="en-GB" smtClean="0"/>
              <a:pPr/>
              <a:t>104</a:t>
            </a:fld>
            <a:endParaRPr lang="en-GB"/>
          </a:p>
        </p:txBody>
      </p:sp>
      <p:sp>
        <p:nvSpPr>
          <p:cNvPr id="228355" name="Rectangle 2">
            <a:extLst>
              <a:ext uri="{FF2B5EF4-FFF2-40B4-BE49-F238E27FC236}">
                <a16:creationId xmlns="" xmlns:a16="http://schemas.microsoft.com/office/drawing/2014/main" id="{EBE7B5CF-7910-672C-7ECE-858FA77A0E5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>
            <a:extLst>
              <a:ext uri="{FF2B5EF4-FFF2-40B4-BE49-F238E27FC236}">
                <a16:creationId xmlns="" xmlns:a16="http://schemas.microsoft.com/office/drawing/2014/main" id="{3D76E7B9-35BD-F215-01F8-BE96B40810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00303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C2E6D179-0196-950C-11E1-5BD013091C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>
            <a:extLst>
              <a:ext uri="{FF2B5EF4-FFF2-40B4-BE49-F238E27FC236}">
                <a16:creationId xmlns="" xmlns:a16="http://schemas.microsoft.com/office/drawing/2014/main" id="{E0AAED8F-6E01-A4BA-1C48-6DD1B57B0A0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4CEB-C33E-49A2-B4FD-934DCCC9F4FC}" type="slidenum">
              <a:rPr lang="en-GB" smtClean="0"/>
              <a:pPr/>
              <a:t>105</a:t>
            </a:fld>
            <a:endParaRPr lang="en-GB"/>
          </a:p>
        </p:txBody>
      </p:sp>
      <p:sp>
        <p:nvSpPr>
          <p:cNvPr id="228355" name="Rectangle 2">
            <a:extLst>
              <a:ext uri="{FF2B5EF4-FFF2-40B4-BE49-F238E27FC236}">
                <a16:creationId xmlns="" xmlns:a16="http://schemas.microsoft.com/office/drawing/2014/main" id="{430973D2-668C-EFF8-ACA3-F730E59E041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>
            <a:extLst>
              <a:ext uri="{FF2B5EF4-FFF2-40B4-BE49-F238E27FC236}">
                <a16:creationId xmlns="" xmlns:a16="http://schemas.microsoft.com/office/drawing/2014/main" id="{12A925B0-3A31-FC9B-52E7-AF7943A73E9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93682446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E236668F-9499-13B5-B132-1FE620F782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>
            <a:extLst>
              <a:ext uri="{FF2B5EF4-FFF2-40B4-BE49-F238E27FC236}">
                <a16:creationId xmlns="" xmlns:a16="http://schemas.microsoft.com/office/drawing/2014/main" id="{08E74568-85F1-099C-BA60-565A8B88DFC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4CEB-C33E-49A2-B4FD-934DCCC9F4FC}" type="slidenum">
              <a:rPr lang="en-GB" smtClean="0"/>
              <a:pPr/>
              <a:t>106</a:t>
            </a:fld>
            <a:endParaRPr lang="en-GB"/>
          </a:p>
        </p:txBody>
      </p:sp>
      <p:sp>
        <p:nvSpPr>
          <p:cNvPr id="228355" name="Rectangle 2">
            <a:extLst>
              <a:ext uri="{FF2B5EF4-FFF2-40B4-BE49-F238E27FC236}">
                <a16:creationId xmlns="" xmlns:a16="http://schemas.microsoft.com/office/drawing/2014/main" id="{8333059A-B14D-B64C-BF4F-5D9FE3D0F27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>
            <a:extLst>
              <a:ext uri="{FF2B5EF4-FFF2-40B4-BE49-F238E27FC236}">
                <a16:creationId xmlns="" xmlns:a16="http://schemas.microsoft.com/office/drawing/2014/main" id="{F1F440DE-D3F1-7FB0-C78B-BF8964F059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92648739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BEB21E85-AEF2-06E4-F6CB-98EBD3B78C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>
            <a:extLst>
              <a:ext uri="{FF2B5EF4-FFF2-40B4-BE49-F238E27FC236}">
                <a16:creationId xmlns="" xmlns:a16="http://schemas.microsoft.com/office/drawing/2014/main" id="{8109D210-BFC1-24B3-F334-0E952C9017F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4CEB-C33E-49A2-B4FD-934DCCC9F4FC}" type="slidenum">
              <a:rPr lang="en-GB" smtClean="0"/>
              <a:pPr/>
              <a:t>107</a:t>
            </a:fld>
            <a:endParaRPr lang="en-GB"/>
          </a:p>
        </p:txBody>
      </p:sp>
      <p:sp>
        <p:nvSpPr>
          <p:cNvPr id="228355" name="Rectangle 2">
            <a:extLst>
              <a:ext uri="{FF2B5EF4-FFF2-40B4-BE49-F238E27FC236}">
                <a16:creationId xmlns="" xmlns:a16="http://schemas.microsoft.com/office/drawing/2014/main" id="{9A06C4D9-E876-5EC4-8D02-9A46CDE7F4C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>
            <a:extLst>
              <a:ext uri="{FF2B5EF4-FFF2-40B4-BE49-F238E27FC236}">
                <a16:creationId xmlns="" xmlns:a16="http://schemas.microsoft.com/office/drawing/2014/main" id="{D81654E0-6FBC-CA71-8286-C5A379FD68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85736085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BC483A5B-CFC5-20C1-133C-90F0FC6D1D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>
            <a:extLst>
              <a:ext uri="{FF2B5EF4-FFF2-40B4-BE49-F238E27FC236}">
                <a16:creationId xmlns="" xmlns:a16="http://schemas.microsoft.com/office/drawing/2014/main" id="{838AC252-6D58-232E-27A9-E37A790C4D6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4CEB-C33E-49A2-B4FD-934DCCC9F4FC}" type="slidenum">
              <a:rPr lang="en-GB" smtClean="0"/>
              <a:pPr/>
              <a:t>108</a:t>
            </a:fld>
            <a:endParaRPr lang="en-GB"/>
          </a:p>
        </p:txBody>
      </p:sp>
      <p:sp>
        <p:nvSpPr>
          <p:cNvPr id="228355" name="Rectangle 2">
            <a:extLst>
              <a:ext uri="{FF2B5EF4-FFF2-40B4-BE49-F238E27FC236}">
                <a16:creationId xmlns="" xmlns:a16="http://schemas.microsoft.com/office/drawing/2014/main" id="{81C06BA5-C6E1-162E-66B1-09D11F5233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>
            <a:extLst>
              <a:ext uri="{FF2B5EF4-FFF2-40B4-BE49-F238E27FC236}">
                <a16:creationId xmlns="" xmlns:a16="http://schemas.microsoft.com/office/drawing/2014/main" id="{BFCC096D-CEA1-B474-7830-A8C8FA76A9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72490309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4CEB-C33E-49A2-B4FD-934DCCC9F4FC}" type="slidenum">
              <a:rPr lang="en-GB" smtClean="0"/>
              <a:pPr/>
              <a:t>109</a:t>
            </a:fld>
            <a:endParaRPr lang="en-GB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5711369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EBAA068-2913-4261-B620-F42A93E307AD}" type="slidenum">
              <a:rPr lang="en-GB" smtClean="0"/>
              <a:pPr/>
              <a:t>110</a:t>
            </a:fld>
            <a:endParaRPr lang="en-GB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6674235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111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112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43092113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113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549249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54694F-9541-418B-A42F-89E5257F4E12}" type="slidenum">
              <a:rPr lang="en-GB" smtClean="0"/>
              <a:pPr/>
              <a:t>11</a:t>
            </a:fld>
            <a:endParaRPr lang="en-GB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40004741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114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3762226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115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2322182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116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7338422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117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1893887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118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48069586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119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0535693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120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03193024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6DFDD868-921C-14E1-4B7A-9243FD333F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>
            <a:extLst>
              <a:ext uri="{FF2B5EF4-FFF2-40B4-BE49-F238E27FC236}">
                <a16:creationId xmlns="" xmlns:a16="http://schemas.microsoft.com/office/drawing/2014/main" id="{4138B84F-E301-4E74-0335-1F70A6D83BF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121</a:t>
            </a:fld>
            <a:endParaRPr lang="en-GB"/>
          </a:p>
        </p:txBody>
      </p:sp>
      <p:sp>
        <p:nvSpPr>
          <p:cNvPr id="230403" name="Rectangle 2">
            <a:extLst>
              <a:ext uri="{FF2B5EF4-FFF2-40B4-BE49-F238E27FC236}">
                <a16:creationId xmlns="" xmlns:a16="http://schemas.microsoft.com/office/drawing/2014/main" id="{05D7F603-D622-32EB-0E9C-45A66EC222A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>
            <a:extLst>
              <a:ext uri="{FF2B5EF4-FFF2-40B4-BE49-F238E27FC236}">
                <a16:creationId xmlns="" xmlns:a16="http://schemas.microsoft.com/office/drawing/2014/main" id="{2F7DD1ED-374B-FECB-19CF-D42D143B9B4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96815667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122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3104840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123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027802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14BCCF6B-71D4-7806-0937-70EAD69278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>
            <a:extLst>
              <a:ext uri="{FF2B5EF4-FFF2-40B4-BE49-F238E27FC236}">
                <a16:creationId xmlns="" xmlns:a16="http://schemas.microsoft.com/office/drawing/2014/main" id="{578ADFAE-6C77-A7F1-BCC9-E2088EBC32D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54694F-9541-418B-A42F-89E5257F4E12}" type="slidenum">
              <a:rPr lang="en-GB" smtClean="0"/>
              <a:pPr/>
              <a:t>12</a:t>
            </a:fld>
            <a:endParaRPr lang="en-GB"/>
          </a:p>
        </p:txBody>
      </p:sp>
      <p:sp>
        <p:nvSpPr>
          <p:cNvPr id="159747" name="Rectangle 2">
            <a:extLst>
              <a:ext uri="{FF2B5EF4-FFF2-40B4-BE49-F238E27FC236}">
                <a16:creationId xmlns="" xmlns:a16="http://schemas.microsoft.com/office/drawing/2014/main" id="{0B0F2ADB-F4C6-CDEE-24E9-DF02CD97341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>
            <a:extLst>
              <a:ext uri="{FF2B5EF4-FFF2-40B4-BE49-F238E27FC236}">
                <a16:creationId xmlns="" xmlns:a16="http://schemas.microsoft.com/office/drawing/2014/main" id="{0CCB45AC-B145-861B-3309-E6DB482B1D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16722806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124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73561455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125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10704423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126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623595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127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99527354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128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9330741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129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917877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130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655719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131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185402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132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868228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133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1071443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A6E6146B-A329-9E0A-86EA-0EE0CF321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>
            <a:extLst>
              <a:ext uri="{FF2B5EF4-FFF2-40B4-BE49-F238E27FC236}">
                <a16:creationId xmlns="" xmlns:a16="http://schemas.microsoft.com/office/drawing/2014/main" id="{0CD0B0CE-E32B-276B-C0D2-050C4468A38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54694F-9541-418B-A42F-89E5257F4E12}" type="slidenum">
              <a:rPr lang="en-GB" smtClean="0"/>
              <a:pPr/>
              <a:t>13</a:t>
            </a:fld>
            <a:endParaRPr lang="en-GB"/>
          </a:p>
        </p:txBody>
      </p:sp>
      <p:sp>
        <p:nvSpPr>
          <p:cNvPr id="159747" name="Rectangle 2">
            <a:extLst>
              <a:ext uri="{FF2B5EF4-FFF2-40B4-BE49-F238E27FC236}">
                <a16:creationId xmlns="" xmlns:a16="http://schemas.microsoft.com/office/drawing/2014/main" id="{CCC24515-DC9B-4E9D-CAEA-A7E1CA19036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>
            <a:extLst>
              <a:ext uri="{FF2B5EF4-FFF2-40B4-BE49-F238E27FC236}">
                <a16:creationId xmlns="" xmlns:a16="http://schemas.microsoft.com/office/drawing/2014/main" id="{6AD7EDFC-F210-00F1-81A8-9E1558ADFF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41910319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134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6088857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135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14444576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136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2010788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137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74497423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138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561143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139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39187529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140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2511690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141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142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143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5771FDE-4D64-47E9-A24F-0FDA86FEEE17}" type="slidenum">
              <a:rPr lang="en-GB" smtClean="0"/>
              <a:pPr/>
              <a:t>14</a:t>
            </a:fld>
            <a:endParaRPr lang="en-GB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16189789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144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145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146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27591255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147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18300808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148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7560307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149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66691976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150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1824868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151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7661562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152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6170732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153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5771FDE-4D64-47E9-A24F-0FDA86FEEE17}" type="slidenum">
              <a:rPr lang="en-GB" smtClean="0"/>
              <a:pPr/>
              <a:t>15</a:t>
            </a:fld>
            <a:endParaRPr lang="en-GB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16189789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154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155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5843999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156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7954728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157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05953266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158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24383914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159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38300934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160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6186229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161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38300934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162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88325491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163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433654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CCA5E92-49FE-4271-9CA0-CA6F0A60B6F1}" type="slidenum">
              <a:rPr lang="en-GB" smtClean="0"/>
              <a:pPr/>
              <a:t>16</a:t>
            </a:fld>
            <a:endParaRPr lang="en-GB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40037020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164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5118330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165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3625691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363AE4E-E5EA-4E2E-984E-121FB01D9964}" type="slidenum">
              <a:rPr lang="en-GB" smtClean="0"/>
              <a:pPr/>
              <a:t>166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480420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D93AF4-ED2E-48CC-AF08-E8EB4A6E4328}" type="slidenum">
              <a:rPr lang="en-GB" smtClean="0"/>
              <a:pPr/>
              <a:t>167</a:t>
            </a:fld>
            <a:endParaRPr lang="en-GB"/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96976837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E1E10D6-F459-4D61-A2A7-5B78A44729A8}" type="slidenum">
              <a:rPr lang="en-GB" smtClean="0"/>
              <a:pPr/>
              <a:t>168</a:t>
            </a:fld>
            <a:endParaRPr lang="en-GB"/>
          </a:p>
        </p:txBody>
      </p:sp>
      <p:sp>
        <p:nvSpPr>
          <p:cNvPr id="234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1170632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09C07D4-7828-4E2F-8E4F-0578D7391FE5}" type="slidenum">
              <a:rPr lang="en-GB" smtClean="0"/>
              <a:pPr/>
              <a:t>169</a:t>
            </a:fld>
            <a:endParaRPr lang="en-GB"/>
          </a:p>
        </p:txBody>
      </p:sp>
      <p:sp>
        <p:nvSpPr>
          <p:cNvPr id="236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7668865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DFA5948-1446-4A65-8E77-8B1FE8CC54F9}" type="slidenum">
              <a:rPr lang="en-GB" smtClean="0"/>
              <a:pPr/>
              <a:t>170</a:t>
            </a:fld>
            <a:endParaRPr lang="en-GB"/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98489112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A1A486D-59F0-4851-80A0-2A815C8EFEFE}" type="slidenum">
              <a:rPr lang="en-GB" smtClean="0"/>
              <a:pPr/>
              <a:t>171</a:t>
            </a:fld>
            <a:endParaRPr lang="en-GB"/>
          </a:p>
        </p:txBody>
      </p:sp>
      <p:sp>
        <p:nvSpPr>
          <p:cNvPr id="239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3744977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475C072-EC6F-47B7-885C-E724264C7D50}" type="slidenum">
              <a:rPr lang="en-GB" smtClean="0"/>
              <a:pPr/>
              <a:t>172</a:t>
            </a:fld>
            <a:endParaRPr lang="en-GB"/>
          </a:p>
        </p:txBody>
      </p:sp>
      <p:sp>
        <p:nvSpPr>
          <p:cNvPr id="240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35061759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8A29353-6797-476A-8703-BE6524846674}" type="slidenum">
              <a:rPr lang="en-GB" smtClean="0"/>
              <a:pPr/>
              <a:t>173</a:t>
            </a:fld>
            <a:endParaRPr lang="en-GB"/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042009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10F14BA9-B2A7-492D-A9E5-49719AD2553E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17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80780877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0AF9DC8-75CE-4ACA-A641-B5FBF99EEA10}" type="slidenum">
              <a:rPr lang="en-GB" smtClean="0"/>
              <a:pPr/>
              <a:t>174</a:t>
            </a:fld>
            <a:endParaRPr lang="en-GB"/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2871797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17465AB-FFF5-46D8-A707-0B104393C44E}" type="slidenum">
              <a:rPr lang="en-GB" smtClean="0"/>
              <a:pPr/>
              <a:t>175</a:t>
            </a:fld>
            <a:endParaRPr lang="en-GB"/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5934719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51A37CC-5405-43D9-BC18-0B0831BD1E44}" type="slidenum">
              <a:rPr lang="en-GB" smtClean="0"/>
              <a:pPr/>
              <a:t>176</a:t>
            </a:fld>
            <a:endParaRPr lang="en-GB"/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5074694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59317C2-4D21-4979-B2A4-DB3880DF660B}" type="slidenum">
              <a:rPr lang="en-GB" smtClean="0"/>
              <a:pPr/>
              <a:t>177</a:t>
            </a:fld>
            <a:endParaRPr lang="en-GB"/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79813582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2CAEB4E-0579-4CF6-A909-8F2772F19B67}" type="slidenum">
              <a:rPr lang="en-GB" smtClean="0"/>
              <a:pPr/>
              <a:t>178</a:t>
            </a:fld>
            <a:endParaRPr lang="en-GB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53078445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874C696-9B7C-435E-ACCD-976D8AA0BB4D}" type="slidenum">
              <a:rPr lang="en-GB" smtClean="0"/>
              <a:pPr/>
              <a:t>179</a:t>
            </a:fld>
            <a:endParaRPr lang="en-GB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64462064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7B120D-75C8-4242-A7F9-71BC4BB2BBEE}" type="slidenum">
              <a:rPr lang="en-GB" smtClean="0"/>
              <a:pPr/>
              <a:t>180</a:t>
            </a:fld>
            <a:endParaRPr lang="en-GB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7795505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7B120D-75C8-4242-A7F9-71BC4BB2BBEE}" type="slidenum">
              <a:rPr lang="en-GB" smtClean="0"/>
              <a:pPr/>
              <a:t>181</a:t>
            </a:fld>
            <a:endParaRPr lang="en-GB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7795505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76D11AF-E876-498A-AACC-591A230D58D2}" type="slidenum">
              <a:rPr lang="en-GB" smtClean="0"/>
              <a:pPr/>
              <a:t>182</a:t>
            </a:fld>
            <a:endParaRPr lang="en-GB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67064599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8867153-9DDF-4BF3-A8FE-BB52C7E035EA}" type="slidenum">
              <a:rPr lang="en-GB" smtClean="0"/>
              <a:pPr/>
              <a:t>183</a:t>
            </a:fld>
            <a:endParaRPr lang="en-GB"/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101149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1D23D18-CD20-4960-908D-70FE31CAB43A}" type="slidenum">
              <a:rPr lang="en-GB" smtClean="0"/>
              <a:pPr/>
              <a:t>18</a:t>
            </a:fld>
            <a:endParaRPr lang="en-GB"/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5383611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ABA0731-7F85-447A-AB24-9E4CA13FAD48}" type="slidenum">
              <a:rPr lang="en-GB" smtClean="0"/>
              <a:pPr/>
              <a:t>184</a:t>
            </a:fld>
            <a:endParaRPr lang="en-GB"/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26065727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AC68DF2-38D2-4571-9169-FAE4AFA3E2F0}" type="slidenum">
              <a:rPr lang="en-GB" smtClean="0"/>
              <a:pPr/>
              <a:t>185</a:t>
            </a:fld>
            <a:endParaRPr lang="en-GB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3426191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C7C9279-3A3D-4FF1-A359-6A7637BD68BD}" type="slidenum">
              <a:rPr lang="en-GB" smtClean="0"/>
              <a:pPr/>
              <a:t>186</a:t>
            </a:fld>
            <a:endParaRPr lang="en-GB"/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57866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1365B5-D156-4834-ABB8-D5B0754EFF7C}" type="slidenum">
              <a:rPr lang="en-GB" smtClean="0"/>
              <a:pPr/>
              <a:t>187</a:t>
            </a:fld>
            <a:endParaRPr lang="en-GB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3072125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2F217F8-3400-416E-9C7E-51746BDD0D66}" type="slidenum">
              <a:rPr lang="en-GB" smtClean="0"/>
              <a:pPr/>
              <a:t>188</a:t>
            </a:fld>
            <a:endParaRPr lang="en-GB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7420420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2F217F8-3400-416E-9C7E-51746BDD0D66}" type="slidenum">
              <a:rPr lang="en-GB" smtClean="0"/>
              <a:pPr/>
              <a:t>189</a:t>
            </a:fld>
            <a:endParaRPr lang="en-GB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15119667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5AB8888-F9F7-430C-9833-BF53A82BCA2A}" type="slidenum">
              <a:rPr lang="en-GB" smtClean="0"/>
              <a:pPr/>
              <a:t>190</a:t>
            </a:fld>
            <a:endParaRPr lang="en-GB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713202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E1242A7A-939A-CE04-EA9B-86E4266F51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>
            <a:extLst>
              <a:ext uri="{FF2B5EF4-FFF2-40B4-BE49-F238E27FC236}">
                <a16:creationId xmlns="" xmlns:a16="http://schemas.microsoft.com/office/drawing/2014/main" id="{15D5C75C-4315-AF8A-E7CE-5A992D6F5CE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5AB8888-F9F7-430C-9833-BF53A82BCA2A}" type="slidenum">
              <a:rPr lang="en-GB" smtClean="0"/>
              <a:pPr/>
              <a:t>191</a:t>
            </a:fld>
            <a:endParaRPr lang="en-GB"/>
          </a:p>
        </p:txBody>
      </p:sp>
      <p:sp>
        <p:nvSpPr>
          <p:cNvPr id="257027" name="Rectangle 2">
            <a:extLst>
              <a:ext uri="{FF2B5EF4-FFF2-40B4-BE49-F238E27FC236}">
                <a16:creationId xmlns="" xmlns:a16="http://schemas.microsoft.com/office/drawing/2014/main" id="{31CC73A5-4CC7-54D8-67B2-A2107C52525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>
            <a:extLst>
              <a:ext uri="{FF2B5EF4-FFF2-40B4-BE49-F238E27FC236}">
                <a16:creationId xmlns="" xmlns:a16="http://schemas.microsoft.com/office/drawing/2014/main" id="{019E000B-707F-8C2E-D941-33AA0D91EBB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71367470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85A20252-D110-802A-601B-32ECEC49E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>
            <a:extLst>
              <a:ext uri="{FF2B5EF4-FFF2-40B4-BE49-F238E27FC236}">
                <a16:creationId xmlns="" xmlns:a16="http://schemas.microsoft.com/office/drawing/2014/main" id="{FFF47CBF-592D-DB7A-E3DF-C6F26CA56C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5AB8888-F9F7-430C-9833-BF53A82BCA2A}" type="slidenum">
              <a:rPr lang="en-GB" smtClean="0"/>
              <a:pPr/>
              <a:t>192</a:t>
            </a:fld>
            <a:endParaRPr lang="en-GB"/>
          </a:p>
        </p:txBody>
      </p:sp>
      <p:sp>
        <p:nvSpPr>
          <p:cNvPr id="257027" name="Rectangle 2">
            <a:extLst>
              <a:ext uri="{FF2B5EF4-FFF2-40B4-BE49-F238E27FC236}">
                <a16:creationId xmlns="" xmlns:a16="http://schemas.microsoft.com/office/drawing/2014/main" id="{82808C39-A470-6AA6-88BD-5C5DDC8642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>
            <a:extLst>
              <a:ext uri="{FF2B5EF4-FFF2-40B4-BE49-F238E27FC236}">
                <a16:creationId xmlns="" xmlns:a16="http://schemas.microsoft.com/office/drawing/2014/main" id="{54475401-0427-1FCB-1360-79C4362AD27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96177859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D1F5D5D-61AD-45D5-A678-3F9E1419BC7E}" type="slidenum">
              <a:rPr lang="en-GB" smtClean="0"/>
              <a:pPr/>
              <a:t>193</a:t>
            </a:fld>
            <a:endParaRPr lang="en-GB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3053812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92CA8B99-FB27-4D60-9BDA-71E05434C2BB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19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9140001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F2EC8D0-853A-47D2-8995-B5EEF7544E81}" type="slidenum">
              <a:rPr lang="en-GB" smtClean="0"/>
              <a:pPr/>
              <a:t>194</a:t>
            </a:fld>
            <a:endParaRPr lang="en-GB"/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70836970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91E27D-4D6D-45B0-B23F-1829A816C916}" type="slidenum">
              <a:rPr lang="en-GB" smtClean="0"/>
              <a:pPr/>
              <a:t>195</a:t>
            </a:fld>
            <a:endParaRPr lang="en-GB"/>
          </a:p>
        </p:txBody>
      </p:sp>
      <p:sp>
        <p:nvSpPr>
          <p:cNvPr id="266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11775471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F6C778C-1A46-49B7-BC32-D11DB93BECF6}" type="slidenum">
              <a:rPr lang="en-GB" smtClean="0"/>
              <a:pPr/>
              <a:t>196</a:t>
            </a:fld>
            <a:endParaRPr lang="en-GB"/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2610886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F6C778C-1A46-49B7-BC32-D11DB93BECF6}" type="slidenum">
              <a:rPr lang="en-GB" smtClean="0"/>
              <a:pPr/>
              <a:t>197</a:t>
            </a:fld>
            <a:endParaRPr lang="en-GB"/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2610886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DF3E336-2545-46DD-85AE-9317C0FFD858}" type="slidenum">
              <a:rPr lang="en-GB" smtClean="0"/>
              <a:pPr/>
              <a:t>198</a:t>
            </a:fld>
            <a:endParaRPr lang="en-GB"/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810845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E8EA8D5-0C56-456B-91B9-DB8256644578}" type="slidenum">
              <a:rPr lang="en-GB" smtClean="0"/>
              <a:pPr/>
              <a:t>199</a:t>
            </a:fld>
            <a:endParaRPr lang="en-GB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0522131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E8EA8D5-0C56-456B-91B9-DB8256644578}" type="slidenum">
              <a:rPr lang="en-GB" smtClean="0"/>
              <a:pPr/>
              <a:t>200</a:t>
            </a:fld>
            <a:endParaRPr lang="en-GB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0522131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E8EA8D5-0C56-456B-91B9-DB8256644578}" type="slidenum">
              <a:rPr lang="en-GB" smtClean="0"/>
              <a:pPr/>
              <a:t>201</a:t>
            </a:fld>
            <a:endParaRPr lang="en-GB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0522131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BD52684-8F11-490F-963C-1647DA17270B}" type="slidenum">
              <a:rPr lang="en-GB" smtClean="0"/>
              <a:pPr/>
              <a:t>202</a:t>
            </a:fld>
            <a:endParaRPr lang="en-GB"/>
          </a:p>
        </p:txBody>
      </p:sp>
      <p:sp>
        <p:nvSpPr>
          <p:cNvPr id="309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33147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C996BC65-1C6A-499E-95A4-FC6A5FE4643A}" type="slidenum">
              <a:rPr lang="en-GB" smtClean="0"/>
              <a:pPr>
                <a:defRPr/>
              </a:pPr>
              <a:t>2</a:t>
            </a:fld>
            <a:endParaRPr lang="en-GB"/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643505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5B28BA03-3F62-42CE-A07F-13DC59FA802C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20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5550705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E8A59FB7-74B6-4DD7-9FE3-C7E88AA9AA98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21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0705863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9A2E9563-E4A8-47DB-81AD-ADEBFDC0E42B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22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8775293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2772BD7E-2031-460C-83C2-533CF9BE08C3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23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229369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2772BD7E-2031-460C-83C2-533CF9BE08C3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24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22936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B652A3CF-CF95-43E2-8752-DC564465D192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25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122126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5E05742E-E057-4924-B1D3-3135A74BCE9C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26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38409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AB4E8512-62A0-47AF-9FF6-1E1C749BB47E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29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160431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42550F7E-9EFE-4A29-B8EB-410064E3E450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30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4283626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42550F7E-9EFE-4A29-B8EB-410064E3E450}" type="slidenum">
              <a:rPr lang="en-GB" sz="1200">
                <a:solidFill>
                  <a:schemeClr val="tx1"/>
                </a:solidFill>
                <a:effectLst/>
                <a:latin typeface="Arial" charset="0"/>
              </a:rPr>
              <a:pPr algn="r"/>
              <a:t>31</a:t>
            </a:fld>
            <a:endParaRPr lang="en-GB" sz="1200"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796566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3</a:t>
            </a:fld>
            <a:endParaRPr lang="en-GB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1073962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852CE27-02F0-460E-A867-841C0C6E45DC}" type="slidenum">
              <a:rPr lang="en-GB" smtClean="0"/>
              <a:pPr/>
              <a:t>32</a:t>
            </a:fld>
            <a:endParaRPr lang="en-GB"/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627187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4030552-C33C-4B80-BE8F-3412650680FE}" type="slidenum">
              <a:rPr lang="en-GB" smtClean="0"/>
              <a:pPr/>
              <a:t>33</a:t>
            </a:fld>
            <a:endParaRPr lang="en-GB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556483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8366B4BC-E5DC-3635-2105-6D2C5D0B02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>
            <a:extLst>
              <a:ext uri="{FF2B5EF4-FFF2-40B4-BE49-F238E27FC236}">
                <a16:creationId xmlns="" xmlns:a16="http://schemas.microsoft.com/office/drawing/2014/main" id="{8B902F0B-CC2F-9768-089E-ACFF08D7E1F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4030552-C33C-4B80-BE8F-3412650680FE}" type="slidenum">
              <a:rPr lang="en-GB" smtClean="0"/>
              <a:pPr/>
              <a:t>34</a:t>
            </a:fld>
            <a:endParaRPr lang="en-GB"/>
          </a:p>
        </p:txBody>
      </p:sp>
      <p:sp>
        <p:nvSpPr>
          <p:cNvPr id="196611" name="Rectangle 2">
            <a:extLst>
              <a:ext uri="{FF2B5EF4-FFF2-40B4-BE49-F238E27FC236}">
                <a16:creationId xmlns="" xmlns:a16="http://schemas.microsoft.com/office/drawing/2014/main" id="{4ED73171-E763-9F9A-947F-C2F5B8C6ADE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>
            <a:extLst>
              <a:ext uri="{FF2B5EF4-FFF2-40B4-BE49-F238E27FC236}">
                <a16:creationId xmlns="" xmlns:a16="http://schemas.microsoft.com/office/drawing/2014/main" id="{5CE3BEA4-03EE-F831-D4C1-C00B33FB6A3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5045126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40712D2F-B892-6054-51F6-C41261F316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>
            <a:extLst>
              <a:ext uri="{FF2B5EF4-FFF2-40B4-BE49-F238E27FC236}">
                <a16:creationId xmlns="" xmlns:a16="http://schemas.microsoft.com/office/drawing/2014/main" id="{EB9B9A47-213D-09C5-FB74-740C7D47B85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4030552-C33C-4B80-BE8F-3412650680FE}" type="slidenum">
              <a:rPr lang="en-GB" smtClean="0"/>
              <a:pPr/>
              <a:t>35</a:t>
            </a:fld>
            <a:endParaRPr lang="en-GB"/>
          </a:p>
        </p:txBody>
      </p:sp>
      <p:sp>
        <p:nvSpPr>
          <p:cNvPr id="196611" name="Rectangle 2">
            <a:extLst>
              <a:ext uri="{FF2B5EF4-FFF2-40B4-BE49-F238E27FC236}">
                <a16:creationId xmlns="" xmlns:a16="http://schemas.microsoft.com/office/drawing/2014/main" id="{41C7CD2B-610C-D1D4-A3BF-CC986A009A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>
            <a:extLst>
              <a:ext uri="{FF2B5EF4-FFF2-40B4-BE49-F238E27FC236}">
                <a16:creationId xmlns="" xmlns:a16="http://schemas.microsoft.com/office/drawing/2014/main" id="{D3E8769B-230C-5955-38D8-ADBC130F12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841724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4030552-C33C-4B80-BE8F-3412650680FE}" type="slidenum">
              <a:rPr lang="en-GB" smtClean="0"/>
              <a:pPr/>
              <a:t>36</a:t>
            </a:fld>
            <a:endParaRPr lang="en-GB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690505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4030552-C33C-4B80-BE8F-3412650680FE}" type="slidenum">
              <a:rPr lang="en-GB" smtClean="0"/>
              <a:pPr/>
              <a:t>37</a:t>
            </a:fld>
            <a:endParaRPr lang="en-GB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260667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28C44A-AFD9-411D-A0AC-509C4E502A48}" type="slidenum">
              <a:rPr lang="en-GB" smtClean="0"/>
              <a:pPr/>
              <a:t>38</a:t>
            </a:fld>
            <a:endParaRPr lang="en-GB"/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07866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846CC2E-0B92-4917-9B51-74A934DB144A}" type="slidenum">
              <a:rPr lang="en-GB" smtClean="0"/>
              <a:pPr/>
              <a:t>39</a:t>
            </a:fld>
            <a:endParaRPr lang="en-GB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2771247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FD1B61A-67CA-4827-B084-3A5C96E12D2F}" type="slidenum">
              <a:rPr lang="en-GB" smtClean="0"/>
              <a:pPr/>
              <a:t>40</a:t>
            </a:fld>
            <a:endParaRPr lang="en-GB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9010989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FD1B61A-67CA-4827-B084-3A5C96E12D2F}" type="slidenum">
              <a:rPr lang="en-GB" smtClean="0"/>
              <a:pPr/>
              <a:t>41</a:t>
            </a:fld>
            <a:endParaRPr lang="en-GB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01496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4</a:t>
            </a:fld>
            <a:endParaRPr lang="en-GB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1073962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A01F7FC-30DA-47D4-AF17-3284E99ABF25}" type="slidenum">
              <a:rPr lang="en-GB" smtClean="0"/>
              <a:pPr/>
              <a:t>42</a:t>
            </a:fld>
            <a:endParaRPr lang="en-GB"/>
          </a:p>
        </p:txBody>
      </p:sp>
      <p:sp>
        <p:nvSpPr>
          <p:cNvPr id="205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3682482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43</a:t>
            </a:fld>
            <a:endParaRPr lang="en-GB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46440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46</a:t>
            </a:fld>
            <a:endParaRPr lang="en-GB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775569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47</a:t>
            </a:fld>
            <a:endParaRPr lang="en-GB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775569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48</a:t>
            </a:fld>
            <a:endParaRPr lang="en-GB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775569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49</a:t>
            </a:fld>
            <a:endParaRPr lang="en-GB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221681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50</a:t>
            </a:fld>
            <a:endParaRPr lang="en-GB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5746617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51</a:t>
            </a:fld>
            <a:endParaRPr lang="en-GB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405116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52</a:t>
            </a:fld>
            <a:endParaRPr lang="en-GB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775569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76F56F6-DD0F-4F76-AC76-A1F427E4C029}" type="slidenum">
              <a:rPr lang="en-GB" smtClean="0"/>
              <a:pPr/>
              <a:t>53</a:t>
            </a:fld>
            <a:endParaRPr lang="en-GB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467621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5</a:t>
            </a:fld>
            <a:endParaRPr lang="en-GB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9719196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54</a:t>
            </a:fld>
            <a:endParaRPr lang="en-GB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342559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55</a:t>
            </a:fld>
            <a:endParaRPr lang="en-GB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4976934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56</a:t>
            </a:fld>
            <a:endParaRPr lang="en-GB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1305993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57</a:t>
            </a:fld>
            <a:endParaRPr lang="en-GB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5727246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58</a:t>
            </a:fld>
            <a:endParaRPr lang="en-GB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5610550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ED3F89-4CC5-42DD-8456-8DB3D545FBE7}" type="slidenum">
              <a:rPr lang="en-GB" smtClean="0"/>
              <a:pPr/>
              <a:t>59</a:t>
            </a:fld>
            <a:endParaRPr lang="en-GB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384464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F108DAC-89AA-49EA-90F2-192BC6C524C2}" type="slidenum">
              <a:rPr lang="en-GB" smtClean="0"/>
              <a:pPr/>
              <a:t>60</a:t>
            </a:fld>
            <a:endParaRPr lang="en-GB"/>
          </a:p>
        </p:txBody>
      </p:sp>
      <p:sp>
        <p:nvSpPr>
          <p:cNvPr id="209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7549096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016C109-7C55-49DA-8E25-E8D2D3ADD04B}" type="slidenum">
              <a:rPr lang="en-GB" smtClean="0"/>
              <a:pPr/>
              <a:t>61</a:t>
            </a:fld>
            <a:endParaRPr lang="en-GB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2961618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016C109-7C55-49DA-8E25-E8D2D3ADD04B}" type="slidenum">
              <a:rPr lang="en-GB" smtClean="0"/>
              <a:pPr/>
              <a:t>62</a:t>
            </a:fld>
            <a:endParaRPr lang="en-GB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2961618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016C109-7C55-49DA-8E25-E8D2D3ADD04B}" type="slidenum">
              <a:rPr lang="en-GB" smtClean="0"/>
              <a:pPr/>
              <a:t>63</a:t>
            </a:fld>
            <a:endParaRPr lang="en-GB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296161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6</a:t>
            </a:fld>
            <a:endParaRPr lang="en-GB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7798464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301D3C4-1520-44E3-9773-F13A73EC1DC8}" type="slidenum">
              <a:rPr lang="en-GB" smtClean="0"/>
              <a:pPr/>
              <a:t>64</a:t>
            </a:fld>
            <a:endParaRPr lang="en-GB"/>
          </a:p>
        </p:txBody>
      </p:sp>
      <p:sp>
        <p:nvSpPr>
          <p:cNvPr id="211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41684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301D3C4-1520-44E3-9773-F13A73EC1DC8}" type="slidenum">
              <a:rPr lang="en-GB" smtClean="0"/>
              <a:pPr/>
              <a:t>65</a:t>
            </a:fld>
            <a:endParaRPr lang="en-GB"/>
          </a:p>
        </p:txBody>
      </p:sp>
      <p:sp>
        <p:nvSpPr>
          <p:cNvPr id="211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41684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D900DCE-2D06-41E2-B10E-5345A85FAD84}" type="slidenum">
              <a:rPr lang="en-GB" smtClean="0"/>
              <a:pPr/>
              <a:t>66</a:t>
            </a:fld>
            <a:endParaRPr lang="en-GB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182994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FFCE2456-DFDC-767C-B1F0-8DA66E08F5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>
            <a:extLst>
              <a:ext uri="{FF2B5EF4-FFF2-40B4-BE49-F238E27FC236}">
                <a16:creationId xmlns="" xmlns:a16="http://schemas.microsoft.com/office/drawing/2014/main" id="{D7140734-7B7D-F4CA-42F2-9EF4D649657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D900DCE-2D06-41E2-B10E-5345A85FAD84}" type="slidenum">
              <a:rPr lang="en-GB" smtClean="0"/>
              <a:pPr/>
              <a:t>67</a:t>
            </a:fld>
            <a:endParaRPr lang="en-GB"/>
          </a:p>
        </p:txBody>
      </p:sp>
      <p:sp>
        <p:nvSpPr>
          <p:cNvPr id="212995" name="Rectangle 2">
            <a:extLst>
              <a:ext uri="{FF2B5EF4-FFF2-40B4-BE49-F238E27FC236}">
                <a16:creationId xmlns="" xmlns:a16="http://schemas.microsoft.com/office/drawing/2014/main" id="{87B3F578-2FF7-6C4A-AAFA-0AD23845770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>
            <a:extLst>
              <a:ext uri="{FF2B5EF4-FFF2-40B4-BE49-F238E27FC236}">
                <a16:creationId xmlns="" xmlns:a16="http://schemas.microsoft.com/office/drawing/2014/main" id="{14D1433B-A22A-811C-49E1-0D1844319D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6639635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FFCE2456-DFDC-767C-B1F0-8DA66E08F5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>
            <a:extLst>
              <a:ext uri="{FF2B5EF4-FFF2-40B4-BE49-F238E27FC236}">
                <a16:creationId xmlns="" xmlns:a16="http://schemas.microsoft.com/office/drawing/2014/main" id="{D7140734-7B7D-F4CA-42F2-9EF4D649657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D900DCE-2D06-41E2-B10E-5345A85FAD84}" type="slidenum">
              <a:rPr lang="en-GB" smtClean="0"/>
              <a:pPr/>
              <a:t>68</a:t>
            </a:fld>
            <a:endParaRPr lang="en-GB"/>
          </a:p>
        </p:txBody>
      </p:sp>
      <p:sp>
        <p:nvSpPr>
          <p:cNvPr id="212995" name="Rectangle 2">
            <a:extLst>
              <a:ext uri="{FF2B5EF4-FFF2-40B4-BE49-F238E27FC236}">
                <a16:creationId xmlns="" xmlns:a16="http://schemas.microsoft.com/office/drawing/2014/main" id="{87B3F578-2FF7-6C4A-AAFA-0AD23845770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>
            <a:extLst>
              <a:ext uri="{FF2B5EF4-FFF2-40B4-BE49-F238E27FC236}">
                <a16:creationId xmlns="" xmlns:a16="http://schemas.microsoft.com/office/drawing/2014/main" id="{14D1433B-A22A-811C-49E1-0D1844319D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6349944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FFCE2456-DFDC-767C-B1F0-8DA66E08F5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>
            <a:extLst>
              <a:ext uri="{FF2B5EF4-FFF2-40B4-BE49-F238E27FC236}">
                <a16:creationId xmlns="" xmlns:a16="http://schemas.microsoft.com/office/drawing/2014/main" id="{D7140734-7B7D-F4CA-42F2-9EF4D649657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D900DCE-2D06-41E2-B10E-5345A85FAD84}" type="slidenum">
              <a:rPr lang="en-GB" smtClean="0"/>
              <a:pPr/>
              <a:t>69</a:t>
            </a:fld>
            <a:endParaRPr lang="en-GB"/>
          </a:p>
        </p:txBody>
      </p:sp>
      <p:sp>
        <p:nvSpPr>
          <p:cNvPr id="212995" name="Rectangle 2">
            <a:extLst>
              <a:ext uri="{FF2B5EF4-FFF2-40B4-BE49-F238E27FC236}">
                <a16:creationId xmlns="" xmlns:a16="http://schemas.microsoft.com/office/drawing/2014/main" id="{87B3F578-2FF7-6C4A-AAFA-0AD23845770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>
            <a:extLst>
              <a:ext uri="{FF2B5EF4-FFF2-40B4-BE49-F238E27FC236}">
                <a16:creationId xmlns="" xmlns:a16="http://schemas.microsoft.com/office/drawing/2014/main" id="{14D1433B-A22A-811C-49E1-0D1844319D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6340902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B91B3E41-675A-ACD3-D75F-6DFD5ACD1C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>
            <a:extLst>
              <a:ext uri="{FF2B5EF4-FFF2-40B4-BE49-F238E27FC236}">
                <a16:creationId xmlns="" xmlns:a16="http://schemas.microsoft.com/office/drawing/2014/main" id="{0AAA3554-AF40-50C8-D9FE-601269B56EF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D900DCE-2D06-41E2-B10E-5345A85FAD84}" type="slidenum">
              <a:rPr lang="en-GB" smtClean="0"/>
              <a:pPr/>
              <a:t>70</a:t>
            </a:fld>
            <a:endParaRPr lang="en-GB"/>
          </a:p>
        </p:txBody>
      </p:sp>
      <p:sp>
        <p:nvSpPr>
          <p:cNvPr id="212995" name="Rectangle 2">
            <a:extLst>
              <a:ext uri="{FF2B5EF4-FFF2-40B4-BE49-F238E27FC236}">
                <a16:creationId xmlns="" xmlns:a16="http://schemas.microsoft.com/office/drawing/2014/main" id="{06F2E65E-66DB-45C9-04AF-23220420A7B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>
            <a:extLst>
              <a:ext uri="{FF2B5EF4-FFF2-40B4-BE49-F238E27FC236}">
                <a16:creationId xmlns="" xmlns:a16="http://schemas.microsoft.com/office/drawing/2014/main" id="{426E735A-58F3-A636-6446-50D0D2D6D9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3108577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D900DCE-2D06-41E2-B10E-5345A85FAD84}" type="slidenum">
              <a:rPr lang="en-GB" smtClean="0"/>
              <a:pPr/>
              <a:t>71</a:t>
            </a:fld>
            <a:endParaRPr lang="en-GB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182994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F6B40B-13C3-4D28-8BCB-16E80A41DD80}" type="slidenum">
              <a:rPr lang="en-GB" smtClean="0"/>
              <a:pPr/>
              <a:t>72</a:t>
            </a:fld>
            <a:endParaRPr lang="en-GB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9061279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F6B40B-13C3-4D28-8BCB-16E80A41DD80}" type="slidenum">
              <a:rPr lang="en-GB" smtClean="0"/>
              <a:pPr/>
              <a:t>73</a:t>
            </a:fld>
            <a:endParaRPr lang="en-GB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156093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7</a:t>
            </a:fld>
            <a:endParaRPr lang="en-GB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0791834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F6B40B-13C3-4D28-8BCB-16E80A41DD80}" type="slidenum">
              <a:rPr lang="en-GB" smtClean="0"/>
              <a:pPr/>
              <a:t>74</a:t>
            </a:fld>
            <a:endParaRPr lang="en-GB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6625043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F6B40B-13C3-4D28-8BCB-16E80A41DD80}" type="slidenum">
              <a:rPr lang="en-GB" smtClean="0"/>
              <a:pPr/>
              <a:t>75</a:t>
            </a:fld>
            <a:endParaRPr lang="en-GB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863434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80642DC-A94A-4D96-AE54-6FD14A790D5E}" type="slidenum">
              <a:rPr lang="en-GB" smtClean="0"/>
              <a:pPr/>
              <a:t>76</a:t>
            </a:fld>
            <a:endParaRPr lang="en-GB"/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1945060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205AA7F-22EE-407D-A98F-C070D4F1927E}" type="slidenum">
              <a:rPr lang="en-GB" smtClean="0"/>
              <a:pPr/>
              <a:t>77</a:t>
            </a:fld>
            <a:endParaRPr lang="en-GB"/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0544136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FA8D8A-D3CB-4527-8B2B-45B3A702854C}" type="slidenum">
              <a:rPr lang="en-GB" smtClean="0"/>
              <a:pPr/>
              <a:t>78</a:t>
            </a:fld>
            <a:endParaRPr lang="en-GB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368612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FA8D8A-D3CB-4527-8B2B-45B3A702854C}" type="slidenum">
              <a:rPr lang="en-GB" smtClean="0"/>
              <a:pPr/>
              <a:t>79</a:t>
            </a:fld>
            <a:endParaRPr lang="en-GB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3686129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FA8D8A-D3CB-4527-8B2B-45B3A702854C}" type="slidenum">
              <a:rPr lang="en-GB" smtClean="0"/>
              <a:pPr/>
              <a:t>80</a:t>
            </a:fld>
            <a:endParaRPr lang="en-GB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368612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4A7F50-7609-4CBF-AB53-EA9C3417701D}" type="slidenum">
              <a:rPr lang="en-GB" smtClean="0"/>
              <a:pPr/>
              <a:t>81</a:t>
            </a:fld>
            <a:endParaRPr lang="en-GB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1681253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4A7F50-7609-4CBF-AB53-EA9C3417701D}" type="slidenum">
              <a:rPr lang="en-GB" smtClean="0"/>
              <a:pPr/>
              <a:t>82</a:t>
            </a:fld>
            <a:endParaRPr lang="en-GB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772561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C4A7F50-7609-4CBF-AB53-EA9C3417701D}" type="slidenum">
              <a:rPr lang="en-GB" smtClean="0"/>
              <a:pPr/>
              <a:t>83</a:t>
            </a:fld>
            <a:endParaRPr lang="en-GB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91694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8</a:t>
            </a:fld>
            <a:endParaRPr lang="en-GB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001760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AD01721-F12A-4B64-862A-BC93C8D3B68C}" type="slidenum">
              <a:rPr lang="en-GB" smtClean="0"/>
              <a:pPr/>
              <a:t>84</a:t>
            </a:fld>
            <a:endParaRPr lang="en-GB"/>
          </a:p>
        </p:txBody>
      </p:sp>
      <p:sp>
        <p:nvSpPr>
          <p:cNvPr id="220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1319416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DF6B40B-13C3-4D28-8BCB-16E80A41DD80}" type="slidenum">
              <a:rPr lang="en-GB" smtClean="0"/>
              <a:pPr/>
              <a:t>85</a:t>
            </a:fld>
            <a:endParaRPr lang="en-GB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8413725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2924F86-08CC-44DB-982C-9AC478FC447E}" type="slidenum">
              <a:rPr lang="en-GB" smtClean="0"/>
              <a:pPr/>
              <a:t>86</a:t>
            </a:fld>
            <a:endParaRPr lang="en-GB"/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426380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8097292-9D85-4BF2-92D4-634FC0D23F83}" type="slidenum">
              <a:rPr lang="en-GB" smtClean="0"/>
              <a:pPr/>
              <a:t>87</a:t>
            </a:fld>
            <a:endParaRPr lang="en-GB"/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05348524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8097292-9D85-4BF2-92D4-634FC0D23F83}" type="slidenum">
              <a:rPr lang="en-GB" smtClean="0"/>
              <a:pPr/>
              <a:t>88</a:t>
            </a:fld>
            <a:endParaRPr lang="en-GB"/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6012909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387F435-4E18-4E4D-B1BA-C58C0C9C3A32}" type="slidenum">
              <a:rPr lang="en-GB" smtClean="0"/>
              <a:pPr/>
              <a:t>89</a:t>
            </a:fld>
            <a:endParaRPr lang="en-GB"/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3527045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57F7256-BD1D-455E-848A-FCC21BDF40D5}" type="slidenum">
              <a:rPr lang="en-GB" smtClean="0"/>
              <a:pPr/>
              <a:t>90</a:t>
            </a:fld>
            <a:endParaRPr lang="en-GB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030359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57F7256-BD1D-455E-848A-FCC21BDF40D5}" type="slidenum">
              <a:rPr lang="en-GB" smtClean="0"/>
              <a:pPr/>
              <a:t>91</a:t>
            </a:fld>
            <a:endParaRPr lang="en-GB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8340497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B902327-866F-43FA-9A19-55E6553915AE}" type="slidenum">
              <a:rPr lang="en-GB" smtClean="0"/>
              <a:pPr/>
              <a:t>92</a:t>
            </a:fld>
            <a:endParaRPr lang="en-GB"/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99044814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019D9F-595B-44EE-94FA-925AF369E933}" type="slidenum">
              <a:rPr lang="en-GB" smtClean="0"/>
              <a:pPr/>
              <a:t>93</a:t>
            </a:fld>
            <a:endParaRPr lang="en-GB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6045369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24E3B6-FC77-455B-A9AB-98A7E9F61FAC}" type="slidenum">
              <a:rPr lang="en-GB" smtClean="0"/>
              <a:pPr>
                <a:defRPr/>
              </a:pPr>
              <a:t>9</a:t>
            </a:fld>
            <a:endParaRPr lang="en-GB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517710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019D9F-595B-44EE-94FA-925AF369E933}" type="slidenum">
              <a:rPr lang="en-GB" smtClean="0"/>
              <a:pPr/>
              <a:t>94</a:t>
            </a:fld>
            <a:endParaRPr lang="en-GB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71161200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019D9F-595B-44EE-94FA-925AF369E933}" type="slidenum">
              <a:rPr lang="en-GB" smtClean="0"/>
              <a:pPr/>
              <a:t>95</a:t>
            </a:fld>
            <a:endParaRPr lang="en-GB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069393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019D9F-595B-44EE-94FA-925AF369E933}" type="slidenum">
              <a:rPr lang="en-GB" smtClean="0"/>
              <a:pPr/>
              <a:t>96</a:t>
            </a:fld>
            <a:endParaRPr lang="en-GB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0121561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8533DD9-9175-445F-A809-9422362EBEFC}" type="slidenum">
              <a:rPr lang="en-GB" smtClean="0"/>
              <a:pPr/>
              <a:t>97</a:t>
            </a:fld>
            <a:endParaRPr lang="en-GB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3916720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3B933F7-6770-47D1-B23F-E9E44C121E1B}" type="slidenum">
              <a:rPr lang="en-GB" smtClean="0"/>
              <a:pPr/>
              <a:t>98</a:t>
            </a:fld>
            <a:endParaRPr lang="en-GB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4085944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3B933F7-6770-47D1-B23F-E9E44C121E1B}" type="slidenum">
              <a:rPr lang="en-GB" smtClean="0"/>
              <a:pPr/>
              <a:t>99</a:t>
            </a:fld>
            <a:endParaRPr lang="en-GB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3441168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3B933F7-6770-47D1-B23F-E9E44C121E1B}" type="slidenum">
              <a:rPr lang="en-GB" smtClean="0"/>
              <a:pPr/>
              <a:t>100</a:t>
            </a:fld>
            <a:endParaRPr lang="en-GB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344116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FEEDE1-F84D-41C2-9FDC-5424B3F6BEBE}" type="slidenum">
              <a:rPr lang="en-GB" smtClean="0"/>
              <a:pPr/>
              <a:t>101</a:t>
            </a:fld>
            <a:endParaRPr lang="en-GB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7264158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4CEB-C33E-49A2-B4FD-934DCCC9F4FC}" type="slidenum">
              <a:rPr lang="en-GB" smtClean="0"/>
              <a:pPr/>
              <a:t>102</a:t>
            </a:fld>
            <a:endParaRPr lang="en-GB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19526463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B77D249A-9AFE-ABC3-713A-6B777D322B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>
            <a:extLst>
              <a:ext uri="{FF2B5EF4-FFF2-40B4-BE49-F238E27FC236}">
                <a16:creationId xmlns="" xmlns:a16="http://schemas.microsoft.com/office/drawing/2014/main" id="{BC436ABD-B18A-DBA3-BE28-0AFA46E0D95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E994CEB-C33E-49A2-B4FD-934DCCC9F4FC}" type="slidenum">
              <a:rPr lang="en-GB" smtClean="0"/>
              <a:pPr/>
              <a:t>103</a:t>
            </a:fld>
            <a:endParaRPr lang="en-GB"/>
          </a:p>
        </p:txBody>
      </p:sp>
      <p:sp>
        <p:nvSpPr>
          <p:cNvPr id="228355" name="Rectangle 2">
            <a:extLst>
              <a:ext uri="{FF2B5EF4-FFF2-40B4-BE49-F238E27FC236}">
                <a16:creationId xmlns="" xmlns:a16="http://schemas.microsoft.com/office/drawing/2014/main" id="{4C9B6CF7-0413-94C9-0DB4-30FD903562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>
            <a:extLst>
              <a:ext uri="{FF2B5EF4-FFF2-40B4-BE49-F238E27FC236}">
                <a16:creationId xmlns="" xmlns:a16="http://schemas.microsoft.com/office/drawing/2014/main" id="{BFE3C5D6-88D8-A1FB-4E82-9249D8C6582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638926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62249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24895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404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.png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Text Box 10"/>
          <p:cNvSpPr txBox="1">
            <a:spLocks noChangeArrowheads="1"/>
          </p:cNvSpPr>
          <p:nvPr userDrawn="1"/>
        </p:nvSpPr>
        <p:spPr bwMode="auto">
          <a:xfrm>
            <a:off x="3629025" y="6568367"/>
            <a:ext cx="5497513" cy="2776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2075" tIns="46038" rIns="92075" bIns="46038" anchor="ctr">
            <a:spAutoFit/>
          </a:bodyPr>
          <a:lstStyle/>
          <a:p>
            <a:pPr algn="r" eaLnBrk="0" hangingPunct="0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Petrologia e </a:t>
            </a:r>
            <a:r>
              <a:rPr lang="en-US" sz="1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Geodinamica</a:t>
            </a:r>
            <a:r>
              <a:rPr lang="en-US" sz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 Michele Lustrino. Univ. La Sapienza Roma A.A. 2024/2025</a:t>
            </a:r>
          </a:p>
        </p:txBody>
      </p:sp>
      <p:pic>
        <p:nvPicPr>
          <p:cNvPr id="4" name="Picture 2" descr="Risultati immagini per logo sapienza png"/>
          <p:cNvPicPr>
            <a:picLocks noChangeAspect="1" noChangeArrowheads="1"/>
          </p:cNvPicPr>
          <p:nvPr userDrawn="1"/>
        </p:nvPicPr>
        <p:blipFill>
          <a:blip r:embed="rId5" cstate="print"/>
          <a:srcRect r="73161"/>
          <a:stretch>
            <a:fillRect/>
          </a:stretch>
        </p:blipFill>
        <p:spPr bwMode="auto">
          <a:xfrm>
            <a:off x="0" y="6435524"/>
            <a:ext cx="363440" cy="422476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8" r:id="rId1"/>
    <p:sldLayoutId id="2147483653" r:id="rId2"/>
    <p:sldLayoutId id="2147483659" r:id="rId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CC00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CC00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CC00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CC00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CC00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Risultati immagini per logo sapienza png"/>
          <p:cNvPicPr>
            <a:picLocks noChangeAspect="1" noChangeArrowheads="1"/>
          </p:cNvPicPr>
          <p:nvPr userDrawn="1"/>
        </p:nvPicPr>
        <p:blipFill>
          <a:blip r:embed="rId5" cstate="print"/>
          <a:srcRect r="73161"/>
          <a:stretch>
            <a:fillRect/>
          </a:stretch>
        </p:blipFill>
        <p:spPr bwMode="auto">
          <a:xfrm>
            <a:off x="0" y="6435524"/>
            <a:ext cx="363440" cy="42247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830062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rgbClr val="FFCC00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rgbClr val="FFCC00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rgbClr val="FFCC00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rgbClr val="FFCC00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rgbClr val="FFCC00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defRPr sz="2000">
          <a:solidFill>
            <a:srgbClr val="FFCC00"/>
          </a:solidFill>
          <a:latin typeface="+mn-lt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7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8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03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4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06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09.pn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2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4.pn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5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6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0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2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3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5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26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5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5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9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5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0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5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1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32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3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5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3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34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5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36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8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9.pn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41.jpeg"/><Relationship Id="rId4" Type="http://schemas.openxmlformats.org/officeDocument/2006/relationships/image" Target="../media/image340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jpe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43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45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7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3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7.png"/><Relationship Id="rId4" Type="http://schemas.openxmlformats.org/officeDocument/2006/relationships/image" Target="../media/image356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wmf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jpe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5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2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5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3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jpe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5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8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jpe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72.jpeg"/><Relationship Id="rId5" Type="http://schemas.openxmlformats.org/officeDocument/2006/relationships/image" Target="../media/image371.jpeg"/><Relationship Id="rId4" Type="http://schemas.openxmlformats.org/officeDocument/2006/relationships/image" Target="../media/image370.jpe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3.wmf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70.jpeg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3.wmf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70.jpeg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5.pn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png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77.png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pn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5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5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8.emf"/><Relationship Id="rId21" Type="http://schemas.openxmlformats.org/officeDocument/2006/relationships/image" Target="../media/image42.emf"/><Relationship Id="rId42" Type="http://schemas.openxmlformats.org/officeDocument/2006/relationships/image" Target="../media/image63.emf"/><Relationship Id="rId63" Type="http://schemas.openxmlformats.org/officeDocument/2006/relationships/image" Target="../media/image84.emf"/><Relationship Id="rId84" Type="http://schemas.openxmlformats.org/officeDocument/2006/relationships/image" Target="../media/image105.emf"/><Relationship Id="rId138" Type="http://schemas.openxmlformats.org/officeDocument/2006/relationships/image" Target="../media/image159.emf"/><Relationship Id="rId159" Type="http://schemas.openxmlformats.org/officeDocument/2006/relationships/image" Target="../media/image180.emf"/><Relationship Id="rId170" Type="http://schemas.openxmlformats.org/officeDocument/2006/relationships/image" Target="../media/image191.emf"/><Relationship Id="rId191" Type="http://schemas.openxmlformats.org/officeDocument/2006/relationships/image" Target="../media/image212.emf"/><Relationship Id="rId205" Type="http://schemas.openxmlformats.org/officeDocument/2006/relationships/image" Target="../media/image226.emf"/><Relationship Id="rId226" Type="http://schemas.openxmlformats.org/officeDocument/2006/relationships/image" Target="../media/image247.emf"/><Relationship Id="rId247" Type="http://schemas.openxmlformats.org/officeDocument/2006/relationships/image" Target="../media/image268.emf"/><Relationship Id="rId107" Type="http://schemas.openxmlformats.org/officeDocument/2006/relationships/image" Target="../media/image128.emf"/><Relationship Id="rId11" Type="http://schemas.openxmlformats.org/officeDocument/2006/relationships/image" Target="../media/image32.emf"/><Relationship Id="rId32" Type="http://schemas.openxmlformats.org/officeDocument/2006/relationships/image" Target="../media/image53.emf"/><Relationship Id="rId53" Type="http://schemas.openxmlformats.org/officeDocument/2006/relationships/image" Target="../media/image74.emf"/><Relationship Id="rId74" Type="http://schemas.openxmlformats.org/officeDocument/2006/relationships/image" Target="../media/image95.emf"/><Relationship Id="rId128" Type="http://schemas.openxmlformats.org/officeDocument/2006/relationships/image" Target="../media/image149.emf"/><Relationship Id="rId149" Type="http://schemas.openxmlformats.org/officeDocument/2006/relationships/image" Target="../media/image170.emf"/><Relationship Id="rId5" Type="http://schemas.openxmlformats.org/officeDocument/2006/relationships/image" Target="../media/image26.emf"/><Relationship Id="rId95" Type="http://schemas.openxmlformats.org/officeDocument/2006/relationships/image" Target="../media/image116.emf"/><Relationship Id="rId160" Type="http://schemas.openxmlformats.org/officeDocument/2006/relationships/image" Target="../media/image181.emf"/><Relationship Id="rId181" Type="http://schemas.openxmlformats.org/officeDocument/2006/relationships/image" Target="../media/image202.emf"/><Relationship Id="rId216" Type="http://schemas.openxmlformats.org/officeDocument/2006/relationships/image" Target="../media/image237.emf"/><Relationship Id="rId237" Type="http://schemas.openxmlformats.org/officeDocument/2006/relationships/image" Target="../media/image258.emf"/><Relationship Id="rId22" Type="http://schemas.openxmlformats.org/officeDocument/2006/relationships/image" Target="../media/image43.emf"/><Relationship Id="rId43" Type="http://schemas.openxmlformats.org/officeDocument/2006/relationships/image" Target="../media/image64.emf"/><Relationship Id="rId64" Type="http://schemas.openxmlformats.org/officeDocument/2006/relationships/image" Target="../media/image85.emf"/><Relationship Id="rId118" Type="http://schemas.openxmlformats.org/officeDocument/2006/relationships/image" Target="../media/image139.emf"/><Relationship Id="rId139" Type="http://schemas.openxmlformats.org/officeDocument/2006/relationships/image" Target="../media/image160.emf"/><Relationship Id="rId85" Type="http://schemas.openxmlformats.org/officeDocument/2006/relationships/image" Target="../media/image106.emf"/><Relationship Id="rId150" Type="http://schemas.openxmlformats.org/officeDocument/2006/relationships/image" Target="../media/image171.emf"/><Relationship Id="rId171" Type="http://schemas.openxmlformats.org/officeDocument/2006/relationships/image" Target="../media/image192.emf"/><Relationship Id="rId192" Type="http://schemas.openxmlformats.org/officeDocument/2006/relationships/image" Target="../media/image213.emf"/><Relationship Id="rId206" Type="http://schemas.openxmlformats.org/officeDocument/2006/relationships/image" Target="../media/image227.emf"/><Relationship Id="rId227" Type="http://schemas.openxmlformats.org/officeDocument/2006/relationships/image" Target="../media/image248.emf"/><Relationship Id="rId248" Type="http://schemas.openxmlformats.org/officeDocument/2006/relationships/image" Target="../media/image269.emf"/><Relationship Id="rId12" Type="http://schemas.openxmlformats.org/officeDocument/2006/relationships/image" Target="../media/image33.emf"/><Relationship Id="rId17" Type="http://schemas.openxmlformats.org/officeDocument/2006/relationships/image" Target="../media/image38.emf"/><Relationship Id="rId33" Type="http://schemas.openxmlformats.org/officeDocument/2006/relationships/image" Target="../media/image54.emf"/><Relationship Id="rId38" Type="http://schemas.openxmlformats.org/officeDocument/2006/relationships/image" Target="../media/image59.emf"/><Relationship Id="rId59" Type="http://schemas.openxmlformats.org/officeDocument/2006/relationships/image" Target="../media/image80.emf"/><Relationship Id="rId103" Type="http://schemas.openxmlformats.org/officeDocument/2006/relationships/image" Target="../media/image124.emf"/><Relationship Id="rId108" Type="http://schemas.openxmlformats.org/officeDocument/2006/relationships/image" Target="../media/image129.emf"/><Relationship Id="rId124" Type="http://schemas.openxmlformats.org/officeDocument/2006/relationships/image" Target="../media/image145.emf"/><Relationship Id="rId129" Type="http://schemas.openxmlformats.org/officeDocument/2006/relationships/image" Target="../media/image150.emf"/><Relationship Id="rId54" Type="http://schemas.openxmlformats.org/officeDocument/2006/relationships/image" Target="../media/image75.emf"/><Relationship Id="rId70" Type="http://schemas.openxmlformats.org/officeDocument/2006/relationships/image" Target="../media/image91.emf"/><Relationship Id="rId75" Type="http://schemas.openxmlformats.org/officeDocument/2006/relationships/image" Target="../media/image96.emf"/><Relationship Id="rId91" Type="http://schemas.openxmlformats.org/officeDocument/2006/relationships/image" Target="../media/image112.emf"/><Relationship Id="rId96" Type="http://schemas.openxmlformats.org/officeDocument/2006/relationships/image" Target="../media/image117.emf"/><Relationship Id="rId140" Type="http://schemas.openxmlformats.org/officeDocument/2006/relationships/image" Target="../media/image161.emf"/><Relationship Id="rId145" Type="http://schemas.openxmlformats.org/officeDocument/2006/relationships/image" Target="../media/image166.emf"/><Relationship Id="rId161" Type="http://schemas.openxmlformats.org/officeDocument/2006/relationships/image" Target="../media/image182.emf"/><Relationship Id="rId166" Type="http://schemas.openxmlformats.org/officeDocument/2006/relationships/image" Target="../media/image187.emf"/><Relationship Id="rId182" Type="http://schemas.openxmlformats.org/officeDocument/2006/relationships/image" Target="../media/image203.emf"/><Relationship Id="rId187" Type="http://schemas.openxmlformats.org/officeDocument/2006/relationships/image" Target="../media/image208.emf"/><Relationship Id="rId217" Type="http://schemas.openxmlformats.org/officeDocument/2006/relationships/image" Target="../media/image238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7.emf"/><Relationship Id="rId212" Type="http://schemas.openxmlformats.org/officeDocument/2006/relationships/image" Target="../media/image233.emf"/><Relationship Id="rId233" Type="http://schemas.openxmlformats.org/officeDocument/2006/relationships/image" Target="../media/image254.emf"/><Relationship Id="rId238" Type="http://schemas.openxmlformats.org/officeDocument/2006/relationships/image" Target="../media/image259.emf"/><Relationship Id="rId23" Type="http://schemas.openxmlformats.org/officeDocument/2006/relationships/image" Target="../media/image44.emf"/><Relationship Id="rId28" Type="http://schemas.openxmlformats.org/officeDocument/2006/relationships/image" Target="../media/image49.emf"/><Relationship Id="rId49" Type="http://schemas.openxmlformats.org/officeDocument/2006/relationships/image" Target="../media/image70.emf"/><Relationship Id="rId114" Type="http://schemas.openxmlformats.org/officeDocument/2006/relationships/image" Target="../media/image135.emf"/><Relationship Id="rId119" Type="http://schemas.openxmlformats.org/officeDocument/2006/relationships/image" Target="../media/image140.emf"/><Relationship Id="rId44" Type="http://schemas.openxmlformats.org/officeDocument/2006/relationships/image" Target="../media/image65.emf"/><Relationship Id="rId60" Type="http://schemas.openxmlformats.org/officeDocument/2006/relationships/image" Target="../media/image81.emf"/><Relationship Id="rId65" Type="http://schemas.openxmlformats.org/officeDocument/2006/relationships/image" Target="../media/image86.emf"/><Relationship Id="rId81" Type="http://schemas.openxmlformats.org/officeDocument/2006/relationships/image" Target="../media/image102.emf"/><Relationship Id="rId86" Type="http://schemas.openxmlformats.org/officeDocument/2006/relationships/image" Target="../media/image107.emf"/><Relationship Id="rId130" Type="http://schemas.openxmlformats.org/officeDocument/2006/relationships/image" Target="../media/image151.emf"/><Relationship Id="rId135" Type="http://schemas.openxmlformats.org/officeDocument/2006/relationships/image" Target="../media/image156.emf"/><Relationship Id="rId151" Type="http://schemas.openxmlformats.org/officeDocument/2006/relationships/image" Target="../media/image172.emf"/><Relationship Id="rId156" Type="http://schemas.openxmlformats.org/officeDocument/2006/relationships/image" Target="../media/image177.emf"/><Relationship Id="rId177" Type="http://schemas.openxmlformats.org/officeDocument/2006/relationships/image" Target="../media/image198.emf"/><Relationship Id="rId198" Type="http://schemas.openxmlformats.org/officeDocument/2006/relationships/image" Target="../media/image219.emf"/><Relationship Id="rId172" Type="http://schemas.openxmlformats.org/officeDocument/2006/relationships/image" Target="../media/image193.emf"/><Relationship Id="rId193" Type="http://schemas.openxmlformats.org/officeDocument/2006/relationships/image" Target="../media/image214.emf"/><Relationship Id="rId202" Type="http://schemas.openxmlformats.org/officeDocument/2006/relationships/image" Target="../media/image223.emf"/><Relationship Id="rId207" Type="http://schemas.openxmlformats.org/officeDocument/2006/relationships/image" Target="../media/image228.emf"/><Relationship Id="rId223" Type="http://schemas.openxmlformats.org/officeDocument/2006/relationships/image" Target="../media/image244.emf"/><Relationship Id="rId228" Type="http://schemas.openxmlformats.org/officeDocument/2006/relationships/image" Target="../media/image249.emf"/><Relationship Id="rId244" Type="http://schemas.openxmlformats.org/officeDocument/2006/relationships/image" Target="../media/image265.emf"/><Relationship Id="rId249" Type="http://schemas.openxmlformats.org/officeDocument/2006/relationships/image" Target="../media/image270.emf"/><Relationship Id="rId13" Type="http://schemas.openxmlformats.org/officeDocument/2006/relationships/image" Target="../media/image34.emf"/><Relationship Id="rId18" Type="http://schemas.openxmlformats.org/officeDocument/2006/relationships/image" Target="../media/image39.emf"/><Relationship Id="rId39" Type="http://schemas.openxmlformats.org/officeDocument/2006/relationships/image" Target="../media/image60.emf"/><Relationship Id="rId109" Type="http://schemas.openxmlformats.org/officeDocument/2006/relationships/image" Target="../media/image130.emf"/><Relationship Id="rId34" Type="http://schemas.openxmlformats.org/officeDocument/2006/relationships/image" Target="../media/image55.emf"/><Relationship Id="rId50" Type="http://schemas.openxmlformats.org/officeDocument/2006/relationships/image" Target="../media/image71.emf"/><Relationship Id="rId55" Type="http://schemas.openxmlformats.org/officeDocument/2006/relationships/image" Target="../media/image76.emf"/><Relationship Id="rId76" Type="http://schemas.openxmlformats.org/officeDocument/2006/relationships/image" Target="../media/image97.emf"/><Relationship Id="rId97" Type="http://schemas.openxmlformats.org/officeDocument/2006/relationships/image" Target="../media/image118.emf"/><Relationship Id="rId104" Type="http://schemas.openxmlformats.org/officeDocument/2006/relationships/image" Target="../media/image125.emf"/><Relationship Id="rId120" Type="http://schemas.openxmlformats.org/officeDocument/2006/relationships/image" Target="../media/image141.emf"/><Relationship Id="rId125" Type="http://schemas.openxmlformats.org/officeDocument/2006/relationships/image" Target="../media/image146.emf"/><Relationship Id="rId141" Type="http://schemas.openxmlformats.org/officeDocument/2006/relationships/image" Target="../media/image162.emf"/><Relationship Id="rId146" Type="http://schemas.openxmlformats.org/officeDocument/2006/relationships/image" Target="../media/image167.emf"/><Relationship Id="rId167" Type="http://schemas.openxmlformats.org/officeDocument/2006/relationships/image" Target="../media/image188.emf"/><Relationship Id="rId188" Type="http://schemas.openxmlformats.org/officeDocument/2006/relationships/image" Target="../media/image209.emf"/><Relationship Id="rId7" Type="http://schemas.openxmlformats.org/officeDocument/2006/relationships/image" Target="../media/image28.emf"/><Relationship Id="rId71" Type="http://schemas.openxmlformats.org/officeDocument/2006/relationships/image" Target="../media/image92.emf"/><Relationship Id="rId92" Type="http://schemas.openxmlformats.org/officeDocument/2006/relationships/image" Target="../media/image113.emf"/><Relationship Id="rId162" Type="http://schemas.openxmlformats.org/officeDocument/2006/relationships/image" Target="../media/image183.emf"/><Relationship Id="rId183" Type="http://schemas.openxmlformats.org/officeDocument/2006/relationships/image" Target="../media/image204.emf"/><Relationship Id="rId213" Type="http://schemas.openxmlformats.org/officeDocument/2006/relationships/image" Target="../media/image234.emf"/><Relationship Id="rId218" Type="http://schemas.openxmlformats.org/officeDocument/2006/relationships/image" Target="../media/image239.emf"/><Relationship Id="rId234" Type="http://schemas.openxmlformats.org/officeDocument/2006/relationships/image" Target="../media/image255.emf"/><Relationship Id="rId239" Type="http://schemas.openxmlformats.org/officeDocument/2006/relationships/image" Target="../media/image260.emf"/><Relationship Id="rId2" Type="http://schemas.openxmlformats.org/officeDocument/2006/relationships/notesSlide" Target="../notesSlides/notesSlide52.xml"/><Relationship Id="rId29" Type="http://schemas.openxmlformats.org/officeDocument/2006/relationships/image" Target="../media/image50.emf"/><Relationship Id="rId250" Type="http://schemas.openxmlformats.org/officeDocument/2006/relationships/image" Target="../media/image271.emf"/><Relationship Id="rId24" Type="http://schemas.openxmlformats.org/officeDocument/2006/relationships/image" Target="../media/image45.emf"/><Relationship Id="rId40" Type="http://schemas.openxmlformats.org/officeDocument/2006/relationships/image" Target="../media/image61.emf"/><Relationship Id="rId45" Type="http://schemas.openxmlformats.org/officeDocument/2006/relationships/image" Target="../media/image66.emf"/><Relationship Id="rId66" Type="http://schemas.openxmlformats.org/officeDocument/2006/relationships/image" Target="../media/image87.emf"/><Relationship Id="rId87" Type="http://schemas.openxmlformats.org/officeDocument/2006/relationships/image" Target="../media/image108.emf"/><Relationship Id="rId110" Type="http://schemas.openxmlformats.org/officeDocument/2006/relationships/image" Target="../media/image131.emf"/><Relationship Id="rId115" Type="http://schemas.openxmlformats.org/officeDocument/2006/relationships/image" Target="../media/image136.emf"/><Relationship Id="rId131" Type="http://schemas.openxmlformats.org/officeDocument/2006/relationships/image" Target="../media/image152.emf"/><Relationship Id="rId136" Type="http://schemas.openxmlformats.org/officeDocument/2006/relationships/image" Target="../media/image157.emf"/><Relationship Id="rId157" Type="http://schemas.openxmlformats.org/officeDocument/2006/relationships/image" Target="../media/image178.emf"/><Relationship Id="rId178" Type="http://schemas.openxmlformats.org/officeDocument/2006/relationships/image" Target="../media/image199.emf"/><Relationship Id="rId61" Type="http://schemas.openxmlformats.org/officeDocument/2006/relationships/image" Target="../media/image82.emf"/><Relationship Id="rId82" Type="http://schemas.openxmlformats.org/officeDocument/2006/relationships/image" Target="../media/image103.emf"/><Relationship Id="rId152" Type="http://schemas.openxmlformats.org/officeDocument/2006/relationships/image" Target="../media/image173.emf"/><Relationship Id="rId173" Type="http://schemas.openxmlformats.org/officeDocument/2006/relationships/image" Target="../media/image194.emf"/><Relationship Id="rId194" Type="http://schemas.openxmlformats.org/officeDocument/2006/relationships/image" Target="../media/image215.emf"/><Relationship Id="rId199" Type="http://schemas.openxmlformats.org/officeDocument/2006/relationships/image" Target="../media/image220.emf"/><Relationship Id="rId203" Type="http://schemas.openxmlformats.org/officeDocument/2006/relationships/image" Target="../media/image224.emf"/><Relationship Id="rId208" Type="http://schemas.openxmlformats.org/officeDocument/2006/relationships/image" Target="../media/image229.emf"/><Relationship Id="rId229" Type="http://schemas.openxmlformats.org/officeDocument/2006/relationships/image" Target="../media/image250.emf"/><Relationship Id="rId19" Type="http://schemas.openxmlformats.org/officeDocument/2006/relationships/image" Target="../media/image40.emf"/><Relationship Id="rId224" Type="http://schemas.openxmlformats.org/officeDocument/2006/relationships/image" Target="../media/image245.emf"/><Relationship Id="rId240" Type="http://schemas.openxmlformats.org/officeDocument/2006/relationships/image" Target="../media/image261.emf"/><Relationship Id="rId245" Type="http://schemas.openxmlformats.org/officeDocument/2006/relationships/image" Target="../media/image266.emf"/><Relationship Id="rId14" Type="http://schemas.openxmlformats.org/officeDocument/2006/relationships/image" Target="../media/image35.emf"/><Relationship Id="rId30" Type="http://schemas.openxmlformats.org/officeDocument/2006/relationships/image" Target="../media/image51.emf"/><Relationship Id="rId35" Type="http://schemas.openxmlformats.org/officeDocument/2006/relationships/image" Target="../media/image56.emf"/><Relationship Id="rId56" Type="http://schemas.openxmlformats.org/officeDocument/2006/relationships/image" Target="../media/image77.emf"/><Relationship Id="rId77" Type="http://schemas.openxmlformats.org/officeDocument/2006/relationships/image" Target="../media/image98.emf"/><Relationship Id="rId100" Type="http://schemas.openxmlformats.org/officeDocument/2006/relationships/image" Target="../media/image121.emf"/><Relationship Id="rId105" Type="http://schemas.openxmlformats.org/officeDocument/2006/relationships/image" Target="../media/image126.emf"/><Relationship Id="rId126" Type="http://schemas.openxmlformats.org/officeDocument/2006/relationships/image" Target="../media/image147.emf"/><Relationship Id="rId147" Type="http://schemas.openxmlformats.org/officeDocument/2006/relationships/image" Target="../media/image168.emf"/><Relationship Id="rId168" Type="http://schemas.openxmlformats.org/officeDocument/2006/relationships/image" Target="../media/image189.emf"/><Relationship Id="rId8" Type="http://schemas.openxmlformats.org/officeDocument/2006/relationships/image" Target="../media/image29.emf"/><Relationship Id="rId51" Type="http://schemas.openxmlformats.org/officeDocument/2006/relationships/image" Target="../media/image72.emf"/><Relationship Id="rId72" Type="http://schemas.openxmlformats.org/officeDocument/2006/relationships/image" Target="../media/image93.emf"/><Relationship Id="rId93" Type="http://schemas.openxmlformats.org/officeDocument/2006/relationships/image" Target="../media/image114.emf"/><Relationship Id="rId98" Type="http://schemas.openxmlformats.org/officeDocument/2006/relationships/image" Target="../media/image119.emf"/><Relationship Id="rId121" Type="http://schemas.openxmlformats.org/officeDocument/2006/relationships/image" Target="../media/image142.emf"/><Relationship Id="rId142" Type="http://schemas.openxmlformats.org/officeDocument/2006/relationships/image" Target="../media/image163.emf"/><Relationship Id="rId163" Type="http://schemas.openxmlformats.org/officeDocument/2006/relationships/image" Target="../media/image184.emf"/><Relationship Id="rId184" Type="http://schemas.openxmlformats.org/officeDocument/2006/relationships/image" Target="../media/image205.emf"/><Relationship Id="rId189" Type="http://schemas.openxmlformats.org/officeDocument/2006/relationships/image" Target="../media/image210.emf"/><Relationship Id="rId219" Type="http://schemas.openxmlformats.org/officeDocument/2006/relationships/image" Target="../media/image240.emf"/><Relationship Id="rId3" Type="http://schemas.openxmlformats.org/officeDocument/2006/relationships/image" Target="../media/image24.emf"/><Relationship Id="rId214" Type="http://schemas.openxmlformats.org/officeDocument/2006/relationships/image" Target="../media/image235.emf"/><Relationship Id="rId230" Type="http://schemas.openxmlformats.org/officeDocument/2006/relationships/image" Target="../media/image251.emf"/><Relationship Id="rId235" Type="http://schemas.openxmlformats.org/officeDocument/2006/relationships/image" Target="../media/image256.emf"/><Relationship Id="rId251" Type="http://schemas.openxmlformats.org/officeDocument/2006/relationships/image" Target="../media/image272.emf"/><Relationship Id="rId25" Type="http://schemas.openxmlformats.org/officeDocument/2006/relationships/image" Target="../media/image46.emf"/><Relationship Id="rId46" Type="http://schemas.openxmlformats.org/officeDocument/2006/relationships/image" Target="../media/image67.emf"/><Relationship Id="rId67" Type="http://schemas.openxmlformats.org/officeDocument/2006/relationships/image" Target="../media/image88.emf"/><Relationship Id="rId116" Type="http://schemas.openxmlformats.org/officeDocument/2006/relationships/image" Target="../media/image137.emf"/><Relationship Id="rId137" Type="http://schemas.openxmlformats.org/officeDocument/2006/relationships/image" Target="../media/image158.emf"/><Relationship Id="rId158" Type="http://schemas.openxmlformats.org/officeDocument/2006/relationships/image" Target="../media/image179.emf"/><Relationship Id="rId20" Type="http://schemas.openxmlformats.org/officeDocument/2006/relationships/image" Target="../media/image41.emf"/><Relationship Id="rId41" Type="http://schemas.openxmlformats.org/officeDocument/2006/relationships/image" Target="../media/image62.emf"/><Relationship Id="rId62" Type="http://schemas.openxmlformats.org/officeDocument/2006/relationships/image" Target="../media/image83.emf"/><Relationship Id="rId83" Type="http://schemas.openxmlformats.org/officeDocument/2006/relationships/image" Target="../media/image104.emf"/><Relationship Id="rId88" Type="http://schemas.openxmlformats.org/officeDocument/2006/relationships/image" Target="../media/image109.emf"/><Relationship Id="rId111" Type="http://schemas.openxmlformats.org/officeDocument/2006/relationships/image" Target="../media/image132.emf"/><Relationship Id="rId132" Type="http://schemas.openxmlformats.org/officeDocument/2006/relationships/image" Target="../media/image153.emf"/><Relationship Id="rId153" Type="http://schemas.openxmlformats.org/officeDocument/2006/relationships/image" Target="../media/image174.emf"/><Relationship Id="rId174" Type="http://schemas.openxmlformats.org/officeDocument/2006/relationships/image" Target="../media/image195.emf"/><Relationship Id="rId179" Type="http://schemas.openxmlformats.org/officeDocument/2006/relationships/image" Target="../media/image200.emf"/><Relationship Id="rId195" Type="http://schemas.openxmlformats.org/officeDocument/2006/relationships/image" Target="../media/image216.emf"/><Relationship Id="rId209" Type="http://schemas.openxmlformats.org/officeDocument/2006/relationships/image" Target="../media/image230.emf"/><Relationship Id="rId190" Type="http://schemas.openxmlformats.org/officeDocument/2006/relationships/image" Target="../media/image211.emf"/><Relationship Id="rId204" Type="http://schemas.openxmlformats.org/officeDocument/2006/relationships/image" Target="../media/image225.emf"/><Relationship Id="rId220" Type="http://schemas.openxmlformats.org/officeDocument/2006/relationships/image" Target="../media/image241.emf"/><Relationship Id="rId225" Type="http://schemas.openxmlformats.org/officeDocument/2006/relationships/image" Target="../media/image246.emf"/><Relationship Id="rId241" Type="http://schemas.openxmlformats.org/officeDocument/2006/relationships/image" Target="../media/image262.emf"/><Relationship Id="rId246" Type="http://schemas.openxmlformats.org/officeDocument/2006/relationships/image" Target="../media/image267.emf"/><Relationship Id="rId15" Type="http://schemas.openxmlformats.org/officeDocument/2006/relationships/image" Target="../media/image36.emf"/><Relationship Id="rId36" Type="http://schemas.openxmlformats.org/officeDocument/2006/relationships/image" Target="../media/image57.emf"/><Relationship Id="rId57" Type="http://schemas.openxmlformats.org/officeDocument/2006/relationships/image" Target="../media/image78.emf"/><Relationship Id="rId106" Type="http://schemas.openxmlformats.org/officeDocument/2006/relationships/image" Target="../media/image127.emf"/><Relationship Id="rId127" Type="http://schemas.openxmlformats.org/officeDocument/2006/relationships/image" Target="../media/image148.emf"/><Relationship Id="rId10" Type="http://schemas.openxmlformats.org/officeDocument/2006/relationships/image" Target="../media/image31.emf"/><Relationship Id="rId31" Type="http://schemas.openxmlformats.org/officeDocument/2006/relationships/image" Target="../media/image52.emf"/><Relationship Id="rId52" Type="http://schemas.openxmlformats.org/officeDocument/2006/relationships/image" Target="../media/image73.emf"/><Relationship Id="rId73" Type="http://schemas.openxmlformats.org/officeDocument/2006/relationships/image" Target="../media/image94.emf"/><Relationship Id="rId78" Type="http://schemas.openxmlformats.org/officeDocument/2006/relationships/image" Target="../media/image99.emf"/><Relationship Id="rId94" Type="http://schemas.openxmlformats.org/officeDocument/2006/relationships/image" Target="../media/image115.emf"/><Relationship Id="rId99" Type="http://schemas.openxmlformats.org/officeDocument/2006/relationships/image" Target="../media/image120.emf"/><Relationship Id="rId101" Type="http://schemas.openxmlformats.org/officeDocument/2006/relationships/image" Target="../media/image122.emf"/><Relationship Id="rId122" Type="http://schemas.openxmlformats.org/officeDocument/2006/relationships/image" Target="../media/image143.emf"/><Relationship Id="rId143" Type="http://schemas.openxmlformats.org/officeDocument/2006/relationships/image" Target="../media/image164.emf"/><Relationship Id="rId148" Type="http://schemas.openxmlformats.org/officeDocument/2006/relationships/image" Target="../media/image169.emf"/><Relationship Id="rId164" Type="http://schemas.openxmlformats.org/officeDocument/2006/relationships/image" Target="../media/image185.emf"/><Relationship Id="rId169" Type="http://schemas.openxmlformats.org/officeDocument/2006/relationships/image" Target="../media/image190.emf"/><Relationship Id="rId185" Type="http://schemas.openxmlformats.org/officeDocument/2006/relationships/image" Target="../media/image206.emf"/><Relationship Id="rId4" Type="http://schemas.openxmlformats.org/officeDocument/2006/relationships/image" Target="../media/image25.emf"/><Relationship Id="rId9" Type="http://schemas.openxmlformats.org/officeDocument/2006/relationships/image" Target="../media/image30.emf"/><Relationship Id="rId180" Type="http://schemas.openxmlformats.org/officeDocument/2006/relationships/image" Target="../media/image201.emf"/><Relationship Id="rId210" Type="http://schemas.openxmlformats.org/officeDocument/2006/relationships/image" Target="../media/image231.emf"/><Relationship Id="rId215" Type="http://schemas.openxmlformats.org/officeDocument/2006/relationships/image" Target="../media/image236.emf"/><Relationship Id="rId236" Type="http://schemas.openxmlformats.org/officeDocument/2006/relationships/image" Target="../media/image257.emf"/><Relationship Id="rId26" Type="http://schemas.openxmlformats.org/officeDocument/2006/relationships/image" Target="../media/image47.emf"/><Relationship Id="rId231" Type="http://schemas.openxmlformats.org/officeDocument/2006/relationships/image" Target="../media/image252.emf"/><Relationship Id="rId47" Type="http://schemas.openxmlformats.org/officeDocument/2006/relationships/image" Target="../media/image68.emf"/><Relationship Id="rId68" Type="http://schemas.openxmlformats.org/officeDocument/2006/relationships/image" Target="../media/image89.emf"/><Relationship Id="rId89" Type="http://schemas.openxmlformats.org/officeDocument/2006/relationships/image" Target="../media/image110.emf"/><Relationship Id="rId112" Type="http://schemas.openxmlformats.org/officeDocument/2006/relationships/image" Target="../media/image133.emf"/><Relationship Id="rId133" Type="http://schemas.openxmlformats.org/officeDocument/2006/relationships/image" Target="../media/image154.emf"/><Relationship Id="rId154" Type="http://schemas.openxmlformats.org/officeDocument/2006/relationships/image" Target="../media/image175.emf"/><Relationship Id="rId175" Type="http://schemas.openxmlformats.org/officeDocument/2006/relationships/image" Target="../media/image196.emf"/><Relationship Id="rId196" Type="http://schemas.openxmlformats.org/officeDocument/2006/relationships/image" Target="../media/image217.emf"/><Relationship Id="rId200" Type="http://schemas.openxmlformats.org/officeDocument/2006/relationships/image" Target="../media/image221.emf"/><Relationship Id="rId16" Type="http://schemas.openxmlformats.org/officeDocument/2006/relationships/image" Target="../media/image37.emf"/><Relationship Id="rId221" Type="http://schemas.openxmlformats.org/officeDocument/2006/relationships/image" Target="../media/image242.emf"/><Relationship Id="rId242" Type="http://schemas.openxmlformats.org/officeDocument/2006/relationships/image" Target="../media/image263.emf"/><Relationship Id="rId37" Type="http://schemas.openxmlformats.org/officeDocument/2006/relationships/image" Target="../media/image58.emf"/><Relationship Id="rId58" Type="http://schemas.openxmlformats.org/officeDocument/2006/relationships/image" Target="../media/image79.emf"/><Relationship Id="rId79" Type="http://schemas.openxmlformats.org/officeDocument/2006/relationships/image" Target="../media/image100.emf"/><Relationship Id="rId102" Type="http://schemas.openxmlformats.org/officeDocument/2006/relationships/image" Target="../media/image123.emf"/><Relationship Id="rId123" Type="http://schemas.openxmlformats.org/officeDocument/2006/relationships/image" Target="../media/image144.emf"/><Relationship Id="rId144" Type="http://schemas.openxmlformats.org/officeDocument/2006/relationships/image" Target="../media/image165.emf"/><Relationship Id="rId90" Type="http://schemas.openxmlformats.org/officeDocument/2006/relationships/image" Target="../media/image111.emf"/><Relationship Id="rId165" Type="http://schemas.openxmlformats.org/officeDocument/2006/relationships/image" Target="../media/image186.emf"/><Relationship Id="rId186" Type="http://schemas.openxmlformats.org/officeDocument/2006/relationships/image" Target="../media/image207.emf"/><Relationship Id="rId211" Type="http://schemas.openxmlformats.org/officeDocument/2006/relationships/image" Target="../media/image232.emf"/><Relationship Id="rId232" Type="http://schemas.openxmlformats.org/officeDocument/2006/relationships/image" Target="../media/image253.emf"/><Relationship Id="rId27" Type="http://schemas.openxmlformats.org/officeDocument/2006/relationships/image" Target="../media/image48.emf"/><Relationship Id="rId48" Type="http://schemas.openxmlformats.org/officeDocument/2006/relationships/image" Target="../media/image69.emf"/><Relationship Id="rId69" Type="http://schemas.openxmlformats.org/officeDocument/2006/relationships/image" Target="../media/image90.emf"/><Relationship Id="rId113" Type="http://schemas.openxmlformats.org/officeDocument/2006/relationships/image" Target="../media/image134.emf"/><Relationship Id="rId134" Type="http://schemas.openxmlformats.org/officeDocument/2006/relationships/image" Target="../media/image155.emf"/><Relationship Id="rId80" Type="http://schemas.openxmlformats.org/officeDocument/2006/relationships/image" Target="../media/image101.emf"/><Relationship Id="rId155" Type="http://schemas.openxmlformats.org/officeDocument/2006/relationships/image" Target="../media/image176.emf"/><Relationship Id="rId176" Type="http://schemas.openxmlformats.org/officeDocument/2006/relationships/image" Target="../media/image197.emf"/><Relationship Id="rId197" Type="http://schemas.openxmlformats.org/officeDocument/2006/relationships/image" Target="../media/image218.emf"/><Relationship Id="rId201" Type="http://schemas.openxmlformats.org/officeDocument/2006/relationships/image" Target="../media/image222.emf"/><Relationship Id="rId222" Type="http://schemas.openxmlformats.org/officeDocument/2006/relationships/image" Target="../media/image243.emf"/><Relationship Id="rId243" Type="http://schemas.openxmlformats.org/officeDocument/2006/relationships/image" Target="../media/image264.emf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4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79.png"/><Relationship Id="rId4" Type="http://schemas.openxmlformats.org/officeDocument/2006/relationships/image" Target="../media/image278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6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4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5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9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1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9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Rectangle 6"/>
          <p:cNvSpPr>
            <a:spLocks noChangeArrowheads="1"/>
          </p:cNvSpPr>
          <p:nvPr/>
        </p:nvSpPr>
        <p:spPr bwMode="auto">
          <a:xfrm>
            <a:off x="0" y="-14287"/>
            <a:ext cx="9144000" cy="6577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it-IT" sz="8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Petrologia e Geodinamica</a:t>
            </a:r>
            <a:r>
              <a:rPr lang="it-IT" sz="20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it-IT" sz="20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Laurea Magistrale in</a:t>
            </a:r>
            <a:br>
              <a:rPr lang="it-IT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Geologia di Esplorazione</a:t>
            </a:r>
            <a:br>
              <a:rPr lang="it-IT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endParaRPr lang="it-IT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spcBef>
                <a:spcPts val="0"/>
              </a:spcBef>
              <a:defRPr/>
            </a:pPr>
            <a:endParaRPr lang="it-IT" sz="36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spcBef>
                <a:spcPts val="0"/>
              </a:spcBef>
              <a:defRPr/>
            </a:pPr>
            <a:r>
              <a:rPr lang="it-IT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Dipartimento di Scienze della Terra</a:t>
            </a:r>
            <a:br>
              <a:rPr lang="it-IT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Università degli Studi di Roma La Sapienza</a:t>
            </a:r>
            <a:r>
              <a:rPr lang="it-IT" sz="36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it-IT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it-IT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endParaRPr lang="it-IT" sz="1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spcBef>
                <a:spcPts val="0"/>
              </a:spcBef>
              <a:defRPr/>
            </a:pPr>
            <a:r>
              <a:rPr lang="it-IT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Michele Lustrino</a:t>
            </a:r>
            <a:r>
              <a:rPr lang="it-IT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it-IT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it-IT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(michele.lustrino@uniroma1.it. Tel: 06 49914158. Stanza 114)</a:t>
            </a:r>
          </a:p>
        </p:txBody>
      </p:sp>
      <p:pic>
        <p:nvPicPr>
          <p:cNvPr id="688" name="Picture 2" descr="Risultati immagini per logo sapienza png"/>
          <p:cNvPicPr>
            <a:picLocks noChangeAspect="1" noChangeArrowheads="1"/>
          </p:cNvPicPr>
          <p:nvPr/>
        </p:nvPicPr>
        <p:blipFill>
          <a:blip r:embed="rId3" cstate="print"/>
          <a:srcRect r="73161"/>
          <a:stretch>
            <a:fillRect/>
          </a:stretch>
        </p:blipFill>
        <p:spPr bwMode="auto">
          <a:xfrm>
            <a:off x="4124326" y="3736517"/>
            <a:ext cx="669016" cy="777688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80" name="Rectangle 200"/>
          <p:cNvSpPr>
            <a:spLocks noChangeArrowheads="1"/>
          </p:cNvSpPr>
          <p:nvPr/>
        </p:nvSpPr>
        <p:spPr bwMode="auto">
          <a:xfrm>
            <a:off x="89116" y="61913"/>
            <a:ext cx="4493997" cy="1120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n-GB" sz="7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Part</a:t>
            </a:r>
            <a:r>
              <a:rPr lang="en-GB" sz="72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One.</a:t>
            </a: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177800" y="1087438"/>
            <a:ext cx="89662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Classification of igneous rocks for geodynamic purposes.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177800" y="2622550"/>
            <a:ext cx="8966200" cy="201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Rationale behind the definition of “</a:t>
            </a: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and “</a:t>
            </a: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igneous rocks. Caveats…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933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080" grpId="0"/>
      <p:bldP spid="6" grpId="0"/>
      <p:bldP spid="7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3"/>
          <p:cNvSpPr>
            <a:spLocks noChangeArrowheads="1"/>
          </p:cNvSpPr>
          <p:nvPr/>
        </p:nvSpPr>
        <p:spPr bwMode="auto">
          <a:xfrm>
            <a:off x="0" y="10478"/>
            <a:ext cx="9143999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36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How to transform FeO in Fe</a:t>
            </a:r>
            <a:r>
              <a:rPr lang="en-GB" sz="36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6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36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36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vice versa</a:t>
            </a:r>
          </a:p>
        </p:txBody>
      </p:sp>
      <p:sp>
        <p:nvSpPr>
          <p:cNvPr id="27" name="Rectangle 23"/>
          <p:cNvSpPr>
            <a:spLocks noChangeArrowheads="1"/>
          </p:cNvSpPr>
          <p:nvPr/>
        </p:nvSpPr>
        <p:spPr bwMode="auto">
          <a:xfrm>
            <a:off x="0" y="721678"/>
            <a:ext cx="9144000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amount of oxygen in magmas allows the partial oxidation of iron.</a:t>
            </a:r>
          </a:p>
          <a:p>
            <a:pPr algn="ctr">
              <a:defRPr/>
            </a:pP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Iron is present in both FeO and Fe</a:t>
            </a:r>
            <a:r>
              <a:rPr lang="en-GB" sz="32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32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forms.</a:t>
            </a:r>
          </a:p>
        </p:txBody>
      </p:sp>
      <p:sp>
        <p:nvSpPr>
          <p:cNvPr id="28" name="Rectangle 23"/>
          <p:cNvSpPr>
            <a:spLocks noChangeArrowheads="1"/>
          </p:cNvSpPr>
          <p:nvPr/>
        </p:nvSpPr>
        <p:spPr bwMode="auto">
          <a:xfrm>
            <a:off x="1180730" y="1610678"/>
            <a:ext cx="6782540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Fe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/(FeO+Fe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 ratio, commonly reported as Fe</a:t>
            </a:r>
            <a:r>
              <a:rPr lang="en-GB" sz="24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3+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/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</a:rPr>
              <a:t>S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varies from &lt;0.1 to &gt;0.5.</a:t>
            </a:r>
          </a:p>
        </p:txBody>
      </p:sp>
      <p:sp>
        <p:nvSpPr>
          <p:cNvPr id="29" name="Rectangle 23"/>
          <p:cNvSpPr>
            <a:spLocks noChangeArrowheads="1"/>
          </p:cNvSpPr>
          <p:nvPr/>
        </p:nvSpPr>
        <p:spPr bwMode="auto">
          <a:xfrm>
            <a:off x="317500" y="2352702"/>
            <a:ext cx="29464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 = Fe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cxnSp>
        <p:nvCxnSpPr>
          <p:cNvPr id="31" name="Connettore 1 30"/>
          <p:cNvCxnSpPr/>
          <p:nvPr/>
        </p:nvCxnSpPr>
        <p:spPr bwMode="auto">
          <a:xfrm flipH="1">
            <a:off x="520700" y="2888324"/>
            <a:ext cx="355600" cy="50800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32" name="Connettore 1 31"/>
          <p:cNvCxnSpPr/>
          <p:nvPr/>
        </p:nvCxnSpPr>
        <p:spPr bwMode="auto">
          <a:xfrm>
            <a:off x="1308100" y="2888324"/>
            <a:ext cx="355600" cy="50800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33" name="Rectangle 23"/>
          <p:cNvSpPr>
            <a:spLocks noChangeArrowheads="1"/>
          </p:cNvSpPr>
          <p:nvPr/>
        </p:nvSpPr>
        <p:spPr bwMode="auto">
          <a:xfrm>
            <a:off x="80963" y="3394102"/>
            <a:ext cx="8763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~56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4" name="Rectangle 23"/>
          <p:cNvSpPr>
            <a:spLocks noChangeArrowheads="1"/>
          </p:cNvSpPr>
          <p:nvPr/>
        </p:nvSpPr>
        <p:spPr bwMode="auto">
          <a:xfrm>
            <a:off x="1214440" y="3394102"/>
            <a:ext cx="8763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~16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5" name="Freccia in giù 34"/>
          <p:cNvSpPr/>
          <p:nvPr/>
        </p:nvSpPr>
        <p:spPr bwMode="auto">
          <a:xfrm>
            <a:off x="981075" y="3655626"/>
            <a:ext cx="271463" cy="314325"/>
          </a:xfrm>
          <a:prstGeom prst="downArrow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6" name="Rectangle 23"/>
          <p:cNvSpPr>
            <a:spLocks noChangeArrowheads="1"/>
          </p:cNvSpPr>
          <p:nvPr/>
        </p:nvSpPr>
        <p:spPr bwMode="auto">
          <a:xfrm>
            <a:off x="671516" y="4003745"/>
            <a:ext cx="8763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~72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7" name="Freccia in giù 36"/>
          <p:cNvSpPr/>
          <p:nvPr/>
        </p:nvSpPr>
        <p:spPr bwMode="auto">
          <a:xfrm>
            <a:off x="2148072" y="2892979"/>
            <a:ext cx="271463" cy="1096963"/>
          </a:xfrm>
          <a:prstGeom prst="downArrow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8" name="Rectangle 23"/>
          <p:cNvSpPr>
            <a:spLocks noChangeArrowheads="1"/>
          </p:cNvSpPr>
          <p:nvPr/>
        </p:nvSpPr>
        <p:spPr bwMode="auto">
          <a:xfrm>
            <a:off x="1838512" y="4012623"/>
            <a:ext cx="8763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~144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" name="Rectangle 23"/>
          <p:cNvSpPr>
            <a:spLocks noChangeArrowheads="1"/>
          </p:cNvSpPr>
          <p:nvPr/>
        </p:nvSpPr>
        <p:spPr bwMode="auto">
          <a:xfrm>
            <a:off x="12700" y="4505454"/>
            <a:ext cx="35560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Fe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+ O 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0" name="Freccia in giù 39"/>
          <p:cNvSpPr/>
          <p:nvPr/>
        </p:nvSpPr>
        <p:spPr bwMode="auto">
          <a:xfrm>
            <a:off x="1519237" y="5006188"/>
            <a:ext cx="271463" cy="314325"/>
          </a:xfrm>
          <a:prstGeom prst="downArrow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1" name="Rectangle 23"/>
          <p:cNvSpPr>
            <a:spLocks noChangeArrowheads="1"/>
          </p:cNvSpPr>
          <p:nvPr/>
        </p:nvSpPr>
        <p:spPr bwMode="auto">
          <a:xfrm>
            <a:off x="76200" y="5371769"/>
            <a:ext cx="32004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~144 + ~16 = ~160</a:t>
            </a:r>
            <a:endParaRPr lang="en-GB" sz="20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2" name="Rectangle 23"/>
          <p:cNvSpPr>
            <a:spLocks noChangeArrowheads="1"/>
          </p:cNvSpPr>
          <p:nvPr/>
        </p:nvSpPr>
        <p:spPr bwMode="auto">
          <a:xfrm>
            <a:off x="3883117" y="2428902"/>
            <a:ext cx="487026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Mass deficit between FeO (Fe</a:t>
            </a:r>
            <a:r>
              <a:rPr lang="en-GB" sz="20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0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 and Fe</a:t>
            </a:r>
            <a:r>
              <a:rPr lang="en-GB" sz="20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0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</a:t>
            </a:r>
            <a:endParaRPr lang="en-GB" sz="20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3" name="Rectangle 23"/>
          <p:cNvSpPr>
            <a:spLocks noChangeArrowheads="1"/>
          </p:cNvSpPr>
          <p:nvPr/>
        </p:nvSpPr>
        <p:spPr bwMode="auto">
          <a:xfrm>
            <a:off x="4089400" y="2814341"/>
            <a:ext cx="44577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160-144 = 16</a:t>
            </a:r>
            <a:endParaRPr lang="en-GB" sz="20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4" name="Rectangle 23"/>
          <p:cNvSpPr>
            <a:spLocks noChangeArrowheads="1"/>
          </p:cNvSpPr>
          <p:nvPr/>
        </p:nvSpPr>
        <p:spPr bwMode="auto">
          <a:xfrm>
            <a:off x="5168900" y="3271541"/>
            <a:ext cx="22987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i.e., ~10%</a:t>
            </a:r>
            <a:endParaRPr lang="en-GB" sz="24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5" name="Rectangle 23"/>
          <p:cNvSpPr>
            <a:spLocks noChangeArrowheads="1"/>
          </p:cNvSpPr>
          <p:nvPr/>
        </p:nvSpPr>
        <p:spPr bwMode="auto">
          <a:xfrm>
            <a:off x="3416300" y="3754139"/>
            <a:ext cx="44450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To transform Fe</a:t>
            </a:r>
            <a:r>
              <a:rPr lang="en-GB" sz="20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0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into FeO: </a:t>
            </a:r>
            <a:endParaRPr lang="en-GB" sz="20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7" name="Rectangle 23"/>
          <p:cNvSpPr>
            <a:spLocks noChangeArrowheads="1"/>
          </p:cNvSpPr>
          <p:nvPr/>
        </p:nvSpPr>
        <p:spPr bwMode="auto">
          <a:xfrm>
            <a:off x="7581900" y="3751599"/>
            <a:ext cx="15621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*0.9 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9" name="Rectangle 23"/>
          <p:cNvSpPr>
            <a:spLocks noChangeArrowheads="1"/>
          </p:cNvSpPr>
          <p:nvPr/>
        </p:nvSpPr>
        <p:spPr bwMode="auto">
          <a:xfrm>
            <a:off x="7594600" y="4802563"/>
            <a:ext cx="1549400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FeO*1.1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" name="Rectangle 23"/>
          <p:cNvSpPr>
            <a:spLocks noChangeArrowheads="1"/>
          </p:cNvSpPr>
          <p:nvPr/>
        </p:nvSpPr>
        <p:spPr bwMode="auto">
          <a:xfrm>
            <a:off x="3416300" y="4792403"/>
            <a:ext cx="43307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To transform FeO into Fe</a:t>
            </a:r>
            <a:r>
              <a:rPr lang="en-GB" sz="20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000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</a:t>
            </a:r>
            <a:endParaRPr lang="en-GB" sz="20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3416300" y="4147839"/>
            <a:ext cx="57277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(i.e., subtract 10% from the mass of Fe</a:t>
            </a:r>
            <a:r>
              <a:rPr lang="en-GB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endParaRPr lang="en-GB" i="1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5" name="Rectangle 23"/>
          <p:cNvSpPr>
            <a:spLocks noChangeArrowheads="1"/>
          </p:cNvSpPr>
          <p:nvPr/>
        </p:nvSpPr>
        <p:spPr bwMode="auto">
          <a:xfrm>
            <a:off x="3416300" y="5163839"/>
            <a:ext cx="5727700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(i.e., add 10% to the mass of FeO)</a:t>
            </a:r>
            <a:endParaRPr lang="en-GB" i="1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Rectangle 23">
            <a:extLst>
              <a:ext uri="{FF2B5EF4-FFF2-40B4-BE49-F238E27FC236}">
                <a16:creationId xmlns="" xmlns:a16="http://schemas.microsoft.com/office/drawing/2014/main" id="{4E357912-B55F-4360-5278-B931822D2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800936"/>
            <a:ext cx="9144000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With magma differentiation, Fe</a:t>
            </a:r>
            <a:r>
              <a:rPr lang="en-GB" sz="24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2+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is removed more than Fe</a:t>
            </a:r>
            <a:r>
              <a:rPr lang="en-GB" sz="24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3+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 In this way differentiated magmas have higher Fe</a:t>
            </a:r>
            <a:r>
              <a:rPr lang="en-GB" sz="24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3+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/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</a:rPr>
              <a:t>S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than mafic magmas.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7" grpId="0"/>
      <p:bldP spid="28" grpId="0"/>
      <p:bldP spid="29" grpId="0"/>
      <p:bldP spid="33" grpId="0"/>
      <p:bldP spid="34" grpId="0"/>
      <p:bldP spid="35" grpId="0" animBg="1"/>
      <p:bldP spid="36" grpId="0"/>
      <p:bldP spid="37" grpId="0" animBg="1"/>
      <p:bldP spid="38" grpId="0"/>
      <p:bldP spid="39" grpId="0"/>
      <p:bldP spid="40" grpId="0" animBg="1"/>
      <p:bldP spid="41" grpId="0"/>
      <p:bldP spid="42" grpId="0"/>
      <p:bldP spid="43" grpId="0"/>
      <p:bldP spid="44" grpId="0"/>
      <p:bldP spid="45" grpId="0"/>
      <p:bldP spid="47" grpId="0"/>
      <p:bldP spid="49" grpId="0"/>
      <p:bldP spid="48" grpId="0"/>
      <p:bldP spid="24" grpId="0"/>
      <p:bldP spid="25" grpId="0"/>
      <p:bldP spid="2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Text Box 2"/>
          <p:cNvSpPr txBox="1">
            <a:spLocks noChangeArrowheads="1"/>
          </p:cNvSpPr>
          <p:nvPr/>
        </p:nvSpPr>
        <p:spPr bwMode="auto">
          <a:xfrm>
            <a:off x="15875" y="15875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Preliminary Summary:</a:t>
            </a:r>
          </a:p>
        </p:txBody>
      </p:sp>
      <p:sp>
        <p:nvSpPr>
          <p:cNvPr id="394243" name="Text Box 3"/>
          <p:cNvSpPr txBox="1">
            <a:spLocks noChangeArrowheads="1"/>
          </p:cNvSpPr>
          <p:nvPr/>
        </p:nvSpPr>
        <p:spPr bwMode="auto">
          <a:xfrm>
            <a:off x="169862" y="709613"/>
            <a:ext cx="8974137" cy="49644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  <a:buFontTx/>
              <a:buChar char="-"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Na-Alkaline rocks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by far the most common among the alkaline clan. Tectonic settings away from subduction zones.</a:t>
            </a:r>
          </a:p>
          <a:p>
            <a:pPr>
              <a:lnSpc>
                <a:spcPct val="90000"/>
              </a:lnSpc>
              <a:spcAft>
                <a:spcPts val="600"/>
              </a:spcAft>
              <a:buFontTx/>
              <a:buChar char="-"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K-Alkaline rocks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very rare. Different tectonic settings. Exotic mantle sources.</a:t>
            </a:r>
          </a:p>
          <a:p>
            <a:pPr>
              <a:lnSpc>
                <a:spcPct val="90000"/>
              </a:lnSpc>
              <a:spcAft>
                <a:spcPts val="600"/>
              </a:spcAft>
              <a:buFontTx/>
              <a:buChar char="-"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Ultrapotassic rocks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typically but not necessarily SiO</a:t>
            </a:r>
            <a:r>
              <a:rPr lang="en-GB" sz="26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-undersaturated. Not easy to classify. Different tectonic settings.</a:t>
            </a:r>
          </a:p>
          <a:p>
            <a:pPr>
              <a:lnSpc>
                <a:spcPct val="90000"/>
              </a:lnSpc>
              <a:spcAft>
                <a:spcPts val="600"/>
              </a:spcAft>
              <a:buFontTx/>
              <a:buChar char="-"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by far the most common rocks on Earth. Typical rock type: basalt/basaltic andesite. Different tectonic settings.</a:t>
            </a:r>
          </a:p>
          <a:p>
            <a:pPr>
              <a:lnSpc>
                <a:spcPct val="90000"/>
              </a:lnSpc>
              <a:spcAft>
                <a:spcPts val="600"/>
              </a:spcAft>
              <a:buFontTx/>
              <a:buChar char="-"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relatively common. Typical rock type: andesite. Nearly always associated to subduction zones.</a:t>
            </a:r>
          </a:p>
          <a:p>
            <a:pPr>
              <a:lnSpc>
                <a:spcPct val="90000"/>
              </a:lnSpc>
              <a:spcAft>
                <a:spcPts val="600"/>
              </a:spcAft>
              <a:buFontTx/>
              <a:buChar char="-"/>
              <a:defRPr/>
            </a:pP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0" y="5378450"/>
            <a:ext cx="9144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Still not complete agreement to correctly distinguish sodic/potassic variants, as well as tholeiitic/calcalkaline series.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4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4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4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4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94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94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4242" grpId="0"/>
      <p:bldP spid="394243" grpId="0" build="p"/>
      <p:bldP spid="8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0" y="127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Other rocks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="" xmlns:a16="http://schemas.microsoft.com/office/drawing/2014/main" id="{DEF0EA63-06C5-5E5B-EB16-871B0277DD2B}"/>
              </a:ext>
            </a:extLst>
          </p:cNvPr>
          <p:cNvSpPr txBox="1"/>
          <p:nvPr/>
        </p:nvSpPr>
        <p:spPr>
          <a:xfrm>
            <a:off x="3352800" y="736600"/>
            <a:ext cx="2438400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n-US" sz="280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Kimberlites</a:t>
            </a:r>
            <a:endParaRPr lang="it-IT" sz="2800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CasellaDiTesto 2">
            <a:extLst>
              <a:ext uri="{FF2B5EF4-FFF2-40B4-BE49-F238E27FC236}">
                <a16:creationId xmlns="" xmlns:a16="http://schemas.microsoft.com/office/drawing/2014/main" id="{B25FD678-EF48-BF2F-93B9-F3BB07803073}"/>
              </a:ext>
            </a:extLst>
          </p:cNvPr>
          <p:cNvSpPr txBox="1"/>
          <p:nvPr/>
        </p:nvSpPr>
        <p:spPr>
          <a:xfrm>
            <a:off x="0" y="1310523"/>
            <a:ext cx="457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IUGS (Le Maitre, 2002)</a:t>
            </a:r>
          </a:p>
        </p:txBody>
      </p:sp>
      <p:sp>
        <p:nvSpPr>
          <p:cNvPr id="4" name="Google Shape;749;p10">
            <a:extLst>
              <a:ext uri="{FF2B5EF4-FFF2-40B4-BE49-F238E27FC236}">
                <a16:creationId xmlns="" xmlns:a16="http://schemas.microsoft.com/office/drawing/2014/main" id="{88B22A7A-BAA2-663B-CB40-7504FE039534}"/>
              </a:ext>
            </a:extLst>
          </p:cNvPr>
          <p:cNvSpPr txBox="1"/>
          <p:nvPr/>
        </p:nvSpPr>
        <p:spPr>
          <a:xfrm>
            <a:off x="-1" y="1738984"/>
            <a:ext cx="2222501" cy="36994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Group 1</a:t>
            </a:r>
            <a:endParaRPr lang="en-GB" sz="2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  <a:sym typeface="Calibri"/>
            </a:endParaRP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Volatile-rich (dominantly CO</a:t>
            </a:r>
            <a:r>
              <a:rPr lang="en-GB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potassic ultrabasic rocks with inequigranular texture, with macro- and mega-crystals set in a fine-grained groundmass.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Dominant olivine macrocrysts.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Complex hybrid rocks.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Probable presence of cognate diopside.</a:t>
            </a:r>
          </a:p>
        </p:txBody>
      </p:sp>
      <p:sp>
        <p:nvSpPr>
          <p:cNvPr id="5" name="Google Shape;749;p10">
            <a:extLst>
              <a:ext uri="{FF2B5EF4-FFF2-40B4-BE49-F238E27FC236}">
                <a16:creationId xmlns="" xmlns:a16="http://schemas.microsoft.com/office/drawing/2014/main" id="{9850CE93-19D1-17F9-819F-366CE498EAB3}"/>
              </a:ext>
            </a:extLst>
          </p:cNvPr>
          <p:cNvSpPr txBox="1"/>
          <p:nvPr/>
        </p:nvSpPr>
        <p:spPr>
          <a:xfrm>
            <a:off x="2159000" y="1738984"/>
            <a:ext cx="2413001" cy="44627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Group 2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Also known as micaceous kimberlites.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Ultrapotassic, peralkaline, volatile-rich (dominantly H</a:t>
            </a:r>
            <a:r>
              <a:rPr lang="en-GB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O).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Rich in (</a:t>
            </a:r>
            <a:r>
              <a:rPr lang="en-GB" sz="16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tetraferri</a:t>
            </a: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)phlogopite and olivine.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Common minerals: diopside (also Ti-Na-rich), REE-rich phosphates, Mg-chromite, Ti-magnetite, perovskite.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Possible presence of sanidine and K-richterite.</a:t>
            </a:r>
          </a:p>
        </p:txBody>
      </p:sp>
      <p:sp>
        <p:nvSpPr>
          <p:cNvPr id="6" name="CasellaDiTesto 5">
            <a:extLst>
              <a:ext uri="{FF2B5EF4-FFF2-40B4-BE49-F238E27FC236}">
                <a16:creationId xmlns="" xmlns:a16="http://schemas.microsoft.com/office/drawing/2014/main" id="{445B9DCB-898A-A67F-6626-C5505EA475CA}"/>
              </a:ext>
            </a:extLst>
          </p:cNvPr>
          <p:cNvSpPr txBox="1"/>
          <p:nvPr/>
        </p:nvSpPr>
        <p:spPr>
          <a:xfrm>
            <a:off x="4572001" y="1310523"/>
            <a:ext cx="457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New proposal</a:t>
            </a:r>
          </a:p>
        </p:txBody>
      </p:sp>
      <p:sp>
        <p:nvSpPr>
          <p:cNvPr id="7" name="Google Shape;749;p10">
            <a:extLst>
              <a:ext uri="{FF2B5EF4-FFF2-40B4-BE49-F238E27FC236}">
                <a16:creationId xmlns="" xmlns:a16="http://schemas.microsoft.com/office/drawing/2014/main" id="{7906A64B-F7AB-A929-B9BE-82A56A9B8C42}"/>
              </a:ext>
            </a:extLst>
          </p:cNvPr>
          <p:cNvSpPr txBox="1"/>
          <p:nvPr/>
        </p:nvSpPr>
        <p:spPr>
          <a:xfrm>
            <a:off x="4572000" y="1891384"/>
            <a:ext cx="4572000" cy="45981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72000" bIns="45700" anchor="t" anchorCtr="0">
            <a:spAutoFit/>
          </a:bodyPr>
          <a:lstStyle/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Whole-rock chemistry cannot be used to classify kimberlites, because they do not represent melts.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Common presence of macrocrysts, megacrysts and xenocrysts with variable composition and shape.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peculiar mineral paragenesis</a:t>
            </a:r>
            <a:endParaRPr lang="en-GB" sz="16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Fundamental constraints from fine-grained matrix.</a:t>
            </a:r>
          </a:p>
          <a:p>
            <a:pPr marL="0" marR="0" lvl="0" indent="0" rtl="0">
              <a:lnSpc>
                <a:spcPct val="90000"/>
              </a:lnSpc>
              <a:spcBef>
                <a:spcPts val="0"/>
              </a:spcBef>
              <a:spcAft>
                <a:spcPts val="1800"/>
              </a:spcAft>
              <a:buNone/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Problems with common hydrothermal alteration.</a:t>
            </a:r>
          </a:p>
          <a:p>
            <a:pPr algn="ctr">
              <a:spcAft>
                <a:spcPts val="18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NOMENCLATURE REVISIONS</a:t>
            </a:r>
            <a:endParaRPr lang="it-IT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/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Group I </a:t>
            </a:r>
            <a:r>
              <a:rPr lang="en-GB" sz="1600" i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kimberlite</a:t>
            </a: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becomes </a:t>
            </a:r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kimberlite</a:t>
            </a:r>
            <a:endParaRPr lang="it-IT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/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Group II </a:t>
            </a:r>
            <a:r>
              <a:rPr lang="en-GB" sz="1600" i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kimberlite</a:t>
            </a: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becomes </a:t>
            </a:r>
            <a:r>
              <a:rPr lang="en-GB" sz="1600" i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lamproite</a:t>
            </a:r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or </a:t>
            </a:r>
            <a:r>
              <a:rPr lang="en-GB" sz="1600" i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orangeite</a:t>
            </a:r>
            <a:endParaRPr lang="it-IT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/>
            <a:r>
              <a:rPr lang="en-GB" sz="1600" i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Orangeite</a:t>
            </a: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can become </a:t>
            </a:r>
            <a:r>
              <a:rPr lang="en-GB" sz="1600" i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lamproite</a:t>
            </a:r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or </a:t>
            </a:r>
            <a:r>
              <a:rPr lang="en-GB" sz="1600" i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aillikite</a:t>
            </a:r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(role of carbonates, etc.)</a:t>
            </a:r>
            <a:endParaRPr lang="it-IT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/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Abandon ‘transitional’ </a:t>
            </a:r>
            <a:r>
              <a:rPr lang="en-GB" sz="1600" i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kimberlite</a:t>
            </a:r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etc.</a:t>
            </a:r>
            <a:endParaRPr lang="en-GB" sz="1600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/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Primitive and differentiated kimberlites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27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28" grpId="0"/>
      <p:bldP spid="2" grpId="0"/>
      <p:bldP spid="3" grpId="0"/>
      <p:bldP spid="6" grpId="0"/>
      <p:bldP spid="7" grpId="0" build="p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271C2B24-7344-DF83-1C08-EF09CC0A0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8" name="Text Box 4">
            <a:extLst>
              <a:ext uri="{FF2B5EF4-FFF2-40B4-BE49-F238E27FC236}">
                <a16:creationId xmlns="" xmlns:a16="http://schemas.microsoft.com/office/drawing/2014/main" id="{ED61FB20-90E6-2AD6-B8E7-28688B80F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7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Other rocks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="" xmlns:a16="http://schemas.microsoft.com/office/drawing/2014/main" id="{F93D8B92-DB29-0296-7D41-CA9F19EE2293}"/>
              </a:ext>
            </a:extLst>
          </p:cNvPr>
          <p:cNvSpPr txBox="1"/>
          <p:nvPr/>
        </p:nvSpPr>
        <p:spPr>
          <a:xfrm>
            <a:off x="2171700" y="736600"/>
            <a:ext cx="4800600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n-US" sz="280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High-MgO volcanic rocks</a:t>
            </a:r>
            <a:endParaRPr lang="it-IT" sz="2800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8" name="Content Placeholder 4" descr="A diagram of a chemical reaction&#10;&#10;Description automatically generated with medium confidence">
            <a:extLst>
              <a:ext uri="{FF2B5EF4-FFF2-40B4-BE49-F238E27FC236}">
                <a16:creationId xmlns="" xmlns:a16="http://schemas.microsoft.com/office/drawing/2014/main" id="{A9893783-8398-8DDA-66C6-D04BDDCE56A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375" r="1078"/>
          <a:stretch/>
        </p:blipFill>
        <p:spPr>
          <a:xfrm>
            <a:off x="4572000" y="2450394"/>
            <a:ext cx="4572000" cy="3555164"/>
          </a:xfrm>
          <a:prstGeom prst="rect">
            <a:avLst/>
          </a:prstGeom>
        </p:spPr>
      </p:pic>
      <p:sp>
        <p:nvSpPr>
          <p:cNvPr id="9" name="CasellaDiTesto 8">
            <a:extLst>
              <a:ext uri="{FF2B5EF4-FFF2-40B4-BE49-F238E27FC236}">
                <a16:creationId xmlns="" xmlns:a16="http://schemas.microsoft.com/office/drawing/2014/main" id="{796D49DB-EE66-F6F9-6E8B-27E100A5BDD8}"/>
              </a:ext>
            </a:extLst>
          </p:cNvPr>
          <p:cNvSpPr txBox="1"/>
          <p:nvPr/>
        </p:nvSpPr>
        <p:spPr>
          <a:xfrm>
            <a:off x="4572000" y="1826280"/>
            <a:ext cx="457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IUGS (Le Maitre, 2002)</a:t>
            </a:r>
          </a:p>
        </p:txBody>
      </p:sp>
      <p:sp>
        <p:nvSpPr>
          <p:cNvPr id="10" name="TextBox 2">
            <a:extLst>
              <a:ext uri="{FF2B5EF4-FFF2-40B4-BE49-F238E27FC236}">
                <a16:creationId xmlns="" xmlns:a16="http://schemas.microsoft.com/office/drawing/2014/main" id="{C6EF9C02-C709-EF1E-DD92-25BB0DFDF7D0}"/>
              </a:ext>
            </a:extLst>
          </p:cNvPr>
          <p:cNvSpPr txBox="1"/>
          <p:nvPr/>
        </p:nvSpPr>
        <p:spPr>
          <a:xfrm>
            <a:off x="0" y="4395588"/>
            <a:ext cx="4572000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Two main problems:</a:t>
            </a:r>
          </a:p>
          <a:p>
            <a:pPr marL="342900" indent="-342900">
              <a:spcAft>
                <a:spcPts val="600"/>
              </a:spcAft>
              <a:buAutoNum type="arabicPeriod"/>
            </a:pPr>
            <a:r>
              <a:rPr lang="en-US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Boninite Classification based on a constant  value of SiO</a:t>
            </a:r>
            <a:r>
              <a:rPr lang="en-US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or TiO</a:t>
            </a:r>
            <a:r>
              <a:rPr lang="en-US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does not take into    account the effect of fractional crystallization.</a:t>
            </a:r>
          </a:p>
          <a:p>
            <a:pPr marL="342900" indent="-342900">
              <a:spcAft>
                <a:spcPts val="600"/>
              </a:spcAft>
              <a:buAutoNum type="arabicPeriod"/>
            </a:pPr>
            <a:r>
              <a:rPr lang="en-US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Komatiite classification based on chemical constraints excluding petrography.</a:t>
            </a:r>
          </a:p>
        </p:txBody>
      </p:sp>
      <p:sp>
        <p:nvSpPr>
          <p:cNvPr id="11" name="TextBox 5">
            <a:extLst>
              <a:ext uri="{FF2B5EF4-FFF2-40B4-BE49-F238E27FC236}">
                <a16:creationId xmlns="" xmlns:a16="http://schemas.microsoft.com/office/drawing/2014/main" id="{72939091-C720-EBEA-D261-92E7721EA1C7}"/>
              </a:ext>
            </a:extLst>
          </p:cNvPr>
          <p:cNvSpPr txBox="1"/>
          <p:nvPr/>
        </p:nvSpPr>
        <p:spPr>
          <a:xfrm>
            <a:off x="1" y="1082128"/>
            <a:ext cx="4572000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0"/>
              </a:spcAft>
            </a:pPr>
            <a:r>
              <a:rPr lang="en-US" sz="2000" b="1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Boninites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SiO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&gt;52 mass%, MgO &gt;8 mass%, TiO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&lt;0.5 mass%</a:t>
            </a:r>
            <a:endParaRPr lang="en-US" sz="1600" baseline="-25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>
              <a:spcAft>
                <a:spcPts val="0"/>
              </a:spcAft>
            </a:pPr>
            <a:r>
              <a:rPr lang="en-US" sz="2000" b="1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Picrites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SiO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9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&lt;52 mass %,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MgO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12-18 mass %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[&gt;18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mass %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if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2-3 mass %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(Na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O+K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O)]</a:t>
            </a:r>
          </a:p>
          <a:p>
            <a:pPr>
              <a:spcAft>
                <a:spcPts val="0"/>
              </a:spcAft>
            </a:pPr>
            <a:r>
              <a:rPr lang="en-US" sz="2000" b="1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Komatiites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SiO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9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&lt;52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mass %,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MgO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&gt;18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mass %,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(Na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O+K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O)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&lt;2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mass %,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TiO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&lt;1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mass %</a:t>
            </a:r>
            <a:endParaRPr lang="en-US" sz="1600" baseline="-25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>
              <a:spcAft>
                <a:spcPts val="0"/>
              </a:spcAft>
            </a:pPr>
            <a:r>
              <a:rPr lang="en-US" sz="2000" b="1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Meimechites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SiO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&lt;52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mass %,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MgO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&gt;18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mass %,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(Na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O+K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O)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&lt;2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mass %,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TiO</a:t>
            </a:r>
            <a:r>
              <a:rPr lang="en-US" sz="16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&gt;1</a:t>
            </a:r>
            <a:r>
              <a:rPr lang="en-US" sz="9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mass %</a:t>
            </a:r>
            <a:endParaRPr lang="en-US" sz="1600" baseline="-25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2">
            <a:extLst>
              <a:ext uri="{FF2B5EF4-FFF2-40B4-BE49-F238E27FC236}">
                <a16:creationId xmlns="" xmlns:a16="http://schemas.microsoft.com/office/drawing/2014/main" id="{B8BA3AB2-558F-6C77-DFB7-F11F5051D4F1}"/>
              </a:ext>
            </a:extLst>
          </p:cNvPr>
          <p:cNvSpPr txBox="1"/>
          <p:nvPr/>
        </p:nvSpPr>
        <p:spPr>
          <a:xfrm>
            <a:off x="63500" y="215900"/>
            <a:ext cx="26035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4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Rocks not included in the TAS diagram</a:t>
            </a:r>
          </a:p>
        </p:txBody>
      </p:sp>
    </p:spTree>
    <p:extLst>
      <p:ext uri="{BB962C8B-B14F-4D97-AF65-F5344CB8AC3E}">
        <p14:creationId xmlns:p14="http://schemas.microsoft.com/office/powerpoint/2010/main" val="258823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/>
      <p:bldP spid="10" grpId="0"/>
      <p:bldP spid="11" grpId="0"/>
      <p:bldP spid="12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847D8E11-A125-BDCF-E62E-1F162A3510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8" name="Text Box 4">
            <a:extLst>
              <a:ext uri="{FF2B5EF4-FFF2-40B4-BE49-F238E27FC236}">
                <a16:creationId xmlns="" xmlns:a16="http://schemas.microsoft.com/office/drawing/2014/main" id="{A86AEFA5-0DB3-4BAD-07EA-066CAA36B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7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Other rocks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="" xmlns:a16="http://schemas.microsoft.com/office/drawing/2014/main" id="{1B9AF7A7-B013-E790-7968-437147BDBD69}"/>
              </a:ext>
            </a:extLst>
          </p:cNvPr>
          <p:cNvSpPr txBox="1"/>
          <p:nvPr/>
        </p:nvSpPr>
        <p:spPr>
          <a:xfrm>
            <a:off x="2171700" y="736600"/>
            <a:ext cx="4800600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n-US" sz="280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High-MgO volcanic rocks</a:t>
            </a:r>
            <a:endParaRPr lang="it-IT" sz="2800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extBox 3">
            <a:extLst>
              <a:ext uri="{FF2B5EF4-FFF2-40B4-BE49-F238E27FC236}">
                <a16:creationId xmlns="" xmlns:a16="http://schemas.microsoft.com/office/drawing/2014/main" id="{0495C850-CAB8-FD8A-3B61-DBF3072A391D}"/>
              </a:ext>
            </a:extLst>
          </p:cNvPr>
          <p:cNvSpPr txBox="1"/>
          <p:nvPr/>
        </p:nvSpPr>
        <p:spPr>
          <a:xfrm>
            <a:off x="0" y="1458742"/>
            <a:ext cx="9144000" cy="46166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 Maitre (2002) extends the TAS classification through addition of TiO</a:t>
            </a:r>
            <a:r>
              <a:rPr lang="en-GB" sz="24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and MgO to deal with high-MgO volcanic rocks.</a:t>
            </a:r>
          </a:p>
          <a:p>
            <a:pPr algn="ctr">
              <a:spcAft>
                <a:spcPts val="1200"/>
              </a:spcAft>
            </a:pP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IUGS Task Group on Igneous rocks calls this the </a:t>
            </a:r>
            <a:r>
              <a:rPr lang="en-GB" sz="2800" b="1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TiMS system</a:t>
            </a:r>
            <a:endParaRPr lang="en-GB" sz="2400" b="1" dirty="0">
              <a:solidFill>
                <a:srgbClr val="FFFF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>
              <a:spcAft>
                <a:spcPts val="1200"/>
              </a:spcAft>
              <a:buAutoNum type="arabicPeriod"/>
            </a:pP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Start with the TAS diagram. Focus on volcanic rocks with Na</a:t>
            </a:r>
            <a:r>
              <a:rPr lang="en-GB" sz="24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O+K</a:t>
            </a:r>
            <a:r>
              <a:rPr lang="en-GB" sz="24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&lt;3 mass % and SiO</a:t>
            </a:r>
            <a:r>
              <a:rPr lang="en-GB" sz="24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41-63 mass %.</a:t>
            </a:r>
          </a:p>
          <a:p>
            <a:pPr marL="342900" indent="-342900">
              <a:spcAft>
                <a:spcPts val="1200"/>
              </a:spcAft>
              <a:buAutoNum type="arabicPeriod"/>
            </a:pP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Continue with the MgO-TiO</a:t>
            </a:r>
            <a:r>
              <a:rPr lang="en-GB" sz="24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projection, which separates boninite, picrites/komatiites and meimechites.</a:t>
            </a:r>
          </a:p>
          <a:p>
            <a:pPr marL="342900" indent="-342900">
              <a:spcAft>
                <a:spcPts val="1200"/>
              </a:spcAft>
              <a:buAutoNum type="arabicPeriod"/>
            </a:pP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Picrites and komatiites are then distinguished based on texture.</a:t>
            </a:r>
          </a:p>
          <a:p>
            <a:pPr marL="342900" indent="-342900">
              <a:spcAft>
                <a:spcPts val="600"/>
              </a:spcAft>
              <a:buFontTx/>
              <a:buAutoNum type="arabicPeriod"/>
            </a:pP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For each group defined in MgO-TiO</a:t>
            </a:r>
            <a:r>
              <a:rPr lang="en-GB" sz="24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space, the MgO-SiO</a:t>
            </a:r>
            <a:r>
              <a:rPr lang="en-GB" sz="2400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projection is used to fully subdivide the three groups defined above.</a:t>
            </a:r>
          </a:p>
        </p:txBody>
      </p:sp>
    </p:spTree>
    <p:extLst>
      <p:ext uri="{BB962C8B-B14F-4D97-AF65-F5344CB8AC3E}">
        <p14:creationId xmlns:p14="http://schemas.microsoft.com/office/powerpoint/2010/main" val="296390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559C8D25-42C5-9FE7-0275-355D98C95E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8" name="Text Box 4">
            <a:extLst>
              <a:ext uri="{FF2B5EF4-FFF2-40B4-BE49-F238E27FC236}">
                <a16:creationId xmlns="" xmlns:a16="http://schemas.microsoft.com/office/drawing/2014/main" id="{B59A69A6-D6EA-5EF5-4CD6-6BD079A83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7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Other rocks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="" xmlns:a16="http://schemas.microsoft.com/office/drawing/2014/main" id="{28420C57-5C06-7F22-C47D-A5D6FB84C159}"/>
              </a:ext>
            </a:extLst>
          </p:cNvPr>
          <p:cNvSpPr txBox="1"/>
          <p:nvPr/>
        </p:nvSpPr>
        <p:spPr>
          <a:xfrm>
            <a:off x="2171700" y="736600"/>
            <a:ext cx="4800600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n-US" sz="280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High-MgO volcanic rocks</a:t>
            </a:r>
            <a:endParaRPr lang="it-IT" sz="2800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ruppo 3">
            <a:extLst>
              <a:ext uri="{FF2B5EF4-FFF2-40B4-BE49-F238E27FC236}">
                <a16:creationId xmlns="" xmlns:a16="http://schemas.microsoft.com/office/drawing/2014/main" id="{3F31440A-6749-CFA6-2559-E9E8BEB3937F}"/>
              </a:ext>
            </a:extLst>
          </p:cNvPr>
          <p:cNvGrpSpPr>
            <a:grpSpLocks noChangeAspect="1"/>
          </p:cNvGrpSpPr>
          <p:nvPr/>
        </p:nvGrpSpPr>
        <p:grpSpPr>
          <a:xfrm>
            <a:off x="1390712" y="1231900"/>
            <a:ext cx="6375276" cy="4864100"/>
            <a:chOff x="2006600" y="1473200"/>
            <a:chExt cx="5143500" cy="3924300"/>
          </a:xfrm>
        </p:grpSpPr>
        <p:sp>
          <p:nvSpPr>
            <p:cNvPr id="3" name="Rettangolo 2">
              <a:extLst>
                <a:ext uri="{FF2B5EF4-FFF2-40B4-BE49-F238E27FC236}">
                  <a16:creationId xmlns="" xmlns:a16="http://schemas.microsoft.com/office/drawing/2014/main" id="{38692173-A862-5B33-DC4A-8DE1D9357F55}"/>
                </a:ext>
              </a:extLst>
            </p:cNvPr>
            <p:cNvSpPr/>
            <p:nvPr/>
          </p:nvSpPr>
          <p:spPr bwMode="auto">
            <a:xfrm>
              <a:off x="2006600" y="1473200"/>
              <a:ext cx="5143500" cy="39243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pic>
          <p:nvPicPr>
            <p:cNvPr id="1026" name="Picture 2" descr="A diagram of a triangle&#10;&#10;Description automatically generated">
              <a:extLst>
                <a:ext uri="{FF2B5EF4-FFF2-40B4-BE49-F238E27FC236}">
                  <a16:creationId xmlns="" xmlns:a16="http://schemas.microsoft.com/office/drawing/2014/main" id="{05414A0B-C84A-F69E-0FD2-AAD585321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05025" y="1585913"/>
              <a:ext cx="4933950" cy="36861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" name="CasellaDiTesto 4">
            <a:extLst>
              <a:ext uri="{FF2B5EF4-FFF2-40B4-BE49-F238E27FC236}">
                <a16:creationId xmlns="" xmlns:a16="http://schemas.microsoft.com/office/drawing/2014/main" id="{A7F1D757-8A21-8D12-4B1C-A62D9CDF0B17}"/>
              </a:ext>
            </a:extLst>
          </p:cNvPr>
          <p:cNvSpPr txBox="1"/>
          <p:nvPr/>
        </p:nvSpPr>
        <p:spPr>
          <a:xfrm>
            <a:off x="825500" y="6184900"/>
            <a:ext cx="74930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200" b="0" i="1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 Ti-Mg-Si (</a:t>
            </a:r>
            <a:r>
              <a:rPr lang="en-GB" sz="2200" b="0" i="1" u="none" strike="noStrike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TiMS</a:t>
            </a:r>
            <a:r>
              <a:rPr lang="en-GB" sz="2200" b="0" i="1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Classification</a:t>
            </a:r>
            <a:r>
              <a:rPr lang="en-GB" sz="22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200" b="0" i="1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for high-MgO Volcanic Rocks</a:t>
            </a:r>
            <a:endParaRPr lang="en-GB" sz="22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27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DBCA6A0F-286C-16FC-6DE9-084595FC5F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o 4">
            <a:extLst>
              <a:ext uri="{FF2B5EF4-FFF2-40B4-BE49-F238E27FC236}">
                <a16:creationId xmlns="" xmlns:a16="http://schemas.microsoft.com/office/drawing/2014/main" id="{4EE89A75-D793-7486-C5DE-EACF7A878487}"/>
              </a:ext>
            </a:extLst>
          </p:cNvPr>
          <p:cNvGrpSpPr/>
          <p:nvPr/>
        </p:nvGrpSpPr>
        <p:grpSpPr>
          <a:xfrm>
            <a:off x="520700" y="1231900"/>
            <a:ext cx="8115300" cy="4864100"/>
            <a:chOff x="520700" y="1409700"/>
            <a:chExt cx="8115300" cy="4864100"/>
          </a:xfrm>
        </p:grpSpPr>
        <p:sp>
          <p:nvSpPr>
            <p:cNvPr id="3" name="Rettangolo 2">
              <a:extLst>
                <a:ext uri="{FF2B5EF4-FFF2-40B4-BE49-F238E27FC236}">
                  <a16:creationId xmlns="" xmlns:a16="http://schemas.microsoft.com/office/drawing/2014/main" id="{ADE44025-70A9-39DD-E104-947D364ACD87}"/>
                </a:ext>
              </a:extLst>
            </p:cNvPr>
            <p:cNvSpPr/>
            <p:nvPr/>
          </p:nvSpPr>
          <p:spPr bwMode="auto">
            <a:xfrm>
              <a:off x="520700" y="1409700"/>
              <a:ext cx="8115300" cy="48641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pic>
          <p:nvPicPr>
            <p:cNvPr id="2050" name="Picture 2" descr="A diagram of a triangle&#10;&#10;Description automatically generated with medium confidence">
              <a:extLst>
                <a:ext uri="{FF2B5EF4-FFF2-40B4-BE49-F238E27FC236}">
                  <a16:creationId xmlns="" xmlns:a16="http://schemas.microsoft.com/office/drawing/2014/main" id="{C5F8FE3F-6AC6-3C1C-FAE2-3F1F5777D73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0546"/>
            <a:stretch/>
          </p:blipFill>
          <p:spPr bwMode="auto">
            <a:xfrm>
              <a:off x="899348" y="1574800"/>
              <a:ext cx="7345304" cy="4597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27428" name="Text Box 4">
            <a:extLst>
              <a:ext uri="{FF2B5EF4-FFF2-40B4-BE49-F238E27FC236}">
                <a16:creationId xmlns="" xmlns:a16="http://schemas.microsoft.com/office/drawing/2014/main" id="{0E21BE53-E798-749C-E06C-BEF996F87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7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Other rocks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="" xmlns:a16="http://schemas.microsoft.com/office/drawing/2014/main" id="{5C529D8A-E549-1EEF-CA7F-66A3940B4080}"/>
              </a:ext>
            </a:extLst>
          </p:cNvPr>
          <p:cNvSpPr txBox="1"/>
          <p:nvPr/>
        </p:nvSpPr>
        <p:spPr>
          <a:xfrm>
            <a:off x="2171700" y="736600"/>
            <a:ext cx="4800600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n-US" sz="280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High-MgO volcanic rocks</a:t>
            </a:r>
            <a:endParaRPr lang="it-IT" sz="2800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CasellaDiTesto 5">
            <a:extLst>
              <a:ext uri="{FF2B5EF4-FFF2-40B4-BE49-F238E27FC236}">
                <a16:creationId xmlns="" xmlns:a16="http://schemas.microsoft.com/office/drawing/2014/main" id="{D9C271AC-2D56-68EF-D516-8A7309376EFB}"/>
              </a:ext>
            </a:extLst>
          </p:cNvPr>
          <p:cNvSpPr txBox="1"/>
          <p:nvPr/>
        </p:nvSpPr>
        <p:spPr>
          <a:xfrm>
            <a:off x="825500" y="6184900"/>
            <a:ext cx="74930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200" b="0" i="1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 Ti-Mg-Si (</a:t>
            </a:r>
            <a:r>
              <a:rPr lang="en-GB" sz="2200" b="0" i="1" u="none" strike="noStrike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TiMS</a:t>
            </a:r>
            <a:r>
              <a:rPr lang="en-GB" sz="2200" b="0" i="1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Classification</a:t>
            </a:r>
            <a:r>
              <a:rPr lang="en-GB" sz="22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200" b="0" i="1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for high-MgO Volcanic Rocks</a:t>
            </a:r>
            <a:endParaRPr lang="en-GB" sz="22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2315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7FCFD65D-6596-E4E4-72CA-745F7EFD8A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8" name="Text Box 4">
            <a:extLst>
              <a:ext uri="{FF2B5EF4-FFF2-40B4-BE49-F238E27FC236}">
                <a16:creationId xmlns="" xmlns:a16="http://schemas.microsoft.com/office/drawing/2014/main" id="{4602A733-06DF-F5E0-F95D-D7268E452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7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Other rocks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CasellaDiTesto 1">
            <a:extLst>
              <a:ext uri="{FF2B5EF4-FFF2-40B4-BE49-F238E27FC236}">
                <a16:creationId xmlns="" xmlns:a16="http://schemas.microsoft.com/office/drawing/2014/main" id="{DDAB243D-0A48-9A0C-EFBA-E3D9BD93EBC7}"/>
              </a:ext>
            </a:extLst>
          </p:cNvPr>
          <p:cNvSpPr txBox="1"/>
          <p:nvPr/>
        </p:nvSpPr>
        <p:spPr>
          <a:xfrm>
            <a:off x="2171700" y="736600"/>
            <a:ext cx="4800600" cy="52322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n-US" sz="280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High-MgO volcanic rocks</a:t>
            </a:r>
            <a:endParaRPr lang="it-IT" sz="2800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CasellaDiTesto 3">
            <a:extLst>
              <a:ext uri="{FF2B5EF4-FFF2-40B4-BE49-F238E27FC236}">
                <a16:creationId xmlns="" xmlns:a16="http://schemas.microsoft.com/office/drawing/2014/main" id="{76C93E4A-7FF8-2CD1-DECF-FDDD361D9538}"/>
              </a:ext>
            </a:extLst>
          </p:cNvPr>
          <p:cNvSpPr txBox="1"/>
          <p:nvPr/>
        </p:nvSpPr>
        <p:spPr>
          <a:xfrm>
            <a:off x="825500" y="6184900"/>
            <a:ext cx="74930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200" b="0" i="1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 Ti-Mg-Si (</a:t>
            </a:r>
            <a:r>
              <a:rPr lang="en-GB" sz="2200" b="0" i="1" u="none" strike="noStrike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TiMS</a:t>
            </a:r>
            <a:r>
              <a:rPr lang="en-GB" sz="2200" b="0" i="1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Classification</a:t>
            </a:r>
            <a:r>
              <a:rPr lang="en-GB" sz="22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GB" sz="2200" b="0" i="1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for high-MgO Volcanic Rocks</a:t>
            </a:r>
            <a:endParaRPr lang="en-GB" sz="22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CasellaDiTesto 4">
            <a:extLst>
              <a:ext uri="{FF2B5EF4-FFF2-40B4-BE49-F238E27FC236}">
                <a16:creationId xmlns="" xmlns:a16="http://schemas.microsoft.com/office/drawing/2014/main" id="{67316534-895F-B434-3FC7-35FF01EA5435}"/>
              </a:ext>
            </a:extLst>
          </p:cNvPr>
          <p:cNvSpPr txBox="1"/>
          <p:nvPr/>
        </p:nvSpPr>
        <p:spPr>
          <a:xfrm>
            <a:off x="0" y="1181100"/>
            <a:ext cx="9144000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en-GB" sz="20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 term ‘</a:t>
            </a:r>
            <a:r>
              <a:rPr lang="en-GB" sz="2000" b="0" i="0" u="none" strike="noStrike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komatiite</a:t>
            </a:r>
            <a:r>
              <a:rPr lang="en-GB" sz="20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’ is actually defined on a geochemical basis only (SiO</a:t>
            </a:r>
            <a:r>
              <a:rPr lang="en-GB" sz="2000" b="0" i="0" u="none" strike="noStrike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0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&lt; 52 mass % and MgO &gt; 18 mass %) while it is still defined texturally based on the presence or absence of a komatiitic (spinifex) texture.</a:t>
            </a:r>
          </a:p>
          <a:p>
            <a:pPr>
              <a:spcAft>
                <a:spcPts val="1200"/>
              </a:spcAft>
            </a:pPr>
            <a:r>
              <a:rPr lang="en-GB" sz="20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This leads to confusion, because some chemically defined komatiites (MgO &gt; 18 wt. %) are texturally picrites, while some chemically defined picrites (MgO = 12-18 wt. %) are texturally komatiites.</a:t>
            </a:r>
          </a:p>
          <a:p>
            <a:pPr>
              <a:spcAft>
                <a:spcPts val="1200"/>
              </a:spcAft>
            </a:pPr>
            <a:r>
              <a:rPr lang="en-GB" sz="20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 TGIR proposes to make the term komatiite dependent only on the presence of, or direct linkage to, a komatiite texture.</a:t>
            </a:r>
          </a:p>
          <a:p>
            <a:pPr>
              <a:spcAft>
                <a:spcPts val="1200"/>
              </a:spcAft>
            </a:pPr>
            <a:r>
              <a:rPr lang="en-GB" sz="20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 consequence of this change is that the picrite field now extends to &gt; 18 mass % MgO rather than being restricted to 12-18 mass %, effectively returning its upper boundary to the value it had before komatiite was given a chemical definition (i.e., prior to Le Maitre, 2002).</a:t>
            </a:r>
          </a:p>
          <a:p>
            <a:pPr>
              <a:spcAft>
                <a:spcPts val="1200"/>
              </a:spcAft>
            </a:pPr>
            <a:r>
              <a:rPr lang="en-GB" sz="20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Komatiites (</a:t>
            </a:r>
            <a:r>
              <a:rPr lang="en-GB" sz="2000" b="0" i="1" u="none" strike="noStrike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s.s.</a:t>
            </a:r>
            <a:r>
              <a:rPr lang="en-GB" sz="2000" b="0" i="0" u="none" strike="noStrike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continue to be defined as having &gt;18 wt. % MgO but have to be linked to a komatiitic texture.</a:t>
            </a:r>
            <a:endParaRPr lang="en-GB" sz="2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2900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A962362B-D7B9-9521-F95C-A03DDAA082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7" name="Text Box 3">
            <a:extLst>
              <a:ext uri="{FF2B5EF4-FFF2-40B4-BE49-F238E27FC236}">
                <a16:creationId xmlns="" xmlns:a16="http://schemas.microsoft.com/office/drawing/2014/main" id="{1E7494BC-9E91-F657-D591-7052E3FCC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74700"/>
            <a:ext cx="9144000" cy="57800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(IUGS definition; Le Maitre, 2002)</a:t>
            </a:r>
          </a:p>
          <a:p>
            <a:pPr>
              <a:defRPr/>
            </a:pPr>
            <a:endParaRPr lang="en-GB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sym typeface="Wingdings" pitchFamily="2" charset="2"/>
            </a:endParaRP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Either volcanic or plutonic rocks with the following characteristics: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&gt; 50 vol. % of primary carbonate minerals (e.g., dolomite, calcite, magnesite, etc.);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&lt; 20 mass % SiO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and </a:t>
            </a:r>
            <a:r>
              <a:rPr lang="en-GB" sz="24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occasionally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enriched in incompatible trace element contents;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If &gt; 50 vol. % carbonates and &gt; 20 mass % SiO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: silicocarbonatite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Whole-rock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classification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into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Calcio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-,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Magnesio-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and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Ferro-carbonatites;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Commonly associated with ultrabasic (e.g., nephelinites, melilitites) and intermediate silicate rocks (e.g., phonolites, syenites);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Difficulty to distinguish between primary and secondary carbonates;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By far the most peculiar igneous rock compositions;</a:t>
            </a:r>
          </a:p>
          <a:p>
            <a:pPr>
              <a:lnSpc>
                <a:spcPct val="90000"/>
              </a:lnSpc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Volumetrically insignificant among igneous rocks.</a:t>
            </a:r>
          </a:p>
        </p:txBody>
      </p:sp>
      <p:sp>
        <p:nvSpPr>
          <p:cNvPr id="1127428" name="Text Box 4">
            <a:extLst>
              <a:ext uri="{FF2B5EF4-FFF2-40B4-BE49-F238E27FC236}">
                <a16:creationId xmlns="" xmlns:a16="http://schemas.microsoft.com/office/drawing/2014/main" id="{4A2ADBC3-29A1-F893-8E14-1D9AA5353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7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0682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27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27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27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274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274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274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274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274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274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274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274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27" grpId="0" uiExpand="1" build="p" autoUpdateAnimBg="0"/>
      <p:bldP spid="1127428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0" y="774700"/>
            <a:ext cx="9144000" cy="57800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(IUGS definition; Le Maitre, 2002)</a:t>
            </a:r>
          </a:p>
          <a:p>
            <a:pPr>
              <a:defRPr/>
            </a:pPr>
            <a:endParaRPr lang="en-GB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sym typeface="Wingdings" pitchFamily="2" charset="2"/>
            </a:endParaRP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Either volcanic or plutonic rocks with the following characteristics: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&gt; 50 vol. % of primary carbonate minerals (e.g., dolomite, calcite, magnesite, etc.);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&lt; 20 mass % SiO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and </a:t>
            </a:r>
            <a:r>
              <a:rPr lang="en-GB" sz="24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occasionally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enriched in incompatible trace element contents;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If &gt; 50 vol. % carbonates and &gt; 20 mass % SiO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: silicocarbonatite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Whole-rock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classification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into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Calcio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-,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Magnesio-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and</a:t>
            </a:r>
            <a:r>
              <a:rPr lang="en-GB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Ferro-carbonatites;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Commonly associated with ultrabasic (e.g., nephelinites, melilitites) and intermediate silicate rocks (e.g., phonolites, syenites);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Difficulty to distinguish between primary and secondary carbonates;</a:t>
            </a:r>
          </a:p>
          <a:p>
            <a:pPr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By far the most peculiar igneous rock compositions;</a:t>
            </a:r>
          </a:p>
          <a:p>
            <a:pPr>
              <a:lnSpc>
                <a:spcPct val="90000"/>
              </a:lnSpc>
              <a:spcAft>
                <a:spcPts val="6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Volumetrically insignificant among igneous rocks.</a:t>
            </a:r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0" y="12700"/>
            <a:ext cx="91440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647700" y="762000"/>
            <a:ext cx="7886700" cy="584775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(Mitchell and Gittins, 2022 definition)</a:t>
            </a:r>
            <a:endParaRPr lang="en-GB" sz="3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sym typeface="Wingdings" pitchFamily="2" charset="2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5874" y="1892299"/>
            <a:ext cx="677864" cy="461665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 lIns="0" r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&gt; 30</a:t>
            </a:r>
          </a:p>
        </p:txBody>
      </p:sp>
      <p:sp>
        <p:nvSpPr>
          <p:cNvPr id="6" name="Figura a mano libera 5"/>
          <p:cNvSpPr/>
          <p:nvPr/>
        </p:nvSpPr>
        <p:spPr bwMode="auto">
          <a:xfrm>
            <a:off x="185057" y="2766788"/>
            <a:ext cx="1883229" cy="457200"/>
          </a:xfrm>
          <a:custGeom>
            <a:avLst/>
            <a:gdLst>
              <a:gd name="connsiteX0" fmla="*/ 0 w 1883229"/>
              <a:gd name="connsiteY0" fmla="*/ 457200 h 457200"/>
              <a:gd name="connsiteX1" fmla="*/ 108857 w 1883229"/>
              <a:gd name="connsiteY1" fmla="*/ 446314 h 457200"/>
              <a:gd name="connsiteX2" fmla="*/ 141514 w 1883229"/>
              <a:gd name="connsiteY2" fmla="*/ 424542 h 457200"/>
              <a:gd name="connsiteX3" fmla="*/ 228600 w 1883229"/>
              <a:gd name="connsiteY3" fmla="*/ 402771 h 457200"/>
              <a:gd name="connsiteX4" fmla="*/ 326572 w 1883229"/>
              <a:gd name="connsiteY4" fmla="*/ 370114 h 457200"/>
              <a:gd name="connsiteX5" fmla="*/ 359229 w 1883229"/>
              <a:gd name="connsiteY5" fmla="*/ 359228 h 457200"/>
              <a:gd name="connsiteX6" fmla="*/ 446314 w 1883229"/>
              <a:gd name="connsiteY6" fmla="*/ 337457 h 457200"/>
              <a:gd name="connsiteX7" fmla="*/ 478972 w 1883229"/>
              <a:gd name="connsiteY7" fmla="*/ 326571 h 457200"/>
              <a:gd name="connsiteX8" fmla="*/ 522514 w 1883229"/>
              <a:gd name="connsiteY8" fmla="*/ 315685 h 457200"/>
              <a:gd name="connsiteX9" fmla="*/ 566057 w 1883229"/>
              <a:gd name="connsiteY9" fmla="*/ 293914 h 457200"/>
              <a:gd name="connsiteX10" fmla="*/ 620486 w 1883229"/>
              <a:gd name="connsiteY10" fmla="*/ 283028 h 457200"/>
              <a:gd name="connsiteX11" fmla="*/ 707572 w 1883229"/>
              <a:gd name="connsiteY11" fmla="*/ 250371 h 457200"/>
              <a:gd name="connsiteX12" fmla="*/ 772886 w 1883229"/>
              <a:gd name="connsiteY12" fmla="*/ 239485 h 457200"/>
              <a:gd name="connsiteX13" fmla="*/ 870857 w 1883229"/>
              <a:gd name="connsiteY13" fmla="*/ 217714 h 457200"/>
              <a:gd name="connsiteX14" fmla="*/ 903514 w 1883229"/>
              <a:gd name="connsiteY14" fmla="*/ 206828 h 457200"/>
              <a:gd name="connsiteX15" fmla="*/ 947057 w 1883229"/>
              <a:gd name="connsiteY15" fmla="*/ 195942 h 457200"/>
              <a:gd name="connsiteX16" fmla="*/ 979714 w 1883229"/>
              <a:gd name="connsiteY16" fmla="*/ 185057 h 457200"/>
              <a:gd name="connsiteX17" fmla="*/ 1023257 w 1883229"/>
              <a:gd name="connsiteY17" fmla="*/ 174171 h 457200"/>
              <a:gd name="connsiteX18" fmla="*/ 1055914 w 1883229"/>
              <a:gd name="connsiteY18" fmla="*/ 163285 h 457200"/>
              <a:gd name="connsiteX19" fmla="*/ 1164772 w 1883229"/>
              <a:gd name="connsiteY19" fmla="*/ 152400 h 457200"/>
              <a:gd name="connsiteX20" fmla="*/ 1360714 w 1883229"/>
              <a:gd name="connsiteY20" fmla="*/ 119742 h 457200"/>
              <a:gd name="connsiteX21" fmla="*/ 1393372 w 1883229"/>
              <a:gd name="connsiteY21" fmla="*/ 108857 h 457200"/>
              <a:gd name="connsiteX22" fmla="*/ 1491343 w 1883229"/>
              <a:gd name="connsiteY22" fmla="*/ 97971 h 457200"/>
              <a:gd name="connsiteX23" fmla="*/ 1611086 w 1883229"/>
              <a:gd name="connsiteY23" fmla="*/ 76200 h 457200"/>
              <a:gd name="connsiteX24" fmla="*/ 1676400 w 1883229"/>
              <a:gd name="connsiteY24" fmla="*/ 65314 h 457200"/>
              <a:gd name="connsiteX25" fmla="*/ 1741714 w 1883229"/>
              <a:gd name="connsiteY25" fmla="*/ 43542 h 457200"/>
              <a:gd name="connsiteX26" fmla="*/ 1861457 w 1883229"/>
              <a:gd name="connsiteY26" fmla="*/ 10885 h 457200"/>
              <a:gd name="connsiteX27" fmla="*/ 1883229 w 1883229"/>
              <a:gd name="connsiteY27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83229" h="457200">
                <a:moveTo>
                  <a:pt x="0" y="457200"/>
                </a:moveTo>
                <a:cubicBezTo>
                  <a:pt x="36286" y="453571"/>
                  <a:pt x="73324" y="454514"/>
                  <a:pt x="108857" y="446314"/>
                </a:cubicBezTo>
                <a:cubicBezTo>
                  <a:pt x="121605" y="443372"/>
                  <a:pt x="129219" y="429013"/>
                  <a:pt x="141514" y="424542"/>
                </a:cubicBezTo>
                <a:cubicBezTo>
                  <a:pt x="169635" y="414316"/>
                  <a:pt x="200213" y="412233"/>
                  <a:pt x="228600" y="402771"/>
                </a:cubicBezTo>
                <a:lnTo>
                  <a:pt x="326572" y="370114"/>
                </a:lnTo>
                <a:cubicBezTo>
                  <a:pt x="337458" y="366485"/>
                  <a:pt x="348097" y="362011"/>
                  <a:pt x="359229" y="359228"/>
                </a:cubicBezTo>
                <a:cubicBezTo>
                  <a:pt x="388257" y="351971"/>
                  <a:pt x="417928" y="346919"/>
                  <a:pt x="446314" y="337457"/>
                </a:cubicBezTo>
                <a:cubicBezTo>
                  <a:pt x="457200" y="333828"/>
                  <a:pt x="467939" y="329723"/>
                  <a:pt x="478972" y="326571"/>
                </a:cubicBezTo>
                <a:cubicBezTo>
                  <a:pt x="493357" y="322461"/>
                  <a:pt x="508506" y="320938"/>
                  <a:pt x="522514" y="315685"/>
                </a:cubicBezTo>
                <a:cubicBezTo>
                  <a:pt x="537708" y="309987"/>
                  <a:pt x="550662" y="299046"/>
                  <a:pt x="566057" y="293914"/>
                </a:cubicBezTo>
                <a:cubicBezTo>
                  <a:pt x="583610" y="288063"/>
                  <a:pt x="602802" y="288469"/>
                  <a:pt x="620486" y="283028"/>
                </a:cubicBezTo>
                <a:cubicBezTo>
                  <a:pt x="650118" y="273911"/>
                  <a:pt x="677762" y="258888"/>
                  <a:pt x="707572" y="250371"/>
                </a:cubicBezTo>
                <a:cubicBezTo>
                  <a:pt x="728794" y="244307"/>
                  <a:pt x="751243" y="243814"/>
                  <a:pt x="772886" y="239485"/>
                </a:cubicBezTo>
                <a:cubicBezTo>
                  <a:pt x="805690" y="232924"/>
                  <a:pt x="838402" y="225828"/>
                  <a:pt x="870857" y="217714"/>
                </a:cubicBezTo>
                <a:cubicBezTo>
                  <a:pt x="881989" y="214931"/>
                  <a:pt x="892481" y="209980"/>
                  <a:pt x="903514" y="206828"/>
                </a:cubicBezTo>
                <a:cubicBezTo>
                  <a:pt x="917899" y="202718"/>
                  <a:pt x="932672" y="200052"/>
                  <a:pt x="947057" y="195942"/>
                </a:cubicBezTo>
                <a:cubicBezTo>
                  <a:pt x="958090" y="192790"/>
                  <a:pt x="968681" y="188209"/>
                  <a:pt x="979714" y="185057"/>
                </a:cubicBezTo>
                <a:cubicBezTo>
                  <a:pt x="994099" y="180947"/>
                  <a:pt x="1008872" y="178281"/>
                  <a:pt x="1023257" y="174171"/>
                </a:cubicBezTo>
                <a:cubicBezTo>
                  <a:pt x="1034290" y="171019"/>
                  <a:pt x="1044573" y="165030"/>
                  <a:pt x="1055914" y="163285"/>
                </a:cubicBezTo>
                <a:cubicBezTo>
                  <a:pt x="1091957" y="157740"/>
                  <a:pt x="1128486" y="156028"/>
                  <a:pt x="1164772" y="152400"/>
                </a:cubicBezTo>
                <a:cubicBezTo>
                  <a:pt x="1291689" y="110093"/>
                  <a:pt x="1168848" y="145324"/>
                  <a:pt x="1360714" y="119742"/>
                </a:cubicBezTo>
                <a:cubicBezTo>
                  <a:pt x="1372088" y="118225"/>
                  <a:pt x="1382053" y="110743"/>
                  <a:pt x="1393372" y="108857"/>
                </a:cubicBezTo>
                <a:cubicBezTo>
                  <a:pt x="1425783" y="103455"/>
                  <a:pt x="1458773" y="102314"/>
                  <a:pt x="1491343" y="97971"/>
                </a:cubicBezTo>
                <a:cubicBezTo>
                  <a:pt x="1551461" y="89955"/>
                  <a:pt x="1554668" y="86458"/>
                  <a:pt x="1611086" y="76200"/>
                </a:cubicBezTo>
                <a:cubicBezTo>
                  <a:pt x="1632802" y="72252"/>
                  <a:pt x="1654987" y="70667"/>
                  <a:pt x="1676400" y="65314"/>
                </a:cubicBezTo>
                <a:cubicBezTo>
                  <a:pt x="1698664" y="59748"/>
                  <a:pt x="1719450" y="49108"/>
                  <a:pt x="1741714" y="43542"/>
                </a:cubicBezTo>
                <a:cubicBezTo>
                  <a:pt x="1769204" y="36670"/>
                  <a:pt x="1827536" y="24453"/>
                  <a:pt x="1861457" y="10885"/>
                </a:cubicBezTo>
                <a:cubicBezTo>
                  <a:pt x="1868990" y="7872"/>
                  <a:pt x="1875972" y="3628"/>
                  <a:pt x="1883229" y="0"/>
                </a:cubicBezTo>
              </a:path>
            </a:pathLst>
          </a:custGeom>
          <a:noFill/>
          <a:ln w="190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7" name="Figura a mano libera 6"/>
          <p:cNvSpPr/>
          <p:nvPr/>
        </p:nvSpPr>
        <p:spPr bwMode="auto">
          <a:xfrm>
            <a:off x="261257" y="2777673"/>
            <a:ext cx="1970314" cy="392032"/>
          </a:xfrm>
          <a:custGeom>
            <a:avLst/>
            <a:gdLst>
              <a:gd name="connsiteX0" fmla="*/ 0 w 2155372"/>
              <a:gd name="connsiteY0" fmla="*/ 0 h 392032"/>
              <a:gd name="connsiteX1" fmla="*/ 217714 w 2155372"/>
              <a:gd name="connsiteY1" fmla="*/ 10886 h 392032"/>
              <a:gd name="connsiteX2" fmla="*/ 283029 w 2155372"/>
              <a:gd name="connsiteY2" fmla="*/ 32657 h 392032"/>
              <a:gd name="connsiteX3" fmla="*/ 402772 w 2155372"/>
              <a:gd name="connsiteY3" fmla="*/ 43543 h 392032"/>
              <a:gd name="connsiteX4" fmla="*/ 544286 w 2155372"/>
              <a:gd name="connsiteY4" fmla="*/ 65314 h 392032"/>
              <a:gd name="connsiteX5" fmla="*/ 849086 w 2155372"/>
              <a:gd name="connsiteY5" fmla="*/ 76200 h 392032"/>
              <a:gd name="connsiteX6" fmla="*/ 881743 w 2155372"/>
              <a:gd name="connsiteY6" fmla="*/ 87086 h 392032"/>
              <a:gd name="connsiteX7" fmla="*/ 979714 w 2155372"/>
              <a:gd name="connsiteY7" fmla="*/ 108857 h 392032"/>
              <a:gd name="connsiteX8" fmla="*/ 1045029 w 2155372"/>
              <a:gd name="connsiteY8" fmla="*/ 130628 h 392032"/>
              <a:gd name="connsiteX9" fmla="*/ 1208314 w 2155372"/>
              <a:gd name="connsiteY9" fmla="*/ 185057 h 392032"/>
              <a:gd name="connsiteX10" fmla="*/ 1338943 w 2155372"/>
              <a:gd name="connsiteY10" fmla="*/ 228600 h 392032"/>
              <a:gd name="connsiteX11" fmla="*/ 1371600 w 2155372"/>
              <a:gd name="connsiteY11" fmla="*/ 239486 h 392032"/>
              <a:gd name="connsiteX12" fmla="*/ 1404257 w 2155372"/>
              <a:gd name="connsiteY12" fmla="*/ 250371 h 392032"/>
              <a:gd name="connsiteX13" fmla="*/ 1436914 w 2155372"/>
              <a:gd name="connsiteY13" fmla="*/ 272143 h 392032"/>
              <a:gd name="connsiteX14" fmla="*/ 1491343 w 2155372"/>
              <a:gd name="connsiteY14" fmla="*/ 283028 h 392032"/>
              <a:gd name="connsiteX15" fmla="*/ 1534886 w 2155372"/>
              <a:gd name="connsiteY15" fmla="*/ 293914 h 392032"/>
              <a:gd name="connsiteX16" fmla="*/ 1589314 w 2155372"/>
              <a:gd name="connsiteY16" fmla="*/ 304800 h 392032"/>
              <a:gd name="connsiteX17" fmla="*/ 1665514 w 2155372"/>
              <a:gd name="connsiteY17" fmla="*/ 326571 h 392032"/>
              <a:gd name="connsiteX18" fmla="*/ 1719943 w 2155372"/>
              <a:gd name="connsiteY18" fmla="*/ 337457 h 392032"/>
              <a:gd name="connsiteX19" fmla="*/ 1752600 w 2155372"/>
              <a:gd name="connsiteY19" fmla="*/ 348343 h 392032"/>
              <a:gd name="connsiteX20" fmla="*/ 1807029 w 2155372"/>
              <a:gd name="connsiteY20" fmla="*/ 359228 h 392032"/>
              <a:gd name="connsiteX21" fmla="*/ 2013857 w 2155372"/>
              <a:gd name="connsiteY21" fmla="*/ 381000 h 392032"/>
              <a:gd name="connsiteX22" fmla="*/ 2155372 w 2155372"/>
              <a:gd name="connsiteY22" fmla="*/ 391886 h 39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55372" h="392032">
                <a:moveTo>
                  <a:pt x="0" y="0"/>
                </a:moveTo>
                <a:cubicBezTo>
                  <a:pt x="72571" y="3629"/>
                  <a:pt x="145531" y="2557"/>
                  <a:pt x="217714" y="10886"/>
                </a:cubicBezTo>
                <a:cubicBezTo>
                  <a:pt x="240512" y="13517"/>
                  <a:pt x="260174" y="30579"/>
                  <a:pt x="283029" y="32657"/>
                </a:cubicBezTo>
                <a:lnTo>
                  <a:pt x="402772" y="43543"/>
                </a:lnTo>
                <a:cubicBezTo>
                  <a:pt x="453821" y="53752"/>
                  <a:pt x="489541" y="62273"/>
                  <a:pt x="544286" y="65314"/>
                </a:cubicBezTo>
                <a:cubicBezTo>
                  <a:pt x="645794" y="70953"/>
                  <a:pt x="747486" y="72571"/>
                  <a:pt x="849086" y="76200"/>
                </a:cubicBezTo>
                <a:cubicBezTo>
                  <a:pt x="859972" y="79829"/>
                  <a:pt x="870611" y="84303"/>
                  <a:pt x="881743" y="87086"/>
                </a:cubicBezTo>
                <a:cubicBezTo>
                  <a:pt x="943925" y="102631"/>
                  <a:pt x="923815" y="92087"/>
                  <a:pt x="979714" y="108857"/>
                </a:cubicBezTo>
                <a:cubicBezTo>
                  <a:pt x="1001695" y="115451"/>
                  <a:pt x="1023257" y="123371"/>
                  <a:pt x="1045029" y="130628"/>
                </a:cubicBezTo>
                <a:lnTo>
                  <a:pt x="1208314" y="185057"/>
                </a:lnTo>
                <a:lnTo>
                  <a:pt x="1338943" y="228600"/>
                </a:lnTo>
                <a:lnTo>
                  <a:pt x="1371600" y="239486"/>
                </a:lnTo>
                <a:lnTo>
                  <a:pt x="1404257" y="250371"/>
                </a:lnTo>
                <a:cubicBezTo>
                  <a:pt x="1415143" y="257628"/>
                  <a:pt x="1424664" y="267549"/>
                  <a:pt x="1436914" y="272143"/>
                </a:cubicBezTo>
                <a:cubicBezTo>
                  <a:pt x="1454238" y="278640"/>
                  <a:pt x="1473281" y="279014"/>
                  <a:pt x="1491343" y="283028"/>
                </a:cubicBezTo>
                <a:cubicBezTo>
                  <a:pt x="1505948" y="286273"/>
                  <a:pt x="1520281" y="290668"/>
                  <a:pt x="1534886" y="293914"/>
                </a:cubicBezTo>
                <a:cubicBezTo>
                  <a:pt x="1552947" y="297928"/>
                  <a:pt x="1571253" y="300786"/>
                  <a:pt x="1589314" y="304800"/>
                </a:cubicBezTo>
                <a:cubicBezTo>
                  <a:pt x="1772601" y="345532"/>
                  <a:pt x="1520024" y="290199"/>
                  <a:pt x="1665514" y="326571"/>
                </a:cubicBezTo>
                <a:cubicBezTo>
                  <a:pt x="1683464" y="331058"/>
                  <a:pt x="1701993" y="332969"/>
                  <a:pt x="1719943" y="337457"/>
                </a:cubicBezTo>
                <a:cubicBezTo>
                  <a:pt x="1731075" y="340240"/>
                  <a:pt x="1741468" y="345560"/>
                  <a:pt x="1752600" y="348343"/>
                </a:cubicBezTo>
                <a:cubicBezTo>
                  <a:pt x="1770550" y="352830"/>
                  <a:pt x="1788742" y="356415"/>
                  <a:pt x="1807029" y="359228"/>
                </a:cubicBezTo>
                <a:cubicBezTo>
                  <a:pt x="1890684" y="372098"/>
                  <a:pt x="1924164" y="371558"/>
                  <a:pt x="2013857" y="381000"/>
                </a:cubicBezTo>
                <a:cubicBezTo>
                  <a:pt x="2138650" y="394136"/>
                  <a:pt x="2059468" y="391886"/>
                  <a:pt x="2155372" y="391886"/>
                </a:cubicBezTo>
              </a:path>
            </a:pathLst>
          </a:custGeom>
          <a:noFill/>
          <a:ln w="190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2289626" y="3093356"/>
            <a:ext cx="3184074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22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Regardless of SiO</a:t>
            </a:r>
            <a:r>
              <a:rPr lang="en-GB" sz="2200" i="1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2</a:t>
            </a:r>
            <a:r>
              <a:rPr lang="en-GB" sz="22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 content</a:t>
            </a:r>
          </a:p>
        </p:txBody>
      </p:sp>
      <p:sp>
        <p:nvSpPr>
          <p:cNvPr id="10" name="Rettangolo 9"/>
          <p:cNvSpPr/>
          <p:nvPr/>
        </p:nvSpPr>
        <p:spPr bwMode="auto">
          <a:xfrm>
            <a:off x="97971" y="4445000"/>
            <a:ext cx="8860972" cy="20193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1752600" y="4563064"/>
            <a:ext cx="5638800" cy="7571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Aft>
                <a:spcPts val="12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"</a:t>
            </a: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A compositional classification is decidedly unsuitable for carbonatites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"</a:t>
            </a:r>
          </a:p>
        </p:txBody>
      </p:sp>
      <p:sp>
        <p:nvSpPr>
          <p:cNvPr id="14" name="Text Box 3"/>
          <p:cNvSpPr txBox="1">
            <a:spLocks noChangeArrowheads="1"/>
          </p:cNvSpPr>
          <p:nvPr/>
        </p:nvSpPr>
        <p:spPr bwMode="auto">
          <a:xfrm>
            <a:off x="1536700" y="5502864"/>
            <a:ext cx="6070600" cy="7571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Aft>
                <a:spcPts val="1200"/>
              </a:spcAft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"</a:t>
            </a: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We consider that modal mineralogy is the most appropriate basis for classification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"</a:t>
            </a:r>
          </a:p>
        </p:txBody>
      </p:sp>
      <p:sp>
        <p:nvSpPr>
          <p:cNvPr id="16" name="Figura a mano libera 15"/>
          <p:cNvSpPr/>
          <p:nvPr/>
        </p:nvSpPr>
        <p:spPr bwMode="auto">
          <a:xfrm>
            <a:off x="5976257" y="3592288"/>
            <a:ext cx="1883229" cy="457200"/>
          </a:xfrm>
          <a:custGeom>
            <a:avLst/>
            <a:gdLst>
              <a:gd name="connsiteX0" fmla="*/ 0 w 1883229"/>
              <a:gd name="connsiteY0" fmla="*/ 457200 h 457200"/>
              <a:gd name="connsiteX1" fmla="*/ 108857 w 1883229"/>
              <a:gd name="connsiteY1" fmla="*/ 446314 h 457200"/>
              <a:gd name="connsiteX2" fmla="*/ 141514 w 1883229"/>
              <a:gd name="connsiteY2" fmla="*/ 424542 h 457200"/>
              <a:gd name="connsiteX3" fmla="*/ 228600 w 1883229"/>
              <a:gd name="connsiteY3" fmla="*/ 402771 h 457200"/>
              <a:gd name="connsiteX4" fmla="*/ 326572 w 1883229"/>
              <a:gd name="connsiteY4" fmla="*/ 370114 h 457200"/>
              <a:gd name="connsiteX5" fmla="*/ 359229 w 1883229"/>
              <a:gd name="connsiteY5" fmla="*/ 359228 h 457200"/>
              <a:gd name="connsiteX6" fmla="*/ 446314 w 1883229"/>
              <a:gd name="connsiteY6" fmla="*/ 337457 h 457200"/>
              <a:gd name="connsiteX7" fmla="*/ 478972 w 1883229"/>
              <a:gd name="connsiteY7" fmla="*/ 326571 h 457200"/>
              <a:gd name="connsiteX8" fmla="*/ 522514 w 1883229"/>
              <a:gd name="connsiteY8" fmla="*/ 315685 h 457200"/>
              <a:gd name="connsiteX9" fmla="*/ 566057 w 1883229"/>
              <a:gd name="connsiteY9" fmla="*/ 293914 h 457200"/>
              <a:gd name="connsiteX10" fmla="*/ 620486 w 1883229"/>
              <a:gd name="connsiteY10" fmla="*/ 283028 h 457200"/>
              <a:gd name="connsiteX11" fmla="*/ 707572 w 1883229"/>
              <a:gd name="connsiteY11" fmla="*/ 250371 h 457200"/>
              <a:gd name="connsiteX12" fmla="*/ 772886 w 1883229"/>
              <a:gd name="connsiteY12" fmla="*/ 239485 h 457200"/>
              <a:gd name="connsiteX13" fmla="*/ 870857 w 1883229"/>
              <a:gd name="connsiteY13" fmla="*/ 217714 h 457200"/>
              <a:gd name="connsiteX14" fmla="*/ 903514 w 1883229"/>
              <a:gd name="connsiteY14" fmla="*/ 206828 h 457200"/>
              <a:gd name="connsiteX15" fmla="*/ 947057 w 1883229"/>
              <a:gd name="connsiteY15" fmla="*/ 195942 h 457200"/>
              <a:gd name="connsiteX16" fmla="*/ 979714 w 1883229"/>
              <a:gd name="connsiteY16" fmla="*/ 185057 h 457200"/>
              <a:gd name="connsiteX17" fmla="*/ 1023257 w 1883229"/>
              <a:gd name="connsiteY17" fmla="*/ 174171 h 457200"/>
              <a:gd name="connsiteX18" fmla="*/ 1055914 w 1883229"/>
              <a:gd name="connsiteY18" fmla="*/ 163285 h 457200"/>
              <a:gd name="connsiteX19" fmla="*/ 1164772 w 1883229"/>
              <a:gd name="connsiteY19" fmla="*/ 152400 h 457200"/>
              <a:gd name="connsiteX20" fmla="*/ 1360714 w 1883229"/>
              <a:gd name="connsiteY20" fmla="*/ 119742 h 457200"/>
              <a:gd name="connsiteX21" fmla="*/ 1393372 w 1883229"/>
              <a:gd name="connsiteY21" fmla="*/ 108857 h 457200"/>
              <a:gd name="connsiteX22" fmla="*/ 1491343 w 1883229"/>
              <a:gd name="connsiteY22" fmla="*/ 97971 h 457200"/>
              <a:gd name="connsiteX23" fmla="*/ 1611086 w 1883229"/>
              <a:gd name="connsiteY23" fmla="*/ 76200 h 457200"/>
              <a:gd name="connsiteX24" fmla="*/ 1676400 w 1883229"/>
              <a:gd name="connsiteY24" fmla="*/ 65314 h 457200"/>
              <a:gd name="connsiteX25" fmla="*/ 1741714 w 1883229"/>
              <a:gd name="connsiteY25" fmla="*/ 43542 h 457200"/>
              <a:gd name="connsiteX26" fmla="*/ 1861457 w 1883229"/>
              <a:gd name="connsiteY26" fmla="*/ 10885 h 457200"/>
              <a:gd name="connsiteX27" fmla="*/ 1883229 w 1883229"/>
              <a:gd name="connsiteY27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83229" h="457200">
                <a:moveTo>
                  <a:pt x="0" y="457200"/>
                </a:moveTo>
                <a:cubicBezTo>
                  <a:pt x="36286" y="453571"/>
                  <a:pt x="73324" y="454514"/>
                  <a:pt x="108857" y="446314"/>
                </a:cubicBezTo>
                <a:cubicBezTo>
                  <a:pt x="121605" y="443372"/>
                  <a:pt x="129219" y="429013"/>
                  <a:pt x="141514" y="424542"/>
                </a:cubicBezTo>
                <a:cubicBezTo>
                  <a:pt x="169635" y="414316"/>
                  <a:pt x="200213" y="412233"/>
                  <a:pt x="228600" y="402771"/>
                </a:cubicBezTo>
                <a:lnTo>
                  <a:pt x="326572" y="370114"/>
                </a:lnTo>
                <a:cubicBezTo>
                  <a:pt x="337458" y="366485"/>
                  <a:pt x="348097" y="362011"/>
                  <a:pt x="359229" y="359228"/>
                </a:cubicBezTo>
                <a:cubicBezTo>
                  <a:pt x="388257" y="351971"/>
                  <a:pt x="417928" y="346919"/>
                  <a:pt x="446314" y="337457"/>
                </a:cubicBezTo>
                <a:cubicBezTo>
                  <a:pt x="457200" y="333828"/>
                  <a:pt x="467939" y="329723"/>
                  <a:pt x="478972" y="326571"/>
                </a:cubicBezTo>
                <a:cubicBezTo>
                  <a:pt x="493357" y="322461"/>
                  <a:pt x="508506" y="320938"/>
                  <a:pt x="522514" y="315685"/>
                </a:cubicBezTo>
                <a:cubicBezTo>
                  <a:pt x="537708" y="309987"/>
                  <a:pt x="550662" y="299046"/>
                  <a:pt x="566057" y="293914"/>
                </a:cubicBezTo>
                <a:cubicBezTo>
                  <a:pt x="583610" y="288063"/>
                  <a:pt x="602802" y="288469"/>
                  <a:pt x="620486" y="283028"/>
                </a:cubicBezTo>
                <a:cubicBezTo>
                  <a:pt x="650118" y="273911"/>
                  <a:pt x="677762" y="258888"/>
                  <a:pt x="707572" y="250371"/>
                </a:cubicBezTo>
                <a:cubicBezTo>
                  <a:pt x="728794" y="244307"/>
                  <a:pt x="751243" y="243814"/>
                  <a:pt x="772886" y="239485"/>
                </a:cubicBezTo>
                <a:cubicBezTo>
                  <a:pt x="805690" y="232924"/>
                  <a:pt x="838402" y="225828"/>
                  <a:pt x="870857" y="217714"/>
                </a:cubicBezTo>
                <a:cubicBezTo>
                  <a:pt x="881989" y="214931"/>
                  <a:pt x="892481" y="209980"/>
                  <a:pt x="903514" y="206828"/>
                </a:cubicBezTo>
                <a:cubicBezTo>
                  <a:pt x="917899" y="202718"/>
                  <a:pt x="932672" y="200052"/>
                  <a:pt x="947057" y="195942"/>
                </a:cubicBezTo>
                <a:cubicBezTo>
                  <a:pt x="958090" y="192790"/>
                  <a:pt x="968681" y="188209"/>
                  <a:pt x="979714" y="185057"/>
                </a:cubicBezTo>
                <a:cubicBezTo>
                  <a:pt x="994099" y="180947"/>
                  <a:pt x="1008872" y="178281"/>
                  <a:pt x="1023257" y="174171"/>
                </a:cubicBezTo>
                <a:cubicBezTo>
                  <a:pt x="1034290" y="171019"/>
                  <a:pt x="1044573" y="165030"/>
                  <a:pt x="1055914" y="163285"/>
                </a:cubicBezTo>
                <a:cubicBezTo>
                  <a:pt x="1091957" y="157740"/>
                  <a:pt x="1128486" y="156028"/>
                  <a:pt x="1164772" y="152400"/>
                </a:cubicBezTo>
                <a:cubicBezTo>
                  <a:pt x="1291689" y="110093"/>
                  <a:pt x="1168848" y="145324"/>
                  <a:pt x="1360714" y="119742"/>
                </a:cubicBezTo>
                <a:cubicBezTo>
                  <a:pt x="1372088" y="118225"/>
                  <a:pt x="1382053" y="110743"/>
                  <a:pt x="1393372" y="108857"/>
                </a:cubicBezTo>
                <a:cubicBezTo>
                  <a:pt x="1425783" y="103455"/>
                  <a:pt x="1458773" y="102314"/>
                  <a:pt x="1491343" y="97971"/>
                </a:cubicBezTo>
                <a:cubicBezTo>
                  <a:pt x="1551461" y="89955"/>
                  <a:pt x="1554668" y="86458"/>
                  <a:pt x="1611086" y="76200"/>
                </a:cubicBezTo>
                <a:cubicBezTo>
                  <a:pt x="1632802" y="72252"/>
                  <a:pt x="1654987" y="70667"/>
                  <a:pt x="1676400" y="65314"/>
                </a:cubicBezTo>
                <a:cubicBezTo>
                  <a:pt x="1698664" y="59748"/>
                  <a:pt x="1719450" y="49108"/>
                  <a:pt x="1741714" y="43542"/>
                </a:cubicBezTo>
                <a:cubicBezTo>
                  <a:pt x="1769204" y="36670"/>
                  <a:pt x="1827536" y="24453"/>
                  <a:pt x="1861457" y="10885"/>
                </a:cubicBezTo>
                <a:cubicBezTo>
                  <a:pt x="1868990" y="7872"/>
                  <a:pt x="1875972" y="3628"/>
                  <a:pt x="1883229" y="0"/>
                </a:cubicBezTo>
              </a:path>
            </a:pathLst>
          </a:custGeom>
          <a:noFill/>
          <a:ln w="190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7" name="Figura a mano libera 16"/>
          <p:cNvSpPr/>
          <p:nvPr/>
        </p:nvSpPr>
        <p:spPr bwMode="auto">
          <a:xfrm>
            <a:off x="6052457" y="3603173"/>
            <a:ext cx="1970314" cy="392032"/>
          </a:xfrm>
          <a:custGeom>
            <a:avLst/>
            <a:gdLst>
              <a:gd name="connsiteX0" fmla="*/ 0 w 2155372"/>
              <a:gd name="connsiteY0" fmla="*/ 0 h 392032"/>
              <a:gd name="connsiteX1" fmla="*/ 217714 w 2155372"/>
              <a:gd name="connsiteY1" fmla="*/ 10886 h 392032"/>
              <a:gd name="connsiteX2" fmla="*/ 283029 w 2155372"/>
              <a:gd name="connsiteY2" fmla="*/ 32657 h 392032"/>
              <a:gd name="connsiteX3" fmla="*/ 402772 w 2155372"/>
              <a:gd name="connsiteY3" fmla="*/ 43543 h 392032"/>
              <a:gd name="connsiteX4" fmla="*/ 544286 w 2155372"/>
              <a:gd name="connsiteY4" fmla="*/ 65314 h 392032"/>
              <a:gd name="connsiteX5" fmla="*/ 849086 w 2155372"/>
              <a:gd name="connsiteY5" fmla="*/ 76200 h 392032"/>
              <a:gd name="connsiteX6" fmla="*/ 881743 w 2155372"/>
              <a:gd name="connsiteY6" fmla="*/ 87086 h 392032"/>
              <a:gd name="connsiteX7" fmla="*/ 979714 w 2155372"/>
              <a:gd name="connsiteY7" fmla="*/ 108857 h 392032"/>
              <a:gd name="connsiteX8" fmla="*/ 1045029 w 2155372"/>
              <a:gd name="connsiteY8" fmla="*/ 130628 h 392032"/>
              <a:gd name="connsiteX9" fmla="*/ 1208314 w 2155372"/>
              <a:gd name="connsiteY9" fmla="*/ 185057 h 392032"/>
              <a:gd name="connsiteX10" fmla="*/ 1338943 w 2155372"/>
              <a:gd name="connsiteY10" fmla="*/ 228600 h 392032"/>
              <a:gd name="connsiteX11" fmla="*/ 1371600 w 2155372"/>
              <a:gd name="connsiteY11" fmla="*/ 239486 h 392032"/>
              <a:gd name="connsiteX12" fmla="*/ 1404257 w 2155372"/>
              <a:gd name="connsiteY12" fmla="*/ 250371 h 392032"/>
              <a:gd name="connsiteX13" fmla="*/ 1436914 w 2155372"/>
              <a:gd name="connsiteY13" fmla="*/ 272143 h 392032"/>
              <a:gd name="connsiteX14" fmla="*/ 1491343 w 2155372"/>
              <a:gd name="connsiteY14" fmla="*/ 283028 h 392032"/>
              <a:gd name="connsiteX15" fmla="*/ 1534886 w 2155372"/>
              <a:gd name="connsiteY15" fmla="*/ 293914 h 392032"/>
              <a:gd name="connsiteX16" fmla="*/ 1589314 w 2155372"/>
              <a:gd name="connsiteY16" fmla="*/ 304800 h 392032"/>
              <a:gd name="connsiteX17" fmla="*/ 1665514 w 2155372"/>
              <a:gd name="connsiteY17" fmla="*/ 326571 h 392032"/>
              <a:gd name="connsiteX18" fmla="*/ 1719943 w 2155372"/>
              <a:gd name="connsiteY18" fmla="*/ 337457 h 392032"/>
              <a:gd name="connsiteX19" fmla="*/ 1752600 w 2155372"/>
              <a:gd name="connsiteY19" fmla="*/ 348343 h 392032"/>
              <a:gd name="connsiteX20" fmla="*/ 1807029 w 2155372"/>
              <a:gd name="connsiteY20" fmla="*/ 359228 h 392032"/>
              <a:gd name="connsiteX21" fmla="*/ 2013857 w 2155372"/>
              <a:gd name="connsiteY21" fmla="*/ 381000 h 392032"/>
              <a:gd name="connsiteX22" fmla="*/ 2155372 w 2155372"/>
              <a:gd name="connsiteY22" fmla="*/ 391886 h 39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55372" h="392032">
                <a:moveTo>
                  <a:pt x="0" y="0"/>
                </a:moveTo>
                <a:cubicBezTo>
                  <a:pt x="72571" y="3629"/>
                  <a:pt x="145531" y="2557"/>
                  <a:pt x="217714" y="10886"/>
                </a:cubicBezTo>
                <a:cubicBezTo>
                  <a:pt x="240512" y="13517"/>
                  <a:pt x="260174" y="30579"/>
                  <a:pt x="283029" y="32657"/>
                </a:cubicBezTo>
                <a:lnTo>
                  <a:pt x="402772" y="43543"/>
                </a:lnTo>
                <a:cubicBezTo>
                  <a:pt x="453821" y="53752"/>
                  <a:pt x="489541" y="62273"/>
                  <a:pt x="544286" y="65314"/>
                </a:cubicBezTo>
                <a:cubicBezTo>
                  <a:pt x="645794" y="70953"/>
                  <a:pt x="747486" y="72571"/>
                  <a:pt x="849086" y="76200"/>
                </a:cubicBezTo>
                <a:cubicBezTo>
                  <a:pt x="859972" y="79829"/>
                  <a:pt x="870611" y="84303"/>
                  <a:pt x="881743" y="87086"/>
                </a:cubicBezTo>
                <a:cubicBezTo>
                  <a:pt x="943925" y="102631"/>
                  <a:pt x="923815" y="92087"/>
                  <a:pt x="979714" y="108857"/>
                </a:cubicBezTo>
                <a:cubicBezTo>
                  <a:pt x="1001695" y="115451"/>
                  <a:pt x="1023257" y="123371"/>
                  <a:pt x="1045029" y="130628"/>
                </a:cubicBezTo>
                <a:lnTo>
                  <a:pt x="1208314" y="185057"/>
                </a:lnTo>
                <a:lnTo>
                  <a:pt x="1338943" y="228600"/>
                </a:lnTo>
                <a:lnTo>
                  <a:pt x="1371600" y="239486"/>
                </a:lnTo>
                <a:lnTo>
                  <a:pt x="1404257" y="250371"/>
                </a:lnTo>
                <a:cubicBezTo>
                  <a:pt x="1415143" y="257628"/>
                  <a:pt x="1424664" y="267549"/>
                  <a:pt x="1436914" y="272143"/>
                </a:cubicBezTo>
                <a:cubicBezTo>
                  <a:pt x="1454238" y="278640"/>
                  <a:pt x="1473281" y="279014"/>
                  <a:pt x="1491343" y="283028"/>
                </a:cubicBezTo>
                <a:cubicBezTo>
                  <a:pt x="1505948" y="286273"/>
                  <a:pt x="1520281" y="290668"/>
                  <a:pt x="1534886" y="293914"/>
                </a:cubicBezTo>
                <a:cubicBezTo>
                  <a:pt x="1552947" y="297928"/>
                  <a:pt x="1571253" y="300786"/>
                  <a:pt x="1589314" y="304800"/>
                </a:cubicBezTo>
                <a:cubicBezTo>
                  <a:pt x="1772601" y="345532"/>
                  <a:pt x="1520024" y="290199"/>
                  <a:pt x="1665514" y="326571"/>
                </a:cubicBezTo>
                <a:cubicBezTo>
                  <a:pt x="1683464" y="331058"/>
                  <a:pt x="1701993" y="332969"/>
                  <a:pt x="1719943" y="337457"/>
                </a:cubicBezTo>
                <a:cubicBezTo>
                  <a:pt x="1731075" y="340240"/>
                  <a:pt x="1741468" y="345560"/>
                  <a:pt x="1752600" y="348343"/>
                </a:cubicBezTo>
                <a:cubicBezTo>
                  <a:pt x="1770550" y="352830"/>
                  <a:pt x="1788742" y="356415"/>
                  <a:pt x="1807029" y="359228"/>
                </a:cubicBezTo>
                <a:cubicBezTo>
                  <a:pt x="1890684" y="372098"/>
                  <a:pt x="1924164" y="371558"/>
                  <a:pt x="2013857" y="381000"/>
                </a:cubicBezTo>
                <a:cubicBezTo>
                  <a:pt x="2138650" y="394136"/>
                  <a:pt x="2059468" y="391886"/>
                  <a:pt x="2155372" y="391886"/>
                </a:cubicBezTo>
              </a:path>
            </a:pathLst>
          </a:custGeom>
          <a:noFill/>
          <a:ln w="190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8" name="Text Box 3"/>
          <p:cNvSpPr txBox="1">
            <a:spLocks noChangeArrowheads="1"/>
          </p:cNvSpPr>
          <p:nvPr/>
        </p:nvSpPr>
        <p:spPr bwMode="auto">
          <a:xfrm>
            <a:off x="5439230" y="3004456"/>
            <a:ext cx="3184070" cy="66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5000"/>
              </a:lnSpc>
              <a:defRPr/>
            </a:pPr>
            <a:r>
              <a:rPr lang="en-GB" sz="22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These authors propose to delete this term</a:t>
            </a:r>
          </a:p>
        </p:txBody>
      </p:sp>
      <p:cxnSp>
        <p:nvCxnSpPr>
          <p:cNvPr id="3" name="Connettore 1 2"/>
          <p:cNvCxnSpPr/>
          <p:nvPr/>
        </p:nvCxnSpPr>
        <p:spPr bwMode="auto">
          <a:xfrm>
            <a:off x="127000" y="4191000"/>
            <a:ext cx="8877300" cy="25400"/>
          </a:xfrm>
          <a:prstGeom prst="line">
            <a:avLst/>
          </a:prstGeom>
          <a:noFill/>
          <a:ln w="1905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277976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10" grpId="0" animBg="1"/>
      <p:bldP spid="12" grpId="0"/>
      <p:bldP spid="14" grpId="0"/>
      <p:bldP spid="16" grpId="0" animBg="1"/>
      <p:bldP spid="17" grpId="0" animBg="1"/>
      <p:bldP spid="1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02" name="Rectangle 6"/>
          <p:cNvSpPr>
            <a:spLocks noChangeArrowheads="1"/>
          </p:cNvSpPr>
          <p:nvPr/>
        </p:nvSpPr>
        <p:spPr bwMode="auto">
          <a:xfrm>
            <a:off x="0" y="0"/>
            <a:ext cx="9144000" cy="176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Before starting any discussion on the origin of igneous rocks we must be able to classify them.	</a:t>
            </a:r>
          </a:p>
        </p:txBody>
      </p:sp>
      <p:sp>
        <p:nvSpPr>
          <p:cNvPr id="336903" name="Rectangle 7"/>
          <p:cNvSpPr>
            <a:spLocks noChangeArrowheads="1"/>
          </p:cNvSpPr>
          <p:nvPr/>
        </p:nvSpPr>
        <p:spPr bwMode="auto">
          <a:xfrm>
            <a:off x="0" y="1271588"/>
            <a:ext cx="9144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How can we classify an igneous rock?</a:t>
            </a:r>
            <a:endParaRPr lang="en-GB" sz="3200" dirty="0"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36905" name="Rectangle 9"/>
          <p:cNvSpPr>
            <a:spLocks noChangeArrowheads="1"/>
          </p:cNvSpPr>
          <p:nvPr/>
        </p:nvSpPr>
        <p:spPr bwMode="auto">
          <a:xfrm>
            <a:off x="0" y="2063750"/>
            <a:ext cx="9144000" cy="20621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For the silicatic rocks we use: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2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32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TAS</a:t>
            </a:r>
            <a:r>
              <a:rPr lang="en-GB" sz="32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Diagram (Total Alkali vs. Silica)</a:t>
            </a:r>
            <a:b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Double Triangle of</a:t>
            </a:r>
            <a:r>
              <a:rPr lang="en-GB" sz="32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Streckeisen</a:t>
            </a:r>
          </a:p>
        </p:txBody>
      </p:sp>
      <p:sp>
        <p:nvSpPr>
          <p:cNvPr id="2" name="Rectangle 9">
            <a:extLst>
              <a:ext uri="{FF2B5EF4-FFF2-40B4-BE49-F238E27FC236}">
                <a16:creationId xmlns="" xmlns:a16="http://schemas.microsoft.com/office/drawing/2014/main" id="{DB73F1BD-D1ED-8A92-0151-5C388FDD4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283075"/>
            <a:ext cx="9144000" cy="19697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These diagrams are sufficient to classify</a:t>
            </a:r>
          </a:p>
          <a:p>
            <a:pPr algn="ctr">
              <a:spcAft>
                <a:spcPts val="1200"/>
              </a:spcAft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great majority of volcanic and plutonic rocks.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TAS: No way to classify plutonic rocks.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TAS and Streckeisen: No way to classify exotic compositions.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6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6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6902" grpId="0"/>
      <p:bldP spid="336903" grpId="0"/>
      <p:bldP spid="336905" grpId="0"/>
      <p:bldP spid="2" grpId="0" uiExpand="1" build="p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77" name="Rectangle 5"/>
          <p:cNvSpPr>
            <a:spLocks noChangeArrowheads="1"/>
          </p:cNvSpPr>
          <p:nvPr/>
        </p:nvSpPr>
        <p:spPr bwMode="auto">
          <a:xfrm>
            <a:off x="25400" y="746125"/>
            <a:ext cx="9118600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If minerals are visible, carbonatites can be classified as follows: (IUGS)</a:t>
            </a:r>
          </a:p>
        </p:txBody>
      </p:sp>
      <p:sp>
        <p:nvSpPr>
          <p:cNvPr id="1129478" name="Rectangle 6"/>
          <p:cNvSpPr>
            <a:spLocks noChangeArrowheads="1"/>
          </p:cNvSpPr>
          <p:nvPr/>
        </p:nvSpPr>
        <p:spPr bwMode="auto">
          <a:xfrm>
            <a:off x="179388" y="2123109"/>
            <a:ext cx="8964612" cy="40934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</a:t>
            </a: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</a:rPr>
              <a:t>ö</a:t>
            </a: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vite</a:t>
            </a:r>
            <a:r>
              <a:rPr lang="en-GB" sz="4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(plutonic rock with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calcite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as the main carbonate mineral)</a:t>
            </a:r>
          </a:p>
          <a:p>
            <a:pPr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Alvikite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(volcanic rock with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calcite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as the main carbonate mineral)</a:t>
            </a:r>
          </a:p>
          <a:p>
            <a:pPr>
              <a:defRPr/>
            </a:pPr>
            <a:r>
              <a:rPr lang="en-GB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Rauhaugite</a:t>
            </a: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(plutonic rock with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dolomite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as the main carbonate mineral)</a:t>
            </a:r>
          </a:p>
          <a:p>
            <a:pPr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Beforsite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(volcanic rock with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dolomite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as the main carbonate mineral)</a:t>
            </a:r>
          </a:p>
          <a:p>
            <a:pPr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Ferrocarbonatite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(rock with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Fe-rich carbonate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minerals)</a:t>
            </a:r>
          </a:p>
          <a:p>
            <a:pPr marL="3675063" indent="-3675063"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Natrocarbonatite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(essentially made up of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Na-, K- and Ca- carbonate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minerals)</a:t>
            </a:r>
          </a:p>
        </p:txBody>
      </p:sp>
      <p:sp>
        <p:nvSpPr>
          <p:cNvPr id="5" name="Rettangolo arrotondato 4"/>
          <p:cNvSpPr/>
          <p:nvPr/>
        </p:nvSpPr>
        <p:spPr bwMode="auto">
          <a:xfrm>
            <a:off x="125181" y="2177143"/>
            <a:ext cx="7858124" cy="1262743"/>
          </a:xfrm>
          <a:prstGeom prst="roundRect">
            <a:avLst/>
          </a:pr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5409531" y="1700875"/>
            <a:ext cx="2506744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n-GB" sz="2400" dirty="0">
                <a:solidFill>
                  <a:schemeClr val="bg1"/>
                </a:solidFill>
                <a:latin typeface="Calibri" pitchFamily="34" charset="0"/>
              </a:rPr>
              <a:t>Ca-carbonatites</a:t>
            </a: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29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29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9477" grpId="0"/>
      <p:bldP spid="1129478" grpId="0"/>
      <p:bldP spid="5" grpId="0" animBg="1"/>
      <p:bldP spid="6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0" y="744538"/>
            <a:ext cx="9144000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If minerals are too small, carbonatites can be classified as follows: (IUGS)</a:t>
            </a:r>
          </a:p>
        </p:txBody>
      </p:sp>
      <p:grpSp>
        <p:nvGrpSpPr>
          <p:cNvPr id="2" name="Group 24"/>
          <p:cNvGrpSpPr>
            <a:grpSpLocks noChangeAspect="1"/>
          </p:cNvGrpSpPr>
          <p:nvPr/>
        </p:nvGrpSpPr>
        <p:grpSpPr bwMode="auto">
          <a:xfrm>
            <a:off x="94479" y="1788187"/>
            <a:ext cx="6143522" cy="4747701"/>
            <a:chOff x="835" y="1116"/>
            <a:chExt cx="4441" cy="3432"/>
          </a:xfrm>
        </p:grpSpPr>
        <p:sp>
          <p:nvSpPr>
            <p:cNvPr id="1131528" name="Freeform 8"/>
            <p:cNvSpPr>
              <a:spLocks/>
            </p:cNvSpPr>
            <p:nvPr/>
          </p:nvSpPr>
          <p:spPr bwMode="auto">
            <a:xfrm rot="10800000">
              <a:off x="1208" y="1388"/>
              <a:ext cx="3159" cy="28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29" name="Freeform 9"/>
            <p:cNvSpPr>
              <a:spLocks/>
            </p:cNvSpPr>
            <p:nvPr/>
          </p:nvSpPr>
          <p:spPr bwMode="auto">
            <a:xfrm rot="10800000">
              <a:off x="2794" y="1372"/>
              <a:ext cx="1580" cy="284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1100" y="1899"/>
                </a:cxn>
                <a:cxn ang="0">
                  <a:pos x="1102" y="1899"/>
                </a:cxn>
                <a:cxn ang="0">
                  <a:pos x="1104" y="1901"/>
                </a:cxn>
                <a:cxn ang="0">
                  <a:pos x="1109" y="1901"/>
                </a:cxn>
                <a:cxn ang="0">
                  <a:pos x="1109" y="1899"/>
                </a:cxn>
                <a:cxn ang="0">
                  <a:pos x="1111" y="1897"/>
                </a:cxn>
                <a:cxn ang="0">
                  <a:pos x="1111" y="1891"/>
                </a:cxn>
                <a:cxn ang="0">
                  <a:pos x="12" y="2"/>
                </a:cxn>
              </a:cxnLst>
              <a:rect l="0" t="0" r="r" b="b"/>
              <a:pathLst>
                <a:path w="1111" h="1901">
                  <a:moveTo>
                    <a:pt x="12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1100" y="1899"/>
                  </a:lnTo>
                  <a:lnTo>
                    <a:pt x="1102" y="1899"/>
                  </a:lnTo>
                  <a:lnTo>
                    <a:pt x="1104" y="1901"/>
                  </a:lnTo>
                  <a:lnTo>
                    <a:pt x="1109" y="1901"/>
                  </a:lnTo>
                  <a:lnTo>
                    <a:pt x="1109" y="1899"/>
                  </a:lnTo>
                  <a:lnTo>
                    <a:pt x="1111" y="1897"/>
                  </a:lnTo>
                  <a:lnTo>
                    <a:pt x="1111" y="1891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0" name="Freeform 10"/>
            <p:cNvSpPr>
              <a:spLocks/>
            </p:cNvSpPr>
            <p:nvPr/>
          </p:nvSpPr>
          <p:spPr bwMode="auto">
            <a:xfrm rot="10800000">
              <a:off x="1198" y="1372"/>
              <a:ext cx="1612" cy="2844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0" y="1897"/>
                </a:cxn>
                <a:cxn ang="0">
                  <a:pos x="2" y="1899"/>
                </a:cxn>
                <a:cxn ang="0">
                  <a:pos x="2" y="1901"/>
                </a:cxn>
                <a:cxn ang="0">
                  <a:pos x="8" y="1901"/>
                </a:cxn>
                <a:cxn ang="0">
                  <a:pos x="9" y="1899"/>
                </a:cxn>
                <a:cxn ang="0">
                  <a:pos x="11" y="1899"/>
                </a:cxn>
                <a:cxn ang="0">
                  <a:pos x="1134" y="9"/>
                </a:cxn>
                <a:cxn ang="0">
                  <a:pos x="1134" y="4"/>
                </a:cxn>
                <a:cxn ang="0">
                  <a:pos x="1132" y="2"/>
                </a:cxn>
                <a:cxn ang="0">
                  <a:pos x="1132" y="0"/>
                </a:cxn>
                <a:cxn ang="0">
                  <a:pos x="1126" y="0"/>
                </a:cxn>
                <a:cxn ang="0">
                  <a:pos x="1124" y="2"/>
                </a:cxn>
                <a:cxn ang="0">
                  <a:pos x="1122" y="2"/>
                </a:cxn>
                <a:cxn ang="0">
                  <a:pos x="0" y="1891"/>
                </a:cxn>
              </a:cxnLst>
              <a:rect l="0" t="0" r="r" b="b"/>
              <a:pathLst>
                <a:path w="1134" h="1901">
                  <a:moveTo>
                    <a:pt x="0" y="1891"/>
                  </a:moveTo>
                  <a:lnTo>
                    <a:pt x="0" y="1897"/>
                  </a:lnTo>
                  <a:lnTo>
                    <a:pt x="2" y="1899"/>
                  </a:lnTo>
                  <a:lnTo>
                    <a:pt x="2" y="1901"/>
                  </a:lnTo>
                  <a:lnTo>
                    <a:pt x="8" y="1901"/>
                  </a:lnTo>
                  <a:lnTo>
                    <a:pt x="9" y="1899"/>
                  </a:lnTo>
                  <a:lnTo>
                    <a:pt x="11" y="1899"/>
                  </a:lnTo>
                  <a:lnTo>
                    <a:pt x="1134" y="9"/>
                  </a:lnTo>
                  <a:lnTo>
                    <a:pt x="1134" y="4"/>
                  </a:lnTo>
                  <a:lnTo>
                    <a:pt x="1132" y="2"/>
                  </a:lnTo>
                  <a:lnTo>
                    <a:pt x="1132" y="0"/>
                  </a:lnTo>
                  <a:lnTo>
                    <a:pt x="1126" y="0"/>
                  </a:lnTo>
                  <a:lnTo>
                    <a:pt x="1124" y="2"/>
                  </a:lnTo>
                  <a:lnTo>
                    <a:pt x="1122" y="2"/>
                  </a:lnTo>
                  <a:lnTo>
                    <a:pt x="0" y="18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1" name="Rectangle 11"/>
            <p:cNvSpPr>
              <a:spLocks noChangeArrowheads="1"/>
            </p:cNvSpPr>
            <p:nvPr/>
          </p:nvSpPr>
          <p:spPr bwMode="auto">
            <a:xfrm>
              <a:off x="835" y="1382"/>
              <a:ext cx="1673" cy="2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GB" sz="24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Calcio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-carbonatite</a:t>
              </a:r>
            </a:p>
          </p:txBody>
        </p:sp>
        <p:sp>
          <p:nvSpPr>
            <p:cNvPr id="1131532" name="Rectangle 12"/>
            <p:cNvSpPr>
              <a:spLocks noChangeArrowheads="1"/>
            </p:cNvSpPr>
            <p:nvPr/>
          </p:nvSpPr>
          <p:spPr bwMode="auto">
            <a:xfrm>
              <a:off x="2585" y="1116"/>
              <a:ext cx="433" cy="3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CaO</a:t>
              </a:r>
              <a:endPara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33" name="Rectangle 13"/>
            <p:cNvSpPr>
              <a:spLocks noChangeArrowheads="1"/>
            </p:cNvSpPr>
            <p:nvPr/>
          </p:nvSpPr>
          <p:spPr bwMode="auto">
            <a:xfrm>
              <a:off x="3478" y="4237"/>
              <a:ext cx="1798" cy="3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FeO+Fe</a:t>
              </a:r>
              <a:r>
                <a:rPr lang="en-GB" sz="2800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GB" sz="2800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+MnO</a:t>
              </a:r>
              <a:endPara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34" name="Rectangle 14"/>
            <p:cNvSpPr>
              <a:spLocks noChangeArrowheads="1"/>
            </p:cNvSpPr>
            <p:nvPr/>
          </p:nvSpPr>
          <p:spPr bwMode="auto">
            <a:xfrm>
              <a:off x="839" y="4209"/>
              <a:ext cx="516" cy="3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MgO</a:t>
              </a:r>
              <a:endPara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35" name="Line 15"/>
            <p:cNvSpPr>
              <a:spLocks noChangeShapeType="1"/>
            </p:cNvSpPr>
            <p:nvPr/>
          </p:nvSpPr>
          <p:spPr bwMode="auto">
            <a:xfrm rot="10800000">
              <a:off x="2288" y="4216"/>
              <a:ext cx="2079" cy="0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6" name="Line 16"/>
            <p:cNvSpPr>
              <a:spLocks noChangeShapeType="1"/>
            </p:cNvSpPr>
            <p:nvPr/>
          </p:nvSpPr>
          <p:spPr bwMode="auto">
            <a:xfrm flipV="1">
              <a:off x="2456" y="1997"/>
              <a:ext cx="7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7" name="Line 17"/>
            <p:cNvSpPr>
              <a:spLocks noChangeShapeType="1"/>
            </p:cNvSpPr>
            <p:nvPr/>
          </p:nvSpPr>
          <p:spPr bwMode="auto">
            <a:xfrm flipV="1">
              <a:off x="2807" y="2002"/>
              <a:ext cx="0" cy="2207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38" name="Rectangle 18"/>
            <p:cNvSpPr>
              <a:spLocks noChangeArrowheads="1"/>
            </p:cNvSpPr>
            <p:nvPr/>
          </p:nvSpPr>
          <p:spPr bwMode="auto">
            <a:xfrm>
              <a:off x="3195" y="1880"/>
              <a:ext cx="188" cy="2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GB" sz="20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80</a:t>
              </a:r>
              <a:endParaRPr lang="en-GB" sz="2000" b="1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39" name="Rectangle 19"/>
            <p:cNvSpPr>
              <a:spLocks noChangeArrowheads="1"/>
            </p:cNvSpPr>
            <p:nvPr/>
          </p:nvSpPr>
          <p:spPr bwMode="auto">
            <a:xfrm>
              <a:off x="2225" y="1890"/>
              <a:ext cx="188" cy="2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GB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80</a:t>
              </a:r>
              <a:endParaRPr lang="en-GB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31540" name="Line 20"/>
            <p:cNvSpPr>
              <a:spLocks noChangeShapeType="1"/>
            </p:cNvSpPr>
            <p:nvPr/>
          </p:nvSpPr>
          <p:spPr bwMode="auto">
            <a:xfrm>
              <a:off x="1226" y="4213"/>
              <a:ext cx="3129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541" name="Rectangle 21"/>
            <p:cNvSpPr>
              <a:spLocks noChangeArrowheads="1"/>
            </p:cNvSpPr>
            <p:nvPr/>
          </p:nvSpPr>
          <p:spPr bwMode="auto">
            <a:xfrm>
              <a:off x="2851" y="3567"/>
              <a:ext cx="1215" cy="4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Ferro carbonatite</a:t>
              </a:r>
            </a:p>
          </p:txBody>
        </p:sp>
        <p:sp>
          <p:nvSpPr>
            <p:cNvPr id="1131542" name="Rectangle 22"/>
            <p:cNvSpPr>
              <a:spLocks noChangeArrowheads="1"/>
            </p:cNvSpPr>
            <p:nvPr/>
          </p:nvSpPr>
          <p:spPr bwMode="auto">
            <a:xfrm>
              <a:off x="1499" y="3572"/>
              <a:ext cx="1234" cy="4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Magnesio carbonatite</a:t>
              </a:r>
            </a:p>
          </p:txBody>
        </p:sp>
        <p:sp>
          <p:nvSpPr>
            <p:cNvPr id="1131543" name="Line 23"/>
            <p:cNvSpPr>
              <a:spLocks noChangeShapeType="1"/>
            </p:cNvSpPr>
            <p:nvPr/>
          </p:nvSpPr>
          <p:spPr bwMode="auto">
            <a:xfrm>
              <a:off x="2034" y="1598"/>
              <a:ext cx="739" cy="23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" name="Rectangle 11"/>
          <p:cNvSpPr>
            <a:spLocks noChangeArrowheads="1"/>
          </p:cNvSpPr>
          <p:nvPr/>
        </p:nvSpPr>
        <p:spPr bwMode="auto">
          <a:xfrm>
            <a:off x="4572000" y="1628633"/>
            <a:ext cx="4572000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/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the major problem with this classification scheme?</a:t>
            </a:r>
          </a:p>
        </p:txBody>
      </p:sp>
      <p:sp>
        <p:nvSpPr>
          <p:cNvPr id="24" name="Rectangle 11"/>
          <p:cNvSpPr>
            <a:spLocks noChangeArrowheads="1"/>
          </p:cNvSpPr>
          <p:nvPr/>
        </p:nvSpPr>
        <p:spPr bwMode="auto">
          <a:xfrm>
            <a:off x="4724400" y="2390634"/>
            <a:ext cx="4419600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/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Fe-carbonatites can have calcite + Fe-rich minerals (e.g., magnetite)</a:t>
            </a:r>
          </a:p>
        </p:txBody>
      </p:sp>
      <p:sp>
        <p:nvSpPr>
          <p:cNvPr id="25" name="Rectangle 11"/>
          <p:cNvSpPr>
            <a:spLocks noChangeArrowheads="1"/>
          </p:cNvSpPr>
          <p:nvPr/>
        </p:nvSpPr>
        <p:spPr bwMode="auto">
          <a:xfrm>
            <a:off x="4724400" y="3807593"/>
            <a:ext cx="4419600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/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Mg-carbonatites can have calcite + Mg-rich minerals (e.g., diopside or phlogopite)</a:t>
            </a:r>
          </a:p>
        </p:txBody>
      </p:sp>
      <p:sp>
        <p:nvSpPr>
          <p:cNvPr id="26" name="Rectangle 11"/>
          <p:cNvSpPr>
            <a:spLocks noChangeArrowheads="1"/>
          </p:cNvSpPr>
          <p:nvPr/>
        </p:nvSpPr>
        <p:spPr bwMode="auto">
          <a:xfrm>
            <a:off x="4724400" y="5148350"/>
            <a:ext cx="4419600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/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Mg-siderite and siderite carbonatites often are Ca-rich due to the presence of Ca-bearing silicates</a:t>
            </a:r>
          </a:p>
        </p:txBody>
      </p:sp>
      <p:sp>
        <p:nvSpPr>
          <p:cNvPr id="27" name="Rectangle 11"/>
          <p:cNvSpPr>
            <a:spLocks noChangeArrowheads="1"/>
          </p:cNvSpPr>
          <p:nvPr/>
        </p:nvSpPr>
        <p:spPr bwMode="auto">
          <a:xfrm>
            <a:off x="4724400" y="3000234"/>
            <a:ext cx="4419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/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(A </a:t>
            </a:r>
            <a:r>
              <a:rPr lang="en-GB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Calcio</a:t>
            </a: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-carbonatite could be wrongly classified as a Ferro-carbonatite)</a:t>
            </a:r>
          </a:p>
        </p:txBody>
      </p:sp>
      <p:sp>
        <p:nvSpPr>
          <p:cNvPr id="28" name="Rectangle 11"/>
          <p:cNvSpPr>
            <a:spLocks noChangeArrowheads="1"/>
          </p:cNvSpPr>
          <p:nvPr/>
        </p:nvSpPr>
        <p:spPr bwMode="auto">
          <a:xfrm>
            <a:off x="4724400" y="4435334"/>
            <a:ext cx="4419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/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(Again, a </a:t>
            </a:r>
            <a:r>
              <a:rPr lang="en-GB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Calcio</a:t>
            </a: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-carbonatite could be wrongly classified as a Magnesio-carbonatite)</a:t>
            </a: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1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1524" grpId="0"/>
      <p:bldP spid="23" grpId="0"/>
      <p:bldP spid="24" grpId="0"/>
      <p:bldP spid="25" grpId="0"/>
      <p:bldP spid="26" grpId="0"/>
      <p:bldP spid="27" grpId="0"/>
      <p:bldP spid="28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25400" y="813478"/>
            <a:ext cx="91186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According to Mitchell and Gittins (2022):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0464" y="1925638"/>
            <a:ext cx="36195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Calcite carbonatite</a:t>
            </a:r>
          </a:p>
        </p:txBody>
      </p:sp>
      <p:sp>
        <p:nvSpPr>
          <p:cNvPr id="3" name="CasellaDiTesto 2"/>
          <p:cNvSpPr txBox="1"/>
          <p:nvPr/>
        </p:nvSpPr>
        <p:spPr>
          <a:xfrm>
            <a:off x="466271" y="6235700"/>
            <a:ext cx="53213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Mitchell and Gittins (2022) Lithos, 430-431, 106861</a:t>
            </a:r>
            <a:endParaRPr lang="it-IT" sz="1600" dirty="0"/>
          </a:p>
        </p:txBody>
      </p:sp>
      <p:sp>
        <p:nvSpPr>
          <p:cNvPr id="20" name="Rectangle 4"/>
          <p:cNvSpPr>
            <a:spLocks noChangeArrowheads="1"/>
          </p:cNvSpPr>
          <p:nvPr/>
        </p:nvSpPr>
        <p:spPr bwMode="auto">
          <a:xfrm>
            <a:off x="20464" y="2586038"/>
            <a:ext cx="36195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Dolomite carbonatite</a:t>
            </a:r>
          </a:p>
        </p:txBody>
      </p:sp>
      <p:sp>
        <p:nvSpPr>
          <p:cNvPr id="21" name="Rectangle 4"/>
          <p:cNvSpPr>
            <a:spLocks noChangeArrowheads="1"/>
          </p:cNvSpPr>
          <p:nvPr/>
        </p:nvSpPr>
        <p:spPr bwMode="auto">
          <a:xfrm>
            <a:off x="20464" y="3233738"/>
            <a:ext cx="4498521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Ferroan dolomite carbonatite</a:t>
            </a:r>
          </a:p>
        </p:txBody>
      </p:sp>
      <p:sp>
        <p:nvSpPr>
          <p:cNvPr id="31" name="Rectangle 4"/>
          <p:cNvSpPr>
            <a:spLocks noChangeArrowheads="1"/>
          </p:cNvSpPr>
          <p:nvPr/>
        </p:nvSpPr>
        <p:spPr bwMode="auto">
          <a:xfrm>
            <a:off x="20464" y="3894138"/>
            <a:ext cx="4436473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Magnesian siderite carbonatite</a:t>
            </a:r>
          </a:p>
        </p:txBody>
      </p:sp>
      <p:sp>
        <p:nvSpPr>
          <p:cNvPr id="32" name="Rectangle 4"/>
          <p:cNvSpPr>
            <a:spLocks noChangeArrowheads="1"/>
          </p:cNvSpPr>
          <p:nvPr/>
        </p:nvSpPr>
        <p:spPr bwMode="auto">
          <a:xfrm>
            <a:off x="20464" y="4541838"/>
            <a:ext cx="4498521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Siderite carbonatite</a:t>
            </a:r>
          </a:p>
        </p:txBody>
      </p:sp>
      <p:sp>
        <p:nvSpPr>
          <p:cNvPr id="34" name="Rectangle 4"/>
          <p:cNvSpPr>
            <a:spLocks noChangeArrowheads="1"/>
          </p:cNvSpPr>
          <p:nvPr/>
        </p:nvSpPr>
        <p:spPr bwMode="auto">
          <a:xfrm>
            <a:off x="20464" y="5202238"/>
            <a:ext cx="50673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Gregoryite-Nyerereite carbonatite</a:t>
            </a:r>
          </a:p>
        </p:txBody>
      </p:sp>
      <p:sp>
        <p:nvSpPr>
          <p:cNvPr id="35" name="Rectangle 4"/>
          <p:cNvSpPr>
            <a:spLocks noChangeArrowheads="1"/>
          </p:cNvSpPr>
          <p:nvPr/>
        </p:nvSpPr>
        <p:spPr bwMode="auto">
          <a:xfrm>
            <a:off x="4536489" y="1785938"/>
            <a:ext cx="4607511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+ prefixes indicating the silicate aliquot (e.g., apatite pyroxene dolomite carbonatite)</a:t>
            </a:r>
          </a:p>
        </p:txBody>
      </p:sp>
      <p:sp>
        <p:nvSpPr>
          <p:cNvPr id="36" name="Rectangle 4"/>
          <p:cNvSpPr>
            <a:spLocks noChangeArrowheads="1"/>
          </p:cNvSpPr>
          <p:nvPr/>
        </p:nvSpPr>
        <p:spPr bwMode="auto">
          <a:xfrm>
            <a:off x="37109" y="5668963"/>
            <a:ext cx="15748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Na,K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</a:p>
        </p:txBody>
      </p:sp>
      <p:sp>
        <p:nvSpPr>
          <p:cNvPr id="37" name="Rectangle 4"/>
          <p:cNvSpPr>
            <a:spLocks noChangeArrowheads="1"/>
          </p:cNvSpPr>
          <p:nvPr/>
        </p:nvSpPr>
        <p:spPr bwMode="auto">
          <a:xfrm>
            <a:off x="1637309" y="5668963"/>
            <a:ext cx="18669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Na,K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Ca(CO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38" name="Rectangle 4"/>
          <p:cNvSpPr>
            <a:spLocks noChangeArrowheads="1"/>
          </p:cNvSpPr>
          <p:nvPr/>
        </p:nvSpPr>
        <p:spPr bwMode="auto">
          <a:xfrm>
            <a:off x="4536489" y="2986514"/>
            <a:ext cx="4607511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Avoid terms such as Sövite, Alvikite, Beforsite, </a:t>
            </a:r>
            <a:r>
              <a:rPr lang="en-GB" sz="2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Rauhangite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</a:p>
        </p:txBody>
      </p:sp>
      <p:sp>
        <p:nvSpPr>
          <p:cNvPr id="40" name="Rectangle 4"/>
          <p:cNvSpPr>
            <a:spLocks noChangeArrowheads="1"/>
          </p:cNvSpPr>
          <p:nvPr/>
        </p:nvSpPr>
        <p:spPr bwMode="auto">
          <a:xfrm>
            <a:off x="25400" y="1296078"/>
            <a:ext cx="91186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Avoid any chemical classification.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8" name="Rectangle 4"/>
          <p:cNvSpPr>
            <a:spLocks noChangeArrowheads="1"/>
          </p:cNvSpPr>
          <p:nvPr/>
        </p:nvSpPr>
        <p:spPr bwMode="auto">
          <a:xfrm>
            <a:off x="4536489" y="3948127"/>
            <a:ext cx="4607511" cy="13111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 believe that </a:t>
            </a:r>
            <a:r>
              <a:rPr lang="en-GB" sz="2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there is no reason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to delete terms such as Sövite and Alvikite (e.g., to distinguish plutonic vs. volcanic variants of Ca-carbonatites).</a:t>
            </a:r>
          </a:p>
        </p:txBody>
      </p:sp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134629DC-6B0A-E272-5F3C-380601E19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6489" y="5430702"/>
            <a:ext cx="4607511" cy="10064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We should delete terms such as granite and rhyolite or syenite and trachyte, which is a non-sense.</a:t>
            </a:r>
          </a:p>
        </p:txBody>
      </p:sp>
    </p:spTree>
    <p:extLst>
      <p:ext uri="{BB962C8B-B14F-4D97-AF65-F5344CB8AC3E}">
        <p14:creationId xmlns:p14="http://schemas.microsoft.com/office/powerpoint/2010/main" val="1711448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1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1524" grpId="0"/>
      <p:bldP spid="23" grpId="0"/>
      <p:bldP spid="20" grpId="0"/>
      <p:bldP spid="21" grpId="0"/>
      <p:bldP spid="31" grpId="0"/>
      <p:bldP spid="32" grpId="0"/>
      <p:bldP spid="34" grpId="0"/>
      <p:bldP spid="35" grpId="0"/>
      <p:bldP spid="36" grpId="0"/>
      <p:bldP spid="37" grpId="0"/>
      <p:bldP spid="38" grpId="0"/>
      <p:bldP spid="40" grpId="0"/>
      <p:bldP spid="18" grpId="0"/>
      <p:bldP spid="2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849762"/>
            <a:ext cx="84836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 can be divided into: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0" y="1718805"/>
            <a:ext cx="4572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Primary</a:t>
            </a:r>
          </a:p>
        </p:txBody>
      </p:sp>
      <p:sp>
        <p:nvSpPr>
          <p:cNvPr id="24" name="Rectangle 4"/>
          <p:cNvSpPr>
            <a:spLocks noChangeArrowheads="1"/>
          </p:cNvSpPr>
          <p:nvPr/>
        </p:nvSpPr>
        <p:spPr bwMode="auto">
          <a:xfrm>
            <a:off x="4572000" y="1718805"/>
            <a:ext cx="4572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Carbothermalites</a:t>
            </a:r>
          </a:p>
        </p:txBody>
      </p:sp>
      <p:sp>
        <p:nvSpPr>
          <p:cNvPr id="25" name="Rectangle 4"/>
          <p:cNvSpPr>
            <a:spLocks noChangeArrowheads="1"/>
          </p:cNvSpPr>
          <p:nvPr/>
        </p:nvSpPr>
        <p:spPr bwMode="auto">
          <a:xfrm>
            <a:off x="0" y="2127021"/>
            <a:ext cx="4572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(Formed at T &gt;500-600 °C)</a:t>
            </a:r>
          </a:p>
        </p:txBody>
      </p:sp>
      <p:sp>
        <p:nvSpPr>
          <p:cNvPr id="26" name="Rectangle 4"/>
          <p:cNvSpPr>
            <a:spLocks noChangeArrowheads="1"/>
          </p:cNvSpPr>
          <p:nvPr/>
        </p:nvSpPr>
        <p:spPr bwMode="auto">
          <a:xfrm>
            <a:off x="4572000" y="2127021"/>
            <a:ext cx="4572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(Formed at T &lt;500-600 °C)</a:t>
            </a:r>
          </a:p>
        </p:txBody>
      </p:sp>
      <p:sp>
        <p:nvSpPr>
          <p:cNvPr id="27" name="Rectangle 4"/>
          <p:cNvSpPr>
            <a:spLocks noChangeArrowheads="1"/>
          </p:cNvSpPr>
          <p:nvPr/>
        </p:nvSpPr>
        <p:spPr bwMode="auto">
          <a:xfrm>
            <a:off x="190500" y="3166605"/>
            <a:ext cx="4191000" cy="1426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Carbonates formed as liquidus phase from magmas associated with (or derived from) SiO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-undersaturated magmas.</a:t>
            </a:r>
          </a:p>
        </p:txBody>
      </p:sp>
      <p:sp>
        <p:nvSpPr>
          <p:cNvPr id="28" name="Rectangle 4"/>
          <p:cNvSpPr>
            <a:spLocks noChangeArrowheads="1"/>
          </p:cNvSpPr>
          <p:nvPr/>
        </p:nvSpPr>
        <p:spPr bwMode="auto">
          <a:xfrm>
            <a:off x="4579048" y="3166605"/>
            <a:ext cx="4557904" cy="1426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Carbonates formed from fluids derived from primary carbonatites or  evolved silicate magmas (e.g., syenites and phonolites).</a:t>
            </a:r>
          </a:p>
        </p:txBody>
      </p:sp>
      <p:sp>
        <p:nvSpPr>
          <p:cNvPr id="3" name="CasellaDiTesto 2"/>
          <p:cNvSpPr txBox="1"/>
          <p:nvPr/>
        </p:nvSpPr>
        <p:spPr>
          <a:xfrm>
            <a:off x="466271" y="6235700"/>
            <a:ext cx="53213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Mitchell and Gittins (2022) Lithos, 430-431, 106861</a:t>
            </a:r>
            <a:endParaRPr lang="it-IT" sz="1600" dirty="0"/>
          </a:p>
        </p:txBody>
      </p:sp>
      <p:sp>
        <p:nvSpPr>
          <p:cNvPr id="29" name="Rectangle 4"/>
          <p:cNvSpPr>
            <a:spLocks noChangeArrowheads="1"/>
          </p:cNvSpPr>
          <p:nvPr/>
        </p:nvSpPr>
        <p:spPr bwMode="auto">
          <a:xfrm>
            <a:off x="152400" y="4777692"/>
            <a:ext cx="4267200" cy="1426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Either the products of direct carbonated mantle partial melting or the derivative melts from prolonged fractional crystallization.</a:t>
            </a:r>
          </a:p>
        </p:txBody>
      </p:sp>
      <p:sp>
        <p:nvSpPr>
          <p:cNvPr id="30" name="Rectangle 4"/>
          <p:cNvSpPr>
            <a:spLocks noChangeArrowheads="1"/>
          </p:cNvSpPr>
          <p:nvPr/>
        </p:nvSpPr>
        <p:spPr bwMode="auto">
          <a:xfrm>
            <a:off x="4572000" y="4777692"/>
            <a:ext cx="4572000" cy="7591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Equivalent to hydrothermal fluids, but dominated by CO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instead of H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O.</a:t>
            </a:r>
          </a:p>
        </p:txBody>
      </p:sp>
      <p:grpSp>
        <p:nvGrpSpPr>
          <p:cNvPr id="6" name="Gruppo 5"/>
          <p:cNvGrpSpPr/>
          <p:nvPr/>
        </p:nvGrpSpPr>
        <p:grpSpPr>
          <a:xfrm>
            <a:off x="3180557" y="1365461"/>
            <a:ext cx="2790824" cy="434306"/>
            <a:chOff x="3180557" y="1543899"/>
            <a:chExt cx="2790824" cy="412533"/>
          </a:xfrm>
        </p:grpSpPr>
        <p:cxnSp>
          <p:nvCxnSpPr>
            <p:cNvPr id="5" name="Connettore 1 4"/>
            <p:cNvCxnSpPr/>
            <p:nvPr/>
          </p:nvCxnSpPr>
          <p:spPr bwMode="auto">
            <a:xfrm flipH="1">
              <a:off x="3180557" y="1543899"/>
              <a:ext cx="1397000" cy="412533"/>
            </a:xfrm>
            <a:prstGeom prst="line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3" name="Connettore 1 32"/>
            <p:cNvCxnSpPr/>
            <p:nvPr/>
          </p:nvCxnSpPr>
          <p:spPr bwMode="auto">
            <a:xfrm>
              <a:off x="4574381" y="1543902"/>
              <a:ext cx="1397000" cy="412530"/>
            </a:xfrm>
            <a:prstGeom prst="line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8" name="Rectangle 4"/>
          <p:cNvSpPr>
            <a:spLocks noChangeArrowheads="1"/>
          </p:cNvSpPr>
          <p:nvPr/>
        </p:nvSpPr>
        <p:spPr bwMode="auto">
          <a:xfrm>
            <a:off x="5270500" y="2493505"/>
            <a:ext cx="3175000" cy="5909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(similar to Hydrothermally altered igneous rocks)</a:t>
            </a:r>
          </a:p>
        </p:txBody>
      </p:sp>
    </p:spTree>
    <p:extLst>
      <p:ext uri="{BB962C8B-B14F-4D97-AF65-F5344CB8AC3E}">
        <p14:creationId xmlns:p14="http://schemas.microsoft.com/office/powerpoint/2010/main" val="1155348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1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1524" grpId="0"/>
      <p:bldP spid="23" grpId="0"/>
      <p:bldP spid="24" grpId="0"/>
      <p:bldP spid="25" grpId="0"/>
      <p:bldP spid="26" grpId="0"/>
      <p:bldP spid="27" grpId="0"/>
      <p:bldP spid="28" grpId="0"/>
      <p:bldP spid="3" grpId="0"/>
      <p:bldP spid="29" grpId="0"/>
      <p:bldP spid="30" grpId="0"/>
      <p:bldP spid="18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849762"/>
            <a:ext cx="84836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 can be divided into:</a:t>
            </a:r>
          </a:p>
        </p:txBody>
      </p:sp>
      <p:sp>
        <p:nvSpPr>
          <p:cNvPr id="27" name="Rectangle 4"/>
          <p:cNvSpPr>
            <a:spLocks noChangeArrowheads="1"/>
          </p:cNvSpPr>
          <p:nvPr/>
        </p:nvSpPr>
        <p:spPr bwMode="auto">
          <a:xfrm>
            <a:off x="0" y="3279088"/>
            <a:ext cx="9144000" cy="7591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Indeed, Carbothermalites can be alternatively considered the residual melts after prolonged fractional crystallization of REE-poor minerals.</a:t>
            </a:r>
          </a:p>
        </p:txBody>
      </p:sp>
      <p:sp>
        <p:nvSpPr>
          <p:cNvPr id="3" name="CasellaDiTesto 2"/>
          <p:cNvSpPr txBox="1"/>
          <p:nvPr/>
        </p:nvSpPr>
        <p:spPr>
          <a:xfrm>
            <a:off x="466271" y="6235700"/>
            <a:ext cx="53213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Mitchell and Gittins (2022) Lithos, 430-431, 106861</a:t>
            </a:r>
            <a:endParaRPr lang="it-IT" sz="1600" dirty="0"/>
          </a:p>
        </p:txBody>
      </p:sp>
      <p:grpSp>
        <p:nvGrpSpPr>
          <p:cNvPr id="6" name="Gruppo 5"/>
          <p:cNvGrpSpPr/>
          <p:nvPr/>
        </p:nvGrpSpPr>
        <p:grpSpPr>
          <a:xfrm>
            <a:off x="3180557" y="1365461"/>
            <a:ext cx="2790824" cy="434306"/>
            <a:chOff x="3180557" y="1543899"/>
            <a:chExt cx="2790824" cy="412533"/>
          </a:xfrm>
        </p:grpSpPr>
        <p:cxnSp>
          <p:nvCxnSpPr>
            <p:cNvPr id="5" name="Connettore 1 4"/>
            <p:cNvCxnSpPr/>
            <p:nvPr/>
          </p:nvCxnSpPr>
          <p:spPr bwMode="auto">
            <a:xfrm flipH="1">
              <a:off x="3180557" y="1543899"/>
              <a:ext cx="1397000" cy="412533"/>
            </a:xfrm>
            <a:prstGeom prst="line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33" name="Connettore 1 32"/>
            <p:cNvCxnSpPr/>
            <p:nvPr/>
          </p:nvCxnSpPr>
          <p:spPr bwMode="auto">
            <a:xfrm>
              <a:off x="4574381" y="1543902"/>
              <a:ext cx="1397000" cy="412530"/>
            </a:xfrm>
            <a:prstGeom prst="line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0" y="4164455"/>
            <a:ext cx="9144000" cy="10926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These are considered a stage of brine-melt reached by a CO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-rich system leaving an alkali- and H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O-rich residuum from which can crystallize alkali REE carbonates (</a:t>
            </a:r>
            <a:r>
              <a:rPr lang="en-GB" sz="2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burbankite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</a:t>
            </a:r>
            <a:r>
              <a:rPr lang="en-GB" sz="2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carbocernaite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</a:p>
        </p:txBody>
      </p:sp>
      <p:sp>
        <p:nvSpPr>
          <p:cNvPr id="17" name="CasellaDiTesto 16"/>
          <p:cNvSpPr txBox="1"/>
          <p:nvPr/>
        </p:nvSpPr>
        <p:spPr>
          <a:xfrm>
            <a:off x="466271" y="6235700"/>
            <a:ext cx="471532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Anenburg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(2021) Elements, 17, 327-332</a:t>
            </a:r>
            <a:endParaRPr lang="it-IT" sz="1600" dirty="0"/>
          </a:p>
        </p:txBody>
      </p:sp>
      <p:sp>
        <p:nvSpPr>
          <p:cNvPr id="18" name="Rectangle 4"/>
          <p:cNvSpPr>
            <a:spLocks noChangeArrowheads="1"/>
          </p:cNvSpPr>
          <p:nvPr/>
        </p:nvSpPr>
        <p:spPr bwMode="auto">
          <a:xfrm>
            <a:off x="1547585" y="5536063"/>
            <a:ext cx="3069772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Na,Ca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Sr,Ba,Ce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(CO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5</a:t>
            </a:r>
          </a:p>
        </p:txBody>
      </p:sp>
      <p:sp>
        <p:nvSpPr>
          <p:cNvPr id="19" name="Rectangle 4"/>
          <p:cNvSpPr>
            <a:spLocks noChangeArrowheads="1"/>
          </p:cNvSpPr>
          <p:nvPr/>
        </p:nvSpPr>
        <p:spPr bwMode="auto">
          <a:xfrm>
            <a:off x="5705928" y="5536063"/>
            <a:ext cx="3069772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Na,Ca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Sr,Ba,Ce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)(CO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20" name="Rectangle 4"/>
          <p:cNvSpPr>
            <a:spLocks noChangeArrowheads="1"/>
          </p:cNvSpPr>
          <p:nvPr/>
        </p:nvSpPr>
        <p:spPr bwMode="auto">
          <a:xfrm>
            <a:off x="2472871" y="5884405"/>
            <a:ext cx="1219200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~7% Ce</a:t>
            </a:r>
            <a:endParaRPr lang="en-GB" sz="2000" i="1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1" name="Rectangle 4"/>
          <p:cNvSpPr>
            <a:spLocks noChangeArrowheads="1"/>
          </p:cNvSpPr>
          <p:nvPr/>
        </p:nvSpPr>
        <p:spPr bwMode="auto">
          <a:xfrm>
            <a:off x="6631214" y="5884408"/>
            <a:ext cx="1219200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~19% Ce</a:t>
            </a:r>
            <a:endParaRPr lang="en-GB" sz="2000" i="1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cxnSp>
        <p:nvCxnSpPr>
          <p:cNvPr id="32" name="Connettore 1 31"/>
          <p:cNvCxnSpPr/>
          <p:nvPr/>
        </p:nvCxnSpPr>
        <p:spPr bwMode="auto">
          <a:xfrm flipH="1">
            <a:off x="3169557" y="5177969"/>
            <a:ext cx="893645" cy="413656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37" name="Connettore 1 36"/>
          <p:cNvCxnSpPr/>
          <p:nvPr/>
        </p:nvCxnSpPr>
        <p:spPr bwMode="auto">
          <a:xfrm>
            <a:off x="6194769" y="5177972"/>
            <a:ext cx="893645" cy="413653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38" name="Rectangle 4"/>
          <p:cNvSpPr>
            <a:spLocks noChangeArrowheads="1"/>
          </p:cNvSpPr>
          <p:nvPr/>
        </p:nvSpPr>
        <p:spPr bwMode="auto">
          <a:xfrm>
            <a:off x="0" y="1718805"/>
            <a:ext cx="4572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Primary</a:t>
            </a:r>
          </a:p>
        </p:txBody>
      </p:sp>
      <p:sp>
        <p:nvSpPr>
          <p:cNvPr id="39" name="Rectangle 4"/>
          <p:cNvSpPr>
            <a:spLocks noChangeArrowheads="1"/>
          </p:cNvSpPr>
          <p:nvPr/>
        </p:nvSpPr>
        <p:spPr bwMode="auto">
          <a:xfrm>
            <a:off x="4572000" y="1718805"/>
            <a:ext cx="4572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Carbothermalites</a:t>
            </a:r>
          </a:p>
        </p:txBody>
      </p:sp>
      <p:sp>
        <p:nvSpPr>
          <p:cNvPr id="40" name="Rectangle 4"/>
          <p:cNvSpPr>
            <a:spLocks noChangeArrowheads="1"/>
          </p:cNvSpPr>
          <p:nvPr/>
        </p:nvSpPr>
        <p:spPr bwMode="auto">
          <a:xfrm>
            <a:off x="0" y="2127021"/>
            <a:ext cx="4572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(Formed at T &gt;500-600 °C)</a:t>
            </a:r>
          </a:p>
        </p:txBody>
      </p:sp>
      <p:sp>
        <p:nvSpPr>
          <p:cNvPr id="41" name="Rectangle 4"/>
          <p:cNvSpPr>
            <a:spLocks noChangeArrowheads="1"/>
          </p:cNvSpPr>
          <p:nvPr/>
        </p:nvSpPr>
        <p:spPr bwMode="auto">
          <a:xfrm>
            <a:off x="4572000" y="2127021"/>
            <a:ext cx="4572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(Formed at T &lt;500-600 °C)</a:t>
            </a:r>
          </a:p>
        </p:txBody>
      </p:sp>
      <p:sp>
        <p:nvSpPr>
          <p:cNvPr id="24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5" name="Rectangle 4"/>
          <p:cNvSpPr>
            <a:spLocks noChangeArrowheads="1"/>
          </p:cNvSpPr>
          <p:nvPr/>
        </p:nvSpPr>
        <p:spPr bwMode="auto">
          <a:xfrm>
            <a:off x="0" y="2656788"/>
            <a:ext cx="9144000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Little agreement on (and poorly used term) Carbothermalites.</a:t>
            </a:r>
          </a:p>
        </p:txBody>
      </p:sp>
    </p:spTree>
    <p:extLst>
      <p:ext uri="{BB962C8B-B14F-4D97-AF65-F5344CB8AC3E}">
        <p14:creationId xmlns:p14="http://schemas.microsoft.com/office/powerpoint/2010/main" val="1287551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6" grpId="0"/>
      <p:bldP spid="17" grpId="0" animBg="1"/>
      <p:bldP spid="18" grpId="0"/>
      <p:bldP spid="19" grpId="0"/>
      <p:bldP spid="20" grpId="0"/>
      <p:bldP spid="21" grpId="0"/>
      <p:bldP spid="25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CasellaDiTesto 23"/>
          <p:cNvSpPr txBox="1"/>
          <p:nvPr/>
        </p:nvSpPr>
        <p:spPr>
          <a:xfrm>
            <a:off x="466271" y="6235700"/>
            <a:ext cx="471532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Anenburg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(2021) Elements, 17, 327-332</a:t>
            </a:r>
            <a:endParaRPr lang="it-IT" sz="1600" dirty="0"/>
          </a:p>
        </p:txBody>
      </p:sp>
      <p:sp>
        <p:nvSpPr>
          <p:cNvPr id="2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A82F3234-C3F3-97C6-22F3-C02EC8C2C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" y="849762"/>
            <a:ext cx="84836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 can be divided into: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E69A4D3D-5FED-28FE-D0D0-2A18B2AF1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79088"/>
            <a:ext cx="9144000" cy="7591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Indeed, Carbothermalites can be alternatively considered the residual melts after prolonged fractional crystallization of REE-poor minerals.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4F19E71D-5719-6724-06B0-14C33A15E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164455"/>
            <a:ext cx="9144000" cy="10926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These are considered a stage of brine-melt reached by a CO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-rich system leaving an alkali- and H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O-rich residuum from which can crystallize alkali REE carbonates (</a:t>
            </a:r>
            <a:r>
              <a:rPr lang="en-GB" sz="2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burbankite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</a:t>
            </a:r>
            <a:r>
              <a:rPr lang="en-GB" sz="2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carbocernaite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</a:p>
        </p:txBody>
      </p:sp>
      <p:sp>
        <p:nvSpPr>
          <p:cNvPr id="6" name="CasellaDiTesto 5">
            <a:extLst>
              <a:ext uri="{FF2B5EF4-FFF2-40B4-BE49-F238E27FC236}">
                <a16:creationId xmlns="" xmlns:a16="http://schemas.microsoft.com/office/drawing/2014/main" id="{1A8B6C84-9CAF-4390-E61A-39A0B01A8684}"/>
              </a:ext>
            </a:extLst>
          </p:cNvPr>
          <p:cNvSpPr txBox="1"/>
          <p:nvPr/>
        </p:nvSpPr>
        <p:spPr>
          <a:xfrm>
            <a:off x="466271" y="6235700"/>
            <a:ext cx="4667703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Anenburg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(2021) Elements, 17, 327-332</a:t>
            </a:r>
            <a:endParaRPr lang="it-IT" sz="1600" dirty="0"/>
          </a:p>
        </p:txBody>
      </p:sp>
      <p:sp>
        <p:nvSpPr>
          <p:cNvPr id="8" name="Rectangle 4">
            <a:extLst>
              <a:ext uri="{FF2B5EF4-FFF2-40B4-BE49-F238E27FC236}">
                <a16:creationId xmlns="" xmlns:a16="http://schemas.microsoft.com/office/drawing/2014/main" id="{55F2ED7E-DAE0-B2A9-24A9-D16EDA4CD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7585" y="5536063"/>
            <a:ext cx="3069772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Na,Ca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Sr,Ba,Ce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(CO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5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="" xmlns:a16="http://schemas.microsoft.com/office/drawing/2014/main" id="{DF4F35A3-B6FA-1434-C042-AB80F010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928" y="5536063"/>
            <a:ext cx="3069772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Na,Ca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)(</a:t>
            </a:r>
            <a:r>
              <a:rPr lang="en-GB" sz="20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Sr,Ba,Ce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)(CO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0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="" xmlns:a16="http://schemas.microsoft.com/office/drawing/2014/main" id="{4E72F4F6-FBCC-FF64-FF36-F3F322586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2871" y="5884405"/>
            <a:ext cx="1219200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~7% Ce</a:t>
            </a:r>
            <a:endParaRPr lang="en-GB" sz="2000" i="1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="" xmlns:a16="http://schemas.microsoft.com/office/drawing/2014/main" id="{8B4EDF8E-583E-5C41-F6B4-DC557CF0C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1214" y="5884408"/>
            <a:ext cx="1219200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~19% Ce</a:t>
            </a:r>
            <a:endParaRPr lang="en-GB" sz="2000" i="1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cxnSp>
        <p:nvCxnSpPr>
          <p:cNvPr id="12" name="Connettore 1 31">
            <a:extLst>
              <a:ext uri="{FF2B5EF4-FFF2-40B4-BE49-F238E27FC236}">
                <a16:creationId xmlns="" xmlns:a16="http://schemas.microsoft.com/office/drawing/2014/main" id="{E35BC78E-F676-E2A8-7551-A457033E28A3}"/>
              </a:ext>
            </a:extLst>
          </p:cNvPr>
          <p:cNvCxnSpPr/>
          <p:nvPr/>
        </p:nvCxnSpPr>
        <p:spPr bwMode="auto">
          <a:xfrm flipH="1">
            <a:off x="3169557" y="5177969"/>
            <a:ext cx="893645" cy="413656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13" name="Connettore 1 36">
            <a:extLst>
              <a:ext uri="{FF2B5EF4-FFF2-40B4-BE49-F238E27FC236}">
                <a16:creationId xmlns="" xmlns:a16="http://schemas.microsoft.com/office/drawing/2014/main" id="{7ABBCDBA-4409-8B5F-F961-A7EB3B8073D5}"/>
              </a:ext>
            </a:extLst>
          </p:cNvPr>
          <p:cNvCxnSpPr/>
          <p:nvPr/>
        </p:nvCxnSpPr>
        <p:spPr bwMode="auto">
          <a:xfrm>
            <a:off x="6194769" y="5177972"/>
            <a:ext cx="893645" cy="413653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14" name="Rectangle 4">
            <a:extLst>
              <a:ext uri="{FF2B5EF4-FFF2-40B4-BE49-F238E27FC236}">
                <a16:creationId xmlns="" xmlns:a16="http://schemas.microsoft.com/office/drawing/2014/main" id="{A86640DB-C062-A91A-75A8-35ED5FB40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656788"/>
            <a:ext cx="9144000" cy="4257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26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Little agreement on (and poorly used term) Carbothermalites.</a:t>
            </a:r>
          </a:p>
        </p:txBody>
      </p:sp>
      <p:sp>
        <p:nvSpPr>
          <p:cNvPr id="25" name="CasellaDiTesto 24"/>
          <p:cNvSpPr txBox="1"/>
          <p:nvPr/>
        </p:nvSpPr>
        <p:spPr>
          <a:xfrm>
            <a:off x="466271" y="6235700"/>
            <a:ext cx="562972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Dushyantha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(2020) Ore Geol. Rev., 122, 103521</a:t>
            </a:r>
            <a:endParaRPr lang="it-IT" sz="1600" dirty="0"/>
          </a:p>
        </p:txBody>
      </p:sp>
      <p:sp>
        <p:nvSpPr>
          <p:cNvPr id="4" name="Rettangolo 3"/>
          <p:cNvSpPr/>
          <p:nvPr/>
        </p:nvSpPr>
        <p:spPr bwMode="auto">
          <a:xfrm>
            <a:off x="-1" y="957943"/>
            <a:ext cx="9058275" cy="5301343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7" name="Immagine 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3310" y="955312"/>
            <a:ext cx="8097380" cy="52013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1681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4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3310" y="955312"/>
            <a:ext cx="8097380" cy="5201376"/>
          </a:xfrm>
          <a:prstGeom prst="rect">
            <a:avLst/>
          </a:prstGeom>
        </p:spPr>
      </p:pic>
      <p:sp>
        <p:nvSpPr>
          <p:cNvPr id="26" name="Rettangolo 25"/>
          <p:cNvSpPr/>
          <p:nvPr/>
        </p:nvSpPr>
        <p:spPr bwMode="auto">
          <a:xfrm>
            <a:off x="0" y="765175"/>
            <a:ext cx="8928100" cy="5494111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212914" y="936173"/>
            <a:ext cx="6718172" cy="4985656"/>
          </a:xfrm>
          <a:prstGeom prst="rect">
            <a:avLst/>
          </a:prstGeom>
        </p:spPr>
      </p:pic>
      <p:sp>
        <p:nvSpPr>
          <p:cNvPr id="28" name="CasellaDiTesto 27"/>
          <p:cNvSpPr txBox="1"/>
          <p:nvPr/>
        </p:nvSpPr>
        <p:spPr>
          <a:xfrm rot="19759238">
            <a:off x="-371875" y="3267762"/>
            <a:ext cx="9850252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  <a:effectLst>
            <a:glow rad="228600">
              <a:srgbClr val="FF0000">
                <a:alpha val="40000"/>
              </a:srgbClr>
            </a:glo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GB" sz="32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worries! No need to remind the names and formulas.</a:t>
            </a:r>
          </a:p>
        </p:txBody>
      </p:sp>
      <p:sp>
        <p:nvSpPr>
          <p:cNvPr id="29" name="CasellaDiTesto 28"/>
          <p:cNvSpPr txBox="1"/>
          <p:nvPr/>
        </p:nvSpPr>
        <p:spPr>
          <a:xfrm>
            <a:off x="466271" y="6235700"/>
            <a:ext cx="56297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Dushyantha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(2020) Ore Geol. Rev., 122, 103521</a:t>
            </a:r>
            <a:endParaRPr lang="it-IT" sz="1600" dirty="0"/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4631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8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CasellaDiTesto 23"/>
          <p:cNvSpPr txBox="1"/>
          <p:nvPr/>
        </p:nvSpPr>
        <p:spPr>
          <a:xfrm>
            <a:off x="466271" y="6235700"/>
            <a:ext cx="471532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Anenburg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(2021) Elements, 17, 327-332</a:t>
            </a:r>
            <a:endParaRPr lang="it-IT" sz="1600" dirty="0"/>
          </a:p>
        </p:txBody>
      </p:sp>
      <p:sp>
        <p:nvSpPr>
          <p:cNvPr id="25" name="CasellaDiTesto 24"/>
          <p:cNvSpPr txBox="1"/>
          <p:nvPr/>
        </p:nvSpPr>
        <p:spPr>
          <a:xfrm>
            <a:off x="466271" y="6235700"/>
            <a:ext cx="562972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Dushyantha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(2020) Ore Geol. Rev., 122, 103521</a:t>
            </a:r>
            <a:endParaRPr lang="it-IT" sz="1600" dirty="0"/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212914" y="936173"/>
            <a:ext cx="6718172" cy="4985656"/>
          </a:xfrm>
          <a:prstGeom prst="rect">
            <a:avLst/>
          </a:prstGeom>
        </p:spPr>
      </p:pic>
      <p:sp>
        <p:nvSpPr>
          <p:cNvPr id="26" name="Rettangolo 25"/>
          <p:cNvSpPr/>
          <p:nvPr/>
        </p:nvSpPr>
        <p:spPr bwMode="auto">
          <a:xfrm>
            <a:off x="0" y="765175"/>
            <a:ext cx="9144000" cy="5494111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5" name="Gruppo 4"/>
          <p:cNvGrpSpPr/>
          <p:nvPr/>
        </p:nvGrpSpPr>
        <p:grpSpPr>
          <a:xfrm>
            <a:off x="0" y="1257300"/>
            <a:ext cx="9144000" cy="4406995"/>
            <a:chOff x="0" y="1257300"/>
            <a:chExt cx="9144000" cy="4406995"/>
          </a:xfrm>
        </p:grpSpPr>
        <p:grpSp>
          <p:nvGrpSpPr>
            <p:cNvPr id="4" name="Gruppo 3"/>
            <p:cNvGrpSpPr>
              <a:grpSpLocks noChangeAspect="1"/>
            </p:cNvGrpSpPr>
            <p:nvPr/>
          </p:nvGrpSpPr>
          <p:grpSpPr>
            <a:xfrm>
              <a:off x="0" y="1753207"/>
              <a:ext cx="9144000" cy="3911088"/>
              <a:chOff x="0" y="1753207"/>
              <a:chExt cx="7835900" cy="3351585"/>
            </a:xfrm>
          </p:grpSpPr>
          <p:pic>
            <p:nvPicPr>
              <p:cNvPr id="2" name="Immagine 1"/>
              <p:cNvPicPr>
                <a:picLocks noChangeAspect="1"/>
              </p:cNvPicPr>
              <p:nvPr/>
            </p:nvPicPr>
            <p:blipFill rotWithShape="1">
              <a:blip r:embed="rId4" cstate="print"/>
              <a:srcRect r="80278"/>
              <a:stretch/>
            </p:blipFill>
            <p:spPr>
              <a:xfrm>
                <a:off x="0" y="1753207"/>
                <a:ext cx="1803400" cy="3351585"/>
              </a:xfrm>
              <a:prstGeom prst="rect">
                <a:avLst/>
              </a:prstGeom>
            </p:spPr>
          </p:pic>
          <p:pic>
            <p:nvPicPr>
              <p:cNvPr id="9" name="Immagine 8"/>
              <p:cNvPicPr>
                <a:picLocks noChangeAspect="1"/>
              </p:cNvPicPr>
              <p:nvPr/>
            </p:nvPicPr>
            <p:blipFill rotWithShape="1">
              <a:blip r:embed="rId4" cstate="print"/>
              <a:srcRect l="23194" r="68195"/>
              <a:stretch/>
            </p:blipFill>
            <p:spPr>
              <a:xfrm>
                <a:off x="1803400" y="1753207"/>
                <a:ext cx="787400" cy="3351585"/>
              </a:xfrm>
              <a:prstGeom prst="rect">
                <a:avLst/>
              </a:prstGeom>
            </p:spPr>
          </p:pic>
          <p:pic>
            <p:nvPicPr>
              <p:cNvPr id="10" name="Immagine 9"/>
              <p:cNvPicPr>
                <a:picLocks noChangeAspect="1"/>
              </p:cNvPicPr>
              <p:nvPr/>
            </p:nvPicPr>
            <p:blipFill rotWithShape="1">
              <a:blip r:embed="rId4" cstate="print"/>
              <a:srcRect l="57777" r="27501"/>
              <a:stretch/>
            </p:blipFill>
            <p:spPr>
              <a:xfrm>
                <a:off x="4279900" y="1753207"/>
                <a:ext cx="1346200" cy="3351585"/>
              </a:xfrm>
              <a:prstGeom prst="rect">
                <a:avLst/>
              </a:prstGeom>
            </p:spPr>
          </p:pic>
          <p:pic>
            <p:nvPicPr>
              <p:cNvPr id="11" name="Immagine 10"/>
              <p:cNvPicPr>
                <a:picLocks noChangeAspect="1"/>
              </p:cNvPicPr>
              <p:nvPr/>
            </p:nvPicPr>
            <p:blipFill rotWithShape="1">
              <a:blip r:embed="rId4" cstate="print"/>
              <a:srcRect l="75833"/>
              <a:stretch/>
            </p:blipFill>
            <p:spPr>
              <a:xfrm>
                <a:off x="5626100" y="1753207"/>
                <a:ext cx="2209800" cy="3351585"/>
              </a:xfrm>
              <a:prstGeom prst="rect">
                <a:avLst/>
              </a:prstGeom>
            </p:spPr>
          </p:pic>
          <p:pic>
            <p:nvPicPr>
              <p:cNvPr id="12" name="Immagine 11"/>
              <p:cNvPicPr>
                <a:picLocks noChangeAspect="1"/>
              </p:cNvPicPr>
              <p:nvPr/>
            </p:nvPicPr>
            <p:blipFill rotWithShape="1">
              <a:blip r:embed="rId4" cstate="print"/>
              <a:srcRect l="35000" r="46528"/>
              <a:stretch/>
            </p:blipFill>
            <p:spPr>
              <a:xfrm>
                <a:off x="2590800" y="1753207"/>
                <a:ext cx="1689100" cy="3351585"/>
              </a:xfrm>
              <a:prstGeom prst="rect">
                <a:avLst/>
              </a:prstGeom>
            </p:spPr>
          </p:pic>
        </p:grpSp>
        <p:sp>
          <p:nvSpPr>
            <p:cNvPr id="14" name="CasellaDiTesto 13"/>
            <p:cNvSpPr txBox="1"/>
            <p:nvPr/>
          </p:nvSpPr>
          <p:spPr>
            <a:xfrm>
              <a:off x="1714499" y="1257300"/>
              <a:ext cx="57150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800" dirty="0">
                  <a:solidFill>
                    <a:schemeClr val="bg1"/>
                  </a:solidFill>
                  <a:latin typeface="Calibri" pitchFamily="34" charset="0"/>
                  <a:cs typeface="Calibri" panose="020F0502020204030204" pitchFamily="34" charset="0"/>
                  <a:sym typeface="Wingdings" pitchFamily="2" charset="2"/>
                </a:rPr>
                <a:t>Global distribution of REE resources</a:t>
              </a:r>
              <a:endParaRPr lang="it-IT" sz="2800" dirty="0"/>
            </a:p>
          </p:txBody>
        </p:sp>
      </p:grpSp>
      <p:sp>
        <p:nvSpPr>
          <p:cNvPr id="17" name="CasellaDiTesto 16"/>
          <p:cNvSpPr txBox="1"/>
          <p:nvPr/>
        </p:nvSpPr>
        <p:spPr>
          <a:xfrm>
            <a:off x="990599" y="727075"/>
            <a:ext cx="71628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Note the importance of carbonatites</a:t>
            </a:r>
            <a:endParaRPr lang="it-IT" sz="3600" dirty="0"/>
          </a:p>
        </p:txBody>
      </p:sp>
      <p:sp>
        <p:nvSpPr>
          <p:cNvPr id="16" name="Rettangolo arrotondato 15"/>
          <p:cNvSpPr/>
          <p:nvPr/>
        </p:nvSpPr>
        <p:spPr bwMode="auto">
          <a:xfrm>
            <a:off x="3093720" y="2186940"/>
            <a:ext cx="1645920" cy="56388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8" name="Rettangolo arrotondato 17"/>
          <p:cNvSpPr/>
          <p:nvPr/>
        </p:nvSpPr>
        <p:spPr bwMode="auto">
          <a:xfrm>
            <a:off x="3093720" y="4297680"/>
            <a:ext cx="822960" cy="70866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9" name="Rettangolo arrotondato 18"/>
          <p:cNvSpPr/>
          <p:nvPr/>
        </p:nvSpPr>
        <p:spPr bwMode="auto">
          <a:xfrm>
            <a:off x="3093720" y="5173980"/>
            <a:ext cx="822960" cy="37338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CasellaDiTesto 22"/>
          <p:cNvSpPr txBox="1"/>
          <p:nvPr/>
        </p:nvSpPr>
        <p:spPr>
          <a:xfrm>
            <a:off x="1009650" y="1257300"/>
            <a:ext cx="71247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Global distribution of </a:t>
            </a:r>
            <a:r>
              <a:rPr lang="en-GB" sz="2800" dirty="0">
                <a:solidFill>
                  <a:srgbClr val="FFFF00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REE resources</a:t>
            </a:r>
            <a:endParaRPr lang="it-IT" sz="28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470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7" grpId="0"/>
      <p:bldP spid="16" grpId="0" animBg="1"/>
      <p:bldP spid="18" grpId="0" animBg="1"/>
      <p:bldP spid="19" grpId="0" animBg="1"/>
      <p:bldP spid="23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13" name="Immagin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678" y="928338"/>
            <a:ext cx="8916644" cy="5001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0049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3399" y="742077"/>
            <a:ext cx="8077202" cy="57929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4267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211C7802-20B1-F973-EAA1-10A981058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>
            <a:extLst>
              <a:ext uri="{FF2B5EF4-FFF2-40B4-BE49-F238E27FC236}">
                <a16:creationId xmlns="" xmlns:a16="http://schemas.microsoft.com/office/drawing/2014/main" id="{E28D3D50-E426-7A66-F3FA-6AEB9E90608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515" r="6369"/>
          <a:stretch/>
        </p:blipFill>
        <p:spPr>
          <a:xfrm>
            <a:off x="0" y="739775"/>
            <a:ext cx="4584701" cy="5661025"/>
          </a:xfrm>
          <a:prstGeom prst="rect">
            <a:avLst/>
          </a:prstGeom>
        </p:spPr>
      </p:pic>
      <p:sp>
        <p:nvSpPr>
          <p:cNvPr id="4" name="Espaço Reservado para Conteúdo 2">
            <a:extLst>
              <a:ext uri="{FF2B5EF4-FFF2-40B4-BE49-F238E27FC236}">
                <a16:creationId xmlns="" xmlns:a16="http://schemas.microsoft.com/office/drawing/2014/main" id="{CABBD1CE-D433-7F87-12BF-8AE9FDBBDF2E}"/>
              </a:ext>
            </a:extLst>
          </p:cNvPr>
          <p:cNvSpPr txBox="1">
            <a:spLocks/>
          </p:cNvSpPr>
          <p:nvPr/>
        </p:nvSpPr>
        <p:spPr>
          <a:xfrm>
            <a:off x="508000" y="53067"/>
            <a:ext cx="3556000" cy="707886"/>
          </a:xfrm>
          <a:prstGeom prst="rect">
            <a:avLst/>
          </a:prstGeom>
          <a:noFill/>
        </p:spPr>
        <p:txBody>
          <a:bodyPr vert="horz" wrap="square" lIns="91440" tIns="45720" rIns="91440" bIns="45720" rtlCol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GB" sz="2000" dirty="0">
                <a:solidFill>
                  <a:schemeClr val="bg1"/>
                </a:solidFill>
              </a:rPr>
              <a:t>Officially the QAPF diagram can be used if M&lt;90%</a:t>
            </a:r>
            <a:endParaRPr lang="en-GB" sz="1800" kern="100" dirty="0">
              <a:solidFill>
                <a:srgbClr val="FFFF00"/>
              </a:solidFill>
              <a:ea typeface="Aptos" panose="020B00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Espaço Reservado para Conteúdo 2">
            <a:extLst>
              <a:ext uri="{FF2B5EF4-FFF2-40B4-BE49-F238E27FC236}">
                <a16:creationId xmlns="" xmlns:a16="http://schemas.microsoft.com/office/drawing/2014/main" id="{F64781CC-C321-4AEC-2219-12D28137E3DA}"/>
              </a:ext>
            </a:extLst>
          </p:cNvPr>
          <p:cNvSpPr txBox="1">
            <a:spLocks/>
          </p:cNvSpPr>
          <p:nvPr/>
        </p:nvSpPr>
        <p:spPr>
          <a:xfrm>
            <a:off x="4572000" y="698957"/>
            <a:ext cx="4572000" cy="5421997"/>
          </a:xfrm>
          <a:prstGeom prst="rect">
            <a:avLst/>
          </a:prstGeom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rgbClr val="FFCC00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rgbClr val="FFCC00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rgbClr val="FFCC00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rgbClr val="FFCC00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FFCC00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rgbClr val="FFCC00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rgbClr val="FFCC00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rgbClr val="FFCC00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rgbClr val="FFCC00"/>
                </a:solidFill>
                <a:latin typeface="+mn-lt"/>
              </a:defRPr>
            </a:lvl9pPr>
          </a:lstStyle>
          <a:p>
            <a:pPr marL="0" indent="0" algn="ctr">
              <a:spcBef>
                <a:spcPts val="0"/>
              </a:spcBef>
              <a:spcAft>
                <a:spcPts val="1000"/>
              </a:spcAft>
              <a:buFontTx/>
              <a:buNone/>
            </a:pPr>
            <a:r>
              <a:rPr lang="en-GB" sz="2400" b="1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However, there are several exceptions (Le Maitre, 2002):</a:t>
            </a:r>
            <a:endParaRPr lang="en-GB" sz="24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Aptos" panose="020B0004020202020204" pitchFamily="34" charset="0"/>
              <a:cs typeface="Calibri" panose="020F0502020204030204" pitchFamily="34" charset="0"/>
            </a:endParaRPr>
          </a:p>
          <a:p>
            <a:pPr marL="0" indent="0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If nepheline &gt;10% but melilite &gt; nepheline: </a:t>
            </a:r>
            <a:r>
              <a:rPr lang="en-GB" sz="2000" kern="1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Turjaite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(</a:t>
            </a:r>
            <a:r>
              <a:rPr lang="en-GB" sz="2000" kern="100" dirty="0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Melilitolite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variant)</a:t>
            </a:r>
          </a:p>
          <a:p>
            <a:pPr marL="0" indent="0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If foids &gt; 10% but melilite &gt; 10%: </a:t>
            </a:r>
            <a:r>
              <a:rPr lang="en-GB" sz="2000" kern="100" dirty="0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Melilitite</a:t>
            </a:r>
          </a:p>
          <a:p>
            <a:pPr marL="0" indent="0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If sanidine &gt;10% but phlogopite &gt;&gt; sanidine: </a:t>
            </a:r>
            <a:r>
              <a:rPr lang="en-GB" sz="2000" kern="1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Orendite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or </a:t>
            </a:r>
            <a:r>
              <a:rPr lang="en-GB" sz="2000" kern="1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Cancalite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(</a:t>
            </a:r>
            <a:r>
              <a:rPr lang="en-GB" sz="2000" kern="100" dirty="0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Lamproite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variants)</a:t>
            </a:r>
          </a:p>
          <a:p>
            <a:pPr marL="0" indent="0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If leucite &gt;10% but phlogopite &gt;&gt; leucite: </a:t>
            </a:r>
            <a:r>
              <a:rPr lang="en-GB" sz="2000" kern="1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Cedricite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or </a:t>
            </a:r>
            <a:r>
              <a:rPr lang="en-GB" sz="2000" kern="1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Wolgidite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(</a:t>
            </a:r>
            <a:r>
              <a:rPr lang="en-GB" sz="2000" kern="100" dirty="0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Lamproite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variants)</a:t>
            </a:r>
          </a:p>
          <a:p>
            <a:pPr marL="0" indent="0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If nepheline &gt;10% but carbonates &gt;50%: </a:t>
            </a:r>
            <a:r>
              <a:rPr lang="en-GB" sz="2000" kern="100" dirty="0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Carbonatite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or </a:t>
            </a:r>
            <a:r>
              <a:rPr lang="en-GB" sz="2000" kern="100" dirty="0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Silicocarbonatite</a:t>
            </a:r>
          </a:p>
          <a:p>
            <a:pPr marL="0" indent="0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If foids + feldspars &gt;10% but phlogopite &gt;&gt; foids + feldspars: </a:t>
            </a:r>
            <a:r>
              <a:rPr lang="en-GB" sz="2000" kern="100" dirty="0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Lamprophyre</a:t>
            </a:r>
          </a:p>
        </p:txBody>
      </p:sp>
    </p:spTree>
    <p:extLst>
      <p:ext uri="{BB962C8B-B14F-4D97-AF65-F5344CB8AC3E}">
        <p14:creationId xmlns:p14="http://schemas.microsoft.com/office/powerpoint/2010/main" val="2387691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5" grpId="0" uiExpand="1" build="p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 rotWithShape="1">
          <a:blip r:embed="rId3"/>
          <a:srcRect b="10862"/>
          <a:stretch/>
        </p:blipFill>
        <p:spPr>
          <a:xfrm>
            <a:off x="1238250" y="738858"/>
            <a:ext cx="6516540" cy="5776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7707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AEA7C432-5915-2032-8A7A-F1396CFE38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>
            <a:extLst>
              <a:ext uri="{FF2B5EF4-FFF2-40B4-BE49-F238E27FC236}">
                <a16:creationId xmlns="" xmlns:a16="http://schemas.microsoft.com/office/drawing/2014/main" id="{8E22D91E-EB15-E1AA-DF4A-4BC423250A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BECBBF80-ECBB-AFB1-2F53-746E8646B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621738"/>
            <a:ext cx="9144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How to evaluate the REE potential of Ukraine?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C06729DB-0A7A-5E82-38FA-6933B09AD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837513"/>
            <a:ext cx="9144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Is Ukraine really so rich in REE?</a:t>
            </a:r>
          </a:p>
        </p:txBody>
      </p:sp>
      <p:pic>
        <p:nvPicPr>
          <p:cNvPr id="6" name="Immagine 5">
            <a:extLst>
              <a:ext uri="{FF2B5EF4-FFF2-40B4-BE49-F238E27FC236}">
                <a16:creationId xmlns="" xmlns:a16="http://schemas.microsoft.com/office/drawing/2014/main" id="{EC4114DD-D113-53ED-63BD-9597EC1C10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19217"/>
            <a:ext cx="9144000" cy="3705466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="" xmlns:a16="http://schemas.microsoft.com/office/drawing/2014/main" id="{972A08B5-3B00-CC98-2F17-6C7FACD9FD3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05135" y="4607718"/>
            <a:ext cx="1358266" cy="295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4840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/>
          <a:srcRect b="12641"/>
          <a:stretch/>
        </p:blipFill>
        <p:spPr>
          <a:xfrm>
            <a:off x="455036" y="809175"/>
            <a:ext cx="8259328" cy="56424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3133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4" name="Gruppo 3"/>
          <p:cNvGrpSpPr>
            <a:grpSpLocks noChangeAspect="1"/>
          </p:cNvGrpSpPr>
          <p:nvPr/>
        </p:nvGrpSpPr>
        <p:grpSpPr>
          <a:xfrm>
            <a:off x="616665" y="789213"/>
            <a:ext cx="7910670" cy="5448302"/>
            <a:chOff x="1614074" y="242443"/>
            <a:chExt cx="5915851" cy="4074413"/>
          </a:xfrm>
        </p:grpSpPr>
        <p:pic>
          <p:nvPicPr>
            <p:cNvPr id="3" name="Immagine 2"/>
            <p:cNvPicPr>
              <a:picLocks noChangeAspect="1"/>
            </p:cNvPicPr>
            <p:nvPr/>
          </p:nvPicPr>
          <p:blipFill rotWithShape="1">
            <a:blip r:embed="rId3"/>
            <a:srcRect b="68134"/>
            <a:stretch/>
          </p:blipFill>
          <p:spPr>
            <a:xfrm>
              <a:off x="1614074" y="242443"/>
              <a:ext cx="5915851" cy="2030857"/>
            </a:xfrm>
            <a:prstGeom prst="rect">
              <a:avLst/>
            </a:prstGeom>
          </p:spPr>
        </p:pic>
        <p:pic>
          <p:nvPicPr>
            <p:cNvPr id="5" name="Immagine 4"/>
            <p:cNvPicPr>
              <a:picLocks noChangeAspect="1"/>
            </p:cNvPicPr>
            <p:nvPr/>
          </p:nvPicPr>
          <p:blipFill rotWithShape="1">
            <a:blip r:embed="rId3"/>
            <a:srcRect t="67935"/>
            <a:stretch/>
          </p:blipFill>
          <p:spPr>
            <a:xfrm>
              <a:off x="1614074" y="2273299"/>
              <a:ext cx="5915851" cy="2043557"/>
            </a:xfrm>
            <a:prstGeom prst="rect">
              <a:avLst/>
            </a:prstGeom>
          </p:spPr>
        </p:pic>
      </p:grpSp>
      <p:sp>
        <p:nvSpPr>
          <p:cNvPr id="7" name="CasellaDiTesto 6"/>
          <p:cNvSpPr txBox="1"/>
          <p:nvPr/>
        </p:nvSpPr>
        <p:spPr>
          <a:xfrm>
            <a:off x="1161145" y="6206672"/>
            <a:ext cx="68217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Maximum REE content: ~500 ppm = 0.05 mass %...</a:t>
            </a:r>
            <a:endParaRPr lang="it-IT" sz="2400" b="1" dirty="0"/>
          </a:p>
        </p:txBody>
      </p:sp>
      <p:sp>
        <p:nvSpPr>
          <p:cNvPr id="9" name="Rettangolo arrotondato 8"/>
          <p:cNvSpPr/>
          <p:nvPr/>
        </p:nvSpPr>
        <p:spPr bwMode="auto">
          <a:xfrm flipV="1">
            <a:off x="1016000" y="6019800"/>
            <a:ext cx="7277100" cy="2286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7164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4" name="Gruppo 3"/>
          <p:cNvGrpSpPr>
            <a:grpSpLocks noChangeAspect="1"/>
          </p:cNvGrpSpPr>
          <p:nvPr/>
        </p:nvGrpSpPr>
        <p:grpSpPr>
          <a:xfrm>
            <a:off x="616665" y="789213"/>
            <a:ext cx="7910670" cy="5448302"/>
            <a:chOff x="1614074" y="242443"/>
            <a:chExt cx="5915851" cy="4074413"/>
          </a:xfrm>
        </p:grpSpPr>
        <p:pic>
          <p:nvPicPr>
            <p:cNvPr id="3" name="Immagine 2"/>
            <p:cNvPicPr>
              <a:picLocks noChangeAspect="1"/>
            </p:cNvPicPr>
            <p:nvPr/>
          </p:nvPicPr>
          <p:blipFill rotWithShape="1">
            <a:blip r:embed="rId3"/>
            <a:srcRect b="68134"/>
            <a:stretch/>
          </p:blipFill>
          <p:spPr>
            <a:xfrm>
              <a:off x="1614074" y="242443"/>
              <a:ext cx="5915851" cy="2030857"/>
            </a:xfrm>
            <a:prstGeom prst="rect">
              <a:avLst/>
            </a:prstGeom>
          </p:spPr>
        </p:pic>
        <p:pic>
          <p:nvPicPr>
            <p:cNvPr id="5" name="Immagine 4"/>
            <p:cNvPicPr>
              <a:picLocks noChangeAspect="1"/>
            </p:cNvPicPr>
            <p:nvPr/>
          </p:nvPicPr>
          <p:blipFill rotWithShape="1">
            <a:blip r:embed="rId3"/>
            <a:srcRect t="67935"/>
            <a:stretch/>
          </p:blipFill>
          <p:spPr>
            <a:xfrm>
              <a:off x="1614074" y="2273299"/>
              <a:ext cx="5915851" cy="2043557"/>
            </a:xfrm>
            <a:prstGeom prst="rect">
              <a:avLst/>
            </a:prstGeom>
          </p:spPr>
        </p:pic>
      </p:grpSp>
      <p:sp>
        <p:nvSpPr>
          <p:cNvPr id="7" name="CasellaDiTesto 6"/>
          <p:cNvSpPr txBox="1"/>
          <p:nvPr/>
        </p:nvSpPr>
        <p:spPr>
          <a:xfrm>
            <a:off x="1161145" y="6206672"/>
            <a:ext cx="68217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Maximum REE content: ~500 ppm = 0.05 mass %...</a:t>
            </a:r>
            <a:endParaRPr lang="it-IT" sz="2400" b="1" dirty="0"/>
          </a:p>
        </p:txBody>
      </p:sp>
      <p:pic>
        <p:nvPicPr>
          <p:cNvPr id="6" name="Immagin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1461" y="1201455"/>
            <a:ext cx="7526582" cy="429945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889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8" name="Rettangolo arrotondato 7"/>
          <p:cNvSpPr/>
          <p:nvPr/>
        </p:nvSpPr>
        <p:spPr bwMode="auto">
          <a:xfrm flipV="1">
            <a:off x="1016000" y="6019800"/>
            <a:ext cx="7277100" cy="2286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8861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/>
          <a:srcRect b="10143"/>
          <a:stretch/>
        </p:blipFill>
        <p:spPr>
          <a:xfrm>
            <a:off x="466152" y="798749"/>
            <a:ext cx="8211696" cy="57181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194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 rotWithShape="1">
          <a:blip r:embed="rId3"/>
          <a:srcRect l="11439"/>
          <a:stretch/>
        </p:blipFill>
        <p:spPr>
          <a:xfrm rot="5400000">
            <a:off x="2587173" y="-1237179"/>
            <a:ext cx="3969654" cy="8650186"/>
          </a:xfrm>
          <a:prstGeom prst="rect">
            <a:avLst/>
          </a:prstGeom>
        </p:spPr>
      </p:pic>
      <p:sp>
        <p:nvSpPr>
          <p:cNvPr id="5" name="CasellaDiTesto 4"/>
          <p:cNvSpPr txBox="1"/>
          <p:nvPr/>
        </p:nvSpPr>
        <p:spPr>
          <a:xfrm>
            <a:off x="130631" y="5612491"/>
            <a:ext cx="8882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Even worse: maximum REE content: ~200 ppm = 0.02 mass %...</a:t>
            </a:r>
            <a:endParaRPr lang="it-IT" sz="2400" b="1" dirty="0"/>
          </a:p>
        </p:txBody>
      </p:sp>
      <p:sp>
        <p:nvSpPr>
          <p:cNvPr id="6" name="CasellaDiTesto 5"/>
          <p:cNvSpPr txBox="1"/>
          <p:nvPr/>
        </p:nvSpPr>
        <p:spPr>
          <a:xfrm>
            <a:off x="2" y="5089071"/>
            <a:ext cx="91439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PAAS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=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Post-Archaean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Australian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Shale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(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average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composition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of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upper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continental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crust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)</a:t>
            </a:r>
            <a:endParaRPr lang="it-IT" sz="2000" dirty="0"/>
          </a:p>
        </p:txBody>
      </p:sp>
      <p:sp>
        <p:nvSpPr>
          <p:cNvPr id="4" name="Rettangolo arrotondato 3"/>
          <p:cNvSpPr/>
          <p:nvPr/>
        </p:nvSpPr>
        <p:spPr bwMode="auto">
          <a:xfrm>
            <a:off x="8277225" y="1771650"/>
            <a:ext cx="571500" cy="30480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" name="CasellaDiTesto 7"/>
          <p:cNvSpPr txBox="1"/>
          <p:nvPr/>
        </p:nvSpPr>
        <p:spPr>
          <a:xfrm>
            <a:off x="1295402" y="6022066"/>
            <a:ext cx="65531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Average REE content: ~100 ppm = 0.01 mass %...</a:t>
            </a:r>
            <a:endParaRPr lang="it-IT" sz="2400" b="1" dirty="0"/>
          </a:p>
        </p:txBody>
      </p:sp>
    </p:spTree>
    <p:extLst>
      <p:ext uri="{BB962C8B-B14F-4D97-AF65-F5344CB8AC3E}">
        <p14:creationId xmlns:p14="http://schemas.microsoft.com/office/powerpoint/2010/main" val="2070314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4" grpId="0" animBg="1"/>
      <p:bldP spid="8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sellaDiTesto 6"/>
          <p:cNvSpPr txBox="1"/>
          <p:nvPr/>
        </p:nvSpPr>
        <p:spPr>
          <a:xfrm>
            <a:off x="2" y="5089071"/>
            <a:ext cx="91439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PAAS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=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Post-Archaean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Australian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Shale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(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average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composition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of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upper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continental</a:t>
            </a:r>
            <a:r>
              <a:rPr lang="en-GB" sz="14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</a:t>
            </a:r>
            <a:r>
              <a:rPr lang="en-GB" sz="2000" i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crust</a:t>
            </a:r>
            <a:r>
              <a:rPr lang="en-GB" sz="20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)</a:t>
            </a:r>
            <a:endParaRPr lang="it-IT" sz="2000" dirty="0"/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 rotWithShape="1">
          <a:blip r:embed="rId3"/>
          <a:srcRect l="11439"/>
          <a:stretch/>
        </p:blipFill>
        <p:spPr>
          <a:xfrm rot="5400000">
            <a:off x="2587173" y="-1237179"/>
            <a:ext cx="3969654" cy="8650186"/>
          </a:xfrm>
          <a:prstGeom prst="rect">
            <a:avLst/>
          </a:prstGeom>
        </p:spPr>
      </p:pic>
      <p:sp>
        <p:nvSpPr>
          <p:cNvPr id="8" name="CasellaDiTesto 7"/>
          <p:cNvSpPr txBox="1"/>
          <p:nvPr/>
        </p:nvSpPr>
        <p:spPr>
          <a:xfrm>
            <a:off x="130631" y="5612491"/>
            <a:ext cx="8882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Even worse: maximum REE content: ~200 ppm = 0.02 mass %...</a:t>
            </a:r>
            <a:endParaRPr lang="it-IT" sz="2400" b="1" dirty="0"/>
          </a:p>
        </p:txBody>
      </p:sp>
      <p:sp>
        <p:nvSpPr>
          <p:cNvPr id="9" name="CasellaDiTesto 8"/>
          <p:cNvSpPr txBox="1"/>
          <p:nvPr/>
        </p:nvSpPr>
        <p:spPr>
          <a:xfrm>
            <a:off x="1295402" y="6022066"/>
            <a:ext cx="65531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Average REE content: ~100 ppm = 0.01 mass %...</a:t>
            </a:r>
            <a:endParaRPr lang="it-IT" sz="2400" b="1" dirty="0"/>
          </a:p>
        </p:txBody>
      </p:sp>
      <p:sp>
        <p:nvSpPr>
          <p:cNvPr id="10" name="Rettangolo arrotondato 9"/>
          <p:cNvSpPr/>
          <p:nvPr/>
        </p:nvSpPr>
        <p:spPr bwMode="auto">
          <a:xfrm>
            <a:off x="8277225" y="1771650"/>
            <a:ext cx="571500" cy="30480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7148" y="873022"/>
            <a:ext cx="8055308" cy="4760391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143607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4" name="Immagin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9968" y="848714"/>
            <a:ext cx="8164064" cy="5334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6231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3" name="Gruppo 2"/>
          <p:cNvGrpSpPr/>
          <p:nvPr/>
        </p:nvGrpSpPr>
        <p:grpSpPr>
          <a:xfrm>
            <a:off x="0" y="1402088"/>
            <a:ext cx="9144000" cy="1711226"/>
            <a:chOff x="0" y="1402088"/>
            <a:chExt cx="7736113" cy="1455765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3"/>
            <a:srcRect t="56665" r="87143"/>
            <a:stretch/>
          </p:blipFill>
          <p:spPr>
            <a:xfrm>
              <a:off x="0" y="1843314"/>
              <a:ext cx="1175657" cy="1014539"/>
            </a:xfrm>
            <a:prstGeom prst="rect">
              <a:avLst/>
            </a:prstGeom>
          </p:spPr>
        </p:pic>
        <p:pic>
          <p:nvPicPr>
            <p:cNvPr id="5" name="Immagine 4"/>
            <p:cNvPicPr>
              <a:picLocks noChangeAspect="1"/>
            </p:cNvPicPr>
            <p:nvPr/>
          </p:nvPicPr>
          <p:blipFill rotWithShape="1">
            <a:blip r:embed="rId3"/>
            <a:srcRect l="28095" t="57905"/>
            <a:stretch/>
          </p:blipFill>
          <p:spPr>
            <a:xfrm>
              <a:off x="1161142" y="1872342"/>
              <a:ext cx="6574971" cy="985511"/>
            </a:xfrm>
            <a:prstGeom prst="rect">
              <a:avLst/>
            </a:prstGeom>
          </p:spPr>
        </p:pic>
        <p:pic>
          <p:nvPicPr>
            <p:cNvPr id="6" name="Immagine 5"/>
            <p:cNvPicPr>
              <a:picLocks noChangeAspect="1"/>
            </p:cNvPicPr>
            <p:nvPr/>
          </p:nvPicPr>
          <p:blipFill rotWithShape="1">
            <a:blip r:embed="rId3"/>
            <a:srcRect l="-3" r="15504" b="79293"/>
            <a:stretch/>
          </p:blipFill>
          <p:spPr>
            <a:xfrm>
              <a:off x="0" y="1402088"/>
              <a:ext cx="7736113" cy="484769"/>
            </a:xfrm>
            <a:prstGeom prst="rect">
              <a:avLst/>
            </a:prstGeom>
          </p:spPr>
        </p:pic>
      </p:grpSp>
      <p:sp>
        <p:nvSpPr>
          <p:cNvPr id="7" name="CasellaDiTesto 6"/>
          <p:cNvSpPr txBox="1"/>
          <p:nvPr/>
        </p:nvSpPr>
        <p:spPr>
          <a:xfrm>
            <a:off x="2895600" y="1480456"/>
            <a:ext cx="56170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Mariupolite: local variety of nepheline syenite</a:t>
            </a:r>
          </a:p>
        </p:txBody>
      </p:sp>
      <p:sp>
        <p:nvSpPr>
          <p:cNvPr id="9" name="CasellaDiTesto 8"/>
          <p:cNvSpPr txBox="1"/>
          <p:nvPr/>
        </p:nvSpPr>
        <p:spPr>
          <a:xfrm>
            <a:off x="130631" y="5733141"/>
            <a:ext cx="8882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Again: maximum REE content: ~400 ppm = 0.04 mass %...</a:t>
            </a:r>
            <a:endParaRPr lang="it-IT" sz="2400" b="1" dirty="0"/>
          </a:p>
        </p:txBody>
      </p:sp>
    </p:spTree>
    <p:extLst>
      <p:ext uri="{BB962C8B-B14F-4D97-AF65-F5344CB8AC3E}">
        <p14:creationId xmlns:p14="http://schemas.microsoft.com/office/powerpoint/2010/main" val="2999173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EE25F03D-6DCB-4D75-90FF-F0E3697DD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>
            <a:extLst>
              <a:ext uri="{FF2B5EF4-FFF2-40B4-BE49-F238E27FC236}">
                <a16:creationId xmlns="" xmlns:a16="http://schemas.microsoft.com/office/drawing/2014/main" id="{4B6D2AAA-FE97-EEA7-444D-430BF194962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515" r="6369"/>
          <a:stretch/>
        </p:blipFill>
        <p:spPr>
          <a:xfrm>
            <a:off x="0" y="739775"/>
            <a:ext cx="4584701" cy="5661025"/>
          </a:xfrm>
          <a:prstGeom prst="rect">
            <a:avLst/>
          </a:prstGeom>
        </p:spPr>
      </p:pic>
      <p:sp>
        <p:nvSpPr>
          <p:cNvPr id="4" name="Espaço Reservado para Conteúdo 2">
            <a:extLst>
              <a:ext uri="{FF2B5EF4-FFF2-40B4-BE49-F238E27FC236}">
                <a16:creationId xmlns="" xmlns:a16="http://schemas.microsoft.com/office/drawing/2014/main" id="{061B519F-589E-B2BE-414B-F8BED92A4648}"/>
              </a:ext>
            </a:extLst>
          </p:cNvPr>
          <p:cNvSpPr txBox="1">
            <a:spLocks/>
          </p:cNvSpPr>
          <p:nvPr/>
        </p:nvSpPr>
        <p:spPr>
          <a:xfrm>
            <a:off x="508000" y="53067"/>
            <a:ext cx="3556000" cy="707886"/>
          </a:xfrm>
          <a:prstGeom prst="rect">
            <a:avLst/>
          </a:prstGeom>
          <a:noFill/>
        </p:spPr>
        <p:txBody>
          <a:bodyPr vert="horz" wrap="square" lIns="91440" tIns="45720" rIns="91440" bIns="45720" rtlCol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GB" sz="2000" dirty="0">
                <a:solidFill>
                  <a:schemeClr val="bg1"/>
                </a:solidFill>
              </a:rPr>
              <a:t>Officially the QAPF diagram can be used if M&lt;90%</a:t>
            </a:r>
            <a:endParaRPr lang="en-GB" sz="1800" kern="100" dirty="0">
              <a:solidFill>
                <a:srgbClr val="FFFF00"/>
              </a:solidFill>
              <a:ea typeface="Aptos" panose="020B00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Espaço Reservado para Conteúdo 2">
            <a:extLst>
              <a:ext uri="{FF2B5EF4-FFF2-40B4-BE49-F238E27FC236}">
                <a16:creationId xmlns="" xmlns:a16="http://schemas.microsoft.com/office/drawing/2014/main" id="{B3120653-C348-962B-4EAC-3E4513E3FF44}"/>
              </a:ext>
            </a:extLst>
          </p:cNvPr>
          <p:cNvSpPr txBox="1">
            <a:spLocks/>
          </p:cNvSpPr>
          <p:nvPr/>
        </p:nvSpPr>
        <p:spPr>
          <a:xfrm>
            <a:off x="4528456" y="725266"/>
            <a:ext cx="4615544" cy="4708981"/>
          </a:xfrm>
          <a:prstGeom prst="rect">
            <a:avLst/>
          </a:prstGeom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rgbClr val="FFCC00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rgbClr val="FFCC00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rgbClr val="FFCC00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rgbClr val="FFCC00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FFCC00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rgbClr val="FFCC00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rgbClr val="FFCC00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rgbClr val="FFCC00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rgbClr val="FFCC00"/>
                </a:solidFill>
                <a:latin typeface="+mn-lt"/>
              </a:defRPr>
            </a:lvl9pPr>
          </a:lstStyle>
          <a:p>
            <a:pPr marL="0" indent="0" algn="ctr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If foids/feldspars</a:t>
            </a:r>
            <a:r>
              <a:rPr lang="en-GB" sz="16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</a:t>
            </a:r>
            <a:r>
              <a:rPr lang="en-GB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ratio</a:t>
            </a:r>
            <a:r>
              <a:rPr lang="en-GB" sz="16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</a:t>
            </a:r>
            <a:r>
              <a:rPr lang="en-GB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&gt;0.6</a:t>
            </a:r>
            <a:r>
              <a:rPr lang="en-GB" sz="16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</a:t>
            </a:r>
            <a:r>
              <a:rPr lang="en-GB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in</a:t>
            </a:r>
            <a:r>
              <a:rPr lang="en-GB" sz="16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</a:t>
            </a:r>
            <a:r>
              <a:rPr lang="en-GB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phaneritic rocks (and if APF &gt;10%):</a:t>
            </a:r>
          </a:p>
          <a:p>
            <a:pPr marL="0" indent="0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With nepheline &gt;leucite:</a:t>
            </a:r>
          </a:p>
          <a:p>
            <a:pPr marL="261938" indent="0">
              <a:spcBef>
                <a:spcPts val="0"/>
              </a:spcBef>
              <a:buFontTx/>
              <a:buNone/>
            </a:pPr>
            <a:r>
              <a:rPr lang="en-GB" sz="2400" kern="100" dirty="0" err="1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Urtite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(mafic minerals &lt;30%)</a:t>
            </a:r>
            <a:endParaRPr lang="en-GB" sz="24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Aptos" panose="020B0004020202020204" pitchFamily="34" charset="0"/>
              <a:cs typeface="Calibri" panose="020F0502020204030204" pitchFamily="34" charset="0"/>
            </a:endParaRPr>
          </a:p>
          <a:p>
            <a:pPr marL="261938" indent="0">
              <a:spcBef>
                <a:spcPts val="0"/>
              </a:spcBef>
              <a:buFontTx/>
              <a:buNone/>
            </a:pPr>
            <a:r>
              <a:rPr lang="en-GB" sz="2400" kern="100" dirty="0" err="1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Ijolite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(mafic minerals 30-70%)</a:t>
            </a:r>
            <a:endParaRPr lang="en-GB" sz="24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Aptos" panose="020B0004020202020204" pitchFamily="34" charset="0"/>
              <a:cs typeface="Calibri" panose="020F0502020204030204" pitchFamily="34" charset="0"/>
            </a:endParaRPr>
          </a:p>
          <a:p>
            <a:pPr marL="261938" indent="0">
              <a:spcBef>
                <a:spcPts val="0"/>
              </a:spcBef>
              <a:spcAft>
                <a:spcPts val="3600"/>
              </a:spcAft>
              <a:buFontTx/>
              <a:buNone/>
            </a:pPr>
            <a:r>
              <a:rPr lang="en-GB" sz="2400" kern="100" dirty="0" err="1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Melteigite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(mafic minerals &gt;70%)</a:t>
            </a:r>
            <a:endParaRPr lang="en-GB" sz="24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Aptos" panose="020B0004020202020204" pitchFamily="34" charset="0"/>
              <a:cs typeface="Calibri" panose="020F0502020204030204" pitchFamily="34" charset="0"/>
            </a:endParaRPr>
          </a:p>
          <a:p>
            <a:pPr marL="0" indent="0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4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With leucite &gt;nepheline</a:t>
            </a:r>
          </a:p>
          <a:p>
            <a:pPr marL="261938" indent="0">
              <a:spcBef>
                <a:spcPts val="0"/>
              </a:spcBef>
              <a:buFontTx/>
              <a:buNone/>
            </a:pPr>
            <a:r>
              <a:rPr lang="en-GB" sz="2400" kern="100" dirty="0" err="1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Italite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(mafic minerals &lt;30%)</a:t>
            </a:r>
          </a:p>
          <a:p>
            <a:pPr marL="261938" indent="0">
              <a:spcBef>
                <a:spcPts val="0"/>
              </a:spcBef>
              <a:buFontTx/>
              <a:buNone/>
            </a:pPr>
            <a:r>
              <a:rPr lang="en-GB" sz="2400" kern="100" dirty="0" err="1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Fergusite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(mafic minerals 30-70%)</a:t>
            </a:r>
            <a:endParaRPr lang="en-GB" sz="2400" kern="100" dirty="0">
              <a:solidFill>
                <a:schemeClr val="bg1"/>
              </a:solidFill>
              <a:effectLst/>
              <a:latin typeface="Calibri" panose="020F0502020204030204" pitchFamily="34" charset="0"/>
              <a:ea typeface="Aptos" panose="020B0004020202020204" pitchFamily="34" charset="0"/>
              <a:cs typeface="Calibri" panose="020F0502020204030204" pitchFamily="34" charset="0"/>
            </a:endParaRPr>
          </a:p>
          <a:p>
            <a:pPr marL="261938" indent="0">
              <a:spcBef>
                <a:spcPts val="0"/>
              </a:spcBef>
              <a:spcAft>
                <a:spcPts val="1200"/>
              </a:spcAft>
              <a:buFontTx/>
              <a:buNone/>
            </a:pPr>
            <a:r>
              <a:rPr lang="en-GB" sz="2400" kern="100" dirty="0" err="1">
                <a:solidFill>
                  <a:srgbClr val="FFFF00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Missourite</a:t>
            </a:r>
            <a:r>
              <a:rPr lang="en-GB" sz="2000" kern="1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Aptos" panose="020B0004020202020204" pitchFamily="34" charset="0"/>
                <a:cs typeface="Calibri" panose="020F0502020204030204" pitchFamily="34" charset="0"/>
              </a:rPr>
              <a:t> (mafic minerals &gt;70%)</a:t>
            </a:r>
            <a:endParaRPr lang="en-GB" sz="2400" kern="100" dirty="0">
              <a:solidFill>
                <a:srgbClr val="FFFF00"/>
              </a:solidFill>
              <a:effectLst/>
              <a:latin typeface="Calibri" panose="020F0502020204030204" pitchFamily="34" charset="0"/>
              <a:ea typeface="Aptos" panose="020B000402020202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riangolo isoscele 5">
            <a:extLst>
              <a:ext uri="{FF2B5EF4-FFF2-40B4-BE49-F238E27FC236}">
                <a16:creationId xmlns="" xmlns:a16="http://schemas.microsoft.com/office/drawing/2014/main" id="{72F09F5D-4E04-D7D5-52C6-67DC9E444DD6}"/>
              </a:ext>
            </a:extLst>
          </p:cNvPr>
          <p:cNvSpPr/>
          <p:nvPr/>
        </p:nvSpPr>
        <p:spPr>
          <a:xfrm rot="10800000">
            <a:off x="1619250" y="5124450"/>
            <a:ext cx="1092200" cy="984250"/>
          </a:xfrm>
          <a:prstGeom prst="triangle">
            <a:avLst/>
          </a:prstGeom>
          <a:solidFill>
            <a:srgbClr val="FF0000">
              <a:alpha val="6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1465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6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3" name="Gruppo 2"/>
          <p:cNvGrpSpPr/>
          <p:nvPr/>
        </p:nvGrpSpPr>
        <p:grpSpPr>
          <a:xfrm>
            <a:off x="0" y="1402088"/>
            <a:ext cx="9144000" cy="1711226"/>
            <a:chOff x="0" y="1402088"/>
            <a:chExt cx="7736113" cy="1455765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3"/>
            <a:srcRect t="56665" r="87143"/>
            <a:stretch/>
          </p:blipFill>
          <p:spPr>
            <a:xfrm>
              <a:off x="0" y="1843314"/>
              <a:ext cx="1175657" cy="1014539"/>
            </a:xfrm>
            <a:prstGeom prst="rect">
              <a:avLst/>
            </a:prstGeom>
          </p:spPr>
        </p:pic>
        <p:pic>
          <p:nvPicPr>
            <p:cNvPr id="5" name="Immagine 4"/>
            <p:cNvPicPr>
              <a:picLocks noChangeAspect="1"/>
            </p:cNvPicPr>
            <p:nvPr/>
          </p:nvPicPr>
          <p:blipFill rotWithShape="1">
            <a:blip r:embed="rId3"/>
            <a:srcRect l="28095" t="57905"/>
            <a:stretch/>
          </p:blipFill>
          <p:spPr>
            <a:xfrm>
              <a:off x="1161142" y="1872342"/>
              <a:ext cx="6574971" cy="985511"/>
            </a:xfrm>
            <a:prstGeom prst="rect">
              <a:avLst/>
            </a:prstGeom>
          </p:spPr>
        </p:pic>
        <p:pic>
          <p:nvPicPr>
            <p:cNvPr id="6" name="Immagine 5"/>
            <p:cNvPicPr>
              <a:picLocks noChangeAspect="1"/>
            </p:cNvPicPr>
            <p:nvPr/>
          </p:nvPicPr>
          <p:blipFill rotWithShape="1">
            <a:blip r:embed="rId3"/>
            <a:srcRect l="-3" r="15504" b="79293"/>
            <a:stretch/>
          </p:blipFill>
          <p:spPr>
            <a:xfrm>
              <a:off x="0" y="1402088"/>
              <a:ext cx="7736113" cy="484769"/>
            </a:xfrm>
            <a:prstGeom prst="rect">
              <a:avLst/>
            </a:prstGeom>
          </p:spPr>
        </p:pic>
      </p:grpSp>
      <p:sp>
        <p:nvSpPr>
          <p:cNvPr id="7" name="CasellaDiTesto 6"/>
          <p:cNvSpPr txBox="1"/>
          <p:nvPr/>
        </p:nvSpPr>
        <p:spPr>
          <a:xfrm>
            <a:off x="2895600" y="1480456"/>
            <a:ext cx="56170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Mariupolite: local variety of nepheline syenite</a:t>
            </a:r>
          </a:p>
        </p:txBody>
      </p:sp>
      <p:sp>
        <p:nvSpPr>
          <p:cNvPr id="9" name="CasellaDiTesto 8"/>
          <p:cNvSpPr txBox="1"/>
          <p:nvPr/>
        </p:nvSpPr>
        <p:spPr>
          <a:xfrm>
            <a:off x="130631" y="5733141"/>
            <a:ext cx="8882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Again: maximum REE content: ~400 ppm = 0.04 mass %...</a:t>
            </a:r>
            <a:endParaRPr lang="it-IT" sz="2400" b="1" dirty="0"/>
          </a:p>
        </p:txBody>
      </p:sp>
      <p:pic>
        <p:nvPicPr>
          <p:cNvPr id="4" name="Immagin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95175" y="939523"/>
            <a:ext cx="5256525" cy="4662503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739854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14" name="Gruppo 13"/>
          <p:cNvGrpSpPr/>
          <p:nvPr/>
        </p:nvGrpSpPr>
        <p:grpSpPr>
          <a:xfrm>
            <a:off x="495300" y="832640"/>
            <a:ext cx="8153400" cy="5599120"/>
            <a:chOff x="495300" y="832640"/>
            <a:chExt cx="8153400" cy="5599120"/>
          </a:xfrm>
        </p:grpSpPr>
        <p:pic>
          <p:nvPicPr>
            <p:cNvPr id="12" name="Immagine 1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95300" y="832640"/>
              <a:ext cx="8153400" cy="5599120"/>
            </a:xfrm>
            <a:prstGeom prst="rect">
              <a:avLst/>
            </a:prstGeom>
          </p:spPr>
        </p:pic>
        <p:pic>
          <p:nvPicPr>
            <p:cNvPr id="13" name="Immagine 1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019165" y="1025504"/>
              <a:ext cx="4334133" cy="33339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49196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283" y="826770"/>
            <a:ext cx="8659433" cy="4544059"/>
          </a:xfrm>
          <a:prstGeom prst="rect">
            <a:avLst/>
          </a:prstGeom>
        </p:spPr>
      </p:pic>
      <p:sp>
        <p:nvSpPr>
          <p:cNvPr id="4" name="CasellaDiTesto 3"/>
          <p:cNvSpPr txBox="1"/>
          <p:nvPr/>
        </p:nvSpPr>
        <p:spPr>
          <a:xfrm>
            <a:off x="130631" y="5377541"/>
            <a:ext cx="8882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Excellent! Up to &gt;70 mass % REE oxides!</a:t>
            </a:r>
            <a:endParaRPr lang="it-IT" sz="2400" b="1" dirty="0"/>
          </a:p>
        </p:txBody>
      </p:sp>
      <p:sp>
        <p:nvSpPr>
          <p:cNvPr id="3" name="Rettangolo arrotondato 2"/>
          <p:cNvSpPr/>
          <p:nvPr/>
        </p:nvSpPr>
        <p:spPr bwMode="auto">
          <a:xfrm>
            <a:off x="406400" y="2984500"/>
            <a:ext cx="8293100" cy="15113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6" name="CasellaDiTesto 5"/>
          <p:cNvSpPr txBox="1"/>
          <p:nvPr/>
        </p:nvSpPr>
        <p:spPr>
          <a:xfrm>
            <a:off x="130631" y="5822041"/>
            <a:ext cx="88827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…but: Not whole-rock data. Monazite compositions</a:t>
            </a:r>
          </a:p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Monazite ~1.5-5 vol %.</a:t>
            </a:r>
            <a:endParaRPr lang="it-IT" sz="2400" b="1" dirty="0"/>
          </a:p>
        </p:txBody>
      </p:sp>
    </p:spTree>
    <p:extLst>
      <p:ext uri="{BB962C8B-B14F-4D97-AF65-F5344CB8AC3E}">
        <p14:creationId xmlns:p14="http://schemas.microsoft.com/office/powerpoint/2010/main" val="3795117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 animBg="1"/>
      <p:bldP spid="6" grpId="0" build="p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5" name="Immagine 4"/>
          <p:cNvPicPr>
            <a:picLocks noChangeAspect="1"/>
          </p:cNvPicPr>
          <p:nvPr/>
        </p:nvPicPr>
        <p:blipFill rotWithShape="1">
          <a:blip r:embed="rId3"/>
          <a:srcRect b="10382"/>
          <a:stretch/>
        </p:blipFill>
        <p:spPr>
          <a:xfrm>
            <a:off x="328020" y="820290"/>
            <a:ext cx="8487960" cy="57456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8472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3" name="Gruppo 2"/>
          <p:cNvGrpSpPr/>
          <p:nvPr/>
        </p:nvGrpSpPr>
        <p:grpSpPr>
          <a:xfrm>
            <a:off x="-1" y="898212"/>
            <a:ext cx="9144000" cy="3330888"/>
            <a:chOff x="-1" y="898212"/>
            <a:chExt cx="9144000" cy="3330888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3"/>
            <a:srcRect r="57461"/>
            <a:stretch/>
          </p:blipFill>
          <p:spPr>
            <a:xfrm rot="5400000">
              <a:off x="3141505" y="-2243294"/>
              <a:ext cx="2860988" cy="9144000"/>
            </a:xfrm>
            <a:prstGeom prst="rect">
              <a:avLst/>
            </a:prstGeom>
          </p:spPr>
        </p:pic>
        <p:pic>
          <p:nvPicPr>
            <p:cNvPr id="6" name="Immagine 5"/>
            <p:cNvPicPr>
              <a:picLocks noChangeAspect="1"/>
            </p:cNvPicPr>
            <p:nvPr/>
          </p:nvPicPr>
          <p:blipFill rotWithShape="1">
            <a:blip r:embed="rId3"/>
            <a:srcRect l="73695" r="19318"/>
            <a:stretch/>
          </p:blipFill>
          <p:spPr>
            <a:xfrm rot="5400000">
              <a:off x="4337049" y="-577850"/>
              <a:ext cx="469900" cy="9144000"/>
            </a:xfrm>
            <a:prstGeom prst="rect">
              <a:avLst/>
            </a:prstGeom>
          </p:spPr>
        </p:pic>
      </p:grpSp>
      <p:sp>
        <p:nvSpPr>
          <p:cNvPr id="7" name="CasellaDiTesto 6"/>
          <p:cNvSpPr txBox="1"/>
          <p:nvPr/>
        </p:nvSpPr>
        <p:spPr>
          <a:xfrm>
            <a:off x="130631" y="4247241"/>
            <a:ext cx="88827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Excellent! Up to 40,000 ppm  (4 mass %) REE !</a:t>
            </a:r>
            <a:endParaRPr lang="it-IT" sz="2400" b="1" dirty="0"/>
          </a:p>
        </p:txBody>
      </p:sp>
      <p:sp>
        <p:nvSpPr>
          <p:cNvPr id="8" name="CasellaDiTesto 7"/>
          <p:cNvSpPr txBox="1"/>
          <p:nvPr/>
        </p:nvSpPr>
        <p:spPr>
          <a:xfrm>
            <a:off x="774702" y="4640941"/>
            <a:ext cx="759459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…But:</a:t>
            </a:r>
            <a:endParaRPr lang="en-GB" sz="240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  <a:sym typeface="Wingdings" pitchFamily="2" charset="2"/>
            </a:endParaRPr>
          </a:p>
          <a:p>
            <a:pPr marL="457200" indent="-457200">
              <a:buAutoNum type="arabicParenR"/>
            </a:pPr>
            <a:r>
              <a:rPr lang="en-GB" sz="2400" dirty="0">
                <a:solidFill>
                  <a:schemeClr val="bg1"/>
                </a:solidFill>
                <a:latin typeface="Symbol" panose="05050102010706020507" pitchFamily="18" charset="2"/>
                <a:cs typeface="Calibri" panose="020F0502020204030204" pitchFamily="34" charset="0"/>
                <a:sym typeface="Wingdings" pitchFamily="2" charset="2"/>
              </a:rPr>
              <a:t>S</a:t>
            </a:r>
            <a:r>
              <a:rPr lang="en-GB" sz="2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REE range: ~700-40,000 ppm  (0.07-4 mass %);</a:t>
            </a:r>
          </a:p>
          <a:p>
            <a:pPr marL="457200" indent="-457200">
              <a:buFontTx/>
              <a:buAutoNum type="arabicParenR"/>
            </a:pPr>
            <a:r>
              <a:rPr lang="en-GB" sz="2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Zircon compositions, not whole-rock compositions;</a:t>
            </a:r>
            <a:endParaRPr lang="it-IT" sz="2400" dirty="0"/>
          </a:p>
          <a:p>
            <a:pPr marL="457200" indent="-457200">
              <a:buAutoNum type="arabicParenR"/>
            </a:pPr>
            <a:r>
              <a:rPr lang="en-GB" sz="2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Highest REE contents in 0.1 mm zircon rims;</a:t>
            </a:r>
          </a:p>
          <a:p>
            <a:pPr marL="457200" indent="-457200">
              <a:buAutoNum type="arabicParenR"/>
            </a:pPr>
            <a:r>
              <a:rPr lang="en-GB" sz="2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Zircons &lt;&lt; 5 vol. %</a:t>
            </a:r>
          </a:p>
        </p:txBody>
      </p:sp>
      <p:sp>
        <p:nvSpPr>
          <p:cNvPr id="9" name="Rettangolo arrotondato 8"/>
          <p:cNvSpPr/>
          <p:nvPr/>
        </p:nvSpPr>
        <p:spPr bwMode="auto">
          <a:xfrm>
            <a:off x="101600" y="3721100"/>
            <a:ext cx="8902700" cy="5207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9187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/>
      <p:bldP spid="9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11" name="Immagine 10"/>
          <p:cNvPicPr>
            <a:picLocks noChangeAspect="1"/>
          </p:cNvPicPr>
          <p:nvPr/>
        </p:nvPicPr>
        <p:blipFill rotWithShape="1">
          <a:blip r:embed="rId3"/>
          <a:srcRect r="2669"/>
          <a:stretch/>
        </p:blipFill>
        <p:spPr>
          <a:xfrm>
            <a:off x="3245071" y="787400"/>
            <a:ext cx="5898929" cy="6070600"/>
          </a:xfrm>
          <a:prstGeom prst="rect">
            <a:avLst/>
          </a:prstGeom>
        </p:spPr>
      </p:pic>
      <p:sp>
        <p:nvSpPr>
          <p:cNvPr id="13" name="CasellaDiTesto 12"/>
          <p:cNvSpPr txBox="1"/>
          <p:nvPr/>
        </p:nvSpPr>
        <p:spPr>
          <a:xfrm>
            <a:off x="117931" y="881741"/>
            <a:ext cx="459376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Sorry, Mr. President.</a:t>
            </a:r>
          </a:p>
          <a:p>
            <a:pPr algn="ctr"/>
            <a:r>
              <a:rPr lang="en-GB" sz="32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Little chances to get $500 </a:t>
            </a:r>
            <a:r>
              <a:rPr lang="en-GB" sz="3200" b="1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Bln</a:t>
            </a:r>
            <a:r>
              <a:rPr lang="en-GB" sz="32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of REE in Ukraine.</a:t>
            </a:r>
            <a:endParaRPr lang="it-IT" sz="3200" b="1" dirty="0"/>
          </a:p>
        </p:txBody>
      </p:sp>
      <p:sp>
        <p:nvSpPr>
          <p:cNvPr id="14" name="CasellaDiTesto 13"/>
          <p:cNvSpPr txBox="1"/>
          <p:nvPr/>
        </p:nvSpPr>
        <p:spPr>
          <a:xfrm>
            <a:off x="435431" y="2989941"/>
            <a:ext cx="395877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Next time ask a geologist first.</a:t>
            </a:r>
            <a:endParaRPr lang="it-IT" sz="3200" b="1" dirty="0"/>
          </a:p>
        </p:txBody>
      </p:sp>
    </p:spTree>
    <p:extLst>
      <p:ext uri="{BB962C8B-B14F-4D97-AF65-F5344CB8AC3E}">
        <p14:creationId xmlns:p14="http://schemas.microsoft.com/office/powerpoint/2010/main" val="844809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CasellaDiTesto 23"/>
          <p:cNvSpPr txBox="1"/>
          <p:nvPr/>
        </p:nvSpPr>
        <p:spPr>
          <a:xfrm>
            <a:off x="466271" y="6235700"/>
            <a:ext cx="471532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Anenburg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(2021) Elements, 17, 327-332</a:t>
            </a:r>
            <a:endParaRPr lang="it-IT" sz="1600" dirty="0"/>
          </a:p>
        </p:txBody>
      </p:sp>
      <p:sp>
        <p:nvSpPr>
          <p:cNvPr id="25" name="CasellaDiTesto 24"/>
          <p:cNvSpPr txBox="1"/>
          <p:nvPr/>
        </p:nvSpPr>
        <p:spPr>
          <a:xfrm>
            <a:off x="466271" y="6235700"/>
            <a:ext cx="562972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Dushyantha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(2020) Ore Geol. Rev., 122, 103521</a:t>
            </a:r>
            <a:endParaRPr lang="it-IT" sz="1600" dirty="0"/>
          </a:p>
        </p:txBody>
      </p:sp>
      <p:grpSp>
        <p:nvGrpSpPr>
          <p:cNvPr id="20" name="Gruppo 19"/>
          <p:cNvGrpSpPr/>
          <p:nvPr/>
        </p:nvGrpSpPr>
        <p:grpSpPr>
          <a:xfrm>
            <a:off x="1789122" y="732520"/>
            <a:ext cx="5565755" cy="5582827"/>
            <a:chOff x="1789122" y="732520"/>
            <a:chExt cx="5565755" cy="5582827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89122" y="732520"/>
              <a:ext cx="5565755" cy="5582827"/>
            </a:xfrm>
            <a:prstGeom prst="rect">
              <a:avLst/>
            </a:prstGeom>
          </p:spPr>
        </p:pic>
        <p:sp>
          <p:nvSpPr>
            <p:cNvPr id="4" name="CasellaDiTesto 3"/>
            <p:cNvSpPr txBox="1"/>
            <p:nvPr/>
          </p:nvSpPr>
          <p:spPr>
            <a:xfrm>
              <a:off x="5027930" y="863600"/>
              <a:ext cx="21031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Phosphors and pigments</a:t>
              </a:r>
            </a:p>
          </p:txBody>
        </p:sp>
        <p:sp>
          <p:nvSpPr>
            <p:cNvPr id="14" name="CasellaDiTesto 13"/>
            <p:cNvSpPr txBox="1"/>
            <p:nvPr/>
          </p:nvSpPr>
          <p:spPr>
            <a:xfrm>
              <a:off x="3113405" y="2330450"/>
              <a:ext cx="96329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Russia 2%</a:t>
              </a:r>
            </a:p>
          </p:txBody>
        </p:sp>
        <p:sp>
          <p:nvSpPr>
            <p:cNvPr id="15" name="CasellaDiTesto 14"/>
            <p:cNvSpPr txBox="1"/>
            <p:nvPr/>
          </p:nvSpPr>
          <p:spPr>
            <a:xfrm>
              <a:off x="3646805" y="1982788"/>
              <a:ext cx="96329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India 1%</a:t>
              </a:r>
            </a:p>
          </p:txBody>
        </p:sp>
        <p:sp>
          <p:nvSpPr>
            <p:cNvPr id="16" name="CasellaDiTesto 15"/>
            <p:cNvSpPr txBox="1"/>
            <p:nvPr/>
          </p:nvSpPr>
          <p:spPr>
            <a:xfrm>
              <a:off x="4345305" y="1858963"/>
              <a:ext cx="96329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Brazil 1%</a:t>
              </a:r>
            </a:p>
          </p:txBody>
        </p:sp>
        <p:sp>
          <p:nvSpPr>
            <p:cNvPr id="17" name="CasellaDiTesto 16"/>
            <p:cNvSpPr txBox="1"/>
            <p:nvPr/>
          </p:nvSpPr>
          <p:spPr>
            <a:xfrm>
              <a:off x="4660900" y="2143125"/>
              <a:ext cx="96329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Other 1%</a:t>
              </a:r>
            </a:p>
          </p:txBody>
        </p:sp>
      </p:grpSp>
      <p:sp>
        <p:nvSpPr>
          <p:cNvPr id="8" name="Ovale 7"/>
          <p:cNvSpPr/>
          <p:nvPr/>
        </p:nvSpPr>
        <p:spPr bwMode="auto">
          <a:xfrm>
            <a:off x="2628900" y="1762125"/>
            <a:ext cx="3800475" cy="3790949"/>
          </a:xfrm>
          <a:prstGeom prst="ellips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" name="Ovale 12"/>
          <p:cNvSpPr/>
          <p:nvPr/>
        </p:nvSpPr>
        <p:spPr bwMode="auto">
          <a:xfrm>
            <a:off x="2019300" y="1123951"/>
            <a:ext cx="5000626" cy="5076824"/>
          </a:xfrm>
          <a:prstGeom prst="ellips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8" name="Ovale 17"/>
          <p:cNvSpPr>
            <a:spLocks noChangeAspect="1"/>
          </p:cNvSpPr>
          <p:nvPr/>
        </p:nvSpPr>
        <p:spPr bwMode="auto">
          <a:xfrm>
            <a:off x="3381376" y="2512716"/>
            <a:ext cx="2295524" cy="2289768"/>
          </a:xfrm>
          <a:prstGeom prst="ellips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cxnSp>
        <p:nvCxnSpPr>
          <p:cNvPr id="28" name="Connettore 1 27"/>
          <p:cNvCxnSpPr/>
          <p:nvPr/>
        </p:nvCxnSpPr>
        <p:spPr bwMode="auto">
          <a:xfrm flipV="1">
            <a:off x="4419600" y="1073150"/>
            <a:ext cx="625475" cy="165100"/>
          </a:xfrm>
          <a:prstGeom prst="line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Connettore 1 28"/>
          <p:cNvCxnSpPr/>
          <p:nvPr/>
        </p:nvCxnSpPr>
        <p:spPr bwMode="auto">
          <a:xfrm>
            <a:off x="3976687" y="2559050"/>
            <a:ext cx="287338" cy="5715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0" name="CasellaDiTesto 29"/>
          <p:cNvSpPr txBox="1"/>
          <p:nvPr/>
        </p:nvSpPr>
        <p:spPr>
          <a:xfrm>
            <a:off x="74930" y="787400"/>
            <a:ext cx="313817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REE production and consumption in 2016</a:t>
            </a:r>
          </a:p>
        </p:txBody>
      </p:sp>
      <p:cxnSp>
        <p:nvCxnSpPr>
          <p:cNvPr id="48" name="Connettore 1 47"/>
          <p:cNvCxnSpPr/>
          <p:nvPr/>
        </p:nvCxnSpPr>
        <p:spPr bwMode="auto">
          <a:xfrm>
            <a:off x="4113212" y="2254250"/>
            <a:ext cx="271463" cy="33020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Connettore 1 48"/>
          <p:cNvCxnSpPr/>
          <p:nvPr/>
        </p:nvCxnSpPr>
        <p:spPr bwMode="auto">
          <a:xfrm flipH="1">
            <a:off x="4470400" y="2200275"/>
            <a:ext cx="125412" cy="37465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Connettore 1 49"/>
          <p:cNvCxnSpPr/>
          <p:nvPr/>
        </p:nvCxnSpPr>
        <p:spPr bwMode="auto">
          <a:xfrm flipH="1">
            <a:off x="4533900" y="2359025"/>
            <a:ext cx="201612" cy="21590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" name="CasellaDiTesto 2">
            <a:extLst>
              <a:ext uri="{FF2B5EF4-FFF2-40B4-BE49-F238E27FC236}">
                <a16:creationId xmlns="" xmlns:a16="http://schemas.microsoft.com/office/drawing/2014/main" id="{A9A2D3F8-D630-87E8-27BE-155650AE30A1}"/>
              </a:ext>
            </a:extLst>
          </p:cNvPr>
          <p:cNvSpPr txBox="1"/>
          <p:nvPr/>
        </p:nvSpPr>
        <p:spPr>
          <a:xfrm>
            <a:off x="5619750" y="5426075"/>
            <a:ext cx="34671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…Again: no trace of Ukraine as REE exporter.</a:t>
            </a:r>
          </a:p>
        </p:txBody>
      </p:sp>
    </p:spTree>
    <p:extLst>
      <p:ext uri="{BB962C8B-B14F-4D97-AF65-F5344CB8AC3E}">
        <p14:creationId xmlns:p14="http://schemas.microsoft.com/office/powerpoint/2010/main" val="164011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 animBg="1"/>
      <p:bldP spid="18" grpId="0" animBg="1"/>
      <p:bldP spid="30" grpId="0"/>
      <p:bldP spid="3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o 2"/>
          <p:cNvGrpSpPr/>
          <p:nvPr/>
        </p:nvGrpSpPr>
        <p:grpSpPr>
          <a:xfrm>
            <a:off x="74930" y="732520"/>
            <a:ext cx="7279947" cy="5582827"/>
            <a:chOff x="74930" y="732520"/>
            <a:chExt cx="7279947" cy="5582827"/>
          </a:xfrm>
        </p:grpSpPr>
        <p:grpSp>
          <p:nvGrpSpPr>
            <p:cNvPr id="20" name="Gruppo 19"/>
            <p:cNvGrpSpPr/>
            <p:nvPr/>
          </p:nvGrpSpPr>
          <p:grpSpPr>
            <a:xfrm>
              <a:off x="1789122" y="732520"/>
              <a:ext cx="5565755" cy="5582827"/>
              <a:chOff x="1789122" y="732520"/>
              <a:chExt cx="5565755" cy="5582827"/>
            </a:xfrm>
          </p:grpSpPr>
          <p:pic>
            <p:nvPicPr>
              <p:cNvPr id="2" name="Immagine 1"/>
              <p:cNvPicPr>
                <a:picLocks noChangeAspect="1"/>
              </p:cNvPicPr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789122" y="732520"/>
                <a:ext cx="5565755" cy="5582827"/>
              </a:xfrm>
              <a:prstGeom prst="rect">
                <a:avLst/>
              </a:prstGeom>
            </p:spPr>
          </p:pic>
          <p:sp>
            <p:nvSpPr>
              <p:cNvPr id="4" name="CasellaDiTesto 3"/>
              <p:cNvSpPr txBox="1"/>
              <p:nvPr/>
            </p:nvSpPr>
            <p:spPr>
              <a:xfrm>
                <a:off x="5027930" y="863600"/>
                <a:ext cx="210312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Phosphors and pigments</a:t>
                </a:r>
              </a:p>
            </p:txBody>
          </p:sp>
          <p:sp>
            <p:nvSpPr>
              <p:cNvPr id="14" name="CasellaDiTesto 13"/>
              <p:cNvSpPr txBox="1"/>
              <p:nvPr/>
            </p:nvSpPr>
            <p:spPr>
              <a:xfrm>
                <a:off x="3113405" y="2330450"/>
                <a:ext cx="96329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Russia 2%</a:t>
                </a:r>
              </a:p>
            </p:txBody>
          </p:sp>
          <p:sp>
            <p:nvSpPr>
              <p:cNvPr id="15" name="CasellaDiTesto 14"/>
              <p:cNvSpPr txBox="1"/>
              <p:nvPr/>
            </p:nvSpPr>
            <p:spPr>
              <a:xfrm>
                <a:off x="3646805" y="1982788"/>
                <a:ext cx="96329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India 1%</a:t>
                </a:r>
              </a:p>
            </p:txBody>
          </p:sp>
          <p:sp>
            <p:nvSpPr>
              <p:cNvPr id="16" name="CasellaDiTesto 15"/>
              <p:cNvSpPr txBox="1"/>
              <p:nvPr/>
            </p:nvSpPr>
            <p:spPr>
              <a:xfrm>
                <a:off x="4345305" y="1858963"/>
                <a:ext cx="96329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Brazil 1%</a:t>
                </a:r>
              </a:p>
            </p:txBody>
          </p:sp>
          <p:sp>
            <p:nvSpPr>
              <p:cNvPr id="17" name="CasellaDiTesto 16"/>
              <p:cNvSpPr txBox="1"/>
              <p:nvPr/>
            </p:nvSpPr>
            <p:spPr>
              <a:xfrm>
                <a:off x="4660900" y="2143125"/>
                <a:ext cx="96329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400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Other 1%</a:t>
                </a:r>
              </a:p>
            </p:txBody>
          </p:sp>
        </p:grpSp>
        <p:sp>
          <p:nvSpPr>
            <p:cNvPr id="8" name="Ovale 7"/>
            <p:cNvSpPr/>
            <p:nvPr/>
          </p:nvSpPr>
          <p:spPr bwMode="auto">
            <a:xfrm>
              <a:off x="2628900" y="1762125"/>
              <a:ext cx="3800475" cy="3790949"/>
            </a:xfrm>
            <a:prstGeom prst="ellips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" name="Ovale 12"/>
            <p:cNvSpPr/>
            <p:nvPr/>
          </p:nvSpPr>
          <p:spPr bwMode="auto">
            <a:xfrm>
              <a:off x="2019300" y="1123951"/>
              <a:ext cx="5000626" cy="5076824"/>
            </a:xfrm>
            <a:prstGeom prst="ellips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8" name="Ovale 17"/>
            <p:cNvSpPr>
              <a:spLocks noChangeAspect="1"/>
            </p:cNvSpPr>
            <p:nvPr/>
          </p:nvSpPr>
          <p:spPr bwMode="auto">
            <a:xfrm>
              <a:off x="3381376" y="2512716"/>
              <a:ext cx="2295524" cy="2289768"/>
            </a:xfrm>
            <a:prstGeom prst="ellips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cxnSp>
          <p:nvCxnSpPr>
            <p:cNvPr id="29" name="Connettore 1 28"/>
            <p:cNvCxnSpPr/>
            <p:nvPr/>
          </p:nvCxnSpPr>
          <p:spPr bwMode="auto">
            <a:xfrm>
              <a:off x="3976687" y="2559050"/>
              <a:ext cx="287338" cy="57150"/>
            </a:xfrm>
            <a:prstGeom prst="line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" name="CasellaDiTesto 29"/>
            <p:cNvSpPr txBox="1"/>
            <p:nvPr/>
          </p:nvSpPr>
          <p:spPr>
            <a:xfrm>
              <a:off x="74930" y="787400"/>
              <a:ext cx="3138170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6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REE production and consumption in 2016</a:t>
              </a:r>
            </a:p>
          </p:txBody>
        </p:sp>
        <p:cxnSp>
          <p:nvCxnSpPr>
            <p:cNvPr id="48" name="Connettore 1 47"/>
            <p:cNvCxnSpPr/>
            <p:nvPr/>
          </p:nvCxnSpPr>
          <p:spPr bwMode="auto">
            <a:xfrm>
              <a:off x="4113212" y="2254250"/>
              <a:ext cx="271463" cy="330200"/>
            </a:xfrm>
            <a:prstGeom prst="line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" name="Connettore 1 48"/>
            <p:cNvCxnSpPr/>
            <p:nvPr/>
          </p:nvCxnSpPr>
          <p:spPr bwMode="auto">
            <a:xfrm flipH="1">
              <a:off x="4470400" y="2200275"/>
              <a:ext cx="125412" cy="374650"/>
            </a:xfrm>
            <a:prstGeom prst="line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" name="Connettore 1 49"/>
            <p:cNvCxnSpPr/>
            <p:nvPr/>
          </p:nvCxnSpPr>
          <p:spPr bwMode="auto">
            <a:xfrm flipH="1">
              <a:off x="4533900" y="2359025"/>
              <a:ext cx="201612" cy="215900"/>
            </a:xfrm>
            <a:prstGeom prst="line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25" name="CasellaDiTesto 24"/>
          <p:cNvSpPr txBox="1"/>
          <p:nvPr/>
        </p:nvSpPr>
        <p:spPr>
          <a:xfrm>
            <a:off x="466271" y="6235700"/>
            <a:ext cx="500742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Dushyantha</a:t>
            </a:r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(2020) Ore Geol. Rev., 122, 103521</a:t>
            </a:r>
            <a:endParaRPr lang="it-IT" sz="1600" dirty="0"/>
          </a:p>
        </p:txBody>
      </p:sp>
      <p:sp>
        <p:nvSpPr>
          <p:cNvPr id="26" name="Rettangolo 25"/>
          <p:cNvSpPr/>
          <p:nvPr/>
        </p:nvSpPr>
        <p:spPr bwMode="auto">
          <a:xfrm>
            <a:off x="0" y="765175"/>
            <a:ext cx="9144000" cy="5494111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5" name="Immagine 4"/>
          <p:cNvPicPr>
            <a:picLocks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971675" y="1076325"/>
            <a:ext cx="5172076" cy="5191125"/>
          </a:xfrm>
          <a:prstGeom prst="rect">
            <a:avLst/>
          </a:prstGeom>
        </p:spPr>
      </p:pic>
      <p:sp>
        <p:nvSpPr>
          <p:cNvPr id="33" name="CasellaDiTesto 32"/>
          <p:cNvSpPr txBox="1"/>
          <p:nvPr/>
        </p:nvSpPr>
        <p:spPr>
          <a:xfrm>
            <a:off x="74930" y="787400"/>
            <a:ext cx="409067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REE distribution by deposit and country</a:t>
            </a:r>
          </a:p>
        </p:txBody>
      </p:sp>
      <p:sp>
        <p:nvSpPr>
          <p:cNvPr id="34" name="Ovale 33"/>
          <p:cNvSpPr/>
          <p:nvPr/>
        </p:nvSpPr>
        <p:spPr bwMode="auto">
          <a:xfrm>
            <a:off x="2626183" y="1754868"/>
            <a:ext cx="3787318" cy="3790949"/>
          </a:xfrm>
          <a:prstGeom prst="ellips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5" name="Ovale 34"/>
          <p:cNvSpPr/>
          <p:nvPr/>
        </p:nvSpPr>
        <p:spPr bwMode="auto">
          <a:xfrm>
            <a:off x="2022398" y="1127760"/>
            <a:ext cx="4994352" cy="5044440"/>
          </a:xfrm>
          <a:prstGeom prst="ellips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6" name="Ovale 35"/>
          <p:cNvSpPr>
            <a:spLocks noChangeAspect="1"/>
          </p:cNvSpPr>
          <p:nvPr/>
        </p:nvSpPr>
        <p:spPr bwMode="auto">
          <a:xfrm>
            <a:off x="3238500" y="2374900"/>
            <a:ext cx="2565400" cy="2590800"/>
          </a:xfrm>
          <a:prstGeom prst="ellips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7" name="CasellaDiTesto 36"/>
          <p:cNvSpPr txBox="1"/>
          <p:nvPr/>
        </p:nvSpPr>
        <p:spPr>
          <a:xfrm>
            <a:off x="2386519" y="1225584"/>
            <a:ext cx="9955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Vietnam</a:t>
            </a:r>
          </a:p>
          <a:p>
            <a:pPr algn="ctr"/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3%</a:t>
            </a:r>
          </a:p>
        </p:txBody>
      </p:sp>
      <p:sp>
        <p:nvSpPr>
          <p:cNvPr id="38" name="CasellaDiTesto 37"/>
          <p:cNvSpPr txBox="1"/>
          <p:nvPr/>
        </p:nvSpPr>
        <p:spPr>
          <a:xfrm>
            <a:off x="3352354" y="1955199"/>
            <a:ext cx="6814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Placer</a:t>
            </a:r>
          </a:p>
          <a:p>
            <a:pPr algn="ctr"/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5%</a:t>
            </a:r>
          </a:p>
        </p:txBody>
      </p:sp>
      <p:sp>
        <p:nvSpPr>
          <p:cNvPr id="51" name="CasellaDiTesto 50"/>
          <p:cNvSpPr txBox="1"/>
          <p:nvPr/>
        </p:nvSpPr>
        <p:spPr>
          <a:xfrm>
            <a:off x="3849558" y="1743744"/>
            <a:ext cx="133204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Ion absorption (clays) 1%</a:t>
            </a:r>
          </a:p>
        </p:txBody>
      </p:sp>
      <p:sp>
        <p:nvSpPr>
          <p:cNvPr id="52" name="CasellaDiTesto 51"/>
          <p:cNvSpPr txBox="1"/>
          <p:nvPr/>
        </p:nvSpPr>
        <p:spPr>
          <a:xfrm>
            <a:off x="4712524" y="2040924"/>
            <a:ext cx="9955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Other</a:t>
            </a:r>
          </a:p>
          <a:p>
            <a:pPr algn="ctr"/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1%</a:t>
            </a:r>
          </a:p>
        </p:txBody>
      </p:sp>
      <p:cxnSp>
        <p:nvCxnSpPr>
          <p:cNvPr id="53" name="Connettore 1 52"/>
          <p:cNvCxnSpPr/>
          <p:nvPr/>
        </p:nvCxnSpPr>
        <p:spPr bwMode="auto">
          <a:xfrm>
            <a:off x="3886200" y="2314575"/>
            <a:ext cx="352425" cy="233363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4" name="Connettore 1 53"/>
          <p:cNvCxnSpPr/>
          <p:nvPr/>
        </p:nvCxnSpPr>
        <p:spPr bwMode="auto">
          <a:xfrm>
            <a:off x="4437062" y="2230438"/>
            <a:ext cx="1588" cy="212725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5" name="Connettore 1 54"/>
          <p:cNvCxnSpPr/>
          <p:nvPr/>
        </p:nvCxnSpPr>
        <p:spPr bwMode="auto">
          <a:xfrm flipH="1">
            <a:off x="4491038" y="2309813"/>
            <a:ext cx="476250" cy="128587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6" name="Connettore 1 55"/>
          <p:cNvCxnSpPr/>
          <p:nvPr/>
        </p:nvCxnSpPr>
        <p:spPr bwMode="auto">
          <a:xfrm>
            <a:off x="4462463" y="2402681"/>
            <a:ext cx="7143" cy="259557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7" name="CasellaDiTesto 56"/>
          <p:cNvSpPr txBox="1"/>
          <p:nvPr/>
        </p:nvSpPr>
        <p:spPr>
          <a:xfrm>
            <a:off x="466271" y="6235700"/>
            <a:ext cx="679812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Zhou et al. (2017) Minerals, </a:t>
            </a:r>
            <a:r>
              <a:rPr lang="it-IT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7, 203; doi:10.3390/min7110203</a:t>
            </a:r>
          </a:p>
        </p:txBody>
      </p:sp>
      <p:sp>
        <p:nvSpPr>
          <p:cNvPr id="58" name="CasellaDiTesto 57"/>
          <p:cNvSpPr txBox="1"/>
          <p:nvPr/>
        </p:nvSpPr>
        <p:spPr>
          <a:xfrm>
            <a:off x="2703656" y="2499213"/>
            <a:ext cx="9955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00"/>
              </a:lnSpc>
            </a:pPr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Iron-Oxide-Copper-Gold</a:t>
            </a:r>
          </a:p>
        </p:txBody>
      </p:sp>
      <p:sp>
        <p:nvSpPr>
          <p:cNvPr id="40" name="Rettangolo arrotondato 39"/>
          <p:cNvSpPr/>
          <p:nvPr/>
        </p:nvSpPr>
        <p:spPr bwMode="auto">
          <a:xfrm>
            <a:off x="4865370" y="3739515"/>
            <a:ext cx="887730" cy="51816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CasellaDiTesto 5">
            <a:extLst>
              <a:ext uri="{FF2B5EF4-FFF2-40B4-BE49-F238E27FC236}">
                <a16:creationId xmlns="" xmlns:a16="http://schemas.microsoft.com/office/drawing/2014/main" id="{98702A1B-BE8D-7767-F9A3-312DB1DB6ABA}"/>
              </a:ext>
            </a:extLst>
          </p:cNvPr>
          <p:cNvSpPr txBox="1"/>
          <p:nvPr/>
        </p:nvSpPr>
        <p:spPr>
          <a:xfrm>
            <a:off x="5619750" y="5426075"/>
            <a:ext cx="346710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…Again: no trace of Ukraine as REE exporter.</a:t>
            </a:r>
          </a:p>
        </p:txBody>
      </p:sp>
    </p:spTree>
    <p:extLst>
      <p:ext uri="{BB962C8B-B14F-4D97-AF65-F5344CB8AC3E}">
        <p14:creationId xmlns:p14="http://schemas.microsoft.com/office/powerpoint/2010/main" val="2216821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1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3" grpId="0"/>
      <p:bldP spid="34" grpId="0" animBg="1"/>
      <p:bldP spid="35" grpId="0" animBg="1"/>
      <p:bldP spid="36" grpId="0" animBg="1"/>
      <p:bldP spid="37" grpId="0"/>
      <p:bldP spid="38" grpId="0"/>
      <p:bldP spid="51" grpId="0"/>
      <p:bldP spid="52" grpId="0"/>
      <p:bldP spid="58" grpId="0"/>
      <p:bldP spid="40" grpId="0" animBg="1"/>
      <p:bldP spid="6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magine 5"/>
          <p:cNvPicPr>
            <a:picLocks noChangeAspect="1"/>
          </p:cNvPicPr>
          <p:nvPr/>
        </p:nvPicPr>
        <p:blipFill rotWithShape="1">
          <a:blip r:embed="rId3" cstate="print"/>
          <a:srcRect t="4883"/>
          <a:stretch/>
        </p:blipFill>
        <p:spPr>
          <a:xfrm>
            <a:off x="2971800" y="927100"/>
            <a:ext cx="6172200" cy="5930900"/>
          </a:xfrm>
          <a:prstGeom prst="rect">
            <a:avLst/>
          </a:prstGeom>
        </p:spPr>
      </p:pic>
      <p:pic>
        <p:nvPicPr>
          <p:cNvPr id="7" name="Immagine 6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87084" y="2146122"/>
            <a:ext cx="8723075" cy="266878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39" name="CasellaDiTesto 38"/>
          <p:cNvSpPr txBox="1"/>
          <p:nvPr/>
        </p:nvSpPr>
        <p:spPr>
          <a:xfrm>
            <a:off x="74930" y="787400"/>
            <a:ext cx="289687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REE localities in Europe</a:t>
            </a:r>
          </a:p>
        </p:txBody>
      </p:sp>
      <p:cxnSp>
        <p:nvCxnSpPr>
          <p:cNvPr id="10" name="Connettore 1 9"/>
          <p:cNvCxnSpPr/>
          <p:nvPr/>
        </p:nvCxnSpPr>
        <p:spPr bwMode="auto">
          <a:xfrm>
            <a:off x="3009265" y="5509260"/>
            <a:ext cx="4419600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Figura a mano libera 10"/>
          <p:cNvSpPr/>
          <p:nvPr/>
        </p:nvSpPr>
        <p:spPr bwMode="auto">
          <a:xfrm>
            <a:off x="1404381" y="2598234"/>
            <a:ext cx="1606448" cy="2910468"/>
          </a:xfrm>
          <a:custGeom>
            <a:avLst/>
            <a:gdLst>
              <a:gd name="connsiteX0" fmla="*/ 1583473 w 1583473"/>
              <a:gd name="connsiteY0" fmla="*/ 2910468 h 2910468"/>
              <a:gd name="connsiteX1" fmla="*/ 0 w 1583473"/>
              <a:gd name="connsiteY1" fmla="*/ 0 h 2910468"/>
              <a:gd name="connsiteX0" fmla="*/ 1583473 w 1583473"/>
              <a:gd name="connsiteY0" fmla="*/ 2910468 h 2910468"/>
              <a:gd name="connsiteX1" fmla="*/ 0 w 1583473"/>
              <a:gd name="connsiteY1" fmla="*/ 0 h 2910468"/>
              <a:gd name="connsiteX0" fmla="*/ 1583473 w 1583473"/>
              <a:gd name="connsiteY0" fmla="*/ 2910468 h 2910468"/>
              <a:gd name="connsiteX1" fmla="*/ 0 w 1583473"/>
              <a:gd name="connsiteY1" fmla="*/ 0 h 2910468"/>
              <a:gd name="connsiteX0" fmla="*/ 1583473 w 1583473"/>
              <a:gd name="connsiteY0" fmla="*/ 2910468 h 2910468"/>
              <a:gd name="connsiteX1" fmla="*/ 0 w 1583473"/>
              <a:gd name="connsiteY1" fmla="*/ 0 h 2910468"/>
              <a:gd name="connsiteX0" fmla="*/ 1606448 w 1606448"/>
              <a:gd name="connsiteY0" fmla="*/ 2910468 h 2910468"/>
              <a:gd name="connsiteX1" fmla="*/ 22975 w 1606448"/>
              <a:gd name="connsiteY1" fmla="*/ 0 h 291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6448" h="2910468">
                <a:moveTo>
                  <a:pt x="1606448" y="2910468"/>
                </a:moveTo>
                <a:cubicBezTo>
                  <a:pt x="587970" y="2642839"/>
                  <a:pt x="-140576" y="1338146"/>
                  <a:pt x="22975" y="0"/>
                </a:cubicBezTo>
              </a:path>
            </a:pathLst>
          </a:cu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2" name="CasellaDiTesto 41"/>
          <p:cNvSpPr txBox="1"/>
          <p:nvPr/>
        </p:nvSpPr>
        <p:spPr>
          <a:xfrm>
            <a:off x="411843" y="6247947"/>
            <a:ext cx="2598057" cy="6005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Goodenough</a:t>
            </a:r>
            <a:r>
              <a:rPr lang="it-IT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(2016) Ore </a:t>
            </a:r>
            <a:r>
              <a:rPr lang="it-IT" sz="16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Geol</a:t>
            </a:r>
            <a:r>
              <a:rPr lang="it-IT" sz="16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. Rev., 72, 838-856</a:t>
            </a:r>
            <a:endParaRPr lang="it-IT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Rettangolo arrotondato 8"/>
          <p:cNvSpPr/>
          <p:nvPr/>
        </p:nvSpPr>
        <p:spPr bwMode="auto">
          <a:xfrm>
            <a:off x="38100" y="2066924"/>
            <a:ext cx="1511300" cy="4095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4960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11" grpId="0" animBg="1"/>
      <p:bldP spid="42" grpId="0"/>
      <p:bldP spid="9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90286" y="1418768"/>
            <a:ext cx="8563428" cy="5127172"/>
          </a:xfrm>
          <a:prstGeom prst="rect">
            <a:avLst/>
          </a:prstGeom>
        </p:spPr>
      </p:pic>
      <p:sp>
        <p:nvSpPr>
          <p:cNvPr id="13" name="CasellaDiTesto 12"/>
          <p:cNvSpPr txBox="1"/>
          <p:nvPr/>
        </p:nvSpPr>
        <p:spPr>
          <a:xfrm>
            <a:off x="0" y="761778"/>
            <a:ext cx="9144000" cy="712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sz="24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Main environments of formation of alkaline igneous rocks and carbonatites, major hosts of many REE deposits.</a:t>
            </a:r>
            <a:endParaRPr lang="it-IT" sz="2400" b="1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CasellaDiTesto 13"/>
          <p:cNvSpPr txBox="1"/>
          <p:nvPr/>
        </p:nvSpPr>
        <p:spPr>
          <a:xfrm>
            <a:off x="4695825" y="6162222"/>
            <a:ext cx="40576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it-IT" sz="1400" dirty="0" err="1">
                <a:solidFill>
                  <a:schemeClr val="tx1"/>
                </a:solidFill>
                <a:effectLst/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Goodenough</a:t>
            </a:r>
            <a:r>
              <a:rPr lang="it-IT" sz="1400" dirty="0">
                <a:solidFill>
                  <a:schemeClr val="tx1"/>
                </a:solidFill>
                <a:effectLst/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(2016) Ore </a:t>
            </a:r>
            <a:r>
              <a:rPr lang="it-IT" sz="1400" dirty="0" err="1">
                <a:solidFill>
                  <a:schemeClr val="tx1"/>
                </a:solidFill>
                <a:effectLst/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Geol</a:t>
            </a:r>
            <a:r>
              <a:rPr lang="it-IT" sz="1400" dirty="0">
                <a:solidFill>
                  <a:schemeClr val="tx1"/>
                </a:solidFill>
                <a:effectLst/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. Rev., 72, 838-856</a:t>
            </a:r>
            <a:endParaRPr lang="it-IT" sz="1400" dirty="0"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7" name="Connettore 1 6"/>
          <p:cNvCxnSpPr/>
          <p:nvPr/>
        </p:nvCxnSpPr>
        <p:spPr bwMode="auto">
          <a:xfrm>
            <a:off x="2413000" y="2641600"/>
            <a:ext cx="1841500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" name="CasellaDiTesto 7"/>
          <p:cNvSpPr txBox="1"/>
          <p:nvPr/>
        </p:nvSpPr>
        <p:spPr>
          <a:xfrm>
            <a:off x="4229100" y="2273300"/>
            <a:ext cx="25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800" b="1" dirty="0">
                <a:solidFill>
                  <a:srgbClr val="FF0000"/>
                </a:solidFill>
                <a:effectLst/>
                <a:latin typeface="Calibri" pitchFamily="34" charset="0"/>
              </a:rPr>
              <a:t>?</a:t>
            </a: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997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61"/>
          <p:cNvGrpSpPr>
            <a:grpSpLocks/>
          </p:cNvGrpSpPr>
          <p:nvPr/>
        </p:nvGrpSpPr>
        <p:grpSpPr bwMode="auto">
          <a:xfrm>
            <a:off x="34926" y="139700"/>
            <a:ext cx="8424863" cy="6370638"/>
            <a:chOff x="22" y="88"/>
            <a:chExt cx="5307" cy="4013"/>
          </a:xfrm>
        </p:grpSpPr>
        <p:sp>
          <p:nvSpPr>
            <p:cNvPr id="414722" name="Rectangle 2"/>
            <p:cNvSpPr>
              <a:spLocks noChangeAspect="1" noChangeArrowheads="1"/>
            </p:cNvSpPr>
            <p:nvPr/>
          </p:nvSpPr>
          <p:spPr bwMode="auto">
            <a:xfrm>
              <a:off x="404" y="96"/>
              <a:ext cx="4920" cy="333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3" name="Freeform 3"/>
            <p:cNvSpPr>
              <a:spLocks noChangeAspect="1"/>
            </p:cNvSpPr>
            <p:nvPr/>
          </p:nvSpPr>
          <p:spPr bwMode="auto">
            <a:xfrm>
              <a:off x="396" y="88"/>
              <a:ext cx="4933" cy="33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736"/>
                </a:cxn>
                <a:cxn ang="0">
                  <a:pos x="3868" y="2736"/>
                </a:cxn>
                <a:cxn ang="0">
                  <a:pos x="3868" y="0"/>
                </a:cxn>
                <a:cxn ang="0">
                  <a:pos x="0" y="0"/>
                </a:cxn>
                <a:cxn ang="0">
                  <a:pos x="13" y="13"/>
                </a:cxn>
                <a:cxn ang="0">
                  <a:pos x="3855" y="13"/>
                </a:cxn>
                <a:cxn ang="0">
                  <a:pos x="3855" y="2723"/>
                </a:cxn>
                <a:cxn ang="0">
                  <a:pos x="13" y="2723"/>
                </a:cxn>
                <a:cxn ang="0">
                  <a:pos x="13" y="13"/>
                </a:cxn>
                <a:cxn ang="0">
                  <a:pos x="0" y="0"/>
                </a:cxn>
              </a:cxnLst>
              <a:rect l="0" t="0" r="r" b="b"/>
              <a:pathLst>
                <a:path w="3868" h="2736">
                  <a:moveTo>
                    <a:pt x="0" y="0"/>
                  </a:moveTo>
                  <a:lnTo>
                    <a:pt x="0" y="2736"/>
                  </a:lnTo>
                  <a:lnTo>
                    <a:pt x="3868" y="2736"/>
                  </a:lnTo>
                  <a:lnTo>
                    <a:pt x="3868" y="0"/>
                  </a:lnTo>
                  <a:lnTo>
                    <a:pt x="0" y="0"/>
                  </a:lnTo>
                  <a:lnTo>
                    <a:pt x="13" y="13"/>
                  </a:lnTo>
                  <a:lnTo>
                    <a:pt x="3855" y="13"/>
                  </a:lnTo>
                  <a:lnTo>
                    <a:pt x="3855" y="2723"/>
                  </a:lnTo>
                  <a:lnTo>
                    <a:pt x="13" y="2723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4" name="Freeform 4"/>
            <p:cNvSpPr>
              <a:spLocks noChangeAspect="1"/>
            </p:cNvSpPr>
            <p:nvPr/>
          </p:nvSpPr>
          <p:spPr bwMode="auto">
            <a:xfrm>
              <a:off x="2056" y="119"/>
              <a:ext cx="1493" cy="31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85" y="626"/>
                </a:cxn>
                <a:cxn ang="0">
                  <a:pos x="1158" y="1480"/>
                </a:cxn>
                <a:cxn ang="0">
                  <a:pos x="1158" y="2567"/>
                </a:cxn>
                <a:cxn ang="0">
                  <a:pos x="1171" y="2567"/>
                </a:cxn>
                <a:cxn ang="0">
                  <a:pos x="1171" y="1473"/>
                </a:cxn>
                <a:cxn ang="0">
                  <a:pos x="698" y="62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1171" h="2567">
                  <a:moveTo>
                    <a:pt x="0" y="6"/>
                  </a:moveTo>
                  <a:lnTo>
                    <a:pt x="685" y="626"/>
                  </a:lnTo>
                  <a:lnTo>
                    <a:pt x="1158" y="1480"/>
                  </a:lnTo>
                  <a:lnTo>
                    <a:pt x="1158" y="2567"/>
                  </a:lnTo>
                  <a:lnTo>
                    <a:pt x="1171" y="2567"/>
                  </a:lnTo>
                  <a:lnTo>
                    <a:pt x="1171" y="1473"/>
                  </a:lnTo>
                  <a:lnTo>
                    <a:pt x="698" y="62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5" name="Freeform 5"/>
            <p:cNvSpPr>
              <a:spLocks noChangeAspect="1"/>
            </p:cNvSpPr>
            <p:nvPr/>
          </p:nvSpPr>
          <p:spPr bwMode="auto">
            <a:xfrm>
              <a:off x="1505" y="238"/>
              <a:ext cx="2065" cy="3065"/>
            </a:xfrm>
            <a:custGeom>
              <a:avLst/>
              <a:gdLst/>
              <a:ahLst/>
              <a:cxnLst>
                <a:cxn ang="0">
                  <a:pos x="1613" y="0"/>
                </a:cxn>
                <a:cxn ang="0">
                  <a:pos x="4" y="1714"/>
                </a:cxn>
                <a:cxn ang="0">
                  <a:pos x="0" y="2506"/>
                </a:cxn>
                <a:cxn ang="0">
                  <a:pos x="13" y="2506"/>
                </a:cxn>
                <a:cxn ang="0">
                  <a:pos x="17" y="1721"/>
                </a:cxn>
                <a:cxn ang="0">
                  <a:pos x="1619" y="7"/>
                </a:cxn>
                <a:cxn ang="0">
                  <a:pos x="1613" y="0"/>
                </a:cxn>
              </a:cxnLst>
              <a:rect l="0" t="0" r="r" b="b"/>
              <a:pathLst>
                <a:path w="1619" h="2506">
                  <a:moveTo>
                    <a:pt x="1613" y="0"/>
                  </a:moveTo>
                  <a:lnTo>
                    <a:pt x="4" y="1714"/>
                  </a:lnTo>
                  <a:lnTo>
                    <a:pt x="0" y="2506"/>
                  </a:lnTo>
                  <a:lnTo>
                    <a:pt x="13" y="2506"/>
                  </a:lnTo>
                  <a:lnTo>
                    <a:pt x="17" y="1721"/>
                  </a:lnTo>
                  <a:lnTo>
                    <a:pt x="1619" y="7"/>
                  </a:lnTo>
                  <a:lnTo>
                    <a:pt x="16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6" name="Freeform 6"/>
            <p:cNvSpPr>
              <a:spLocks noChangeAspect="1"/>
            </p:cNvSpPr>
            <p:nvPr/>
          </p:nvSpPr>
          <p:spPr bwMode="auto">
            <a:xfrm>
              <a:off x="1062" y="390"/>
              <a:ext cx="1312" cy="2925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0" y="1259"/>
                </a:cxn>
                <a:cxn ang="0">
                  <a:pos x="0" y="2392"/>
                </a:cxn>
                <a:cxn ang="0">
                  <a:pos x="13" y="2392"/>
                </a:cxn>
                <a:cxn ang="0">
                  <a:pos x="13" y="1265"/>
                </a:cxn>
                <a:cxn ang="0">
                  <a:pos x="1029" y="6"/>
                </a:cxn>
                <a:cxn ang="0">
                  <a:pos x="1016" y="0"/>
                </a:cxn>
              </a:cxnLst>
              <a:rect l="0" t="0" r="r" b="b"/>
              <a:pathLst>
                <a:path w="1029" h="2392">
                  <a:moveTo>
                    <a:pt x="1016" y="0"/>
                  </a:moveTo>
                  <a:lnTo>
                    <a:pt x="0" y="1259"/>
                  </a:lnTo>
                  <a:lnTo>
                    <a:pt x="0" y="2392"/>
                  </a:lnTo>
                  <a:lnTo>
                    <a:pt x="13" y="2392"/>
                  </a:lnTo>
                  <a:lnTo>
                    <a:pt x="13" y="1265"/>
                  </a:lnTo>
                  <a:lnTo>
                    <a:pt x="1029" y="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7" name="Freeform 7"/>
            <p:cNvSpPr>
              <a:spLocks noChangeAspect="1"/>
            </p:cNvSpPr>
            <p:nvPr/>
          </p:nvSpPr>
          <p:spPr bwMode="auto">
            <a:xfrm>
              <a:off x="1886" y="945"/>
              <a:ext cx="998" cy="231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05" y="383"/>
                </a:cxn>
                <a:cxn ang="0">
                  <a:pos x="766" y="990"/>
                </a:cxn>
                <a:cxn ang="0">
                  <a:pos x="769" y="1892"/>
                </a:cxn>
                <a:cxn ang="0">
                  <a:pos x="782" y="1892"/>
                </a:cxn>
                <a:cxn ang="0">
                  <a:pos x="779" y="983"/>
                </a:cxn>
                <a:cxn ang="0">
                  <a:pos x="418" y="377"/>
                </a:cxn>
                <a:cxn ang="0">
                  <a:pos x="6" y="0"/>
                </a:cxn>
                <a:cxn ang="0">
                  <a:pos x="0" y="7"/>
                </a:cxn>
              </a:cxnLst>
              <a:rect l="0" t="0" r="r" b="b"/>
              <a:pathLst>
                <a:path w="782" h="1892">
                  <a:moveTo>
                    <a:pt x="0" y="7"/>
                  </a:moveTo>
                  <a:lnTo>
                    <a:pt x="405" y="383"/>
                  </a:lnTo>
                  <a:lnTo>
                    <a:pt x="766" y="990"/>
                  </a:lnTo>
                  <a:lnTo>
                    <a:pt x="769" y="1892"/>
                  </a:lnTo>
                  <a:lnTo>
                    <a:pt x="782" y="1892"/>
                  </a:lnTo>
                  <a:lnTo>
                    <a:pt x="779" y="983"/>
                  </a:lnTo>
                  <a:lnTo>
                    <a:pt x="418" y="377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8" name="Freeform 8"/>
            <p:cNvSpPr>
              <a:spLocks noChangeAspect="1"/>
            </p:cNvSpPr>
            <p:nvPr/>
          </p:nvSpPr>
          <p:spPr bwMode="auto">
            <a:xfrm>
              <a:off x="1484" y="1398"/>
              <a:ext cx="837" cy="191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0" y="367"/>
                </a:cxn>
                <a:cxn ang="0">
                  <a:pos x="643" y="779"/>
                </a:cxn>
                <a:cxn ang="0">
                  <a:pos x="643" y="1564"/>
                </a:cxn>
                <a:cxn ang="0">
                  <a:pos x="656" y="1564"/>
                </a:cxn>
                <a:cxn ang="0">
                  <a:pos x="656" y="773"/>
                </a:cxn>
                <a:cxn ang="0">
                  <a:pos x="402" y="360"/>
                </a:cxn>
                <a:cxn ang="0">
                  <a:pos x="7" y="0"/>
                </a:cxn>
                <a:cxn ang="0">
                  <a:pos x="0" y="7"/>
                </a:cxn>
              </a:cxnLst>
              <a:rect l="0" t="0" r="r" b="b"/>
              <a:pathLst>
                <a:path w="656" h="1564">
                  <a:moveTo>
                    <a:pt x="0" y="7"/>
                  </a:moveTo>
                  <a:lnTo>
                    <a:pt x="390" y="367"/>
                  </a:lnTo>
                  <a:lnTo>
                    <a:pt x="643" y="779"/>
                  </a:lnTo>
                  <a:lnTo>
                    <a:pt x="643" y="1564"/>
                  </a:lnTo>
                  <a:lnTo>
                    <a:pt x="656" y="1564"/>
                  </a:lnTo>
                  <a:lnTo>
                    <a:pt x="656" y="773"/>
                  </a:lnTo>
                  <a:lnTo>
                    <a:pt x="402" y="36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9" name="Freeform 9"/>
            <p:cNvSpPr>
              <a:spLocks noChangeAspect="1"/>
            </p:cNvSpPr>
            <p:nvPr/>
          </p:nvSpPr>
          <p:spPr bwMode="auto">
            <a:xfrm>
              <a:off x="4207" y="600"/>
              <a:ext cx="551" cy="21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92"/>
                </a:cxn>
                <a:cxn ang="0">
                  <a:pos x="416" y="1782"/>
                </a:cxn>
                <a:cxn ang="0">
                  <a:pos x="419" y="1788"/>
                </a:cxn>
                <a:cxn ang="0">
                  <a:pos x="432" y="1782"/>
                </a:cxn>
                <a:cxn ang="0">
                  <a:pos x="428" y="1775"/>
                </a:cxn>
                <a:cxn ang="0">
                  <a:pos x="13" y="892"/>
                </a:cxn>
                <a:cxn ang="0">
                  <a:pos x="13" y="0"/>
                </a:cxn>
                <a:cxn ang="0">
                  <a:pos x="0" y="0"/>
                </a:cxn>
              </a:cxnLst>
              <a:rect l="0" t="0" r="r" b="b"/>
              <a:pathLst>
                <a:path w="432" h="1788">
                  <a:moveTo>
                    <a:pt x="0" y="0"/>
                  </a:moveTo>
                  <a:lnTo>
                    <a:pt x="0" y="892"/>
                  </a:lnTo>
                  <a:lnTo>
                    <a:pt x="416" y="1782"/>
                  </a:lnTo>
                  <a:lnTo>
                    <a:pt x="419" y="1788"/>
                  </a:lnTo>
                  <a:lnTo>
                    <a:pt x="432" y="1782"/>
                  </a:lnTo>
                  <a:lnTo>
                    <a:pt x="428" y="1775"/>
                  </a:lnTo>
                  <a:lnTo>
                    <a:pt x="13" y="892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0" name="Freeform 10"/>
            <p:cNvSpPr>
              <a:spLocks noChangeAspect="1"/>
            </p:cNvSpPr>
            <p:nvPr/>
          </p:nvSpPr>
          <p:spPr bwMode="auto">
            <a:xfrm>
              <a:off x="1517" y="1684"/>
              <a:ext cx="2686" cy="670"/>
            </a:xfrm>
            <a:custGeom>
              <a:avLst/>
              <a:gdLst/>
              <a:ahLst/>
              <a:cxnLst>
                <a:cxn ang="0">
                  <a:pos x="2099" y="0"/>
                </a:cxn>
                <a:cxn ang="0">
                  <a:pos x="620" y="535"/>
                </a:cxn>
                <a:cxn ang="0">
                  <a:pos x="0" y="535"/>
                </a:cxn>
                <a:cxn ang="0">
                  <a:pos x="0" y="548"/>
                </a:cxn>
                <a:cxn ang="0">
                  <a:pos x="620" y="548"/>
                </a:cxn>
                <a:cxn ang="0">
                  <a:pos x="2106" y="13"/>
                </a:cxn>
                <a:cxn ang="0">
                  <a:pos x="2099" y="0"/>
                </a:cxn>
              </a:cxnLst>
              <a:rect l="0" t="0" r="r" b="b"/>
              <a:pathLst>
                <a:path w="2106" h="548">
                  <a:moveTo>
                    <a:pt x="2099" y="0"/>
                  </a:moveTo>
                  <a:lnTo>
                    <a:pt x="620" y="535"/>
                  </a:lnTo>
                  <a:lnTo>
                    <a:pt x="0" y="535"/>
                  </a:lnTo>
                  <a:lnTo>
                    <a:pt x="0" y="548"/>
                  </a:lnTo>
                  <a:lnTo>
                    <a:pt x="620" y="548"/>
                  </a:lnTo>
                  <a:lnTo>
                    <a:pt x="2106" y="13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1" name="Rectangle 11"/>
            <p:cNvSpPr>
              <a:spLocks noChangeAspect="1" noChangeArrowheads="1"/>
            </p:cNvSpPr>
            <p:nvPr/>
          </p:nvSpPr>
          <p:spPr bwMode="auto">
            <a:xfrm>
              <a:off x="1059" y="2771"/>
              <a:ext cx="46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2" name="Rectangle 12"/>
            <p:cNvSpPr>
              <a:spLocks noChangeAspect="1" noChangeArrowheads="1"/>
            </p:cNvSpPr>
            <p:nvPr/>
          </p:nvSpPr>
          <p:spPr bwMode="auto">
            <a:xfrm>
              <a:off x="4199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3" name="Rectangle 13"/>
            <p:cNvSpPr>
              <a:spLocks noChangeAspect="1" noChangeArrowheads="1"/>
            </p:cNvSpPr>
            <p:nvPr/>
          </p:nvSpPr>
          <p:spPr bwMode="auto">
            <a:xfrm>
              <a:off x="4419" y="3363"/>
              <a:ext cx="16" cy="5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4" name="Rectangle 14"/>
            <p:cNvSpPr>
              <a:spLocks noChangeAspect="1" noChangeArrowheads="1"/>
            </p:cNvSpPr>
            <p:nvPr/>
          </p:nvSpPr>
          <p:spPr bwMode="auto">
            <a:xfrm>
              <a:off x="4637" y="3358"/>
              <a:ext cx="17" cy="6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5" name="Rectangle 15"/>
            <p:cNvSpPr>
              <a:spLocks noChangeAspect="1" noChangeArrowheads="1"/>
            </p:cNvSpPr>
            <p:nvPr/>
          </p:nvSpPr>
          <p:spPr bwMode="auto">
            <a:xfrm>
              <a:off x="4857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6" name="Rectangle 16"/>
            <p:cNvSpPr>
              <a:spLocks noChangeAspect="1" noChangeArrowheads="1"/>
            </p:cNvSpPr>
            <p:nvPr/>
          </p:nvSpPr>
          <p:spPr bwMode="auto">
            <a:xfrm>
              <a:off x="5088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7" name="Rectangle 17"/>
            <p:cNvSpPr>
              <a:spLocks noChangeAspect="1" noChangeArrowheads="1"/>
            </p:cNvSpPr>
            <p:nvPr/>
          </p:nvSpPr>
          <p:spPr bwMode="auto">
            <a:xfrm>
              <a:off x="5031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38" name="Rectangle 18"/>
            <p:cNvSpPr>
              <a:spLocks noChangeAspect="1" noChangeArrowheads="1"/>
            </p:cNvSpPr>
            <p:nvPr/>
          </p:nvSpPr>
          <p:spPr bwMode="auto">
            <a:xfrm>
              <a:off x="4583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39" name="Rectangle 19"/>
            <p:cNvSpPr>
              <a:spLocks noChangeAspect="1" noChangeArrowheads="1"/>
            </p:cNvSpPr>
            <p:nvPr/>
          </p:nvSpPr>
          <p:spPr bwMode="auto">
            <a:xfrm>
              <a:off x="4145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0" name="Rectangle 20"/>
            <p:cNvSpPr>
              <a:spLocks noChangeAspect="1" noChangeArrowheads="1"/>
            </p:cNvSpPr>
            <p:nvPr/>
          </p:nvSpPr>
          <p:spPr bwMode="auto">
            <a:xfrm>
              <a:off x="3707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1" name="Rectangle 21"/>
            <p:cNvSpPr>
              <a:spLocks noChangeAspect="1" noChangeArrowheads="1"/>
            </p:cNvSpPr>
            <p:nvPr/>
          </p:nvSpPr>
          <p:spPr bwMode="auto">
            <a:xfrm>
              <a:off x="3247" y="343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2" name="Rectangle 22"/>
            <p:cNvSpPr>
              <a:spLocks noChangeAspect="1" noChangeArrowheads="1"/>
            </p:cNvSpPr>
            <p:nvPr/>
          </p:nvSpPr>
          <p:spPr bwMode="auto">
            <a:xfrm>
              <a:off x="3760" y="3358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3" name="Rectangle 23"/>
            <p:cNvSpPr>
              <a:spLocks noChangeAspect="1" noChangeArrowheads="1"/>
            </p:cNvSpPr>
            <p:nvPr/>
          </p:nvSpPr>
          <p:spPr bwMode="auto">
            <a:xfrm>
              <a:off x="3984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4" name="Rectangle 24"/>
            <p:cNvSpPr>
              <a:spLocks noChangeAspect="1" noChangeArrowheads="1"/>
            </p:cNvSpPr>
            <p:nvPr/>
          </p:nvSpPr>
          <p:spPr bwMode="auto">
            <a:xfrm>
              <a:off x="3532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5" name="Rectangle 25"/>
            <p:cNvSpPr>
              <a:spLocks noChangeAspect="1" noChangeArrowheads="1"/>
            </p:cNvSpPr>
            <p:nvPr/>
          </p:nvSpPr>
          <p:spPr bwMode="auto">
            <a:xfrm>
              <a:off x="3302" y="3358"/>
              <a:ext cx="16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6" name="Rectangle 26"/>
            <p:cNvSpPr>
              <a:spLocks noChangeAspect="1" noChangeArrowheads="1"/>
            </p:cNvSpPr>
            <p:nvPr/>
          </p:nvSpPr>
          <p:spPr bwMode="auto">
            <a:xfrm>
              <a:off x="3090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7" name="Rectangle 27"/>
            <p:cNvSpPr>
              <a:spLocks noChangeAspect="1" noChangeArrowheads="1"/>
            </p:cNvSpPr>
            <p:nvPr/>
          </p:nvSpPr>
          <p:spPr bwMode="auto">
            <a:xfrm>
              <a:off x="2863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8" name="Rectangle 28"/>
            <p:cNvSpPr>
              <a:spLocks noChangeAspect="1" noChangeArrowheads="1"/>
            </p:cNvSpPr>
            <p:nvPr/>
          </p:nvSpPr>
          <p:spPr bwMode="auto">
            <a:xfrm>
              <a:off x="2631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9" name="Rectangle 29"/>
            <p:cNvSpPr>
              <a:spLocks noChangeAspect="1" noChangeArrowheads="1"/>
            </p:cNvSpPr>
            <p:nvPr/>
          </p:nvSpPr>
          <p:spPr bwMode="auto">
            <a:xfrm>
              <a:off x="2415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0" name="Rectangle 30"/>
            <p:cNvSpPr>
              <a:spLocks noChangeAspect="1" noChangeArrowheads="1"/>
            </p:cNvSpPr>
            <p:nvPr/>
          </p:nvSpPr>
          <p:spPr bwMode="auto">
            <a:xfrm>
              <a:off x="2196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1" name="Rectangle 31"/>
            <p:cNvSpPr>
              <a:spLocks noChangeAspect="1" noChangeArrowheads="1"/>
            </p:cNvSpPr>
            <p:nvPr/>
          </p:nvSpPr>
          <p:spPr bwMode="auto">
            <a:xfrm>
              <a:off x="1969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2" name="Rectangle 32"/>
            <p:cNvSpPr>
              <a:spLocks noChangeAspect="1" noChangeArrowheads="1"/>
            </p:cNvSpPr>
            <p:nvPr/>
          </p:nvSpPr>
          <p:spPr bwMode="auto">
            <a:xfrm>
              <a:off x="1749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3" name="Rectangle 33"/>
            <p:cNvSpPr>
              <a:spLocks noChangeAspect="1" noChangeArrowheads="1"/>
            </p:cNvSpPr>
            <p:nvPr/>
          </p:nvSpPr>
          <p:spPr bwMode="auto">
            <a:xfrm>
              <a:off x="2804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4" name="Rectangle 34"/>
            <p:cNvSpPr>
              <a:spLocks noChangeAspect="1" noChangeArrowheads="1"/>
            </p:cNvSpPr>
            <p:nvPr/>
          </p:nvSpPr>
          <p:spPr bwMode="auto">
            <a:xfrm>
              <a:off x="2345" y="345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5" name="Rectangle 35"/>
            <p:cNvSpPr>
              <a:spLocks noChangeAspect="1" noChangeArrowheads="1"/>
            </p:cNvSpPr>
            <p:nvPr/>
          </p:nvSpPr>
          <p:spPr bwMode="auto">
            <a:xfrm>
              <a:off x="1907" y="345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6" name="Rectangle 36"/>
            <p:cNvSpPr>
              <a:spLocks noChangeAspect="1" noChangeArrowheads="1"/>
            </p:cNvSpPr>
            <p:nvPr/>
          </p:nvSpPr>
          <p:spPr bwMode="auto">
            <a:xfrm>
              <a:off x="2275" y="3740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52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1" name="Rectangle 37"/>
            <p:cNvSpPr>
              <a:spLocks noChangeAspect="1" noChangeArrowheads="1"/>
            </p:cNvSpPr>
            <p:nvPr/>
          </p:nvSpPr>
          <p:spPr bwMode="auto">
            <a:xfrm>
              <a:off x="1737" y="2763"/>
              <a:ext cx="35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58" name="Rectangle 38"/>
            <p:cNvSpPr>
              <a:spLocks noChangeAspect="1" noChangeArrowheads="1"/>
            </p:cNvSpPr>
            <p:nvPr/>
          </p:nvSpPr>
          <p:spPr bwMode="auto">
            <a:xfrm>
              <a:off x="1447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9" name="Rectangle 39"/>
            <p:cNvSpPr>
              <a:spLocks noChangeAspect="1" noChangeArrowheads="1"/>
            </p:cNvSpPr>
            <p:nvPr/>
          </p:nvSpPr>
          <p:spPr bwMode="auto">
            <a:xfrm>
              <a:off x="1005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60" name="Rectangle 40"/>
            <p:cNvSpPr>
              <a:spLocks noChangeAspect="1" noChangeArrowheads="1"/>
            </p:cNvSpPr>
            <p:nvPr/>
          </p:nvSpPr>
          <p:spPr bwMode="auto">
            <a:xfrm>
              <a:off x="563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37</a:t>
              </a:r>
              <a:endParaRPr lang="it-IT" sz="20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61" name="Rectangle 41"/>
            <p:cNvSpPr>
              <a:spLocks noChangeAspect="1" noChangeArrowheads="1"/>
            </p:cNvSpPr>
            <p:nvPr/>
          </p:nvSpPr>
          <p:spPr bwMode="auto">
            <a:xfrm>
              <a:off x="1469" y="3736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45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6" name="Rectangle 42"/>
            <p:cNvSpPr>
              <a:spLocks noChangeAspect="1" noChangeArrowheads="1"/>
            </p:cNvSpPr>
            <p:nvPr/>
          </p:nvSpPr>
          <p:spPr bwMode="auto">
            <a:xfrm>
              <a:off x="1108" y="2930"/>
              <a:ext cx="33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Picro-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7" name="Rectangle 43"/>
            <p:cNvSpPr>
              <a:spLocks noChangeAspect="1" noChangeArrowheads="1"/>
            </p:cNvSpPr>
            <p:nvPr/>
          </p:nvSpPr>
          <p:spPr bwMode="auto">
            <a:xfrm>
              <a:off x="1108" y="3081"/>
              <a:ext cx="35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64" name="Rectangle 44"/>
            <p:cNvSpPr>
              <a:spLocks noChangeAspect="1" noChangeArrowheads="1"/>
            </p:cNvSpPr>
            <p:nvPr/>
          </p:nvSpPr>
          <p:spPr bwMode="auto">
            <a:xfrm>
              <a:off x="1517" y="3354"/>
              <a:ext cx="18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5" name="Rectangle 45"/>
            <p:cNvSpPr>
              <a:spLocks noChangeAspect="1" noChangeArrowheads="1"/>
            </p:cNvSpPr>
            <p:nvPr/>
          </p:nvSpPr>
          <p:spPr bwMode="auto">
            <a:xfrm>
              <a:off x="1290" y="3354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6" name="Rectangle 46"/>
            <p:cNvSpPr>
              <a:spLocks noChangeAspect="1" noChangeArrowheads="1"/>
            </p:cNvSpPr>
            <p:nvPr/>
          </p:nvSpPr>
          <p:spPr bwMode="auto">
            <a:xfrm>
              <a:off x="1075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7" name="Rectangle 47"/>
            <p:cNvSpPr>
              <a:spLocks noChangeAspect="1" noChangeArrowheads="1"/>
            </p:cNvSpPr>
            <p:nvPr/>
          </p:nvSpPr>
          <p:spPr bwMode="auto">
            <a:xfrm>
              <a:off x="852" y="3354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8" name="Rectangle 48"/>
            <p:cNvSpPr>
              <a:spLocks noChangeAspect="1" noChangeArrowheads="1"/>
            </p:cNvSpPr>
            <p:nvPr/>
          </p:nvSpPr>
          <p:spPr bwMode="auto">
            <a:xfrm>
              <a:off x="623" y="3354"/>
              <a:ext cx="18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9" name="Rectangle 49"/>
            <p:cNvSpPr>
              <a:spLocks noChangeAspect="1" noChangeArrowheads="1"/>
            </p:cNvSpPr>
            <p:nvPr/>
          </p:nvSpPr>
          <p:spPr bwMode="auto">
            <a:xfrm>
              <a:off x="400" y="3208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0" name="Rectangle 50"/>
            <p:cNvSpPr>
              <a:spLocks noChangeAspect="1" noChangeArrowheads="1"/>
            </p:cNvSpPr>
            <p:nvPr/>
          </p:nvSpPr>
          <p:spPr bwMode="auto">
            <a:xfrm>
              <a:off x="282" y="3116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71" name="Rectangle 51"/>
            <p:cNvSpPr>
              <a:spLocks noChangeAspect="1" noChangeArrowheads="1"/>
            </p:cNvSpPr>
            <p:nvPr/>
          </p:nvSpPr>
          <p:spPr bwMode="auto">
            <a:xfrm>
              <a:off x="404" y="2990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2" name="Rectangle 52"/>
            <p:cNvSpPr>
              <a:spLocks noChangeAspect="1" noChangeArrowheads="1"/>
            </p:cNvSpPr>
            <p:nvPr/>
          </p:nvSpPr>
          <p:spPr bwMode="auto">
            <a:xfrm>
              <a:off x="404" y="2767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3" name="Rectangle 53"/>
            <p:cNvSpPr>
              <a:spLocks noChangeAspect="1" noChangeArrowheads="1"/>
            </p:cNvSpPr>
            <p:nvPr/>
          </p:nvSpPr>
          <p:spPr bwMode="auto">
            <a:xfrm>
              <a:off x="282" y="2684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74" name="Rectangle 54"/>
            <p:cNvSpPr>
              <a:spLocks noChangeAspect="1" noChangeArrowheads="1"/>
            </p:cNvSpPr>
            <p:nvPr/>
          </p:nvSpPr>
          <p:spPr bwMode="auto">
            <a:xfrm>
              <a:off x="404" y="2561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5" name="Rectangle 55"/>
            <p:cNvSpPr>
              <a:spLocks noChangeAspect="1" noChangeArrowheads="1"/>
            </p:cNvSpPr>
            <p:nvPr/>
          </p:nvSpPr>
          <p:spPr bwMode="auto">
            <a:xfrm>
              <a:off x="404" y="2339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6" name="Rectangle 56"/>
            <p:cNvSpPr>
              <a:spLocks noChangeAspect="1" noChangeArrowheads="1"/>
            </p:cNvSpPr>
            <p:nvPr/>
          </p:nvSpPr>
          <p:spPr bwMode="auto">
            <a:xfrm>
              <a:off x="404" y="2117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7" name="Rectangle 57"/>
            <p:cNvSpPr>
              <a:spLocks noChangeAspect="1" noChangeArrowheads="1"/>
            </p:cNvSpPr>
            <p:nvPr/>
          </p:nvSpPr>
          <p:spPr bwMode="auto">
            <a:xfrm>
              <a:off x="404" y="1906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8" name="Rectangle 58"/>
            <p:cNvSpPr>
              <a:spLocks noChangeAspect="1" noChangeArrowheads="1"/>
            </p:cNvSpPr>
            <p:nvPr/>
          </p:nvSpPr>
          <p:spPr bwMode="auto">
            <a:xfrm>
              <a:off x="404" y="1684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9" name="Rectangle 59"/>
            <p:cNvSpPr>
              <a:spLocks noChangeAspect="1" noChangeArrowheads="1"/>
            </p:cNvSpPr>
            <p:nvPr/>
          </p:nvSpPr>
          <p:spPr bwMode="auto">
            <a:xfrm>
              <a:off x="282" y="2255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0" name="Rectangle 60"/>
            <p:cNvSpPr>
              <a:spLocks noChangeAspect="1" noChangeArrowheads="1"/>
            </p:cNvSpPr>
            <p:nvPr/>
          </p:nvSpPr>
          <p:spPr bwMode="auto">
            <a:xfrm>
              <a:off x="282" y="1827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1" name="Rectangle 61"/>
            <p:cNvSpPr>
              <a:spLocks noChangeAspect="1" noChangeArrowheads="1"/>
            </p:cNvSpPr>
            <p:nvPr/>
          </p:nvSpPr>
          <p:spPr bwMode="auto">
            <a:xfrm>
              <a:off x="404" y="1481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2" name="Rectangle 62"/>
            <p:cNvSpPr>
              <a:spLocks noChangeAspect="1" noChangeArrowheads="1"/>
            </p:cNvSpPr>
            <p:nvPr/>
          </p:nvSpPr>
          <p:spPr bwMode="auto">
            <a:xfrm>
              <a:off x="404" y="1255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3" name="Rectangle 63"/>
            <p:cNvSpPr>
              <a:spLocks noChangeAspect="1" noChangeArrowheads="1"/>
            </p:cNvSpPr>
            <p:nvPr/>
          </p:nvSpPr>
          <p:spPr bwMode="auto">
            <a:xfrm>
              <a:off x="404" y="1037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4" name="Rectangle 64"/>
            <p:cNvSpPr>
              <a:spLocks noChangeAspect="1" noChangeArrowheads="1"/>
            </p:cNvSpPr>
            <p:nvPr/>
          </p:nvSpPr>
          <p:spPr bwMode="auto">
            <a:xfrm>
              <a:off x="404" y="815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5" name="Rectangle 65"/>
            <p:cNvSpPr>
              <a:spLocks noChangeAspect="1" noChangeArrowheads="1"/>
            </p:cNvSpPr>
            <p:nvPr/>
          </p:nvSpPr>
          <p:spPr bwMode="auto">
            <a:xfrm>
              <a:off x="282" y="1374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6" name="Rectangle 66"/>
            <p:cNvSpPr>
              <a:spLocks noChangeAspect="1" noChangeArrowheads="1"/>
            </p:cNvSpPr>
            <p:nvPr/>
          </p:nvSpPr>
          <p:spPr bwMode="auto">
            <a:xfrm>
              <a:off x="203" y="957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201" name="Rectangle 67"/>
            <p:cNvSpPr>
              <a:spLocks noChangeAspect="1" noChangeArrowheads="1"/>
            </p:cNvSpPr>
            <p:nvPr/>
          </p:nvSpPr>
          <p:spPr bwMode="auto">
            <a:xfrm>
              <a:off x="603" y="1438"/>
              <a:ext cx="493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(Foid)ite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2" name="Rectangle 68"/>
            <p:cNvSpPr>
              <a:spLocks noChangeAspect="1" noChangeArrowheads="1"/>
            </p:cNvSpPr>
            <p:nvPr/>
          </p:nvSpPr>
          <p:spPr bwMode="auto">
            <a:xfrm>
              <a:off x="1757" y="1232"/>
              <a:ext cx="42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3" name="Rectangle 69"/>
            <p:cNvSpPr>
              <a:spLocks noChangeAspect="1" noChangeArrowheads="1"/>
            </p:cNvSpPr>
            <p:nvPr/>
          </p:nvSpPr>
          <p:spPr bwMode="auto">
            <a:xfrm>
              <a:off x="1757" y="1386"/>
              <a:ext cx="47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tephrite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90" name="Rectangle 70"/>
            <p:cNvSpPr>
              <a:spLocks noChangeAspect="1" noChangeArrowheads="1"/>
            </p:cNvSpPr>
            <p:nvPr/>
          </p:nvSpPr>
          <p:spPr bwMode="auto">
            <a:xfrm>
              <a:off x="404" y="604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91" name="Rectangle 71"/>
            <p:cNvSpPr>
              <a:spLocks noChangeAspect="1" noChangeArrowheads="1"/>
            </p:cNvSpPr>
            <p:nvPr/>
          </p:nvSpPr>
          <p:spPr bwMode="auto">
            <a:xfrm>
              <a:off x="404" y="390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92" name="Rectangle 72"/>
            <p:cNvSpPr>
              <a:spLocks noChangeAspect="1" noChangeArrowheads="1"/>
            </p:cNvSpPr>
            <p:nvPr/>
          </p:nvSpPr>
          <p:spPr bwMode="auto">
            <a:xfrm>
              <a:off x="206" y="532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207" name="Rectangle 73"/>
            <p:cNvSpPr>
              <a:spLocks noChangeAspect="1" noChangeArrowheads="1"/>
            </p:cNvSpPr>
            <p:nvPr/>
          </p:nvSpPr>
          <p:spPr bwMode="auto">
            <a:xfrm>
              <a:off x="2143" y="735"/>
              <a:ext cx="41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Tephri-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8" name="Rectangle 74"/>
            <p:cNvSpPr>
              <a:spLocks noChangeAspect="1" noChangeArrowheads="1"/>
            </p:cNvSpPr>
            <p:nvPr/>
          </p:nvSpPr>
          <p:spPr bwMode="auto">
            <a:xfrm>
              <a:off x="2143" y="890"/>
              <a:ext cx="57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9" name="Rectangle 75"/>
            <p:cNvSpPr>
              <a:spLocks noChangeAspect="1" noChangeArrowheads="1"/>
            </p:cNvSpPr>
            <p:nvPr/>
          </p:nvSpPr>
          <p:spPr bwMode="auto">
            <a:xfrm>
              <a:off x="2714" y="1422"/>
              <a:ext cx="42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0" name="Rectangle 76"/>
            <p:cNvSpPr>
              <a:spLocks noChangeAspect="1" noChangeArrowheads="1"/>
            </p:cNvSpPr>
            <p:nvPr/>
          </p:nvSpPr>
          <p:spPr bwMode="auto">
            <a:xfrm>
              <a:off x="2714" y="1577"/>
              <a:ext cx="50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1" name="Rectangle 77"/>
            <p:cNvSpPr>
              <a:spLocks noChangeAspect="1" noChangeArrowheads="1"/>
            </p:cNvSpPr>
            <p:nvPr/>
          </p:nvSpPr>
          <p:spPr bwMode="auto">
            <a:xfrm>
              <a:off x="2705" y="254"/>
              <a:ext cx="568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2" name="Rectangle 78"/>
            <p:cNvSpPr>
              <a:spLocks noChangeAspect="1" noChangeArrowheads="1"/>
            </p:cNvSpPr>
            <p:nvPr/>
          </p:nvSpPr>
          <p:spPr bwMode="auto">
            <a:xfrm>
              <a:off x="3318" y="930"/>
              <a:ext cx="50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3" name="Rectangle 79"/>
            <p:cNvSpPr>
              <a:spLocks noChangeAspect="1" noChangeArrowheads="1"/>
            </p:cNvSpPr>
            <p:nvPr/>
          </p:nvSpPr>
          <p:spPr bwMode="auto">
            <a:xfrm>
              <a:off x="2116" y="1732"/>
              <a:ext cx="45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4" name="Rectangle 80"/>
            <p:cNvSpPr>
              <a:spLocks noChangeAspect="1" noChangeArrowheads="1"/>
            </p:cNvSpPr>
            <p:nvPr/>
          </p:nvSpPr>
          <p:spPr bwMode="auto">
            <a:xfrm>
              <a:off x="2116" y="1882"/>
              <a:ext cx="49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 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5" name="Rectangle 81"/>
            <p:cNvSpPr>
              <a:spLocks noChangeAspect="1" noChangeArrowheads="1"/>
            </p:cNvSpPr>
            <p:nvPr/>
          </p:nvSpPr>
          <p:spPr bwMode="auto">
            <a:xfrm>
              <a:off x="2116" y="2033"/>
              <a:ext cx="53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  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6" name="Rectangle 82"/>
            <p:cNvSpPr>
              <a:spLocks noChangeAspect="1" noChangeArrowheads="1"/>
            </p:cNvSpPr>
            <p:nvPr/>
          </p:nvSpPr>
          <p:spPr bwMode="auto">
            <a:xfrm>
              <a:off x="3290" y="1357"/>
              <a:ext cx="73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Trachydacite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7" name="Rectangle 83"/>
            <p:cNvSpPr>
              <a:spLocks noChangeAspect="1" noChangeArrowheads="1"/>
            </p:cNvSpPr>
            <p:nvPr/>
          </p:nvSpPr>
          <p:spPr bwMode="auto">
            <a:xfrm>
              <a:off x="1721" y="2077"/>
              <a:ext cx="42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8" name="Rectangle 84"/>
            <p:cNvSpPr>
              <a:spLocks noChangeAspect="1" noChangeArrowheads="1"/>
            </p:cNvSpPr>
            <p:nvPr/>
          </p:nvSpPr>
          <p:spPr bwMode="auto">
            <a:xfrm>
              <a:off x="1721" y="2208"/>
              <a:ext cx="35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9" name="Rectangle 85"/>
            <p:cNvSpPr>
              <a:spLocks noChangeAspect="1" noChangeArrowheads="1"/>
            </p:cNvSpPr>
            <p:nvPr/>
          </p:nvSpPr>
          <p:spPr bwMode="auto">
            <a:xfrm>
              <a:off x="2362" y="2621"/>
              <a:ext cx="45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0" name="Rectangle 86"/>
            <p:cNvSpPr>
              <a:spLocks noChangeAspect="1" noChangeArrowheads="1"/>
            </p:cNvSpPr>
            <p:nvPr/>
          </p:nvSpPr>
          <p:spPr bwMode="auto">
            <a:xfrm>
              <a:off x="2337" y="2771"/>
              <a:ext cx="51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 dirty="0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 dirty="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1" name="Rectangle 87"/>
            <p:cNvSpPr>
              <a:spLocks noChangeAspect="1" noChangeArrowheads="1"/>
            </p:cNvSpPr>
            <p:nvPr/>
          </p:nvSpPr>
          <p:spPr bwMode="auto">
            <a:xfrm>
              <a:off x="2895" y="2252"/>
              <a:ext cx="51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2" name="Rectangle 88"/>
            <p:cNvSpPr>
              <a:spLocks noChangeAspect="1" noChangeArrowheads="1"/>
            </p:cNvSpPr>
            <p:nvPr/>
          </p:nvSpPr>
          <p:spPr bwMode="auto">
            <a:xfrm>
              <a:off x="3764" y="2060"/>
              <a:ext cx="37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Dacite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3" name="Rectangle 89"/>
            <p:cNvSpPr>
              <a:spLocks noChangeAspect="1" noChangeArrowheads="1"/>
            </p:cNvSpPr>
            <p:nvPr/>
          </p:nvSpPr>
          <p:spPr bwMode="auto">
            <a:xfrm>
              <a:off x="4535" y="1600"/>
              <a:ext cx="48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Rhyolite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4" name="Rectangle 90"/>
            <p:cNvSpPr>
              <a:spLocks noChangeAspect="1" noChangeArrowheads="1"/>
            </p:cNvSpPr>
            <p:nvPr/>
          </p:nvSpPr>
          <p:spPr bwMode="auto">
            <a:xfrm>
              <a:off x="1161" y="1767"/>
              <a:ext cx="52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Tephrite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5" name="Rectangle 91"/>
            <p:cNvSpPr>
              <a:spLocks noChangeAspect="1" noChangeArrowheads="1"/>
            </p:cNvSpPr>
            <p:nvPr/>
          </p:nvSpPr>
          <p:spPr bwMode="auto">
            <a:xfrm>
              <a:off x="1161" y="1917"/>
              <a:ext cx="50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Basanite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812" name="Freeform 92"/>
            <p:cNvSpPr>
              <a:spLocks noChangeAspect="1"/>
            </p:cNvSpPr>
            <p:nvPr/>
          </p:nvSpPr>
          <p:spPr bwMode="auto">
            <a:xfrm>
              <a:off x="5038" y="3335"/>
              <a:ext cx="30" cy="35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10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3" name="Freeform 93"/>
            <p:cNvSpPr>
              <a:spLocks noChangeAspect="1"/>
            </p:cNvSpPr>
            <p:nvPr/>
          </p:nvSpPr>
          <p:spPr bwMode="auto">
            <a:xfrm>
              <a:off x="5014" y="3291"/>
              <a:ext cx="29" cy="36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4" name="Freeform 94"/>
            <p:cNvSpPr>
              <a:spLocks noChangeAspect="1"/>
            </p:cNvSpPr>
            <p:nvPr/>
          </p:nvSpPr>
          <p:spPr bwMode="auto">
            <a:xfrm>
              <a:off x="4994" y="3252"/>
              <a:ext cx="27" cy="35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9" y="0"/>
                </a:cxn>
                <a:cxn ang="0">
                  <a:pos x="0" y="6"/>
                </a:cxn>
                <a:cxn ang="0">
                  <a:pos x="9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9" y="0"/>
                  </a:lnTo>
                  <a:lnTo>
                    <a:pt x="0" y="6"/>
                  </a:lnTo>
                  <a:lnTo>
                    <a:pt x="9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5" name="Freeform 95"/>
            <p:cNvSpPr>
              <a:spLocks noChangeAspect="1"/>
            </p:cNvSpPr>
            <p:nvPr/>
          </p:nvSpPr>
          <p:spPr bwMode="auto">
            <a:xfrm>
              <a:off x="4968" y="3208"/>
              <a:ext cx="29" cy="35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6" name="Freeform 96"/>
            <p:cNvSpPr>
              <a:spLocks noChangeAspect="1"/>
            </p:cNvSpPr>
            <p:nvPr/>
          </p:nvSpPr>
          <p:spPr bwMode="auto">
            <a:xfrm>
              <a:off x="4944" y="3163"/>
              <a:ext cx="33" cy="37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7" name="Freeform 97"/>
            <p:cNvSpPr>
              <a:spLocks noChangeAspect="1"/>
            </p:cNvSpPr>
            <p:nvPr/>
          </p:nvSpPr>
          <p:spPr bwMode="auto">
            <a:xfrm>
              <a:off x="4923" y="3124"/>
              <a:ext cx="29" cy="36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8" name="Freeform 98"/>
            <p:cNvSpPr>
              <a:spLocks noChangeAspect="1"/>
            </p:cNvSpPr>
            <p:nvPr/>
          </p:nvSpPr>
          <p:spPr bwMode="auto">
            <a:xfrm>
              <a:off x="4898" y="3081"/>
              <a:ext cx="33" cy="35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9" name="Freeform 99"/>
            <p:cNvSpPr>
              <a:spLocks noChangeAspect="1"/>
            </p:cNvSpPr>
            <p:nvPr/>
          </p:nvSpPr>
          <p:spPr bwMode="auto">
            <a:xfrm>
              <a:off x="4878" y="3038"/>
              <a:ext cx="29" cy="35"/>
            </a:xfrm>
            <a:custGeom>
              <a:avLst/>
              <a:gdLst/>
              <a:ahLst/>
              <a:cxnLst>
                <a:cxn ang="0">
                  <a:pos x="23" y="22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3" y="22"/>
                </a:cxn>
              </a:cxnLst>
              <a:rect l="0" t="0" r="r" b="b"/>
              <a:pathLst>
                <a:path w="23" h="29">
                  <a:moveTo>
                    <a:pt x="23" y="22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0" name="Freeform 100"/>
            <p:cNvSpPr>
              <a:spLocks noChangeAspect="1"/>
            </p:cNvSpPr>
            <p:nvPr/>
          </p:nvSpPr>
          <p:spPr bwMode="auto">
            <a:xfrm>
              <a:off x="4852" y="2997"/>
              <a:ext cx="33" cy="36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1" name="Freeform 101"/>
            <p:cNvSpPr>
              <a:spLocks noChangeAspect="1"/>
            </p:cNvSpPr>
            <p:nvPr/>
          </p:nvSpPr>
          <p:spPr bwMode="auto">
            <a:xfrm>
              <a:off x="4831" y="2953"/>
              <a:ext cx="30" cy="37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3" y="23"/>
                </a:cxn>
              </a:cxnLst>
              <a:rect l="0" t="0" r="r" b="b"/>
              <a:pathLst>
                <a:path w="23" h="30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2" name="Freeform 102"/>
            <p:cNvSpPr>
              <a:spLocks noChangeAspect="1"/>
            </p:cNvSpPr>
            <p:nvPr/>
          </p:nvSpPr>
          <p:spPr bwMode="auto">
            <a:xfrm>
              <a:off x="4807" y="2911"/>
              <a:ext cx="34" cy="35"/>
            </a:xfrm>
            <a:custGeom>
              <a:avLst/>
              <a:gdLst/>
              <a:ahLst/>
              <a:cxnLst>
                <a:cxn ang="0">
                  <a:pos x="26" y="2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6" y="26"/>
                </a:cxn>
              </a:cxnLst>
              <a:rect l="0" t="0" r="r" b="b"/>
              <a:pathLst>
                <a:path w="26" h="29">
                  <a:moveTo>
                    <a:pt x="26" y="2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3" name="Freeform 103"/>
            <p:cNvSpPr>
              <a:spLocks noChangeAspect="1"/>
            </p:cNvSpPr>
            <p:nvPr/>
          </p:nvSpPr>
          <p:spPr bwMode="auto">
            <a:xfrm>
              <a:off x="4786" y="2870"/>
              <a:ext cx="29" cy="36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4" name="Freeform 104"/>
            <p:cNvSpPr>
              <a:spLocks noChangeAspect="1"/>
            </p:cNvSpPr>
            <p:nvPr/>
          </p:nvSpPr>
          <p:spPr bwMode="auto">
            <a:xfrm>
              <a:off x="4762" y="2826"/>
              <a:ext cx="33" cy="37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5" name="Freeform 105"/>
            <p:cNvSpPr>
              <a:spLocks noChangeAspect="1"/>
            </p:cNvSpPr>
            <p:nvPr/>
          </p:nvSpPr>
          <p:spPr bwMode="auto">
            <a:xfrm>
              <a:off x="4745" y="2796"/>
              <a:ext cx="24" cy="22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0" y="19"/>
                </a:cxn>
                <a:cxn ang="0">
                  <a:pos x="19" y="16"/>
                </a:cxn>
              </a:cxnLst>
              <a:rect l="0" t="0" r="r" b="b"/>
              <a:pathLst>
                <a:path w="19" h="19">
                  <a:moveTo>
                    <a:pt x="19" y="1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0" y="19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6" name="Rectangle 106"/>
            <p:cNvSpPr>
              <a:spLocks noChangeAspect="1" noChangeArrowheads="1"/>
            </p:cNvSpPr>
            <p:nvPr/>
          </p:nvSpPr>
          <p:spPr bwMode="auto">
            <a:xfrm>
              <a:off x="3500" y="3736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63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827" name="Rectangle 107"/>
            <p:cNvSpPr>
              <a:spLocks noChangeAspect="1" noChangeArrowheads="1"/>
            </p:cNvSpPr>
            <p:nvPr/>
          </p:nvSpPr>
          <p:spPr bwMode="auto">
            <a:xfrm>
              <a:off x="474" y="3732"/>
              <a:ext cx="76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ULTRABASIC</a:t>
              </a:r>
            </a:p>
          </p:txBody>
        </p:sp>
        <p:sp>
          <p:nvSpPr>
            <p:cNvPr id="414828" name="Rectangle 108"/>
            <p:cNvSpPr>
              <a:spLocks noChangeAspect="1" noChangeArrowheads="1"/>
            </p:cNvSpPr>
            <p:nvPr/>
          </p:nvSpPr>
          <p:spPr bwMode="auto">
            <a:xfrm>
              <a:off x="1729" y="3736"/>
              <a:ext cx="36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BASIC</a:t>
              </a:r>
            </a:p>
          </p:txBody>
        </p:sp>
        <p:sp>
          <p:nvSpPr>
            <p:cNvPr id="414829" name="Rectangle 109"/>
            <p:cNvSpPr>
              <a:spLocks noChangeAspect="1" noChangeArrowheads="1"/>
            </p:cNvSpPr>
            <p:nvPr/>
          </p:nvSpPr>
          <p:spPr bwMode="auto">
            <a:xfrm>
              <a:off x="2463" y="3732"/>
              <a:ext cx="936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INTERMEDIATE</a:t>
              </a:r>
            </a:p>
          </p:txBody>
        </p:sp>
        <p:sp>
          <p:nvSpPr>
            <p:cNvPr id="414830" name="Rectangle 110"/>
            <p:cNvSpPr>
              <a:spLocks noChangeAspect="1" noChangeArrowheads="1"/>
            </p:cNvSpPr>
            <p:nvPr/>
          </p:nvSpPr>
          <p:spPr bwMode="auto">
            <a:xfrm>
              <a:off x="4188" y="3744"/>
              <a:ext cx="303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ACID</a:t>
              </a:r>
            </a:p>
          </p:txBody>
        </p:sp>
        <p:sp>
          <p:nvSpPr>
            <p:cNvPr id="414831" name="Rectangle 111"/>
            <p:cNvSpPr>
              <a:spLocks noChangeAspect="1" noChangeArrowheads="1"/>
            </p:cNvSpPr>
            <p:nvPr/>
          </p:nvSpPr>
          <p:spPr bwMode="auto">
            <a:xfrm>
              <a:off x="2460" y="3897"/>
              <a:ext cx="641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1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 SiO</a:t>
              </a:r>
              <a:r>
                <a:rPr lang="it-IT" sz="21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it-IT" sz="3600" baseline="-250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832" name="Rectangle 112"/>
            <p:cNvSpPr>
              <a:spLocks noChangeAspect="1" noChangeArrowheads="1"/>
            </p:cNvSpPr>
            <p:nvPr/>
          </p:nvSpPr>
          <p:spPr bwMode="auto">
            <a:xfrm>
              <a:off x="4199" y="104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3" name="Rectangle 113"/>
            <p:cNvSpPr>
              <a:spLocks noChangeAspect="1" noChangeArrowheads="1"/>
            </p:cNvSpPr>
            <p:nvPr/>
          </p:nvSpPr>
          <p:spPr bwMode="auto">
            <a:xfrm>
              <a:off x="4419" y="104"/>
              <a:ext cx="16" cy="6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4" name="Rectangle 114"/>
            <p:cNvSpPr>
              <a:spLocks noChangeAspect="1" noChangeArrowheads="1"/>
            </p:cNvSpPr>
            <p:nvPr/>
          </p:nvSpPr>
          <p:spPr bwMode="auto">
            <a:xfrm>
              <a:off x="4637" y="100"/>
              <a:ext cx="17" cy="6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5" name="Rectangle 115"/>
            <p:cNvSpPr>
              <a:spLocks noChangeAspect="1" noChangeArrowheads="1"/>
            </p:cNvSpPr>
            <p:nvPr/>
          </p:nvSpPr>
          <p:spPr bwMode="auto">
            <a:xfrm>
              <a:off x="4857" y="100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6" name="Rectangle 116"/>
            <p:cNvSpPr>
              <a:spLocks noChangeAspect="1" noChangeArrowheads="1"/>
            </p:cNvSpPr>
            <p:nvPr/>
          </p:nvSpPr>
          <p:spPr bwMode="auto">
            <a:xfrm>
              <a:off x="5088" y="100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7" name="Rectangle 117"/>
            <p:cNvSpPr>
              <a:spLocks noChangeAspect="1" noChangeArrowheads="1"/>
            </p:cNvSpPr>
            <p:nvPr/>
          </p:nvSpPr>
          <p:spPr bwMode="auto">
            <a:xfrm>
              <a:off x="3760" y="100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8" name="Rectangle 118"/>
            <p:cNvSpPr>
              <a:spLocks noChangeAspect="1" noChangeArrowheads="1"/>
            </p:cNvSpPr>
            <p:nvPr/>
          </p:nvSpPr>
          <p:spPr bwMode="auto">
            <a:xfrm>
              <a:off x="3984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9" name="Rectangle 119"/>
            <p:cNvSpPr>
              <a:spLocks noChangeAspect="1" noChangeArrowheads="1"/>
            </p:cNvSpPr>
            <p:nvPr/>
          </p:nvSpPr>
          <p:spPr bwMode="auto">
            <a:xfrm>
              <a:off x="3532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0" name="Rectangle 120"/>
            <p:cNvSpPr>
              <a:spLocks noChangeAspect="1" noChangeArrowheads="1"/>
            </p:cNvSpPr>
            <p:nvPr/>
          </p:nvSpPr>
          <p:spPr bwMode="auto">
            <a:xfrm>
              <a:off x="3302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1" name="Rectangle 121"/>
            <p:cNvSpPr>
              <a:spLocks noChangeAspect="1" noChangeArrowheads="1"/>
            </p:cNvSpPr>
            <p:nvPr/>
          </p:nvSpPr>
          <p:spPr bwMode="auto">
            <a:xfrm>
              <a:off x="3090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2" name="Rectangle 122"/>
            <p:cNvSpPr>
              <a:spLocks noChangeAspect="1" noChangeArrowheads="1"/>
            </p:cNvSpPr>
            <p:nvPr/>
          </p:nvSpPr>
          <p:spPr bwMode="auto">
            <a:xfrm>
              <a:off x="2863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3" name="Rectangle 123"/>
            <p:cNvSpPr>
              <a:spLocks noChangeAspect="1" noChangeArrowheads="1"/>
            </p:cNvSpPr>
            <p:nvPr/>
          </p:nvSpPr>
          <p:spPr bwMode="auto">
            <a:xfrm>
              <a:off x="2631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4" name="Rectangle 124"/>
            <p:cNvSpPr>
              <a:spLocks noChangeAspect="1" noChangeArrowheads="1"/>
            </p:cNvSpPr>
            <p:nvPr/>
          </p:nvSpPr>
          <p:spPr bwMode="auto">
            <a:xfrm>
              <a:off x="2415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5" name="Rectangle 125"/>
            <p:cNvSpPr>
              <a:spLocks noChangeAspect="1" noChangeArrowheads="1"/>
            </p:cNvSpPr>
            <p:nvPr/>
          </p:nvSpPr>
          <p:spPr bwMode="auto">
            <a:xfrm>
              <a:off x="2196" y="96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6" name="Rectangle 126"/>
            <p:cNvSpPr>
              <a:spLocks noChangeAspect="1" noChangeArrowheads="1"/>
            </p:cNvSpPr>
            <p:nvPr/>
          </p:nvSpPr>
          <p:spPr bwMode="auto">
            <a:xfrm>
              <a:off x="1969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7" name="Rectangle 127"/>
            <p:cNvSpPr>
              <a:spLocks noChangeAspect="1" noChangeArrowheads="1"/>
            </p:cNvSpPr>
            <p:nvPr/>
          </p:nvSpPr>
          <p:spPr bwMode="auto">
            <a:xfrm>
              <a:off x="1749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8" name="Rectangle 128"/>
            <p:cNvSpPr>
              <a:spLocks noChangeAspect="1" noChangeArrowheads="1"/>
            </p:cNvSpPr>
            <p:nvPr/>
          </p:nvSpPr>
          <p:spPr bwMode="auto">
            <a:xfrm>
              <a:off x="1517" y="96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9" name="Rectangle 129"/>
            <p:cNvSpPr>
              <a:spLocks noChangeAspect="1" noChangeArrowheads="1"/>
            </p:cNvSpPr>
            <p:nvPr/>
          </p:nvSpPr>
          <p:spPr bwMode="auto">
            <a:xfrm>
              <a:off x="1290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0" name="Rectangle 130"/>
            <p:cNvSpPr>
              <a:spLocks noChangeAspect="1" noChangeArrowheads="1"/>
            </p:cNvSpPr>
            <p:nvPr/>
          </p:nvSpPr>
          <p:spPr bwMode="auto">
            <a:xfrm>
              <a:off x="1075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1" name="Rectangle 131"/>
            <p:cNvSpPr>
              <a:spLocks noChangeAspect="1" noChangeArrowheads="1"/>
            </p:cNvSpPr>
            <p:nvPr/>
          </p:nvSpPr>
          <p:spPr bwMode="auto">
            <a:xfrm>
              <a:off x="852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2" name="Rectangle 132"/>
            <p:cNvSpPr>
              <a:spLocks noChangeAspect="1" noChangeArrowheads="1"/>
            </p:cNvSpPr>
            <p:nvPr/>
          </p:nvSpPr>
          <p:spPr bwMode="auto">
            <a:xfrm>
              <a:off x="623" y="96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3" name="Rectangle 133"/>
            <p:cNvSpPr>
              <a:spLocks noChangeAspect="1" noChangeArrowheads="1"/>
            </p:cNvSpPr>
            <p:nvPr/>
          </p:nvSpPr>
          <p:spPr bwMode="auto">
            <a:xfrm>
              <a:off x="5224" y="3208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4" name="Rectangle 134"/>
            <p:cNvSpPr>
              <a:spLocks noChangeAspect="1" noChangeArrowheads="1"/>
            </p:cNvSpPr>
            <p:nvPr/>
          </p:nvSpPr>
          <p:spPr bwMode="auto">
            <a:xfrm>
              <a:off x="5229" y="2990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5" name="Rectangle 135"/>
            <p:cNvSpPr>
              <a:spLocks noChangeAspect="1" noChangeArrowheads="1"/>
            </p:cNvSpPr>
            <p:nvPr/>
          </p:nvSpPr>
          <p:spPr bwMode="auto">
            <a:xfrm>
              <a:off x="5229" y="2767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6" name="Rectangle 136"/>
            <p:cNvSpPr>
              <a:spLocks noChangeAspect="1" noChangeArrowheads="1"/>
            </p:cNvSpPr>
            <p:nvPr/>
          </p:nvSpPr>
          <p:spPr bwMode="auto">
            <a:xfrm>
              <a:off x="5229" y="2561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7" name="Rectangle 137"/>
            <p:cNvSpPr>
              <a:spLocks noChangeAspect="1" noChangeArrowheads="1"/>
            </p:cNvSpPr>
            <p:nvPr/>
          </p:nvSpPr>
          <p:spPr bwMode="auto">
            <a:xfrm>
              <a:off x="5229" y="2339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8" name="Rectangle 138"/>
            <p:cNvSpPr>
              <a:spLocks noChangeAspect="1" noChangeArrowheads="1"/>
            </p:cNvSpPr>
            <p:nvPr/>
          </p:nvSpPr>
          <p:spPr bwMode="auto">
            <a:xfrm>
              <a:off x="5229" y="2117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9" name="Rectangle 139"/>
            <p:cNvSpPr>
              <a:spLocks noChangeAspect="1" noChangeArrowheads="1"/>
            </p:cNvSpPr>
            <p:nvPr/>
          </p:nvSpPr>
          <p:spPr bwMode="auto">
            <a:xfrm>
              <a:off x="5229" y="1906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0" name="Rectangle 140"/>
            <p:cNvSpPr>
              <a:spLocks noChangeAspect="1" noChangeArrowheads="1"/>
            </p:cNvSpPr>
            <p:nvPr/>
          </p:nvSpPr>
          <p:spPr bwMode="auto">
            <a:xfrm>
              <a:off x="5229" y="1684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1" name="Rectangle 141"/>
            <p:cNvSpPr>
              <a:spLocks noChangeAspect="1" noChangeArrowheads="1"/>
            </p:cNvSpPr>
            <p:nvPr/>
          </p:nvSpPr>
          <p:spPr bwMode="auto">
            <a:xfrm>
              <a:off x="5229" y="1481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2" name="Rectangle 142"/>
            <p:cNvSpPr>
              <a:spLocks noChangeAspect="1" noChangeArrowheads="1"/>
            </p:cNvSpPr>
            <p:nvPr/>
          </p:nvSpPr>
          <p:spPr bwMode="auto">
            <a:xfrm>
              <a:off x="5229" y="1255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3" name="Rectangle 143"/>
            <p:cNvSpPr>
              <a:spLocks noChangeAspect="1" noChangeArrowheads="1"/>
            </p:cNvSpPr>
            <p:nvPr/>
          </p:nvSpPr>
          <p:spPr bwMode="auto">
            <a:xfrm>
              <a:off x="5229" y="1037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4" name="Rectangle 144"/>
            <p:cNvSpPr>
              <a:spLocks noChangeAspect="1" noChangeArrowheads="1"/>
            </p:cNvSpPr>
            <p:nvPr/>
          </p:nvSpPr>
          <p:spPr bwMode="auto">
            <a:xfrm>
              <a:off x="5229" y="815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5" name="Rectangle 145"/>
            <p:cNvSpPr>
              <a:spLocks noChangeAspect="1" noChangeArrowheads="1"/>
            </p:cNvSpPr>
            <p:nvPr/>
          </p:nvSpPr>
          <p:spPr bwMode="auto">
            <a:xfrm>
              <a:off x="5229" y="604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6" name="Rectangle 146"/>
            <p:cNvSpPr>
              <a:spLocks noChangeAspect="1" noChangeArrowheads="1"/>
            </p:cNvSpPr>
            <p:nvPr/>
          </p:nvSpPr>
          <p:spPr bwMode="auto">
            <a:xfrm>
              <a:off x="5229" y="390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7" name="Line 147"/>
            <p:cNvSpPr>
              <a:spLocks noChangeAspect="1" noChangeShapeType="1"/>
            </p:cNvSpPr>
            <p:nvPr/>
          </p:nvSpPr>
          <p:spPr bwMode="auto">
            <a:xfrm>
              <a:off x="1528" y="3613"/>
              <a:ext cx="0" cy="95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8" name="Line 148"/>
            <p:cNvSpPr>
              <a:spLocks noChangeAspect="1" noChangeShapeType="1"/>
            </p:cNvSpPr>
            <p:nvPr/>
          </p:nvSpPr>
          <p:spPr bwMode="auto">
            <a:xfrm>
              <a:off x="1528" y="3876"/>
              <a:ext cx="0" cy="102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9" name="Line 149"/>
            <p:cNvSpPr>
              <a:spLocks noChangeAspect="1" noChangeShapeType="1"/>
            </p:cNvSpPr>
            <p:nvPr/>
          </p:nvSpPr>
          <p:spPr bwMode="auto">
            <a:xfrm>
              <a:off x="2339" y="3612"/>
              <a:ext cx="0" cy="96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0" name="Line 150"/>
            <p:cNvSpPr>
              <a:spLocks noChangeAspect="1" noChangeShapeType="1"/>
            </p:cNvSpPr>
            <p:nvPr/>
          </p:nvSpPr>
          <p:spPr bwMode="auto">
            <a:xfrm>
              <a:off x="2339" y="3874"/>
              <a:ext cx="0" cy="104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1" name="Line 151"/>
            <p:cNvSpPr>
              <a:spLocks noChangeAspect="1" noChangeShapeType="1"/>
            </p:cNvSpPr>
            <p:nvPr/>
          </p:nvSpPr>
          <p:spPr bwMode="auto">
            <a:xfrm>
              <a:off x="3555" y="3604"/>
              <a:ext cx="0" cy="104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2" name="Line 152"/>
            <p:cNvSpPr>
              <a:spLocks noChangeAspect="1" noChangeShapeType="1"/>
            </p:cNvSpPr>
            <p:nvPr/>
          </p:nvSpPr>
          <p:spPr bwMode="auto">
            <a:xfrm>
              <a:off x="3555" y="3879"/>
              <a:ext cx="0" cy="9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3" name="Rectangle 153"/>
            <p:cNvSpPr>
              <a:spLocks noChangeAspect="1" noChangeArrowheads="1"/>
            </p:cNvSpPr>
            <p:nvPr/>
          </p:nvSpPr>
          <p:spPr bwMode="auto">
            <a:xfrm rot="16200000">
              <a:off x="-409" y="1648"/>
              <a:ext cx="1066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100" b="1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Na</a:t>
              </a:r>
              <a:r>
                <a:rPr lang="it-IT" sz="2100" b="1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O+K</a:t>
              </a:r>
              <a:r>
                <a:rPr lang="it-IT" sz="2100" b="1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endParaRPr lang="it-IT" sz="36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414877" name="Rectangle 157"/>
          <p:cNvSpPr>
            <a:spLocks noChangeAspect="1" noChangeArrowheads="1"/>
          </p:cNvSpPr>
          <p:nvPr/>
        </p:nvSpPr>
        <p:spPr bwMode="auto">
          <a:xfrm>
            <a:off x="3405188" y="4683125"/>
            <a:ext cx="3655168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defRPr/>
            </a:pPr>
            <a:r>
              <a:rPr lang="it-IT" sz="3600" b="1" dirty="0">
                <a:solidFill>
                  <a:srgbClr val="FF0000"/>
                </a:solidFill>
                <a:latin typeface="Calibri" pitchFamily="34" charset="0"/>
              </a:rPr>
              <a:t>SUBALKALINE </a:t>
            </a:r>
            <a:r>
              <a:rPr lang="it-IT" sz="3600" b="1" dirty="0" err="1">
                <a:solidFill>
                  <a:srgbClr val="FF0000"/>
                </a:solidFill>
                <a:latin typeface="Calibri" pitchFamily="34" charset="0"/>
              </a:rPr>
              <a:t>Field</a:t>
            </a:r>
            <a:endParaRPr lang="it-IT" sz="5400" baseline="-25000" dirty="0">
              <a:solidFill>
                <a:srgbClr val="FF0000"/>
              </a:solidFill>
              <a:latin typeface="Calibri" pitchFamily="34" charset="0"/>
            </a:endParaRPr>
          </a:p>
        </p:txBody>
      </p:sp>
      <p:cxnSp>
        <p:nvCxnSpPr>
          <p:cNvPr id="157" name="Connettore 1 156"/>
          <p:cNvCxnSpPr>
            <a:cxnSpLocks noChangeShapeType="1"/>
          </p:cNvCxnSpPr>
          <p:nvPr/>
        </p:nvCxnSpPr>
        <p:spPr bwMode="auto">
          <a:xfrm rot="10800000" flipV="1">
            <a:off x="2644775" y="3713163"/>
            <a:ext cx="1079500" cy="379412"/>
          </a:xfrm>
          <a:prstGeom prst="line">
            <a:avLst/>
          </a:prstGeom>
          <a:noFill/>
          <a:ln w="76200" algn="ctr">
            <a:solidFill>
              <a:srgbClr val="FF0000"/>
            </a:solidFill>
            <a:prstDash val="sysDot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sp>
        <p:nvSpPr>
          <p:cNvPr id="159" name="Rectangle 157"/>
          <p:cNvSpPr>
            <a:spLocks noChangeAspect="1" noChangeArrowheads="1"/>
          </p:cNvSpPr>
          <p:nvPr/>
        </p:nvSpPr>
        <p:spPr bwMode="auto">
          <a:xfrm>
            <a:off x="2208213" y="3714750"/>
            <a:ext cx="392736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sz="6600" b="1" dirty="0">
                <a:solidFill>
                  <a:srgbClr val="FF0000"/>
                </a:solidFill>
                <a:effectLst/>
                <a:latin typeface="Calibri" pitchFamily="34" charset="0"/>
              </a:rPr>
              <a:t>?</a:t>
            </a:r>
            <a:endParaRPr lang="it-IT" sz="9600" baseline="-25000" dirty="0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160" name="Rectangle 157"/>
          <p:cNvSpPr>
            <a:spLocks noChangeAspect="1" noChangeArrowheads="1"/>
          </p:cNvSpPr>
          <p:nvPr/>
        </p:nvSpPr>
        <p:spPr bwMode="auto">
          <a:xfrm>
            <a:off x="1987550" y="1781175"/>
            <a:ext cx="2882199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defRPr/>
            </a:pPr>
            <a:r>
              <a:rPr lang="it-IT" sz="3600" b="1" dirty="0">
                <a:solidFill>
                  <a:srgbClr val="FF0000"/>
                </a:solidFill>
                <a:latin typeface="Calibri" pitchFamily="34" charset="0"/>
              </a:rPr>
              <a:t>ALKALINE </a:t>
            </a:r>
            <a:r>
              <a:rPr lang="it-IT" sz="3600" b="1" dirty="0" err="1">
                <a:solidFill>
                  <a:srgbClr val="FF0000"/>
                </a:solidFill>
                <a:latin typeface="Calibri" pitchFamily="34" charset="0"/>
              </a:rPr>
              <a:t>Field</a:t>
            </a:r>
            <a:endParaRPr lang="it-IT" sz="5400" baseline="-25000" dirty="0">
              <a:solidFill>
                <a:srgbClr val="FF0000"/>
              </a:solidFill>
              <a:latin typeface="Calibri" pitchFamily="34" charset="0"/>
            </a:endParaRPr>
          </a:p>
        </p:txBody>
      </p:sp>
      <p:cxnSp>
        <p:nvCxnSpPr>
          <p:cNvPr id="161" name="Connettore 1 160"/>
          <p:cNvCxnSpPr>
            <a:cxnSpLocks noChangeShapeType="1"/>
          </p:cNvCxnSpPr>
          <p:nvPr/>
        </p:nvCxnSpPr>
        <p:spPr bwMode="auto">
          <a:xfrm rot="10800000" flipV="1">
            <a:off x="6718300" y="2278063"/>
            <a:ext cx="1081088" cy="377825"/>
          </a:xfrm>
          <a:prstGeom prst="line">
            <a:avLst/>
          </a:prstGeom>
          <a:noFill/>
          <a:ln w="76200" algn="ctr">
            <a:solidFill>
              <a:srgbClr val="FF0000"/>
            </a:solidFill>
            <a:prstDash val="sysDot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sp>
        <p:nvSpPr>
          <p:cNvPr id="166" name="Rectangle 157"/>
          <p:cNvSpPr>
            <a:spLocks noChangeAspect="1" noChangeArrowheads="1"/>
          </p:cNvSpPr>
          <p:nvPr/>
        </p:nvSpPr>
        <p:spPr bwMode="auto">
          <a:xfrm rot="20290705">
            <a:off x="3609532" y="2290782"/>
            <a:ext cx="2882199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defRPr/>
            </a:pPr>
            <a:r>
              <a:rPr lang="it-IT" sz="3600" b="1" dirty="0">
                <a:solidFill>
                  <a:srgbClr val="0070C0"/>
                </a:solidFill>
                <a:latin typeface="Calibri" pitchFamily="34" charset="0"/>
              </a:rPr>
              <a:t>ALKALINE </a:t>
            </a:r>
            <a:r>
              <a:rPr lang="it-IT" sz="3600" b="1" dirty="0" err="1">
                <a:solidFill>
                  <a:srgbClr val="0070C0"/>
                </a:solidFill>
                <a:latin typeface="Calibri" pitchFamily="34" charset="0"/>
              </a:rPr>
              <a:t>Field</a:t>
            </a:r>
            <a:endParaRPr lang="it-IT" sz="5400" baseline="-25000" dirty="0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167" name="Rectangle 157"/>
          <p:cNvSpPr>
            <a:spLocks noChangeAspect="1" noChangeArrowheads="1"/>
          </p:cNvSpPr>
          <p:nvPr/>
        </p:nvSpPr>
        <p:spPr bwMode="auto">
          <a:xfrm>
            <a:off x="690563" y="225425"/>
            <a:ext cx="4106862" cy="110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eaLnBrk="0" hangingPunct="0">
              <a:defRPr/>
            </a:pPr>
            <a:r>
              <a:rPr lang="it-IT" sz="3600" b="1" dirty="0">
                <a:solidFill>
                  <a:srgbClr val="7030A0"/>
                </a:solidFill>
                <a:latin typeface="Calibri" pitchFamily="34" charset="0"/>
              </a:rPr>
              <a:t>STRONGLY ALKALINE </a:t>
            </a:r>
            <a:r>
              <a:rPr lang="it-IT" sz="3600" b="1" dirty="0" err="1">
                <a:solidFill>
                  <a:srgbClr val="7030A0"/>
                </a:solidFill>
                <a:latin typeface="Calibri" pitchFamily="34" charset="0"/>
              </a:rPr>
              <a:t>Field</a:t>
            </a:r>
            <a:endParaRPr lang="it-IT" sz="5400" baseline="-25000" dirty="0">
              <a:solidFill>
                <a:srgbClr val="7030A0"/>
              </a:solidFill>
              <a:latin typeface="Calibri" pitchFamily="34" charset="0"/>
            </a:endParaRPr>
          </a:p>
        </p:txBody>
      </p:sp>
      <p:sp>
        <p:nvSpPr>
          <p:cNvPr id="168" name="Rectangle 157"/>
          <p:cNvSpPr>
            <a:spLocks noChangeAspect="1" noChangeArrowheads="1"/>
          </p:cNvSpPr>
          <p:nvPr/>
        </p:nvSpPr>
        <p:spPr bwMode="auto">
          <a:xfrm>
            <a:off x="4593614" y="3557465"/>
            <a:ext cx="3050199" cy="862013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GB" sz="2800" b="1" dirty="0">
                <a:solidFill>
                  <a:srgbClr val="FF0000"/>
                </a:solidFill>
                <a:latin typeface="Calibri" pitchFamily="34" charset="0"/>
              </a:rPr>
              <a:t>Nearly all CIPW Quartz-normative</a:t>
            </a:r>
            <a:endParaRPr lang="en-GB" sz="4400" baseline="-25000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169" name="Rectangle 157"/>
          <p:cNvSpPr>
            <a:spLocks noChangeAspect="1" noChangeArrowheads="1"/>
          </p:cNvSpPr>
          <p:nvPr/>
        </p:nvSpPr>
        <p:spPr bwMode="auto">
          <a:xfrm>
            <a:off x="698502" y="1301994"/>
            <a:ext cx="2986088" cy="1293813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GB" sz="2800" b="1" dirty="0">
                <a:solidFill>
                  <a:srgbClr val="7030A0"/>
                </a:solidFill>
                <a:latin typeface="Calibri" pitchFamily="34" charset="0"/>
              </a:rPr>
              <a:t>typically &gt;10 wt% CIPW normative foids</a:t>
            </a:r>
            <a:endParaRPr lang="en-GB" sz="5400" baseline="-25000" dirty="0">
              <a:solidFill>
                <a:srgbClr val="7030A0"/>
              </a:solidFill>
              <a:latin typeface="Calibri" pitchFamily="34" charset="0"/>
            </a:endParaRPr>
          </a:p>
        </p:txBody>
      </p:sp>
      <p:sp>
        <p:nvSpPr>
          <p:cNvPr id="170" name="Rectangle 157"/>
          <p:cNvSpPr>
            <a:spLocks noChangeAspect="1" noChangeArrowheads="1"/>
          </p:cNvSpPr>
          <p:nvPr/>
        </p:nvSpPr>
        <p:spPr bwMode="auto">
          <a:xfrm>
            <a:off x="5267326" y="457200"/>
            <a:ext cx="3000375" cy="1292225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GB" sz="2800" b="1" dirty="0">
                <a:solidFill>
                  <a:srgbClr val="0070C0"/>
                </a:solidFill>
                <a:latin typeface="Calibri" pitchFamily="34" charset="0"/>
              </a:rPr>
              <a:t>CIPW Quartz or Olivine-</a:t>
            </a:r>
            <a:r>
              <a:rPr lang="en-GB" sz="2800" b="1" dirty="0" err="1">
                <a:solidFill>
                  <a:srgbClr val="0070C0"/>
                </a:solidFill>
                <a:latin typeface="Calibri" pitchFamily="34" charset="0"/>
              </a:rPr>
              <a:t>Opx</a:t>
            </a:r>
            <a:r>
              <a:rPr lang="en-GB" sz="2800" b="1" dirty="0">
                <a:solidFill>
                  <a:srgbClr val="0070C0"/>
                </a:solidFill>
                <a:latin typeface="Calibri" pitchFamily="34" charset="0"/>
              </a:rPr>
              <a:t> or Foid normative</a:t>
            </a:r>
            <a:endParaRPr lang="en-GB" sz="5400" baseline="-25000" dirty="0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162" name="Rectangle 157"/>
          <p:cNvSpPr>
            <a:spLocks noChangeAspect="1" noChangeArrowheads="1"/>
          </p:cNvSpPr>
          <p:nvPr/>
        </p:nvSpPr>
        <p:spPr bwMode="auto">
          <a:xfrm>
            <a:off x="7799388" y="1516063"/>
            <a:ext cx="392736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sz="6600" b="1" dirty="0">
                <a:solidFill>
                  <a:srgbClr val="FF0000"/>
                </a:solidFill>
                <a:effectLst/>
                <a:latin typeface="Calibri" pitchFamily="34" charset="0"/>
              </a:rPr>
              <a:t>?</a:t>
            </a:r>
            <a:endParaRPr lang="it-IT" sz="9600" baseline="-25000" dirty="0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cxnSp>
        <p:nvCxnSpPr>
          <p:cNvPr id="164" name="Connettore 1 163"/>
          <p:cNvCxnSpPr>
            <a:cxnSpLocks noChangeShapeType="1"/>
          </p:cNvCxnSpPr>
          <p:nvPr/>
        </p:nvCxnSpPr>
        <p:spPr bwMode="auto">
          <a:xfrm rot="5400000">
            <a:off x="2343151" y="395287"/>
            <a:ext cx="3333750" cy="3305175"/>
          </a:xfrm>
          <a:prstGeom prst="line">
            <a:avLst/>
          </a:prstGeom>
          <a:noFill/>
          <a:ln w="76200" algn="ctr">
            <a:solidFill>
              <a:srgbClr val="00B0F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163" name="Connettore 1 162"/>
          <p:cNvCxnSpPr>
            <a:cxnSpLocks noChangeShapeType="1"/>
          </p:cNvCxnSpPr>
          <p:nvPr/>
        </p:nvCxnSpPr>
        <p:spPr bwMode="auto">
          <a:xfrm rot="10800000" flipV="1">
            <a:off x="3648075" y="2662238"/>
            <a:ext cx="3071813" cy="1071562"/>
          </a:xfrm>
          <a:prstGeom prst="line">
            <a:avLst/>
          </a:prstGeom>
          <a:noFill/>
          <a:ln w="76200" algn="ctr">
            <a:solidFill>
              <a:srgbClr val="FF0000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4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877" grpId="0"/>
      <p:bldP spid="159" grpId="0"/>
      <p:bldP spid="160" grpId="0"/>
      <p:bldP spid="160" grpId="1"/>
      <p:bldP spid="166" grpId="0"/>
      <p:bldP spid="167" grpId="0"/>
      <p:bldP spid="168" grpId="0" animBg="1"/>
      <p:bldP spid="169" grpId="0" animBg="1"/>
      <p:bldP spid="170" grpId="0" animBg="1"/>
      <p:bldP spid="162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/>
          <p:cNvPicPr>
            <a:picLocks noChangeAspect="1"/>
          </p:cNvPicPr>
          <p:nvPr/>
        </p:nvPicPr>
        <p:blipFill rotWithShape="1">
          <a:blip r:embed="rId3" cstate="print"/>
          <a:srcRect l="489" t="17627" r="1222" b="-1"/>
          <a:stretch/>
        </p:blipFill>
        <p:spPr>
          <a:xfrm>
            <a:off x="0" y="956733"/>
            <a:ext cx="9143999" cy="5889559"/>
          </a:xfrm>
          <a:prstGeom prst="rect">
            <a:avLst/>
          </a:prstGeom>
        </p:spPr>
      </p:pic>
      <p:sp>
        <p:nvSpPr>
          <p:cNvPr id="14" name="CasellaDiTesto 13"/>
          <p:cNvSpPr txBox="1"/>
          <p:nvPr/>
        </p:nvSpPr>
        <p:spPr>
          <a:xfrm>
            <a:off x="68943" y="3796845"/>
            <a:ext cx="2598057" cy="6005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600" dirty="0" err="1">
                <a:solidFill>
                  <a:schemeClr val="tx1"/>
                </a:solidFill>
                <a:effectLst/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Goodenough</a:t>
            </a:r>
            <a:r>
              <a:rPr lang="it-IT" sz="1600" dirty="0">
                <a:solidFill>
                  <a:schemeClr val="tx1"/>
                </a:solidFill>
                <a:effectLst/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(2016) Ore </a:t>
            </a:r>
            <a:r>
              <a:rPr lang="it-IT" sz="1600" dirty="0" err="1">
                <a:solidFill>
                  <a:schemeClr val="tx1"/>
                </a:solidFill>
                <a:effectLst/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Geol</a:t>
            </a:r>
            <a:r>
              <a:rPr lang="it-IT" sz="1600" dirty="0">
                <a:solidFill>
                  <a:schemeClr val="tx1"/>
                </a:solidFill>
                <a:effectLst/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. Rev., 72, 838-856</a:t>
            </a:r>
            <a:endParaRPr lang="it-IT" sz="1600" dirty="0"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Rettangolo arrotondato 4"/>
          <p:cNvSpPr/>
          <p:nvPr/>
        </p:nvSpPr>
        <p:spPr bwMode="auto">
          <a:xfrm>
            <a:off x="15240" y="4487545"/>
            <a:ext cx="2583180" cy="374016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6" name="Rettangolo arrotondato 5"/>
          <p:cNvSpPr/>
          <p:nvPr/>
        </p:nvSpPr>
        <p:spPr bwMode="auto">
          <a:xfrm>
            <a:off x="6210301" y="6331585"/>
            <a:ext cx="647700" cy="511175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7" name="CasellaDiTesto 6"/>
          <p:cNvSpPr txBox="1"/>
          <p:nvPr/>
        </p:nvSpPr>
        <p:spPr>
          <a:xfrm>
            <a:off x="5895975" y="6258580"/>
            <a:ext cx="25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3600" b="1" dirty="0">
                <a:solidFill>
                  <a:srgbClr val="FF0000"/>
                </a:solidFill>
                <a:effectLst/>
                <a:latin typeface="Calibri" pitchFamily="34" charset="0"/>
              </a:rPr>
              <a:t>?</a:t>
            </a: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4904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grpSp>
        <p:nvGrpSpPr>
          <p:cNvPr id="9" name="Gruppo 8"/>
          <p:cNvGrpSpPr/>
          <p:nvPr/>
        </p:nvGrpSpPr>
        <p:grpSpPr>
          <a:xfrm>
            <a:off x="565603" y="2012501"/>
            <a:ext cx="8020050" cy="4841875"/>
            <a:chOff x="587375" y="1838325"/>
            <a:chExt cx="8020050" cy="4841875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b="1625"/>
            <a:stretch>
              <a:fillRect/>
            </a:stretch>
          </p:blipFill>
          <p:spPr bwMode="auto">
            <a:xfrm>
              <a:off x="587375" y="2547938"/>
              <a:ext cx="8020050" cy="41322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51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587375" y="1838325"/>
              <a:ext cx="8020050" cy="819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1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1524" grpId="0"/>
      <p:bldP spid="23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17814" y="1866942"/>
            <a:ext cx="7115175" cy="49910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print"/>
          <a:srcRect b="12997"/>
          <a:stretch>
            <a:fillRect/>
          </a:stretch>
        </p:blipFill>
        <p:spPr bwMode="auto">
          <a:xfrm>
            <a:off x="937983" y="1905000"/>
            <a:ext cx="7277213" cy="478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 cstate="print"/>
          <a:srcRect b="20227"/>
          <a:stretch/>
        </p:blipFill>
        <p:spPr>
          <a:xfrm>
            <a:off x="440874" y="1892301"/>
            <a:ext cx="8268854" cy="4954814"/>
          </a:xfrm>
          <a:prstGeom prst="rect">
            <a:avLst/>
          </a:prstGeom>
        </p:spPr>
      </p:pic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1743" y="2084599"/>
            <a:ext cx="7380514" cy="4604688"/>
          </a:xfrm>
          <a:prstGeom prst="rect">
            <a:avLst/>
          </a:prstGeom>
        </p:spPr>
      </p:pic>
      <p:sp>
        <p:nvSpPr>
          <p:cNvPr id="8" name="Rettangolo arrotondato 7"/>
          <p:cNvSpPr/>
          <p:nvPr/>
        </p:nvSpPr>
        <p:spPr bwMode="auto">
          <a:xfrm>
            <a:off x="1144814" y="3323456"/>
            <a:ext cx="4025899" cy="25794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3143" y="1930051"/>
            <a:ext cx="7837714" cy="4783156"/>
          </a:xfrm>
          <a:prstGeom prst="rect">
            <a:avLst/>
          </a:prstGeom>
        </p:spPr>
      </p:pic>
      <p:pic>
        <p:nvPicPr>
          <p:cNvPr id="4" name="Immagin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6572" y="5302413"/>
            <a:ext cx="8360228" cy="1282372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0268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 cstate="print"/>
          <a:srcRect b="10835"/>
          <a:stretch/>
        </p:blipFill>
        <p:spPr>
          <a:xfrm>
            <a:off x="947056" y="1892301"/>
            <a:ext cx="7260772" cy="4954814"/>
          </a:xfrm>
          <a:prstGeom prst="rect">
            <a:avLst/>
          </a:prstGeom>
        </p:spPr>
      </p:pic>
      <p:sp>
        <p:nvSpPr>
          <p:cNvPr id="6" name="Rettangolo arrotondato 5"/>
          <p:cNvSpPr/>
          <p:nvPr/>
        </p:nvSpPr>
        <p:spPr bwMode="auto">
          <a:xfrm>
            <a:off x="1155700" y="3933056"/>
            <a:ext cx="3213100" cy="23889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626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2825750" y="2855279"/>
            <a:ext cx="3517900" cy="4086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b="1" dirty="0">
                <a:solidFill>
                  <a:schemeClr val="tx1"/>
                </a:solidFill>
                <a:effectLst/>
                <a:latin typeface="Calibri" pitchFamily="34" charset="0"/>
              </a:rPr>
              <a:t> Accepted for publication</a:t>
            </a:r>
          </a:p>
        </p:txBody>
      </p:sp>
      <p:pic>
        <p:nvPicPr>
          <p:cNvPr id="7" name="Immagine 6"/>
          <p:cNvPicPr>
            <a:picLocks noChangeAspect="1"/>
          </p:cNvPicPr>
          <p:nvPr/>
        </p:nvPicPr>
        <p:blipFill rotWithShape="1">
          <a:blip r:embed="rId3" cstate="print"/>
          <a:srcRect b="10835"/>
          <a:stretch/>
        </p:blipFill>
        <p:spPr>
          <a:xfrm>
            <a:off x="947056" y="1892301"/>
            <a:ext cx="7260772" cy="4954814"/>
          </a:xfrm>
          <a:prstGeom prst="rect">
            <a:avLst/>
          </a:prstGeom>
        </p:spPr>
      </p:pic>
      <p:sp>
        <p:nvSpPr>
          <p:cNvPr id="9" name="Rettangolo arrotondato 8"/>
          <p:cNvSpPr/>
          <p:nvPr/>
        </p:nvSpPr>
        <p:spPr bwMode="auto">
          <a:xfrm>
            <a:off x="1155700" y="3933056"/>
            <a:ext cx="3213100" cy="23889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/>
          <a:srcRect l="2656" t="5520" r="3605" b="15112"/>
          <a:stretch>
            <a:fillRect/>
          </a:stretch>
        </p:blipFill>
        <p:spPr bwMode="auto">
          <a:xfrm>
            <a:off x="950913" y="1908175"/>
            <a:ext cx="7259637" cy="494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Rettangolo arrotondato 10"/>
          <p:cNvSpPr/>
          <p:nvPr/>
        </p:nvSpPr>
        <p:spPr bwMode="auto">
          <a:xfrm>
            <a:off x="1206500" y="3926706"/>
            <a:ext cx="4127500" cy="23889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4775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4200" y="1997775"/>
            <a:ext cx="7975600" cy="4528518"/>
          </a:xfrm>
          <a:prstGeom prst="rect">
            <a:avLst/>
          </a:prstGeom>
        </p:spPr>
      </p:pic>
      <p:sp>
        <p:nvSpPr>
          <p:cNvPr id="12" name="Rettangolo arrotondato 11"/>
          <p:cNvSpPr/>
          <p:nvPr/>
        </p:nvSpPr>
        <p:spPr bwMode="auto">
          <a:xfrm>
            <a:off x="812800" y="3289300"/>
            <a:ext cx="2603500" cy="3302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612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61"/>
          <p:cNvGrpSpPr>
            <a:grpSpLocks/>
          </p:cNvGrpSpPr>
          <p:nvPr/>
        </p:nvGrpSpPr>
        <p:grpSpPr bwMode="auto">
          <a:xfrm>
            <a:off x="34926" y="139700"/>
            <a:ext cx="8424863" cy="6370638"/>
            <a:chOff x="22" y="88"/>
            <a:chExt cx="5307" cy="4013"/>
          </a:xfrm>
        </p:grpSpPr>
        <p:sp>
          <p:nvSpPr>
            <p:cNvPr id="414722" name="Rectangle 2"/>
            <p:cNvSpPr>
              <a:spLocks noChangeAspect="1" noChangeArrowheads="1"/>
            </p:cNvSpPr>
            <p:nvPr/>
          </p:nvSpPr>
          <p:spPr bwMode="auto">
            <a:xfrm>
              <a:off x="404" y="96"/>
              <a:ext cx="4920" cy="333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3" name="Freeform 3"/>
            <p:cNvSpPr>
              <a:spLocks noChangeAspect="1"/>
            </p:cNvSpPr>
            <p:nvPr/>
          </p:nvSpPr>
          <p:spPr bwMode="auto">
            <a:xfrm>
              <a:off x="396" y="88"/>
              <a:ext cx="4933" cy="33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736"/>
                </a:cxn>
                <a:cxn ang="0">
                  <a:pos x="3868" y="2736"/>
                </a:cxn>
                <a:cxn ang="0">
                  <a:pos x="3868" y="0"/>
                </a:cxn>
                <a:cxn ang="0">
                  <a:pos x="0" y="0"/>
                </a:cxn>
                <a:cxn ang="0">
                  <a:pos x="13" y="13"/>
                </a:cxn>
                <a:cxn ang="0">
                  <a:pos x="3855" y="13"/>
                </a:cxn>
                <a:cxn ang="0">
                  <a:pos x="3855" y="2723"/>
                </a:cxn>
                <a:cxn ang="0">
                  <a:pos x="13" y="2723"/>
                </a:cxn>
                <a:cxn ang="0">
                  <a:pos x="13" y="13"/>
                </a:cxn>
                <a:cxn ang="0">
                  <a:pos x="0" y="0"/>
                </a:cxn>
              </a:cxnLst>
              <a:rect l="0" t="0" r="r" b="b"/>
              <a:pathLst>
                <a:path w="3868" h="2736">
                  <a:moveTo>
                    <a:pt x="0" y="0"/>
                  </a:moveTo>
                  <a:lnTo>
                    <a:pt x="0" y="2736"/>
                  </a:lnTo>
                  <a:lnTo>
                    <a:pt x="3868" y="2736"/>
                  </a:lnTo>
                  <a:lnTo>
                    <a:pt x="3868" y="0"/>
                  </a:lnTo>
                  <a:lnTo>
                    <a:pt x="0" y="0"/>
                  </a:lnTo>
                  <a:lnTo>
                    <a:pt x="13" y="13"/>
                  </a:lnTo>
                  <a:lnTo>
                    <a:pt x="3855" y="13"/>
                  </a:lnTo>
                  <a:lnTo>
                    <a:pt x="3855" y="2723"/>
                  </a:lnTo>
                  <a:lnTo>
                    <a:pt x="13" y="2723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4" name="Freeform 4"/>
            <p:cNvSpPr>
              <a:spLocks noChangeAspect="1"/>
            </p:cNvSpPr>
            <p:nvPr/>
          </p:nvSpPr>
          <p:spPr bwMode="auto">
            <a:xfrm>
              <a:off x="2056" y="119"/>
              <a:ext cx="1493" cy="31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85" y="626"/>
                </a:cxn>
                <a:cxn ang="0">
                  <a:pos x="1158" y="1480"/>
                </a:cxn>
                <a:cxn ang="0">
                  <a:pos x="1158" y="2567"/>
                </a:cxn>
                <a:cxn ang="0">
                  <a:pos x="1171" y="2567"/>
                </a:cxn>
                <a:cxn ang="0">
                  <a:pos x="1171" y="1473"/>
                </a:cxn>
                <a:cxn ang="0">
                  <a:pos x="698" y="62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1171" h="2567">
                  <a:moveTo>
                    <a:pt x="0" y="6"/>
                  </a:moveTo>
                  <a:lnTo>
                    <a:pt x="685" y="626"/>
                  </a:lnTo>
                  <a:lnTo>
                    <a:pt x="1158" y="1480"/>
                  </a:lnTo>
                  <a:lnTo>
                    <a:pt x="1158" y="2567"/>
                  </a:lnTo>
                  <a:lnTo>
                    <a:pt x="1171" y="2567"/>
                  </a:lnTo>
                  <a:lnTo>
                    <a:pt x="1171" y="1473"/>
                  </a:lnTo>
                  <a:lnTo>
                    <a:pt x="698" y="62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5" name="Freeform 5"/>
            <p:cNvSpPr>
              <a:spLocks noChangeAspect="1"/>
            </p:cNvSpPr>
            <p:nvPr/>
          </p:nvSpPr>
          <p:spPr bwMode="auto">
            <a:xfrm>
              <a:off x="1505" y="238"/>
              <a:ext cx="2065" cy="3065"/>
            </a:xfrm>
            <a:custGeom>
              <a:avLst/>
              <a:gdLst/>
              <a:ahLst/>
              <a:cxnLst>
                <a:cxn ang="0">
                  <a:pos x="1613" y="0"/>
                </a:cxn>
                <a:cxn ang="0">
                  <a:pos x="4" y="1714"/>
                </a:cxn>
                <a:cxn ang="0">
                  <a:pos x="0" y="2506"/>
                </a:cxn>
                <a:cxn ang="0">
                  <a:pos x="13" y="2506"/>
                </a:cxn>
                <a:cxn ang="0">
                  <a:pos x="17" y="1721"/>
                </a:cxn>
                <a:cxn ang="0">
                  <a:pos x="1619" y="7"/>
                </a:cxn>
                <a:cxn ang="0">
                  <a:pos x="1613" y="0"/>
                </a:cxn>
              </a:cxnLst>
              <a:rect l="0" t="0" r="r" b="b"/>
              <a:pathLst>
                <a:path w="1619" h="2506">
                  <a:moveTo>
                    <a:pt x="1613" y="0"/>
                  </a:moveTo>
                  <a:lnTo>
                    <a:pt x="4" y="1714"/>
                  </a:lnTo>
                  <a:lnTo>
                    <a:pt x="0" y="2506"/>
                  </a:lnTo>
                  <a:lnTo>
                    <a:pt x="13" y="2506"/>
                  </a:lnTo>
                  <a:lnTo>
                    <a:pt x="17" y="1721"/>
                  </a:lnTo>
                  <a:lnTo>
                    <a:pt x="1619" y="7"/>
                  </a:lnTo>
                  <a:lnTo>
                    <a:pt x="16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6" name="Freeform 6"/>
            <p:cNvSpPr>
              <a:spLocks noChangeAspect="1"/>
            </p:cNvSpPr>
            <p:nvPr/>
          </p:nvSpPr>
          <p:spPr bwMode="auto">
            <a:xfrm>
              <a:off x="1062" y="390"/>
              <a:ext cx="1312" cy="2925"/>
            </a:xfrm>
            <a:custGeom>
              <a:avLst/>
              <a:gdLst/>
              <a:ahLst/>
              <a:cxnLst>
                <a:cxn ang="0">
                  <a:pos x="1016" y="0"/>
                </a:cxn>
                <a:cxn ang="0">
                  <a:pos x="0" y="1259"/>
                </a:cxn>
                <a:cxn ang="0">
                  <a:pos x="0" y="2392"/>
                </a:cxn>
                <a:cxn ang="0">
                  <a:pos x="13" y="2392"/>
                </a:cxn>
                <a:cxn ang="0">
                  <a:pos x="13" y="1265"/>
                </a:cxn>
                <a:cxn ang="0">
                  <a:pos x="1029" y="6"/>
                </a:cxn>
                <a:cxn ang="0">
                  <a:pos x="1016" y="0"/>
                </a:cxn>
              </a:cxnLst>
              <a:rect l="0" t="0" r="r" b="b"/>
              <a:pathLst>
                <a:path w="1029" h="2392">
                  <a:moveTo>
                    <a:pt x="1016" y="0"/>
                  </a:moveTo>
                  <a:lnTo>
                    <a:pt x="0" y="1259"/>
                  </a:lnTo>
                  <a:lnTo>
                    <a:pt x="0" y="2392"/>
                  </a:lnTo>
                  <a:lnTo>
                    <a:pt x="13" y="2392"/>
                  </a:lnTo>
                  <a:lnTo>
                    <a:pt x="13" y="1265"/>
                  </a:lnTo>
                  <a:lnTo>
                    <a:pt x="1029" y="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7" name="Freeform 7"/>
            <p:cNvSpPr>
              <a:spLocks noChangeAspect="1"/>
            </p:cNvSpPr>
            <p:nvPr/>
          </p:nvSpPr>
          <p:spPr bwMode="auto">
            <a:xfrm>
              <a:off x="1886" y="945"/>
              <a:ext cx="998" cy="231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05" y="383"/>
                </a:cxn>
                <a:cxn ang="0">
                  <a:pos x="766" y="990"/>
                </a:cxn>
                <a:cxn ang="0">
                  <a:pos x="769" y="1892"/>
                </a:cxn>
                <a:cxn ang="0">
                  <a:pos x="782" y="1892"/>
                </a:cxn>
                <a:cxn ang="0">
                  <a:pos x="779" y="983"/>
                </a:cxn>
                <a:cxn ang="0">
                  <a:pos x="418" y="377"/>
                </a:cxn>
                <a:cxn ang="0">
                  <a:pos x="6" y="0"/>
                </a:cxn>
                <a:cxn ang="0">
                  <a:pos x="0" y="7"/>
                </a:cxn>
              </a:cxnLst>
              <a:rect l="0" t="0" r="r" b="b"/>
              <a:pathLst>
                <a:path w="782" h="1892">
                  <a:moveTo>
                    <a:pt x="0" y="7"/>
                  </a:moveTo>
                  <a:lnTo>
                    <a:pt x="405" y="383"/>
                  </a:lnTo>
                  <a:lnTo>
                    <a:pt x="766" y="990"/>
                  </a:lnTo>
                  <a:lnTo>
                    <a:pt x="769" y="1892"/>
                  </a:lnTo>
                  <a:lnTo>
                    <a:pt x="782" y="1892"/>
                  </a:lnTo>
                  <a:lnTo>
                    <a:pt x="779" y="983"/>
                  </a:lnTo>
                  <a:lnTo>
                    <a:pt x="418" y="377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8" name="Freeform 8"/>
            <p:cNvSpPr>
              <a:spLocks noChangeAspect="1"/>
            </p:cNvSpPr>
            <p:nvPr/>
          </p:nvSpPr>
          <p:spPr bwMode="auto">
            <a:xfrm>
              <a:off x="1484" y="1398"/>
              <a:ext cx="837" cy="191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0" y="367"/>
                </a:cxn>
                <a:cxn ang="0">
                  <a:pos x="643" y="779"/>
                </a:cxn>
                <a:cxn ang="0">
                  <a:pos x="643" y="1564"/>
                </a:cxn>
                <a:cxn ang="0">
                  <a:pos x="656" y="1564"/>
                </a:cxn>
                <a:cxn ang="0">
                  <a:pos x="656" y="773"/>
                </a:cxn>
                <a:cxn ang="0">
                  <a:pos x="402" y="360"/>
                </a:cxn>
                <a:cxn ang="0">
                  <a:pos x="7" y="0"/>
                </a:cxn>
                <a:cxn ang="0">
                  <a:pos x="0" y="7"/>
                </a:cxn>
              </a:cxnLst>
              <a:rect l="0" t="0" r="r" b="b"/>
              <a:pathLst>
                <a:path w="656" h="1564">
                  <a:moveTo>
                    <a:pt x="0" y="7"/>
                  </a:moveTo>
                  <a:lnTo>
                    <a:pt x="390" y="367"/>
                  </a:lnTo>
                  <a:lnTo>
                    <a:pt x="643" y="779"/>
                  </a:lnTo>
                  <a:lnTo>
                    <a:pt x="643" y="1564"/>
                  </a:lnTo>
                  <a:lnTo>
                    <a:pt x="656" y="1564"/>
                  </a:lnTo>
                  <a:lnTo>
                    <a:pt x="656" y="773"/>
                  </a:lnTo>
                  <a:lnTo>
                    <a:pt x="402" y="36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29" name="Freeform 9"/>
            <p:cNvSpPr>
              <a:spLocks noChangeAspect="1"/>
            </p:cNvSpPr>
            <p:nvPr/>
          </p:nvSpPr>
          <p:spPr bwMode="auto">
            <a:xfrm>
              <a:off x="4207" y="600"/>
              <a:ext cx="551" cy="21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92"/>
                </a:cxn>
                <a:cxn ang="0">
                  <a:pos x="416" y="1782"/>
                </a:cxn>
                <a:cxn ang="0">
                  <a:pos x="419" y="1788"/>
                </a:cxn>
                <a:cxn ang="0">
                  <a:pos x="432" y="1782"/>
                </a:cxn>
                <a:cxn ang="0">
                  <a:pos x="428" y="1775"/>
                </a:cxn>
                <a:cxn ang="0">
                  <a:pos x="13" y="892"/>
                </a:cxn>
                <a:cxn ang="0">
                  <a:pos x="13" y="0"/>
                </a:cxn>
                <a:cxn ang="0">
                  <a:pos x="0" y="0"/>
                </a:cxn>
              </a:cxnLst>
              <a:rect l="0" t="0" r="r" b="b"/>
              <a:pathLst>
                <a:path w="432" h="1788">
                  <a:moveTo>
                    <a:pt x="0" y="0"/>
                  </a:moveTo>
                  <a:lnTo>
                    <a:pt x="0" y="892"/>
                  </a:lnTo>
                  <a:lnTo>
                    <a:pt x="416" y="1782"/>
                  </a:lnTo>
                  <a:lnTo>
                    <a:pt x="419" y="1788"/>
                  </a:lnTo>
                  <a:lnTo>
                    <a:pt x="432" y="1782"/>
                  </a:lnTo>
                  <a:lnTo>
                    <a:pt x="428" y="1775"/>
                  </a:lnTo>
                  <a:lnTo>
                    <a:pt x="13" y="892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0" name="Freeform 10"/>
            <p:cNvSpPr>
              <a:spLocks noChangeAspect="1"/>
            </p:cNvSpPr>
            <p:nvPr/>
          </p:nvSpPr>
          <p:spPr bwMode="auto">
            <a:xfrm>
              <a:off x="1517" y="1684"/>
              <a:ext cx="2686" cy="670"/>
            </a:xfrm>
            <a:custGeom>
              <a:avLst/>
              <a:gdLst/>
              <a:ahLst/>
              <a:cxnLst>
                <a:cxn ang="0">
                  <a:pos x="2099" y="0"/>
                </a:cxn>
                <a:cxn ang="0">
                  <a:pos x="620" y="535"/>
                </a:cxn>
                <a:cxn ang="0">
                  <a:pos x="0" y="535"/>
                </a:cxn>
                <a:cxn ang="0">
                  <a:pos x="0" y="548"/>
                </a:cxn>
                <a:cxn ang="0">
                  <a:pos x="620" y="548"/>
                </a:cxn>
                <a:cxn ang="0">
                  <a:pos x="2106" y="13"/>
                </a:cxn>
                <a:cxn ang="0">
                  <a:pos x="2099" y="0"/>
                </a:cxn>
              </a:cxnLst>
              <a:rect l="0" t="0" r="r" b="b"/>
              <a:pathLst>
                <a:path w="2106" h="548">
                  <a:moveTo>
                    <a:pt x="2099" y="0"/>
                  </a:moveTo>
                  <a:lnTo>
                    <a:pt x="620" y="535"/>
                  </a:lnTo>
                  <a:lnTo>
                    <a:pt x="0" y="535"/>
                  </a:lnTo>
                  <a:lnTo>
                    <a:pt x="0" y="548"/>
                  </a:lnTo>
                  <a:lnTo>
                    <a:pt x="620" y="548"/>
                  </a:lnTo>
                  <a:lnTo>
                    <a:pt x="2106" y="13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1" name="Rectangle 11"/>
            <p:cNvSpPr>
              <a:spLocks noChangeAspect="1" noChangeArrowheads="1"/>
            </p:cNvSpPr>
            <p:nvPr/>
          </p:nvSpPr>
          <p:spPr bwMode="auto">
            <a:xfrm>
              <a:off x="1059" y="2771"/>
              <a:ext cx="46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2" name="Rectangle 12"/>
            <p:cNvSpPr>
              <a:spLocks noChangeAspect="1" noChangeArrowheads="1"/>
            </p:cNvSpPr>
            <p:nvPr/>
          </p:nvSpPr>
          <p:spPr bwMode="auto">
            <a:xfrm>
              <a:off x="4199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3" name="Rectangle 13"/>
            <p:cNvSpPr>
              <a:spLocks noChangeAspect="1" noChangeArrowheads="1"/>
            </p:cNvSpPr>
            <p:nvPr/>
          </p:nvSpPr>
          <p:spPr bwMode="auto">
            <a:xfrm>
              <a:off x="4419" y="3363"/>
              <a:ext cx="16" cy="5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4" name="Rectangle 14"/>
            <p:cNvSpPr>
              <a:spLocks noChangeAspect="1" noChangeArrowheads="1"/>
            </p:cNvSpPr>
            <p:nvPr/>
          </p:nvSpPr>
          <p:spPr bwMode="auto">
            <a:xfrm>
              <a:off x="4637" y="3358"/>
              <a:ext cx="17" cy="6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5" name="Rectangle 15"/>
            <p:cNvSpPr>
              <a:spLocks noChangeAspect="1" noChangeArrowheads="1"/>
            </p:cNvSpPr>
            <p:nvPr/>
          </p:nvSpPr>
          <p:spPr bwMode="auto">
            <a:xfrm>
              <a:off x="4857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6" name="Rectangle 16"/>
            <p:cNvSpPr>
              <a:spLocks noChangeAspect="1" noChangeArrowheads="1"/>
            </p:cNvSpPr>
            <p:nvPr/>
          </p:nvSpPr>
          <p:spPr bwMode="auto">
            <a:xfrm>
              <a:off x="5088" y="3363"/>
              <a:ext cx="17" cy="67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37" name="Rectangle 17"/>
            <p:cNvSpPr>
              <a:spLocks noChangeAspect="1" noChangeArrowheads="1"/>
            </p:cNvSpPr>
            <p:nvPr/>
          </p:nvSpPr>
          <p:spPr bwMode="auto">
            <a:xfrm>
              <a:off x="5031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38" name="Rectangle 18"/>
            <p:cNvSpPr>
              <a:spLocks noChangeAspect="1" noChangeArrowheads="1"/>
            </p:cNvSpPr>
            <p:nvPr/>
          </p:nvSpPr>
          <p:spPr bwMode="auto">
            <a:xfrm>
              <a:off x="4583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39" name="Rectangle 19"/>
            <p:cNvSpPr>
              <a:spLocks noChangeAspect="1" noChangeArrowheads="1"/>
            </p:cNvSpPr>
            <p:nvPr/>
          </p:nvSpPr>
          <p:spPr bwMode="auto">
            <a:xfrm>
              <a:off x="4145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0" name="Rectangle 20"/>
            <p:cNvSpPr>
              <a:spLocks noChangeAspect="1" noChangeArrowheads="1"/>
            </p:cNvSpPr>
            <p:nvPr/>
          </p:nvSpPr>
          <p:spPr bwMode="auto">
            <a:xfrm>
              <a:off x="3707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1" name="Rectangle 21"/>
            <p:cNvSpPr>
              <a:spLocks noChangeAspect="1" noChangeArrowheads="1"/>
            </p:cNvSpPr>
            <p:nvPr/>
          </p:nvSpPr>
          <p:spPr bwMode="auto">
            <a:xfrm>
              <a:off x="3247" y="343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42" name="Rectangle 22"/>
            <p:cNvSpPr>
              <a:spLocks noChangeAspect="1" noChangeArrowheads="1"/>
            </p:cNvSpPr>
            <p:nvPr/>
          </p:nvSpPr>
          <p:spPr bwMode="auto">
            <a:xfrm>
              <a:off x="3760" y="3358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3" name="Rectangle 23"/>
            <p:cNvSpPr>
              <a:spLocks noChangeAspect="1" noChangeArrowheads="1"/>
            </p:cNvSpPr>
            <p:nvPr/>
          </p:nvSpPr>
          <p:spPr bwMode="auto">
            <a:xfrm>
              <a:off x="3984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4" name="Rectangle 24"/>
            <p:cNvSpPr>
              <a:spLocks noChangeAspect="1" noChangeArrowheads="1"/>
            </p:cNvSpPr>
            <p:nvPr/>
          </p:nvSpPr>
          <p:spPr bwMode="auto">
            <a:xfrm>
              <a:off x="3532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5" name="Rectangle 25"/>
            <p:cNvSpPr>
              <a:spLocks noChangeAspect="1" noChangeArrowheads="1"/>
            </p:cNvSpPr>
            <p:nvPr/>
          </p:nvSpPr>
          <p:spPr bwMode="auto">
            <a:xfrm>
              <a:off x="3302" y="3358"/>
              <a:ext cx="16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6" name="Rectangle 26"/>
            <p:cNvSpPr>
              <a:spLocks noChangeAspect="1" noChangeArrowheads="1"/>
            </p:cNvSpPr>
            <p:nvPr/>
          </p:nvSpPr>
          <p:spPr bwMode="auto">
            <a:xfrm>
              <a:off x="3090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7" name="Rectangle 27"/>
            <p:cNvSpPr>
              <a:spLocks noChangeAspect="1" noChangeArrowheads="1"/>
            </p:cNvSpPr>
            <p:nvPr/>
          </p:nvSpPr>
          <p:spPr bwMode="auto">
            <a:xfrm>
              <a:off x="2863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8" name="Rectangle 28"/>
            <p:cNvSpPr>
              <a:spLocks noChangeAspect="1" noChangeArrowheads="1"/>
            </p:cNvSpPr>
            <p:nvPr/>
          </p:nvSpPr>
          <p:spPr bwMode="auto">
            <a:xfrm>
              <a:off x="2631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49" name="Rectangle 29"/>
            <p:cNvSpPr>
              <a:spLocks noChangeAspect="1" noChangeArrowheads="1"/>
            </p:cNvSpPr>
            <p:nvPr/>
          </p:nvSpPr>
          <p:spPr bwMode="auto">
            <a:xfrm>
              <a:off x="2415" y="3358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0" name="Rectangle 30"/>
            <p:cNvSpPr>
              <a:spLocks noChangeAspect="1" noChangeArrowheads="1"/>
            </p:cNvSpPr>
            <p:nvPr/>
          </p:nvSpPr>
          <p:spPr bwMode="auto">
            <a:xfrm>
              <a:off x="2196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1" name="Rectangle 31"/>
            <p:cNvSpPr>
              <a:spLocks noChangeAspect="1" noChangeArrowheads="1"/>
            </p:cNvSpPr>
            <p:nvPr/>
          </p:nvSpPr>
          <p:spPr bwMode="auto">
            <a:xfrm>
              <a:off x="1969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2" name="Rectangle 32"/>
            <p:cNvSpPr>
              <a:spLocks noChangeAspect="1" noChangeArrowheads="1"/>
            </p:cNvSpPr>
            <p:nvPr/>
          </p:nvSpPr>
          <p:spPr bwMode="auto">
            <a:xfrm>
              <a:off x="1749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53" name="Rectangle 33"/>
            <p:cNvSpPr>
              <a:spLocks noChangeAspect="1" noChangeArrowheads="1"/>
            </p:cNvSpPr>
            <p:nvPr/>
          </p:nvSpPr>
          <p:spPr bwMode="auto">
            <a:xfrm>
              <a:off x="2804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4" name="Rectangle 34"/>
            <p:cNvSpPr>
              <a:spLocks noChangeAspect="1" noChangeArrowheads="1"/>
            </p:cNvSpPr>
            <p:nvPr/>
          </p:nvSpPr>
          <p:spPr bwMode="auto">
            <a:xfrm>
              <a:off x="2345" y="345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5" name="Rectangle 35"/>
            <p:cNvSpPr>
              <a:spLocks noChangeAspect="1" noChangeArrowheads="1"/>
            </p:cNvSpPr>
            <p:nvPr/>
          </p:nvSpPr>
          <p:spPr bwMode="auto">
            <a:xfrm>
              <a:off x="1907" y="3454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6" name="Rectangle 36"/>
            <p:cNvSpPr>
              <a:spLocks noChangeAspect="1" noChangeArrowheads="1"/>
            </p:cNvSpPr>
            <p:nvPr/>
          </p:nvSpPr>
          <p:spPr bwMode="auto">
            <a:xfrm>
              <a:off x="2275" y="3740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52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58" name="Rectangle 38"/>
            <p:cNvSpPr>
              <a:spLocks noChangeAspect="1" noChangeArrowheads="1"/>
            </p:cNvSpPr>
            <p:nvPr/>
          </p:nvSpPr>
          <p:spPr bwMode="auto">
            <a:xfrm>
              <a:off x="1447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59" name="Rectangle 39"/>
            <p:cNvSpPr>
              <a:spLocks noChangeAspect="1" noChangeArrowheads="1"/>
            </p:cNvSpPr>
            <p:nvPr/>
          </p:nvSpPr>
          <p:spPr bwMode="auto">
            <a:xfrm>
              <a:off x="1005" y="3446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60" name="Rectangle 40"/>
            <p:cNvSpPr>
              <a:spLocks noChangeAspect="1" noChangeArrowheads="1"/>
            </p:cNvSpPr>
            <p:nvPr/>
          </p:nvSpPr>
          <p:spPr bwMode="auto">
            <a:xfrm>
              <a:off x="563" y="3450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37</a:t>
              </a:r>
              <a:endParaRPr lang="it-IT" sz="20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61" name="Rectangle 41"/>
            <p:cNvSpPr>
              <a:spLocks noChangeAspect="1" noChangeArrowheads="1"/>
            </p:cNvSpPr>
            <p:nvPr/>
          </p:nvSpPr>
          <p:spPr bwMode="auto">
            <a:xfrm>
              <a:off x="1469" y="3736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45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6" name="Rectangle 42"/>
            <p:cNvSpPr>
              <a:spLocks noChangeAspect="1" noChangeArrowheads="1"/>
            </p:cNvSpPr>
            <p:nvPr/>
          </p:nvSpPr>
          <p:spPr bwMode="auto">
            <a:xfrm>
              <a:off x="1108" y="2930"/>
              <a:ext cx="33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Picro-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177" name="Rectangle 43"/>
            <p:cNvSpPr>
              <a:spLocks noChangeAspect="1" noChangeArrowheads="1"/>
            </p:cNvSpPr>
            <p:nvPr/>
          </p:nvSpPr>
          <p:spPr bwMode="auto">
            <a:xfrm>
              <a:off x="1108" y="3081"/>
              <a:ext cx="35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64" name="Rectangle 44"/>
            <p:cNvSpPr>
              <a:spLocks noChangeAspect="1" noChangeArrowheads="1"/>
            </p:cNvSpPr>
            <p:nvPr/>
          </p:nvSpPr>
          <p:spPr bwMode="auto">
            <a:xfrm>
              <a:off x="1517" y="3354"/>
              <a:ext cx="18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5" name="Rectangle 45"/>
            <p:cNvSpPr>
              <a:spLocks noChangeAspect="1" noChangeArrowheads="1"/>
            </p:cNvSpPr>
            <p:nvPr/>
          </p:nvSpPr>
          <p:spPr bwMode="auto">
            <a:xfrm>
              <a:off x="1290" y="3354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6" name="Rectangle 46"/>
            <p:cNvSpPr>
              <a:spLocks noChangeAspect="1" noChangeArrowheads="1"/>
            </p:cNvSpPr>
            <p:nvPr/>
          </p:nvSpPr>
          <p:spPr bwMode="auto">
            <a:xfrm>
              <a:off x="1075" y="3358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7" name="Rectangle 47"/>
            <p:cNvSpPr>
              <a:spLocks noChangeAspect="1" noChangeArrowheads="1"/>
            </p:cNvSpPr>
            <p:nvPr/>
          </p:nvSpPr>
          <p:spPr bwMode="auto">
            <a:xfrm>
              <a:off x="852" y="3354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8" name="Rectangle 48"/>
            <p:cNvSpPr>
              <a:spLocks noChangeAspect="1" noChangeArrowheads="1"/>
            </p:cNvSpPr>
            <p:nvPr/>
          </p:nvSpPr>
          <p:spPr bwMode="auto">
            <a:xfrm>
              <a:off x="623" y="3354"/>
              <a:ext cx="18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69" name="Rectangle 49"/>
            <p:cNvSpPr>
              <a:spLocks noChangeAspect="1" noChangeArrowheads="1"/>
            </p:cNvSpPr>
            <p:nvPr/>
          </p:nvSpPr>
          <p:spPr bwMode="auto">
            <a:xfrm>
              <a:off x="400" y="3208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0" name="Rectangle 50"/>
            <p:cNvSpPr>
              <a:spLocks noChangeAspect="1" noChangeArrowheads="1"/>
            </p:cNvSpPr>
            <p:nvPr/>
          </p:nvSpPr>
          <p:spPr bwMode="auto">
            <a:xfrm>
              <a:off x="282" y="3116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71" name="Rectangle 51"/>
            <p:cNvSpPr>
              <a:spLocks noChangeAspect="1" noChangeArrowheads="1"/>
            </p:cNvSpPr>
            <p:nvPr/>
          </p:nvSpPr>
          <p:spPr bwMode="auto">
            <a:xfrm>
              <a:off x="404" y="2990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2" name="Rectangle 52"/>
            <p:cNvSpPr>
              <a:spLocks noChangeAspect="1" noChangeArrowheads="1"/>
            </p:cNvSpPr>
            <p:nvPr/>
          </p:nvSpPr>
          <p:spPr bwMode="auto">
            <a:xfrm>
              <a:off x="404" y="2767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3" name="Rectangle 53"/>
            <p:cNvSpPr>
              <a:spLocks noChangeAspect="1" noChangeArrowheads="1"/>
            </p:cNvSpPr>
            <p:nvPr/>
          </p:nvSpPr>
          <p:spPr bwMode="auto">
            <a:xfrm>
              <a:off x="282" y="2684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74" name="Rectangle 54"/>
            <p:cNvSpPr>
              <a:spLocks noChangeAspect="1" noChangeArrowheads="1"/>
            </p:cNvSpPr>
            <p:nvPr/>
          </p:nvSpPr>
          <p:spPr bwMode="auto">
            <a:xfrm>
              <a:off x="404" y="2561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5" name="Rectangle 55"/>
            <p:cNvSpPr>
              <a:spLocks noChangeAspect="1" noChangeArrowheads="1"/>
            </p:cNvSpPr>
            <p:nvPr/>
          </p:nvSpPr>
          <p:spPr bwMode="auto">
            <a:xfrm>
              <a:off x="404" y="2339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6" name="Rectangle 56"/>
            <p:cNvSpPr>
              <a:spLocks noChangeAspect="1" noChangeArrowheads="1"/>
            </p:cNvSpPr>
            <p:nvPr/>
          </p:nvSpPr>
          <p:spPr bwMode="auto">
            <a:xfrm>
              <a:off x="404" y="2117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7" name="Rectangle 57"/>
            <p:cNvSpPr>
              <a:spLocks noChangeAspect="1" noChangeArrowheads="1"/>
            </p:cNvSpPr>
            <p:nvPr/>
          </p:nvSpPr>
          <p:spPr bwMode="auto">
            <a:xfrm>
              <a:off x="404" y="1906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8" name="Rectangle 58"/>
            <p:cNvSpPr>
              <a:spLocks noChangeAspect="1" noChangeArrowheads="1"/>
            </p:cNvSpPr>
            <p:nvPr/>
          </p:nvSpPr>
          <p:spPr bwMode="auto">
            <a:xfrm>
              <a:off x="404" y="1684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79" name="Rectangle 59"/>
            <p:cNvSpPr>
              <a:spLocks noChangeAspect="1" noChangeArrowheads="1"/>
            </p:cNvSpPr>
            <p:nvPr/>
          </p:nvSpPr>
          <p:spPr bwMode="auto">
            <a:xfrm>
              <a:off x="282" y="2255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0" name="Rectangle 60"/>
            <p:cNvSpPr>
              <a:spLocks noChangeAspect="1" noChangeArrowheads="1"/>
            </p:cNvSpPr>
            <p:nvPr/>
          </p:nvSpPr>
          <p:spPr bwMode="auto">
            <a:xfrm>
              <a:off x="282" y="1827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1" name="Rectangle 61"/>
            <p:cNvSpPr>
              <a:spLocks noChangeAspect="1" noChangeArrowheads="1"/>
            </p:cNvSpPr>
            <p:nvPr/>
          </p:nvSpPr>
          <p:spPr bwMode="auto">
            <a:xfrm>
              <a:off x="404" y="1481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2" name="Rectangle 62"/>
            <p:cNvSpPr>
              <a:spLocks noChangeAspect="1" noChangeArrowheads="1"/>
            </p:cNvSpPr>
            <p:nvPr/>
          </p:nvSpPr>
          <p:spPr bwMode="auto">
            <a:xfrm>
              <a:off x="404" y="1255"/>
              <a:ext cx="84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3" name="Rectangle 63"/>
            <p:cNvSpPr>
              <a:spLocks noChangeAspect="1" noChangeArrowheads="1"/>
            </p:cNvSpPr>
            <p:nvPr/>
          </p:nvSpPr>
          <p:spPr bwMode="auto">
            <a:xfrm>
              <a:off x="404" y="1037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4" name="Rectangle 64"/>
            <p:cNvSpPr>
              <a:spLocks noChangeAspect="1" noChangeArrowheads="1"/>
            </p:cNvSpPr>
            <p:nvPr/>
          </p:nvSpPr>
          <p:spPr bwMode="auto">
            <a:xfrm>
              <a:off x="404" y="815"/>
              <a:ext cx="87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85" name="Rectangle 65"/>
            <p:cNvSpPr>
              <a:spLocks noChangeAspect="1" noChangeArrowheads="1"/>
            </p:cNvSpPr>
            <p:nvPr/>
          </p:nvSpPr>
          <p:spPr bwMode="auto">
            <a:xfrm>
              <a:off x="282" y="1374"/>
              <a:ext cx="82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786" name="Rectangle 66"/>
            <p:cNvSpPr>
              <a:spLocks noChangeAspect="1" noChangeArrowheads="1"/>
            </p:cNvSpPr>
            <p:nvPr/>
          </p:nvSpPr>
          <p:spPr bwMode="auto">
            <a:xfrm>
              <a:off x="203" y="957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11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202" name="Rectangle 68"/>
            <p:cNvSpPr>
              <a:spLocks noChangeAspect="1" noChangeArrowheads="1"/>
            </p:cNvSpPr>
            <p:nvPr/>
          </p:nvSpPr>
          <p:spPr bwMode="auto">
            <a:xfrm>
              <a:off x="1757" y="1232"/>
              <a:ext cx="42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3" name="Rectangle 69"/>
            <p:cNvSpPr>
              <a:spLocks noChangeAspect="1" noChangeArrowheads="1"/>
            </p:cNvSpPr>
            <p:nvPr/>
          </p:nvSpPr>
          <p:spPr bwMode="auto">
            <a:xfrm>
              <a:off x="1757" y="1386"/>
              <a:ext cx="47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tephrite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790" name="Rectangle 70"/>
            <p:cNvSpPr>
              <a:spLocks noChangeAspect="1" noChangeArrowheads="1"/>
            </p:cNvSpPr>
            <p:nvPr/>
          </p:nvSpPr>
          <p:spPr bwMode="auto">
            <a:xfrm>
              <a:off x="404" y="604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91" name="Rectangle 71"/>
            <p:cNvSpPr>
              <a:spLocks noChangeAspect="1" noChangeArrowheads="1"/>
            </p:cNvSpPr>
            <p:nvPr/>
          </p:nvSpPr>
          <p:spPr bwMode="auto">
            <a:xfrm>
              <a:off x="404" y="390"/>
              <a:ext cx="87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792" name="Rectangle 72"/>
            <p:cNvSpPr>
              <a:spLocks noChangeAspect="1" noChangeArrowheads="1"/>
            </p:cNvSpPr>
            <p:nvPr/>
          </p:nvSpPr>
          <p:spPr bwMode="auto">
            <a:xfrm>
              <a:off x="206" y="532"/>
              <a:ext cx="16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13</a:t>
              </a:r>
              <a:endParaRPr lang="it-IT" sz="200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207" name="Rectangle 73"/>
            <p:cNvSpPr>
              <a:spLocks noChangeAspect="1" noChangeArrowheads="1"/>
            </p:cNvSpPr>
            <p:nvPr/>
          </p:nvSpPr>
          <p:spPr bwMode="auto">
            <a:xfrm>
              <a:off x="2143" y="735"/>
              <a:ext cx="41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Tephri-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8" name="Rectangle 74"/>
            <p:cNvSpPr>
              <a:spLocks noChangeAspect="1" noChangeArrowheads="1"/>
            </p:cNvSpPr>
            <p:nvPr/>
          </p:nvSpPr>
          <p:spPr bwMode="auto">
            <a:xfrm>
              <a:off x="2143" y="890"/>
              <a:ext cx="570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phonolite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09" name="Rectangle 75"/>
            <p:cNvSpPr>
              <a:spLocks noChangeAspect="1" noChangeArrowheads="1"/>
            </p:cNvSpPr>
            <p:nvPr/>
          </p:nvSpPr>
          <p:spPr bwMode="auto">
            <a:xfrm>
              <a:off x="2714" y="1422"/>
              <a:ext cx="42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0" name="Rectangle 76"/>
            <p:cNvSpPr>
              <a:spLocks noChangeAspect="1" noChangeArrowheads="1"/>
            </p:cNvSpPr>
            <p:nvPr/>
          </p:nvSpPr>
          <p:spPr bwMode="auto">
            <a:xfrm>
              <a:off x="2714" y="1577"/>
              <a:ext cx="50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andesite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3" name="Rectangle 79"/>
            <p:cNvSpPr>
              <a:spLocks noChangeAspect="1" noChangeArrowheads="1"/>
            </p:cNvSpPr>
            <p:nvPr/>
          </p:nvSpPr>
          <p:spPr bwMode="auto">
            <a:xfrm>
              <a:off x="2116" y="1732"/>
              <a:ext cx="45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Basaltic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4" name="Rectangle 80"/>
            <p:cNvSpPr>
              <a:spLocks noChangeAspect="1" noChangeArrowheads="1"/>
            </p:cNvSpPr>
            <p:nvPr/>
          </p:nvSpPr>
          <p:spPr bwMode="auto">
            <a:xfrm>
              <a:off x="2116" y="1882"/>
              <a:ext cx="491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 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5" name="Rectangle 81"/>
            <p:cNvSpPr>
              <a:spLocks noChangeAspect="1" noChangeArrowheads="1"/>
            </p:cNvSpPr>
            <p:nvPr/>
          </p:nvSpPr>
          <p:spPr bwMode="auto">
            <a:xfrm>
              <a:off x="2116" y="2033"/>
              <a:ext cx="53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   ndesite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6" name="Rectangle 82"/>
            <p:cNvSpPr>
              <a:spLocks noChangeAspect="1" noChangeArrowheads="1"/>
            </p:cNvSpPr>
            <p:nvPr/>
          </p:nvSpPr>
          <p:spPr bwMode="auto">
            <a:xfrm>
              <a:off x="3290" y="1357"/>
              <a:ext cx="739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Trachydacite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7" name="Rectangle 83"/>
            <p:cNvSpPr>
              <a:spLocks noChangeAspect="1" noChangeArrowheads="1"/>
            </p:cNvSpPr>
            <p:nvPr/>
          </p:nvSpPr>
          <p:spPr bwMode="auto">
            <a:xfrm>
              <a:off x="1721" y="2077"/>
              <a:ext cx="425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Trachy-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18" name="Rectangle 84"/>
            <p:cNvSpPr>
              <a:spLocks noChangeAspect="1" noChangeArrowheads="1"/>
            </p:cNvSpPr>
            <p:nvPr/>
          </p:nvSpPr>
          <p:spPr bwMode="auto">
            <a:xfrm>
              <a:off x="1721" y="2208"/>
              <a:ext cx="35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basalt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5222" name="Rectangle 88"/>
            <p:cNvSpPr>
              <a:spLocks noChangeAspect="1" noChangeArrowheads="1"/>
            </p:cNvSpPr>
            <p:nvPr/>
          </p:nvSpPr>
          <p:spPr bwMode="auto">
            <a:xfrm>
              <a:off x="3764" y="2060"/>
              <a:ext cx="374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it-IT">
                  <a:solidFill>
                    <a:srgbClr val="000000"/>
                  </a:solidFill>
                  <a:effectLst/>
                  <a:latin typeface="Calibri" pitchFamily="34" charset="0"/>
                </a:rPr>
                <a:t>Dacite</a:t>
              </a:r>
              <a:endParaRPr lang="it-IT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812" name="Freeform 92"/>
            <p:cNvSpPr>
              <a:spLocks noChangeAspect="1"/>
            </p:cNvSpPr>
            <p:nvPr/>
          </p:nvSpPr>
          <p:spPr bwMode="auto">
            <a:xfrm>
              <a:off x="5038" y="3335"/>
              <a:ext cx="30" cy="35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10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6"/>
                  </a:lnTo>
                  <a:lnTo>
                    <a:pt x="10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3" name="Freeform 93"/>
            <p:cNvSpPr>
              <a:spLocks noChangeAspect="1"/>
            </p:cNvSpPr>
            <p:nvPr/>
          </p:nvSpPr>
          <p:spPr bwMode="auto">
            <a:xfrm>
              <a:off x="5014" y="3291"/>
              <a:ext cx="29" cy="36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4" name="Freeform 94"/>
            <p:cNvSpPr>
              <a:spLocks noChangeAspect="1"/>
            </p:cNvSpPr>
            <p:nvPr/>
          </p:nvSpPr>
          <p:spPr bwMode="auto">
            <a:xfrm>
              <a:off x="4994" y="3252"/>
              <a:ext cx="27" cy="35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9" y="0"/>
                </a:cxn>
                <a:cxn ang="0">
                  <a:pos x="0" y="6"/>
                </a:cxn>
                <a:cxn ang="0">
                  <a:pos x="9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9" y="0"/>
                  </a:lnTo>
                  <a:lnTo>
                    <a:pt x="0" y="6"/>
                  </a:lnTo>
                  <a:lnTo>
                    <a:pt x="9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5" name="Freeform 95"/>
            <p:cNvSpPr>
              <a:spLocks noChangeAspect="1"/>
            </p:cNvSpPr>
            <p:nvPr/>
          </p:nvSpPr>
          <p:spPr bwMode="auto">
            <a:xfrm>
              <a:off x="4968" y="3208"/>
              <a:ext cx="29" cy="35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6" name="Freeform 96"/>
            <p:cNvSpPr>
              <a:spLocks noChangeAspect="1"/>
            </p:cNvSpPr>
            <p:nvPr/>
          </p:nvSpPr>
          <p:spPr bwMode="auto">
            <a:xfrm>
              <a:off x="4944" y="3163"/>
              <a:ext cx="33" cy="37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7" name="Freeform 97"/>
            <p:cNvSpPr>
              <a:spLocks noChangeAspect="1"/>
            </p:cNvSpPr>
            <p:nvPr/>
          </p:nvSpPr>
          <p:spPr bwMode="auto">
            <a:xfrm>
              <a:off x="4923" y="3124"/>
              <a:ext cx="29" cy="36"/>
            </a:xfrm>
            <a:custGeom>
              <a:avLst/>
              <a:gdLst/>
              <a:ahLst/>
              <a:cxnLst>
                <a:cxn ang="0">
                  <a:pos x="22" y="23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2" y="23"/>
                </a:cxn>
              </a:cxnLst>
              <a:rect l="0" t="0" r="r" b="b"/>
              <a:pathLst>
                <a:path w="22" h="29">
                  <a:moveTo>
                    <a:pt x="22" y="23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8" name="Freeform 98"/>
            <p:cNvSpPr>
              <a:spLocks noChangeAspect="1"/>
            </p:cNvSpPr>
            <p:nvPr/>
          </p:nvSpPr>
          <p:spPr bwMode="auto">
            <a:xfrm>
              <a:off x="4898" y="3081"/>
              <a:ext cx="33" cy="35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19" name="Freeform 99"/>
            <p:cNvSpPr>
              <a:spLocks noChangeAspect="1"/>
            </p:cNvSpPr>
            <p:nvPr/>
          </p:nvSpPr>
          <p:spPr bwMode="auto">
            <a:xfrm>
              <a:off x="4878" y="3038"/>
              <a:ext cx="29" cy="35"/>
            </a:xfrm>
            <a:custGeom>
              <a:avLst/>
              <a:gdLst/>
              <a:ahLst/>
              <a:cxnLst>
                <a:cxn ang="0">
                  <a:pos x="23" y="22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3" y="22"/>
                </a:cxn>
              </a:cxnLst>
              <a:rect l="0" t="0" r="r" b="b"/>
              <a:pathLst>
                <a:path w="23" h="29">
                  <a:moveTo>
                    <a:pt x="23" y="22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0" name="Freeform 100"/>
            <p:cNvSpPr>
              <a:spLocks noChangeAspect="1"/>
            </p:cNvSpPr>
            <p:nvPr/>
          </p:nvSpPr>
          <p:spPr bwMode="auto">
            <a:xfrm>
              <a:off x="4852" y="2997"/>
              <a:ext cx="33" cy="36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6" y="23"/>
                </a:cxn>
              </a:cxnLst>
              <a:rect l="0" t="0" r="r" b="b"/>
              <a:pathLst>
                <a:path w="26" h="29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1" name="Freeform 101"/>
            <p:cNvSpPr>
              <a:spLocks noChangeAspect="1"/>
            </p:cNvSpPr>
            <p:nvPr/>
          </p:nvSpPr>
          <p:spPr bwMode="auto">
            <a:xfrm>
              <a:off x="4831" y="2953"/>
              <a:ext cx="30" cy="37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3" y="23"/>
                </a:cxn>
              </a:cxnLst>
              <a:rect l="0" t="0" r="r" b="b"/>
              <a:pathLst>
                <a:path w="23" h="30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2" name="Freeform 102"/>
            <p:cNvSpPr>
              <a:spLocks noChangeAspect="1"/>
            </p:cNvSpPr>
            <p:nvPr/>
          </p:nvSpPr>
          <p:spPr bwMode="auto">
            <a:xfrm>
              <a:off x="4807" y="2911"/>
              <a:ext cx="34" cy="35"/>
            </a:xfrm>
            <a:custGeom>
              <a:avLst/>
              <a:gdLst/>
              <a:ahLst/>
              <a:cxnLst>
                <a:cxn ang="0">
                  <a:pos x="26" y="2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3" y="29"/>
                </a:cxn>
                <a:cxn ang="0">
                  <a:pos x="26" y="26"/>
                </a:cxn>
              </a:cxnLst>
              <a:rect l="0" t="0" r="r" b="b"/>
              <a:pathLst>
                <a:path w="26" h="29">
                  <a:moveTo>
                    <a:pt x="26" y="2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3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3" name="Freeform 103"/>
            <p:cNvSpPr>
              <a:spLocks noChangeAspect="1"/>
            </p:cNvSpPr>
            <p:nvPr/>
          </p:nvSpPr>
          <p:spPr bwMode="auto">
            <a:xfrm>
              <a:off x="4786" y="2870"/>
              <a:ext cx="29" cy="36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13" y="29"/>
                </a:cxn>
                <a:cxn ang="0">
                  <a:pos x="23" y="23"/>
                </a:cxn>
              </a:cxnLst>
              <a:rect l="0" t="0" r="r" b="b"/>
              <a:pathLst>
                <a:path w="23" h="29">
                  <a:moveTo>
                    <a:pt x="23" y="23"/>
                  </a:moveTo>
                  <a:lnTo>
                    <a:pt x="10" y="0"/>
                  </a:lnTo>
                  <a:lnTo>
                    <a:pt x="0" y="7"/>
                  </a:lnTo>
                  <a:lnTo>
                    <a:pt x="13" y="29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4" name="Freeform 104"/>
            <p:cNvSpPr>
              <a:spLocks noChangeAspect="1"/>
            </p:cNvSpPr>
            <p:nvPr/>
          </p:nvSpPr>
          <p:spPr bwMode="auto">
            <a:xfrm>
              <a:off x="4762" y="2826"/>
              <a:ext cx="33" cy="37"/>
            </a:xfrm>
            <a:custGeom>
              <a:avLst/>
              <a:gdLst/>
              <a:ahLst/>
              <a:cxnLst>
                <a:cxn ang="0">
                  <a:pos x="26" y="23"/>
                </a:cxn>
                <a:cxn ang="0">
                  <a:pos x="13" y="0"/>
                </a:cxn>
                <a:cxn ang="0">
                  <a:pos x="0" y="7"/>
                </a:cxn>
                <a:cxn ang="0">
                  <a:pos x="13" y="30"/>
                </a:cxn>
                <a:cxn ang="0">
                  <a:pos x="26" y="23"/>
                </a:cxn>
              </a:cxnLst>
              <a:rect l="0" t="0" r="r" b="b"/>
              <a:pathLst>
                <a:path w="26" h="30">
                  <a:moveTo>
                    <a:pt x="26" y="23"/>
                  </a:moveTo>
                  <a:lnTo>
                    <a:pt x="13" y="0"/>
                  </a:lnTo>
                  <a:lnTo>
                    <a:pt x="0" y="7"/>
                  </a:lnTo>
                  <a:lnTo>
                    <a:pt x="13" y="3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5" name="Freeform 105"/>
            <p:cNvSpPr>
              <a:spLocks noChangeAspect="1"/>
            </p:cNvSpPr>
            <p:nvPr/>
          </p:nvSpPr>
          <p:spPr bwMode="auto">
            <a:xfrm>
              <a:off x="4745" y="2796"/>
              <a:ext cx="24" cy="22"/>
            </a:xfrm>
            <a:custGeom>
              <a:avLst/>
              <a:gdLst/>
              <a:ahLst/>
              <a:cxnLst>
                <a:cxn ang="0">
                  <a:pos x="19" y="16"/>
                </a:cxn>
                <a:cxn ang="0">
                  <a:pos x="13" y="0"/>
                </a:cxn>
                <a:cxn ang="0">
                  <a:pos x="0" y="6"/>
                </a:cxn>
                <a:cxn ang="0">
                  <a:pos x="10" y="19"/>
                </a:cxn>
                <a:cxn ang="0">
                  <a:pos x="19" y="16"/>
                </a:cxn>
              </a:cxnLst>
              <a:rect l="0" t="0" r="r" b="b"/>
              <a:pathLst>
                <a:path w="19" h="19">
                  <a:moveTo>
                    <a:pt x="19" y="1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10" y="19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26" name="Rectangle 106"/>
            <p:cNvSpPr>
              <a:spLocks noChangeAspect="1" noChangeArrowheads="1"/>
            </p:cNvSpPr>
            <p:nvPr/>
          </p:nvSpPr>
          <p:spPr bwMode="auto">
            <a:xfrm>
              <a:off x="3500" y="3736"/>
              <a:ext cx="131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600">
                  <a:solidFill>
                    <a:srgbClr val="FFFF00"/>
                  </a:solidFill>
                  <a:effectLst/>
                  <a:latin typeface="Calibri" pitchFamily="34" charset="0"/>
                </a:rPr>
                <a:t>63</a:t>
              </a:r>
              <a:endParaRPr lang="it-IT" sz="16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414827" name="Rectangle 107"/>
            <p:cNvSpPr>
              <a:spLocks noChangeAspect="1" noChangeArrowheads="1"/>
            </p:cNvSpPr>
            <p:nvPr/>
          </p:nvSpPr>
          <p:spPr bwMode="auto">
            <a:xfrm>
              <a:off x="474" y="3732"/>
              <a:ext cx="76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ULTRABASIC</a:t>
              </a:r>
            </a:p>
          </p:txBody>
        </p:sp>
        <p:sp>
          <p:nvSpPr>
            <p:cNvPr id="414828" name="Rectangle 108"/>
            <p:cNvSpPr>
              <a:spLocks noChangeAspect="1" noChangeArrowheads="1"/>
            </p:cNvSpPr>
            <p:nvPr/>
          </p:nvSpPr>
          <p:spPr bwMode="auto">
            <a:xfrm>
              <a:off x="1729" y="3736"/>
              <a:ext cx="36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BASIC</a:t>
              </a:r>
            </a:p>
          </p:txBody>
        </p:sp>
        <p:sp>
          <p:nvSpPr>
            <p:cNvPr id="414829" name="Rectangle 109"/>
            <p:cNvSpPr>
              <a:spLocks noChangeAspect="1" noChangeArrowheads="1"/>
            </p:cNvSpPr>
            <p:nvPr/>
          </p:nvSpPr>
          <p:spPr bwMode="auto">
            <a:xfrm>
              <a:off x="2463" y="3732"/>
              <a:ext cx="936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INTERMEDIATE</a:t>
              </a:r>
            </a:p>
          </p:txBody>
        </p:sp>
        <p:sp>
          <p:nvSpPr>
            <p:cNvPr id="414830" name="Rectangle 110"/>
            <p:cNvSpPr>
              <a:spLocks noChangeAspect="1" noChangeArrowheads="1"/>
            </p:cNvSpPr>
            <p:nvPr/>
          </p:nvSpPr>
          <p:spPr bwMode="auto">
            <a:xfrm>
              <a:off x="4188" y="3744"/>
              <a:ext cx="303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19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ACID</a:t>
              </a:r>
            </a:p>
          </p:txBody>
        </p:sp>
        <p:sp>
          <p:nvSpPr>
            <p:cNvPr id="414831" name="Rectangle 111"/>
            <p:cNvSpPr>
              <a:spLocks noChangeAspect="1" noChangeArrowheads="1"/>
            </p:cNvSpPr>
            <p:nvPr/>
          </p:nvSpPr>
          <p:spPr bwMode="auto">
            <a:xfrm>
              <a:off x="2460" y="3897"/>
              <a:ext cx="641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100" b="1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 SiO</a:t>
              </a:r>
              <a:r>
                <a:rPr lang="it-IT" sz="2100" b="1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endParaRPr lang="it-IT" sz="3600" baseline="-250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4832" name="Rectangle 112"/>
            <p:cNvSpPr>
              <a:spLocks noChangeAspect="1" noChangeArrowheads="1"/>
            </p:cNvSpPr>
            <p:nvPr/>
          </p:nvSpPr>
          <p:spPr bwMode="auto">
            <a:xfrm>
              <a:off x="4199" y="104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3" name="Rectangle 113"/>
            <p:cNvSpPr>
              <a:spLocks noChangeAspect="1" noChangeArrowheads="1"/>
            </p:cNvSpPr>
            <p:nvPr/>
          </p:nvSpPr>
          <p:spPr bwMode="auto">
            <a:xfrm>
              <a:off x="4419" y="104"/>
              <a:ext cx="16" cy="60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4" name="Rectangle 114"/>
            <p:cNvSpPr>
              <a:spLocks noChangeAspect="1" noChangeArrowheads="1"/>
            </p:cNvSpPr>
            <p:nvPr/>
          </p:nvSpPr>
          <p:spPr bwMode="auto">
            <a:xfrm>
              <a:off x="4637" y="100"/>
              <a:ext cx="17" cy="6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5" name="Rectangle 115"/>
            <p:cNvSpPr>
              <a:spLocks noChangeAspect="1" noChangeArrowheads="1"/>
            </p:cNvSpPr>
            <p:nvPr/>
          </p:nvSpPr>
          <p:spPr bwMode="auto">
            <a:xfrm>
              <a:off x="4857" y="100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6" name="Rectangle 116"/>
            <p:cNvSpPr>
              <a:spLocks noChangeAspect="1" noChangeArrowheads="1"/>
            </p:cNvSpPr>
            <p:nvPr/>
          </p:nvSpPr>
          <p:spPr bwMode="auto">
            <a:xfrm>
              <a:off x="5088" y="100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7" name="Rectangle 117"/>
            <p:cNvSpPr>
              <a:spLocks noChangeAspect="1" noChangeArrowheads="1"/>
            </p:cNvSpPr>
            <p:nvPr/>
          </p:nvSpPr>
          <p:spPr bwMode="auto">
            <a:xfrm>
              <a:off x="3760" y="100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8" name="Rectangle 118"/>
            <p:cNvSpPr>
              <a:spLocks noChangeAspect="1" noChangeArrowheads="1"/>
            </p:cNvSpPr>
            <p:nvPr/>
          </p:nvSpPr>
          <p:spPr bwMode="auto">
            <a:xfrm>
              <a:off x="3984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39" name="Rectangle 119"/>
            <p:cNvSpPr>
              <a:spLocks noChangeAspect="1" noChangeArrowheads="1"/>
            </p:cNvSpPr>
            <p:nvPr/>
          </p:nvSpPr>
          <p:spPr bwMode="auto">
            <a:xfrm>
              <a:off x="3532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0" name="Rectangle 120"/>
            <p:cNvSpPr>
              <a:spLocks noChangeAspect="1" noChangeArrowheads="1"/>
            </p:cNvSpPr>
            <p:nvPr/>
          </p:nvSpPr>
          <p:spPr bwMode="auto">
            <a:xfrm>
              <a:off x="3302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1" name="Rectangle 121"/>
            <p:cNvSpPr>
              <a:spLocks noChangeAspect="1" noChangeArrowheads="1"/>
            </p:cNvSpPr>
            <p:nvPr/>
          </p:nvSpPr>
          <p:spPr bwMode="auto">
            <a:xfrm>
              <a:off x="3090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2" name="Rectangle 122"/>
            <p:cNvSpPr>
              <a:spLocks noChangeAspect="1" noChangeArrowheads="1"/>
            </p:cNvSpPr>
            <p:nvPr/>
          </p:nvSpPr>
          <p:spPr bwMode="auto">
            <a:xfrm>
              <a:off x="2863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3" name="Rectangle 123"/>
            <p:cNvSpPr>
              <a:spLocks noChangeAspect="1" noChangeArrowheads="1"/>
            </p:cNvSpPr>
            <p:nvPr/>
          </p:nvSpPr>
          <p:spPr bwMode="auto">
            <a:xfrm>
              <a:off x="2631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4" name="Rectangle 124"/>
            <p:cNvSpPr>
              <a:spLocks noChangeAspect="1" noChangeArrowheads="1"/>
            </p:cNvSpPr>
            <p:nvPr/>
          </p:nvSpPr>
          <p:spPr bwMode="auto">
            <a:xfrm>
              <a:off x="2415" y="100"/>
              <a:ext cx="16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5" name="Rectangle 125"/>
            <p:cNvSpPr>
              <a:spLocks noChangeAspect="1" noChangeArrowheads="1"/>
            </p:cNvSpPr>
            <p:nvPr/>
          </p:nvSpPr>
          <p:spPr bwMode="auto">
            <a:xfrm>
              <a:off x="2196" y="96"/>
              <a:ext cx="17" cy="7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6" name="Rectangle 126"/>
            <p:cNvSpPr>
              <a:spLocks noChangeAspect="1" noChangeArrowheads="1"/>
            </p:cNvSpPr>
            <p:nvPr/>
          </p:nvSpPr>
          <p:spPr bwMode="auto">
            <a:xfrm>
              <a:off x="1969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7" name="Rectangle 127"/>
            <p:cNvSpPr>
              <a:spLocks noChangeAspect="1" noChangeArrowheads="1"/>
            </p:cNvSpPr>
            <p:nvPr/>
          </p:nvSpPr>
          <p:spPr bwMode="auto">
            <a:xfrm>
              <a:off x="1749" y="100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8" name="Rectangle 128"/>
            <p:cNvSpPr>
              <a:spLocks noChangeAspect="1" noChangeArrowheads="1"/>
            </p:cNvSpPr>
            <p:nvPr/>
          </p:nvSpPr>
          <p:spPr bwMode="auto">
            <a:xfrm>
              <a:off x="1517" y="96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49" name="Rectangle 129"/>
            <p:cNvSpPr>
              <a:spLocks noChangeAspect="1" noChangeArrowheads="1"/>
            </p:cNvSpPr>
            <p:nvPr/>
          </p:nvSpPr>
          <p:spPr bwMode="auto">
            <a:xfrm>
              <a:off x="1290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0" name="Rectangle 130"/>
            <p:cNvSpPr>
              <a:spLocks noChangeAspect="1" noChangeArrowheads="1"/>
            </p:cNvSpPr>
            <p:nvPr/>
          </p:nvSpPr>
          <p:spPr bwMode="auto">
            <a:xfrm>
              <a:off x="1075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1" name="Rectangle 131"/>
            <p:cNvSpPr>
              <a:spLocks noChangeAspect="1" noChangeArrowheads="1"/>
            </p:cNvSpPr>
            <p:nvPr/>
          </p:nvSpPr>
          <p:spPr bwMode="auto">
            <a:xfrm>
              <a:off x="852" y="96"/>
              <a:ext cx="17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2" name="Rectangle 132"/>
            <p:cNvSpPr>
              <a:spLocks noChangeAspect="1" noChangeArrowheads="1"/>
            </p:cNvSpPr>
            <p:nvPr/>
          </p:nvSpPr>
          <p:spPr bwMode="auto">
            <a:xfrm>
              <a:off x="623" y="96"/>
              <a:ext cx="18" cy="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3" name="Rectangle 133"/>
            <p:cNvSpPr>
              <a:spLocks noChangeAspect="1" noChangeArrowheads="1"/>
            </p:cNvSpPr>
            <p:nvPr/>
          </p:nvSpPr>
          <p:spPr bwMode="auto">
            <a:xfrm>
              <a:off x="5224" y="3208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4" name="Rectangle 134"/>
            <p:cNvSpPr>
              <a:spLocks noChangeAspect="1" noChangeArrowheads="1"/>
            </p:cNvSpPr>
            <p:nvPr/>
          </p:nvSpPr>
          <p:spPr bwMode="auto">
            <a:xfrm>
              <a:off x="5229" y="2990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5" name="Rectangle 135"/>
            <p:cNvSpPr>
              <a:spLocks noChangeAspect="1" noChangeArrowheads="1"/>
            </p:cNvSpPr>
            <p:nvPr/>
          </p:nvSpPr>
          <p:spPr bwMode="auto">
            <a:xfrm>
              <a:off x="5229" y="2767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6" name="Rectangle 136"/>
            <p:cNvSpPr>
              <a:spLocks noChangeAspect="1" noChangeArrowheads="1"/>
            </p:cNvSpPr>
            <p:nvPr/>
          </p:nvSpPr>
          <p:spPr bwMode="auto">
            <a:xfrm>
              <a:off x="5229" y="2561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7" name="Rectangle 137"/>
            <p:cNvSpPr>
              <a:spLocks noChangeAspect="1" noChangeArrowheads="1"/>
            </p:cNvSpPr>
            <p:nvPr/>
          </p:nvSpPr>
          <p:spPr bwMode="auto">
            <a:xfrm>
              <a:off x="5229" y="2339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8" name="Rectangle 138"/>
            <p:cNvSpPr>
              <a:spLocks noChangeAspect="1" noChangeArrowheads="1"/>
            </p:cNvSpPr>
            <p:nvPr/>
          </p:nvSpPr>
          <p:spPr bwMode="auto">
            <a:xfrm>
              <a:off x="5229" y="2117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59" name="Rectangle 139"/>
            <p:cNvSpPr>
              <a:spLocks noChangeAspect="1" noChangeArrowheads="1"/>
            </p:cNvSpPr>
            <p:nvPr/>
          </p:nvSpPr>
          <p:spPr bwMode="auto">
            <a:xfrm>
              <a:off x="5229" y="1906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0" name="Rectangle 140"/>
            <p:cNvSpPr>
              <a:spLocks noChangeAspect="1" noChangeArrowheads="1"/>
            </p:cNvSpPr>
            <p:nvPr/>
          </p:nvSpPr>
          <p:spPr bwMode="auto">
            <a:xfrm>
              <a:off x="5229" y="1684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1" name="Rectangle 141"/>
            <p:cNvSpPr>
              <a:spLocks noChangeAspect="1" noChangeArrowheads="1"/>
            </p:cNvSpPr>
            <p:nvPr/>
          </p:nvSpPr>
          <p:spPr bwMode="auto">
            <a:xfrm>
              <a:off x="5229" y="1481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2" name="Rectangle 142"/>
            <p:cNvSpPr>
              <a:spLocks noChangeAspect="1" noChangeArrowheads="1"/>
            </p:cNvSpPr>
            <p:nvPr/>
          </p:nvSpPr>
          <p:spPr bwMode="auto">
            <a:xfrm>
              <a:off x="5229" y="1255"/>
              <a:ext cx="83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3" name="Rectangle 143"/>
            <p:cNvSpPr>
              <a:spLocks noChangeAspect="1" noChangeArrowheads="1"/>
            </p:cNvSpPr>
            <p:nvPr/>
          </p:nvSpPr>
          <p:spPr bwMode="auto">
            <a:xfrm>
              <a:off x="5229" y="1037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4" name="Rectangle 144"/>
            <p:cNvSpPr>
              <a:spLocks noChangeAspect="1" noChangeArrowheads="1"/>
            </p:cNvSpPr>
            <p:nvPr/>
          </p:nvSpPr>
          <p:spPr bwMode="auto">
            <a:xfrm>
              <a:off x="5229" y="815"/>
              <a:ext cx="88" cy="1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5" name="Rectangle 145"/>
            <p:cNvSpPr>
              <a:spLocks noChangeAspect="1" noChangeArrowheads="1"/>
            </p:cNvSpPr>
            <p:nvPr/>
          </p:nvSpPr>
          <p:spPr bwMode="auto">
            <a:xfrm>
              <a:off x="5229" y="604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6" name="Rectangle 146"/>
            <p:cNvSpPr>
              <a:spLocks noChangeAspect="1" noChangeArrowheads="1"/>
            </p:cNvSpPr>
            <p:nvPr/>
          </p:nvSpPr>
          <p:spPr bwMode="auto">
            <a:xfrm>
              <a:off x="5229" y="390"/>
              <a:ext cx="88" cy="1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7" name="Line 147"/>
            <p:cNvSpPr>
              <a:spLocks noChangeAspect="1" noChangeShapeType="1"/>
            </p:cNvSpPr>
            <p:nvPr/>
          </p:nvSpPr>
          <p:spPr bwMode="auto">
            <a:xfrm>
              <a:off x="1528" y="3613"/>
              <a:ext cx="0" cy="95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8" name="Line 148"/>
            <p:cNvSpPr>
              <a:spLocks noChangeAspect="1" noChangeShapeType="1"/>
            </p:cNvSpPr>
            <p:nvPr/>
          </p:nvSpPr>
          <p:spPr bwMode="auto">
            <a:xfrm>
              <a:off x="1528" y="3876"/>
              <a:ext cx="0" cy="102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69" name="Line 149"/>
            <p:cNvSpPr>
              <a:spLocks noChangeAspect="1" noChangeShapeType="1"/>
            </p:cNvSpPr>
            <p:nvPr/>
          </p:nvSpPr>
          <p:spPr bwMode="auto">
            <a:xfrm>
              <a:off x="2339" y="3612"/>
              <a:ext cx="0" cy="96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0" name="Line 150"/>
            <p:cNvSpPr>
              <a:spLocks noChangeAspect="1" noChangeShapeType="1"/>
            </p:cNvSpPr>
            <p:nvPr/>
          </p:nvSpPr>
          <p:spPr bwMode="auto">
            <a:xfrm>
              <a:off x="2339" y="3874"/>
              <a:ext cx="0" cy="104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1" name="Line 151"/>
            <p:cNvSpPr>
              <a:spLocks noChangeAspect="1" noChangeShapeType="1"/>
            </p:cNvSpPr>
            <p:nvPr/>
          </p:nvSpPr>
          <p:spPr bwMode="auto">
            <a:xfrm>
              <a:off x="3555" y="3604"/>
              <a:ext cx="0" cy="104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2" name="Line 152"/>
            <p:cNvSpPr>
              <a:spLocks noChangeAspect="1" noChangeShapeType="1"/>
            </p:cNvSpPr>
            <p:nvPr/>
          </p:nvSpPr>
          <p:spPr bwMode="auto">
            <a:xfrm>
              <a:off x="3555" y="3879"/>
              <a:ext cx="0" cy="99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  <p:sp>
          <p:nvSpPr>
            <p:cNvPr id="414873" name="Rectangle 153"/>
            <p:cNvSpPr>
              <a:spLocks noChangeAspect="1" noChangeArrowheads="1"/>
            </p:cNvSpPr>
            <p:nvPr/>
          </p:nvSpPr>
          <p:spPr bwMode="auto">
            <a:xfrm rot="16200000">
              <a:off x="-409" y="1648"/>
              <a:ext cx="1066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it-IT" sz="2100" b="1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wt%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Na</a:t>
              </a:r>
              <a:r>
                <a:rPr lang="it-IT" sz="2100" b="1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O+K</a:t>
              </a:r>
              <a:r>
                <a:rPr lang="it-IT" sz="2100" b="1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it-IT" sz="21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endParaRPr lang="it-IT" sz="36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165" name="Oval 24"/>
          <p:cNvSpPr>
            <a:spLocks noChangeArrowheads="1"/>
          </p:cNvSpPr>
          <p:nvPr/>
        </p:nvSpPr>
        <p:spPr bwMode="auto">
          <a:xfrm>
            <a:off x="1771650" y="3076575"/>
            <a:ext cx="2543175" cy="2438400"/>
          </a:xfrm>
          <a:prstGeom prst="ellipse">
            <a:avLst/>
          </a:prstGeom>
          <a:gradFill rotWithShape="1">
            <a:gsLst>
              <a:gs pos="0">
                <a:srgbClr val="0066FF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66" name="Oval 24"/>
          <p:cNvSpPr>
            <a:spLocks noChangeArrowheads="1"/>
          </p:cNvSpPr>
          <p:nvPr/>
        </p:nvSpPr>
        <p:spPr bwMode="auto">
          <a:xfrm>
            <a:off x="-928821" y="2651125"/>
            <a:ext cx="3695700" cy="4010025"/>
          </a:xfrm>
          <a:prstGeom prst="ellipse">
            <a:avLst/>
          </a:prstGeom>
          <a:gradFill rotWithShape="1">
            <a:gsLst>
              <a:gs pos="0">
                <a:srgbClr val="CC33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67" name="Oval 24"/>
          <p:cNvSpPr>
            <a:spLocks noChangeArrowheads="1"/>
          </p:cNvSpPr>
          <p:nvPr/>
        </p:nvSpPr>
        <p:spPr bwMode="auto">
          <a:xfrm>
            <a:off x="3190875" y="-457200"/>
            <a:ext cx="2543175" cy="2438400"/>
          </a:xfrm>
          <a:prstGeom prst="ellipse">
            <a:avLst/>
          </a:prstGeom>
          <a:gradFill rotWithShape="1">
            <a:gsLst>
              <a:gs pos="0">
                <a:srgbClr val="FFFF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68" name="Oval 24"/>
          <p:cNvSpPr>
            <a:spLocks noChangeArrowheads="1"/>
          </p:cNvSpPr>
          <p:nvPr/>
        </p:nvSpPr>
        <p:spPr bwMode="auto">
          <a:xfrm>
            <a:off x="4595812" y="247650"/>
            <a:ext cx="2543175" cy="2438400"/>
          </a:xfrm>
          <a:prstGeom prst="ellipse">
            <a:avLst/>
          </a:prstGeom>
          <a:gradFill rotWithShape="1">
            <a:gsLst>
              <a:gs pos="0">
                <a:srgbClr val="008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69" name="Oval 24"/>
          <p:cNvSpPr>
            <a:spLocks noChangeArrowheads="1"/>
          </p:cNvSpPr>
          <p:nvPr/>
        </p:nvSpPr>
        <p:spPr bwMode="auto">
          <a:xfrm>
            <a:off x="6472237" y="2133600"/>
            <a:ext cx="2543175" cy="2438400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70" name="Rectangle 37"/>
          <p:cNvSpPr>
            <a:spLocks noChangeAspect="1" noChangeArrowheads="1"/>
          </p:cNvSpPr>
          <p:nvPr/>
        </p:nvSpPr>
        <p:spPr bwMode="auto">
          <a:xfrm>
            <a:off x="2757489" y="4386263"/>
            <a:ext cx="5651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Basalt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6" name="Rectangle 67"/>
          <p:cNvSpPr>
            <a:spLocks noChangeAspect="1" noChangeArrowheads="1"/>
          </p:cNvSpPr>
          <p:nvPr/>
        </p:nvSpPr>
        <p:spPr bwMode="auto">
          <a:xfrm>
            <a:off x="957264" y="2282825"/>
            <a:ext cx="78263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dirty="0">
                <a:solidFill>
                  <a:srgbClr val="000000"/>
                </a:solidFill>
                <a:effectLst/>
                <a:latin typeface="Calibri" pitchFamily="34" charset="0"/>
              </a:rPr>
              <a:t>(Foid)</a:t>
            </a:r>
            <a:r>
              <a:rPr lang="it-IT" dirty="0" err="1">
                <a:solidFill>
                  <a:srgbClr val="000000"/>
                </a:solidFill>
                <a:effectLst/>
                <a:latin typeface="Calibri" pitchFamily="34" charset="0"/>
              </a:rPr>
              <a:t>ite</a:t>
            </a:r>
            <a:endParaRPr lang="it-IT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7" name="Rectangle 77"/>
          <p:cNvSpPr>
            <a:spLocks noChangeAspect="1" noChangeArrowheads="1"/>
          </p:cNvSpPr>
          <p:nvPr/>
        </p:nvSpPr>
        <p:spPr bwMode="auto">
          <a:xfrm>
            <a:off x="4294189" y="403225"/>
            <a:ext cx="9017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Phonolite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8" name="Rectangle 78"/>
          <p:cNvSpPr>
            <a:spLocks noChangeAspect="1" noChangeArrowheads="1"/>
          </p:cNvSpPr>
          <p:nvPr/>
        </p:nvSpPr>
        <p:spPr bwMode="auto">
          <a:xfrm>
            <a:off x="5267326" y="1476375"/>
            <a:ext cx="79375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Trachyte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9" name="Rectangle 89"/>
          <p:cNvSpPr>
            <a:spLocks noChangeAspect="1" noChangeArrowheads="1"/>
          </p:cNvSpPr>
          <p:nvPr/>
        </p:nvSpPr>
        <p:spPr bwMode="auto">
          <a:xfrm>
            <a:off x="7199314" y="2540000"/>
            <a:ext cx="7620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Rhyolite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0" name="Oval 24"/>
          <p:cNvSpPr>
            <a:spLocks noChangeArrowheads="1"/>
          </p:cNvSpPr>
          <p:nvPr/>
        </p:nvSpPr>
        <p:spPr bwMode="auto">
          <a:xfrm>
            <a:off x="261937" y="581025"/>
            <a:ext cx="2543175" cy="2438400"/>
          </a:xfrm>
          <a:prstGeom prst="ellipse">
            <a:avLst/>
          </a:prstGeom>
          <a:gradFill rotWithShape="1">
            <a:gsLst>
              <a:gs pos="0">
                <a:srgbClr val="7030A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91" name="Oval 24"/>
          <p:cNvSpPr>
            <a:spLocks noChangeArrowheads="1"/>
          </p:cNvSpPr>
          <p:nvPr/>
        </p:nvSpPr>
        <p:spPr bwMode="auto">
          <a:xfrm>
            <a:off x="3152776" y="2647950"/>
            <a:ext cx="2895600" cy="2438400"/>
          </a:xfrm>
          <a:prstGeom prst="ellipse">
            <a:avLst/>
          </a:prstGeom>
          <a:gradFill rotWithShape="1">
            <a:gsLst>
              <a:gs pos="0">
                <a:srgbClr val="FF99CC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192" name="Rectangle 87"/>
          <p:cNvSpPr>
            <a:spLocks noChangeAspect="1" noChangeArrowheads="1"/>
          </p:cNvSpPr>
          <p:nvPr/>
        </p:nvSpPr>
        <p:spPr bwMode="auto">
          <a:xfrm>
            <a:off x="4595814" y="3575050"/>
            <a:ext cx="82391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dirty="0">
                <a:solidFill>
                  <a:srgbClr val="000000"/>
                </a:solidFill>
                <a:effectLst/>
                <a:latin typeface="Calibri" pitchFamily="34" charset="0"/>
              </a:rPr>
              <a:t>Andesite</a:t>
            </a:r>
            <a:endParaRPr lang="it-IT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1" name="Rettangolo 180"/>
          <p:cNvSpPr/>
          <p:nvPr/>
        </p:nvSpPr>
        <p:spPr bwMode="auto">
          <a:xfrm>
            <a:off x="5362576" y="3857625"/>
            <a:ext cx="3743324" cy="2771775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199" name="Gruppo 198"/>
          <p:cNvGrpSpPr/>
          <p:nvPr/>
        </p:nvGrpSpPr>
        <p:grpSpPr>
          <a:xfrm>
            <a:off x="5486400" y="3914775"/>
            <a:ext cx="3181351" cy="369332"/>
            <a:chOff x="4848225" y="4162425"/>
            <a:chExt cx="3181351" cy="369332"/>
          </a:xfrm>
        </p:grpSpPr>
        <p:sp>
          <p:nvSpPr>
            <p:cNvPr id="182" name="Rettangolo 181"/>
            <p:cNvSpPr/>
            <p:nvPr/>
          </p:nvSpPr>
          <p:spPr bwMode="auto">
            <a:xfrm>
              <a:off x="4848225" y="4210050"/>
              <a:ext cx="495300" cy="266700"/>
            </a:xfrm>
            <a:prstGeom prst="rect">
              <a:avLst/>
            </a:prstGeom>
            <a:solidFill>
              <a:srgbClr val="0066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/>
                <a:latin typeface="Comic Sans MS" pitchFamily="66" charset="0"/>
              </a:endParaRPr>
            </a:p>
          </p:txBody>
        </p:sp>
        <p:sp>
          <p:nvSpPr>
            <p:cNvPr id="188" name="CasellaDiTesto 187"/>
            <p:cNvSpPr txBox="1"/>
            <p:nvPr/>
          </p:nvSpPr>
          <p:spPr>
            <a:xfrm>
              <a:off x="5419726" y="4162425"/>
              <a:ext cx="260985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>
                  <a:solidFill>
                    <a:schemeClr val="tx1"/>
                  </a:solidFill>
                  <a:effectLst/>
                  <a:latin typeface="Calibri" pitchFamily="34" charset="0"/>
                </a:rPr>
                <a:t>C-H-free peridotite melts</a:t>
              </a:r>
            </a:p>
          </p:txBody>
        </p:sp>
      </p:grpSp>
      <p:grpSp>
        <p:nvGrpSpPr>
          <p:cNvPr id="200" name="Gruppo 199"/>
          <p:cNvGrpSpPr/>
          <p:nvPr/>
        </p:nvGrpSpPr>
        <p:grpSpPr>
          <a:xfrm>
            <a:off x="5486400" y="4533900"/>
            <a:ext cx="3200401" cy="369332"/>
            <a:chOff x="4848225" y="4486275"/>
            <a:chExt cx="3200401" cy="369332"/>
          </a:xfrm>
        </p:grpSpPr>
        <p:sp>
          <p:nvSpPr>
            <p:cNvPr id="183" name="Rettangolo 182"/>
            <p:cNvSpPr/>
            <p:nvPr/>
          </p:nvSpPr>
          <p:spPr bwMode="auto">
            <a:xfrm>
              <a:off x="4848225" y="4543425"/>
              <a:ext cx="495300" cy="266700"/>
            </a:xfrm>
            <a:prstGeom prst="rect">
              <a:avLst/>
            </a:prstGeom>
            <a:solidFill>
              <a:srgbClr val="CC33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/>
                <a:latin typeface="Comic Sans MS" pitchFamily="66" charset="0"/>
              </a:endParaRPr>
            </a:p>
          </p:txBody>
        </p:sp>
        <p:sp>
          <p:nvSpPr>
            <p:cNvPr id="189" name="CasellaDiTesto 188"/>
            <p:cNvSpPr txBox="1"/>
            <p:nvPr/>
          </p:nvSpPr>
          <p:spPr>
            <a:xfrm>
              <a:off x="5419726" y="4486275"/>
              <a:ext cx="26289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>
                  <a:solidFill>
                    <a:schemeClr val="tx1"/>
                  </a:solidFill>
                  <a:effectLst/>
                  <a:latin typeface="Calibri" pitchFamily="34" charset="0"/>
                </a:rPr>
                <a:t>C-bearing peridotite melts</a:t>
              </a:r>
            </a:p>
          </p:txBody>
        </p:sp>
      </p:grpSp>
      <p:grpSp>
        <p:nvGrpSpPr>
          <p:cNvPr id="201" name="Gruppo 200"/>
          <p:cNvGrpSpPr/>
          <p:nvPr/>
        </p:nvGrpSpPr>
        <p:grpSpPr>
          <a:xfrm>
            <a:off x="5486400" y="4857750"/>
            <a:ext cx="3219451" cy="369332"/>
            <a:chOff x="4848225" y="4819650"/>
            <a:chExt cx="3219451" cy="369332"/>
          </a:xfrm>
        </p:grpSpPr>
        <p:sp>
          <p:nvSpPr>
            <p:cNvPr id="184" name="Rettangolo 183"/>
            <p:cNvSpPr/>
            <p:nvPr/>
          </p:nvSpPr>
          <p:spPr bwMode="auto">
            <a:xfrm>
              <a:off x="4848225" y="4867275"/>
              <a:ext cx="495300" cy="266700"/>
            </a:xfrm>
            <a:prstGeom prst="rect">
              <a:avLst/>
            </a:prstGeom>
            <a:solidFill>
              <a:srgbClr val="FF99CC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/>
                <a:latin typeface="Comic Sans MS" pitchFamily="66" charset="0"/>
              </a:endParaRPr>
            </a:p>
          </p:txBody>
        </p:sp>
        <p:sp>
          <p:nvSpPr>
            <p:cNvPr id="194" name="CasellaDiTesto 193"/>
            <p:cNvSpPr txBox="1"/>
            <p:nvPr/>
          </p:nvSpPr>
          <p:spPr>
            <a:xfrm>
              <a:off x="5419726" y="4819650"/>
              <a:ext cx="264795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>
                  <a:solidFill>
                    <a:schemeClr val="tx1"/>
                  </a:solidFill>
                  <a:effectLst/>
                  <a:latin typeface="Calibri" pitchFamily="34" charset="0"/>
                </a:rPr>
                <a:t>H-bearing peridotite melts</a:t>
              </a:r>
            </a:p>
          </p:txBody>
        </p:sp>
      </p:grpSp>
      <p:grpSp>
        <p:nvGrpSpPr>
          <p:cNvPr id="202" name="Gruppo 201"/>
          <p:cNvGrpSpPr/>
          <p:nvPr/>
        </p:nvGrpSpPr>
        <p:grpSpPr>
          <a:xfrm>
            <a:off x="5486400" y="5162550"/>
            <a:ext cx="3171825" cy="369332"/>
            <a:chOff x="4848225" y="5143500"/>
            <a:chExt cx="3171825" cy="369332"/>
          </a:xfrm>
        </p:grpSpPr>
        <p:sp>
          <p:nvSpPr>
            <p:cNvPr id="185" name="Rettangolo 184"/>
            <p:cNvSpPr/>
            <p:nvPr/>
          </p:nvSpPr>
          <p:spPr bwMode="auto">
            <a:xfrm>
              <a:off x="4848225" y="5200650"/>
              <a:ext cx="495300" cy="266700"/>
            </a:xfrm>
            <a:prstGeom prst="rect">
              <a:avLst/>
            </a:prstGeom>
            <a:solidFill>
              <a:srgbClr val="7030A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/>
                <a:latin typeface="Comic Sans MS" pitchFamily="66" charset="0"/>
              </a:endParaRPr>
            </a:p>
          </p:txBody>
        </p:sp>
        <p:sp>
          <p:nvSpPr>
            <p:cNvPr id="195" name="CasellaDiTesto 194"/>
            <p:cNvSpPr txBox="1"/>
            <p:nvPr/>
          </p:nvSpPr>
          <p:spPr>
            <a:xfrm>
              <a:off x="5419725" y="5143500"/>
              <a:ext cx="260032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>
                  <a:solidFill>
                    <a:schemeClr val="tx1"/>
                  </a:solidFill>
                  <a:effectLst/>
                  <a:latin typeface="Calibri" pitchFamily="34" charset="0"/>
                </a:rPr>
                <a:t>Na-K-rich peridotite melts</a:t>
              </a:r>
            </a:p>
          </p:txBody>
        </p:sp>
      </p:grpSp>
      <p:grpSp>
        <p:nvGrpSpPr>
          <p:cNvPr id="203" name="Gruppo 202"/>
          <p:cNvGrpSpPr/>
          <p:nvPr/>
        </p:nvGrpSpPr>
        <p:grpSpPr>
          <a:xfrm>
            <a:off x="5486400" y="5619750"/>
            <a:ext cx="2181225" cy="369332"/>
            <a:chOff x="4848225" y="5486400"/>
            <a:chExt cx="2181225" cy="369332"/>
          </a:xfrm>
        </p:grpSpPr>
        <p:sp>
          <p:nvSpPr>
            <p:cNvPr id="186" name="Rettangolo 185"/>
            <p:cNvSpPr/>
            <p:nvPr/>
          </p:nvSpPr>
          <p:spPr bwMode="auto">
            <a:xfrm>
              <a:off x="4848225" y="5524500"/>
              <a:ext cx="495300" cy="266700"/>
            </a:xfrm>
            <a:prstGeom prst="rect">
              <a:avLst/>
            </a:prstGeom>
            <a:solidFill>
              <a:srgbClr val="FFFF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/>
                <a:latin typeface="Comic Sans MS" pitchFamily="66" charset="0"/>
              </a:endParaRPr>
            </a:p>
          </p:txBody>
        </p:sp>
        <p:sp>
          <p:nvSpPr>
            <p:cNvPr id="196" name="CasellaDiTesto 195"/>
            <p:cNvSpPr txBox="1"/>
            <p:nvPr/>
          </p:nvSpPr>
          <p:spPr>
            <a:xfrm>
              <a:off x="5419725" y="5486400"/>
              <a:ext cx="160972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>
                  <a:solidFill>
                    <a:schemeClr val="tx1"/>
                  </a:solidFill>
                  <a:effectLst/>
                  <a:latin typeface="Calibri" pitchFamily="34" charset="0"/>
                </a:rPr>
                <a:t>Evolved melts</a:t>
              </a:r>
            </a:p>
          </p:txBody>
        </p:sp>
      </p:grpSp>
      <p:grpSp>
        <p:nvGrpSpPr>
          <p:cNvPr id="204" name="Gruppo 203"/>
          <p:cNvGrpSpPr/>
          <p:nvPr/>
        </p:nvGrpSpPr>
        <p:grpSpPr>
          <a:xfrm>
            <a:off x="5486400" y="5943600"/>
            <a:ext cx="2143125" cy="369332"/>
            <a:chOff x="4848225" y="5800725"/>
            <a:chExt cx="2143125" cy="369332"/>
          </a:xfrm>
        </p:grpSpPr>
        <p:sp>
          <p:nvSpPr>
            <p:cNvPr id="187" name="Rettangolo 186"/>
            <p:cNvSpPr/>
            <p:nvPr/>
          </p:nvSpPr>
          <p:spPr bwMode="auto">
            <a:xfrm>
              <a:off x="4848225" y="5838825"/>
              <a:ext cx="495300" cy="2667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/>
                <a:latin typeface="Comic Sans MS" pitchFamily="66" charset="0"/>
              </a:endParaRPr>
            </a:p>
          </p:txBody>
        </p:sp>
        <p:sp>
          <p:nvSpPr>
            <p:cNvPr id="197" name="CasellaDiTesto 196"/>
            <p:cNvSpPr txBox="1"/>
            <p:nvPr/>
          </p:nvSpPr>
          <p:spPr>
            <a:xfrm>
              <a:off x="5419725" y="5800725"/>
              <a:ext cx="157162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>
                  <a:solidFill>
                    <a:schemeClr val="tx1"/>
                  </a:solidFill>
                  <a:effectLst/>
                  <a:latin typeface="Calibri" pitchFamily="34" charset="0"/>
                </a:rPr>
                <a:t>Evolved melts</a:t>
              </a:r>
            </a:p>
          </p:txBody>
        </p:sp>
      </p:grpSp>
      <p:grpSp>
        <p:nvGrpSpPr>
          <p:cNvPr id="205" name="Gruppo 204"/>
          <p:cNvGrpSpPr/>
          <p:nvPr/>
        </p:nvGrpSpPr>
        <p:grpSpPr>
          <a:xfrm>
            <a:off x="5486400" y="6229350"/>
            <a:ext cx="2066925" cy="369332"/>
            <a:chOff x="4848225" y="6115050"/>
            <a:chExt cx="2066925" cy="369332"/>
          </a:xfrm>
        </p:grpSpPr>
        <p:sp>
          <p:nvSpPr>
            <p:cNvPr id="193" name="Rettangolo 192"/>
            <p:cNvSpPr/>
            <p:nvPr/>
          </p:nvSpPr>
          <p:spPr bwMode="auto">
            <a:xfrm>
              <a:off x="4848225" y="6181725"/>
              <a:ext cx="495300" cy="266700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/>
                <a:latin typeface="Comic Sans MS" pitchFamily="66" charset="0"/>
              </a:endParaRPr>
            </a:p>
          </p:txBody>
        </p:sp>
        <p:sp>
          <p:nvSpPr>
            <p:cNvPr id="198" name="CasellaDiTesto 197"/>
            <p:cNvSpPr txBox="1"/>
            <p:nvPr/>
          </p:nvSpPr>
          <p:spPr>
            <a:xfrm>
              <a:off x="5419725" y="6115050"/>
              <a:ext cx="149542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>
                  <a:solidFill>
                    <a:schemeClr val="tx1"/>
                  </a:solidFill>
                  <a:effectLst/>
                  <a:latin typeface="Calibri" pitchFamily="34" charset="0"/>
                </a:rPr>
                <a:t>Evolved melts</a:t>
              </a:r>
            </a:p>
          </p:txBody>
        </p:sp>
      </p:grpSp>
      <p:grpSp>
        <p:nvGrpSpPr>
          <p:cNvPr id="190" name="Gruppo 189"/>
          <p:cNvGrpSpPr/>
          <p:nvPr/>
        </p:nvGrpSpPr>
        <p:grpSpPr>
          <a:xfrm>
            <a:off x="5486400" y="4229100"/>
            <a:ext cx="3686175" cy="369332"/>
            <a:chOff x="4848225" y="4162425"/>
            <a:chExt cx="3686175" cy="369332"/>
          </a:xfrm>
        </p:grpSpPr>
        <p:sp>
          <p:nvSpPr>
            <p:cNvPr id="206" name="Rettangolo 205"/>
            <p:cNvSpPr/>
            <p:nvPr/>
          </p:nvSpPr>
          <p:spPr bwMode="auto">
            <a:xfrm>
              <a:off x="4848225" y="4210050"/>
              <a:ext cx="495300" cy="26670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/>
                <a:latin typeface="Comic Sans MS" pitchFamily="66" charset="0"/>
              </a:endParaRPr>
            </a:p>
          </p:txBody>
        </p:sp>
        <p:sp>
          <p:nvSpPr>
            <p:cNvPr id="207" name="CasellaDiTesto 206"/>
            <p:cNvSpPr txBox="1"/>
            <p:nvPr/>
          </p:nvSpPr>
          <p:spPr>
            <a:xfrm>
              <a:off x="5419725" y="4162425"/>
              <a:ext cx="311467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dirty="0" err="1">
                  <a:solidFill>
                    <a:schemeClr val="tx1"/>
                  </a:solidFill>
                  <a:effectLst/>
                  <a:latin typeface="Calibri" pitchFamily="34" charset="0"/>
                </a:rPr>
                <a:t>Amph</a:t>
              </a:r>
              <a:r>
                <a:rPr lang="en-GB" dirty="0">
                  <a:solidFill>
                    <a:schemeClr val="tx1"/>
                  </a:solidFill>
                  <a:effectLst/>
                  <a:latin typeface="Calibri" pitchFamily="34" charset="0"/>
                </a:rPr>
                <a:t>-bearing peridotite melts</a:t>
              </a:r>
            </a:p>
          </p:txBody>
        </p:sp>
      </p:grpSp>
      <p:sp>
        <p:nvSpPr>
          <p:cNvPr id="208" name="Oval 24"/>
          <p:cNvSpPr>
            <a:spLocks noChangeArrowheads="1"/>
          </p:cNvSpPr>
          <p:nvPr/>
        </p:nvSpPr>
        <p:spPr bwMode="auto">
          <a:xfrm>
            <a:off x="985837" y="1752600"/>
            <a:ext cx="2543175" cy="2438400"/>
          </a:xfrm>
          <a:prstGeom prst="ellipse">
            <a:avLst/>
          </a:prstGeom>
          <a:gradFill rotWithShape="1">
            <a:gsLst>
              <a:gs pos="0">
                <a:srgbClr val="FFC000"/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209" name="Rectangle 90"/>
          <p:cNvSpPr>
            <a:spLocks noChangeAspect="1" noChangeArrowheads="1"/>
          </p:cNvSpPr>
          <p:nvPr/>
        </p:nvSpPr>
        <p:spPr bwMode="auto">
          <a:xfrm>
            <a:off x="1843089" y="2805113"/>
            <a:ext cx="8270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 Tephrite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0" name="Rectangle 91"/>
          <p:cNvSpPr>
            <a:spLocks noChangeAspect="1" noChangeArrowheads="1"/>
          </p:cNvSpPr>
          <p:nvPr/>
        </p:nvSpPr>
        <p:spPr bwMode="auto">
          <a:xfrm>
            <a:off x="1843089" y="3043238"/>
            <a:ext cx="8001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 dirty="0">
                <a:solidFill>
                  <a:srgbClr val="000000"/>
                </a:solidFill>
                <a:effectLst/>
                <a:latin typeface="Calibri" pitchFamily="34" charset="0"/>
              </a:rPr>
              <a:t>Basanite</a:t>
            </a:r>
            <a:endParaRPr lang="it-IT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1" name="Rectangle 85"/>
          <p:cNvSpPr>
            <a:spLocks noChangeAspect="1" noChangeArrowheads="1"/>
          </p:cNvSpPr>
          <p:nvPr/>
        </p:nvSpPr>
        <p:spPr bwMode="auto">
          <a:xfrm>
            <a:off x="3749676" y="4160838"/>
            <a:ext cx="71596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en-GB" dirty="0">
                <a:solidFill>
                  <a:srgbClr val="000000"/>
                </a:solidFill>
                <a:effectLst/>
                <a:latin typeface="Calibri" pitchFamily="34" charset="0"/>
              </a:rPr>
              <a:t>Basaltic</a:t>
            </a:r>
            <a:endParaRPr lang="en-GB" dirty="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2" name="Rectangle 86"/>
          <p:cNvSpPr>
            <a:spLocks noChangeAspect="1" noChangeArrowheads="1"/>
          </p:cNvSpPr>
          <p:nvPr/>
        </p:nvSpPr>
        <p:spPr bwMode="auto">
          <a:xfrm>
            <a:off x="3709989" y="4398963"/>
            <a:ext cx="82391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it-IT">
                <a:solidFill>
                  <a:srgbClr val="000000"/>
                </a:solidFill>
                <a:effectLst/>
                <a:latin typeface="Calibri" pitchFamily="34" charset="0"/>
              </a:rPr>
              <a:t>Andesite</a:t>
            </a:r>
            <a:endParaRPr lang="it-IT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3" name="CasellaDiTesto 212"/>
          <p:cNvSpPr txBox="1"/>
          <p:nvPr/>
        </p:nvSpPr>
        <p:spPr>
          <a:xfrm>
            <a:off x="7581893" y="5769767"/>
            <a:ext cx="10572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>
                <a:solidFill>
                  <a:schemeClr val="tx1"/>
                </a:solidFill>
                <a:effectLst/>
                <a:latin typeface="Calibri" pitchFamily="34" charset="0"/>
              </a:rPr>
              <a:t>Thermal minima</a:t>
            </a:r>
          </a:p>
        </p:txBody>
      </p:sp>
      <p:sp>
        <p:nvSpPr>
          <p:cNvPr id="214" name="Parentesi quadra chiusa 213"/>
          <p:cNvSpPr/>
          <p:nvPr/>
        </p:nvSpPr>
        <p:spPr bwMode="auto">
          <a:xfrm>
            <a:off x="7467600" y="5700713"/>
            <a:ext cx="142875" cy="842962"/>
          </a:xfrm>
          <a:prstGeom prst="rightBracket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5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/>
      <p:bldP spid="166" grpId="0" animBg="1"/>
      <p:bldP spid="167" grpId="0" animBg="1"/>
      <p:bldP spid="168" grpId="0" animBg="1"/>
      <p:bldP spid="169" grpId="0" animBg="1"/>
      <p:bldP spid="180" grpId="0" animBg="1"/>
      <p:bldP spid="191" grpId="0" animBg="1"/>
      <p:bldP spid="181" grpId="0" animBg="1"/>
      <p:bldP spid="208" grpId="0" animBg="1"/>
      <p:bldP spid="213" grpId="0"/>
      <p:bldP spid="214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4700" y="2256155"/>
            <a:ext cx="7569200" cy="4352290"/>
          </a:xfrm>
          <a:prstGeom prst="rect">
            <a:avLst/>
          </a:prstGeom>
        </p:spPr>
      </p:pic>
      <p:grpSp>
        <p:nvGrpSpPr>
          <p:cNvPr id="6" name="Gruppo 5"/>
          <p:cNvGrpSpPr/>
          <p:nvPr/>
        </p:nvGrpSpPr>
        <p:grpSpPr>
          <a:xfrm>
            <a:off x="549275" y="4814885"/>
            <a:ext cx="8102600" cy="1254128"/>
            <a:chOff x="520700" y="4652960"/>
            <a:chExt cx="8102600" cy="1254128"/>
          </a:xfrm>
        </p:grpSpPr>
        <p:pic>
          <p:nvPicPr>
            <p:cNvPr id="3" name="Immagine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20700" y="4701484"/>
              <a:ext cx="8102600" cy="1205604"/>
            </a:xfrm>
            <a:prstGeom prst="rect">
              <a:avLst/>
            </a:prstGeom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5" name="Rettangolo 4"/>
            <p:cNvSpPr/>
            <p:nvPr/>
          </p:nvSpPr>
          <p:spPr bwMode="auto">
            <a:xfrm>
              <a:off x="604838" y="4724400"/>
              <a:ext cx="1814512" cy="195263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4" name="CasellaDiTesto 3"/>
            <p:cNvSpPr txBox="1"/>
            <p:nvPr/>
          </p:nvSpPr>
          <p:spPr>
            <a:xfrm>
              <a:off x="1388269" y="4652960"/>
              <a:ext cx="4881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t-IT" sz="1400" dirty="0"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[…]</a:t>
              </a:r>
            </a:p>
          </p:txBody>
        </p:sp>
        <p:sp>
          <p:nvSpPr>
            <p:cNvPr id="9" name="Rettangolo 8"/>
            <p:cNvSpPr/>
            <p:nvPr/>
          </p:nvSpPr>
          <p:spPr bwMode="auto">
            <a:xfrm>
              <a:off x="1331118" y="5626100"/>
              <a:ext cx="6917531" cy="26193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</p:grp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4250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168400" y="1892300"/>
            <a:ext cx="7264400" cy="4717603"/>
          </a:xfrm>
          <a:prstGeom prst="rect">
            <a:avLst/>
          </a:prstGeom>
        </p:spPr>
      </p:pic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889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0" y="1920875"/>
            <a:ext cx="9144000" cy="4402666"/>
          </a:xfrm>
          <a:prstGeom prst="rect">
            <a:avLst/>
          </a:prstGeom>
        </p:spPr>
      </p:pic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778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02163" y="2195513"/>
            <a:ext cx="4433887" cy="3836987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86488" y="5226050"/>
            <a:ext cx="2681287" cy="674688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0488" y="2487613"/>
            <a:ext cx="3797300" cy="3656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Rettangolo 10"/>
          <p:cNvSpPr/>
          <p:nvPr/>
        </p:nvSpPr>
        <p:spPr>
          <a:xfrm>
            <a:off x="1222375" y="3144838"/>
            <a:ext cx="365125" cy="511175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3" name="CasellaDiTesto 12"/>
          <p:cNvSpPr txBox="1">
            <a:spLocks noChangeArrowheads="1"/>
          </p:cNvSpPr>
          <p:nvPr/>
        </p:nvSpPr>
        <p:spPr bwMode="auto">
          <a:xfrm>
            <a:off x="127000" y="5410200"/>
            <a:ext cx="3733800" cy="69249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300">
                <a:solidFill>
                  <a:schemeClr val="tx1"/>
                </a:solidFill>
                <a:latin typeface="Calibri" pitchFamily="34" charset="0"/>
              </a:rPr>
              <a:t>Mt. Vulture Geological Map</a:t>
            </a:r>
          </a:p>
          <a:p>
            <a:pPr algn="ctr"/>
            <a:r>
              <a:rPr lang="en-GB" sz="1600">
                <a:solidFill>
                  <a:schemeClr val="tx1"/>
                </a:solidFill>
                <a:latin typeface="Calibri" pitchFamily="34" charset="0"/>
              </a:rPr>
              <a:t>(From: Giannandrea et al., 2004)</a:t>
            </a:r>
            <a:endParaRPr lang="en-GB" sz="23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4" name="Figura a mano libera 13"/>
          <p:cNvSpPr/>
          <p:nvPr/>
        </p:nvSpPr>
        <p:spPr>
          <a:xfrm>
            <a:off x="6673850" y="3832225"/>
            <a:ext cx="315913" cy="815975"/>
          </a:xfrm>
          <a:custGeom>
            <a:avLst/>
            <a:gdLst>
              <a:gd name="connsiteX0" fmla="*/ 301038 w 315135"/>
              <a:gd name="connsiteY0" fmla="*/ 9525 h 815340"/>
              <a:gd name="connsiteX1" fmla="*/ 293418 w 315135"/>
              <a:gd name="connsiteY1" fmla="*/ 20955 h 815340"/>
              <a:gd name="connsiteX2" fmla="*/ 280083 w 315135"/>
              <a:gd name="connsiteY2" fmla="*/ 38100 h 815340"/>
              <a:gd name="connsiteX3" fmla="*/ 266748 w 315135"/>
              <a:gd name="connsiteY3" fmla="*/ 51435 h 815340"/>
              <a:gd name="connsiteX4" fmla="*/ 261033 w 315135"/>
              <a:gd name="connsiteY4" fmla="*/ 55245 h 815340"/>
              <a:gd name="connsiteX5" fmla="*/ 257223 w 315135"/>
              <a:gd name="connsiteY5" fmla="*/ 60960 h 815340"/>
              <a:gd name="connsiteX6" fmla="*/ 247698 w 315135"/>
              <a:gd name="connsiteY6" fmla="*/ 70485 h 815340"/>
              <a:gd name="connsiteX7" fmla="*/ 245793 w 315135"/>
              <a:gd name="connsiteY7" fmla="*/ 91440 h 815340"/>
              <a:gd name="connsiteX8" fmla="*/ 241983 w 315135"/>
              <a:gd name="connsiteY8" fmla="*/ 102870 h 815340"/>
              <a:gd name="connsiteX9" fmla="*/ 240078 w 315135"/>
              <a:gd name="connsiteY9" fmla="*/ 110490 h 815340"/>
              <a:gd name="connsiteX10" fmla="*/ 234363 w 315135"/>
              <a:gd name="connsiteY10" fmla="*/ 127635 h 815340"/>
              <a:gd name="connsiteX11" fmla="*/ 230553 w 315135"/>
              <a:gd name="connsiteY11" fmla="*/ 139065 h 815340"/>
              <a:gd name="connsiteX12" fmla="*/ 228648 w 315135"/>
              <a:gd name="connsiteY12" fmla="*/ 144780 h 815340"/>
              <a:gd name="connsiteX13" fmla="*/ 224838 w 315135"/>
              <a:gd name="connsiteY13" fmla="*/ 150495 h 815340"/>
              <a:gd name="connsiteX14" fmla="*/ 221028 w 315135"/>
              <a:gd name="connsiteY14" fmla="*/ 161925 h 815340"/>
              <a:gd name="connsiteX15" fmla="*/ 217218 w 315135"/>
              <a:gd name="connsiteY15" fmla="*/ 173355 h 815340"/>
              <a:gd name="connsiteX16" fmla="*/ 215313 w 315135"/>
              <a:gd name="connsiteY16" fmla="*/ 179070 h 815340"/>
              <a:gd name="connsiteX17" fmla="*/ 213408 w 315135"/>
              <a:gd name="connsiteY17" fmla="*/ 184785 h 815340"/>
              <a:gd name="connsiteX18" fmla="*/ 209598 w 315135"/>
              <a:gd name="connsiteY18" fmla="*/ 190500 h 815340"/>
              <a:gd name="connsiteX19" fmla="*/ 207693 w 315135"/>
              <a:gd name="connsiteY19" fmla="*/ 196215 h 815340"/>
              <a:gd name="connsiteX20" fmla="*/ 201978 w 315135"/>
              <a:gd name="connsiteY20" fmla="*/ 201930 h 815340"/>
              <a:gd name="connsiteX21" fmla="*/ 196263 w 315135"/>
              <a:gd name="connsiteY21" fmla="*/ 213360 h 815340"/>
              <a:gd name="connsiteX22" fmla="*/ 194358 w 315135"/>
              <a:gd name="connsiteY22" fmla="*/ 228600 h 815340"/>
              <a:gd name="connsiteX23" fmla="*/ 192453 w 315135"/>
              <a:gd name="connsiteY23" fmla="*/ 234315 h 815340"/>
              <a:gd name="connsiteX24" fmla="*/ 190548 w 315135"/>
              <a:gd name="connsiteY24" fmla="*/ 241935 h 815340"/>
              <a:gd name="connsiteX25" fmla="*/ 186738 w 315135"/>
              <a:gd name="connsiteY25" fmla="*/ 253365 h 815340"/>
              <a:gd name="connsiteX26" fmla="*/ 181023 w 315135"/>
              <a:gd name="connsiteY26" fmla="*/ 259080 h 815340"/>
              <a:gd name="connsiteX27" fmla="*/ 179118 w 315135"/>
              <a:gd name="connsiteY27" fmla="*/ 268605 h 815340"/>
              <a:gd name="connsiteX28" fmla="*/ 175308 w 315135"/>
              <a:gd name="connsiteY28" fmla="*/ 283845 h 815340"/>
              <a:gd name="connsiteX29" fmla="*/ 173403 w 315135"/>
              <a:gd name="connsiteY29" fmla="*/ 295275 h 815340"/>
              <a:gd name="connsiteX30" fmla="*/ 169593 w 315135"/>
              <a:gd name="connsiteY30" fmla="*/ 306705 h 815340"/>
              <a:gd name="connsiteX31" fmla="*/ 163878 w 315135"/>
              <a:gd name="connsiteY31" fmla="*/ 325755 h 815340"/>
              <a:gd name="connsiteX32" fmla="*/ 160068 w 315135"/>
              <a:gd name="connsiteY32" fmla="*/ 331470 h 815340"/>
              <a:gd name="connsiteX33" fmla="*/ 158163 w 315135"/>
              <a:gd name="connsiteY33" fmla="*/ 340995 h 815340"/>
              <a:gd name="connsiteX34" fmla="*/ 154353 w 315135"/>
              <a:gd name="connsiteY34" fmla="*/ 352425 h 815340"/>
              <a:gd name="connsiteX35" fmla="*/ 150543 w 315135"/>
              <a:gd name="connsiteY35" fmla="*/ 363855 h 815340"/>
              <a:gd name="connsiteX36" fmla="*/ 148638 w 315135"/>
              <a:gd name="connsiteY36" fmla="*/ 369570 h 815340"/>
              <a:gd name="connsiteX37" fmla="*/ 146733 w 315135"/>
              <a:gd name="connsiteY37" fmla="*/ 375285 h 815340"/>
              <a:gd name="connsiteX38" fmla="*/ 144828 w 315135"/>
              <a:gd name="connsiteY38" fmla="*/ 384810 h 815340"/>
              <a:gd name="connsiteX39" fmla="*/ 139113 w 315135"/>
              <a:gd name="connsiteY39" fmla="*/ 401955 h 815340"/>
              <a:gd name="connsiteX40" fmla="*/ 137208 w 315135"/>
              <a:gd name="connsiteY40" fmla="*/ 407670 h 815340"/>
              <a:gd name="connsiteX41" fmla="*/ 133398 w 315135"/>
              <a:gd name="connsiteY41" fmla="*/ 421005 h 815340"/>
              <a:gd name="connsiteX42" fmla="*/ 135303 w 315135"/>
              <a:gd name="connsiteY42" fmla="*/ 428625 h 815340"/>
              <a:gd name="connsiteX43" fmla="*/ 127683 w 315135"/>
              <a:gd name="connsiteY43" fmla="*/ 440055 h 815340"/>
              <a:gd name="connsiteX44" fmla="*/ 125778 w 315135"/>
              <a:gd name="connsiteY44" fmla="*/ 447675 h 815340"/>
              <a:gd name="connsiteX45" fmla="*/ 123873 w 315135"/>
              <a:gd name="connsiteY45" fmla="*/ 457200 h 815340"/>
              <a:gd name="connsiteX46" fmla="*/ 121968 w 315135"/>
              <a:gd name="connsiteY46" fmla="*/ 462915 h 815340"/>
              <a:gd name="connsiteX47" fmla="*/ 116253 w 315135"/>
              <a:gd name="connsiteY47" fmla="*/ 468630 h 815340"/>
              <a:gd name="connsiteX48" fmla="*/ 110538 w 315135"/>
              <a:gd name="connsiteY48" fmla="*/ 480060 h 815340"/>
              <a:gd name="connsiteX49" fmla="*/ 106728 w 315135"/>
              <a:gd name="connsiteY49" fmla="*/ 491490 h 815340"/>
              <a:gd name="connsiteX50" fmla="*/ 104823 w 315135"/>
              <a:gd name="connsiteY50" fmla="*/ 497205 h 815340"/>
              <a:gd name="connsiteX51" fmla="*/ 102918 w 315135"/>
              <a:gd name="connsiteY51" fmla="*/ 506730 h 815340"/>
              <a:gd name="connsiteX52" fmla="*/ 101013 w 315135"/>
              <a:gd name="connsiteY52" fmla="*/ 512445 h 815340"/>
              <a:gd name="connsiteX53" fmla="*/ 95298 w 315135"/>
              <a:gd name="connsiteY53" fmla="*/ 531495 h 815340"/>
              <a:gd name="connsiteX54" fmla="*/ 93393 w 315135"/>
              <a:gd name="connsiteY54" fmla="*/ 537210 h 815340"/>
              <a:gd name="connsiteX55" fmla="*/ 91488 w 315135"/>
              <a:gd name="connsiteY55" fmla="*/ 542925 h 815340"/>
              <a:gd name="connsiteX56" fmla="*/ 87678 w 315135"/>
              <a:gd name="connsiteY56" fmla="*/ 548640 h 815340"/>
              <a:gd name="connsiteX57" fmla="*/ 83868 w 315135"/>
              <a:gd name="connsiteY57" fmla="*/ 560070 h 815340"/>
              <a:gd name="connsiteX58" fmla="*/ 80058 w 315135"/>
              <a:gd name="connsiteY58" fmla="*/ 565785 h 815340"/>
              <a:gd name="connsiteX59" fmla="*/ 76248 w 315135"/>
              <a:gd name="connsiteY59" fmla="*/ 577215 h 815340"/>
              <a:gd name="connsiteX60" fmla="*/ 72438 w 315135"/>
              <a:gd name="connsiteY60" fmla="*/ 582930 h 815340"/>
              <a:gd name="connsiteX61" fmla="*/ 66723 w 315135"/>
              <a:gd name="connsiteY61" fmla="*/ 600075 h 815340"/>
              <a:gd name="connsiteX62" fmla="*/ 64818 w 315135"/>
              <a:gd name="connsiteY62" fmla="*/ 605790 h 815340"/>
              <a:gd name="connsiteX63" fmla="*/ 57198 w 315135"/>
              <a:gd name="connsiteY63" fmla="*/ 617220 h 815340"/>
              <a:gd name="connsiteX64" fmla="*/ 53388 w 315135"/>
              <a:gd name="connsiteY64" fmla="*/ 622935 h 815340"/>
              <a:gd name="connsiteX65" fmla="*/ 47673 w 315135"/>
              <a:gd name="connsiteY65" fmla="*/ 634365 h 815340"/>
              <a:gd name="connsiteX66" fmla="*/ 45768 w 315135"/>
              <a:gd name="connsiteY66" fmla="*/ 645795 h 815340"/>
              <a:gd name="connsiteX67" fmla="*/ 41958 w 315135"/>
              <a:gd name="connsiteY67" fmla="*/ 651510 h 815340"/>
              <a:gd name="connsiteX68" fmla="*/ 40053 w 315135"/>
              <a:gd name="connsiteY68" fmla="*/ 657225 h 815340"/>
              <a:gd name="connsiteX69" fmla="*/ 36243 w 315135"/>
              <a:gd name="connsiteY69" fmla="*/ 662940 h 815340"/>
              <a:gd name="connsiteX70" fmla="*/ 30528 w 315135"/>
              <a:gd name="connsiteY70" fmla="*/ 674370 h 815340"/>
              <a:gd name="connsiteX71" fmla="*/ 21003 w 315135"/>
              <a:gd name="connsiteY71" fmla="*/ 691515 h 815340"/>
              <a:gd name="connsiteX72" fmla="*/ 13383 w 315135"/>
              <a:gd name="connsiteY72" fmla="*/ 714375 h 815340"/>
              <a:gd name="connsiteX73" fmla="*/ 11478 w 315135"/>
              <a:gd name="connsiteY73" fmla="*/ 720090 h 815340"/>
              <a:gd name="connsiteX74" fmla="*/ 9573 w 315135"/>
              <a:gd name="connsiteY74" fmla="*/ 725805 h 815340"/>
              <a:gd name="connsiteX75" fmla="*/ 7668 w 315135"/>
              <a:gd name="connsiteY75" fmla="*/ 735330 h 815340"/>
              <a:gd name="connsiteX76" fmla="*/ 3858 w 315135"/>
              <a:gd name="connsiteY76" fmla="*/ 746760 h 815340"/>
              <a:gd name="connsiteX77" fmla="*/ 3858 w 315135"/>
              <a:gd name="connsiteY77" fmla="*/ 809625 h 815340"/>
              <a:gd name="connsiteX78" fmla="*/ 7668 w 315135"/>
              <a:gd name="connsiteY78" fmla="*/ 815340 h 815340"/>
              <a:gd name="connsiteX79" fmla="*/ 24813 w 315135"/>
              <a:gd name="connsiteY79" fmla="*/ 811530 h 815340"/>
              <a:gd name="connsiteX80" fmla="*/ 36243 w 315135"/>
              <a:gd name="connsiteY80" fmla="*/ 803910 h 815340"/>
              <a:gd name="connsiteX81" fmla="*/ 41958 w 315135"/>
              <a:gd name="connsiteY81" fmla="*/ 798195 h 815340"/>
              <a:gd name="connsiteX82" fmla="*/ 47673 w 315135"/>
              <a:gd name="connsiteY82" fmla="*/ 796290 h 815340"/>
              <a:gd name="connsiteX83" fmla="*/ 53388 w 315135"/>
              <a:gd name="connsiteY83" fmla="*/ 784860 h 815340"/>
              <a:gd name="connsiteX84" fmla="*/ 57198 w 315135"/>
              <a:gd name="connsiteY84" fmla="*/ 765810 h 815340"/>
              <a:gd name="connsiteX85" fmla="*/ 61008 w 315135"/>
              <a:gd name="connsiteY85" fmla="*/ 760095 h 815340"/>
              <a:gd name="connsiteX86" fmla="*/ 64818 w 315135"/>
              <a:gd name="connsiteY86" fmla="*/ 748665 h 815340"/>
              <a:gd name="connsiteX87" fmla="*/ 66723 w 315135"/>
              <a:gd name="connsiteY87" fmla="*/ 742950 h 815340"/>
              <a:gd name="connsiteX88" fmla="*/ 68628 w 315135"/>
              <a:gd name="connsiteY88" fmla="*/ 735330 h 815340"/>
              <a:gd name="connsiteX89" fmla="*/ 72438 w 315135"/>
              <a:gd name="connsiteY89" fmla="*/ 723900 h 815340"/>
              <a:gd name="connsiteX90" fmla="*/ 74343 w 315135"/>
              <a:gd name="connsiteY90" fmla="*/ 718185 h 815340"/>
              <a:gd name="connsiteX91" fmla="*/ 76248 w 315135"/>
              <a:gd name="connsiteY91" fmla="*/ 712470 h 815340"/>
              <a:gd name="connsiteX92" fmla="*/ 80058 w 315135"/>
              <a:gd name="connsiteY92" fmla="*/ 706755 h 815340"/>
              <a:gd name="connsiteX93" fmla="*/ 87678 w 315135"/>
              <a:gd name="connsiteY93" fmla="*/ 689610 h 815340"/>
              <a:gd name="connsiteX94" fmla="*/ 93393 w 315135"/>
              <a:gd name="connsiteY94" fmla="*/ 687705 h 815340"/>
              <a:gd name="connsiteX95" fmla="*/ 95298 w 315135"/>
              <a:gd name="connsiteY95" fmla="*/ 681990 h 815340"/>
              <a:gd name="connsiteX96" fmla="*/ 102918 w 315135"/>
              <a:gd name="connsiteY96" fmla="*/ 670560 h 815340"/>
              <a:gd name="connsiteX97" fmla="*/ 108633 w 315135"/>
              <a:gd name="connsiteY97" fmla="*/ 653415 h 815340"/>
              <a:gd name="connsiteX98" fmla="*/ 110538 w 315135"/>
              <a:gd name="connsiteY98" fmla="*/ 647700 h 815340"/>
              <a:gd name="connsiteX99" fmla="*/ 114348 w 315135"/>
              <a:gd name="connsiteY99" fmla="*/ 641985 h 815340"/>
              <a:gd name="connsiteX100" fmla="*/ 116253 w 315135"/>
              <a:gd name="connsiteY100" fmla="*/ 634365 h 815340"/>
              <a:gd name="connsiteX101" fmla="*/ 118158 w 315135"/>
              <a:gd name="connsiteY101" fmla="*/ 628650 h 815340"/>
              <a:gd name="connsiteX102" fmla="*/ 120063 w 315135"/>
              <a:gd name="connsiteY102" fmla="*/ 592455 h 815340"/>
              <a:gd name="connsiteX103" fmla="*/ 123873 w 315135"/>
              <a:gd name="connsiteY103" fmla="*/ 581025 h 815340"/>
              <a:gd name="connsiteX104" fmla="*/ 125778 w 315135"/>
              <a:gd name="connsiteY104" fmla="*/ 575310 h 815340"/>
              <a:gd name="connsiteX105" fmla="*/ 127683 w 315135"/>
              <a:gd name="connsiteY105" fmla="*/ 569595 h 815340"/>
              <a:gd name="connsiteX106" fmla="*/ 129588 w 315135"/>
              <a:gd name="connsiteY106" fmla="*/ 563880 h 815340"/>
              <a:gd name="connsiteX107" fmla="*/ 131493 w 315135"/>
              <a:gd name="connsiteY107" fmla="*/ 556260 h 815340"/>
              <a:gd name="connsiteX108" fmla="*/ 135303 w 315135"/>
              <a:gd name="connsiteY108" fmla="*/ 544830 h 815340"/>
              <a:gd name="connsiteX109" fmla="*/ 139113 w 315135"/>
              <a:gd name="connsiteY109" fmla="*/ 539115 h 815340"/>
              <a:gd name="connsiteX110" fmla="*/ 141018 w 315135"/>
              <a:gd name="connsiteY110" fmla="*/ 531495 h 815340"/>
              <a:gd name="connsiteX111" fmla="*/ 146733 w 315135"/>
              <a:gd name="connsiteY111" fmla="*/ 512445 h 815340"/>
              <a:gd name="connsiteX112" fmla="*/ 148638 w 315135"/>
              <a:gd name="connsiteY112" fmla="*/ 499110 h 815340"/>
              <a:gd name="connsiteX113" fmla="*/ 152448 w 315135"/>
              <a:gd name="connsiteY113" fmla="*/ 487680 h 815340"/>
              <a:gd name="connsiteX114" fmla="*/ 158163 w 315135"/>
              <a:gd name="connsiteY114" fmla="*/ 468630 h 815340"/>
              <a:gd name="connsiteX115" fmla="*/ 161973 w 315135"/>
              <a:gd name="connsiteY115" fmla="*/ 461010 h 815340"/>
              <a:gd name="connsiteX116" fmla="*/ 163878 w 315135"/>
              <a:gd name="connsiteY116" fmla="*/ 453390 h 815340"/>
              <a:gd name="connsiteX117" fmla="*/ 167688 w 315135"/>
              <a:gd name="connsiteY117" fmla="*/ 447675 h 815340"/>
              <a:gd name="connsiteX118" fmla="*/ 171498 w 315135"/>
              <a:gd name="connsiteY118" fmla="*/ 436245 h 815340"/>
              <a:gd name="connsiteX119" fmla="*/ 179118 w 315135"/>
              <a:gd name="connsiteY119" fmla="*/ 424815 h 815340"/>
              <a:gd name="connsiteX120" fmla="*/ 181023 w 315135"/>
              <a:gd name="connsiteY120" fmla="*/ 419100 h 815340"/>
              <a:gd name="connsiteX121" fmla="*/ 184833 w 315135"/>
              <a:gd name="connsiteY121" fmla="*/ 413385 h 815340"/>
              <a:gd name="connsiteX122" fmla="*/ 188643 w 315135"/>
              <a:gd name="connsiteY122" fmla="*/ 401955 h 815340"/>
              <a:gd name="connsiteX123" fmla="*/ 192453 w 315135"/>
              <a:gd name="connsiteY123" fmla="*/ 390525 h 815340"/>
              <a:gd name="connsiteX124" fmla="*/ 201978 w 315135"/>
              <a:gd name="connsiteY124" fmla="*/ 361950 h 815340"/>
              <a:gd name="connsiteX125" fmla="*/ 203883 w 315135"/>
              <a:gd name="connsiteY125" fmla="*/ 356235 h 815340"/>
              <a:gd name="connsiteX126" fmla="*/ 205788 w 315135"/>
              <a:gd name="connsiteY126" fmla="*/ 350520 h 815340"/>
              <a:gd name="connsiteX127" fmla="*/ 207693 w 315135"/>
              <a:gd name="connsiteY127" fmla="*/ 342900 h 815340"/>
              <a:gd name="connsiteX128" fmla="*/ 209598 w 315135"/>
              <a:gd name="connsiteY128" fmla="*/ 333375 h 815340"/>
              <a:gd name="connsiteX129" fmla="*/ 213408 w 315135"/>
              <a:gd name="connsiteY129" fmla="*/ 321945 h 815340"/>
              <a:gd name="connsiteX130" fmla="*/ 215313 w 315135"/>
              <a:gd name="connsiteY130" fmla="*/ 316230 h 815340"/>
              <a:gd name="connsiteX131" fmla="*/ 219123 w 315135"/>
              <a:gd name="connsiteY131" fmla="*/ 310515 h 815340"/>
              <a:gd name="connsiteX132" fmla="*/ 222933 w 315135"/>
              <a:gd name="connsiteY132" fmla="*/ 299085 h 815340"/>
              <a:gd name="connsiteX133" fmla="*/ 224838 w 315135"/>
              <a:gd name="connsiteY133" fmla="*/ 293370 h 815340"/>
              <a:gd name="connsiteX134" fmla="*/ 232458 w 315135"/>
              <a:gd name="connsiteY134" fmla="*/ 276225 h 815340"/>
              <a:gd name="connsiteX135" fmla="*/ 234363 w 315135"/>
              <a:gd name="connsiteY135" fmla="*/ 270510 h 815340"/>
              <a:gd name="connsiteX136" fmla="*/ 236268 w 315135"/>
              <a:gd name="connsiteY136" fmla="*/ 264795 h 815340"/>
              <a:gd name="connsiteX137" fmla="*/ 240078 w 315135"/>
              <a:gd name="connsiteY137" fmla="*/ 259080 h 815340"/>
              <a:gd name="connsiteX138" fmla="*/ 245793 w 315135"/>
              <a:gd name="connsiteY138" fmla="*/ 241935 h 815340"/>
              <a:gd name="connsiteX139" fmla="*/ 247698 w 315135"/>
              <a:gd name="connsiteY139" fmla="*/ 236220 h 815340"/>
              <a:gd name="connsiteX140" fmla="*/ 255318 w 315135"/>
              <a:gd name="connsiteY140" fmla="*/ 219075 h 815340"/>
              <a:gd name="connsiteX141" fmla="*/ 257223 w 315135"/>
              <a:gd name="connsiteY141" fmla="*/ 213360 h 815340"/>
              <a:gd name="connsiteX142" fmla="*/ 262938 w 315135"/>
              <a:gd name="connsiteY142" fmla="*/ 201930 h 815340"/>
              <a:gd name="connsiteX143" fmla="*/ 266748 w 315135"/>
              <a:gd name="connsiteY143" fmla="*/ 194310 h 815340"/>
              <a:gd name="connsiteX144" fmla="*/ 272463 w 315135"/>
              <a:gd name="connsiteY144" fmla="*/ 175260 h 815340"/>
              <a:gd name="connsiteX145" fmla="*/ 276273 w 315135"/>
              <a:gd name="connsiteY145" fmla="*/ 169545 h 815340"/>
              <a:gd name="connsiteX146" fmla="*/ 280083 w 315135"/>
              <a:gd name="connsiteY146" fmla="*/ 158115 h 815340"/>
              <a:gd name="connsiteX147" fmla="*/ 287703 w 315135"/>
              <a:gd name="connsiteY147" fmla="*/ 140970 h 815340"/>
              <a:gd name="connsiteX148" fmla="*/ 289608 w 315135"/>
              <a:gd name="connsiteY148" fmla="*/ 135255 h 815340"/>
              <a:gd name="connsiteX149" fmla="*/ 293418 w 315135"/>
              <a:gd name="connsiteY149" fmla="*/ 129540 h 815340"/>
              <a:gd name="connsiteX150" fmla="*/ 297228 w 315135"/>
              <a:gd name="connsiteY150" fmla="*/ 118110 h 815340"/>
              <a:gd name="connsiteX151" fmla="*/ 299133 w 315135"/>
              <a:gd name="connsiteY151" fmla="*/ 112395 h 815340"/>
              <a:gd name="connsiteX152" fmla="*/ 301038 w 315135"/>
              <a:gd name="connsiteY152" fmla="*/ 80010 h 815340"/>
              <a:gd name="connsiteX153" fmla="*/ 302943 w 315135"/>
              <a:gd name="connsiteY153" fmla="*/ 74295 h 815340"/>
              <a:gd name="connsiteX154" fmla="*/ 304848 w 315135"/>
              <a:gd name="connsiteY154" fmla="*/ 53340 h 815340"/>
              <a:gd name="connsiteX155" fmla="*/ 308658 w 315135"/>
              <a:gd name="connsiteY155" fmla="*/ 41910 h 815340"/>
              <a:gd name="connsiteX156" fmla="*/ 310563 w 315135"/>
              <a:gd name="connsiteY156" fmla="*/ 13335 h 815340"/>
              <a:gd name="connsiteX157" fmla="*/ 310563 w 315135"/>
              <a:gd name="connsiteY157" fmla="*/ 1905 h 815340"/>
              <a:gd name="connsiteX158" fmla="*/ 304848 w 315135"/>
              <a:gd name="connsiteY158" fmla="*/ 0 h 815340"/>
              <a:gd name="connsiteX159" fmla="*/ 295323 w 315135"/>
              <a:gd name="connsiteY159" fmla="*/ 1905 h 815340"/>
              <a:gd name="connsiteX160" fmla="*/ 289608 w 315135"/>
              <a:gd name="connsiteY160" fmla="*/ 5715 h 815340"/>
              <a:gd name="connsiteX161" fmla="*/ 283893 w 315135"/>
              <a:gd name="connsiteY161" fmla="*/ 7620 h 815340"/>
              <a:gd name="connsiteX162" fmla="*/ 301038 w 315135"/>
              <a:gd name="connsiteY162" fmla="*/ 9525 h 815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315135" h="815340">
                <a:moveTo>
                  <a:pt x="301038" y="9525"/>
                </a:moveTo>
                <a:cubicBezTo>
                  <a:pt x="302625" y="11747"/>
                  <a:pt x="299569" y="8654"/>
                  <a:pt x="293418" y="20955"/>
                </a:cubicBezTo>
                <a:cubicBezTo>
                  <a:pt x="288861" y="30069"/>
                  <a:pt x="286355" y="31828"/>
                  <a:pt x="280083" y="38100"/>
                </a:cubicBezTo>
                <a:cubicBezTo>
                  <a:pt x="276730" y="48159"/>
                  <a:pt x="279849" y="42701"/>
                  <a:pt x="266748" y="51435"/>
                </a:cubicBezTo>
                <a:lnTo>
                  <a:pt x="261033" y="55245"/>
                </a:lnTo>
                <a:cubicBezTo>
                  <a:pt x="259763" y="57150"/>
                  <a:pt x="258842" y="59341"/>
                  <a:pt x="257223" y="60960"/>
                </a:cubicBezTo>
                <a:cubicBezTo>
                  <a:pt x="244523" y="73660"/>
                  <a:pt x="257858" y="55245"/>
                  <a:pt x="247698" y="70485"/>
                </a:cubicBezTo>
                <a:cubicBezTo>
                  <a:pt x="247063" y="77470"/>
                  <a:pt x="247012" y="84533"/>
                  <a:pt x="245793" y="91440"/>
                </a:cubicBezTo>
                <a:cubicBezTo>
                  <a:pt x="245095" y="95395"/>
                  <a:pt x="242957" y="98974"/>
                  <a:pt x="241983" y="102870"/>
                </a:cubicBezTo>
                <a:cubicBezTo>
                  <a:pt x="241348" y="105410"/>
                  <a:pt x="240830" y="107982"/>
                  <a:pt x="240078" y="110490"/>
                </a:cubicBezTo>
                <a:lnTo>
                  <a:pt x="234363" y="127635"/>
                </a:lnTo>
                <a:lnTo>
                  <a:pt x="230553" y="139065"/>
                </a:lnTo>
                <a:cubicBezTo>
                  <a:pt x="229918" y="140970"/>
                  <a:pt x="229762" y="143109"/>
                  <a:pt x="228648" y="144780"/>
                </a:cubicBezTo>
                <a:cubicBezTo>
                  <a:pt x="227378" y="146685"/>
                  <a:pt x="225768" y="148403"/>
                  <a:pt x="224838" y="150495"/>
                </a:cubicBezTo>
                <a:cubicBezTo>
                  <a:pt x="223207" y="154165"/>
                  <a:pt x="222298" y="158115"/>
                  <a:pt x="221028" y="161925"/>
                </a:cubicBezTo>
                <a:lnTo>
                  <a:pt x="217218" y="173355"/>
                </a:lnTo>
                <a:lnTo>
                  <a:pt x="215313" y="179070"/>
                </a:lnTo>
                <a:cubicBezTo>
                  <a:pt x="214678" y="180975"/>
                  <a:pt x="214522" y="183114"/>
                  <a:pt x="213408" y="184785"/>
                </a:cubicBezTo>
                <a:cubicBezTo>
                  <a:pt x="212138" y="186690"/>
                  <a:pt x="210622" y="188452"/>
                  <a:pt x="209598" y="190500"/>
                </a:cubicBezTo>
                <a:cubicBezTo>
                  <a:pt x="208700" y="192296"/>
                  <a:pt x="208807" y="194544"/>
                  <a:pt x="207693" y="196215"/>
                </a:cubicBezTo>
                <a:cubicBezTo>
                  <a:pt x="206199" y="198457"/>
                  <a:pt x="203703" y="199860"/>
                  <a:pt x="201978" y="201930"/>
                </a:cubicBezTo>
                <a:cubicBezTo>
                  <a:pt x="197875" y="206854"/>
                  <a:pt x="198172" y="207632"/>
                  <a:pt x="196263" y="213360"/>
                </a:cubicBezTo>
                <a:cubicBezTo>
                  <a:pt x="195628" y="218440"/>
                  <a:pt x="195274" y="223563"/>
                  <a:pt x="194358" y="228600"/>
                </a:cubicBezTo>
                <a:cubicBezTo>
                  <a:pt x="193999" y="230576"/>
                  <a:pt x="193005" y="232384"/>
                  <a:pt x="192453" y="234315"/>
                </a:cubicBezTo>
                <a:cubicBezTo>
                  <a:pt x="191734" y="236832"/>
                  <a:pt x="191300" y="239427"/>
                  <a:pt x="190548" y="241935"/>
                </a:cubicBezTo>
                <a:cubicBezTo>
                  <a:pt x="189394" y="245782"/>
                  <a:pt x="189578" y="250525"/>
                  <a:pt x="186738" y="253365"/>
                </a:cubicBezTo>
                <a:lnTo>
                  <a:pt x="181023" y="259080"/>
                </a:lnTo>
                <a:cubicBezTo>
                  <a:pt x="180388" y="262255"/>
                  <a:pt x="179846" y="265450"/>
                  <a:pt x="179118" y="268605"/>
                </a:cubicBezTo>
                <a:cubicBezTo>
                  <a:pt x="177941" y="273707"/>
                  <a:pt x="176169" y="278680"/>
                  <a:pt x="175308" y="283845"/>
                </a:cubicBezTo>
                <a:cubicBezTo>
                  <a:pt x="174673" y="287655"/>
                  <a:pt x="174340" y="291528"/>
                  <a:pt x="173403" y="295275"/>
                </a:cubicBezTo>
                <a:cubicBezTo>
                  <a:pt x="172429" y="299171"/>
                  <a:pt x="170567" y="302809"/>
                  <a:pt x="169593" y="306705"/>
                </a:cubicBezTo>
                <a:cubicBezTo>
                  <a:pt x="168528" y="310965"/>
                  <a:pt x="165733" y="322972"/>
                  <a:pt x="163878" y="325755"/>
                </a:cubicBezTo>
                <a:lnTo>
                  <a:pt x="160068" y="331470"/>
                </a:lnTo>
                <a:cubicBezTo>
                  <a:pt x="159433" y="334645"/>
                  <a:pt x="159015" y="337871"/>
                  <a:pt x="158163" y="340995"/>
                </a:cubicBezTo>
                <a:cubicBezTo>
                  <a:pt x="157106" y="344870"/>
                  <a:pt x="155623" y="348615"/>
                  <a:pt x="154353" y="352425"/>
                </a:cubicBezTo>
                <a:lnTo>
                  <a:pt x="150543" y="363855"/>
                </a:lnTo>
                <a:lnTo>
                  <a:pt x="148638" y="369570"/>
                </a:lnTo>
                <a:cubicBezTo>
                  <a:pt x="148003" y="371475"/>
                  <a:pt x="147127" y="373316"/>
                  <a:pt x="146733" y="375285"/>
                </a:cubicBezTo>
                <a:cubicBezTo>
                  <a:pt x="146098" y="378460"/>
                  <a:pt x="145680" y="381686"/>
                  <a:pt x="144828" y="384810"/>
                </a:cubicBezTo>
                <a:cubicBezTo>
                  <a:pt x="143243" y="390622"/>
                  <a:pt x="141018" y="396240"/>
                  <a:pt x="139113" y="401955"/>
                </a:cubicBezTo>
                <a:cubicBezTo>
                  <a:pt x="138478" y="403860"/>
                  <a:pt x="137695" y="405722"/>
                  <a:pt x="137208" y="407670"/>
                </a:cubicBezTo>
                <a:cubicBezTo>
                  <a:pt x="134816" y="417238"/>
                  <a:pt x="136131" y="412806"/>
                  <a:pt x="133398" y="421005"/>
                </a:cubicBezTo>
                <a:cubicBezTo>
                  <a:pt x="134033" y="423545"/>
                  <a:pt x="136055" y="426117"/>
                  <a:pt x="135303" y="428625"/>
                </a:cubicBezTo>
                <a:cubicBezTo>
                  <a:pt x="133987" y="433011"/>
                  <a:pt x="127683" y="440055"/>
                  <a:pt x="127683" y="440055"/>
                </a:cubicBezTo>
                <a:cubicBezTo>
                  <a:pt x="127048" y="442595"/>
                  <a:pt x="126346" y="445119"/>
                  <a:pt x="125778" y="447675"/>
                </a:cubicBezTo>
                <a:cubicBezTo>
                  <a:pt x="125076" y="450836"/>
                  <a:pt x="124658" y="454059"/>
                  <a:pt x="123873" y="457200"/>
                </a:cubicBezTo>
                <a:cubicBezTo>
                  <a:pt x="123386" y="459148"/>
                  <a:pt x="123082" y="461244"/>
                  <a:pt x="121968" y="462915"/>
                </a:cubicBezTo>
                <a:cubicBezTo>
                  <a:pt x="120474" y="465157"/>
                  <a:pt x="118158" y="466725"/>
                  <a:pt x="116253" y="468630"/>
                </a:cubicBezTo>
                <a:cubicBezTo>
                  <a:pt x="109305" y="489473"/>
                  <a:pt x="120386" y="457903"/>
                  <a:pt x="110538" y="480060"/>
                </a:cubicBezTo>
                <a:cubicBezTo>
                  <a:pt x="108907" y="483730"/>
                  <a:pt x="107998" y="487680"/>
                  <a:pt x="106728" y="491490"/>
                </a:cubicBezTo>
                <a:cubicBezTo>
                  <a:pt x="106093" y="493395"/>
                  <a:pt x="105217" y="495236"/>
                  <a:pt x="104823" y="497205"/>
                </a:cubicBezTo>
                <a:cubicBezTo>
                  <a:pt x="104188" y="500380"/>
                  <a:pt x="103703" y="503589"/>
                  <a:pt x="102918" y="506730"/>
                </a:cubicBezTo>
                <a:cubicBezTo>
                  <a:pt x="102431" y="508678"/>
                  <a:pt x="101565" y="510514"/>
                  <a:pt x="101013" y="512445"/>
                </a:cubicBezTo>
                <a:cubicBezTo>
                  <a:pt x="95255" y="532598"/>
                  <a:pt x="104352" y="504332"/>
                  <a:pt x="95298" y="531495"/>
                </a:cubicBezTo>
                <a:lnTo>
                  <a:pt x="93393" y="537210"/>
                </a:lnTo>
                <a:cubicBezTo>
                  <a:pt x="92758" y="539115"/>
                  <a:pt x="92602" y="541254"/>
                  <a:pt x="91488" y="542925"/>
                </a:cubicBezTo>
                <a:cubicBezTo>
                  <a:pt x="90218" y="544830"/>
                  <a:pt x="88608" y="546548"/>
                  <a:pt x="87678" y="548640"/>
                </a:cubicBezTo>
                <a:cubicBezTo>
                  <a:pt x="86047" y="552310"/>
                  <a:pt x="86096" y="556728"/>
                  <a:pt x="83868" y="560070"/>
                </a:cubicBezTo>
                <a:cubicBezTo>
                  <a:pt x="82598" y="561975"/>
                  <a:pt x="80988" y="563693"/>
                  <a:pt x="80058" y="565785"/>
                </a:cubicBezTo>
                <a:cubicBezTo>
                  <a:pt x="78427" y="569455"/>
                  <a:pt x="78476" y="573873"/>
                  <a:pt x="76248" y="577215"/>
                </a:cubicBezTo>
                <a:cubicBezTo>
                  <a:pt x="74978" y="579120"/>
                  <a:pt x="73368" y="580838"/>
                  <a:pt x="72438" y="582930"/>
                </a:cubicBezTo>
                <a:lnTo>
                  <a:pt x="66723" y="600075"/>
                </a:lnTo>
                <a:cubicBezTo>
                  <a:pt x="66088" y="601980"/>
                  <a:pt x="65932" y="604119"/>
                  <a:pt x="64818" y="605790"/>
                </a:cubicBezTo>
                <a:lnTo>
                  <a:pt x="57198" y="617220"/>
                </a:lnTo>
                <a:cubicBezTo>
                  <a:pt x="55928" y="619125"/>
                  <a:pt x="54112" y="620763"/>
                  <a:pt x="53388" y="622935"/>
                </a:cubicBezTo>
                <a:cubicBezTo>
                  <a:pt x="50759" y="630822"/>
                  <a:pt x="52597" y="626979"/>
                  <a:pt x="47673" y="634365"/>
                </a:cubicBezTo>
                <a:cubicBezTo>
                  <a:pt x="47038" y="638175"/>
                  <a:pt x="46989" y="642131"/>
                  <a:pt x="45768" y="645795"/>
                </a:cubicBezTo>
                <a:cubicBezTo>
                  <a:pt x="45044" y="647967"/>
                  <a:pt x="42982" y="649462"/>
                  <a:pt x="41958" y="651510"/>
                </a:cubicBezTo>
                <a:cubicBezTo>
                  <a:pt x="41060" y="653306"/>
                  <a:pt x="40951" y="655429"/>
                  <a:pt x="40053" y="657225"/>
                </a:cubicBezTo>
                <a:cubicBezTo>
                  <a:pt x="39029" y="659273"/>
                  <a:pt x="37267" y="660892"/>
                  <a:pt x="36243" y="662940"/>
                </a:cubicBezTo>
                <a:cubicBezTo>
                  <a:pt x="28356" y="678714"/>
                  <a:pt x="41447" y="657992"/>
                  <a:pt x="30528" y="674370"/>
                </a:cubicBezTo>
                <a:cubicBezTo>
                  <a:pt x="26231" y="691558"/>
                  <a:pt x="31686" y="687954"/>
                  <a:pt x="21003" y="691515"/>
                </a:cubicBezTo>
                <a:lnTo>
                  <a:pt x="13383" y="714375"/>
                </a:lnTo>
                <a:lnTo>
                  <a:pt x="11478" y="720090"/>
                </a:lnTo>
                <a:cubicBezTo>
                  <a:pt x="10843" y="721995"/>
                  <a:pt x="9967" y="723836"/>
                  <a:pt x="9573" y="725805"/>
                </a:cubicBezTo>
                <a:cubicBezTo>
                  <a:pt x="8938" y="728980"/>
                  <a:pt x="8520" y="732206"/>
                  <a:pt x="7668" y="735330"/>
                </a:cubicBezTo>
                <a:cubicBezTo>
                  <a:pt x="6611" y="739205"/>
                  <a:pt x="3858" y="746760"/>
                  <a:pt x="3858" y="746760"/>
                </a:cubicBezTo>
                <a:cubicBezTo>
                  <a:pt x="1230" y="773042"/>
                  <a:pt x="0" y="776191"/>
                  <a:pt x="3858" y="809625"/>
                </a:cubicBezTo>
                <a:cubicBezTo>
                  <a:pt x="4120" y="811899"/>
                  <a:pt x="6398" y="813435"/>
                  <a:pt x="7668" y="815340"/>
                </a:cubicBezTo>
                <a:cubicBezTo>
                  <a:pt x="10769" y="814823"/>
                  <a:pt x="20793" y="813763"/>
                  <a:pt x="24813" y="811530"/>
                </a:cubicBezTo>
                <a:cubicBezTo>
                  <a:pt x="28816" y="809306"/>
                  <a:pt x="32433" y="806450"/>
                  <a:pt x="36243" y="803910"/>
                </a:cubicBezTo>
                <a:cubicBezTo>
                  <a:pt x="38485" y="802416"/>
                  <a:pt x="39716" y="799689"/>
                  <a:pt x="41958" y="798195"/>
                </a:cubicBezTo>
                <a:cubicBezTo>
                  <a:pt x="43629" y="797081"/>
                  <a:pt x="45768" y="796925"/>
                  <a:pt x="47673" y="796290"/>
                </a:cubicBezTo>
                <a:cubicBezTo>
                  <a:pt x="50884" y="791474"/>
                  <a:pt x="52261" y="790494"/>
                  <a:pt x="53388" y="784860"/>
                </a:cubicBezTo>
                <a:cubicBezTo>
                  <a:pt x="54558" y="779010"/>
                  <a:pt x="54329" y="771548"/>
                  <a:pt x="57198" y="765810"/>
                </a:cubicBezTo>
                <a:cubicBezTo>
                  <a:pt x="58222" y="763762"/>
                  <a:pt x="60078" y="762187"/>
                  <a:pt x="61008" y="760095"/>
                </a:cubicBezTo>
                <a:cubicBezTo>
                  <a:pt x="62639" y="756425"/>
                  <a:pt x="63548" y="752475"/>
                  <a:pt x="64818" y="748665"/>
                </a:cubicBezTo>
                <a:cubicBezTo>
                  <a:pt x="65453" y="746760"/>
                  <a:pt x="66236" y="744898"/>
                  <a:pt x="66723" y="742950"/>
                </a:cubicBezTo>
                <a:cubicBezTo>
                  <a:pt x="67358" y="740410"/>
                  <a:pt x="67876" y="737838"/>
                  <a:pt x="68628" y="735330"/>
                </a:cubicBezTo>
                <a:cubicBezTo>
                  <a:pt x="69782" y="731483"/>
                  <a:pt x="71168" y="727710"/>
                  <a:pt x="72438" y="723900"/>
                </a:cubicBezTo>
                <a:lnTo>
                  <a:pt x="74343" y="718185"/>
                </a:lnTo>
                <a:cubicBezTo>
                  <a:pt x="74978" y="716280"/>
                  <a:pt x="75134" y="714141"/>
                  <a:pt x="76248" y="712470"/>
                </a:cubicBezTo>
                <a:cubicBezTo>
                  <a:pt x="77518" y="710565"/>
                  <a:pt x="79128" y="708847"/>
                  <a:pt x="80058" y="706755"/>
                </a:cubicBezTo>
                <a:cubicBezTo>
                  <a:pt x="81824" y="702781"/>
                  <a:pt x="83218" y="693178"/>
                  <a:pt x="87678" y="689610"/>
                </a:cubicBezTo>
                <a:cubicBezTo>
                  <a:pt x="89246" y="688356"/>
                  <a:pt x="91488" y="688340"/>
                  <a:pt x="93393" y="687705"/>
                </a:cubicBezTo>
                <a:cubicBezTo>
                  <a:pt x="94028" y="685800"/>
                  <a:pt x="94323" y="683745"/>
                  <a:pt x="95298" y="681990"/>
                </a:cubicBezTo>
                <a:cubicBezTo>
                  <a:pt x="97522" y="677987"/>
                  <a:pt x="101470" y="674904"/>
                  <a:pt x="102918" y="670560"/>
                </a:cubicBezTo>
                <a:lnTo>
                  <a:pt x="108633" y="653415"/>
                </a:lnTo>
                <a:cubicBezTo>
                  <a:pt x="109268" y="651510"/>
                  <a:pt x="109424" y="649371"/>
                  <a:pt x="110538" y="647700"/>
                </a:cubicBezTo>
                <a:lnTo>
                  <a:pt x="114348" y="641985"/>
                </a:lnTo>
                <a:cubicBezTo>
                  <a:pt x="114983" y="639445"/>
                  <a:pt x="115534" y="636882"/>
                  <a:pt x="116253" y="634365"/>
                </a:cubicBezTo>
                <a:cubicBezTo>
                  <a:pt x="116805" y="632434"/>
                  <a:pt x="117976" y="630650"/>
                  <a:pt x="118158" y="628650"/>
                </a:cubicBezTo>
                <a:cubicBezTo>
                  <a:pt x="119252" y="616618"/>
                  <a:pt x="118624" y="604451"/>
                  <a:pt x="120063" y="592455"/>
                </a:cubicBezTo>
                <a:cubicBezTo>
                  <a:pt x="120541" y="588468"/>
                  <a:pt x="122603" y="584835"/>
                  <a:pt x="123873" y="581025"/>
                </a:cubicBezTo>
                <a:lnTo>
                  <a:pt x="125778" y="575310"/>
                </a:lnTo>
                <a:lnTo>
                  <a:pt x="127683" y="569595"/>
                </a:lnTo>
                <a:cubicBezTo>
                  <a:pt x="128318" y="567690"/>
                  <a:pt x="129101" y="565828"/>
                  <a:pt x="129588" y="563880"/>
                </a:cubicBezTo>
                <a:cubicBezTo>
                  <a:pt x="130223" y="561340"/>
                  <a:pt x="130741" y="558768"/>
                  <a:pt x="131493" y="556260"/>
                </a:cubicBezTo>
                <a:cubicBezTo>
                  <a:pt x="132647" y="552413"/>
                  <a:pt x="133075" y="548172"/>
                  <a:pt x="135303" y="544830"/>
                </a:cubicBezTo>
                <a:lnTo>
                  <a:pt x="139113" y="539115"/>
                </a:lnTo>
                <a:cubicBezTo>
                  <a:pt x="139748" y="536575"/>
                  <a:pt x="140266" y="534003"/>
                  <a:pt x="141018" y="531495"/>
                </a:cubicBezTo>
                <a:cubicBezTo>
                  <a:pt x="143312" y="523848"/>
                  <a:pt x="145382" y="519876"/>
                  <a:pt x="146733" y="512445"/>
                </a:cubicBezTo>
                <a:cubicBezTo>
                  <a:pt x="147536" y="508027"/>
                  <a:pt x="147628" y="503485"/>
                  <a:pt x="148638" y="499110"/>
                </a:cubicBezTo>
                <a:cubicBezTo>
                  <a:pt x="149541" y="495197"/>
                  <a:pt x="151474" y="491576"/>
                  <a:pt x="152448" y="487680"/>
                </a:cubicBezTo>
                <a:cubicBezTo>
                  <a:pt x="153815" y="482211"/>
                  <a:pt x="155844" y="473268"/>
                  <a:pt x="158163" y="468630"/>
                </a:cubicBezTo>
                <a:cubicBezTo>
                  <a:pt x="159433" y="466090"/>
                  <a:pt x="160976" y="463669"/>
                  <a:pt x="161973" y="461010"/>
                </a:cubicBezTo>
                <a:cubicBezTo>
                  <a:pt x="162892" y="458559"/>
                  <a:pt x="162847" y="455796"/>
                  <a:pt x="163878" y="453390"/>
                </a:cubicBezTo>
                <a:cubicBezTo>
                  <a:pt x="164780" y="451286"/>
                  <a:pt x="166758" y="449767"/>
                  <a:pt x="167688" y="447675"/>
                </a:cubicBezTo>
                <a:cubicBezTo>
                  <a:pt x="169319" y="444005"/>
                  <a:pt x="169270" y="439587"/>
                  <a:pt x="171498" y="436245"/>
                </a:cubicBezTo>
                <a:cubicBezTo>
                  <a:pt x="174038" y="432435"/>
                  <a:pt x="177670" y="429159"/>
                  <a:pt x="179118" y="424815"/>
                </a:cubicBezTo>
                <a:cubicBezTo>
                  <a:pt x="179753" y="422910"/>
                  <a:pt x="180125" y="420896"/>
                  <a:pt x="181023" y="419100"/>
                </a:cubicBezTo>
                <a:cubicBezTo>
                  <a:pt x="182047" y="417052"/>
                  <a:pt x="183903" y="415477"/>
                  <a:pt x="184833" y="413385"/>
                </a:cubicBezTo>
                <a:cubicBezTo>
                  <a:pt x="186464" y="409715"/>
                  <a:pt x="187373" y="405765"/>
                  <a:pt x="188643" y="401955"/>
                </a:cubicBezTo>
                <a:lnTo>
                  <a:pt x="192453" y="390525"/>
                </a:lnTo>
                <a:lnTo>
                  <a:pt x="201978" y="361950"/>
                </a:lnTo>
                <a:lnTo>
                  <a:pt x="203883" y="356235"/>
                </a:lnTo>
                <a:cubicBezTo>
                  <a:pt x="204518" y="354330"/>
                  <a:pt x="205301" y="352468"/>
                  <a:pt x="205788" y="350520"/>
                </a:cubicBezTo>
                <a:cubicBezTo>
                  <a:pt x="206423" y="347980"/>
                  <a:pt x="207125" y="345456"/>
                  <a:pt x="207693" y="342900"/>
                </a:cubicBezTo>
                <a:cubicBezTo>
                  <a:pt x="208395" y="339739"/>
                  <a:pt x="208746" y="336499"/>
                  <a:pt x="209598" y="333375"/>
                </a:cubicBezTo>
                <a:cubicBezTo>
                  <a:pt x="210655" y="329500"/>
                  <a:pt x="212138" y="325755"/>
                  <a:pt x="213408" y="321945"/>
                </a:cubicBezTo>
                <a:cubicBezTo>
                  <a:pt x="214043" y="320040"/>
                  <a:pt x="214199" y="317901"/>
                  <a:pt x="215313" y="316230"/>
                </a:cubicBezTo>
                <a:cubicBezTo>
                  <a:pt x="216583" y="314325"/>
                  <a:pt x="218193" y="312607"/>
                  <a:pt x="219123" y="310515"/>
                </a:cubicBezTo>
                <a:cubicBezTo>
                  <a:pt x="220754" y="306845"/>
                  <a:pt x="221663" y="302895"/>
                  <a:pt x="222933" y="299085"/>
                </a:cubicBezTo>
                <a:cubicBezTo>
                  <a:pt x="223568" y="297180"/>
                  <a:pt x="223724" y="295041"/>
                  <a:pt x="224838" y="293370"/>
                </a:cubicBezTo>
                <a:cubicBezTo>
                  <a:pt x="230876" y="284313"/>
                  <a:pt x="227924" y="289827"/>
                  <a:pt x="232458" y="276225"/>
                </a:cubicBezTo>
                <a:lnTo>
                  <a:pt x="234363" y="270510"/>
                </a:lnTo>
                <a:cubicBezTo>
                  <a:pt x="234998" y="268605"/>
                  <a:pt x="235154" y="266466"/>
                  <a:pt x="236268" y="264795"/>
                </a:cubicBezTo>
                <a:cubicBezTo>
                  <a:pt x="237538" y="262890"/>
                  <a:pt x="239148" y="261172"/>
                  <a:pt x="240078" y="259080"/>
                </a:cubicBezTo>
                <a:lnTo>
                  <a:pt x="245793" y="241935"/>
                </a:lnTo>
                <a:cubicBezTo>
                  <a:pt x="246428" y="240030"/>
                  <a:pt x="246584" y="237891"/>
                  <a:pt x="247698" y="236220"/>
                </a:cubicBezTo>
                <a:cubicBezTo>
                  <a:pt x="253736" y="227163"/>
                  <a:pt x="250784" y="232677"/>
                  <a:pt x="255318" y="219075"/>
                </a:cubicBezTo>
                <a:cubicBezTo>
                  <a:pt x="255953" y="217170"/>
                  <a:pt x="256109" y="215031"/>
                  <a:pt x="257223" y="213360"/>
                </a:cubicBezTo>
                <a:cubicBezTo>
                  <a:pt x="264545" y="202377"/>
                  <a:pt x="258206" y="212972"/>
                  <a:pt x="262938" y="201930"/>
                </a:cubicBezTo>
                <a:cubicBezTo>
                  <a:pt x="264057" y="199320"/>
                  <a:pt x="265751" y="196969"/>
                  <a:pt x="266748" y="194310"/>
                </a:cubicBezTo>
                <a:cubicBezTo>
                  <a:pt x="269030" y="188225"/>
                  <a:pt x="268741" y="180843"/>
                  <a:pt x="272463" y="175260"/>
                </a:cubicBezTo>
                <a:cubicBezTo>
                  <a:pt x="273733" y="173355"/>
                  <a:pt x="275343" y="171637"/>
                  <a:pt x="276273" y="169545"/>
                </a:cubicBezTo>
                <a:cubicBezTo>
                  <a:pt x="277904" y="165875"/>
                  <a:pt x="277855" y="161457"/>
                  <a:pt x="280083" y="158115"/>
                </a:cubicBezTo>
                <a:cubicBezTo>
                  <a:pt x="286121" y="149058"/>
                  <a:pt x="283169" y="154572"/>
                  <a:pt x="287703" y="140970"/>
                </a:cubicBezTo>
                <a:cubicBezTo>
                  <a:pt x="288338" y="139065"/>
                  <a:pt x="288494" y="136926"/>
                  <a:pt x="289608" y="135255"/>
                </a:cubicBezTo>
                <a:cubicBezTo>
                  <a:pt x="290878" y="133350"/>
                  <a:pt x="292488" y="131632"/>
                  <a:pt x="293418" y="129540"/>
                </a:cubicBezTo>
                <a:cubicBezTo>
                  <a:pt x="295049" y="125870"/>
                  <a:pt x="295958" y="121920"/>
                  <a:pt x="297228" y="118110"/>
                </a:cubicBezTo>
                <a:lnTo>
                  <a:pt x="299133" y="112395"/>
                </a:lnTo>
                <a:cubicBezTo>
                  <a:pt x="299768" y="101600"/>
                  <a:pt x="299962" y="90770"/>
                  <a:pt x="301038" y="80010"/>
                </a:cubicBezTo>
                <a:cubicBezTo>
                  <a:pt x="301238" y="78012"/>
                  <a:pt x="302659" y="76283"/>
                  <a:pt x="302943" y="74295"/>
                </a:cubicBezTo>
                <a:cubicBezTo>
                  <a:pt x="303935" y="67352"/>
                  <a:pt x="303629" y="60247"/>
                  <a:pt x="304848" y="53340"/>
                </a:cubicBezTo>
                <a:cubicBezTo>
                  <a:pt x="305546" y="49385"/>
                  <a:pt x="308658" y="41910"/>
                  <a:pt x="308658" y="41910"/>
                </a:cubicBezTo>
                <a:cubicBezTo>
                  <a:pt x="309293" y="32385"/>
                  <a:pt x="309509" y="22823"/>
                  <a:pt x="310563" y="13335"/>
                </a:cubicBezTo>
                <a:cubicBezTo>
                  <a:pt x="311071" y="8763"/>
                  <a:pt x="315135" y="6477"/>
                  <a:pt x="310563" y="1905"/>
                </a:cubicBezTo>
                <a:cubicBezTo>
                  <a:pt x="309143" y="485"/>
                  <a:pt x="306753" y="635"/>
                  <a:pt x="304848" y="0"/>
                </a:cubicBezTo>
                <a:cubicBezTo>
                  <a:pt x="301673" y="635"/>
                  <a:pt x="298355" y="768"/>
                  <a:pt x="295323" y="1905"/>
                </a:cubicBezTo>
                <a:cubicBezTo>
                  <a:pt x="293179" y="2709"/>
                  <a:pt x="291656" y="4691"/>
                  <a:pt x="289608" y="5715"/>
                </a:cubicBezTo>
                <a:cubicBezTo>
                  <a:pt x="287812" y="6613"/>
                  <a:pt x="285798" y="6985"/>
                  <a:pt x="283893" y="7620"/>
                </a:cubicBezTo>
                <a:cubicBezTo>
                  <a:pt x="288407" y="14392"/>
                  <a:pt x="299451" y="7303"/>
                  <a:pt x="301038" y="9525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cxnSp>
        <p:nvCxnSpPr>
          <p:cNvPr id="15" name="Connettore 1 14"/>
          <p:cNvCxnSpPr/>
          <p:nvPr/>
        </p:nvCxnSpPr>
        <p:spPr>
          <a:xfrm flipV="1">
            <a:off x="1285875" y="2159000"/>
            <a:ext cx="3359150" cy="985838"/>
          </a:xfrm>
          <a:prstGeom prst="line">
            <a:avLst/>
          </a:prstGeom>
          <a:ln w="28575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nettore 1 11"/>
          <p:cNvCxnSpPr/>
          <p:nvPr/>
        </p:nvCxnSpPr>
        <p:spPr>
          <a:xfrm>
            <a:off x="1222375" y="3656013"/>
            <a:ext cx="3359150" cy="2409825"/>
          </a:xfrm>
          <a:prstGeom prst="line">
            <a:avLst/>
          </a:prstGeom>
          <a:ln w="28575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ttangolo 1"/>
          <p:cNvSpPr/>
          <p:nvPr/>
        </p:nvSpPr>
        <p:spPr bwMode="auto">
          <a:xfrm>
            <a:off x="6343650" y="5416550"/>
            <a:ext cx="646113" cy="365125"/>
          </a:xfrm>
          <a:prstGeom prst="rect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4" grpId="0" animBg="1"/>
      <p:bldP spid="2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ttangolo 18"/>
          <p:cNvSpPr/>
          <p:nvPr/>
        </p:nvSpPr>
        <p:spPr bwMode="auto">
          <a:xfrm>
            <a:off x="0" y="6362700"/>
            <a:ext cx="9144000" cy="4953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pic>
        <p:nvPicPr>
          <p:cNvPr id="16" name="Picture 2"/>
          <p:cNvPicPr>
            <a:picLocks noChangeAspect="1" noChangeArrowheads="1"/>
          </p:cNvPicPr>
          <p:nvPr/>
        </p:nvPicPr>
        <p:blipFill>
          <a:blip r:embed="rId3" cstate="print"/>
          <a:srcRect l="4718" t="2139" r="1376" b="18477"/>
          <a:stretch>
            <a:fillRect/>
          </a:stretch>
        </p:blipFill>
        <p:spPr bwMode="auto">
          <a:xfrm>
            <a:off x="241300" y="3886200"/>
            <a:ext cx="5308600" cy="294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CasellaDiTesto 16"/>
          <p:cNvSpPr txBox="1"/>
          <p:nvPr/>
        </p:nvSpPr>
        <p:spPr>
          <a:xfrm>
            <a:off x="209552" y="3835400"/>
            <a:ext cx="3009898" cy="8679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800" b="1" dirty="0">
                <a:solidFill>
                  <a:schemeClr val="tx1"/>
                </a:solidFill>
                <a:latin typeface="Calibri" pitchFamily="34" charset="0"/>
              </a:rPr>
              <a:t>Not travertine, but alvikitic lava flow</a:t>
            </a:r>
            <a:endParaRPr lang="it-IT" sz="28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8" name="Text Box 21"/>
          <p:cNvSpPr txBox="1">
            <a:spLocks noChangeArrowheads="1"/>
          </p:cNvSpPr>
          <p:nvPr/>
        </p:nvSpPr>
        <p:spPr bwMode="auto">
          <a:xfrm>
            <a:off x="287338" y="6465888"/>
            <a:ext cx="433546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it-IT" sz="1600" dirty="0" err="1">
                <a:solidFill>
                  <a:schemeClr val="bg1"/>
                </a:solidFill>
                <a:latin typeface="Calibri" pitchFamily="34" charset="0"/>
                <a:cs typeface="Arial" charset="0"/>
              </a:rPr>
              <a:t>From</a:t>
            </a:r>
            <a:r>
              <a:rPr lang="it-IT" sz="16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: </a:t>
            </a:r>
            <a:r>
              <a:rPr lang="it-IT" sz="1600" dirty="0" err="1">
                <a:solidFill>
                  <a:schemeClr val="bg1"/>
                </a:solidFill>
                <a:latin typeface="Calibri" pitchFamily="34" charset="0"/>
                <a:cs typeface="Arial" charset="0"/>
              </a:rPr>
              <a:t>D’Orazio</a:t>
            </a:r>
            <a:r>
              <a:rPr lang="it-IT" sz="16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 et al. (2007)  Lithos, 97, 313-334.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13101" y="1991359"/>
            <a:ext cx="5930900" cy="31631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4" name="Rectangle 4"/>
          <p:cNvSpPr>
            <a:spLocks noChangeArrowheads="1"/>
          </p:cNvSpPr>
          <p:nvPr/>
        </p:nvSpPr>
        <p:spPr bwMode="auto">
          <a:xfrm>
            <a:off x="342900" y="795338"/>
            <a:ext cx="84836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carbonatites easy to be identified?</a:t>
            </a:r>
          </a:p>
        </p:txBody>
      </p:sp>
      <p:sp>
        <p:nvSpPr>
          <p:cNvPr id="23" name="Rectangle 4"/>
          <p:cNvSpPr>
            <a:spLocks noChangeArrowheads="1"/>
          </p:cNvSpPr>
          <p:nvPr/>
        </p:nvSpPr>
        <p:spPr bwMode="auto">
          <a:xfrm>
            <a:off x="2825750" y="1366838"/>
            <a:ext cx="3517900" cy="64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Absolutely not.</a:t>
            </a:r>
          </a:p>
        </p:txBody>
      </p:sp>
      <p:grpSp>
        <p:nvGrpSpPr>
          <p:cNvPr id="8" name="Gruppo 15"/>
          <p:cNvGrpSpPr/>
          <p:nvPr/>
        </p:nvGrpSpPr>
        <p:grpSpPr>
          <a:xfrm>
            <a:off x="0" y="1955800"/>
            <a:ext cx="9144000" cy="2695664"/>
            <a:chOff x="0" y="0"/>
            <a:chExt cx="9144000" cy="2695664"/>
          </a:xfrm>
        </p:grpSpPr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b="41702"/>
            <a:stretch>
              <a:fillRect/>
            </a:stretch>
          </p:blipFill>
          <p:spPr bwMode="auto">
            <a:xfrm>
              <a:off x="0" y="0"/>
              <a:ext cx="9144000" cy="17733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t="70821"/>
            <a:stretch>
              <a:fillRect/>
            </a:stretch>
          </p:blipFill>
          <p:spPr bwMode="auto">
            <a:xfrm>
              <a:off x="0" y="1759527"/>
              <a:ext cx="9144000" cy="9361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11" name="Gruppo 11"/>
          <p:cNvGrpSpPr/>
          <p:nvPr/>
        </p:nvGrpSpPr>
        <p:grpSpPr>
          <a:xfrm>
            <a:off x="110150" y="4727650"/>
            <a:ext cx="8914402" cy="569422"/>
            <a:chOff x="110150" y="3032760"/>
            <a:chExt cx="8914402" cy="569422"/>
          </a:xfrm>
        </p:grpSpPr>
        <p:pic>
          <p:nvPicPr>
            <p:cNvPr id="12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 t="5466" b="82637"/>
            <a:stretch>
              <a:fillRect/>
            </a:stretch>
          </p:blipFill>
          <p:spPr bwMode="auto">
            <a:xfrm>
              <a:off x="110150" y="3089564"/>
              <a:ext cx="8914402" cy="5126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3" name="Rettangolo 12"/>
            <p:cNvSpPr/>
            <p:nvPr/>
          </p:nvSpPr>
          <p:spPr>
            <a:xfrm>
              <a:off x="205740" y="3116580"/>
              <a:ext cx="2179320" cy="24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CasellaDiTesto 13"/>
            <p:cNvSpPr txBox="1"/>
            <p:nvPr/>
          </p:nvSpPr>
          <p:spPr>
            <a:xfrm>
              <a:off x="1950720" y="3032760"/>
              <a:ext cx="463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[...]</a:t>
              </a:r>
            </a:p>
          </p:txBody>
        </p:sp>
        <p:sp>
          <p:nvSpPr>
            <p:cNvPr id="15" name="Rettangolo 14"/>
            <p:cNvSpPr/>
            <p:nvPr/>
          </p:nvSpPr>
          <p:spPr>
            <a:xfrm>
              <a:off x="4453889" y="3326130"/>
              <a:ext cx="4528185" cy="24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9" name="Gruppo 15"/>
          <p:cNvGrpSpPr/>
          <p:nvPr/>
        </p:nvGrpSpPr>
        <p:grpSpPr>
          <a:xfrm>
            <a:off x="110150" y="5346775"/>
            <a:ext cx="8914402" cy="770890"/>
            <a:chOff x="110150" y="3943985"/>
            <a:chExt cx="8914402" cy="770890"/>
          </a:xfrm>
        </p:grpSpPr>
        <p:pic>
          <p:nvPicPr>
            <p:cNvPr id="20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 t="65273" b="17705"/>
            <a:stretch>
              <a:fillRect/>
            </a:stretch>
          </p:blipFill>
          <p:spPr bwMode="auto">
            <a:xfrm>
              <a:off x="110150" y="3981450"/>
              <a:ext cx="8914402" cy="7334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21" name="Rettangolo 20"/>
            <p:cNvSpPr/>
            <p:nvPr/>
          </p:nvSpPr>
          <p:spPr>
            <a:xfrm>
              <a:off x="177164" y="3999230"/>
              <a:ext cx="5556885" cy="24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CasellaDiTesto 23"/>
            <p:cNvSpPr txBox="1"/>
            <p:nvPr/>
          </p:nvSpPr>
          <p:spPr>
            <a:xfrm>
              <a:off x="5265420" y="3943985"/>
              <a:ext cx="463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[...]</a:t>
              </a:r>
            </a:p>
          </p:txBody>
        </p:sp>
        <p:sp>
          <p:nvSpPr>
            <p:cNvPr id="25" name="Rettangolo 24"/>
            <p:cNvSpPr/>
            <p:nvPr/>
          </p:nvSpPr>
          <p:spPr>
            <a:xfrm>
              <a:off x="4311014" y="4465955"/>
              <a:ext cx="4671061" cy="2438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o 4"/>
          <p:cNvGrpSpPr>
            <a:grpSpLocks noChangeAspect="1"/>
          </p:cNvGrpSpPr>
          <p:nvPr/>
        </p:nvGrpSpPr>
        <p:grpSpPr>
          <a:xfrm>
            <a:off x="0" y="908050"/>
            <a:ext cx="9144001" cy="5963708"/>
            <a:chOff x="1427673" y="1142202"/>
            <a:chExt cx="7716327" cy="5258598"/>
          </a:xfrm>
        </p:grpSpPr>
        <p:pic>
          <p:nvPicPr>
            <p:cNvPr id="4" name="Immagine 3"/>
            <p:cNvPicPr>
              <a:picLocks noChangeAspect="1"/>
            </p:cNvPicPr>
            <p:nvPr/>
          </p:nvPicPr>
          <p:blipFill rotWithShape="1">
            <a:blip r:embed="rId3" cstate="print"/>
            <a:srcRect b="74212"/>
            <a:stretch/>
          </p:blipFill>
          <p:spPr>
            <a:xfrm>
              <a:off x="1427673" y="1142202"/>
              <a:ext cx="7716327" cy="1473998"/>
            </a:xfrm>
            <a:prstGeom prst="rect">
              <a:avLst/>
            </a:prstGeom>
          </p:spPr>
        </p:pic>
        <p:pic>
          <p:nvPicPr>
            <p:cNvPr id="27" name="Immagine 26"/>
            <p:cNvPicPr>
              <a:picLocks noChangeAspect="1"/>
            </p:cNvPicPr>
            <p:nvPr/>
          </p:nvPicPr>
          <p:blipFill rotWithShape="1">
            <a:blip r:embed="rId3" cstate="print"/>
            <a:srcRect t="33787"/>
            <a:stretch/>
          </p:blipFill>
          <p:spPr>
            <a:xfrm>
              <a:off x="1427673" y="2616200"/>
              <a:ext cx="7716327" cy="3784600"/>
            </a:xfrm>
            <a:prstGeom prst="rect">
              <a:avLst/>
            </a:prstGeom>
          </p:spPr>
        </p:pic>
      </p:grpSp>
      <p:sp>
        <p:nvSpPr>
          <p:cNvPr id="6" name="Rettangolo arrotondato 5"/>
          <p:cNvSpPr/>
          <p:nvPr/>
        </p:nvSpPr>
        <p:spPr bwMode="auto">
          <a:xfrm>
            <a:off x="5673725" y="2624212"/>
            <a:ext cx="1343025" cy="26503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7" name="Rettangolo arrotondato 6"/>
          <p:cNvSpPr/>
          <p:nvPr/>
        </p:nvSpPr>
        <p:spPr bwMode="auto">
          <a:xfrm>
            <a:off x="2962275" y="2916312"/>
            <a:ext cx="3622675" cy="26503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9005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o 2"/>
          <p:cNvGrpSpPr>
            <a:grpSpLocks noChangeAspect="1"/>
          </p:cNvGrpSpPr>
          <p:nvPr/>
        </p:nvGrpSpPr>
        <p:grpSpPr>
          <a:xfrm>
            <a:off x="370691" y="770675"/>
            <a:ext cx="8402618" cy="6087325"/>
            <a:chOff x="623336" y="770675"/>
            <a:chExt cx="7897327" cy="5721264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3" cstate="print"/>
            <a:srcRect b="74034"/>
            <a:stretch/>
          </p:blipFill>
          <p:spPr>
            <a:xfrm>
              <a:off x="623336" y="770675"/>
              <a:ext cx="7897327" cy="1580639"/>
            </a:xfrm>
            <a:prstGeom prst="rect">
              <a:avLst/>
            </a:prstGeom>
          </p:spPr>
        </p:pic>
        <p:pic>
          <p:nvPicPr>
            <p:cNvPr id="9" name="Immagine 8"/>
            <p:cNvPicPr>
              <a:picLocks noChangeAspect="1"/>
            </p:cNvPicPr>
            <p:nvPr/>
          </p:nvPicPr>
          <p:blipFill rotWithShape="1">
            <a:blip r:embed="rId3" cstate="print"/>
            <a:srcRect t="31979"/>
            <a:stretch/>
          </p:blipFill>
          <p:spPr>
            <a:xfrm>
              <a:off x="623336" y="2351314"/>
              <a:ext cx="7897327" cy="4140625"/>
            </a:xfrm>
            <a:prstGeom prst="rect">
              <a:avLst/>
            </a:prstGeom>
          </p:spPr>
        </p:pic>
      </p:grpSp>
      <p:sp>
        <p:nvSpPr>
          <p:cNvPr id="11" name="Rettangolo arrotondato 10"/>
          <p:cNvSpPr/>
          <p:nvPr/>
        </p:nvSpPr>
        <p:spPr bwMode="auto">
          <a:xfrm>
            <a:off x="4070350" y="2442921"/>
            <a:ext cx="1419225" cy="29075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cxnSp>
        <p:nvCxnSpPr>
          <p:cNvPr id="10" name="Connettore 1 9"/>
          <p:cNvCxnSpPr/>
          <p:nvPr/>
        </p:nvCxnSpPr>
        <p:spPr bwMode="auto">
          <a:xfrm flipV="1">
            <a:off x="5531981" y="5044849"/>
            <a:ext cx="151200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14" name="Connettore 1 13"/>
          <p:cNvCxnSpPr/>
          <p:nvPr/>
        </p:nvCxnSpPr>
        <p:spPr bwMode="auto">
          <a:xfrm flipV="1">
            <a:off x="5989181" y="6676799"/>
            <a:ext cx="255600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cxnSp>
        <p:nvCxnSpPr>
          <p:cNvPr id="15" name="Connettore 1 14"/>
          <p:cNvCxnSpPr/>
          <p:nvPr/>
        </p:nvCxnSpPr>
        <p:spPr bwMode="auto">
          <a:xfrm flipV="1">
            <a:off x="3042781" y="6829199"/>
            <a:ext cx="100800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cxn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110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o 2"/>
          <p:cNvGrpSpPr>
            <a:grpSpLocks noChangeAspect="1"/>
          </p:cNvGrpSpPr>
          <p:nvPr/>
        </p:nvGrpSpPr>
        <p:grpSpPr>
          <a:xfrm>
            <a:off x="1" y="912813"/>
            <a:ext cx="9141240" cy="5945187"/>
            <a:chOff x="604283" y="912813"/>
            <a:chExt cx="8536957" cy="5599621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3" cstate="print"/>
            <a:srcRect b="75430"/>
            <a:stretch/>
          </p:blipFill>
          <p:spPr>
            <a:xfrm>
              <a:off x="604283" y="912813"/>
              <a:ext cx="8536957" cy="1563687"/>
            </a:xfrm>
            <a:prstGeom prst="rect">
              <a:avLst/>
            </a:prstGeom>
          </p:spPr>
        </p:pic>
        <p:pic>
          <p:nvPicPr>
            <p:cNvPr id="26" name="Immagine 25"/>
            <p:cNvPicPr>
              <a:picLocks noChangeAspect="1"/>
            </p:cNvPicPr>
            <p:nvPr/>
          </p:nvPicPr>
          <p:blipFill rotWithShape="1">
            <a:blip r:embed="rId3" cstate="print"/>
            <a:srcRect t="32752" b="3833"/>
            <a:stretch/>
          </p:blipFill>
          <p:spPr>
            <a:xfrm>
              <a:off x="604283" y="2476500"/>
              <a:ext cx="8536957" cy="4035934"/>
            </a:xfrm>
            <a:prstGeom prst="rect">
              <a:avLst/>
            </a:prstGeom>
          </p:spPr>
        </p:pic>
      </p:grpSp>
      <p:sp>
        <p:nvSpPr>
          <p:cNvPr id="6" name="Rettangolo arrotondato 5"/>
          <p:cNvSpPr/>
          <p:nvPr/>
        </p:nvSpPr>
        <p:spPr bwMode="auto">
          <a:xfrm>
            <a:off x="2873375" y="5215012"/>
            <a:ext cx="3057525" cy="19518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7" name="Rettangolo arrotondato 6"/>
          <p:cNvSpPr/>
          <p:nvPr/>
        </p:nvSpPr>
        <p:spPr bwMode="auto">
          <a:xfrm>
            <a:off x="5394325" y="6015112"/>
            <a:ext cx="3514725" cy="19518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" name="Rettangolo arrotondato 7"/>
          <p:cNvSpPr/>
          <p:nvPr/>
        </p:nvSpPr>
        <p:spPr bwMode="auto">
          <a:xfrm>
            <a:off x="2879725" y="6173862"/>
            <a:ext cx="2016125" cy="19518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026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3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o 7"/>
          <p:cNvGrpSpPr/>
          <p:nvPr/>
        </p:nvGrpSpPr>
        <p:grpSpPr>
          <a:xfrm>
            <a:off x="0" y="908050"/>
            <a:ext cx="9144000" cy="5949950"/>
            <a:chOff x="0" y="908050"/>
            <a:chExt cx="9144000" cy="5949950"/>
          </a:xfrm>
        </p:grpSpPr>
        <p:sp>
          <p:nvSpPr>
            <p:cNvPr id="6" name="Rettangolo 5"/>
            <p:cNvSpPr/>
            <p:nvPr/>
          </p:nvSpPr>
          <p:spPr bwMode="auto">
            <a:xfrm>
              <a:off x="0" y="908050"/>
              <a:ext cx="9144000" cy="594995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5" name="Gruppo 4"/>
            <p:cNvGrpSpPr/>
            <p:nvPr/>
          </p:nvGrpSpPr>
          <p:grpSpPr>
            <a:xfrm>
              <a:off x="637626" y="908050"/>
              <a:ext cx="7868748" cy="5949950"/>
              <a:chOff x="637626" y="85259"/>
              <a:chExt cx="7868748" cy="6458882"/>
            </a:xfrm>
          </p:grpSpPr>
          <p:pic>
            <p:nvPicPr>
              <p:cNvPr id="4" name="Immagine 3"/>
              <p:cNvPicPr>
                <a:picLocks noChangeAspect="1"/>
              </p:cNvPicPr>
              <p:nvPr/>
            </p:nvPicPr>
            <p:blipFill rotWithShape="1">
              <a:blip r:embed="rId3" cstate="print"/>
              <a:srcRect b="78486"/>
              <a:stretch/>
            </p:blipFill>
            <p:spPr>
              <a:xfrm>
                <a:off x="637626" y="85259"/>
                <a:ext cx="7868748" cy="1438742"/>
              </a:xfrm>
              <a:prstGeom prst="rect">
                <a:avLst/>
              </a:prstGeom>
            </p:spPr>
          </p:pic>
          <p:pic>
            <p:nvPicPr>
              <p:cNvPr id="7" name="Immagine 6"/>
              <p:cNvPicPr>
                <a:picLocks noChangeAspect="1"/>
              </p:cNvPicPr>
              <p:nvPr/>
            </p:nvPicPr>
            <p:blipFill rotWithShape="1">
              <a:blip r:embed="rId3" cstate="print"/>
              <a:srcRect t="24933"/>
              <a:stretch/>
            </p:blipFill>
            <p:spPr>
              <a:xfrm>
                <a:off x="637626" y="1524000"/>
                <a:ext cx="7868748" cy="5020141"/>
              </a:xfrm>
              <a:prstGeom prst="rect">
                <a:avLst/>
              </a:prstGeom>
            </p:spPr>
          </p:pic>
        </p:grpSp>
      </p:grp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4728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354853" y="0"/>
            <a:ext cx="4787220" cy="6858150"/>
          </a:xfrm>
          <a:prstGeom prst="rect">
            <a:avLst/>
          </a:prstGeom>
        </p:spPr>
      </p:pic>
      <p:sp>
        <p:nvSpPr>
          <p:cNvPr id="9" name="Rettangolo arrotondato 8"/>
          <p:cNvSpPr/>
          <p:nvPr/>
        </p:nvSpPr>
        <p:spPr bwMode="auto">
          <a:xfrm>
            <a:off x="4571999" y="2986088"/>
            <a:ext cx="2318091" cy="1076325"/>
          </a:xfrm>
          <a:prstGeom prst="roundRect">
            <a:avLst/>
          </a:prstGeom>
          <a:noFill/>
          <a:ln w="381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5" name="Rectangle 162"/>
          <p:cNvSpPr>
            <a:spLocks noChangeArrowheads="1"/>
          </p:cNvSpPr>
          <p:nvPr/>
        </p:nvSpPr>
        <p:spPr bwMode="auto">
          <a:xfrm>
            <a:off x="-1" y="1"/>
            <a:ext cx="4354853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 updated version of this book was planned by the end of 2025.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New </a:t>
            </a: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Task Group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established by IUGS on December 2020.</a:t>
            </a:r>
          </a:p>
        </p:txBody>
      </p:sp>
      <p:sp>
        <p:nvSpPr>
          <p:cNvPr id="2" name="CasellaDiTesto 1"/>
          <p:cNvSpPr txBox="1"/>
          <p:nvPr/>
        </p:nvSpPr>
        <p:spPr>
          <a:xfrm>
            <a:off x="-1" y="1625602"/>
            <a:ext cx="4354854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Michele Lustrino (</a:t>
            </a:r>
            <a:r>
              <a:rPr lang="en-GB" i="1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Chair</a:t>
            </a:r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Roger Mitchell (T. Bay, Canada; </a:t>
            </a:r>
            <a:r>
              <a:rPr lang="en-GB" i="1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Vice Chair</a:t>
            </a:r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Bernard Bonin (Paris, France),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James Day (San Diego, USA),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Anna </a:t>
            </a:r>
            <a:r>
              <a:rPr lang="en-GB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Doroshkevich</a:t>
            </a:r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(Novosibirsk, Russia),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Zhengfu Guo (Beijing, China),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Andrew Kerr (Cardiff, UK),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Monica </a:t>
            </a:r>
            <a:r>
              <a:rPr lang="en-GB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Heilborn</a:t>
            </a:r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(Rio de Janeiro, Brazil),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Alexei Ivanov (Irkutsk, Russia),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Mitsuhiro Nakagawa (Hokkaido, Japan),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James H. Natland (Miami, USA),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Julian A. Pearce (Cardiff, UK),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Barbara Scott Smith (Vancouver, Canada),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Rajesh K. Srivastava (Varanasi, India),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Sebastian Tappe (Johannesburg, S. Africa),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Marjorie Wilson (Leeds, UK),</a:t>
            </a:r>
            <a:endParaRPr lang="it-IT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Georg Zellmer (</a:t>
            </a:r>
            <a:r>
              <a:rPr lang="en-GB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Palmerson</a:t>
            </a:r>
            <a:r>
              <a:rPr lang="en-GB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N., New Zealand).</a:t>
            </a:r>
            <a:endParaRPr lang="it-IT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Rectangle 162"/>
          <p:cNvSpPr>
            <a:spLocks noChangeArrowheads="1"/>
          </p:cNvSpPr>
          <p:nvPr/>
        </p:nvSpPr>
        <p:spPr bwMode="auto">
          <a:xfrm>
            <a:off x="4542518" y="4075113"/>
            <a:ext cx="2347572" cy="725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2002</a:t>
            </a:r>
          </a:p>
        </p:txBody>
      </p:sp>
      <p:sp>
        <p:nvSpPr>
          <p:cNvPr id="4" name="Figura a mano libera: forma 3">
            <a:extLst>
              <a:ext uri="{FF2B5EF4-FFF2-40B4-BE49-F238E27FC236}">
                <a16:creationId xmlns="" xmlns:a16="http://schemas.microsoft.com/office/drawing/2014/main" id="{A51C2B58-8E0E-8E6D-4487-21095B4601F5}"/>
              </a:ext>
            </a:extLst>
          </p:cNvPr>
          <p:cNvSpPr/>
          <p:nvPr/>
        </p:nvSpPr>
        <p:spPr bwMode="auto">
          <a:xfrm>
            <a:off x="123825" y="1752600"/>
            <a:ext cx="3496306" cy="4562475"/>
          </a:xfrm>
          <a:custGeom>
            <a:avLst/>
            <a:gdLst>
              <a:gd name="connsiteX0" fmla="*/ 0 w 3496306"/>
              <a:gd name="connsiteY0" fmla="*/ 4924425 h 4924425"/>
              <a:gd name="connsiteX1" fmla="*/ 76200 w 3496306"/>
              <a:gd name="connsiteY1" fmla="*/ 4800600 h 4924425"/>
              <a:gd name="connsiteX2" fmla="*/ 133350 w 3496306"/>
              <a:gd name="connsiteY2" fmla="*/ 4743450 h 4924425"/>
              <a:gd name="connsiteX3" fmla="*/ 200025 w 3496306"/>
              <a:gd name="connsiteY3" fmla="*/ 4657725 h 4924425"/>
              <a:gd name="connsiteX4" fmla="*/ 295275 w 3496306"/>
              <a:gd name="connsiteY4" fmla="*/ 4572000 h 4924425"/>
              <a:gd name="connsiteX5" fmla="*/ 533400 w 3496306"/>
              <a:gd name="connsiteY5" fmla="*/ 4343400 h 4924425"/>
              <a:gd name="connsiteX6" fmla="*/ 619125 w 3496306"/>
              <a:gd name="connsiteY6" fmla="*/ 4267200 h 4924425"/>
              <a:gd name="connsiteX7" fmla="*/ 762000 w 3496306"/>
              <a:gd name="connsiteY7" fmla="*/ 4133850 h 4924425"/>
              <a:gd name="connsiteX8" fmla="*/ 828675 w 3496306"/>
              <a:gd name="connsiteY8" fmla="*/ 4067175 h 4924425"/>
              <a:gd name="connsiteX9" fmla="*/ 952500 w 3496306"/>
              <a:gd name="connsiteY9" fmla="*/ 3952875 h 4924425"/>
              <a:gd name="connsiteX10" fmla="*/ 1247775 w 3496306"/>
              <a:gd name="connsiteY10" fmla="*/ 3495675 h 4924425"/>
              <a:gd name="connsiteX11" fmla="*/ 1362075 w 3496306"/>
              <a:gd name="connsiteY11" fmla="*/ 3324225 h 4924425"/>
              <a:gd name="connsiteX12" fmla="*/ 1419225 w 3496306"/>
              <a:gd name="connsiteY12" fmla="*/ 3190875 h 4924425"/>
              <a:gd name="connsiteX13" fmla="*/ 1657350 w 3496306"/>
              <a:gd name="connsiteY13" fmla="*/ 2867025 h 4924425"/>
              <a:gd name="connsiteX14" fmla="*/ 1866900 w 3496306"/>
              <a:gd name="connsiteY14" fmla="*/ 2543175 h 4924425"/>
              <a:gd name="connsiteX15" fmla="*/ 2152650 w 3496306"/>
              <a:gd name="connsiteY15" fmla="*/ 2152650 h 4924425"/>
              <a:gd name="connsiteX16" fmla="*/ 2428875 w 3496306"/>
              <a:gd name="connsiteY16" fmla="*/ 1685925 h 4924425"/>
              <a:gd name="connsiteX17" fmla="*/ 2524125 w 3496306"/>
              <a:gd name="connsiteY17" fmla="*/ 1514475 h 4924425"/>
              <a:gd name="connsiteX18" fmla="*/ 2600325 w 3496306"/>
              <a:gd name="connsiteY18" fmla="*/ 1343025 h 4924425"/>
              <a:gd name="connsiteX19" fmla="*/ 2790825 w 3496306"/>
              <a:gd name="connsiteY19" fmla="*/ 1057275 h 4924425"/>
              <a:gd name="connsiteX20" fmla="*/ 2886075 w 3496306"/>
              <a:gd name="connsiteY20" fmla="*/ 904875 h 4924425"/>
              <a:gd name="connsiteX21" fmla="*/ 2933700 w 3496306"/>
              <a:gd name="connsiteY21" fmla="*/ 790575 h 4924425"/>
              <a:gd name="connsiteX22" fmla="*/ 3124200 w 3496306"/>
              <a:gd name="connsiteY22" fmla="*/ 476250 h 4924425"/>
              <a:gd name="connsiteX23" fmla="*/ 3267075 w 3496306"/>
              <a:gd name="connsiteY23" fmla="*/ 304800 h 4924425"/>
              <a:gd name="connsiteX24" fmla="*/ 3314700 w 3496306"/>
              <a:gd name="connsiteY24" fmla="*/ 247650 h 4924425"/>
              <a:gd name="connsiteX25" fmla="*/ 3343275 w 3496306"/>
              <a:gd name="connsiteY25" fmla="*/ 190500 h 4924425"/>
              <a:gd name="connsiteX26" fmla="*/ 3381375 w 3496306"/>
              <a:gd name="connsiteY26" fmla="*/ 152400 h 4924425"/>
              <a:gd name="connsiteX27" fmla="*/ 3438525 w 3496306"/>
              <a:gd name="connsiteY27" fmla="*/ 85725 h 4924425"/>
              <a:gd name="connsiteX28" fmla="*/ 3495675 w 3496306"/>
              <a:gd name="connsiteY28" fmla="*/ 9525 h 4924425"/>
              <a:gd name="connsiteX29" fmla="*/ 3495675 w 3496306"/>
              <a:gd name="connsiteY29" fmla="*/ 0 h 492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96306" h="4924425">
                <a:moveTo>
                  <a:pt x="0" y="4924425"/>
                </a:moveTo>
                <a:cubicBezTo>
                  <a:pt x="17565" y="4893686"/>
                  <a:pt x="52428" y="4829127"/>
                  <a:pt x="76200" y="4800600"/>
                </a:cubicBezTo>
                <a:cubicBezTo>
                  <a:pt x="93447" y="4779904"/>
                  <a:pt x="115706" y="4763809"/>
                  <a:pt x="133350" y="4743450"/>
                </a:cubicBezTo>
                <a:cubicBezTo>
                  <a:pt x="157059" y="4716094"/>
                  <a:pt x="175169" y="4684043"/>
                  <a:pt x="200025" y="4657725"/>
                </a:cubicBezTo>
                <a:cubicBezTo>
                  <a:pt x="229354" y="4626670"/>
                  <a:pt x="264196" y="4601303"/>
                  <a:pt x="295275" y="4572000"/>
                </a:cubicBezTo>
                <a:cubicBezTo>
                  <a:pt x="375332" y="4496517"/>
                  <a:pt x="453275" y="4418811"/>
                  <a:pt x="533400" y="4343400"/>
                </a:cubicBezTo>
                <a:cubicBezTo>
                  <a:pt x="561241" y="4317197"/>
                  <a:pt x="590942" y="4293034"/>
                  <a:pt x="619125" y="4267200"/>
                </a:cubicBezTo>
                <a:cubicBezTo>
                  <a:pt x="667147" y="4223180"/>
                  <a:pt x="714877" y="4178831"/>
                  <a:pt x="762000" y="4133850"/>
                </a:cubicBezTo>
                <a:cubicBezTo>
                  <a:pt x="784736" y="4112148"/>
                  <a:pt x="805888" y="4088823"/>
                  <a:pt x="828675" y="4067175"/>
                </a:cubicBezTo>
                <a:cubicBezTo>
                  <a:pt x="869399" y="4028487"/>
                  <a:pt x="919462" y="3998303"/>
                  <a:pt x="952500" y="3952875"/>
                </a:cubicBezTo>
                <a:cubicBezTo>
                  <a:pt x="1124384" y="3716535"/>
                  <a:pt x="960012" y="3947874"/>
                  <a:pt x="1247775" y="3495675"/>
                </a:cubicBezTo>
                <a:cubicBezTo>
                  <a:pt x="1284651" y="3437727"/>
                  <a:pt x="1335018" y="3387357"/>
                  <a:pt x="1362075" y="3324225"/>
                </a:cubicBezTo>
                <a:cubicBezTo>
                  <a:pt x="1381125" y="3279775"/>
                  <a:pt x="1395634" y="3233091"/>
                  <a:pt x="1419225" y="3190875"/>
                </a:cubicBezTo>
                <a:cubicBezTo>
                  <a:pt x="1535186" y="2983366"/>
                  <a:pt x="1524504" y="3033082"/>
                  <a:pt x="1657350" y="2867025"/>
                </a:cubicBezTo>
                <a:cubicBezTo>
                  <a:pt x="1924123" y="2533559"/>
                  <a:pt x="1624218" y="2902705"/>
                  <a:pt x="1866900" y="2543175"/>
                </a:cubicBezTo>
                <a:cubicBezTo>
                  <a:pt x="2114784" y="2175940"/>
                  <a:pt x="1944809" y="2489155"/>
                  <a:pt x="2152650" y="2152650"/>
                </a:cubicBezTo>
                <a:cubicBezTo>
                  <a:pt x="2247649" y="1998843"/>
                  <a:pt x="2337930" y="1842163"/>
                  <a:pt x="2428875" y="1685925"/>
                </a:cubicBezTo>
                <a:cubicBezTo>
                  <a:pt x="2461764" y="1629423"/>
                  <a:pt x="2497573" y="1574217"/>
                  <a:pt x="2524125" y="1514475"/>
                </a:cubicBezTo>
                <a:cubicBezTo>
                  <a:pt x="2549525" y="1457325"/>
                  <a:pt x="2568813" y="1397046"/>
                  <a:pt x="2600325" y="1343025"/>
                </a:cubicBezTo>
                <a:cubicBezTo>
                  <a:pt x="2658006" y="1244143"/>
                  <a:pt x="2728290" y="1153162"/>
                  <a:pt x="2790825" y="1057275"/>
                </a:cubicBezTo>
                <a:cubicBezTo>
                  <a:pt x="2823550" y="1007097"/>
                  <a:pt x="2863034" y="960173"/>
                  <a:pt x="2886075" y="904875"/>
                </a:cubicBezTo>
                <a:cubicBezTo>
                  <a:pt x="2901950" y="866775"/>
                  <a:pt x="2916403" y="828051"/>
                  <a:pt x="2933700" y="790575"/>
                </a:cubicBezTo>
                <a:cubicBezTo>
                  <a:pt x="2987992" y="672942"/>
                  <a:pt x="3038604" y="578965"/>
                  <a:pt x="3124200" y="476250"/>
                </a:cubicBezTo>
                <a:lnTo>
                  <a:pt x="3267075" y="304800"/>
                </a:lnTo>
                <a:cubicBezTo>
                  <a:pt x="3282950" y="285750"/>
                  <a:pt x="3303610" y="269830"/>
                  <a:pt x="3314700" y="247650"/>
                </a:cubicBezTo>
                <a:cubicBezTo>
                  <a:pt x="3324225" y="228600"/>
                  <a:pt x="3331061" y="207948"/>
                  <a:pt x="3343275" y="190500"/>
                </a:cubicBezTo>
                <a:cubicBezTo>
                  <a:pt x="3353575" y="175786"/>
                  <a:pt x="3369293" y="165690"/>
                  <a:pt x="3381375" y="152400"/>
                </a:cubicBezTo>
                <a:cubicBezTo>
                  <a:pt x="3401066" y="130740"/>
                  <a:pt x="3418943" y="107483"/>
                  <a:pt x="3438525" y="85725"/>
                </a:cubicBezTo>
                <a:cubicBezTo>
                  <a:pt x="3475711" y="44407"/>
                  <a:pt x="3466326" y="68223"/>
                  <a:pt x="3495675" y="9525"/>
                </a:cubicBezTo>
                <a:cubicBezTo>
                  <a:pt x="3497095" y="6685"/>
                  <a:pt x="3495675" y="3175"/>
                  <a:pt x="3495675" y="0"/>
                </a:cubicBezTo>
              </a:path>
            </a:pathLst>
          </a:custGeom>
          <a:noFill/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6" name="Figura a mano libera: forma 5">
            <a:extLst>
              <a:ext uri="{FF2B5EF4-FFF2-40B4-BE49-F238E27FC236}">
                <a16:creationId xmlns="" xmlns:a16="http://schemas.microsoft.com/office/drawing/2014/main" id="{479B592B-2021-DDCA-9C2F-6DC6B9DA5440}"/>
              </a:ext>
            </a:extLst>
          </p:cNvPr>
          <p:cNvSpPr/>
          <p:nvPr/>
        </p:nvSpPr>
        <p:spPr bwMode="auto">
          <a:xfrm>
            <a:off x="57150" y="1876425"/>
            <a:ext cx="4210050" cy="4724400"/>
          </a:xfrm>
          <a:custGeom>
            <a:avLst/>
            <a:gdLst>
              <a:gd name="connsiteX0" fmla="*/ 0 w 4210050"/>
              <a:gd name="connsiteY0" fmla="*/ 0 h 4724400"/>
              <a:gd name="connsiteX1" fmla="*/ 38100 w 4210050"/>
              <a:gd name="connsiteY1" fmla="*/ 57150 h 4724400"/>
              <a:gd name="connsiteX2" fmla="*/ 342900 w 4210050"/>
              <a:gd name="connsiteY2" fmla="*/ 333375 h 4724400"/>
              <a:gd name="connsiteX3" fmla="*/ 495300 w 4210050"/>
              <a:gd name="connsiteY3" fmla="*/ 466725 h 4724400"/>
              <a:gd name="connsiteX4" fmla="*/ 685800 w 4210050"/>
              <a:gd name="connsiteY4" fmla="*/ 666750 h 4724400"/>
              <a:gd name="connsiteX5" fmla="*/ 885825 w 4210050"/>
              <a:gd name="connsiteY5" fmla="*/ 914400 h 4724400"/>
              <a:gd name="connsiteX6" fmla="*/ 1038225 w 4210050"/>
              <a:gd name="connsiteY6" fmla="*/ 1076325 h 4724400"/>
              <a:gd name="connsiteX7" fmla="*/ 1238250 w 4210050"/>
              <a:gd name="connsiteY7" fmla="*/ 1343025 h 4724400"/>
              <a:gd name="connsiteX8" fmla="*/ 1362075 w 4210050"/>
              <a:gd name="connsiteY8" fmla="*/ 1495425 h 4724400"/>
              <a:gd name="connsiteX9" fmla="*/ 1571625 w 4210050"/>
              <a:gd name="connsiteY9" fmla="*/ 1800225 h 4724400"/>
              <a:gd name="connsiteX10" fmla="*/ 1685925 w 4210050"/>
              <a:gd name="connsiteY10" fmla="*/ 1914525 h 4724400"/>
              <a:gd name="connsiteX11" fmla="*/ 2028825 w 4210050"/>
              <a:gd name="connsiteY11" fmla="*/ 2324100 h 4724400"/>
              <a:gd name="connsiteX12" fmla="*/ 2257425 w 4210050"/>
              <a:gd name="connsiteY12" fmla="*/ 2562225 h 4724400"/>
              <a:gd name="connsiteX13" fmla="*/ 2352675 w 4210050"/>
              <a:gd name="connsiteY13" fmla="*/ 2667000 h 4724400"/>
              <a:gd name="connsiteX14" fmla="*/ 2447925 w 4210050"/>
              <a:gd name="connsiteY14" fmla="*/ 2762250 h 4724400"/>
              <a:gd name="connsiteX15" fmla="*/ 2581275 w 4210050"/>
              <a:gd name="connsiteY15" fmla="*/ 2905125 h 4724400"/>
              <a:gd name="connsiteX16" fmla="*/ 2743200 w 4210050"/>
              <a:gd name="connsiteY16" fmla="*/ 3067050 h 4724400"/>
              <a:gd name="connsiteX17" fmla="*/ 2857500 w 4210050"/>
              <a:gd name="connsiteY17" fmla="*/ 3181350 h 4724400"/>
              <a:gd name="connsiteX18" fmla="*/ 3048000 w 4210050"/>
              <a:gd name="connsiteY18" fmla="*/ 3409950 h 4724400"/>
              <a:gd name="connsiteX19" fmla="*/ 3143250 w 4210050"/>
              <a:gd name="connsiteY19" fmla="*/ 3505200 h 4724400"/>
              <a:gd name="connsiteX20" fmla="*/ 3343275 w 4210050"/>
              <a:gd name="connsiteY20" fmla="*/ 3724275 h 4724400"/>
              <a:gd name="connsiteX21" fmla="*/ 3400425 w 4210050"/>
              <a:gd name="connsiteY21" fmla="*/ 3781425 h 4724400"/>
              <a:gd name="connsiteX22" fmla="*/ 3600450 w 4210050"/>
              <a:gd name="connsiteY22" fmla="*/ 4029075 h 4724400"/>
              <a:gd name="connsiteX23" fmla="*/ 3819525 w 4210050"/>
              <a:gd name="connsiteY23" fmla="*/ 4267200 h 4724400"/>
              <a:gd name="connsiteX24" fmla="*/ 3924300 w 4210050"/>
              <a:gd name="connsiteY24" fmla="*/ 4391025 h 4724400"/>
              <a:gd name="connsiteX25" fmla="*/ 3962400 w 4210050"/>
              <a:gd name="connsiteY25" fmla="*/ 4448175 h 4724400"/>
              <a:gd name="connsiteX26" fmla="*/ 4038600 w 4210050"/>
              <a:gd name="connsiteY26" fmla="*/ 4533900 h 4724400"/>
              <a:gd name="connsiteX27" fmla="*/ 4067175 w 4210050"/>
              <a:gd name="connsiteY27" fmla="*/ 4572000 h 4724400"/>
              <a:gd name="connsiteX28" fmla="*/ 4152900 w 4210050"/>
              <a:gd name="connsiteY28" fmla="*/ 4657725 h 4724400"/>
              <a:gd name="connsiteX29" fmla="*/ 4181475 w 4210050"/>
              <a:gd name="connsiteY29" fmla="*/ 4686300 h 4724400"/>
              <a:gd name="connsiteX30" fmla="*/ 4210050 w 4210050"/>
              <a:gd name="connsiteY30" fmla="*/ 4724400 h 472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10050" h="4724400">
                <a:moveTo>
                  <a:pt x="0" y="0"/>
                </a:moveTo>
                <a:cubicBezTo>
                  <a:pt x="12700" y="19050"/>
                  <a:pt x="21684" y="41190"/>
                  <a:pt x="38100" y="57150"/>
                </a:cubicBezTo>
                <a:cubicBezTo>
                  <a:pt x="136410" y="152730"/>
                  <a:pt x="240772" y="241886"/>
                  <a:pt x="342900" y="333375"/>
                </a:cubicBezTo>
                <a:cubicBezTo>
                  <a:pt x="393177" y="378415"/>
                  <a:pt x="447569" y="418994"/>
                  <a:pt x="495300" y="466725"/>
                </a:cubicBezTo>
                <a:cubicBezTo>
                  <a:pt x="566242" y="537667"/>
                  <a:pt x="620982" y="589387"/>
                  <a:pt x="685800" y="666750"/>
                </a:cubicBezTo>
                <a:cubicBezTo>
                  <a:pt x="753948" y="748088"/>
                  <a:pt x="813099" y="837128"/>
                  <a:pt x="885825" y="914400"/>
                </a:cubicBezTo>
                <a:cubicBezTo>
                  <a:pt x="936625" y="968375"/>
                  <a:pt x="988641" y="1021231"/>
                  <a:pt x="1038225" y="1076325"/>
                </a:cubicBezTo>
                <a:cubicBezTo>
                  <a:pt x="1213686" y="1271282"/>
                  <a:pt x="1077318" y="1126117"/>
                  <a:pt x="1238250" y="1343025"/>
                </a:cubicBezTo>
                <a:cubicBezTo>
                  <a:pt x="1277251" y="1395591"/>
                  <a:pt x="1323577" y="1442490"/>
                  <a:pt x="1362075" y="1495425"/>
                </a:cubicBezTo>
                <a:cubicBezTo>
                  <a:pt x="1468289" y="1641469"/>
                  <a:pt x="1456984" y="1665646"/>
                  <a:pt x="1571625" y="1800225"/>
                </a:cubicBezTo>
                <a:cubicBezTo>
                  <a:pt x="1606565" y="1841242"/>
                  <a:pt x="1650444" y="1873975"/>
                  <a:pt x="1685925" y="1914525"/>
                </a:cubicBezTo>
                <a:cubicBezTo>
                  <a:pt x="1904767" y="2164630"/>
                  <a:pt x="1777838" y="2062655"/>
                  <a:pt x="2028825" y="2324100"/>
                </a:cubicBezTo>
                <a:lnTo>
                  <a:pt x="2257425" y="2562225"/>
                </a:lnTo>
                <a:cubicBezTo>
                  <a:pt x="2289833" y="2596540"/>
                  <a:pt x="2320123" y="2632821"/>
                  <a:pt x="2352675" y="2667000"/>
                </a:cubicBezTo>
                <a:cubicBezTo>
                  <a:pt x="2383641" y="2699515"/>
                  <a:pt x="2416829" y="2729859"/>
                  <a:pt x="2447925" y="2762250"/>
                </a:cubicBezTo>
                <a:cubicBezTo>
                  <a:pt x="2493040" y="2809245"/>
                  <a:pt x="2535947" y="2858335"/>
                  <a:pt x="2581275" y="2905125"/>
                </a:cubicBezTo>
                <a:cubicBezTo>
                  <a:pt x="2634387" y="2959950"/>
                  <a:pt x="2689225" y="3013075"/>
                  <a:pt x="2743200" y="3067050"/>
                </a:cubicBezTo>
                <a:cubicBezTo>
                  <a:pt x="2781300" y="3105150"/>
                  <a:pt x="2820219" y="3142448"/>
                  <a:pt x="2857500" y="3181350"/>
                </a:cubicBezTo>
                <a:cubicBezTo>
                  <a:pt x="3131937" y="3467719"/>
                  <a:pt x="2804583" y="3128099"/>
                  <a:pt x="3048000" y="3409950"/>
                </a:cubicBezTo>
                <a:cubicBezTo>
                  <a:pt x="3077348" y="3443932"/>
                  <a:pt x="3112507" y="3472474"/>
                  <a:pt x="3143250" y="3505200"/>
                </a:cubicBezTo>
                <a:cubicBezTo>
                  <a:pt x="3210954" y="3577272"/>
                  <a:pt x="3275893" y="3651902"/>
                  <a:pt x="3343275" y="3724275"/>
                </a:cubicBezTo>
                <a:cubicBezTo>
                  <a:pt x="3361633" y="3743993"/>
                  <a:pt x="3383497" y="3760467"/>
                  <a:pt x="3400425" y="3781425"/>
                </a:cubicBezTo>
                <a:cubicBezTo>
                  <a:pt x="3467100" y="3863975"/>
                  <a:pt x="3525416" y="3954041"/>
                  <a:pt x="3600450" y="4029075"/>
                </a:cubicBezTo>
                <a:cubicBezTo>
                  <a:pt x="3729346" y="4157971"/>
                  <a:pt x="3667181" y="4092005"/>
                  <a:pt x="3819525" y="4267200"/>
                </a:cubicBezTo>
                <a:cubicBezTo>
                  <a:pt x="3822175" y="4270248"/>
                  <a:pt x="3917776" y="4381239"/>
                  <a:pt x="3924300" y="4391025"/>
                </a:cubicBezTo>
                <a:cubicBezTo>
                  <a:pt x="3937000" y="4410075"/>
                  <a:pt x="3948097" y="4430297"/>
                  <a:pt x="3962400" y="4448175"/>
                </a:cubicBezTo>
                <a:cubicBezTo>
                  <a:pt x="3986283" y="4478029"/>
                  <a:pt x="4013904" y="4504714"/>
                  <a:pt x="4038600" y="4533900"/>
                </a:cubicBezTo>
                <a:cubicBezTo>
                  <a:pt x="4048854" y="4546019"/>
                  <a:pt x="4056407" y="4560335"/>
                  <a:pt x="4067175" y="4572000"/>
                </a:cubicBezTo>
                <a:cubicBezTo>
                  <a:pt x="4094585" y="4601694"/>
                  <a:pt x="4124325" y="4629150"/>
                  <a:pt x="4152900" y="4657725"/>
                </a:cubicBezTo>
                <a:cubicBezTo>
                  <a:pt x="4162425" y="4667250"/>
                  <a:pt x="4173393" y="4675524"/>
                  <a:pt x="4181475" y="4686300"/>
                </a:cubicBezTo>
                <a:lnTo>
                  <a:pt x="4210050" y="4724400"/>
                </a:lnTo>
              </a:path>
            </a:pathLst>
          </a:custGeom>
          <a:noFill/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5" grpId="0"/>
      <p:bldP spid="2" grpId="0"/>
      <p:bldP spid="8" grpId="0"/>
      <p:bldP spid="4" grpId="0" animBg="1"/>
      <p:bldP spid="6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375916" y="925255"/>
            <a:ext cx="6392167" cy="3686689"/>
          </a:xfrm>
          <a:prstGeom prst="rect">
            <a:avLst/>
          </a:prstGeom>
        </p:spPr>
      </p:pic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25400" y="4788694"/>
            <a:ext cx="9118600" cy="18407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Carbonatites (and related magmas) are considered to form away from subduction settings, rather related to mid-plate environments as consequence of the arrival of deep-seated mantle plumes.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3926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95510" y="1179830"/>
            <a:ext cx="6352979" cy="4991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Rettangolo arrotondato 9"/>
          <p:cNvSpPr/>
          <p:nvPr/>
        </p:nvSpPr>
        <p:spPr bwMode="auto">
          <a:xfrm>
            <a:off x="4140200" y="5002286"/>
            <a:ext cx="1808163" cy="35711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" name="Text Box 21"/>
          <p:cNvSpPr txBox="1">
            <a:spLocks noChangeArrowheads="1"/>
          </p:cNvSpPr>
          <p:nvPr/>
        </p:nvSpPr>
        <p:spPr bwMode="auto">
          <a:xfrm>
            <a:off x="0" y="755968"/>
            <a:ext cx="91440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Direct link of carbonatites with subduction (carbonate recycling)</a:t>
            </a:r>
          </a:p>
        </p:txBody>
      </p:sp>
      <p:sp>
        <p:nvSpPr>
          <p:cNvPr id="7" name="Text Box 21"/>
          <p:cNvSpPr txBox="1">
            <a:spLocks noChangeArrowheads="1"/>
          </p:cNvSpPr>
          <p:nvPr/>
        </p:nvSpPr>
        <p:spPr bwMode="auto">
          <a:xfrm>
            <a:off x="355600" y="6318568"/>
            <a:ext cx="84328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From: Yaxley et al. (2019) </a:t>
            </a:r>
            <a:r>
              <a:rPr lang="en-GB" sz="1400" dirty="0" err="1">
                <a:solidFill>
                  <a:schemeClr val="bg1"/>
                </a:solidFill>
                <a:latin typeface="Calibri" pitchFamily="34" charset="0"/>
                <a:cs typeface="Arial" charset="0"/>
              </a:rPr>
              <a:t>Orcutt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 et al. (Eds.) Deep Carbon – past to present Cambridge University Press, 129-162</a:t>
            </a: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4728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7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1"/>
          <p:cNvSpPr txBox="1">
            <a:spLocks noChangeArrowheads="1"/>
          </p:cNvSpPr>
          <p:nvPr/>
        </p:nvSpPr>
        <p:spPr bwMode="auto">
          <a:xfrm>
            <a:off x="0" y="755968"/>
            <a:ext cx="91440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Direct link of carbonatites with subduction (carbonate recycling)</a:t>
            </a: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393374" y="1168032"/>
            <a:ext cx="6333609" cy="5156567"/>
          </a:xfrm>
          <a:prstGeom prst="rect">
            <a:avLst/>
          </a:prstGeom>
        </p:spPr>
      </p:pic>
      <p:sp>
        <p:nvSpPr>
          <p:cNvPr id="8" name="Text Box 21"/>
          <p:cNvSpPr txBox="1">
            <a:spLocks noChangeArrowheads="1"/>
          </p:cNvSpPr>
          <p:nvPr/>
        </p:nvSpPr>
        <p:spPr bwMode="auto">
          <a:xfrm>
            <a:off x="0" y="6318568"/>
            <a:ext cx="91440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14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Hou</a:t>
            </a:r>
            <a:r>
              <a:rPr lang="en-GB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 et al. (2015) Sci. Rep. </a:t>
            </a:r>
            <a:r>
              <a:rPr lang="it-IT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5:10231 | DOI: 10.1038/srep10231</a:t>
            </a:r>
            <a:endParaRPr lang="en-GB" sz="140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963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1"/>
          <p:cNvSpPr txBox="1">
            <a:spLocks noChangeArrowheads="1"/>
          </p:cNvSpPr>
          <p:nvPr/>
        </p:nvSpPr>
        <p:spPr bwMode="auto">
          <a:xfrm>
            <a:off x="0" y="755968"/>
            <a:ext cx="91440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Direct link of carbonatites with subduction (carbonate recycling)</a:t>
            </a:r>
          </a:p>
        </p:txBody>
      </p:sp>
      <p:sp>
        <p:nvSpPr>
          <p:cNvPr id="8" name="Text Box 21"/>
          <p:cNvSpPr txBox="1">
            <a:spLocks noChangeArrowheads="1"/>
          </p:cNvSpPr>
          <p:nvPr/>
        </p:nvSpPr>
        <p:spPr bwMode="auto">
          <a:xfrm>
            <a:off x="0" y="6318568"/>
            <a:ext cx="91440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it-IT" sz="14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Horton</a:t>
            </a:r>
            <a:r>
              <a:rPr lang="it-IT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 (2021) Nature Geosci., 14, 508-512</a:t>
            </a:r>
            <a:endParaRPr lang="en-GB" sz="140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 rotWithShape="1">
          <a:blip r:embed="rId3" cstate="print"/>
          <a:srcRect l="2638" r="2778"/>
          <a:stretch/>
        </p:blipFill>
        <p:spPr>
          <a:xfrm>
            <a:off x="241300" y="1256975"/>
            <a:ext cx="8648700" cy="4947087"/>
          </a:xfrm>
          <a:prstGeom prst="rect">
            <a:avLst/>
          </a:prstGeom>
        </p:spPr>
      </p:pic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9030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21"/>
          <p:cNvSpPr txBox="1">
            <a:spLocks noChangeArrowheads="1"/>
          </p:cNvSpPr>
          <p:nvPr/>
        </p:nvSpPr>
        <p:spPr bwMode="auto">
          <a:xfrm>
            <a:off x="0" y="6318568"/>
            <a:ext cx="91440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it-IT" sz="14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Geng</a:t>
            </a:r>
            <a:r>
              <a:rPr lang="it-IT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 et al. (2021) </a:t>
            </a:r>
            <a:r>
              <a:rPr lang="it-IT" sz="140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Gondw</a:t>
            </a:r>
            <a:r>
              <a:rPr lang="it-IT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. Res., 133, 1-13</a:t>
            </a:r>
            <a:endParaRPr lang="en-GB" sz="140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</p:txBody>
      </p:sp>
      <p:pic>
        <p:nvPicPr>
          <p:cNvPr id="4" name="Immagine 3"/>
          <p:cNvPicPr>
            <a:picLocks noChangeAspect="1"/>
          </p:cNvPicPr>
          <p:nvPr/>
        </p:nvPicPr>
        <p:blipFill rotWithShape="1">
          <a:blip r:embed="rId3"/>
          <a:srcRect t="2365" b="2839"/>
          <a:stretch/>
        </p:blipFill>
        <p:spPr>
          <a:xfrm>
            <a:off x="0" y="1193800"/>
            <a:ext cx="9144000" cy="5080000"/>
          </a:xfrm>
          <a:prstGeom prst="rect">
            <a:avLst/>
          </a:prstGeom>
        </p:spPr>
      </p:pic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1"/>
          <p:cNvSpPr txBox="1">
            <a:spLocks noChangeArrowheads="1"/>
          </p:cNvSpPr>
          <p:nvPr/>
        </p:nvSpPr>
        <p:spPr bwMode="auto">
          <a:xfrm>
            <a:off x="0" y="755968"/>
            <a:ext cx="91440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Direct link of carbonatites with subduction (carbonate recycling)</a:t>
            </a:r>
          </a:p>
        </p:txBody>
      </p:sp>
    </p:spTree>
    <p:extLst>
      <p:ext uri="{BB962C8B-B14F-4D97-AF65-F5344CB8AC3E}">
        <p14:creationId xmlns:p14="http://schemas.microsoft.com/office/powerpoint/2010/main" val="3167974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21"/>
          <p:cNvSpPr txBox="1">
            <a:spLocks noChangeArrowheads="1"/>
          </p:cNvSpPr>
          <p:nvPr/>
        </p:nvSpPr>
        <p:spPr bwMode="auto">
          <a:xfrm>
            <a:off x="0" y="6242368"/>
            <a:ext cx="9144000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it-IT" sz="1400" dirty="0" smtClean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Stoppa </a:t>
            </a:r>
            <a:r>
              <a:rPr lang="it-IT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et al. (</a:t>
            </a:r>
            <a:r>
              <a:rPr lang="it-IT" sz="1400" dirty="0" smtClean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2023) </a:t>
            </a:r>
            <a:r>
              <a:rPr lang="it-IT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 </a:t>
            </a:r>
            <a:r>
              <a:rPr lang="it-IT" sz="14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Capua et al. </a:t>
            </a:r>
            <a:r>
              <a:rPr lang="it-IT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it-IT" sz="1400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eds</a:t>
            </a:r>
            <a:r>
              <a:rPr lang="it-IT" sz="14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r>
              <a:rPr lang="en-US" sz="14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Volcanic </a:t>
            </a:r>
            <a:r>
              <a:rPr lang="en-US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Processes in the Sedimentary Record: When Volcanoes Meet the </a:t>
            </a:r>
            <a:r>
              <a:rPr lang="en-US" sz="14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Environment. </a:t>
            </a:r>
            <a:r>
              <a:rPr lang="it-IT" sz="1400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Geol</a:t>
            </a:r>
            <a:r>
              <a:rPr lang="it-IT" sz="14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it-IT" sz="1400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Soc</a:t>
            </a:r>
            <a:r>
              <a:rPr lang="it-IT" sz="14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Spec. </a:t>
            </a:r>
            <a:r>
              <a:rPr lang="it-IT" sz="1400" dirty="0" err="1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Publ</a:t>
            </a:r>
            <a:r>
              <a:rPr lang="it-IT" sz="1400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., </a:t>
            </a:r>
            <a:r>
              <a:rPr lang="it-IT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520, 327–352.</a:t>
            </a:r>
            <a:endParaRPr lang="en-GB" sz="140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9" name="Gruppo 8"/>
          <p:cNvGrpSpPr/>
          <p:nvPr/>
        </p:nvGrpSpPr>
        <p:grpSpPr>
          <a:xfrm>
            <a:off x="0" y="1196974"/>
            <a:ext cx="9144000" cy="5076827"/>
            <a:chOff x="0" y="1196974"/>
            <a:chExt cx="9144000" cy="5076827"/>
          </a:xfrm>
        </p:grpSpPr>
        <p:pic>
          <p:nvPicPr>
            <p:cNvPr id="5" name="Immagine 4"/>
            <p:cNvPicPr>
              <a:picLocks noChangeAspect="1"/>
            </p:cNvPicPr>
            <p:nvPr/>
          </p:nvPicPr>
          <p:blipFill rotWithShape="1">
            <a:blip r:embed="rId3"/>
            <a:srcRect t="5264"/>
            <a:stretch/>
          </p:blipFill>
          <p:spPr>
            <a:xfrm>
              <a:off x="0" y="1196974"/>
              <a:ext cx="9144000" cy="2511425"/>
            </a:xfrm>
            <a:prstGeom prst="rect">
              <a:avLst/>
            </a:prstGeom>
          </p:spPr>
        </p:pic>
        <p:pic>
          <p:nvPicPr>
            <p:cNvPr id="6" name="Immagine 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3708401"/>
              <a:ext cx="9144000" cy="2565400"/>
            </a:xfrm>
            <a:prstGeom prst="rect">
              <a:avLst/>
            </a:prstGeom>
          </p:spPr>
        </p:pic>
      </p:grpSp>
      <p:cxnSp>
        <p:nvCxnSpPr>
          <p:cNvPr id="12" name="Connettore 1 11"/>
          <p:cNvCxnSpPr/>
          <p:nvPr/>
        </p:nvCxnSpPr>
        <p:spPr bwMode="auto">
          <a:xfrm>
            <a:off x="1739900" y="3919220"/>
            <a:ext cx="5868000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Connettore 1 12"/>
          <p:cNvCxnSpPr/>
          <p:nvPr/>
        </p:nvCxnSpPr>
        <p:spPr bwMode="auto">
          <a:xfrm>
            <a:off x="1050290" y="4072890"/>
            <a:ext cx="900000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0" name="Immagin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4678" y="4408597"/>
            <a:ext cx="4277322" cy="1676634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5" name="Text Box 21"/>
          <p:cNvSpPr txBox="1">
            <a:spLocks noChangeArrowheads="1"/>
          </p:cNvSpPr>
          <p:nvPr/>
        </p:nvSpPr>
        <p:spPr bwMode="auto">
          <a:xfrm>
            <a:off x="0" y="755968"/>
            <a:ext cx="91440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Carbonatites, limestones or both?</a:t>
            </a:r>
            <a:endParaRPr lang="en-GB" sz="2600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2528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4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4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5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21"/>
          <p:cNvSpPr txBox="1">
            <a:spLocks noChangeArrowheads="1"/>
          </p:cNvSpPr>
          <p:nvPr/>
        </p:nvSpPr>
        <p:spPr bwMode="auto">
          <a:xfrm>
            <a:off x="0" y="6318568"/>
            <a:ext cx="91440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it-IT" sz="1400" dirty="0" err="1" smtClean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Sklyarov</a:t>
            </a:r>
            <a:r>
              <a:rPr lang="it-IT" sz="1400" dirty="0" smtClean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 and </a:t>
            </a:r>
            <a:r>
              <a:rPr lang="it-IT" sz="1400" dirty="0" err="1" smtClean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Lavrenchuk</a:t>
            </a:r>
            <a:r>
              <a:rPr lang="it-IT" sz="1400" dirty="0" smtClean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 </a:t>
            </a:r>
            <a:r>
              <a:rPr lang="it-IT" sz="140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(</a:t>
            </a:r>
            <a:r>
              <a:rPr lang="it-IT" sz="1400" dirty="0" smtClean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2025) Geodyn </a:t>
            </a:r>
            <a:r>
              <a:rPr lang="it-IT" sz="1400" dirty="0" err="1" smtClean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Tecton</a:t>
            </a:r>
            <a:r>
              <a:rPr lang="it-IT" sz="1400" dirty="0" smtClean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, 16</a:t>
            </a:r>
            <a:endParaRPr lang="en-GB" sz="140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930400" y="12700"/>
            <a:ext cx="5283200" cy="823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Carbonatites</a:t>
            </a:r>
            <a:endParaRPr lang="en-GB" sz="4800" baseline="-25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3" name="Gruppo 2"/>
          <p:cNvGrpSpPr/>
          <p:nvPr/>
        </p:nvGrpSpPr>
        <p:grpSpPr>
          <a:xfrm>
            <a:off x="0" y="1198164"/>
            <a:ext cx="9144000" cy="5058572"/>
            <a:chOff x="0" y="1172764"/>
            <a:chExt cx="9144000" cy="5058572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3"/>
            <a:srcRect b="74087"/>
            <a:stretch/>
          </p:blipFill>
          <p:spPr>
            <a:xfrm>
              <a:off x="0" y="1172764"/>
              <a:ext cx="9144000" cy="1379936"/>
            </a:xfrm>
            <a:prstGeom prst="rect">
              <a:avLst/>
            </a:prstGeom>
          </p:spPr>
        </p:pic>
        <p:pic>
          <p:nvPicPr>
            <p:cNvPr id="9" name="Immagine 8"/>
            <p:cNvPicPr>
              <a:picLocks noChangeAspect="1"/>
            </p:cNvPicPr>
            <p:nvPr/>
          </p:nvPicPr>
          <p:blipFill rotWithShape="1">
            <a:blip r:embed="rId3"/>
            <a:srcRect t="30921"/>
            <a:stretch/>
          </p:blipFill>
          <p:spPr>
            <a:xfrm>
              <a:off x="0" y="2552700"/>
              <a:ext cx="9144000" cy="3678636"/>
            </a:xfrm>
            <a:prstGeom prst="rect">
              <a:avLst/>
            </a:prstGeom>
          </p:spPr>
        </p:pic>
      </p:grpSp>
      <p:cxnSp>
        <p:nvCxnSpPr>
          <p:cNvPr id="6" name="Connettore 1 5"/>
          <p:cNvCxnSpPr/>
          <p:nvPr/>
        </p:nvCxnSpPr>
        <p:spPr bwMode="auto">
          <a:xfrm>
            <a:off x="5930900" y="4864100"/>
            <a:ext cx="1562100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Connettore 1 11"/>
          <p:cNvCxnSpPr/>
          <p:nvPr/>
        </p:nvCxnSpPr>
        <p:spPr bwMode="auto">
          <a:xfrm>
            <a:off x="6102350" y="5048250"/>
            <a:ext cx="2412000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Connettore 1 12"/>
          <p:cNvCxnSpPr/>
          <p:nvPr/>
        </p:nvCxnSpPr>
        <p:spPr bwMode="auto">
          <a:xfrm>
            <a:off x="644525" y="5235575"/>
            <a:ext cx="1080000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Rettangolo arrotondato 9"/>
          <p:cNvSpPr/>
          <p:nvPr/>
        </p:nvSpPr>
        <p:spPr bwMode="auto">
          <a:xfrm>
            <a:off x="3816350" y="5241131"/>
            <a:ext cx="4514850" cy="192882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4" name="Text Box 21"/>
          <p:cNvSpPr txBox="1">
            <a:spLocks noChangeArrowheads="1"/>
          </p:cNvSpPr>
          <p:nvPr/>
        </p:nvSpPr>
        <p:spPr bwMode="auto">
          <a:xfrm>
            <a:off x="0" y="755968"/>
            <a:ext cx="91440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Carbonatites, limestones or both?</a:t>
            </a:r>
            <a:endParaRPr lang="en-GB" sz="2600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691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2"/>
          <p:cNvSpPr>
            <a:spLocks noChangeArrowheads="1"/>
          </p:cNvSpPr>
          <p:nvPr/>
        </p:nvSpPr>
        <p:spPr bwMode="auto">
          <a:xfrm>
            <a:off x="0" y="-4762"/>
            <a:ext cx="9144000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 algn="ctr" defTabSz="715963">
              <a:defRPr/>
            </a:pP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Rationale behind the definition of </a:t>
            </a:r>
            <a:b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“</a:t>
            </a: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</a:t>
            </a: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</a:t>
            </a: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(or intraplate-like)</a:t>
            </a:r>
            <a:r>
              <a:rPr lang="en-GB" sz="36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36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</a:t>
            </a:r>
            <a:b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“</a:t>
            </a: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</a:t>
            </a: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</a:t>
            </a: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(or subduction-related)</a:t>
            </a:r>
            <a:b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igneous rocks</a:t>
            </a: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3311526"/>
            <a:ext cx="9144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There is no “official” definition of “orogenic” or “anorogenic” igneous rock (or rock series).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1914525" y="4400550"/>
            <a:ext cx="531495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does this mean?</a:t>
            </a:r>
            <a:endParaRPr lang="en-GB" sz="28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1224035" y="5319713"/>
            <a:ext cx="642454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You can virtually say what you want</a:t>
            </a:r>
            <a:b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(more or less…).</a:t>
            </a:r>
            <a:endParaRPr lang="en-GB" sz="24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3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218" grpId="0"/>
      <p:bldP spid="3" grpId="0"/>
      <p:bldP spid="4" grpId="0"/>
      <p:bldP spid="5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1" name="Rectangle 3"/>
          <p:cNvSpPr>
            <a:spLocks noChangeArrowheads="1"/>
          </p:cNvSpPr>
          <p:nvPr/>
        </p:nvSpPr>
        <p:spPr bwMode="auto">
          <a:xfrm>
            <a:off x="169863" y="830263"/>
            <a:ext cx="8804274" cy="636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rgbClr val="FFFF00"/>
                </a:solidFill>
                <a:latin typeface="Calibri" pitchFamily="34" charset="0"/>
              </a:rPr>
              <a:t>Orogenic (or subduction-related) rocks</a:t>
            </a:r>
            <a:endParaRPr lang="en-GB" sz="2800" dirty="0">
              <a:solidFill>
                <a:srgbClr val="FFFF00"/>
              </a:solidFill>
              <a:latin typeface="Calibri" pitchFamily="34" charset="0"/>
            </a:endParaRPr>
          </a:p>
        </p:txBody>
      </p:sp>
      <p:sp>
        <p:nvSpPr>
          <p:cNvPr id="391173" name="Rectangle 5"/>
          <p:cNvSpPr>
            <a:spLocks noChangeArrowheads="1"/>
          </p:cNvSpPr>
          <p:nvPr/>
        </p:nvSpPr>
        <p:spPr bwMode="auto">
          <a:xfrm>
            <a:off x="0" y="2349500"/>
            <a:ext cx="9144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latin typeface="Calibri" pitchFamily="34" charset="0"/>
              </a:rPr>
              <a:t>How can they be identified?</a:t>
            </a:r>
          </a:p>
        </p:txBody>
      </p:sp>
      <p:sp>
        <p:nvSpPr>
          <p:cNvPr id="391174" name="Rectangle 6"/>
          <p:cNvSpPr>
            <a:spLocks noChangeArrowheads="1"/>
          </p:cNvSpPr>
          <p:nvPr/>
        </p:nvSpPr>
        <p:spPr bwMode="auto">
          <a:xfrm>
            <a:off x="17462" y="2879725"/>
            <a:ext cx="912653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latin typeface="Calibri" pitchFamily="34" charset="0"/>
              </a:rPr>
              <a:t>Rocks with geochemical characteristics similar to rocks generated above subduction zones (e.g., Andes, Indonesia). Easy? No, of course…</a:t>
            </a:r>
          </a:p>
        </p:txBody>
      </p:sp>
      <p:sp>
        <p:nvSpPr>
          <p:cNvPr id="391175" name="Rectangle 7"/>
          <p:cNvSpPr>
            <a:spLocks noChangeArrowheads="1"/>
          </p:cNvSpPr>
          <p:nvPr/>
        </p:nvSpPr>
        <p:spPr bwMode="auto">
          <a:xfrm>
            <a:off x="169863" y="1338263"/>
            <a:ext cx="8804274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200" u="sng" dirty="0">
                <a:solidFill>
                  <a:schemeClr val="bg1"/>
                </a:solidFill>
                <a:latin typeface="Calibri" pitchFamily="34" charset="0"/>
              </a:rPr>
              <a:t>Typically</a:t>
            </a:r>
            <a:r>
              <a:rPr lang="en-GB" sz="2200" dirty="0">
                <a:solidFill>
                  <a:schemeClr val="bg1"/>
                </a:solidFill>
                <a:latin typeface="Calibri" pitchFamily="34" charset="0"/>
              </a:rPr>
              <a:t>, subalkaline (calcalkaline, high-K calcalkaline) and alkaline (potassic to ultrapotassic). SiO</a:t>
            </a:r>
            <a:r>
              <a:rPr lang="en-GB" sz="2200" baseline="-25000" dirty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latin typeface="Calibri" pitchFamily="34" charset="0"/>
              </a:rPr>
              <a:t> content typically high (higher than typical “anorogenic” rocks).</a:t>
            </a:r>
          </a:p>
        </p:txBody>
      </p:sp>
      <p:sp>
        <p:nvSpPr>
          <p:cNvPr id="8" name="Rectangle 2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="" xmlns:a16="http://schemas.microsoft.com/office/drawing/2014/main" id="{2248C891-CFFC-40AC-34AC-D9934A79A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3841750"/>
            <a:ext cx="8804274" cy="608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rgbClr val="FFFF00"/>
                </a:solidFill>
                <a:latin typeface="Calibri" pitchFamily="34" charset="0"/>
              </a:rPr>
              <a:t>Anorogenic (or within-plate) rocks</a:t>
            </a:r>
            <a:r>
              <a:rPr lang="en-GB" sz="2800" dirty="0">
                <a:solidFill>
                  <a:srgbClr val="FFFF00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921BE3CF-77B0-D16C-9CF0-CA0FC0CC8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168900"/>
            <a:ext cx="9144000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latin typeface="Calibri" pitchFamily="34" charset="0"/>
              </a:rPr>
              <a:t>How can they be identified?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7B2AF247-7C45-C2FE-8C62-9B095684B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768471"/>
            <a:ext cx="9144000" cy="1089529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latin typeface="Calibri" pitchFamily="34" charset="0"/>
              </a:rPr>
              <a:t>Rocks with geochemical characteristics similar to rocks presently generated in oceanic intraplate tectonic settings (e.g. Hawaii).</a:t>
            </a:r>
            <a:br>
              <a:rPr lang="en-GB" sz="2400" dirty="0">
                <a:solidFill>
                  <a:schemeClr val="bg1"/>
                </a:solidFill>
                <a:latin typeface="Calibri" pitchFamily="34" charset="0"/>
              </a:rPr>
            </a:br>
            <a:r>
              <a:rPr lang="en-GB" sz="2400" dirty="0">
                <a:solidFill>
                  <a:schemeClr val="bg1"/>
                </a:solidFill>
                <a:latin typeface="Calibri" pitchFamily="34" charset="0"/>
              </a:rPr>
              <a:t>			Easy? No, of course…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="" xmlns:a16="http://schemas.microsoft.com/office/drawing/2014/main" id="{C6DA3FFC-C565-D229-658B-539D30680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4408488"/>
            <a:ext cx="8804274" cy="7017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200" u="sng" dirty="0">
                <a:solidFill>
                  <a:schemeClr val="bg1"/>
                </a:solidFill>
                <a:latin typeface="Calibri" pitchFamily="34" charset="0"/>
              </a:rPr>
              <a:t>Typically</a:t>
            </a:r>
            <a:r>
              <a:rPr lang="en-GB" sz="2200" dirty="0">
                <a:solidFill>
                  <a:schemeClr val="bg1"/>
                </a:solidFill>
                <a:latin typeface="Calibri" pitchFamily="34" charset="0"/>
              </a:rPr>
              <a:t>, subalkaline (tholeiitic) and alkaline (sodic). SiO</a:t>
            </a:r>
            <a:r>
              <a:rPr lang="en-GB" sz="2200" baseline="-25000" dirty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latin typeface="Calibri" pitchFamily="34" charset="0"/>
              </a:rPr>
              <a:t> content typically lower than “orogenic” rocks.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91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91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91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91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171" grpId="0"/>
      <p:bldP spid="391173" grpId="0"/>
      <p:bldP spid="391174" grpId="0"/>
      <p:bldP spid="391175" grpId="0"/>
      <p:bldP spid="8" grpId="0" autoUpdateAnimBg="0"/>
      <p:bldP spid="9" grpId="0" autoUpdateAnimBg="0"/>
      <p:bldP spid="2" grpId="0"/>
      <p:bldP spid="3" grpId="0"/>
      <p:bldP spid="4" grpId="0" animBg="1"/>
      <p:bldP spid="5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3" name="Rectangle 3"/>
          <p:cNvSpPr>
            <a:spLocks noChangeArrowheads="1"/>
          </p:cNvSpPr>
          <p:nvPr/>
        </p:nvSpPr>
        <p:spPr bwMode="auto">
          <a:xfrm>
            <a:off x="0" y="812800"/>
            <a:ext cx="9144000" cy="9787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Pay particular attention on the adverb “typically” of the two previous slides.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9125" name="Rectangle 5"/>
          <p:cNvSpPr>
            <a:spLocks noChangeArrowheads="1"/>
          </p:cNvSpPr>
          <p:nvPr/>
        </p:nvSpPr>
        <p:spPr bwMode="auto">
          <a:xfrm>
            <a:off x="169863" y="1974850"/>
            <a:ext cx="8804274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Indeed, we will see that some “anorogenic” lavas of the circum-Mediterranean area have potassic (e.g., K-basanites, leucitites) compositions.</a:t>
            </a:r>
          </a:p>
        </p:txBody>
      </p:sp>
      <p:sp>
        <p:nvSpPr>
          <p:cNvPr id="389126" name="Rectangle 6"/>
          <p:cNvSpPr>
            <a:spLocks noChangeArrowheads="1"/>
          </p:cNvSpPr>
          <p:nvPr/>
        </p:nvSpPr>
        <p:spPr bwMode="auto">
          <a:xfrm>
            <a:off x="169863" y="3308350"/>
            <a:ext cx="8804274" cy="14219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Where? Calatrava (Central Spain), Massif Central (France), Eifel (Germany), Bohemian Massif (Czech Republic). Also in Italy there are anorogenic rocks with K-enriched composition (analcime/leucite basanites; Montiferro, Sardinia).</a:t>
            </a:r>
          </a:p>
        </p:txBody>
      </p:sp>
      <p:sp>
        <p:nvSpPr>
          <p:cNvPr id="389127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89128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9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9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9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23" grpId="0"/>
      <p:bldP spid="389125" grpId="0"/>
      <p:bldP spid="38912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51" name="Line 7"/>
          <p:cNvSpPr>
            <a:spLocks noChangeShapeType="1"/>
          </p:cNvSpPr>
          <p:nvPr/>
        </p:nvSpPr>
        <p:spPr bwMode="auto">
          <a:xfrm>
            <a:off x="228600" y="3105150"/>
            <a:ext cx="8516938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655362" name="Rectangle 2"/>
          <p:cNvSpPr>
            <a:spLocks noChangeArrowheads="1"/>
          </p:cNvSpPr>
          <p:nvPr/>
        </p:nvSpPr>
        <p:spPr bwMode="auto">
          <a:xfrm>
            <a:off x="0" y="0"/>
            <a:ext cx="91440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drastic definition, however, is not always respected.	</a:t>
            </a:r>
          </a:p>
        </p:txBody>
      </p:sp>
      <p:sp>
        <p:nvSpPr>
          <p:cNvPr id="655363" name="Rectangle 3"/>
          <p:cNvSpPr>
            <a:spLocks noChangeArrowheads="1"/>
          </p:cNvSpPr>
          <p:nvPr/>
        </p:nvSpPr>
        <p:spPr bwMode="auto">
          <a:xfrm>
            <a:off x="0" y="1108075"/>
            <a:ext cx="9144000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 you know what a CIPW normative mineral is?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 you know how to calculate it?</a:t>
            </a:r>
          </a:p>
        </p:txBody>
      </p:sp>
      <p:sp>
        <p:nvSpPr>
          <p:cNvPr id="655364" name="Rectangle 4"/>
          <p:cNvSpPr>
            <a:spLocks noChangeArrowheads="1"/>
          </p:cNvSpPr>
          <p:nvPr/>
        </p:nvSpPr>
        <p:spPr bwMode="auto">
          <a:xfrm>
            <a:off x="0" y="3330575"/>
            <a:ext cx="9144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40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According to IUGS:</a:t>
            </a:r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241300" y="4013200"/>
            <a:ext cx="86614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Alkaline Basalt</a:t>
            </a:r>
            <a:r>
              <a:rPr lang="en-GB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must contain CIPW normative nepheline</a:t>
            </a:r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241300" y="5226050"/>
            <a:ext cx="8661400" cy="1195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3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Subalkaline Basalt</a:t>
            </a:r>
            <a:r>
              <a:rPr lang="en-GB" sz="3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does not contain CIPW normative nepheline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53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53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287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363" grpId="0" build="p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2"/>
          <p:cNvSpPr>
            <a:spLocks noChangeArrowheads="1"/>
          </p:cNvSpPr>
          <p:nvPr/>
        </p:nvSpPr>
        <p:spPr bwMode="auto">
          <a:xfrm>
            <a:off x="0" y="949325"/>
            <a:ext cx="9144000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latin typeface="Calibri" pitchFamily="34" charset="0"/>
              </a:rPr>
              <a:t>According to the IUGS sub-commission (Le Maitre, 1989) the classification diagrams </a:t>
            </a:r>
            <a:r>
              <a:rPr lang="en-GB" sz="2400" dirty="0">
                <a:solidFill>
                  <a:srgbClr val="FFFF00"/>
                </a:solidFill>
                <a:latin typeface="Calibri" pitchFamily="34" charset="0"/>
              </a:rPr>
              <a:t>TAS </a:t>
            </a:r>
            <a:r>
              <a:rPr lang="en-GB" sz="2400" dirty="0">
                <a:solidFill>
                  <a:schemeClr val="bg1"/>
                </a:solidFill>
                <a:latin typeface="Calibri" pitchFamily="34" charset="0"/>
              </a:rPr>
              <a:t>and </a:t>
            </a:r>
            <a:r>
              <a:rPr lang="en-GB" sz="2400" dirty="0">
                <a:solidFill>
                  <a:srgbClr val="FFFF00"/>
                </a:solidFill>
                <a:latin typeface="Calibri" pitchFamily="34" charset="0"/>
              </a:rPr>
              <a:t>QAPF</a:t>
            </a:r>
            <a:r>
              <a:rPr lang="en-GB" sz="2000" dirty="0">
                <a:solidFill>
                  <a:srgbClr val="FFFF00"/>
                </a:solidFill>
                <a:latin typeface="Calibri" pitchFamily="34" charset="0"/>
              </a:rPr>
              <a:t/>
            </a:r>
            <a:br>
              <a:rPr lang="en-GB" sz="2000" dirty="0">
                <a:solidFill>
                  <a:srgbClr val="FFFF00"/>
                </a:solidFill>
                <a:latin typeface="Calibri" pitchFamily="34" charset="0"/>
              </a:rPr>
            </a:br>
            <a:r>
              <a:rPr lang="en-GB" sz="2000" dirty="0">
                <a:solidFill>
                  <a:schemeClr val="bg1"/>
                </a:solidFill>
                <a:latin typeface="Calibri" pitchFamily="34" charset="0"/>
              </a:rPr>
              <a:t>DO NOT HAVE ANY GENETIC IMPLICATION</a:t>
            </a:r>
            <a:endParaRPr lang="en-GB" sz="2000" dirty="0">
              <a:solidFill>
                <a:srgbClr val="FFFF00"/>
              </a:solidFill>
              <a:latin typeface="Calibri" pitchFamily="34" charset="0"/>
            </a:endParaRPr>
          </a:p>
          <a:p>
            <a:pPr algn="ctr"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FFFF00"/>
                </a:solidFill>
                <a:latin typeface="Calibri" pitchFamily="34" charset="0"/>
              </a:rPr>
              <a:t>(i.e., they are ONLY DESCRIPTIVE).</a:t>
            </a:r>
          </a:p>
        </p:txBody>
      </p:sp>
      <p:sp>
        <p:nvSpPr>
          <p:cNvPr id="388099" name="Rectangle 3"/>
          <p:cNvSpPr>
            <a:spLocks noChangeArrowheads="1"/>
          </p:cNvSpPr>
          <p:nvPr/>
        </p:nvSpPr>
        <p:spPr bwMode="auto">
          <a:xfrm>
            <a:off x="2000250" y="2476500"/>
            <a:ext cx="51435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latin typeface="Calibri" pitchFamily="34" charset="0"/>
              </a:rPr>
              <a:t>What does this mean?</a:t>
            </a:r>
            <a:endParaRPr lang="en-GB" sz="28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8100" name="Rectangle 4"/>
          <p:cNvSpPr>
            <a:spLocks noChangeArrowheads="1"/>
          </p:cNvSpPr>
          <p:nvPr/>
        </p:nvSpPr>
        <p:spPr bwMode="auto">
          <a:xfrm>
            <a:off x="0" y="3079750"/>
            <a:ext cx="9144000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400" dirty="0">
                <a:solidFill>
                  <a:srgbClr val="FFFF00"/>
                </a:solidFill>
                <a:latin typeface="Calibri" pitchFamily="34" charset="0"/>
              </a:rPr>
              <a:t>We should only give a name to a rock. Full stop. Everything else is the fantasy and interpretation of the researchers:</a:t>
            </a:r>
            <a:br>
              <a:rPr lang="en-GB" sz="2400" dirty="0">
                <a:solidFill>
                  <a:srgbClr val="FFFF00"/>
                </a:solidFill>
                <a:latin typeface="Calibri" pitchFamily="34" charset="0"/>
              </a:rPr>
            </a:br>
            <a:r>
              <a:rPr lang="en-GB" sz="2400" dirty="0">
                <a:solidFill>
                  <a:srgbClr val="FFFF00"/>
                </a:solidFill>
                <a:latin typeface="Calibri" pitchFamily="34" charset="0"/>
              </a:rPr>
              <a:t> </a:t>
            </a:r>
            <a:r>
              <a:rPr lang="en-GB" sz="3200" dirty="0">
                <a:solidFill>
                  <a:srgbClr val="FFFF00"/>
                </a:solidFill>
                <a:latin typeface="Calibri" pitchFamily="34" charset="0"/>
              </a:rPr>
              <a:t>(</a:t>
            </a:r>
            <a:r>
              <a:rPr lang="en-GB" sz="3200" dirty="0">
                <a:solidFill>
                  <a:schemeClr val="bg1"/>
                </a:solidFill>
                <a:latin typeface="Calibri" pitchFamily="34" charset="0"/>
              </a:rPr>
              <a:t>Geo-Poetry</a:t>
            </a:r>
            <a:r>
              <a:rPr lang="en-GB" sz="3200" dirty="0">
                <a:solidFill>
                  <a:srgbClr val="FFFF00"/>
                </a:solidFill>
                <a:latin typeface="Calibri" pitchFamily="34" charset="0"/>
              </a:rPr>
              <a:t>)</a:t>
            </a:r>
            <a:endParaRPr lang="en-GB" sz="2000" dirty="0">
              <a:solidFill>
                <a:srgbClr val="FF9900"/>
              </a:solidFill>
              <a:latin typeface="Calibri" pitchFamily="34" charset="0"/>
            </a:endParaRPr>
          </a:p>
        </p:txBody>
      </p:sp>
      <p:sp>
        <p:nvSpPr>
          <p:cNvPr id="388103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latin typeface="Calibri" pitchFamily="34" charset="0"/>
              </a:rPr>
              <a:t>Orogenic? </a:t>
            </a:r>
          </a:p>
        </p:txBody>
      </p:sp>
      <p:sp>
        <p:nvSpPr>
          <p:cNvPr id="388104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latin typeface="Calibri" pitchFamily="34" charset="0"/>
              </a:rPr>
              <a:t>Anorogenic?</a:t>
            </a:r>
          </a:p>
        </p:txBody>
      </p:sp>
      <p:sp>
        <p:nvSpPr>
          <p:cNvPr id="2" name="Rectangle 2">
            <a:extLst>
              <a:ext uri="{FF2B5EF4-FFF2-40B4-BE49-F238E27FC236}">
                <a16:creationId xmlns="" xmlns:a16="http://schemas.microsoft.com/office/drawing/2014/main" id="{B961763A-3DE4-BB6C-FE32-69A1C394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418013"/>
            <a:ext cx="9144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US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magma should never be defined in terms of plate tectonics.</a:t>
            </a:r>
            <a:endParaRPr lang="en-US" sz="2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="" xmlns:a16="http://schemas.microsoft.com/office/drawing/2014/main" id="{44DFB05D-511D-B454-9991-4B7210C5F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00" y="6080125"/>
            <a:ext cx="86487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US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Examples? Any number you like (especially in the Tyrrhenian area).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F07710E3-A10F-84AA-E5D7-04AA525A7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50" y="5119688"/>
            <a:ext cx="86487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Concepts like “orogenic” and “anorogenic” are much too vague or without significance in terms of plate tectonics.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8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8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8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8098" grpId="0"/>
      <p:bldP spid="388099" grpId="0"/>
      <p:bldP spid="388100" grpId="0"/>
      <p:bldP spid="2" grpId="0"/>
      <p:bldP spid="3" grpId="0"/>
      <p:bldP spid="4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8" name="Rectangle 10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6050" name="Rectangle 2"/>
          <p:cNvSpPr>
            <a:spLocks noChangeArrowheads="1"/>
          </p:cNvSpPr>
          <p:nvPr/>
        </p:nvSpPr>
        <p:spPr bwMode="auto">
          <a:xfrm>
            <a:off x="217488" y="836613"/>
            <a:ext cx="8648700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Some Neogene Italian lavas (e.g., Mt. Etna, Sardinia, Hyblean Mts., Pantelleria and Linosa islands) have “anorogenic” geochemical characteristics. </a:t>
            </a:r>
            <a:endParaRPr lang="en-GB" sz="2800" u="sng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6054" name="Rectangle 6"/>
          <p:cNvSpPr>
            <a:spLocks noChangeArrowheads="1"/>
          </p:cNvSpPr>
          <p:nvPr/>
        </p:nvSpPr>
        <p:spPr bwMode="auto">
          <a:xfrm>
            <a:off x="158750" y="2306638"/>
            <a:ext cx="8985250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 these lavas be considered as “anorogenic” in terms of Within-Plate tectonic setting? Obviously no.</a:t>
            </a:r>
          </a:p>
        </p:txBody>
      </p:sp>
      <p:sp>
        <p:nvSpPr>
          <p:cNvPr id="386055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86056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pic>
        <p:nvPicPr>
          <p:cNvPr id="386057" name="Picture 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018936" y="3400425"/>
            <a:ext cx="7058390" cy="33877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386059" name="Text Box 11"/>
          <p:cNvSpPr txBox="1">
            <a:spLocks noChangeArrowheads="1"/>
          </p:cNvSpPr>
          <p:nvPr/>
        </p:nvSpPr>
        <p:spPr bwMode="auto">
          <a:xfrm>
            <a:off x="0" y="5784850"/>
            <a:ext cx="229711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1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From: Doglioni et al. 2001 (Terra Nova, 13, 25-31)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6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6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6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6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6050" grpId="0"/>
      <p:bldP spid="386054" grpId="0"/>
      <p:bldP spid="386059" grpId="0" build="p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43400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6" name="CasellaDiTesto 5"/>
          <p:cNvSpPr txBox="1"/>
          <p:nvPr/>
        </p:nvSpPr>
        <p:spPr>
          <a:xfrm>
            <a:off x="106363" y="752475"/>
            <a:ext cx="8931275" cy="860425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Arial" charset="0"/>
              </a:rPr>
              <a:t>Early Oligocene “subduction-related” volcanic rocks in the N. Apennines foreland setting.</a:t>
            </a:r>
            <a:endParaRPr lang="it-IT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Arial" charset="0"/>
            </a:endParaRPr>
          </a:p>
        </p:txBody>
      </p:sp>
      <p:pic>
        <p:nvPicPr>
          <p:cNvPr id="7" name="Immagine 6" descr="butta subito7.JPG"/>
          <p:cNvPicPr>
            <a:picLocks noChangeAspect="1"/>
          </p:cNvPicPr>
          <p:nvPr/>
        </p:nvPicPr>
        <p:blipFill>
          <a:blip r:embed="rId3" cstate="print"/>
          <a:srcRect l="1083" t="1263" r="1337" b="6841"/>
          <a:stretch>
            <a:fillRect/>
          </a:stretch>
        </p:blipFill>
        <p:spPr bwMode="auto">
          <a:xfrm>
            <a:off x="928688" y="2354263"/>
            <a:ext cx="7286625" cy="44323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8" name="Stella a 5 punte 7"/>
          <p:cNvSpPr/>
          <p:nvPr/>
        </p:nvSpPr>
        <p:spPr>
          <a:xfrm>
            <a:off x="5856288" y="3344863"/>
            <a:ext cx="498475" cy="500062"/>
          </a:xfrm>
          <a:prstGeom prst="star5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9" name="Stella a 5 punte 8"/>
          <p:cNvSpPr/>
          <p:nvPr/>
        </p:nvSpPr>
        <p:spPr>
          <a:xfrm>
            <a:off x="6143625" y="3925888"/>
            <a:ext cx="498475" cy="500062"/>
          </a:xfrm>
          <a:prstGeom prst="star5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106363" y="1538288"/>
            <a:ext cx="8931275" cy="868362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800" dirty="0">
                <a:solidFill>
                  <a:schemeClr val="bg1"/>
                </a:solidFill>
                <a:latin typeface="Calibri" pitchFamily="34" charset="0"/>
              </a:rPr>
              <a:t>Pliocene Tuscan lamproites considered unrelated with coeval subduction.</a:t>
            </a:r>
            <a:endParaRPr lang="it-IT" sz="2800" dirty="0">
              <a:solidFill>
                <a:srgbClr val="FFFF0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43400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pic>
        <p:nvPicPr>
          <p:cNvPr id="86024" name="Picture 2"/>
          <p:cNvPicPr>
            <a:picLocks noChangeAspect="1" noChangeArrowheads="1"/>
          </p:cNvPicPr>
          <p:nvPr/>
        </p:nvPicPr>
        <p:blipFill>
          <a:blip r:embed="rId3" cstate="print"/>
          <a:srcRect r="53687"/>
          <a:stretch>
            <a:fillRect/>
          </a:stretch>
        </p:blipFill>
        <p:spPr bwMode="auto">
          <a:xfrm>
            <a:off x="44450" y="1152525"/>
            <a:ext cx="4197350" cy="386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CasellaDiTesto 9"/>
          <p:cNvSpPr txBox="1"/>
          <p:nvPr/>
        </p:nvSpPr>
        <p:spPr>
          <a:xfrm>
            <a:off x="2235200" y="5054600"/>
            <a:ext cx="6754813" cy="366713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algn="r"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000" dirty="0">
                <a:solidFill>
                  <a:schemeClr val="bg1"/>
                </a:solidFill>
                <a:latin typeface="Calibri" pitchFamily="34" charset="0"/>
              </a:rPr>
              <a:t>From: Mattioli et al., (2012) Lithos, 134-135, 201-220</a:t>
            </a:r>
            <a:endParaRPr lang="it-IT" sz="20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1" name="CasellaDiTesto 10"/>
          <p:cNvSpPr txBox="1"/>
          <p:nvPr/>
        </p:nvSpPr>
        <p:spPr>
          <a:xfrm>
            <a:off x="106363" y="5529263"/>
            <a:ext cx="8931275" cy="757130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400" dirty="0">
                <a:solidFill>
                  <a:schemeClr val="bg1"/>
                </a:solidFill>
                <a:latin typeface="Calibri" pitchFamily="34" charset="0"/>
              </a:rPr>
              <a:t>Example of a subduction-related igneous activity (mostly calcalkaline andesites and dacites) in a foreland tectonic setting...</a:t>
            </a:r>
            <a:endParaRPr lang="it-IT" sz="2400" dirty="0">
              <a:solidFill>
                <a:srgbClr val="FFFF00"/>
              </a:solidFill>
              <a:latin typeface="Calibri" pitchFamily="34" charset="0"/>
            </a:endParaRPr>
          </a:p>
        </p:txBody>
      </p:sp>
      <p:cxnSp>
        <p:nvCxnSpPr>
          <p:cNvPr id="16" name="Connettore 1 15"/>
          <p:cNvCxnSpPr/>
          <p:nvPr/>
        </p:nvCxnSpPr>
        <p:spPr>
          <a:xfrm>
            <a:off x="2425700" y="2362200"/>
            <a:ext cx="393700" cy="822325"/>
          </a:xfrm>
          <a:prstGeom prst="line">
            <a:avLst/>
          </a:prstGeom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3" cstate="print"/>
          <a:srcRect l="46219" b="50328"/>
          <a:stretch>
            <a:fillRect/>
          </a:stretch>
        </p:blipFill>
        <p:spPr bwMode="auto">
          <a:xfrm>
            <a:off x="4233333" y="1152525"/>
            <a:ext cx="4874155" cy="1920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3" cstate="print"/>
          <a:srcRect l="46219" t="49453"/>
          <a:stretch>
            <a:fillRect/>
          </a:stretch>
        </p:blipFill>
        <p:spPr bwMode="auto">
          <a:xfrm>
            <a:off x="4233333" y="3064933"/>
            <a:ext cx="4874155" cy="1954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18" name="Connettore 1 17"/>
          <p:cNvCxnSpPr/>
          <p:nvPr/>
        </p:nvCxnSpPr>
        <p:spPr>
          <a:xfrm flipV="1">
            <a:off x="2165350" y="2974975"/>
            <a:ext cx="822325" cy="28575"/>
          </a:xfrm>
          <a:prstGeom prst="line">
            <a:avLst/>
          </a:prstGeom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Figura a mano libera 12"/>
          <p:cNvSpPr/>
          <p:nvPr/>
        </p:nvSpPr>
        <p:spPr>
          <a:xfrm>
            <a:off x="4102100" y="4070350"/>
            <a:ext cx="4854575" cy="860425"/>
          </a:xfrm>
          <a:custGeom>
            <a:avLst/>
            <a:gdLst>
              <a:gd name="connsiteX0" fmla="*/ 3277235 w 4853305"/>
              <a:gd name="connsiteY0" fmla="*/ 15875 h 860425"/>
              <a:gd name="connsiteX1" fmla="*/ 3021965 w 4853305"/>
              <a:gd name="connsiteY1" fmla="*/ 8255 h 860425"/>
              <a:gd name="connsiteX2" fmla="*/ 2633345 w 4853305"/>
              <a:gd name="connsiteY2" fmla="*/ 65405 h 860425"/>
              <a:gd name="connsiteX3" fmla="*/ 2035175 w 4853305"/>
              <a:gd name="connsiteY3" fmla="*/ 255905 h 860425"/>
              <a:gd name="connsiteX4" fmla="*/ 290195 w 4853305"/>
              <a:gd name="connsiteY4" fmla="*/ 774065 h 860425"/>
              <a:gd name="connsiteX5" fmla="*/ 294005 w 4853305"/>
              <a:gd name="connsiteY5" fmla="*/ 774065 h 860425"/>
              <a:gd name="connsiteX6" fmla="*/ 294005 w 4853305"/>
              <a:gd name="connsiteY6" fmla="*/ 785495 h 860425"/>
              <a:gd name="connsiteX7" fmla="*/ 545465 w 4853305"/>
              <a:gd name="connsiteY7" fmla="*/ 789305 h 860425"/>
              <a:gd name="connsiteX8" fmla="*/ 4785995 w 4853305"/>
              <a:gd name="connsiteY8" fmla="*/ 789305 h 860425"/>
              <a:gd name="connsiteX9" fmla="*/ 4785995 w 4853305"/>
              <a:gd name="connsiteY9" fmla="*/ 789305 h 860425"/>
              <a:gd name="connsiteX10" fmla="*/ 4785995 w 4853305"/>
              <a:gd name="connsiteY10" fmla="*/ 126365 h 860425"/>
              <a:gd name="connsiteX11" fmla="*/ 4759325 w 4853305"/>
              <a:gd name="connsiteY11" fmla="*/ 133985 h 860425"/>
              <a:gd name="connsiteX12" fmla="*/ 4222115 w 4853305"/>
              <a:gd name="connsiteY12" fmla="*/ 137795 h 860425"/>
              <a:gd name="connsiteX13" fmla="*/ 3532505 w 4853305"/>
              <a:gd name="connsiteY13" fmla="*/ 61595 h 860425"/>
              <a:gd name="connsiteX14" fmla="*/ 3277235 w 4853305"/>
              <a:gd name="connsiteY14" fmla="*/ 15875 h 86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53305" h="860425">
                <a:moveTo>
                  <a:pt x="3277235" y="15875"/>
                </a:moveTo>
                <a:cubicBezTo>
                  <a:pt x="3192145" y="6985"/>
                  <a:pt x="3129280" y="0"/>
                  <a:pt x="3021965" y="8255"/>
                </a:cubicBezTo>
                <a:cubicBezTo>
                  <a:pt x="2914650" y="16510"/>
                  <a:pt x="2797810" y="24130"/>
                  <a:pt x="2633345" y="65405"/>
                </a:cubicBezTo>
                <a:cubicBezTo>
                  <a:pt x="2468880" y="106680"/>
                  <a:pt x="2035175" y="255905"/>
                  <a:pt x="2035175" y="255905"/>
                </a:cubicBezTo>
                <a:lnTo>
                  <a:pt x="290195" y="774065"/>
                </a:lnTo>
                <a:cubicBezTo>
                  <a:pt x="0" y="860425"/>
                  <a:pt x="293370" y="772160"/>
                  <a:pt x="294005" y="774065"/>
                </a:cubicBezTo>
                <a:cubicBezTo>
                  <a:pt x="294640" y="775970"/>
                  <a:pt x="252095" y="782955"/>
                  <a:pt x="294005" y="785495"/>
                </a:cubicBezTo>
                <a:cubicBezTo>
                  <a:pt x="335915" y="788035"/>
                  <a:pt x="545465" y="789305"/>
                  <a:pt x="545465" y="789305"/>
                </a:cubicBezTo>
                <a:lnTo>
                  <a:pt x="4785995" y="789305"/>
                </a:lnTo>
                <a:lnTo>
                  <a:pt x="4785995" y="789305"/>
                </a:lnTo>
                <a:cubicBezTo>
                  <a:pt x="4785995" y="678815"/>
                  <a:pt x="4790440" y="235585"/>
                  <a:pt x="4785995" y="126365"/>
                </a:cubicBezTo>
                <a:cubicBezTo>
                  <a:pt x="4781550" y="17145"/>
                  <a:pt x="4853305" y="132080"/>
                  <a:pt x="4759325" y="133985"/>
                </a:cubicBezTo>
                <a:cubicBezTo>
                  <a:pt x="4665345" y="135890"/>
                  <a:pt x="4426585" y="149860"/>
                  <a:pt x="4222115" y="137795"/>
                </a:cubicBezTo>
                <a:cubicBezTo>
                  <a:pt x="4017645" y="125730"/>
                  <a:pt x="3692525" y="81915"/>
                  <a:pt x="3532505" y="61595"/>
                </a:cubicBezTo>
                <a:cubicBezTo>
                  <a:pt x="3372485" y="41275"/>
                  <a:pt x="3362325" y="24765"/>
                  <a:pt x="3277235" y="15875"/>
                </a:cubicBezTo>
                <a:close/>
              </a:path>
            </a:pathLst>
          </a:custGeom>
          <a:solidFill>
            <a:srgbClr val="FF66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it-IT">
              <a:effectLst/>
              <a:latin typeface="Calibri" pitchFamily="34" charset="0"/>
            </a:endParaRPr>
          </a:p>
        </p:txBody>
      </p:sp>
      <p:sp>
        <p:nvSpPr>
          <p:cNvPr id="14" name="CasellaDiTesto 13"/>
          <p:cNvSpPr txBox="1"/>
          <p:nvPr/>
        </p:nvSpPr>
        <p:spPr>
          <a:xfrm>
            <a:off x="6572250" y="4216400"/>
            <a:ext cx="2312988" cy="646331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/>
          <a:p>
            <a:pPr algn="r"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000" dirty="0">
                <a:solidFill>
                  <a:schemeClr val="bg1"/>
                </a:solidFill>
                <a:latin typeface="Calibri" pitchFamily="34" charset="0"/>
              </a:rPr>
              <a:t>Andesites in a foreland setting</a:t>
            </a:r>
            <a:endParaRPr lang="it-IT" sz="2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3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3" grpId="1" animBg="1"/>
      <p:bldP spid="13" grpId="2" animBg="1"/>
      <p:bldP spid="14" grpId="0"/>
      <p:bldP spid="14" grpId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43400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7" name="CasellaDiTesto 6"/>
          <p:cNvSpPr txBox="1"/>
          <p:nvPr/>
        </p:nvSpPr>
        <p:spPr>
          <a:xfrm>
            <a:off x="106363" y="855663"/>
            <a:ext cx="8931275" cy="868362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2800" dirty="0">
                <a:solidFill>
                  <a:schemeClr val="bg1"/>
                </a:solidFill>
                <a:latin typeface="Calibri" pitchFamily="34" charset="0"/>
              </a:rPr>
              <a:t>Pliocene Tuscan lamproites considered unrelated with coeval subduction.</a:t>
            </a:r>
            <a:endParaRPr lang="en-GB" sz="2800" dirty="0">
              <a:solidFill>
                <a:srgbClr val="FFFF00"/>
              </a:solidFill>
              <a:latin typeface="Calibri" pitchFamily="34" charset="0"/>
            </a:endParaRPr>
          </a:p>
        </p:txBody>
      </p:sp>
      <p:pic>
        <p:nvPicPr>
          <p:cNvPr id="19149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97338" y="1700213"/>
            <a:ext cx="5046662" cy="5157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" name="CasellaDiTesto 7"/>
          <p:cNvSpPr txBox="1"/>
          <p:nvPr/>
        </p:nvSpPr>
        <p:spPr>
          <a:xfrm>
            <a:off x="80963" y="2617788"/>
            <a:ext cx="3917950" cy="1200329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  <a:cs typeface="Arial" charset="0"/>
              </a:rPr>
              <a:t>Stage 1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  <a:cs typeface="Arial" charset="0"/>
              </a:rPr>
              <a:t>: SE-directed Alpine Tethys subduction phase  (Cretaceous-Eocene).</a:t>
            </a:r>
          </a:p>
        </p:txBody>
      </p:sp>
      <p:sp>
        <p:nvSpPr>
          <p:cNvPr id="12" name="CasellaDiTesto 11"/>
          <p:cNvSpPr txBox="1"/>
          <p:nvPr/>
        </p:nvSpPr>
        <p:spPr>
          <a:xfrm>
            <a:off x="406400" y="6253163"/>
            <a:ext cx="3654425" cy="534987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/>
          <a:p>
            <a:pPr fontAlgn="auto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GB" sz="1600" dirty="0">
                <a:solidFill>
                  <a:schemeClr val="bg1"/>
                </a:solidFill>
                <a:effectLst/>
                <a:latin typeface="Calibri" pitchFamily="34" charset="0"/>
              </a:rPr>
              <a:t>From: Peccerillo (2005) Plio-Quaternary volcanism of Italy, Springer, 17-50</a:t>
            </a:r>
          </a:p>
        </p:txBody>
      </p:sp>
      <p:sp>
        <p:nvSpPr>
          <p:cNvPr id="13" name="CasellaDiTesto 12"/>
          <p:cNvSpPr txBox="1"/>
          <p:nvPr/>
        </p:nvSpPr>
        <p:spPr>
          <a:xfrm>
            <a:off x="142875" y="1700213"/>
            <a:ext cx="3917950" cy="954087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800">
                <a:solidFill>
                  <a:srgbClr val="FFFF00"/>
                </a:solidFill>
                <a:latin typeface="Calibri" pitchFamily="34" charset="0"/>
                <a:cs typeface="Arial" charset="0"/>
              </a:rPr>
              <a:t>Possible origin of Tuscan lamproites</a:t>
            </a:r>
            <a:endParaRPr lang="en-GB" sz="280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1" name="Rettangolo arrotondato 10"/>
          <p:cNvSpPr/>
          <p:nvPr/>
        </p:nvSpPr>
        <p:spPr>
          <a:xfrm>
            <a:off x="8183563" y="1752600"/>
            <a:ext cx="846137" cy="360363"/>
          </a:xfrm>
          <a:prstGeom prst="roundRect">
            <a:avLst/>
          </a:prstGeom>
          <a:noFill/>
          <a:ln w="57150">
            <a:solidFill>
              <a:srgbClr val="FF00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14" name="CasellaDiTesto 13"/>
          <p:cNvSpPr txBox="1"/>
          <p:nvPr/>
        </p:nvSpPr>
        <p:spPr>
          <a:xfrm>
            <a:off x="80963" y="4260850"/>
            <a:ext cx="3917950" cy="1569660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  <a:cs typeface="Arial" charset="0"/>
              </a:rPr>
              <a:t>Stage 2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  <a:cs typeface="Arial" charset="0"/>
              </a:rPr>
              <a:t>: NW-directed Apennine subduction phase after subduction flip (Oligo-Miocene to present).</a:t>
            </a:r>
          </a:p>
        </p:txBody>
      </p:sp>
      <p:sp>
        <p:nvSpPr>
          <p:cNvPr id="2" name="Rettangolo arrotondato 14"/>
          <p:cNvSpPr/>
          <p:nvPr/>
        </p:nvSpPr>
        <p:spPr>
          <a:xfrm>
            <a:off x="8183563" y="4227513"/>
            <a:ext cx="846137" cy="358775"/>
          </a:xfrm>
          <a:prstGeom prst="roundRect">
            <a:avLst/>
          </a:prstGeom>
          <a:noFill/>
          <a:ln w="57150">
            <a:solidFill>
              <a:srgbClr val="FF00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17" name="Figura a mano libera 16"/>
          <p:cNvSpPr/>
          <p:nvPr/>
        </p:nvSpPr>
        <p:spPr>
          <a:xfrm>
            <a:off x="7313613" y="2803525"/>
            <a:ext cx="673100" cy="495300"/>
          </a:xfrm>
          <a:custGeom>
            <a:avLst/>
            <a:gdLst>
              <a:gd name="connsiteX0" fmla="*/ 204258 w 672041"/>
              <a:gd name="connsiteY0" fmla="*/ 409575 h 495300"/>
              <a:gd name="connsiteX1" fmla="*/ 121708 w 672041"/>
              <a:gd name="connsiteY1" fmla="*/ 365125 h 495300"/>
              <a:gd name="connsiteX2" fmla="*/ 26458 w 672041"/>
              <a:gd name="connsiteY2" fmla="*/ 301625 h 495300"/>
              <a:gd name="connsiteX3" fmla="*/ 13758 w 672041"/>
              <a:gd name="connsiteY3" fmla="*/ 206375 h 495300"/>
              <a:gd name="connsiteX4" fmla="*/ 109008 w 672041"/>
              <a:gd name="connsiteY4" fmla="*/ 117475 h 495300"/>
              <a:gd name="connsiteX5" fmla="*/ 166158 w 672041"/>
              <a:gd name="connsiteY5" fmla="*/ 123825 h 495300"/>
              <a:gd name="connsiteX6" fmla="*/ 223308 w 672041"/>
              <a:gd name="connsiteY6" fmla="*/ 47625 h 495300"/>
              <a:gd name="connsiteX7" fmla="*/ 280458 w 672041"/>
              <a:gd name="connsiteY7" fmla="*/ 22225 h 495300"/>
              <a:gd name="connsiteX8" fmla="*/ 407458 w 672041"/>
              <a:gd name="connsiteY8" fmla="*/ 9525 h 495300"/>
              <a:gd name="connsiteX9" fmla="*/ 528108 w 672041"/>
              <a:gd name="connsiteY9" fmla="*/ 9525 h 495300"/>
              <a:gd name="connsiteX10" fmla="*/ 648758 w 672041"/>
              <a:gd name="connsiteY10" fmla="*/ 66675 h 495300"/>
              <a:gd name="connsiteX11" fmla="*/ 667808 w 672041"/>
              <a:gd name="connsiteY11" fmla="*/ 206375 h 495300"/>
              <a:gd name="connsiteX12" fmla="*/ 655108 w 672041"/>
              <a:gd name="connsiteY12" fmla="*/ 314325 h 495300"/>
              <a:gd name="connsiteX13" fmla="*/ 585258 w 672041"/>
              <a:gd name="connsiteY13" fmla="*/ 466725 h 495300"/>
              <a:gd name="connsiteX14" fmla="*/ 547158 w 672041"/>
              <a:gd name="connsiteY14" fmla="*/ 485775 h 495300"/>
              <a:gd name="connsiteX15" fmla="*/ 451908 w 672041"/>
              <a:gd name="connsiteY15" fmla="*/ 454025 h 495300"/>
              <a:gd name="connsiteX16" fmla="*/ 375708 w 672041"/>
              <a:gd name="connsiteY16" fmla="*/ 396875 h 495300"/>
              <a:gd name="connsiteX17" fmla="*/ 204258 w 672041"/>
              <a:gd name="connsiteY17" fmla="*/ 40957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2041" h="495300">
                <a:moveTo>
                  <a:pt x="204258" y="409575"/>
                </a:moveTo>
                <a:cubicBezTo>
                  <a:pt x="161925" y="404283"/>
                  <a:pt x="151341" y="383117"/>
                  <a:pt x="121708" y="365125"/>
                </a:cubicBezTo>
                <a:cubicBezTo>
                  <a:pt x="92075" y="347133"/>
                  <a:pt x="44450" y="328083"/>
                  <a:pt x="26458" y="301625"/>
                </a:cubicBezTo>
                <a:cubicBezTo>
                  <a:pt x="8466" y="275167"/>
                  <a:pt x="0" y="237067"/>
                  <a:pt x="13758" y="206375"/>
                </a:cubicBezTo>
                <a:cubicBezTo>
                  <a:pt x="27516" y="175683"/>
                  <a:pt x="83608" y="131233"/>
                  <a:pt x="109008" y="117475"/>
                </a:cubicBezTo>
                <a:cubicBezTo>
                  <a:pt x="134408" y="103717"/>
                  <a:pt x="147108" y="135467"/>
                  <a:pt x="166158" y="123825"/>
                </a:cubicBezTo>
                <a:cubicBezTo>
                  <a:pt x="185208" y="112183"/>
                  <a:pt x="204258" y="64558"/>
                  <a:pt x="223308" y="47625"/>
                </a:cubicBezTo>
                <a:cubicBezTo>
                  <a:pt x="242358" y="30692"/>
                  <a:pt x="249766" y="28575"/>
                  <a:pt x="280458" y="22225"/>
                </a:cubicBezTo>
                <a:cubicBezTo>
                  <a:pt x="311150" y="15875"/>
                  <a:pt x="366183" y="11642"/>
                  <a:pt x="407458" y="9525"/>
                </a:cubicBezTo>
                <a:cubicBezTo>
                  <a:pt x="448733" y="7408"/>
                  <a:pt x="487891" y="0"/>
                  <a:pt x="528108" y="9525"/>
                </a:cubicBezTo>
                <a:cubicBezTo>
                  <a:pt x="568325" y="19050"/>
                  <a:pt x="625475" y="33867"/>
                  <a:pt x="648758" y="66675"/>
                </a:cubicBezTo>
                <a:cubicBezTo>
                  <a:pt x="672041" y="99483"/>
                  <a:pt x="666750" y="165100"/>
                  <a:pt x="667808" y="206375"/>
                </a:cubicBezTo>
                <a:cubicBezTo>
                  <a:pt x="668866" y="247650"/>
                  <a:pt x="668866" y="270933"/>
                  <a:pt x="655108" y="314325"/>
                </a:cubicBezTo>
                <a:cubicBezTo>
                  <a:pt x="641350" y="357717"/>
                  <a:pt x="603250" y="438150"/>
                  <a:pt x="585258" y="466725"/>
                </a:cubicBezTo>
                <a:cubicBezTo>
                  <a:pt x="567266" y="495300"/>
                  <a:pt x="569383" y="487892"/>
                  <a:pt x="547158" y="485775"/>
                </a:cubicBezTo>
                <a:cubicBezTo>
                  <a:pt x="524933" y="483658"/>
                  <a:pt x="480483" y="468842"/>
                  <a:pt x="451908" y="454025"/>
                </a:cubicBezTo>
                <a:cubicBezTo>
                  <a:pt x="423333" y="439208"/>
                  <a:pt x="411691" y="406400"/>
                  <a:pt x="375708" y="396875"/>
                </a:cubicBezTo>
                <a:cubicBezTo>
                  <a:pt x="339725" y="387350"/>
                  <a:pt x="246591" y="414867"/>
                  <a:pt x="204258" y="409575"/>
                </a:cubicBez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18" name="Figura a mano libera 17"/>
          <p:cNvSpPr/>
          <p:nvPr/>
        </p:nvSpPr>
        <p:spPr>
          <a:xfrm>
            <a:off x="4545013" y="5110163"/>
            <a:ext cx="798512" cy="327025"/>
          </a:xfrm>
          <a:custGeom>
            <a:avLst/>
            <a:gdLst>
              <a:gd name="connsiteX0" fmla="*/ 2117 w 799042"/>
              <a:gd name="connsiteY0" fmla="*/ 21167 h 328084"/>
              <a:gd name="connsiteX1" fmla="*/ 110067 w 799042"/>
              <a:gd name="connsiteY1" fmla="*/ 160867 h 328084"/>
              <a:gd name="connsiteX2" fmla="*/ 198967 w 799042"/>
              <a:gd name="connsiteY2" fmla="*/ 256117 h 328084"/>
              <a:gd name="connsiteX3" fmla="*/ 268817 w 799042"/>
              <a:gd name="connsiteY3" fmla="*/ 306917 h 328084"/>
              <a:gd name="connsiteX4" fmla="*/ 472017 w 799042"/>
              <a:gd name="connsiteY4" fmla="*/ 313267 h 328084"/>
              <a:gd name="connsiteX5" fmla="*/ 681567 w 799042"/>
              <a:gd name="connsiteY5" fmla="*/ 218017 h 328084"/>
              <a:gd name="connsiteX6" fmla="*/ 745067 w 799042"/>
              <a:gd name="connsiteY6" fmla="*/ 160867 h 328084"/>
              <a:gd name="connsiteX7" fmla="*/ 783167 w 799042"/>
              <a:gd name="connsiteY7" fmla="*/ 103717 h 328084"/>
              <a:gd name="connsiteX8" fmla="*/ 783167 w 799042"/>
              <a:gd name="connsiteY8" fmla="*/ 91017 h 328084"/>
              <a:gd name="connsiteX9" fmla="*/ 687917 w 799042"/>
              <a:gd name="connsiteY9" fmla="*/ 110067 h 328084"/>
              <a:gd name="connsiteX10" fmla="*/ 465667 w 799042"/>
              <a:gd name="connsiteY10" fmla="*/ 122767 h 328084"/>
              <a:gd name="connsiteX11" fmla="*/ 345017 w 799042"/>
              <a:gd name="connsiteY11" fmla="*/ 122767 h 328084"/>
              <a:gd name="connsiteX12" fmla="*/ 237067 w 799042"/>
              <a:gd name="connsiteY12" fmla="*/ 71967 h 328084"/>
              <a:gd name="connsiteX13" fmla="*/ 122767 w 799042"/>
              <a:gd name="connsiteY13" fmla="*/ 33867 h 328084"/>
              <a:gd name="connsiteX14" fmla="*/ 2117 w 799042"/>
              <a:gd name="connsiteY14" fmla="*/ 21167 h 328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99042" h="328084">
                <a:moveTo>
                  <a:pt x="2117" y="21167"/>
                </a:moveTo>
                <a:cubicBezTo>
                  <a:pt x="0" y="42334"/>
                  <a:pt x="77259" y="121709"/>
                  <a:pt x="110067" y="160867"/>
                </a:cubicBezTo>
                <a:cubicBezTo>
                  <a:pt x="142875" y="200025"/>
                  <a:pt x="172509" y="231775"/>
                  <a:pt x="198967" y="256117"/>
                </a:cubicBezTo>
                <a:cubicBezTo>
                  <a:pt x="225425" y="280459"/>
                  <a:pt x="223309" y="297392"/>
                  <a:pt x="268817" y="306917"/>
                </a:cubicBezTo>
                <a:cubicBezTo>
                  <a:pt x="314325" y="316442"/>
                  <a:pt x="403225" y="328084"/>
                  <a:pt x="472017" y="313267"/>
                </a:cubicBezTo>
                <a:cubicBezTo>
                  <a:pt x="540809" y="298450"/>
                  <a:pt x="636059" y="243417"/>
                  <a:pt x="681567" y="218017"/>
                </a:cubicBezTo>
                <a:cubicBezTo>
                  <a:pt x="727075" y="192617"/>
                  <a:pt x="728134" y="179917"/>
                  <a:pt x="745067" y="160867"/>
                </a:cubicBezTo>
                <a:cubicBezTo>
                  <a:pt x="762000" y="141817"/>
                  <a:pt x="776817" y="115359"/>
                  <a:pt x="783167" y="103717"/>
                </a:cubicBezTo>
                <a:cubicBezTo>
                  <a:pt x="789517" y="92075"/>
                  <a:pt x="799042" y="89959"/>
                  <a:pt x="783167" y="91017"/>
                </a:cubicBezTo>
                <a:cubicBezTo>
                  <a:pt x="767292" y="92075"/>
                  <a:pt x="740834" y="104775"/>
                  <a:pt x="687917" y="110067"/>
                </a:cubicBezTo>
                <a:cubicBezTo>
                  <a:pt x="635000" y="115359"/>
                  <a:pt x="522817" y="120650"/>
                  <a:pt x="465667" y="122767"/>
                </a:cubicBezTo>
                <a:cubicBezTo>
                  <a:pt x="408517" y="124884"/>
                  <a:pt x="383117" y="131234"/>
                  <a:pt x="345017" y="122767"/>
                </a:cubicBezTo>
                <a:cubicBezTo>
                  <a:pt x="306917" y="114300"/>
                  <a:pt x="274109" y="86784"/>
                  <a:pt x="237067" y="71967"/>
                </a:cubicBezTo>
                <a:cubicBezTo>
                  <a:pt x="200025" y="57150"/>
                  <a:pt x="159809" y="39159"/>
                  <a:pt x="122767" y="33867"/>
                </a:cubicBezTo>
                <a:cubicBezTo>
                  <a:pt x="85725" y="28575"/>
                  <a:pt x="4234" y="0"/>
                  <a:pt x="2117" y="21167"/>
                </a:cubicBez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19" name="Figura a mano libera 18"/>
          <p:cNvSpPr/>
          <p:nvPr/>
        </p:nvSpPr>
        <p:spPr>
          <a:xfrm>
            <a:off x="5613400" y="5149850"/>
            <a:ext cx="842963" cy="280988"/>
          </a:xfrm>
          <a:custGeom>
            <a:avLst/>
            <a:gdLst>
              <a:gd name="connsiteX0" fmla="*/ 69850 w 842433"/>
              <a:gd name="connsiteY0" fmla="*/ 152400 h 280458"/>
              <a:gd name="connsiteX1" fmla="*/ 241300 w 842433"/>
              <a:gd name="connsiteY1" fmla="*/ 260350 h 280458"/>
              <a:gd name="connsiteX2" fmla="*/ 438150 w 842433"/>
              <a:gd name="connsiteY2" fmla="*/ 273050 h 280458"/>
              <a:gd name="connsiteX3" fmla="*/ 565150 w 842433"/>
              <a:gd name="connsiteY3" fmla="*/ 234950 h 280458"/>
              <a:gd name="connsiteX4" fmla="*/ 685800 w 842433"/>
              <a:gd name="connsiteY4" fmla="*/ 177800 h 280458"/>
              <a:gd name="connsiteX5" fmla="*/ 806450 w 842433"/>
              <a:gd name="connsiteY5" fmla="*/ 107950 h 280458"/>
              <a:gd name="connsiteX6" fmla="*/ 806450 w 842433"/>
              <a:gd name="connsiteY6" fmla="*/ 88900 h 280458"/>
              <a:gd name="connsiteX7" fmla="*/ 787400 w 842433"/>
              <a:gd name="connsiteY7" fmla="*/ 69850 h 280458"/>
              <a:gd name="connsiteX8" fmla="*/ 476250 w 842433"/>
              <a:gd name="connsiteY8" fmla="*/ 57150 h 280458"/>
              <a:gd name="connsiteX9" fmla="*/ 323850 w 842433"/>
              <a:gd name="connsiteY9" fmla="*/ 38100 h 280458"/>
              <a:gd name="connsiteX10" fmla="*/ 165100 w 842433"/>
              <a:gd name="connsiteY10" fmla="*/ 12700 h 280458"/>
              <a:gd name="connsiteX11" fmla="*/ 57150 w 842433"/>
              <a:gd name="connsiteY11" fmla="*/ 6350 h 280458"/>
              <a:gd name="connsiteX12" fmla="*/ 0 w 842433"/>
              <a:gd name="connsiteY12" fmla="*/ 50800 h 280458"/>
              <a:gd name="connsiteX13" fmla="*/ 69850 w 842433"/>
              <a:gd name="connsiteY13" fmla="*/ 152400 h 280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42433" h="280458">
                <a:moveTo>
                  <a:pt x="69850" y="152400"/>
                </a:moveTo>
                <a:cubicBezTo>
                  <a:pt x="110067" y="187325"/>
                  <a:pt x="179917" y="240242"/>
                  <a:pt x="241300" y="260350"/>
                </a:cubicBezTo>
                <a:cubicBezTo>
                  <a:pt x="302683" y="280458"/>
                  <a:pt x="384175" y="277283"/>
                  <a:pt x="438150" y="273050"/>
                </a:cubicBezTo>
                <a:cubicBezTo>
                  <a:pt x="492125" y="268817"/>
                  <a:pt x="523875" y="250825"/>
                  <a:pt x="565150" y="234950"/>
                </a:cubicBezTo>
                <a:cubicBezTo>
                  <a:pt x="606425" y="219075"/>
                  <a:pt x="645583" y="198967"/>
                  <a:pt x="685800" y="177800"/>
                </a:cubicBezTo>
                <a:cubicBezTo>
                  <a:pt x="726017" y="156633"/>
                  <a:pt x="786342" y="122767"/>
                  <a:pt x="806450" y="107950"/>
                </a:cubicBezTo>
                <a:cubicBezTo>
                  <a:pt x="826558" y="93133"/>
                  <a:pt x="809625" y="95250"/>
                  <a:pt x="806450" y="88900"/>
                </a:cubicBezTo>
                <a:cubicBezTo>
                  <a:pt x="803275" y="82550"/>
                  <a:pt x="842433" y="75142"/>
                  <a:pt x="787400" y="69850"/>
                </a:cubicBezTo>
                <a:cubicBezTo>
                  <a:pt x="732367" y="64558"/>
                  <a:pt x="553508" y="62442"/>
                  <a:pt x="476250" y="57150"/>
                </a:cubicBezTo>
                <a:cubicBezTo>
                  <a:pt x="398992" y="51858"/>
                  <a:pt x="375708" y="45508"/>
                  <a:pt x="323850" y="38100"/>
                </a:cubicBezTo>
                <a:cubicBezTo>
                  <a:pt x="271992" y="30692"/>
                  <a:pt x="209550" y="17992"/>
                  <a:pt x="165100" y="12700"/>
                </a:cubicBezTo>
                <a:cubicBezTo>
                  <a:pt x="120650" y="7408"/>
                  <a:pt x="84667" y="0"/>
                  <a:pt x="57150" y="6350"/>
                </a:cubicBezTo>
                <a:cubicBezTo>
                  <a:pt x="29633" y="12700"/>
                  <a:pt x="0" y="27517"/>
                  <a:pt x="0" y="50800"/>
                </a:cubicBezTo>
                <a:cubicBezTo>
                  <a:pt x="0" y="74083"/>
                  <a:pt x="29633" y="117475"/>
                  <a:pt x="69850" y="152400"/>
                </a:cubicBezTo>
                <a:close/>
              </a:path>
            </a:pathLst>
          </a:custGeom>
          <a:solidFill>
            <a:srgbClr val="FF0000">
              <a:alpha val="6980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effectLst/>
              <a:latin typeface="Calibri" pitchFamily="34" charset="0"/>
            </a:endParaRPr>
          </a:p>
        </p:txBody>
      </p:sp>
      <p:sp>
        <p:nvSpPr>
          <p:cNvPr id="20" name="CasellaDiTesto 19"/>
          <p:cNvSpPr txBox="1">
            <a:spLocks noChangeArrowheads="1"/>
          </p:cNvSpPr>
          <p:nvPr/>
        </p:nvSpPr>
        <p:spPr bwMode="auto">
          <a:xfrm>
            <a:off x="5059363" y="3495675"/>
            <a:ext cx="2284412" cy="922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GB" b="1" dirty="0">
                <a:solidFill>
                  <a:srgbClr val="FF0000"/>
                </a:solidFill>
                <a:effectLst/>
                <a:latin typeface="Calibri" pitchFamily="34" charset="0"/>
                <a:cs typeface="Arial" charset="0"/>
              </a:rPr>
              <a:t>Lamproitic       “subduction-related” activity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1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build="p"/>
      <p:bldP spid="12" grpId="0"/>
      <p:bldP spid="13" grpId="0"/>
      <p:bldP spid="11" grpId="0" animBg="1"/>
      <p:bldP spid="14" grpId="0" build="p"/>
      <p:bldP spid="2" grpId="0" animBg="1"/>
      <p:bldP spid="17" grpId="0" animBg="1"/>
      <p:bldP spid="18" grpId="0" animBg="1"/>
      <p:bldP spid="19" grpId="0" animBg="1"/>
      <p:bldP spid="20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2"/>
          <p:cNvSpPr>
            <a:spLocks noChangeArrowheads="1"/>
          </p:cNvSpPr>
          <p:nvPr/>
        </p:nvSpPr>
        <p:spPr bwMode="auto">
          <a:xfrm>
            <a:off x="169863" y="773113"/>
            <a:ext cx="8974137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latin typeface="Calibri" pitchFamily="34" charset="0"/>
              </a:rPr>
              <a:t>Let’s make another more general example.</a:t>
            </a:r>
          </a:p>
        </p:txBody>
      </p:sp>
      <p:sp>
        <p:nvSpPr>
          <p:cNvPr id="385028" name="Rectangle 4"/>
          <p:cNvSpPr>
            <a:spLocks noChangeArrowheads="1"/>
          </p:cNvSpPr>
          <p:nvPr/>
        </p:nvSpPr>
        <p:spPr bwMode="auto">
          <a:xfrm>
            <a:off x="0" y="5373688"/>
            <a:ext cx="3657600" cy="1154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400">
                <a:solidFill>
                  <a:schemeClr val="bg1"/>
                </a:solidFill>
                <a:latin typeface="Calibri" pitchFamily="34" charset="0"/>
              </a:rPr>
              <a:t>Obviously the </a:t>
            </a:r>
            <a:r>
              <a:rPr lang="en-GB" sz="3400">
                <a:solidFill>
                  <a:srgbClr val="FFFF00"/>
                </a:solidFill>
                <a:latin typeface="Calibri" pitchFamily="34" charset="0"/>
              </a:rPr>
              <a:t>Hawaiian Islands</a:t>
            </a:r>
            <a:r>
              <a:rPr lang="en-GB" sz="3400">
                <a:solidFill>
                  <a:schemeClr val="bg1"/>
                </a:solidFill>
                <a:latin typeface="Calibri" pitchFamily="34" charset="0"/>
              </a:rPr>
              <a:t>.</a:t>
            </a:r>
          </a:p>
        </p:txBody>
      </p:sp>
      <p:sp>
        <p:nvSpPr>
          <p:cNvPr id="385035" name="Rectangle 11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latin typeface="Calibri" pitchFamily="34" charset="0"/>
              </a:rPr>
              <a:t>Orogenic? </a:t>
            </a:r>
          </a:p>
        </p:txBody>
      </p:sp>
      <p:sp>
        <p:nvSpPr>
          <p:cNvPr id="385036" name="Rectangle 12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latin typeface="Calibri" pitchFamily="34" charset="0"/>
              </a:rPr>
              <a:t>Anorogenic?</a:t>
            </a:r>
          </a:p>
        </p:txBody>
      </p:sp>
      <p:pic>
        <p:nvPicPr>
          <p:cNvPr id="385037" name="Picture 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67113" y="1039813"/>
            <a:ext cx="5576887" cy="5576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385038" name="Rectangle 14"/>
          <p:cNvSpPr>
            <a:spLocks noChangeArrowheads="1"/>
          </p:cNvSpPr>
          <p:nvPr/>
        </p:nvSpPr>
        <p:spPr bwMode="auto">
          <a:xfrm>
            <a:off x="169862" y="1922463"/>
            <a:ext cx="3500437" cy="29124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latin typeface="Calibri" pitchFamily="34" charset="0"/>
              </a:rPr>
              <a:t>What is the typical locality characterized by igneous rocks with “</a:t>
            </a:r>
            <a:r>
              <a:rPr lang="en-GB" sz="2800" dirty="0">
                <a:solidFill>
                  <a:srgbClr val="FFFF00"/>
                </a:solidFill>
                <a:latin typeface="Calibri" pitchFamily="34" charset="0"/>
              </a:rPr>
              <a:t>anorogenic</a:t>
            </a:r>
            <a:r>
              <a:rPr lang="en-GB" sz="2800" dirty="0">
                <a:solidFill>
                  <a:schemeClr val="bg1"/>
                </a:solidFill>
                <a:latin typeface="Calibri" pitchFamily="34" charset="0"/>
              </a:rPr>
              <a:t>” geochemical characteristics?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5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5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5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5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5026" grpId="0"/>
      <p:bldP spid="385028" grpId="0"/>
      <p:bldP spid="385038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8218" name="Picture 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704850"/>
            <a:ext cx="9144000" cy="61515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478212" name="Rectangle 4"/>
          <p:cNvSpPr>
            <a:spLocks noChangeArrowheads="1"/>
          </p:cNvSpPr>
          <p:nvPr/>
        </p:nvSpPr>
        <p:spPr bwMode="auto">
          <a:xfrm>
            <a:off x="0" y="763588"/>
            <a:ext cx="9144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-"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&gt;3000 km away from continental crust.</a:t>
            </a:r>
          </a:p>
        </p:txBody>
      </p:sp>
      <p:sp>
        <p:nvSpPr>
          <p:cNvPr id="478213" name="Rectangle 5"/>
          <p:cNvSpPr>
            <a:spLocks noChangeArrowheads="1"/>
          </p:cNvSpPr>
          <p:nvPr/>
        </p:nvSpPr>
        <p:spPr bwMode="auto">
          <a:xfrm>
            <a:off x="0" y="2697163"/>
            <a:ext cx="9144000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 these magmas be considered “anorogenic” or “intra-plate”?</a:t>
            </a:r>
          </a:p>
        </p:txBody>
      </p:sp>
      <p:sp>
        <p:nvSpPr>
          <p:cNvPr id="478214" name="Rectangle 6"/>
          <p:cNvSpPr>
            <a:spLocks noChangeArrowheads="1"/>
          </p:cNvSpPr>
          <p:nvPr/>
        </p:nvSpPr>
        <p:spPr bwMode="auto">
          <a:xfrm>
            <a:off x="0" y="6089650"/>
            <a:ext cx="437515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4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Obviously YES!</a:t>
            </a:r>
          </a:p>
        </p:txBody>
      </p:sp>
      <p:sp>
        <p:nvSpPr>
          <p:cNvPr id="478215" name="Rectangle 7"/>
          <p:cNvSpPr>
            <a:spLocks noChangeArrowheads="1"/>
          </p:cNvSpPr>
          <p:nvPr/>
        </p:nvSpPr>
        <p:spPr bwMode="auto">
          <a:xfrm>
            <a:off x="4889500" y="6089650"/>
            <a:ext cx="416401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buFont typeface="Wingdings" pitchFamily="2" charset="2"/>
              <a:buNone/>
              <a:defRPr/>
            </a:pPr>
            <a:r>
              <a:rPr lang="en-GB" sz="44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(or NOT?)…</a:t>
            </a:r>
          </a:p>
        </p:txBody>
      </p:sp>
      <p:sp>
        <p:nvSpPr>
          <p:cNvPr id="478216" name="Rectangle 8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78217" name="Rectangle 9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0" y="1257300"/>
            <a:ext cx="9144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-"/>
              <a:defRPr/>
            </a:pP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Nearly</a:t>
            </a:r>
            <a:r>
              <a: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</a:t>
            </a:r>
            <a:r>
              <a: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</a:t>
            </a:r>
            <a:r>
              <a: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middle</a:t>
            </a:r>
            <a:r>
              <a: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of</a:t>
            </a:r>
            <a:r>
              <a: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</a:t>
            </a:r>
            <a:r>
              <a: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Pacific</a:t>
            </a:r>
            <a:r>
              <a: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Ocean</a:t>
            </a:r>
            <a:r>
              <a:rPr lang="en-GB" sz="2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Plate. </a:t>
            </a:r>
          </a:p>
        </p:txBody>
      </p:sp>
      <p:sp>
        <p:nvSpPr>
          <p:cNvPr id="478220" name="Rectangle 12"/>
          <p:cNvSpPr>
            <a:spLocks noChangeArrowheads="1"/>
          </p:cNvSpPr>
          <p:nvPr/>
        </p:nvSpPr>
        <p:spPr bwMode="auto">
          <a:xfrm>
            <a:off x="0" y="1717675"/>
            <a:ext cx="9144000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Tx/>
              <a:buChar char="-"/>
              <a:defRPr/>
            </a:pPr>
            <a:r>
              <a:rPr lang="en-GB" sz="1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1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1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1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Very far away from any subduction zone (either active or fossil).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8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7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8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78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7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47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8212" grpId="0"/>
      <p:bldP spid="478213" grpId="0"/>
      <p:bldP spid="478214" grpId="0"/>
      <p:bldP spid="478215" grpId="0"/>
      <p:bldP spid="478219" grpId="0"/>
      <p:bldP spid="478220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66800" y="6350"/>
            <a:ext cx="7016750" cy="685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Figura a mano libera 11"/>
          <p:cNvSpPr/>
          <p:nvPr/>
        </p:nvSpPr>
        <p:spPr>
          <a:xfrm>
            <a:off x="1366838" y="1096963"/>
            <a:ext cx="2405062" cy="5035550"/>
          </a:xfrm>
          <a:custGeom>
            <a:avLst/>
            <a:gdLst>
              <a:gd name="connsiteX0" fmla="*/ 1155700 w 2405380"/>
              <a:gd name="connsiteY0" fmla="*/ 4198620 h 4198620"/>
              <a:gd name="connsiteX1" fmla="*/ 835660 w 2405380"/>
              <a:gd name="connsiteY1" fmla="*/ 3771900 h 4198620"/>
              <a:gd name="connsiteX2" fmla="*/ 591820 w 2405380"/>
              <a:gd name="connsiteY2" fmla="*/ 3710940 h 4198620"/>
              <a:gd name="connsiteX3" fmla="*/ 195580 w 2405380"/>
              <a:gd name="connsiteY3" fmla="*/ 3154680 h 4198620"/>
              <a:gd name="connsiteX4" fmla="*/ 35560 w 2405380"/>
              <a:gd name="connsiteY4" fmla="*/ 2750820 h 4198620"/>
              <a:gd name="connsiteX5" fmla="*/ 20320 w 2405380"/>
              <a:gd name="connsiteY5" fmla="*/ 2057400 h 4198620"/>
              <a:gd name="connsiteX6" fmla="*/ 157480 w 2405380"/>
              <a:gd name="connsiteY6" fmla="*/ 1463040 h 4198620"/>
              <a:gd name="connsiteX7" fmla="*/ 317500 w 2405380"/>
              <a:gd name="connsiteY7" fmla="*/ 1325880 h 4198620"/>
              <a:gd name="connsiteX8" fmla="*/ 485140 w 2405380"/>
              <a:gd name="connsiteY8" fmla="*/ 1135380 h 4198620"/>
              <a:gd name="connsiteX9" fmla="*/ 614680 w 2405380"/>
              <a:gd name="connsiteY9" fmla="*/ 1013460 h 4198620"/>
              <a:gd name="connsiteX10" fmla="*/ 896620 w 2405380"/>
              <a:gd name="connsiteY10" fmla="*/ 998220 h 4198620"/>
              <a:gd name="connsiteX11" fmla="*/ 1170940 w 2405380"/>
              <a:gd name="connsiteY11" fmla="*/ 678180 h 4198620"/>
              <a:gd name="connsiteX12" fmla="*/ 1529080 w 2405380"/>
              <a:gd name="connsiteY12" fmla="*/ 533400 h 4198620"/>
              <a:gd name="connsiteX13" fmla="*/ 2001520 w 2405380"/>
              <a:gd name="connsiteY13" fmla="*/ 304800 h 4198620"/>
              <a:gd name="connsiteX14" fmla="*/ 2405380 w 2405380"/>
              <a:gd name="connsiteY14" fmla="*/ 0 h 4198620"/>
              <a:gd name="connsiteX0" fmla="*/ 1894085 w 2405380"/>
              <a:gd name="connsiteY0" fmla="*/ 5034853 h 5034853"/>
              <a:gd name="connsiteX1" fmla="*/ 835660 w 2405380"/>
              <a:gd name="connsiteY1" fmla="*/ 3771900 h 5034853"/>
              <a:gd name="connsiteX2" fmla="*/ 591820 w 2405380"/>
              <a:gd name="connsiteY2" fmla="*/ 3710940 h 5034853"/>
              <a:gd name="connsiteX3" fmla="*/ 195580 w 2405380"/>
              <a:gd name="connsiteY3" fmla="*/ 3154680 h 5034853"/>
              <a:gd name="connsiteX4" fmla="*/ 35560 w 2405380"/>
              <a:gd name="connsiteY4" fmla="*/ 2750820 h 5034853"/>
              <a:gd name="connsiteX5" fmla="*/ 20320 w 2405380"/>
              <a:gd name="connsiteY5" fmla="*/ 2057400 h 5034853"/>
              <a:gd name="connsiteX6" fmla="*/ 157480 w 2405380"/>
              <a:gd name="connsiteY6" fmla="*/ 1463040 h 5034853"/>
              <a:gd name="connsiteX7" fmla="*/ 317500 w 2405380"/>
              <a:gd name="connsiteY7" fmla="*/ 1325880 h 5034853"/>
              <a:gd name="connsiteX8" fmla="*/ 485140 w 2405380"/>
              <a:gd name="connsiteY8" fmla="*/ 1135380 h 5034853"/>
              <a:gd name="connsiteX9" fmla="*/ 614680 w 2405380"/>
              <a:gd name="connsiteY9" fmla="*/ 1013460 h 5034853"/>
              <a:gd name="connsiteX10" fmla="*/ 896620 w 2405380"/>
              <a:gd name="connsiteY10" fmla="*/ 998220 h 5034853"/>
              <a:gd name="connsiteX11" fmla="*/ 1170940 w 2405380"/>
              <a:gd name="connsiteY11" fmla="*/ 678180 h 5034853"/>
              <a:gd name="connsiteX12" fmla="*/ 1529080 w 2405380"/>
              <a:gd name="connsiteY12" fmla="*/ 533400 h 5034853"/>
              <a:gd name="connsiteX13" fmla="*/ 2001520 w 2405380"/>
              <a:gd name="connsiteY13" fmla="*/ 304800 h 5034853"/>
              <a:gd name="connsiteX14" fmla="*/ 2405380 w 2405380"/>
              <a:gd name="connsiteY14" fmla="*/ 0 h 5034853"/>
              <a:gd name="connsiteX0" fmla="*/ 1894085 w 2405380"/>
              <a:gd name="connsiteY0" fmla="*/ 5034853 h 5034853"/>
              <a:gd name="connsiteX1" fmla="*/ 1587587 w 2405380"/>
              <a:gd name="connsiteY1" fmla="*/ 4670439 h 5034853"/>
              <a:gd name="connsiteX2" fmla="*/ 835660 w 2405380"/>
              <a:gd name="connsiteY2" fmla="*/ 3771900 h 5034853"/>
              <a:gd name="connsiteX3" fmla="*/ 591820 w 2405380"/>
              <a:gd name="connsiteY3" fmla="*/ 3710940 h 5034853"/>
              <a:gd name="connsiteX4" fmla="*/ 195580 w 2405380"/>
              <a:gd name="connsiteY4" fmla="*/ 3154680 h 5034853"/>
              <a:gd name="connsiteX5" fmla="*/ 35560 w 2405380"/>
              <a:gd name="connsiteY5" fmla="*/ 2750820 h 5034853"/>
              <a:gd name="connsiteX6" fmla="*/ 20320 w 2405380"/>
              <a:gd name="connsiteY6" fmla="*/ 2057400 h 5034853"/>
              <a:gd name="connsiteX7" fmla="*/ 157480 w 2405380"/>
              <a:gd name="connsiteY7" fmla="*/ 1463040 h 5034853"/>
              <a:gd name="connsiteX8" fmla="*/ 317500 w 2405380"/>
              <a:gd name="connsiteY8" fmla="*/ 1325880 h 5034853"/>
              <a:gd name="connsiteX9" fmla="*/ 485140 w 2405380"/>
              <a:gd name="connsiteY9" fmla="*/ 1135380 h 5034853"/>
              <a:gd name="connsiteX10" fmla="*/ 614680 w 2405380"/>
              <a:gd name="connsiteY10" fmla="*/ 1013460 h 5034853"/>
              <a:gd name="connsiteX11" fmla="*/ 896620 w 2405380"/>
              <a:gd name="connsiteY11" fmla="*/ 998220 h 5034853"/>
              <a:gd name="connsiteX12" fmla="*/ 1170940 w 2405380"/>
              <a:gd name="connsiteY12" fmla="*/ 678180 h 5034853"/>
              <a:gd name="connsiteX13" fmla="*/ 1529080 w 2405380"/>
              <a:gd name="connsiteY13" fmla="*/ 533400 h 5034853"/>
              <a:gd name="connsiteX14" fmla="*/ 2001520 w 2405380"/>
              <a:gd name="connsiteY14" fmla="*/ 304800 h 5034853"/>
              <a:gd name="connsiteX15" fmla="*/ 2405380 w 2405380"/>
              <a:gd name="connsiteY15" fmla="*/ 0 h 5034853"/>
              <a:gd name="connsiteX0" fmla="*/ 1894085 w 2405380"/>
              <a:gd name="connsiteY0" fmla="*/ 5034853 h 5034853"/>
              <a:gd name="connsiteX1" fmla="*/ 1587587 w 2405380"/>
              <a:gd name="connsiteY1" fmla="*/ 4670439 h 5034853"/>
              <a:gd name="connsiteX2" fmla="*/ 1587587 w 2405380"/>
              <a:gd name="connsiteY2" fmla="*/ 4436433 h 5034853"/>
              <a:gd name="connsiteX3" fmla="*/ 835660 w 2405380"/>
              <a:gd name="connsiteY3" fmla="*/ 3771900 h 5034853"/>
              <a:gd name="connsiteX4" fmla="*/ 591820 w 2405380"/>
              <a:gd name="connsiteY4" fmla="*/ 3710940 h 5034853"/>
              <a:gd name="connsiteX5" fmla="*/ 195580 w 2405380"/>
              <a:gd name="connsiteY5" fmla="*/ 3154680 h 5034853"/>
              <a:gd name="connsiteX6" fmla="*/ 35560 w 2405380"/>
              <a:gd name="connsiteY6" fmla="*/ 2750820 h 5034853"/>
              <a:gd name="connsiteX7" fmla="*/ 20320 w 2405380"/>
              <a:gd name="connsiteY7" fmla="*/ 2057400 h 5034853"/>
              <a:gd name="connsiteX8" fmla="*/ 157480 w 2405380"/>
              <a:gd name="connsiteY8" fmla="*/ 1463040 h 5034853"/>
              <a:gd name="connsiteX9" fmla="*/ 317500 w 2405380"/>
              <a:gd name="connsiteY9" fmla="*/ 1325880 h 5034853"/>
              <a:gd name="connsiteX10" fmla="*/ 485140 w 2405380"/>
              <a:gd name="connsiteY10" fmla="*/ 1135380 h 5034853"/>
              <a:gd name="connsiteX11" fmla="*/ 614680 w 2405380"/>
              <a:gd name="connsiteY11" fmla="*/ 1013460 h 5034853"/>
              <a:gd name="connsiteX12" fmla="*/ 896620 w 2405380"/>
              <a:gd name="connsiteY12" fmla="*/ 998220 h 5034853"/>
              <a:gd name="connsiteX13" fmla="*/ 1170940 w 2405380"/>
              <a:gd name="connsiteY13" fmla="*/ 678180 h 5034853"/>
              <a:gd name="connsiteX14" fmla="*/ 1529080 w 2405380"/>
              <a:gd name="connsiteY14" fmla="*/ 533400 h 5034853"/>
              <a:gd name="connsiteX15" fmla="*/ 2001520 w 2405380"/>
              <a:gd name="connsiteY15" fmla="*/ 304800 h 5034853"/>
              <a:gd name="connsiteX16" fmla="*/ 2405380 w 2405380"/>
              <a:gd name="connsiteY16" fmla="*/ 0 h 5034853"/>
              <a:gd name="connsiteX0" fmla="*/ 1894085 w 2405380"/>
              <a:gd name="connsiteY0" fmla="*/ 5034853 h 5034853"/>
              <a:gd name="connsiteX1" fmla="*/ 1741744 w 2405380"/>
              <a:gd name="connsiteY1" fmla="*/ 4670087 h 5034853"/>
              <a:gd name="connsiteX2" fmla="*/ 1587587 w 2405380"/>
              <a:gd name="connsiteY2" fmla="*/ 4436433 h 5034853"/>
              <a:gd name="connsiteX3" fmla="*/ 835660 w 2405380"/>
              <a:gd name="connsiteY3" fmla="*/ 3771900 h 5034853"/>
              <a:gd name="connsiteX4" fmla="*/ 591820 w 2405380"/>
              <a:gd name="connsiteY4" fmla="*/ 3710940 h 5034853"/>
              <a:gd name="connsiteX5" fmla="*/ 195580 w 2405380"/>
              <a:gd name="connsiteY5" fmla="*/ 3154680 h 5034853"/>
              <a:gd name="connsiteX6" fmla="*/ 35560 w 2405380"/>
              <a:gd name="connsiteY6" fmla="*/ 2750820 h 5034853"/>
              <a:gd name="connsiteX7" fmla="*/ 20320 w 2405380"/>
              <a:gd name="connsiteY7" fmla="*/ 2057400 h 5034853"/>
              <a:gd name="connsiteX8" fmla="*/ 157480 w 2405380"/>
              <a:gd name="connsiteY8" fmla="*/ 1463040 h 5034853"/>
              <a:gd name="connsiteX9" fmla="*/ 317500 w 2405380"/>
              <a:gd name="connsiteY9" fmla="*/ 1325880 h 5034853"/>
              <a:gd name="connsiteX10" fmla="*/ 485140 w 2405380"/>
              <a:gd name="connsiteY10" fmla="*/ 1135380 h 5034853"/>
              <a:gd name="connsiteX11" fmla="*/ 614680 w 2405380"/>
              <a:gd name="connsiteY11" fmla="*/ 1013460 h 5034853"/>
              <a:gd name="connsiteX12" fmla="*/ 896620 w 2405380"/>
              <a:gd name="connsiteY12" fmla="*/ 998220 h 5034853"/>
              <a:gd name="connsiteX13" fmla="*/ 1170940 w 2405380"/>
              <a:gd name="connsiteY13" fmla="*/ 678180 h 5034853"/>
              <a:gd name="connsiteX14" fmla="*/ 1529080 w 2405380"/>
              <a:gd name="connsiteY14" fmla="*/ 533400 h 5034853"/>
              <a:gd name="connsiteX15" fmla="*/ 2001520 w 2405380"/>
              <a:gd name="connsiteY15" fmla="*/ 304800 h 5034853"/>
              <a:gd name="connsiteX16" fmla="*/ 2405380 w 2405380"/>
              <a:gd name="connsiteY16" fmla="*/ 0 h 5034853"/>
              <a:gd name="connsiteX0" fmla="*/ 1894085 w 2405380"/>
              <a:gd name="connsiteY0" fmla="*/ 5034853 h 5034853"/>
              <a:gd name="connsiteX1" fmla="*/ 1741744 w 2405380"/>
              <a:gd name="connsiteY1" fmla="*/ 4670087 h 5034853"/>
              <a:gd name="connsiteX2" fmla="*/ 1230495 w 2405380"/>
              <a:gd name="connsiteY2" fmla="*/ 4177305 h 5034853"/>
              <a:gd name="connsiteX3" fmla="*/ 835660 w 2405380"/>
              <a:gd name="connsiteY3" fmla="*/ 3771900 h 5034853"/>
              <a:gd name="connsiteX4" fmla="*/ 591820 w 2405380"/>
              <a:gd name="connsiteY4" fmla="*/ 3710940 h 5034853"/>
              <a:gd name="connsiteX5" fmla="*/ 195580 w 2405380"/>
              <a:gd name="connsiteY5" fmla="*/ 3154680 h 5034853"/>
              <a:gd name="connsiteX6" fmla="*/ 35560 w 2405380"/>
              <a:gd name="connsiteY6" fmla="*/ 2750820 h 5034853"/>
              <a:gd name="connsiteX7" fmla="*/ 20320 w 2405380"/>
              <a:gd name="connsiteY7" fmla="*/ 2057400 h 5034853"/>
              <a:gd name="connsiteX8" fmla="*/ 157480 w 2405380"/>
              <a:gd name="connsiteY8" fmla="*/ 1463040 h 5034853"/>
              <a:gd name="connsiteX9" fmla="*/ 317500 w 2405380"/>
              <a:gd name="connsiteY9" fmla="*/ 1325880 h 5034853"/>
              <a:gd name="connsiteX10" fmla="*/ 485140 w 2405380"/>
              <a:gd name="connsiteY10" fmla="*/ 1135380 h 5034853"/>
              <a:gd name="connsiteX11" fmla="*/ 614680 w 2405380"/>
              <a:gd name="connsiteY11" fmla="*/ 1013460 h 5034853"/>
              <a:gd name="connsiteX12" fmla="*/ 896620 w 2405380"/>
              <a:gd name="connsiteY12" fmla="*/ 998220 h 5034853"/>
              <a:gd name="connsiteX13" fmla="*/ 1170940 w 2405380"/>
              <a:gd name="connsiteY13" fmla="*/ 678180 h 5034853"/>
              <a:gd name="connsiteX14" fmla="*/ 1529080 w 2405380"/>
              <a:gd name="connsiteY14" fmla="*/ 533400 h 5034853"/>
              <a:gd name="connsiteX15" fmla="*/ 2001520 w 2405380"/>
              <a:gd name="connsiteY15" fmla="*/ 304800 h 5034853"/>
              <a:gd name="connsiteX16" fmla="*/ 2405380 w 2405380"/>
              <a:gd name="connsiteY16" fmla="*/ 0 h 5034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05380" h="5034853">
                <a:moveTo>
                  <a:pt x="1894085" y="5034853"/>
                </a:moveTo>
                <a:lnTo>
                  <a:pt x="1741744" y="4670087"/>
                </a:lnTo>
                <a:cubicBezTo>
                  <a:pt x="1690661" y="4607398"/>
                  <a:pt x="1381509" y="4327003"/>
                  <a:pt x="1230495" y="4177305"/>
                </a:cubicBezTo>
                <a:cubicBezTo>
                  <a:pt x="1079481" y="4027607"/>
                  <a:pt x="942106" y="3849628"/>
                  <a:pt x="835660" y="3771900"/>
                </a:cubicBezTo>
                <a:cubicBezTo>
                  <a:pt x="729214" y="3694173"/>
                  <a:pt x="698500" y="3813810"/>
                  <a:pt x="591820" y="3710940"/>
                </a:cubicBezTo>
                <a:cubicBezTo>
                  <a:pt x="485140" y="3608070"/>
                  <a:pt x="288290" y="3314700"/>
                  <a:pt x="195580" y="3154680"/>
                </a:cubicBezTo>
                <a:cubicBezTo>
                  <a:pt x="102870" y="2994660"/>
                  <a:pt x="64770" y="2933700"/>
                  <a:pt x="35560" y="2750820"/>
                </a:cubicBezTo>
                <a:cubicBezTo>
                  <a:pt x="6350" y="2567940"/>
                  <a:pt x="0" y="2272030"/>
                  <a:pt x="20320" y="2057400"/>
                </a:cubicBezTo>
                <a:cubicBezTo>
                  <a:pt x="40640" y="1842770"/>
                  <a:pt x="107950" y="1584960"/>
                  <a:pt x="157480" y="1463040"/>
                </a:cubicBezTo>
                <a:cubicBezTo>
                  <a:pt x="207010" y="1341120"/>
                  <a:pt x="262890" y="1380490"/>
                  <a:pt x="317500" y="1325880"/>
                </a:cubicBezTo>
                <a:cubicBezTo>
                  <a:pt x="372110" y="1271270"/>
                  <a:pt x="435610" y="1187450"/>
                  <a:pt x="485140" y="1135380"/>
                </a:cubicBezTo>
                <a:cubicBezTo>
                  <a:pt x="534670" y="1083310"/>
                  <a:pt x="546100" y="1036320"/>
                  <a:pt x="614680" y="1013460"/>
                </a:cubicBezTo>
                <a:cubicBezTo>
                  <a:pt x="683260" y="990600"/>
                  <a:pt x="803910" y="1054100"/>
                  <a:pt x="896620" y="998220"/>
                </a:cubicBezTo>
                <a:cubicBezTo>
                  <a:pt x="989330" y="942340"/>
                  <a:pt x="1065530" y="755650"/>
                  <a:pt x="1170940" y="678180"/>
                </a:cubicBezTo>
                <a:cubicBezTo>
                  <a:pt x="1276350" y="600710"/>
                  <a:pt x="1390650" y="595630"/>
                  <a:pt x="1529080" y="533400"/>
                </a:cubicBezTo>
                <a:cubicBezTo>
                  <a:pt x="1667510" y="471170"/>
                  <a:pt x="1855470" y="393700"/>
                  <a:pt x="2001520" y="304800"/>
                </a:cubicBezTo>
                <a:cubicBezTo>
                  <a:pt x="2147570" y="215900"/>
                  <a:pt x="2276475" y="107950"/>
                  <a:pt x="2405380" y="0"/>
                </a:cubicBez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3" name="Figura a mano libera 12"/>
          <p:cNvSpPr/>
          <p:nvPr/>
        </p:nvSpPr>
        <p:spPr>
          <a:xfrm>
            <a:off x="3763963" y="989013"/>
            <a:ext cx="2019300" cy="515937"/>
          </a:xfrm>
          <a:custGeom>
            <a:avLst/>
            <a:gdLst>
              <a:gd name="connsiteX0" fmla="*/ 0 w 2019300"/>
              <a:gd name="connsiteY0" fmla="*/ 123190 h 515620"/>
              <a:gd name="connsiteX1" fmla="*/ 228600 w 2019300"/>
              <a:gd name="connsiteY1" fmla="*/ 382270 h 515620"/>
              <a:gd name="connsiteX2" fmla="*/ 647700 w 2019300"/>
              <a:gd name="connsiteY2" fmla="*/ 504190 h 515620"/>
              <a:gd name="connsiteX3" fmla="*/ 1173480 w 2019300"/>
              <a:gd name="connsiteY3" fmla="*/ 450850 h 515620"/>
              <a:gd name="connsiteX4" fmla="*/ 1676400 w 2019300"/>
              <a:gd name="connsiteY4" fmla="*/ 290830 h 515620"/>
              <a:gd name="connsiteX5" fmla="*/ 1912620 w 2019300"/>
              <a:gd name="connsiteY5" fmla="*/ 46990 h 515620"/>
              <a:gd name="connsiteX6" fmla="*/ 2019300 w 2019300"/>
              <a:gd name="connsiteY6" fmla="*/ 8890 h 51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9300" h="515620">
                <a:moveTo>
                  <a:pt x="0" y="123190"/>
                </a:moveTo>
                <a:cubicBezTo>
                  <a:pt x="60325" y="220980"/>
                  <a:pt x="120650" y="318770"/>
                  <a:pt x="228600" y="382270"/>
                </a:cubicBezTo>
                <a:cubicBezTo>
                  <a:pt x="336550" y="445770"/>
                  <a:pt x="490220" y="492760"/>
                  <a:pt x="647700" y="504190"/>
                </a:cubicBezTo>
                <a:cubicBezTo>
                  <a:pt x="805180" y="515620"/>
                  <a:pt x="1002030" y="486410"/>
                  <a:pt x="1173480" y="450850"/>
                </a:cubicBezTo>
                <a:cubicBezTo>
                  <a:pt x="1344930" y="415290"/>
                  <a:pt x="1553210" y="358140"/>
                  <a:pt x="1676400" y="290830"/>
                </a:cubicBezTo>
                <a:cubicBezTo>
                  <a:pt x="1799590" y="223520"/>
                  <a:pt x="1855470" y="93980"/>
                  <a:pt x="1912620" y="46990"/>
                </a:cubicBezTo>
                <a:cubicBezTo>
                  <a:pt x="1969770" y="0"/>
                  <a:pt x="1994535" y="4445"/>
                  <a:pt x="2019300" y="8890"/>
                </a:cubicBez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" name="Figura a mano libera 13"/>
          <p:cNvSpPr/>
          <p:nvPr/>
        </p:nvSpPr>
        <p:spPr>
          <a:xfrm>
            <a:off x="5799138" y="998538"/>
            <a:ext cx="2117725" cy="2422525"/>
          </a:xfrm>
          <a:custGeom>
            <a:avLst/>
            <a:gdLst>
              <a:gd name="connsiteX0" fmla="*/ 0 w 2118360"/>
              <a:gd name="connsiteY0" fmla="*/ 0 h 2423160"/>
              <a:gd name="connsiteX1" fmla="*/ 403860 w 2118360"/>
              <a:gd name="connsiteY1" fmla="*/ 236220 h 2423160"/>
              <a:gd name="connsiteX2" fmla="*/ 914400 w 2118360"/>
              <a:gd name="connsiteY2" fmla="*/ 594360 h 2423160"/>
              <a:gd name="connsiteX3" fmla="*/ 1173480 w 2118360"/>
              <a:gd name="connsiteY3" fmla="*/ 1066800 h 2423160"/>
              <a:gd name="connsiteX4" fmla="*/ 1424940 w 2118360"/>
              <a:gd name="connsiteY4" fmla="*/ 1325880 h 2423160"/>
              <a:gd name="connsiteX5" fmla="*/ 1760220 w 2118360"/>
              <a:gd name="connsiteY5" fmla="*/ 1752600 h 2423160"/>
              <a:gd name="connsiteX6" fmla="*/ 2011680 w 2118360"/>
              <a:gd name="connsiteY6" fmla="*/ 2049780 h 2423160"/>
              <a:gd name="connsiteX7" fmla="*/ 2118360 w 2118360"/>
              <a:gd name="connsiteY7" fmla="*/ 2423160 h 242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18360" h="2423160">
                <a:moveTo>
                  <a:pt x="0" y="0"/>
                </a:moveTo>
                <a:cubicBezTo>
                  <a:pt x="125730" y="68580"/>
                  <a:pt x="251460" y="137160"/>
                  <a:pt x="403860" y="236220"/>
                </a:cubicBezTo>
                <a:cubicBezTo>
                  <a:pt x="556260" y="335280"/>
                  <a:pt x="786130" y="455930"/>
                  <a:pt x="914400" y="594360"/>
                </a:cubicBezTo>
                <a:cubicBezTo>
                  <a:pt x="1042670" y="732790"/>
                  <a:pt x="1088390" y="944880"/>
                  <a:pt x="1173480" y="1066800"/>
                </a:cubicBezTo>
                <a:cubicBezTo>
                  <a:pt x="1258570" y="1188720"/>
                  <a:pt x="1327150" y="1211580"/>
                  <a:pt x="1424940" y="1325880"/>
                </a:cubicBezTo>
                <a:cubicBezTo>
                  <a:pt x="1522730" y="1440180"/>
                  <a:pt x="1662430" y="1631950"/>
                  <a:pt x="1760220" y="1752600"/>
                </a:cubicBezTo>
                <a:cubicBezTo>
                  <a:pt x="1858010" y="1873250"/>
                  <a:pt x="1951990" y="1938020"/>
                  <a:pt x="2011680" y="2049780"/>
                </a:cubicBezTo>
                <a:cubicBezTo>
                  <a:pt x="2071370" y="2161540"/>
                  <a:pt x="2094865" y="2292350"/>
                  <a:pt x="2118360" y="2423160"/>
                </a:cubicBezTo>
              </a:path>
            </a:pathLst>
          </a:cu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5" name="Ovale 14"/>
          <p:cNvSpPr/>
          <p:nvPr/>
        </p:nvSpPr>
        <p:spPr>
          <a:xfrm>
            <a:off x="5229225" y="3355975"/>
            <a:ext cx="803275" cy="730250"/>
          </a:xfrm>
          <a:prstGeom prst="ellipse">
            <a:avLst/>
          </a:prstGeom>
          <a:noFill/>
          <a:ln w="38100">
            <a:solidFill>
              <a:srgbClr val="FFFF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6" name="CasellaDiTesto 15"/>
          <p:cNvSpPr txBox="1"/>
          <p:nvPr/>
        </p:nvSpPr>
        <p:spPr>
          <a:xfrm>
            <a:off x="4608513" y="4013200"/>
            <a:ext cx="2336800" cy="12001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600">
                <a:solidFill>
                  <a:srgbClr val="FFFF00"/>
                </a:solidFill>
                <a:latin typeface="Calibri" pitchFamily="34" charset="0"/>
                <a:cs typeface="Arial" charset="0"/>
              </a:rPr>
              <a:t>Hawaiian Islands</a:t>
            </a:r>
          </a:p>
        </p:txBody>
      </p:sp>
      <p:sp>
        <p:nvSpPr>
          <p:cNvPr id="17" name="CasellaDiTesto 16"/>
          <p:cNvSpPr txBox="1"/>
          <p:nvPr/>
        </p:nvSpPr>
        <p:spPr>
          <a:xfrm>
            <a:off x="3429761" y="1895475"/>
            <a:ext cx="2600391" cy="132343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GB" sz="4000" b="1" i="1">
                <a:solidFill>
                  <a:schemeClr val="bg1"/>
                </a:solidFill>
                <a:latin typeface="Calibri" pitchFamily="34" charset="0"/>
                <a:cs typeface="Arial" charset="0"/>
              </a:rPr>
              <a:t>Pacific</a:t>
            </a:r>
          </a:p>
          <a:p>
            <a:pPr algn="ctr">
              <a:defRPr/>
            </a:pPr>
            <a:r>
              <a:rPr lang="en-GB" sz="4000" b="1" i="1">
                <a:solidFill>
                  <a:schemeClr val="bg1"/>
                </a:solidFill>
                <a:latin typeface="Calibri" pitchFamily="34" charset="0"/>
                <a:cs typeface="Arial" charset="0"/>
              </a:rPr>
              <a:t>Ring of Fire</a:t>
            </a:r>
          </a:p>
        </p:txBody>
      </p:sp>
      <p:sp>
        <p:nvSpPr>
          <p:cNvPr id="18" name="Freccia in giù 17"/>
          <p:cNvSpPr/>
          <p:nvPr/>
        </p:nvSpPr>
        <p:spPr>
          <a:xfrm rot="7202254">
            <a:off x="2704306" y="4783931"/>
            <a:ext cx="438150" cy="620713"/>
          </a:xfrm>
          <a:prstGeom prst="downArrow">
            <a:avLst/>
          </a:prstGeom>
          <a:solidFill>
            <a:srgbClr val="FF00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9" name="Freccia in giù 18"/>
          <p:cNvSpPr/>
          <p:nvPr/>
        </p:nvSpPr>
        <p:spPr>
          <a:xfrm rot="7729531">
            <a:off x="1596232" y="3177381"/>
            <a:ext cx="438150" cy="620713"/>
          </a:xfrm>
          <a:prstGeom prst="downArrow">
            <a:avLst/>
          </a:prstGeom>
          <a:solidFill>
            <a:srgbClr val="FF00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0" name="Freccia in giù 19"/>
          <p:cNvSpPr/>
          <p:nvPr/>
        </p:nvSpPr>
        <p:spPr>
          <a:xfrm rot="8519112">
            <a:off x="2285207" y="2072481"/>
            <a:ext cx="438150" cy="620713"/>
          </a:xfrm>
          <a:prstGeom prst="downArrow">
            <a:avLst/>
          </a:prstGeom>
          <a:solidFill>
            <a:srgbClr val="FF00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1" name="Freccia in giù 20"/>
          <p:cNvSpPr/>
          <p:nvPr/>
        </p:nvSpPr>
        <p:spPr>
          <a:xfrm rot="8562262">
            <a:off x="3529013" y="1292225"/>
            <a:ext cx="438150" cy="620713"/>
          </a:xfrm>
          <a:prstGeom prst="downArrow">
            <a:avLst/>
          </a:prstGeom>
          <a:solidFill>
            <a:srgbClr val="FF00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2" name="Freccia in giù 21"/>
          <p:cNvSpPr/>
          <p:nvPr/>
        </p:nvSpPr>
        <p:spPr>
          <a:xfrm rot="8890013">
            <a:off x="5411788" y="1347470"/>
            <a:ext cx="438150" cy="620713"/>
          </a:xfrm>
          <a:prstGeom prst="downArrow">
            <a:avLst/>
          </a:prstGeom>
          <a:solidFill>
            <a:srgbClr val="FF00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3" name="Freccia in giù 22"/>
          <p:cNvSpPr/>
          <p:nvPr/>
        </p:nvSpPr>
        <p:spPr>
          <a:xfrm rot="8976223">
            <a:off x="6828633" y="2329657"/>
            <a:ext cx="438150" cy="620713"/>
          </a:xfrm>
          <a:prstGeom prst="downArrow">
            <a:avLst/>
          </a:prstGeom>
          <a:solidFill>
            <a:srgbClr val="FF00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7" grpId="0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5"/>
          <p:cNvSpPr>
            <a:spLocks noChangeArrowheads="1"/>
          </p:cNvSpPr>
          <p:nvPr/>
        </p:nvSpPr>
        <p:spPr bwMode="auto">
          <a:xfrm>
            <a:off x="0" y="6352673"/>
            <a:ext cx="9144000" cy="261937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Sobolev et al. (2005) An </a:t>
            </a:r>
            <a:r>
              <a:rPr lang="en-GB" sz="1300" u="sng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olivine-free mantle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source for Hawaiian shield lavas. Nature.</a:t>
            </a:r>
          </a:p>
        </p:txBody>
      </p:sp>
      <p:sp>
        <p:nvSpPr>
          <p:cNvPr id="48" name="Rectangle 17"/>
          <p:cNvSpPr>
            <a:spLocks noChangeArrowheads="1"/>
          </p:cNvSpPr>
          <p:nvPr/>
        </p:nvSpPr>
        <p:spPr bwMode="auto">
          <a:xfrm>
            <a:off x="0" y="6568343"/>
            <a:ext cx="9144000" cy="303809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73038" indent="-173038">
              <a:defRPr/>
            </a:pP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Blichert-Toft et al (1999) Hf isotope evidence for pelagic sediments in the source of Hawaiian basalts. Science</a:t>
            </a:r>
          </a:p>
        </p:txBody>
      </p:sp>
      <p:sp>
        <p:nvSpPr>
          <p:cNvPr id="17" name="Rectangle 2"/>
          <p:cNvSpPr>
            <a:spLocks noChangeArrowheads="1"/>
          </p:cNvSpPr>
          <p:nvPr/>
        </p:nvSpPr>
        <p:spPr bwMode="auto">
          <a:xfrm>
            <a:off x="0" y="69732"/>
            <a:ext cx="9144000" cy="34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Concerning Hawaii it is interesting to read some papers like:</a:t>
            </a:r>
            <a:endParaRPr lang="en-GB" sz="3600" dirty="0">
              <a:solidFill>
                <a:schemeClr val="bg1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36" name="Rectangle 3"/>
          <p:cNvSpPr>
            <a:spLocks noChangeArrowheads="1"/>
          </p:cNvSpPr>
          <p:nvPr/>
        </p:nvSpPr>
        <p:spPr bwMode="auto">
          <a:xfrm>
            <a:off x="0" y="5238027"/>
            <a:ext cx="9144000" cy="2664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Nielsen et al. (2006) Thallium isotopic </a:t>
            </a:r>
            <a:r>
              <a:rPr lang="en-GB" sz="1300" u="sng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evidence for ferromanganese sediments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in the mantle source of Hawaiian basalts. Nature</a:t>
            </a:r>
          </a:p>
        </p:txBody>
      </p:sp>
      <p:sp>
        <p:nvSpPr>
          <p:cNvPr id="37" name="Rectangle 4"/>
          <p:cNvSpPr>
            <a:spLocks noChangeArrowheads="1"/>
          </p:cNvSpPr>
          <p:nvPr/>
        </p:nvSpPr>
        <p:spPr bwMode="auto">
          <a:xfrm>
            <a:off x="0" y="5640293"/>
            <a:ext cx="9144000" cy="42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Huang e Frey (2005) </a:t>
            </a:r>
            <a:r>
              <a:rPr lang="en-GB" sz="1300" u="sng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Recycled oceanic crust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in the Hawaiian plume: evidence from temporal geochemical variations within the </a:t>
            </a: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Koolau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Shield. Contrib. Mineral. Petrol.</a:t>
            </a:r>
          </a:p>
        </p:txBody>
      </p:sp>
      <p:sp>
        <p:nvSpPr>
          <p:cNvPr id="38" name="Rectangle 6"/>
          <p:cNvSpPr>
            <a:spLocks noChangeArrowheads="1"/>
          </p:cNvSpPr>
          <p:nvPr/>
        </p:nvSpPr>
        <p:spPr bwMode="auto">
          <a:xfrm>
            <a:off x="0" y="5990364"/>
            <a:ext cx="9144000" cy="433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Gaffney et al. (2005) Melting in the Hawaiian Plume at 1-2 Ma as recorded at Maui Nui: </a:t>
            </a:r>
            <a:r>
              <a:rPr lang="en-GB" sz="1300" u="sng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the role of eclogite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, peridotite and source mixing.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Geochem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Geophys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Geosyst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</a:t>
            </a:r>
          </a:p>
        </p:txBody>
      </p:sp>
      <p:sp>
        <p:nvSpPr>
          <p:cNvPr id="39" name="Rectangle 8"/>
          <p:cNvSpPr>
            <a:spLocks noChangeArrowheads="1"/>
          </p:cNvSpPr>
          <p:nvPr/>
        </p:nvSpPr>
        <p:spPr bwMode="auto">
          <a:xfrm>
            <a:off x="0" y="5438853"/>
            <a:ext cx="914400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Herzberg (2006) Petrology and thermal structure of the Hawaiian plume from Mauna Kea volcano. Nature</a:t>
            </a:r>
          </a:p>
        </p:txBody>
      </p:sp>
      <p:sp>
        <p:nvSpPr>
          <p:cNvPr id="40" name="Rectangle 9"/>
          <p:cNvSpPr>
            <a:spLocks noChangeArrowheads="1"/>
          </p:cNvSpPr>
          <p:nvPr/>
        </p:nvSpPr>
        <p:spPr bwMode="auto">
          <a:xfrm>
            <a:off x="0" y="5051089"/>
            <a:ext cx="9144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Sobolev et al. (2007) The amount of </a:t>
            </a:r>
            <a:r>
              <a:rPr lang="en-GB" sz="1300" u="sng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recycled crust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in sources of mantle-derived melts. Science</a:t>
            </a:r>
          </a:p>
        </p:txBody>
      </p:sp>
      <p:sp>
        <p:nvSpPr>
          <p:cNvPr id="41" name="Rectangle 15"/>
          <p:cNvSpPr>
            <a:spLocks noChangeArrowheads="1"/>
          </p:cNvSpPr>
          <p:nvPr/>
        </p:nvSpPr>
        <p:spPr bwMode="auto">
          <a:xfrm>
            <a:off x="0" y="4085372"/>
            <a:ext cx="9144000" cy="28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Blichert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-Toft and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Albarede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(2009) Mixing of </a:t>
            </a:r>
            <a:r>
              <a:rPr lang="en-GB" sz="1300" u="sng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isotopic heterogeneities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in the Mauna Kea plume conduit. Earth Planet. Sci.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Lett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</a:t>
            </a:r>
          </a:p>
        </p:txBody>
      </p:sp>
      <p:sp>
        <p:nvSpPr>
          <p:cNvPr id="42" name="Rectangle 16"/>
          <p:cNvSpPr>
            <a:spLocks noChangeArrowheads="1"/>
          </p:cNvSpPr>
          <p:nvPr/>
        </p:nvSpPr>
        <p:spPr bwMode="auto">
          <a:xfrm>
            <a:off x="0" y="3748909"/>
            <a:ext cx="9144000" cy="44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Huang et al (2009) </a:t>
            </a:r>
            <a:r>
              <a:rPr lang="en-GB" sz="1300" u="sng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Ancient carbonate sedimentary signature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in the Hawaiian plume: evidence from </a:t>
            </a: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Mahukona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volcano, Hawaii. </a:t>
            </a: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Geochem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Geophys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Geosyst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.</a:t>
            </a:r>
          </a:p>
        </p:txBody>
      </p:sp>
      <p:sp>
        <p:nvSpPr>
          <p:cNvPr id="43" name="Rectangle 17"/>
          <p:cNvSpPr>
            <a:spLocks noChangeArrowheads="1"/>
          </p:cNvSpPr>
          <p:nvPr/>
        </p:nvSpPr>
        <p:spPr bwMode="auto">
          <a:xfrm>
            <a:off x="0" y="3091824"/>
            <a:ext cx="9144000" cy="420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Fodor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and Bauer  (2010) Kahoolawe Island, Hawaii: The role of an ‘inaccessible’ shield volcano in the petrology of the Hawaiian islands and plume. Chem. </a:t>
            </a: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Erd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</a:p>
        </p:txBody>
      </p:sp>
      <p:sp>
        <p:nvSpPr>
          <p:cNvPr id="45" name="Rectangle 18"/>
          <p:cNvSpPr>
            <a:spLocks noChangeArrowheads="1"/>
          </p:cNvSpPr>
          <p:nvPr/>
        </p:nvSpPr>
        <p:spPr bwMode="auto">
          <a:xfrm>
            <a:off x="0" y="3419383"/>
            <a:ext cx="9144000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Ren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et al (2009) Geochemical differences of the Hawaiian shield lavas: implications for melting process in the heterogeneous Hawaiian plume. J. Petrol.</a:t>
            </a:r>
          </a:p>
        </p:txBody>
      </p:sp>
      <p:sp>
        <p:nvSpPr>
          <p:cNvPr id="46" name="Rectangle 17"/>
          <p:cNvSpPr>
            <a:spLocks noChangeArrowheads="1"/>
          </p:cNvSpPr>
          <p:nvPr/>
        </p:nvSpPr>
        <p:spPr bwMode="auto">
          <a:xfrm>
            <a:off x="0" y="2173115"/>
            <a:ext cx="9144000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Huang et al (2011) Stable calcium isotopic composition of Hawaiian shield lavas: Evidence for </a:t>
            </a:r>
            <a:r>
              <a:rPr lang="en-GB" sz="1300" u="sng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recycling of ancient marine carbonates 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into the mantle.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Geochim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Cosmochim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Acta</a:t>
            </a:r>
            <a:endParaRPr lang="en-GB" sz="1300" dirty="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47" name="Rectangle 17"/>
          <p:cNvSpPr>
            <a:spLocks noChangeArrowheads="1"/>
          </p:cNvSpPr>
          <p:nvPr/>
        </p:nvSpPr>
        <p:spPr bwMode="auto">
          <a:xfrm>
            <a:off x="0" y="2502884"/>
            <a:ext cx="9144000" cy="25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Sobolev et al (2011) A young source for the Hawaiian plume. Nature</a:t>
            </a:r>
          </a:p>
        </p:txBody>
      </p:sp>
      <p:sp>
        <p:nvSpPr>
          <p:cNvPr id="49" name="Rectangle 17"/>
          <p:cNvSpPr>
            <a:spLocks noChangeArrowheads="1"/>
          </p:cNvSpPr>
          <p:nvPr/>
        </p:nvSpPr>
        <p:spPr bwMode="auto">
          <a:xfrm>
            <a:off x="0" y="2681652"/>
            <a:ext cx="91440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76213" indent="-176213">
              <a:defRPr/>
            </a:pP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Nebel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et al (2011) Tungsten isotopes as tracers of core–mantle interactions: The influence of </a:t>
            </a:r>
            <a:r>
              <a:rPr lang="en-GB" sz="1300" u="sng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subducted sediments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Geochim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Cosmochim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</a:t>
            </a:r>
            <a:r>
              <a:rPr lang="en-GB" sz="1300" dirty="0" err="1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Acta</a:t>
            </a:r>
            <a:endParaRPr lang="en-GB" sz="1300" dirty="0">
              <a:solidFill>
                <a:srgbClr val="FFFF00"/>
              </a:solidFill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50" name="Rectangle 16"/>
          <p:cNvSpPr>
            <a:spLocks noChangeArrowheads="1"/>
          </p:cNvSpPr>
          <p:nvPr/>
        </p:nvSpPr>
        <p:spPr bwMode="auto">
          <a:xfrm>
            <a:off x="0" y="4287053"/>
            <a:ext cx="9144000" cy="308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Chauvel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et al (2008) Role of recycled oceanic basalt and sediment in generating the Hf-Nd mantle array. Nature</a:t>
            </a:r>
          </a:p>
        </p:txBody>
      </p:sp>
      <p:sp>
        <p:nvSpPr>
          <p:cNvPr id="51" name="Rectangle 17"/>
          <p:cNvSpPr>
            <a:spLocks noChangeArrowheads="1"/>
          </p:cNvSpPr>
          <p:nvPr/>
        </p:nvSpPr>
        <p:spPr bwMode="auto">
          <a:xfrm>
            <a:off x="0" y="1844721"/>
            <a:ext cx="9144000" cy="408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Pietruzska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et al (2013) Chemical heterogeneity in the Hawaiian mantle plume from the alteration and dehydration of </a:t>
            </a:r>
            <a:r>
              <a:rPr lang="en-GB" sz="1300" u="sng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recycled oceanic crust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. Earth Planet. Sci. </a:t>
            </a: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Lett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.</a:t>
            </a:r>
          </a:p>
        </p:txBody>
      </p:sp>
      <p:sp>
        <p:nvSpPr>
          <p:cNvPr id="22" name="Rectangle 16"/>
          <p:cNvSpPr>
            <a:spLocks noChangeArrowheads="1"/>
          </p:cNvSpPr>
          <p:nvPr/>
        </p:nvSpPr>
        <p:spPr bwMode="auto">
          <a:xfrm>
            <a:off x="0" y="4490103"/>
            <a:ext cx="9144000" cy="420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Tanaka et al (2008) 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</a:rPr>
              <a:t>Hawaiian double volcanic chain triggered by an episodic involvement of </a:t>
            </a:r>
            <a:r>
              <a:rPr lang="en-GB" sz="1300" u="sng" dirty="0">
                <a:solidFill>
                  <a:srgbClr val="FFFF00"/>
                </a:solidFill>
                <a:latin typeface="Calibri" pitchFamily="34" charset="0"/>
              </a:rPr>
              <a:t>recycled material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</a:rPr>
              <a:t>: Constraints from temporal Sr-Nd-Hf-Pb isotopic trend of the Loa-type volcanoes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. EPSL</a:t>
            </a:r>
          </a:p>
        </p:txBody>
      </p:sp>
      <p:sp>
        <p:nvSpPr>
          <p:cNvPr id="21" name="Rectangle 17"/>
          <p:cNvSpPr>
            <a:spLocks noChangeArrowheads="1"/>
          </p:cNvSpPr>
          <p:nvPr/>
        </p:nvSpPr>
        <p:spPr bwMode="auto">
          <a:xfrm>
            <a:off x="0" y="1666040"/>
            <a:ext cx="9144000" cy="250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Castillo (2015) The </a:t>
            </a:r>
            <a:r>
              <a:rPr lang="en-GB" sz="1300" u="sng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recycling of marine carbonates</a:t>
            </a:r>
            <a:r>
              <a:rPr lang="en-GB" sz="1300" dirty="0">
                <a:solidFill>
                  <a:srgbClr val="FFFF00"/>
                </a:solidFill>
                <a:latin typeface="Calibri" pitchFamily="34" charset="0"/>
                <a:ea typeface="ＭＳ Ｐゴシック" pitchFamily="34" charset="-128"/>
              </a:rPr>
              <a:t> and sources of HIMU and FOZO ocean basalts. Lithos</a:t>
            </a:r>
          </a:p>
        </p:txBody>
      </p:sp>
      <p:sp>
        <p:nvSpPr>
          <p:cNvPr id="23" name="Rectangle 17"/>
          <p:cNvSpPr>
            <a:spLocks noChangeArrowheads="1"/>
          </p:cNvSpPr>
          <p:nvPr/>
        </p:nvSpPr>
        <p:spPr bwMode="auto">
          <a:xfrm>
            <a:off x="0" y="1341958"/>
            <a:ext cx="9144000" cy="4746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Zhong</a:t>
            </a:r>
            <a:r>
              <a:rPr lang="en-GB" sz="1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 et al (2017) Magnesium isotopic variation of oceanic island basalts generated by  partial melting and </a:t>
            </a:r>
            <a:r>
              <a:rPr lang="en-GB" sz="13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crustal recycling</a:t>
            </a:r>
            <a:r>
              <a:rPr lang="en-GB" sz="1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. Earth Planet. Sci. </a:t>
            </a:r>
            <a:r>
              <a:rPr lang="en-GB" sz="13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Lett</a:t>
            </a:r>
            <a:r>
              <a:rPr lang="en-GB" sz="1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.</a:t>
            </a:r>
          </a:p>
        </p:txBody>
      </p:sp>
      <p:sp>
        <p:nvSpPr>
          <p:cNvPr id="24" name="Rectangle 16"/>
          <p:cNvSpPr>
            <a:spLocks noChangeArrowheads="1"/>
          </p:cNvSpPr>
          <p:nvPr/>
        </p:nvSpPr>
        <p:spPr bwMode="auto">
          <a:xfrm>
            <a:off x="0" y="4838531"/>
            <a:ext cx="9144000" cy="308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 err="1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Bizimis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et al (2007) </a:t>
            </a:r>
            <a:r>
              <a:rPr lang="en-GB" sz="1300" u="sng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Ancient recycled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mantle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lithosphere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in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the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Hawaiian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plume: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Os-Hf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isotope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evidence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from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peridotite</a:t>
            </a:r>
            <a:r>
              <a:rPr lang="en-GB" sz="10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 </a:t>
            </a:r>
            <a:r>
              <a:rPr lang="en-GB" sz="1300" dirty="0">
                <a:solidFill>
                  <a:schemeClr val="bg1"/>
                </a:solidFill>
                <a:latin typeface="Calibri" pitchFamily="34" charset="0"/>
                <a:ea typeface="ＭＳ Ｐゴシック" pitchFamily="34" charset="-128"/>
              </a:rPr>
              <a:t>xenoliths. EPSL</a:t>
            </a:r>
          </a:p>
        </p:txBody>
      </p:sp>
      <p:sp>
        <p:nvSpPr>
          <p:cNvPr id="25" name="Rectangle 17"/>
          <p:cNvSpPr>
            <a:spLocks noChangeArrowheads="1"/>
          </p:cNvSpPr>
          <p:nvPr/>
        </p:nvSpPr>
        <p:spPr bwMode="auto">
          <a:xfrm>
            <a:off x="0" y="1015386"/>
            <a:ext cx="9144000" cy="4746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Williamson et al (2021)</a:t>
            </a:r>
            <a:r>
              <a:rPr lang="en-US" sz="1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 Thallium isotopic compositions in Hawaiian Lavas: Evidence for </a:t>
            </a:r>
            <a:r>
              <a:rPr lang="en-US" sz="1300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recycled materials</a:t>
            </a:r>
            <a:r>
              <a:rPr lang="en-US" sz="1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 on the Kea side of the Hawaiian mantle plume. Geochem. Geophys. </a:t>
            </a:r>
            <a:r>
              <a:rPr lang="en-US" sz="13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Geosys</a:t>
            </a:r>
            <a:r>
              <a:rPr lang="en-GB" sz="1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t.</a:t>
            </a:r>
          </a:p>
        </p:txBody>
      </p:sp>
      <p:sp>
        <p:nvSpPr>
          <p:cNvPr id="26" name="Rectangle 17"/>
          <p:cNvSpPr>
            <a:spLocks noChangeArrowheads="1"/>
          </p:cNvSpPr>
          <p:nvPr/>
        </p:nvSpPr>
        <p:spPr bwMode="auto">
          <a:xfrm>
            <a:off x="0" y="683372"/>
            <a:ext cx="9144000" cy="4746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it-IT" sz="1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Graham et al (2023) </a:t>
            </a:r>
            <a:r>
              <a:rPr lang="en-US" sz="1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Carbon isotope composition of basalts from </a:t>
            </a:r>
            <a:r>
              <a:rPr lang="en-US" sz="13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Loihi</a:t>
            </a:r>
            <a:r>
              <a:rPr lang="en-US" sz="1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 Seamount: Primordial or </a:t>
            </a:r>
            <a:r>
              <a:rPr lang="en-US" sz="13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recycled carbon</a:t>
            </a:r>
            <a:r>
              <a:rPr lang="en-US" sz="1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 in the Hawaiian mantle plume?</a:t>
            </a:r>
            <a:endParaRPr lang="en-GB" sz="13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ea typeface="ＭＳ Ｐゴシック" pitchFamily="34" charset="-128"/>
            </a:endParaRPr>
          </a:p>
        </p:txBody>
      </p:sp>
      <p:sp>
        <p:nvSpPr>
          <p:cNvPr id="27" name="Rectangle 17"/>
          <p:cNvSpPr>
            <a:spLocks noChangeArrowheads="1"/>
          </p:cNvSpPr>
          <p:nvPr/>
        </p:nvSpPr>
        <p:spPr bwMode="auto">
          <a:xfrm>
            <a:off x="0" y="355712"/>
            <a:ext cx="9144000" cy="4746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180975" indent="-180975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it-IT" sz="13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Willbold</a:t>
            </a:r>
            <a:r>
              <a:rPr lang="it-IT" sz="1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 and Elliott (2023) </a:t>
            </a:r>
            <a:r>
              <a:rPr lang="en-US" sz="1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Molybdenum isotope evidence for subduction-modified, </a:t>
            </a:r>
            <a:r>
              <a:rPr lang="en-US" sz="1300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recycled mafic oceanic crust</a:t>
            </a:r>
            <a:r>
              <a:rPr lang="en-US" sz="13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ea typeface="ＭＳ Ｐゴシック" pitchFamily="34" charset="-128"/>
              </a:rPr>
              <a:t> in the mantle sources of ocean island basalts from La Palma and Hawaii</a:t>
            </a:r>
            <a:endParaRPr lang="en-GB" sz="13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ea typeface="ＭＳ Ｐゴシック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5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0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8" grpId="0" animBg="1"/>
      <p:bldP spid="17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5" grpId="0"/>
      <p:bldP spid="46" grpId="0"/>
      <p:bldP spid="47" grpId="0"/>
      <p:bldP spid="49" grpId="0"/>
      <p:bldP spid="50" grpId="0"/>
      <p:bldP spid="51" grpId="0"/>
      <p:bldP spid="22" grpId="0"/>
      <p:bldP spid="21" grpId="0"/>
      <p:bldP spid="23" grpId="0"/>
      <p:bldP spid="24" grpId="0"/>
      <p:bldP spid="25" grpId="0"/>
      <p:bldP spid="26" grpId="0"/>
      <p:bldP spid="27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2"/>
          <p:cNvSpPr>
            <a:spLocks noChangeArrowheads="1"/>
          </p:cNvSpPr>
          <p:nvPr/>
        </p:nvSpPr>
        <p:spPr bwMode="auto">
          <a:xfrm>
            <a:off x="169863" y="774700"/>
            <a:ext cx="8974137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All these papers (and many others) essentially say this:</a:t>
            </a:r>
            <a:endParaRPr lang="en-GB" sz="40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2979" name="Rectangle 3"/>
          <p:cNvSpPr>
            <a:spLocks noChangeArrowheads="1"/>
          </p:cNvSpPr>
          <p:nvPr/>
        </p:nvSpPr>
        <p:spPr bwMode="auto">
          <a:xfrm>
            <a:off x="169863" y="1350963"/>
            <a:ext cx="8974137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mantle sources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that have generated the Hawaiian lavas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are not “normal”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(i.e., are not simple four phase lherzolite).</a:t>
            </a:r>
            <a:endParaRPr lang="en-GB" sz="40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2983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82984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03" r="19709"/>
          <a:stretch/>
        </p:blipFill>
        <p:spPr>
          <a:xfrm>
            <a:off x="3465061" y="2105025"/>
            <a:ext cx="5653540" cy="4740276"/>
          </a:xfrm>
          <a:prstGeom prst="rect">
            <a:avLst/>
          </a:prstGeom>
        </p:spPr>
      </p:pic>
      <p:sp>
        <p:nvSpPr>
          <p:cNvPr id="382986" name="Rectangle 10"/>
          <p:cNvSpPr>
            <a:spLocks noChangeArrowheads="1"/>
          </p:cNvSpPr>
          <p:nvPr/>
        </p:nvSpPr>
        <p:spPr bwMode="auto">
          <a:xfrm>
            <a:off x="169863" y="2809875"/>
            <a:ext cx="3602038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They are more complex and heterogeneous than the simple 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ol+opx+cpx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+(sp/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gt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 assemblage.</a:t>
            </a:r>
            <a:endParaRPr lang="en-GB" sz="40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2987" name="Rectangle 11"/>
          <p:cNvSpPr>
            <a:spLocks noChangeArrowheads="1"/>
          </p:cNvSpPr>
          <p:nvPr/>
        </p:nvSpPr>
        <p:spPr bwMode="auto">
          <a:xfrm>
            <a:off x="0" y="5594350"/>
            <a:ext cx="4240213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But what is really “normal”?</a:t>
            </a:r>
            <a:endParaRPr lang="en-GB" sz="4800" i="1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6060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2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2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2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2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4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978" grpId="0"/>
      <p:bldP spid="382979" grpId="0"/>
      <p:bldP spid="382986" grpId="0"/>
      <p:bldP spid="38298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228600" y="0"/>
            <a:ext cx="8686800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Let us make some simple examples to show how to calculate the normative minerals of igneous rocks</a:t>
            </a: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228600" y="3028950"/>
            <a:ext cx="8686800" cy="332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200">
                <a:solidFill>
                  <a:srgbClr val="FFFF00"/>
                </a:solidFill>
                <a:latin typeface="Calibri" pitchFamily="34" charset="0"/>
              </a:rPr>
              <a:t>C</a:t>
            </a:r>
            <a:r>
              <a:rPr lang="en-GB" sz="3200">
                <a:solidFill>
                  <a:schemeClr val="bg1"/>
                </a:solidFill>
                <a:latin typeface="Calibri" pitchFamily="34" charset="0"/>
              </a:rPr>
              <a:t>ross</a:t>
            </a:r>
            <a:r>
              <a:rPr lang="en-GB" sz="200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latin typeface="Calibri" pitchFamily="34" charset="0"/>
              </a:rPr>
              <a:t>W,</a:t>
            </a:r>
            <a:r>
              <a:rPr lang="en-GB" sz="200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>
                <a:solidFill>
                  <a:srgbClr val="FFFF00"/>
                </a:solidFill>
                <a:latin typeface="Calibri" pitchFamily="34" charset="0"/>
              </a:rPr>
              <a:t>I</a:t>
            </a:r>
            <a:r>
              <a:rPr lang="en-GB" sz="3200">
                <a:solidFill>
                  <a:schemeClr val="bg1"/>
                </a:solidFill>
                <a:latin typeface="Calibri" pitchFamily="34" charset="0"/>
              </a:rPr>
              <a:t>ddings</a:t>
            </a:r>
            <a:r>
              <a:rPr lang="en-GB" sz="200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latin typeface="Calibri" pitchFamily="34" charset="0"/>
              </a:rPr>
              <a:t>JP,</a:t>
            </a:r>
            <a:r>
              <a:rPr lang="en-GB" sz="200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>
                <a:solidFill>
                  <a:srgbClr val="FFFF00"/>
                </a:solidFill>
                <a:latin typeface="Calibri" pitchFamily="34" charset="0"/>
              </a:rPr>
              <a:t>P</a:t>
            </a:r>
            <a:r>
              <a:rPr lang="en-GB" sz="3200">
                <a:solidFill>
                  <a:schemeClr val="bg1"/>
                </a:solidFill>
                <a:latin typeface="Calibri" pitchFamily="34" charset="0"/>
              </a:rPr>
              <a:t>irrson</a:t>
            </a:r>
            <a:r>
              <a:rPr lang="en-GB" sz="200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latin typeface="Calibri" pitchFamily="34" charset="0"/>
              </a:rPr>
              <a:t>LV,</a:t>
            </a:r>
            <a:r>
              <a:rPr lang="en-GB" sz="200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>
                <a:solidFill>
                  <a:srgbClr val="FFFF00"/>
                </a:solidFill>
                <a:latin typeface="Calibri" pitchFamily="34" charset="0"/>
              </a:rPr>
              <a:t>W</a:t>
            </a:r>
            <a:r>
              <a:rPr lang="en-GB" sz="3200">
                <a:solidFill>
                  <a:schemeClr val="bg1"/>
                </a:solidFill>
                <a:latin typeface="Calibri" pitchFamily="34" charset="0"/>
              </a:rPr>
              <a:t>ashington</a:t>
            </a:r>
            <a:r>
              <a:rPr lang="en-GB" sz="200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en-GB" sz="3200">
                <a:solidFill>
                  <a:schemeClr val="bg1"/>
                </a:solidFill>
                <a:latin typeface="Calibri" pitchFamily="34" charset="0"/>
              </a:rPr>
              <a:t>HS</a:t>
            </a:r>
          </a:p>
          <a:p>
            <a:pPr algn="ctr">
              <a:defRPr/>
            </a:pPr>
            <a:endParaRPr lang="en-GB" sz="1200">
              <a:solidFill>
                <a:schemeClr val="bg1"/>
              </a:solidFill>
              <a:latin typeface="Calibri" pitchFamily="34" charset="0"/>
            </a:endParaRPr>
          </a:p>
          <a:p>
            <a:pPr algn="ctr">
              <a:defRPr/>
            </a:pPr>
            <a:r>
              <a:rPr lang="en-GB" sz="4400">
                <a:solidFill>
                  <a:schemeClr val="bg1"/>
                </a:solidFill>
                <a:latin typeface="Calibri" pitchFamily="34" charset="0"/>
              </a:rPr>
              <a:t>1902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  <a:p>
            <a:pPr algn="ctr">
              <a:defRPr/>
            </a:pPr>
            <a:endParaRPr lang="en-GB" sz="1200">
              <a:solidFill>
                <a:schemeClr val="bg1"/>
              </a:solidFill>
              <a:latin typeface="Calibri" pitchFamily="34" charset="0"/>
            </a:endParaRPr>
          </a:p>
          <a:p>
            <a:pPr algn="ctr">
              <a:defRPr/>
            </a:pPr>
            <a:r>
              <a:rPr lang="en-GB" sz="3100">
                <a:solidFill>
                  <a:schemeClr val="bg1"/>
                </a:solidFill>
                <a:latin typeface="Calibri" pitchFamily="34" charset="0"/>
              </a:rPr>
              <a:t>A quantitative chemico-mineralogical classification and nomenclature of igneous rocks</a:t>
            </a:r>
          </a:p>
          <a:p>
            <a:pPr algn="ctr">
              <a:defRPr/>
            </a:pPr>
            <a:endParaRPr lang="en-GB" sz="1200" i="1">
              <a:solidFill>
                <a:schemeClr val="bg1"/>
              </a:solidFill>
              <a:latin typeface="Calibri" pitchFamily="34" charset="0"/>
            </a:endParaRPr>
          </a:p>
          <a:p>
            <a:pPr algn="ctr">
              <a:defRPr/>
            </a:pPr>
            <a:r>
              <a:rPr lang="en-GB" sz="3200">
                <a:solidFill>
                  <a:schemeClr val="bg1"/>
                </a:solidFill>
                <a:latin typeface="Calibri" pitchFamily="34" charset="0"/>
              </a:rPr>
              <a:t>Journal of Geology, 10, 555–590.</a:t>
            </a:r>
            <a:endParaRPr lang="en-GB" sz="3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60" name="Rectangle 4"/>
          <p:cNvSpPr>
            <a:spLocks noChangeArrowheads="1"/>
          </p:cNvSpPr>
          <p:nvPr/>
        </p:nvSpPr>
        <p:spPr bwMode="auto">
          <a:xfrm>
            <a:off x="200659" y="1708150"/>
            <a:ext cx="8590282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some cases, an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olivine-free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or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olivine-poor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mantle source characterized by anomalously high enstatite content is hypothesized.</a:t>
            </a:r>
          </a:p>
        </p:txBody>
      </p:sp>
      <p:sp>
        <p:nvSpPr>
          <p:cNvPr id="480261" name="Rectangle 5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80262" name="Rectangle 6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480263" name="Rectangle 7"/>
          <p:cNvSpPr>
            <a:spLocks noChangeArrowheads="1"/>
          </p:cNvSpPr>
          <p:nvPr/>
        </p:nvSpPr>
        <p:spPr bwMode="auto">
          <a:xfrm>
            <a:off x="119063" y="4238625"/>
            <a:ext cx="8810625" cy="12988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70000"/>
              </a:lnSpc>
              <a:buFont typeface="Wingdings" pitchFamily="2" charset="2"/>
              <a:buNone/>
              <a:defRPr/>
            </a:pPr>
            <a:r>
              <a:rPr lang="en-GB" sz="40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marble cake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</a:t>
            </a:r>
            <a:b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plum pudding</a:t>
            </a:r>
            <a:endParaRPr lang="en-GB" sz="5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0264" name="Rectangle 8"/>
          <p:cNvSpPr>
            <a:spLocks noChangeArrowheads="1"/>
          </p:cNvSpPr>
          <p:nvPr/>
        </p:nvSpPr>
        <p:spPr bwMode="auto">
          <a:xfrm>
            <a:off x="300672" y="5568950"/>
            <a:ext cx="8590282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with wandering pieces of eclogite/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pyroxenite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 a peridotitic matrix.</a:t>
            </a:r>
            <a:endParaRPr lang="en-GB" sz="40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480266" name="Rectangle 10"/>
          <p:cNvSpPr>
            <a:spLocks noChangeArrowheads="1"/>
          </p:cNvSpPr>
          <p:nvPr/>
        </p:nvSpPr>
        <p:spPr bwMode="auto">
          <a:xfrm>
            <a:off x="200659" y="3240088"/>
            <a:ext cx="8590282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other cases, it has been hypothesized that the source is a sort of a:</a:t>
            </a:r>
            <a:endParaRPr lang="en-GB" sz="40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169863" y="774700"/>
            <a:ext cx="8974137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All these papers (and many others) essentially say this:</a:t>
            </a:r>
            <a:endParaRPr lang="en-GB" sz="40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80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80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80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80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0260" grpId="0"/>
      <p:bldP spid="480263" grpId="0"/>
      <p:bldP spid="480264" grpId="0"/>
      <p:bldP spid="480266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61" name="Rectangle 5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80262" name="Rectangle 6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grpSp>
        <p:nvGrpSpPr>
          <p:cNvPr id="12" name="Gruppo 11"/>
          <p:cNvGrpSpPr/>
          <p:nvPr/>
        </p:nvGrpSpPr>
        <p:grpSpPr>
          <a:xfrm>
            <a:off x="352425" y="1009650"/>
            <a:ext cx="8531844" cy="5381625"/>
            <a:chOff x="352425" y="1009650"/>
            <a:chExt cx="8531844" cy="5381625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52425" y="1009650"/>
              <a:ext cx="8531844" cy="5381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00050" y="1042989"/>
              <a:ext cx="8429625" cy="3800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1954" name="Picture 2" descr="torta 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6675" y="1757363"/>
            <a:ext cx="3556000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1955" name="Picture 3" descr="torta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073275" y="4545013"/>
            <a:ext cx="3470275" cy="2254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81956" name="Picture 4" descr="torta 2"/>
          <p:cNvPicPr>
            <a:picLocks noChangeAspect="1" noChangeArrowheads="1"/>
          </p:cNvPicPr>
          <p:nvPr/>
        </p:nvPicPr>
        <p:blipFill>
          <a:blip r:embed="rId5" cstate="print"/>
          <a:srcRect l="3960" t="11386" r="30200"/>
          <a:stretch>
            <a:fillRect/>
          </a:stretch>
        </p:blipFill>
        <p:spPr bwMode="auto">
          <a:xfrm>
            <a:off x="5894388" y="3205163"/>
            <a:ext cx="3035300" cy="306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1957" name="Rectangle 5"/>
          <p:cNvSpPr>
            <a:spLocks noChangeArrowheads="1"/>
          </p:cNvSpPr>
          <p:nvPr/>
        </p:nvSpPr>
        <p:spPr bwMode="auto">
          <a:xfrm>
            <a:off x="6350" y="779463"/>
            <a:ext cx="9129713" cy="982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Prosaically, the structure of the  Hawaiian </a:t>
            </a:r>
            <a:r>
              <a:rPr lang="en-GB" sz="32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mante</a:t>
            </a: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should be like this:</a:t>
            </a:r>
            <a:endParaRPr lang="en-GB" sz="4400" dirty="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1960" name="Rectangle 8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81961" name="Rectangle 9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381963" name="Freeform 11" descr="Carta di giornale"/>
          <p:cNvSpPr>
            <a:spLocks/>
          </p:cNvSpPr>
          <p:nvPr/>
        </p:nvSpPr>
        <p:spPr bwMode="auto">
          <a:xfrm>
            <a:off x="1724025" y="2692400"/>
            <a:ext cx="1487488" cy="1258888"/>
          </a:xfrm>
          <a:custGeom>
            <a:avLst/>
            <a:gdLst/>
            <a:ahLst/>
            <a:cxnLst>
              <a:cxn ang="0">
                <a:pos x="344" y="8"/>
              </a:cxn>
              <a:cxn ang="0">
                <a:pos x="360" y="54"/>
              </a:cxn>
              <a:cxn ang="0">
                <a:pos x="358" y="82"/>
              </a:cxn>
              <a:cxn ang="0">
                <a:pos x="308" y="108"/>
              </a:cxn>
              <a:cxn ang="0">
                <a:pos x="190" y="136"/>
              </a:cxn>
              <a:cxn ang="0">
                <a:pos x="74" y="156"/>
              </a:cxn>
              <a:cxn ang="0">
                <a:pos x="4" y="182"/>
              </a:cxn>
              <a:cxn ang="0">
                <a:pos x="0" y="216"/>
              </a:cxn>
              <a:cxn ang="0">
                <a:pos x="14" y="314"/>
              </a:cxn>
              <a:cxn ang="0">
                <a:pos x="108" y="452"/>
              </a:cxn>
              <a:cxn ang="0">
                <a:pos x="320" y="562"/>
              </a:cxn>
              <a:cxn ang="0">
                <a:pos x="586" y="626"/>
              </a:cxn>
              <a:cxn ang="0">
                <a:pos x="762" y="642"/>
              </a:cxn>
              <a:cxn ang="0">
                <a:pos x="760" y="550"/>
              </a:cxn>
              <a:cxn ang="0">
                <a:pos x="532" y="530"/>
              </a:cxn>
              <a:cxn ang="0">
                <a:pos x="382" y="494"/>
              </a:cxn>
              <a:cxn ang="0">
                <a:pos x="236" y="434"/>
              </a:cxn>
              <a:cxn ang="0">
                <a:pos x="106" y="374"/>
              </a:cxn>
              <a:cxn ang="0">
                <a:pos x="54" y="316"/>
              </a:cxn>
              <a:cxn ang="0">
                <a:pos x="34" y="262"/>
              </a:cxn>
              <a:cxn ang="0">
                <a:pos x="40" y="222"/>
              </a:cxn>
              <a:cxn ang="0">
                <a:pos x="108" y="200"/>
              </a:cxn>
              <a:cxn ang="0">
                <a:pos x="204" y="192"/>
              </a:cxn>
              <a:cxn ang="0">
                <a:pos x="328" y="152"/>
              </a:cxn>
              <a:cxn ang="0">
                <a:pos x="394" y="112"/>
              </a:cxn>
              <a:cxn ang="0">
                <a:pos x="400" y="58"/>
              </a:cxn>
              <a:cxn ang="0">
                <a:pos x="388" y="0"/>
              </a:cxn>
              <a:cxn ang="0">
                <a:pos x="344" y="8"/>
              </a:cxn>
            </a:cxnLst>
            <a:rect l="0" t="0" r="r" b="b"/>
            <a:pathLst>
              <a:path w="762" h="642">
                <a:moveTo>
                  <a:pt x="344" y="8"/>
                </a:moveTo>
                <a:lnTo>
                  <a:pt x="360" y="54"/>
                </a:lnTo>
                <a:lnTo>
                  <a:pt x="358" y="82"/>
                </a:lnTo>
                <a:lnTo>
                  <a:pt x="308" y="108"/>
                </a:lnTo>
                <a:lnTo>
                  <a:pt x="190" y="136"/>
                </a:lnTo>
                <a:lnTo>
                  <a:pt x="74" y="156"/>
                </a:lnTo>
                <a:lnTo>
                  <a:pt x="4" y="182"/>
                </a:lnTo>
                <a:lnTo>
                  <a:pt x="0" y="216"/>
                </a:lnTo>
                <a:lnTo>
                  <a:pt x="14" y="314"/>
                </a:lnTo>
                <a:lnTo>
                  <a:pt x="108" y="452"/>
                </a:lnTo>
                <a:lnTo>
                  <a:pt x="320" y="562"/>
                </a:lnTo>
                <a:lnTo>
                  <a:pt x="586" y="626"/>
                </a:lnTo>
                <a:lnTo>
                  <a:pt x="762" y="642"/>
                </a:lnTo>
                <a:lnTo>
                  <a:pt x="760" y="550"/>
                </a:lnTo>
                <a:lnTo>
                  <a:pt x="532" y="530"/>
                </a:lnTo>
                <a:lnTo>
                  <a:pt x="382" y="494"/>
                </a:lnTo>
                <a:lnTo>
                  <a:pt x="236" y="434"/>
                </a:lnTo>
                <a:lnTo>
                  <a:pt x="106" y="374"/>
                </a:lnTo>
                <a:lnTo>
                  <a:pt x="54" y="316"/>
                </a:lnTo>
                <a:lnTo>
                  <a:pt x="34" y="262"/>
                </a:lnTo>
                <a:lnTo>
                  <a:pt x="40" y="222"/>
                </a:lnTo>
                <a:lnTo>
                  <a:pt x="108" y="200"/>
                </a:lnTo>
                <a:lnTo>
                  <a:pt x="204" y="192"/>
                </a:lnTo>
                <a:lnTo>
                  <a:pt x="328" y="152"/>
                </a:lnTo>
                <a:lnTo>
                  <a:pt x="394" y="112"/>
                </a:lnTo>
                <a:lnTo>
                  <a:pt x="400" y="58"/>
                </a:lnTo>
                <a:lnTo>
                  <a:pt x="388" y="0"/>
                </a:lnTo>
                <a:lnTo>
                  <a:pt x="344" y="8"/>
                </a:ln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4" name="Freeform 12" descr="Carta di giornale"/>
          <p:cNvSpPr>
            <a:spLocks/>
          </p:cNvSpPr>
          <p:nvPr/>
        </p:nvSpPr>
        <p:spPr bwMode="auto">
          <a:xfrm>
            <a:off x="1385888" y="3151188"/>
            <a:ext cx="300037" cy="381000"/>
          </a:xfrm>
          <a:custGeom>
            <a:avLst/>
            <a:gdLst/>
            <a:ahLst/>
            <a:cxnLst>
              <a:cxn ang="0">
                <a:pos x="61" y="14"/>
              </a:cxn>
              <a:cxn ang="0">
                <a:pos x="9" y="92"/>
              </a:cxn>
              <a:cxn ang="0">
                <a:pos x="5" y="158"/>
              </a:cxn>
              <a:cxn ang="0">
                <a:pos x="35" y="190"/>
              </a:cxn>
              <a:cxn ang="0">
                <a:pos x="83" y="188"/>
              </a:cxn>
              <a:cxn ang="0">
                <a:pos x="81" y="166"/>
              </a:cxn>
              <a:cxn ang="0">
                <a:pos x="63" y="152"/>
              </a:cxn>
              <a:cxn ang="0">
                <a:pos x="61" y="130"/>
              </a:cxn>
              <a:cxn ang="0">
                <a:pos x="85" y="94"/>
              </a:cxn>
              <a:cxn ang="0">
                <a:pos x="111" y="94"/>
              </a:cxn>
              <a:cxn ang="0">
                <a:pos x="133" y="98"/>
              </a:cxn>
              <a:cxn ang="0">
                <a:pos x="151" y="76"/>
              </a:cxn>
              <a:cxn ang="0">
                <a:pos x="117" y="26"/>
              </a:cxn>
              <a:cxn ang="0">
                <a:pos x="75" y="10"/>
              </a:cxn>
              <a:cxn ang="0">
                <a:pos x="61" y="14"/>
              </a:cxn>
            </a:cxnLst>
            <a:rect l="0" t="0" r="r" b="b"/>
            <a:pathLst>
              <a:path w="154" h="195">
                <a:moveTo>
                  <a:pt x="61" y="14"/>
                </a:moveTo>
                <a:cubicBezTo>
                  <a:pt x="50" y="28"/>
                  <a:pt x="18" y="68"/>
                  <a:pt x="9" y="92"/>
                </a:cubicBezTo>
                <a:cubicBezTo>
                  <a:pt x="0" y="116"/>
                  <a:pt x="1" y="142"/>
                  <a:pt x="5" y="158"/>
                </a:cubicBezTo>
                <a:cubicBezTo>
                  <a:pt x="9" y="174"/>
                  <a:pt x="22" y="185"/>
                  <a:pt x="35" y="190"/>
                </a:cubicBezTo>
                <a:cubicBezTo>
                  <a:pt x="48" y="195"/>
                  <a:pt x="75" y="192"/>
                  <a:pt x="83" y="188"/>
                </a:cubicBezTo>
                <a:cubicBezTo>
                  <a:pt x="91" y="184"/>
                  <a:pt x="84" y="172"/>
                  <a:pt x="81" y="166"/>
                </a:cubicBezTo>
                <a:cubicBezTo>
                  <a:pt x="78" y="160"/>
                  <a:pt x="66" y="158"/>
                  <a:pt x="63" y="152"/>
                </a:cubicBezTo>
                <a:cubicBezTo>
                  <a:pt x="60" y="146"/>
                  <a:pt x="57" y="140"/>
                  <a:pt x="61" y="130"/>
                </a:cubicBezTo>
                <a:cubicBezTo>
                  <a:pt x="65" y="120"/>
                  <a:pt x="77" y="100"/>
                  <a:pt x="85" y="94"/>
                </a:cubicBezTo>
                <a:cubicBezTo>
                  <a:pt x="93" y="88"/>
                  <a:pt x="103" y="93"/>
                  <a:pt x="111" y="94"/>
                </a:cubicBezTo>
                <a:cubicBezTo>
                  <a:pt x="119" y="95"/>
                  <a:pt x="126" y="101"/>
                  <a:pt x="133" y="98"/>
                </a:cubicBezTo>
                <a:cubicBezTo>
                  <a:pt x="140" y="95"/>
                  <a:pt x="154" y="88"/>
                  <a:pt x="151" y="76"/>
                </a:cubicBezTo>
                <a:cubicBezTo>
                  <a:pt x="148" y="64"/>
                  <a:pt x="130" y="37"/>
                  <a:pt x="117" y="26"/>
                </a:cubicBezTo>
                <a:cubicBezTo>
                  <a:pt x="104" y="15"/>
                  <a:pt x="84" y="12"/>
                  <a:pt x="75" y="10"/>
                </a:cubicBezTo>
                <a:cubicBezTo>
                  <a:pt x="66" y="8"/>
                  <a:pt x="72" y="0"/>
                  <a:pt x="61" y="14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5" name="Freeform 13" descr="Carta di giornale"/>
          <p:cNvSpPr>
            <a:spLocks/>
          </p:cNvSpPr>
          <p:nvPr/>
        </p:nvSpPr>
        <p:spPr bwMode="auto">
          <a:xfrm>
            <a:off x="215900" y="3076575"/>
            <a:ext cx="942975" cy="366713"/>
          </a:xfrm>
          <a:custGeom>
            <a:avLst/>
            <a:gdLst/>
            <a:ahLst/>
            <a:cxnLst>
              <a:cxn ang="0">
                <a:pos x="13" y="12"/>
              </a:cxn>
              <a:cxn ang="0">
                <a:pos x="99" y="60"/>
              </a:cxn>
              <a:cxn ang="0">
                <a:pos x="137" y="64"/>
              </a:cxn>
              <a:cxn ang="0">
                <a:pos x="155" y="56"/>
              </a:cxn>
              <a:cxn ang="0">
                <a:pos x="201" y="58"/>
              </a:cxn>
              <a:cxn ang="0">
                <a:pos x="271" y="100"/>
              </a:cxn>
              <a:cxn ang="0">
                <a:pos x="377" y="146"/>
              </a:cxn>
              <a:cxn ang="0">
                <a:pos x="447" y="182"/>
              </a:cxn>
              <a:cxn ang="0">
                <a:pos x="481" y="178"/>
              </a:cxn>
              <a:cxn ang="0">
                <a:pos x="457" y="158"/>
              </a:cxn>
              <a:cxn ang="0">
                <a:pos x="343" y="98"/>
              </a:cxn>
              <a:cxn ang="0">
                <a:pos x="293" y="68"/>
              </a:cxn>
              <a:cxn ang="0">
                <a:pos x="251" y="48"/>
              </a:cxn>
              <a:cxn ang="0">
                <a:pos x="203" y="36"/>
              </a:cxn>
              <a:cxn ang="0">
                <a:pos x="131" y="38"/>
              </a:cxn>
              <a:cxn ang="0">
                <a:pos x="89" y="32"/>
              </a:cxn>
              <a:cxn ang="0">
                <a:pos x="61" y="12"/>
              </a:cxn>
              <a:cxn ang="0">
                <a:pos x="21" y="0"/>
              </a:cxn>
              <a:cxn ang="0">
                <a:pos x="13" y="12"/>
              </a:cxn>
            </a:cxnLst>
            <a:rect l="0" t="0" r="r" b="b"/>
            <a:pathLst>
              <a:path w="483" h="187">
                <a:moveTo>
                  <a:pt x="13" y="12"/>
                </a:moveTo>
                <a:cubicBezTo>
                  <a:pt x="26" y="22"/>
                  <a:pt x="78" y="51"/>
                  <a:pt x="99" y="60"/>
                </a:cubicBezTo>
                <a:cubicBezTo>
                  <a:pt x="120" y="69"/>
                  <a:pt x="128" y="65"/>
                  <a:pt x="137" y="64"/>
                </a:cubicBezTo>
                <a:cubicBezTo>
                  <a:pt x="146" y="63"/>
                  <a:pt x="144" y="57"/>
                  <a:pt x="155" y="56"/>
                </a:cubicBezTo>
                <a:cubicBezTo>
                  <a:pt x="166" y="55"/>
                  <a:pt x="182" y="51"/>
                  <a:pt x="201" y="58"/>
                </a:cubicBezTo>
                <a:cubicBezTo>
                  <a:pt x="220" y="65"/>
                  <a:pt x="242" y="85"/>
                  <a:pt x="271" y="100"/>
                </a:cubicBezTo>
                <a:cubicBezTo>
                  <a:pt x="300" y="115"/>
                  <a:pt x="348" y="132"/>
                  <a:pt x="377" y="146"/>
                </a:cubicBezTo>
                <a:cubicBezTo>
                  <a:pt x="406" y="160"/>
                  <a:pt x="430" y="177"/>
                  <a:pt x="447" y="182"/>
                </a:cubicBezTo>
                <a:cubicBezTo>
                  <a:pt x="464" y="187"/>
                  <a:pt x="479" y="182"/>
                  <a:pt x="481" y="178"/>
                </a:cubicBezTo>
                <a:cubicBezTo>
                  <a:pt x="483" y="174"/>
                  <a:pt x="480" y="171"/>
                  <a:pt x="457" y="158"/>
                </a:cubicBezTo>
                <a:cubicBezTo>
                  <a:pt x="434" y="145"/>
                  <a:pt x="370" y="113"/>
                  <a:pt x="343" y="98"/>
                </a:cubicBezTo>
                <a:cubicBezTo>
                  <a:pt x="316" y="83"/>
                  <a:pt x="308" y="76"/>
                  <a:pt x="293" y="68"/>
                </a:cubicBezTo>
                <a:cubicBezTo>
                  <a:pt x="278" y="60"/>
                  <a:pt x="266" y="53"/>
                  <a:pt x="251" y="48"/>
                </a:cubicBezTo>
                <a:cubicBezTo>
                  <a:pt x="236" y="43"/>
                  <a:pt x="223" y="38"/>
                  <a:pt x="203" y="36"/>
                </a:cubicBezTo>
                <a:cubicBezTo>
                  <a:pt x="183" y="34"/>
                  <a:pt x="150" y="39"/>
                  <a:pt x="131" y="38"/>
                </a:cubicBezTo>
                <a:cubicBezTo>
                  <a:pt x="112" y="37"/>
                  <a:pt x="100" y="36"/>
                  <a:pt x="89" y="32"/>
                </a:cubicBezTo>
                <a:cubicBezTo>
                  <a:pt x="78" y="28"/>
                  <a:pt x="72" y="17"/>
                  <a:pt x="61" y="12"/>
                </a:cubicBezTo>
                <a:cubicBezTo>
                  <a:pt x="50" y="7"/>
                  <a:pt x="28" y="0"/>
                  <a:pt x="21" y="0"/>
                </a:cubicBezTo>
                <a:cubicBezTo>
                  <a:pt x="14" y="0"/>
                  <a:pt x="0" y="2"/>
                  <a:pt x="13" y="12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6" name="Freeform 14" descr="Carta di giornale"/>
          <p:cNvSpPr>
            <a:spLocks/>
          </p:cNvSpPr>
          <p:nvPr/>
        </p:nvSpPr>
        <p:spPr bwMode="auto">
          <a:xfrm>
            <a:off x="250825" y="2835275"/>
            <a:ext cx="185738" cy="173038"/>
          </a:xfrm>
          <a:custGeom>
            <a:avLst/>
            <a:gdLst/>
            <a:ahLst/>
            <a:cxnLst>
              <a:cxn ang="0">
                <a:pos x="47" y="4"/>
              </a:cxn>
              <a:cxn ang="0">
                <a:pos x="73" y="36"/>
              </a:cxn>
              <a:cxn ang="0">
                <a:pos x="91" y="78"/>
              </a:cxn>
              <a:cxn ang="0">
                <a:pos x="47" y="88"/>
              </a:cxn>
              <a:cxn ang="0">
                <a:pos x="7" y="80"/>
              </a:cxn>
              <a:cxn ang="0">
                <a:pos x="7" y="46"/>
              </a:cxn>
              <a:cxn ang="0">
                <a:pos x="21" y="10"/>
              </a:cxn>
              <a:cxn ang="0">
                <a:pos x="47" y="4"/>
              </a:cxn>
            </a:cxnLst>
            <a:rect l="0" t="0" r="r" b="b"/>
            <a:pathLst>
              <a:path w="95" h="88">
                <a:moveTo>
                  <a:pt x="47" y="4"/>
                </a:moveTo>
                <a:cubicBezTo>
                  <a:pt x="56" y="8"/>
                  <a:pt x="66" y="24"/>
                  <a:pt x="73" y="36"/>
                </a:cubicBezTo>
                <a:cubicBezTo>
                  <a:pt x="80" y="48"/>
                  <a:pt x="95" y="69"/>
                  <a:pt x="91" y="78"/>
                </a:cubicBezTo>
                <a:cubicBezTo>
                  <a:pt x="87" y="87"/>
                  <a:pt x="61" y="88"/>
                  <a:pt x="47" y="88"/>
                </a:cubicBezTo>
                <a:cubicBezTo>
                  <a:pt x="33" y="88"/>
                  <a:pt x="14" y="87"/>
                  <a:pt x="7" y="80"/>
                </a:cubicBezTo>
                <a:cubicBezTo>
                  <a:pt x="0" y="73"/>
                  <a:pt x="5" y="58"/>
                  <a:pt x="7" y="46"/>
                </a:cubicBezTo>
                <a:cubicBezTo>
                  <a:pt x="9" y="34"/>
                  <a:pt x="14" y="16"/>
                  <a:pt x="21" y="10"/>
                </a:cubicBezTo>
                <a:cubicBezTo>
                  <a:pt x="28" y="4"/>
                  <a:pt x="38" y="0"/>
                  <a:pt x="47" y="4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7" name="Freeform 15" descr="Carta di giornale"/>
          <p:cNvSpPr>
            <a:spLocks/>
          </p:cNvSpPr>
          <p:nvPr/>
        </p:nvSpPr>
        <p:spPr bwMode="auto">
          <a:xfrm>
            <a:off x="2365375" y="2770188"/>
            <a:ext cx="341313" cy="627062"/>
          </a:xfrm>
          <a:custGeom>
            <a:avLst/>
            <a:gdLst/>
            <a:ahLst/>
            <a:cxnLst>
              <a:cxn ang="0">
                <a:pos x="107" y="50"/>
              </a:cxn>
              <a:cxn ang="0">
                <a:pos x="81" y="132"/>
              </a:cxn>
              <a:cxn ang="0">
                <a:pos x="31" y="196"/>
              </a:cxn>
              <a:cxn ang="0">
                <a:pos x="3" y="248"/>
              </a:cxn>
              <a:cxn ang="0">
                <a:pos x="15" y="306"/>
              </a:cxn>
              <a:cxn ang="0">
                <a:pos x="61" y="318"/>
              </a:cxn>
              <a:cxn ang="0">
                <a:pos x="97" y="292"/>
              </a:cxn>
              <a:cxn ang="0">
                <a:pos x="155" y="262"/>
              </a:cxn>
              <a:cxn ang="0">
                <a:pos x="147" y="226"/>
              </a:cxn>
              <a:cxn ang="0">
                <a:pos x="149" y="170"/>
              </a:cxn>
              <a:cxn ang="0">
                <a:pos x="165" y="118"/>
              </a:cxn>
              <a:cxn ang="0">
                <a:pos x="173" y="68"/>
              </a:cxn>
              <a:cxn ang="0">
                <a:pos x="153" y="24"/>
              </a:cxn>
              <a:cxn ang="0">
                <a:pos x="113" y="0"/>
              </a:cxn>
              <a:cxn ang="0">
                <a:pos x="109" y="26"/>
              </a:cxn>
              <a:cxn ang="0">
                <a:pos x="107" y="50"/>
              </a:cxn>
            </a:cxnLst>
            <a:rect l="0" t="0" r="r" b="b"/>
            <a:pathLst>
              <a:path w="175" h="320">
                <a:moveTo>
                  <a:pt x="107" y="50"/>
                </a:moveTo>
                <a:cubicBezTo>
                  <a:pt x="102" y="68"/>
                  <a:pt x="94" y="108"/>
                  <a:pt x="81" y="132"/>
                </a:cubicBezTo>
                <a:cubicBezTo>
                  <a:pt x="68" y="156"/>
                  <a:pt x="44" y="177"/>
                  <a:pt x="31" y="196"/>
                </a:cubicBezTo>
                <a:cubicBezTo>
                  <a:pt x="18" y="215"/>
                  <a:pt x="6" y="230"/>
                  <a:pt x="3" y="248"/>
                </a:cubicBezTo>
                <a:cubicBezTo>
                  <a:pt x="0" y="266"/>
                  <a:pt x="5" y="294"/>
                  <a:pt x="15" y="306"/>
                </a:cubicBezTo>
                <a:cubicBezTo>
                  <a:pt x="25" y="318"/>
                  <a:pt x="47" y="320"/>
                  <a:pt x="61" y="318"/>
                </a:cubicBezTo>
                <a:cubicBezTo>
                  <a:pt x="75" y="316"/>
                  <a:pt x="81" y="301"/>
                  <a:pt x="97" y="292"/>
                </a:cubicBezTo>
                <a:cubicBezTo>
                  <a:pt x="113" y="283"/>
                  <a:pt x="147" y="273"/>
                  <a:pt x="155" y="262"/>
                </a:cubicBezTo>
                <a:cubicBezTo>
                  <a:pt x="163" y="251"/>
                  <a:pt x="148" y="241"/>
                  <a:pt x="147" y="226"/>
                </a:cubicBezTo>
                <a:cubicBezTo>
                  <a:pt x="146" y="211"/>
                  <a:pt x="146" y="188"/>
                  <a:pt x="149" y="170"/>
                </a:cubicBezTo>
                <a:cubicBezTo>
                  <a:pt x="152" y="152"/>
                  <a:pt x="161" y="135"/>
                  <a:pt x="165" y="118"/>
                </a:cubicBezTo>
                <a:cubicBezTo>
                  <a:pt x="169" y="101"/>
                  <a:pt x="175" y="84"/>
                  <a:pt x="173" y="68"/>
                </a:cubicBezTo>
                <a:cubicBezTo>
                  <a:pt x="171" y="52"/>
                  <a:pt x="163" y="35"/>
                  <a:pt x="153" y="24"/>
                </a:cubicBezTo>
                <a:cubicBezTo>
                  <a:pt x="143" y="13"/>
                  <a:pt x="120" y="0"/>
                  <a:pt x="113" y="0"/>
                </a:cubicBezTo>
                <a:cubicBezTo>
                  <a:pt x="106" y="0"/>
                  <a:pt x="110" y="19"/>
                  <a:pt x="109" y="26"/>
                </a:cubicBezTo>
                <a:cubicBezTo>
                  <a:pt x="108" y="33"/>
                  <a:pt x="112" y="32"/>
                  <a:pt x="107" y="50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8" name="Freeform 16" descr="Carta di giornale"/>
          <p:cNvSpPr>
            <a:spLocks/>
          </p:cNvSpPr>
          <p:nvPr/>
        </p:nvSpPr>
        <p:spPr bwMode="auto">
          <a:xfrm>
            <a:off x="1412875" y="2566988"/>
            <a:ext cx="269875" cy="341312"/>
          </a:xfrm>
          <a:custGeom>
            <a:avLst/>
            <a:gdLst/>
            <a:ahLst/>
            <a:cxnLst>
              <a:cxn ang="0">
                <a:pos x="43" y="2"/>
              </a:cxn>
              <a:cxn ang="0">
                <a:pos x="25" y="28"/>
              </a:cxn>
              <a:cxn ang="0">
                <a:pos x="35" y="66"/>
              </a:cxn>
              <a:cxn ang="0">
                <a:pos x="5" y="106"/>
              </a:cxn>
              <a:cxn ang="0">
                <a:pos x="7" y="146"/>
              </a:cxn>
              <a:cxn ang="0">
                <a:pos x="37" y="148"/>
              </a:cxn>
              <a:cxn ang="0">
                <a:pos x="79" y="174"/>
              </a:cxn>
              <a:cxn ang="0">
                <a:pos x="109" y="150"/>
              </a:cxn>
              <a:cxn ang="0">
                <a:pos x="101" y="108"/>
              </a:cxn>
              <a:cxn ang="0">
                <a:pos x="137" y="56"/>
              </a:cxn>
              <a:cxn ang="0">
                <a:pos x="97" y="10"/>
              </a:cxn>
              <a:cxn ang="0">
                <a:pos x="69" y="16"/>
              </a:cxn>
              <a:cxn ang="0">
                <a:pos x="43" y="2"/>
              </a:cxn>
            </a:cxnLst>
            <a:rect l="0" t="0" r="r" b="b"/>
            <a:pathLst>
              <a:path w="138" h="174">
                <a:moveTo>
                  <a:pt x="43" y="2"/>
                </a:moveTo>
                <a:cubicBezTo>
                  <a:pt x="36" y="4"/>
                  <a:pt x="26" y="17"/>
                  <a:pt x="25" y="28"/>
                </a:cubicBezTo>
                <a:cubicBezTo>
                  <a:pt x="24" y="39"/>
                  <a:pt x="38" y="53"/>
                  <a:pt x="35" y="66"/>
                </a:cubicBezTo>
                <a:cubicBezTo>
                  <a:pt x="32" y="79"/>
                  <a:pt x="10" y="93"/>
                  <a:pt x="5" y="106"/>
                </a:cubicBezTo>
                <a:cubicBezTo>
                  <a:pt x="0" y="119"/>
                  <a:pt x="2" y="139"/>
                  <a:pt x="7" y="146"/>
                </a:cubicBezTo>
                <a:cubicBezTo>
                  <a:pt x="12" y="153"/>
                  <a:pt x="25" y="143"/>
                  <a:pt x="37" y="148"/>
                </a:cubicBezTo>
                <a:cubicBezTo>
                  <a:pt x="49" y="153"/>
                  <a:pt x="67" y="174"/>
                  <a:pt x="79" y="174"/>
                </a:cubicBezTo>
                <a:cubicBezTo>
                  <a:pt x="91" y="174"/>
                  <a:pt x="105" y="161"/>
                  <a:pt x="109" y="150"/>
                </a:cubicBezTo>
                <a:cubicBezTo>
                  <a:pt x="113" y="139"/>
                  <a:pt x="96" y="124"/>
                  <a:pt x="101" y="108"/>
                </a:cubicBezTo>
                <a:cubicBezTo>
                  <a:pt x="106" y="92"/>
                  <a:pt x="138" y="72"/>
                  <a:pt x="137" y="56"/>
                </a:cubicBezTo>
                <a:cubicBezTo>
                  <a:pt x="136" y="40"/>
                  <a:pt x="108" y="17"/>
                  <a:pt x="97" y="10"/>
                </a:cubicBezTo>
                <a:cubicBezTo>
                  <a:pt x="86" y="3"/>
                  <a:pt x="77" y="18"/>
                  <a:pt x="69" y="16"/>
                </a:cubicBezTo>
                <a:cubicBezTo>
                  <a:pt x="61" y="14"/>
                  <a:pt x="50" y="0"/>
                  <a:pt x="43" y="2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69" name="Freeform 17" descr="Carta di giornale"/>
          <p:cNvSpPr>
            <a:spLocks/>
          </p:cNvSpPr>
          <p:nvPr/>
        </p:nvSpPr>
        <p:spPr bwMode="auto">
          <a:xfrm>
            <a:off x="1112838" y="2389188"/>
            <a:ext cx="322262" cy="871537"/>
          </a:xfrm>
          <a:custGeom>
            <a:avLst/>
            <a:gdLst/>
            <a:ahLst/>
            <a:cxnLst>
              <a:cxn ang="0">
                <a:pos x="90" y="16"/>
              </a:cxn>
              <a:cxn ang="0">
                <a:pos x="72" y="106"/>
              </a:cxn>
              <a:cxn ang="0">
                <a:pos x="16" y="230"/>
              </a:cxn>
              <a:cxn ang="0">
                <a:pos x="6" y="314"/>
              </a:cxn>
              <a:cxn ang="0">
                <a:pos x="54" y="428"/>
              </a:cxn>
              <a:cxn ang="0">
                <a:pos x="66" y="414"/>
              </a:cxn>
              <a:cxn ang="0">
                <a:pos x="60" y="362"/>
              </a:cxn>
              <a:cxn ang="0">
                <a:pos x="72" y="338"/>
              </a:cxn>
              <a:cxn ang="0">
                <a:pos x="96" y="330"/>
              </a:cxn>
              <a:cxn ang="0">
                <a:pos x="106" y="292"/>
              </a:cxn>
              <a:cxn ang="0">
                <a:pos x="136" y="250"/>
              </a:cxn>
              <a:cxn ang="0">
                <a:pos x="138" y="202"/>
              </a:cxn>
              <a:cxn ang="0">
                <a:pos x="148" y="158"/>
              </a:cxn>
              <a:cxn ang="0">
                <a:pos x="158" y="124"/>
              </a:cxn>
              <a:cxn ang="0">
                <a:pos x="162" y="74"/>
              </a:cxn>
              <a:cxn ang="0">
                <a:pos x="142" y="28"/>
              </a:cxn>
              <a:cxn ang="0">
                <a:pos x="108" y="10"/>
              </a:cxn>
              <a:cxn ang="0">
                <a:pos x="90" y="16"/>
              </a:cxn>
            </a:cxnLst>
            <a:rect l="0" t="0" r="r" b="b"/>
            <a:pathLst>
              <a:path w="165" h="445">
                <a:moveTo>
                  <a:pt x="90" y="16"/>
                </a:moveTo>
                <a:cubicBezTo>
                  <a:pt x="84" y="32"/>
                  <a:pt x="84" y="70"/>
                  <a:pt x="72" y="106"/>
                </a:cubicBezTo>
                <a:cubicBezTo>
                  <a:pt x="60" y="142"/>
                  <a:pt x="27" y="195"/>
                  <a:pt x="16" y="230"/>
                </a:cubicBezTo>
                <a:cubicBezTo>
                  <a:pt x="5" y="265"/>
                  <a:pt x="0" y="281"/>
                  <a:pt x="6" y="314"/>
                </a:cubicBezTo>
                <a:cubicBezTo>
                  <a:pt x="12" y="347"/>
                  <a:pt x="44" y="411"/>
                  <a:pt x="54" y="428"/>
                </a:cubicBezTo>
                <a:cubicBezTo>
                  <a:pt x="64" y="445"/>
                  <a:pt x="65" y="425"/>
                  <a:pt x="66" y="414"/>
                </a:cubicBezTo>
                <a:cubicBezTo>
                  <a:pt x="67" y="403"/>
                  <a:pt x="59" y="375"/>
                  <a:pt x="60" y="362"/>
                </a:cubicBezTo>
                <a:cubicBezTo>
                  <a:pt x="61" y="349"/>
                  <a:pt x="66" y="343"/>
                  <a:pt x="72" y="338"/>
                </a:cubicBezTo>
                <a:cubicBezTo>
                  <a:pt x="78" y="333"/>
                  <a:pt x="90" y="338"/>
                  <a:pt x="96" y="330"/>
                </a:cubicBezTo>
                <a:cubicBezTo>
                  <a:pt x="102" y="322"/>
                  <a:pt x="99" y="305"/>
                  <a:pt x="106" y="292"/>
                </a:cubicBezTo>
                <a:cubicBezTo>
                  <a:pt x="113" y="279"/>
                  <a:pt x="131" y="265"/>
                  <a:pt x="136" y="250"/>
                </a:cubicBezTo>
                <a:cubicBezTo>
                  <a:pt x="141" y="235"/>
                  <a:pt x="136" y="217"/>
                  <a:pt x="138" y="202"/>
                </a:cubicBezTo>
                <a:cubicBezTo>
                  <a:pt x="140" y="187"/>
                  <a:pt x="145" y="171"/>
                  <a:pt x="148" y="158"/>
                </a:cubicBezTo>
                <a:cubicBezTo>
                  <a:pt x="151" y="145"/>
                  <a:pt x="156" y="138"/>
                  <a:pt x="158" y="124"/>
                </a:cubicBezTo>
                <a:cubicBezTo>
                  <a:pt x="160" y="110"/>
                  <a:pt x="165" y="90"/>
                  <a:pt x="162" y="74"/>
                </a:cubicBezTo>
                <a:cubicBezTo>
                  <a:pt x="159" y="58"/>
                  <a:pt x="151" y="39"/>
                  <a:pt x="142" y="28"/>
                </a:cubicBezTo>
                <a:cubicBezTo>
                  <a:pt x="133" y="17"/>
                  <a:pt x="117" y="11"/>
                  <a:pt x="108" y="10"/>
                </a:cubicBezTo>
                <a:cubicBezTo>
                  <a:pt x="99" y="9"/>
                  <a:pt x="96" y="0"/>
                  <a:pt x="90" y="16"/>
                </a:cubicBezTo>
                <a:close/>
              </a:path>
            </a:pathLst>
          </a:custGeom>
          <a:blipFill dpi="0" rotWithShape="1">
            <a:blip r:embed="rId6" cstate="print"/>
            <a:srcRect/>
            <a:tile tx="0" ty="0" sx="100000" sy="100000" flip="none" algn="tl"/>
          </a:blip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70" name="Rectangle 18" descr="Carta di giornale"/>
          <p:cNvSpPr>
            <a:spLocks noChangeArrowheads="1"/>
          </p:cNvSpPr>
          <p:nvPr/>
        </p:nvSpPr>
        <p:spPr bwMode="auto">
          <a:xfrm>
            <a:off x="3729038" y="2284413"/>
            <a:ext cx="365125" cy="309562"/>
          </a:xfrm>
          <a:prstGeom prst="rect">
            <a:avLst/>
          </a:prstGeom>
          <a:blipFill dpi="0" rotWithShape="1">
            <a:blip r:embed="rId6" cstate="print"/>
            <a:srcRect/>
            <a:tile tx="0" ty="0" sx="100000" sy="100000" flip="none" algn="tl"/>
          </a:blip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81971" name="Text Box 19"/>
          <p:cNvSpPr txBox="1">
            <a:spLocks noChangeArrowheads="1"/>
          </p:cNvSpPr>
          <p:nvPr/>
        </p:nvSpPr>
        <p:spPr bwMode="auto">
          <a:xfrm>
            <a:off x="4133850" y="1871663"/>
            <a:ext cx="4727575" cy="120032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Remnants of subducted slabs wandering and poorly stirred in the upper mantle.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1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1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1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81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81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1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1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1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1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81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81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000"/>
                                        <p:tgtEl>
                                          <p:spTgt spid="381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81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1957" grpId="0"/>
      <p:bldP spid="381963" grpId="0" animBg="1"/>
      <p:bldP spid="381964" grpId="0" animBg="1"/>
      <p:bldP spid="381965" grpId="0" animBg="1"/>
      <p:bldP spid="381966" grpId="0" animBg="1"/>
      <p:bldP spid="381967" grpId="0" animBg="1"/>
      <p:bldP spid="381968" grpId="0" animBg="1"/>
      <p:bldP spid="381969" grpId="0" animBg="1"/>
      <p:bldP spid="381970" grpId="0" animBg="1"/>
      <p:bldP spid="381971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4367213" y="2178050"/>
            <a:ext cx="4776787" cy="4679950"/>
            <a:chOff x="2751" y="1372"/>
            <a:chExt cx="3009" cy="2948"/>
          </a:xfrm>
          <a:effectLst/>
        </p:grpSpPr>
        <p:pic>
          <p:nvPicPr>
            <p:cNvPr id="95242" name="Picture 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51" y="1372"/>
              <a:ext cx="3009" cy="294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380940" name="Rectangle 12"/>
            <p:cNvSpPr>
              <a:spLocks noChangeArrowheads="1"/>
            </p:cNvSpPr>
            <p:nvPr/>
          </p:nvSpPr>
          <p:spPr bwMode="auto">
            <a:xfrm>
              <a:off x="2800" y="3936"/>
              <a:ext cx="337" cy="337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380930" name="Rectangle 2"/>
          <p:cNvSpPr>
            <a:spLocks noChangeArrowheads="1"/>
          </p:cNvSpPr>
          <p:nvPr/>
        </p:nvSpPr>
        <p:spPr bwMode="auto">
          <a:xfrm>
            <a:off x="169862" y="779463"/>
            <a:ext cx="8974137" cy="14219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Meibom and Anderson (2003) proposed that this is the average structure of upper mantle. This type of mantle has been defined by them as: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80934" name="Rectangle 6"/>
          <p:cNvSpPr>
            <a:spLocks noChangeArrowheads="1"/>
          </p:cNvSpPr>
          <p:nvPr/>
        </p:nvSpPr>
        <p:spPr bwMode="auto">
          <a:xfrm>
            <a:off x="0" y="2689225"/>
            <a:ext cx="4321175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7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SUMA</a:t>
            </a:r>
            <a:endParaRPr lang="en-GB" sz="9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80935" name="Rectangle 7"/>
          <p:cNvSpPr>
            <a:spLocks noChangeArrowheads="1"/>
          </p:cNvSpPr>
          <p:nvPr/>
        </p:nvSpPr>
        <p:spPr bwMode="auto">
          <a:xfrm>
            <a:off x="706438" y="3775075"/>
            <a:ext cx="3170237" cy="259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tatistical</a:t>
            </a:r>
            <a:b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pper</a:t>
            </a:r>
            <a:b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antle</a:t>
            </a:r>
            <a:b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ssemblage</a:t>
            </a:r>
            <a:endParaRPr lang="en-GB" sz="540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pic>
        <p:nvPicPr>
          <p:cNvPr id="380936" name="Picture 8" descr="torta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24713" y="4651375"/>
            <a:ext cx="1876425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80937" name="Rectangle 9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80938" name="Rectangle 10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0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0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0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80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930" grpId="0"/>
      <p:bldP spid="380934" grpId="0"/>
      <p:bldP spid="380935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9" name="Group 3"/>
          <p:cNvGrpSpPr>
            <a:grpSpLocks/>
          </p:cNvGrpSpPr>
          <p:nvPr/>
        </p:nvGrpSpPr>
        <p:grpSpPr bwMode="auto">
          <a:xfrm>
            <a:off x="4367213" y="2178050"/>
            <a:ext cx="4776787" cy="4679950"/>
            <a:chOff x="2751" y="1372"/>
            <a:chExt cx="3009" cy="2948"/>
          </a:xfrm>
        </p:grpSpPr>
        <p:pic>
          <p:nvPicPr>
            <p:cNvPr id="96266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751" y="1372"/>
              <a:ext cx="3009" cy="294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641029" name="Rectangle 5"/>
            <p:cNvSpPr>
              <a:spLocks noChangeArrowheads="1"/>
            </p:cNvSpPr>
            <p:nvPr/>
          </p:nvSpPr>
          <p:spPr bwMode="auto">
            <a:xfrm>
              <a:off x="2800" y="3936"/>
              <a:ext cx="337" cy="337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641030" name="Rectangle 6"/>
          <p:cNvSpPr>
            <a:spLocks noChangeArrowheads="1"/>
          </p:cNvSpPr>
          <p:nvPr/>
        </p:nvSpPr>
        <p:spPr bwMode="auto">
          <a:xfrm>
            <a:off x="609600" y="868363"/>
            <a:ext cx="7785100" cy="1243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SUMA acronym may stay also for:</a:t>
            </a:r>
            <a:endParaRPr lang="en-GB" sz="40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641031" name="Rectangle 7"/>
          <p:cNvSpPr>
            <a:spLocks noChangeArrowheads="1"/>
          </p:cNvSpPr>
          <p:nvPr/>
        </p:nvSpPr>
        <p:spPr bwMode="auto">
          <a:xfrm>
            <a:off x="0" y="2689225"/>
            <a:ext cx="4321175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7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SUMA</a:t>
            </a:r>
            <a:endParaRPr lang="en-GB" sz="96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41032" name="Rectangle 8"/>
          <p:cNvSpPr>
            <a:spLocks noChangeArrowheads="1"/>
          </p:cNvSpPr>
          <p:nvPr/>
        </p:nvSpPr>
        <p:spPr bwMode="auto">
          <a:xfrm>
            <a:off x="706438" y="3775075"/>
            <a:ext cx="3170237" cy="259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ampling</a:t>
            </a: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pon</a:t>
            </a: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elting and</a:t>
            </a: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/>
            </a:r>
            <a:b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4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</a:t>
            </a:r>
            <a:r>
              <a:rPr lang="en-GB" sz="4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veraging</a:t>
            </a:r>
            <a:endParaRPr lang="en-GB" sz="540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pic>
        <p:nvPicPr>
          <p:cNvPr id="96263" name="Picture 9" descr="torta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24713" y="4651375"/>
            <a:ext cx="1876425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41034" name="Rectangle 10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641035" name="Rectangle 11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4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4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1030" grpId="0"/>
      <p:bldP spid="641032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2"/>
          <p:cNvSpPr>
            <a:spLocks noChangeArrowheads="1"/>
          </p:cNvSpPr>
          <p:nvPr/>
        </p:nvSpPr>
        <p:spPr bwMode="auto">
          <a:xfrm>
            <a:off x="581025" y="1000125"/>
            <a:ext cx="7981950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Websteritic, eclogitic, orthopyroxenitic, ol-gt pyroxenitic veins should simply be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crustal slices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(essentially with basaltic chemical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composition) deeply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subducted 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delaminated 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 wandering in the upper mantle or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frozen basaltic melts 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that have variably interacted with the peridotitic matrix.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79908" name="Rectangle 4"/>
          <p:cNvSpPr>
            <a:spLocks noChangeArrowheads="1"/>
          </p:cNvSpPr>
          <p:nvPr/>
        </p:nvSpPr>
        <p:spPr bwMode="auto">
          <a:xfrm>
            <a:off x="962025" y="4300538"/>
            <a:ext cx="7219950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Effectively, a variable amount of pyroxenitic veins is always present in all the tectonized ophiolites (i.e., Alpine ophiolites).</a:t>
            </a:r>
          </a:p>
        </p:txBody>
      </p:sp>
      <p:sp>
        <p:nvSpPr>
          <p:cNvPr id="379911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79912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9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79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906" grpId="0"/>
      <p:bldP spid="379908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4" name="Rectangle 4"/>
          <p:cNvSpPr>
            <a:spLocks noChangeArrowheads="1"/>
          </p:cNvSpPr>
          <p:nvPr/>
        </p:nvSpPr>
        <p:spPr bwMode="auto">
          <a:xfrm>
            <a:off x="0" y="1100138"/>
            <a:ext cx="6146800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6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Question:</a:t>
            </a:r>
            <a:endParaRPr lang="en-GB" sz="72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14405" name="Rectangle 5"/>
          <p:cNvSpPr>
            <a:spLocks noChangeArrowheads="1"/>
          </p:cNvSpPr>
          <p:nvPr/>
        </p:nvSpPr>
        <p:spPr bwMode="auto">
          <a:xfrm>
            <a:off x="0" y="2989263"/>
            <a:ext cx="6084888" cy="21236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 Hawaiian magmas be considered as “anorogenic”?</a:t>
            </a:r>
          </a:p>
        </p:txBody>
      </p:sp>
      <p:sp>
        <p:nvSpPr>
          <p:cNvPr id="614406" name="Rectangle 6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614407" name="Rectangle 7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6018213" y="712788"/>
            <a:ext cx="2997200" cy="5821362"/>
            <a:chOff x="4643" y="2183"/>
            <a:chExt cx="1100" cy="2125"/>
          </a:xfrm>
        </p:grpSpPr>
        <p:pic>
          <p:nvPicPr>
            <p:cNvPr id="98312" name="Picture 9"/>
            <p:cNvPicPr>
              <a:picLocks noChangeAspect="1" noChangeArrowheads="1"/>
            </p:cNvPicPr>
            <p:nvPr/>
          </p:nvPicPr>
          <p:blipFill>
            <a:blip r:embed="rId3" cstate="print"/>
            <a:srcRect t="4614"/>
            <a:stretch>
              <a:fillRect/>
            </a:stretch>
          </p:blipFill>
          <p:spPr bwMode="auto">
            <a:xfrm>
              <a:off x="4643" y="2183"/>
              <a:ext cx="1100" cy="212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614410" name="Rectangle 10"/>
            <p:cNvSpPr>
              <a:spLocks noChangeArrowheads="1"/>
            </p:cNvSpPr>
            <p:nvPr/>
          </p:nvSpPr>
          <p:spPr bwMode="auto">
            <a:xfrm>
              <a:off x="5409" y="4125"/>
              <a:ext cx="109" cy="163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it-IT">
                <a:latin typeface="Calibri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4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4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04" grpId="0"/>
      <p:bldP spid="614405" grpId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2"/>
          <p:cNvSpPr>
            <a:spLocks noChangeArrowheads="1"/>
          </p:cNvSpPr>
          <p:nvPr/>
        </p:nvSpPr>
        <p:spPr bwMode="auto">
          <a:xfrm>
            <a:off x="169863" y="831850"/>
            <a:ext cx="8804274" cy="8402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5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YES</a:t>
            </a:r>
            <a:r>
              <a:rPr lang="en-GB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(from a plate tectonic point of view).</a:t>
            </a:r>
            <a:endParaRPr lang="en-GB" sz="400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pic>
        <p:nvPicPr>
          <p:cNvPr id="378885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82663" y="1568450"/>
            <a:ext cx="8081962" cy="5295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378886" name="Rectangle 6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78887" name="Rectangle 7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8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378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882" grpId="0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60" name="Rectangle 4"/>
          <p:cNvSpPr>
            <a:spLocks noChangeArrowheads="1"/>
          </p:cNvSpPr>
          <p:nvPr/>
        </p:nvSpPr>
        <p:spPr bwMode="auto">
          <a:xfrm>
            <a:off x="169863" y="819150"/>
            <a:ext cx="8804274" cy="1217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it-IT" sz="5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</a:t>
            </a:r>
            <a:r>
              <a:rPr lang="it-IT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it-IT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(from a source mineralogical and whole rock geochemical point of view).</a:t>
            </a:r>
            <a:endParaRPr lang="it-IT" sz="400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77864" name="Rectangle 8"/>
          <p:cNvSpPr>
            <a:spLocks noChangeArrowheads="1"/>
          </p:cNvSpPr>
          <p:nvPr/>
        </p:nvSpPr>
        <p:spPr bwMode="auto">
          <a:xfrm>
            <a:off x="5314950" y="5900738"/>
            <a:ext cx="371157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it-IT" sz="1600" dirty="0" err="1">
                <a:solidFill>
                  <a:schemeClr val="bg1"/>
                </a:solidFill>
                <a:effectLst/>
                <a:latin typeface="Calibri" pitchFamily="34" charset="0"/>
              </a:rPr>
              <a:t>From</a:t>
            </a:r>
            <a:r>
              <a:rPr lang="it-IT" sz="1600" dirty="0">
                <a:solidFill>
                  <a:schemeClr val="bg1"/>
                </a:solidFill>
                <a:effectLst/>
                <a:latin typeface="Calibri" pitchFamily="34" charset="0"/>
              </a:rPr>
              <a:t> </a:t>
            </a:r>
            <a:r>
              <a:rPr lang="it-IT" sz="1600" dirty="0" err="1">
                <a:solidFill>
                  <a:schemeClr val="bg1"/>
                </a:solidFill>
                <a:effectLst/>
                <a:latin typeface="Calibri" pitchFamily="34" charset="0"/>
              </a:rPr>
              <a:t>Sobolev</a:t>
            </a:r>
            <a:r>
              <a:rPr lang="it-IT" sz="1600" dirty="0">
                <a:solidFill>
                  <a:schemeClr val="bg1"/>
                </a:solidFill>
                <a:effectLst/>
                <a:latin typeface="Calibri" pitchFamily="34" charset="0"/>
              </a:rPr>
              <a:t> </a:t>
            </a:r>
            <a:r>
              <a:rPr lang="it-IT" sz="1600" dirty="0" err="1">
                <a:solidFill>
                  <a:schemeClr val="bg1"/>
                </a:solidFill>
                <a:effectLst/>
                <a:latin typeface="Calibri" pitchFamily="34" charset="0"/>
              </a:rPr>
              <a:t>et</a:t>
            </a:r>
            <a:r>
              <a:rPr lang="it-IT" sz="1600" dirty="0">
                <a:solidFill>
                  <a:schemeClr val="bg1"/>
                </a:solidFill>
                <a:effectLst/>
                <a:latin typeface="Calibri" pitchFamily="34" charset="0"/>
              </a:rPr>
              <a:t> al. (Nature, 2005) </a:t>
            </a:r>
            <a:endParaRPr lang="it-IT" sz="2000" dirty="0"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377865" name="Rectangle 9"/>
          <p:cNvSpPr>
            <a:spLocks noChangeArrowheads="1"/>
          </p:cNvSpPr>
          <p:nvPr/>
        </p:nvSpPr>
        <p:spPr bwMode="auto">
          <a:xfrm>
            <a:off x="0" y="101600"/>
            <a:ext cx="33115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77866" name="Rectangle 10"/>
          <p:cNvSpPr>
            <a:spLocks noChangeArrowheads="1"/>
          </p:cNvSpPr>
          <p:nvPr/>
        </p:nvSpPr>
        <p:spPr bwMode="auto">
          <a:xfrm>
            <a:off x="5057775" y="100013"/>
            <a:ext cx="379571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it-IT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grpSp>
        <p:nvGrpSpPr>
          <p:cNvPr id="11" name="Gruppo 10"/>
          <p:cNvGrpSpPr/>
          <p:nvPr/>
        </p:nvGrpSpPr>
        <p:grpSpPr>
          <a:xfrm>
            <a:off x="57150" y="2201393"/>
            <a:ext cx="8998913" cy="3619970"/>
            <a:chOff x="57150" y="2201393"/>
            <a:chExt cx="8998913" cy="3619970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 b="740"/>
            <a:stretch>
              <a:fillRect/>
            </a:stretch>
          </p:blipFill>
          <p:spPr bwMode="auto">
            <a:xfrm>
              <a:off x="57150" y="2201393"/>
              <a:ext cx="4448386" cy="36199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51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 b="-18"/>
            <a:stretch>
              <a:fillRect/>
            </a:stretch>
          </p:blipFill>
          <p:spPr bwMode="auto">
            <a:xfrm>
              <a:off x="4603174" y="2214292"/>
              <a:ext cx="4452889" cy="36070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7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7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860" grpId="0"/>
      <p:bldP spid="377864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60" name="Rectangle 4"/>
          <p:cNvSpPr>
            <a:spLocks noChangeArrowheads="1"/>
          </p:cNvSpPr>
          <p:nvPr/>
        </p:nvSpPr>
        <p:spPr bwMode="auto">
          <a:xfrm>
            <a:off x="169863" y="819150"/>
            <a:ext cx="8804274" cy="1217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</a:t>
            </a: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(from a source mineralogical and whole rock geochemical point of view).</a:t>
            </a:r>
            <a:endParaRPr lang="en-GB" sz="4000" dirty="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377864" name="Rectangle 8"/>
          <p:cNvSpPr>
            <a:spLocks noChangeArrowheads="1"/>
          </p:cNvSpPr>
          <p:nvPr/>
        </p:nvSpPr>
        <p:spPr bwMode="auto">
          <a:xfrm>
            <a:off x="546099" y="6551843"/>
            <a:ext cx="3016251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796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1200" dirty="0">
                <a:solidFill>
                  <a:schemeClr val="bg1"/>
                </a:solidFill>
                <a:effectLst/>
                <a:latin typeface="Calibri" pitchFamily="34" charset="0"/>
              </a:rPr>
              <a:t>Lynn et al., 2017 (Am. Mineral, 102, 507-518) </a:t>
            </a:r>
            <a:endParaRPr lang="en-GB" sz="1600" dirty="0">
              <a:solidFill>
                <a:schemeClr val="bg1"/>
              </a:solidFill>
              <a:effectLst/>
              <a:latin typeface="Calibri" pitchFamily="34" charset="0"/>
            </a:endParaRPr>
          </a:p>
        </p:txBody>
      </p:sp>
      <p:sp>
        <p:nvSpPr>
          <p:cNvPr id="377865" name="Rectangle 9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377866" name="Rectangle 10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33776" y="2051473"/>
            <a:ext cx="5538788" cy="45541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57150" y="2078038"/>
            <a:ext cx="3457575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Hawaiian lavas have Ni-rich olivine.</a:t>
            </a:r>
            <a:endParaRPr lang="en-GB" sz="2200" dirty="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Rectangle 4"/>
          <p:cNvSpPr>
            <a:spLocks noChangeArrowheads="1"/>
          </p:cNvSpPr>
          <p:nvPr/>
        </p:nvSpPr>
        <p:spPr bwMode="auto">
          <a:xfrm>
            <a:off x="57150" y="2962275"/>
            <a:ext cx="3467100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Ni is a very compatible element in the peridotitic mantle.</a:t>
            </a:r>
            <a:endParaRPr lang="en-GB" sz="2200" dirty="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57149" y="4181475"/>
            <a:ext cx="3476625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How is it possible to obtain Ni-rich melts (from which  Ni-rich olivine crystallize)?</a:t>
            </a:r>
            <a:endParaRPr lang="en-GB" sz="2200" dirty="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  <p:sp>
        <p:nvSpPr>
          <p:cNvPr id="13" name="Rectangle 4"/>
          <p:cNvSpPr>
            <a:spLocks noChangeArrowheads="1"/>
          </p:cNvSpPr>
          <p:nvPr/>
        </p:nvSpPr>
        <p:spPr bwMode="auto">
          <a:xfrm>
            <a:off x="57149" y="5419725"/>
            <a:ext cx="3476625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There should be little or no olivine to buffer Ni in the source</a:t>
            </a:r>
            <a:endParaRPr lang="en-GB" sz="2200" dirty="0">
              <a:solidFill>
                <a:schemeClr val="tx2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7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864" grpId="0"/>
      <p:bldP spid="10" grpId="0"/>
      <p:bldP spid="11" grpId="0"/>
      <p:bldP spid="12" grpId="0"/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uppo 191"/>
          <p:cNvGrpSpPr>
            <a:grpSpLocks/>
          </p:cNvGrpSpPr>
          <p:nvPr/>
        </p:nvGrpSpPr>
        <p:grpSpPr bwMode="auto">
          <a:xfrm>
            <a:off x="-90488" y="-90488"/>
            <a:ext cx="9639301" cy="7040563"/>
            <a:chOff x="-90488" y="-90488"/>
            <a:chExt cx="9639602" cy="7040563"/>
          </a:xfrm>
        </p:grpSpPr>
        <p:pic>
          <p:nvPicPr>
            <p:cNvPr id="12311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-90488" y="-90488"/>
              <a:ext cx="9326563" cy="70405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312" name="Rettangolo 5"/>
            <p:cNvSpPr>
              <a:spLocks noChangeArrowheads="1"/>
            </p:cNvSpPr>
            <p:nvPr/>
          </p:nvSpPr>
          <p:spPr bwMode="auto">
            <a:xfrm>
              <a:off x="1571625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3" name="Rettangolo 6"/>
            <p:cNvSpPr>
              <a:spLocks noChangeArrowheads="1"/>
            </p:cNvSpPr>
            <p:nvPr/>
          </p:nvSpPr>
          <p:spPr bwMode="auto">
            <a:xfrm>
              <a:off x="2286000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4" name="Rettangolo 7"/>
            <p:cNvSpPr>
              <a:spLocks noChangeArrowheads="1"/>
            </p:cNvSpPr>
            <p:nvPr/>
          </p:nvSpPr>
          <p:spPr bwMode="auto">
            <a:xfrm>
              <a:off x="29575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5" name="Rettangolo 8"/>
            <p:cNvSpPr>
              <a:spLocks noChangeArrowheads="1"/>
            </p:cNvSpPr>
            <p:nvPr/>
          </p:nvSpPr>
          <p:spPr bwMode="auto">
            <a:xfrm>
              <a:off x="35290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6" name="Rettangolo 10"/>
            <p:cNvSpPr>
              <a:spLocks noChangeArrowheads="1"/>
            </p:cNvSpPr>
            <p:nvPr/>
          </p:nvSpPr>
          <p:spPr bwMode="auto">
            <a:xfrm>
              <a:off x="41005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7" name="Rettangolo 11"/>
            <p:cNvSpPr>
              <a:spLocks noChangeArrowheads="1"/>
            </p:cNvSpPr>
            <p:nvPr/>
          </p:nvSpPr>
          <p:spPr bwMode="auto">
            <a:xfrm>
              <a:off x="46720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8" name="Rettangolo 12"/>
            <p:cNvSpPr>
              <a:spLocks noChangeArrowheads="1"/>
            </p:cNvSpPr>
            <p:nvPr/>
          </p:nvSpPr>
          <p:spPr bwMode="auto">
            <a:xfrm>
              <a:off x="52435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19" name="Rettangolo 13"/>
            <p:cNvSpPr>
              <a:spLocks noChangeArrowheads="1"/>
            </p:cNvSpPr>
            <p:nvPr/>
          </p:nvSpPr>
          <p:spPr bwMode="auto">
            <a:xfrm>
              <a:off x="5805488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0" name="Rettangolo 14"/>
            <p:cNvSpPr>
              <a:spLocks noChangeArrowheads="1"/>
            </p:cNvSpPr>
            <p:nvPr/>
          </p:nvSpPr>
          <p:spPr bwMode="auto">
            <a:xfrm>
              <a:off x="6357938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1" name="Rettangolo 15"/>
            <p:cNvSpPr>
              <a:spLocks noChangeArrowheads="1"/>
            </p:cNvSpPr>
            <p:nvPr/>
          </p:nvSpPr>
          <p:spPr bwMode="auto">
            <a:xfrm>
              <a:off x="6948488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2" name="Rettangolo 16"/>
            <p:cNvSpPr>
              <a:spLocks noChangeArrowheads="1"/>
            </p:cNvSpPr>
            <p:nvPr/>
          </p:nvSpPr>
          <p:spPr bwMode="auto">
            <a:xfrm>
              <a:off x="7529513" y="12858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3" name="Rettangolo 17"/>
            <p:cNvSpPr>
              <a:spLocks noChangeArrowheads="1"/>
            </p:cNvSpPr>
            <p:nvPr/>
          </p:nvSpPr>
          <p:spPr bwMode="auto">
            <a:xfrm>
              <a:off x="7529513" y="64008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4" name="Rettangolo 18"/>
            <p:cNvSpPr>
              <a:spLocks noChangeArrowheads="1"/>
            </p:cNvSpPr>
            <p:nvPr/>
          </p:nvSpPr>
          <p:spPr bwMode="auto">
            <a:xfrm>
              <a:off x="5794375" y="64008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5" name="Rettangolo 19"/>
            <p:cNvSpPr>
              <a:spLocks noChangeArrowheads="1"/>
            </p:cNvSpPr>
            <p:nvPr/>
          </p:nvSpPr>
          <p:spPr bwMode="auto">
            <a:xfrm>
              <a:off x="2284413" y="61245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6" name="Rettangolo 20"/>
            <p:cNvSpPr>
              <a:spLocks noChangeArrowheads="1"/>
            </p:cNvSpPr>
            <p:nvPr/>
          </p:nvSpPr>
          <p:spPr bwMode="auto">
            <a:xfrm>
              <a:off x="4089400" y="61245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7" name="Rettangolo 21"/>
            <p:cNvSpPr>
              <a:spLocks noChangeArrowheads="1"/>
            </p:cNvSpPr>
            <p:nvPr/>
          </p:nvSpPr>
          <p:spPr bwMode="auto">
            <a:xfrm>
              <a:off x="3525838" y="559435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8" name="Rettangolo 22"/>
            <p:cNvSpPr>
              <a:spLocks noChangeArrowheads="1"/>
            </p:cNvSpPr>
            <p:nvPr/>
          </p:nvSpPr>
          <p:spPr bwMode="auto">
            <a:xfrm>
              <a:off x="4100513" y="559435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29" name="Rettangolo 23"/>
            <p:cNvSpPr>
              <a:spLocks noChangeArrowheads="1"/>
            </p:cNvSpPr>
            <p:nvPr/>
          </p:nvSpPr>
          <p:spPr bwMode="auto">
            <a:xfrm>
              <a:off x="6977063" y="1768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0" name="Rettangolo 24"/>
            <p:cNvSpPr>
              <a:spLocks noChangeArrowheads="1"/>
            </p:cNvSpPr>
            <p:nvPr/>
          </p:nvSpPr>
          <p:spPr bwMode="auto">
            <a:xfrm>
              <a:off x="2949575" y="1768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1" name="Rettangolo 25"/>
            <p:cNvSpPr>
              <a:spLocks noChangeArrowheads="1"/>
            </p:cNvSpPr>
            <p:nvPr/>
          </p:nvSpPr>
          <p:spPr bwMode="auto">
            <a:xfrm>
              <a:off x="6388100" y="20447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2" name="Rettangolo 26"/>
            <p:cNvSpPr>
              <a:spLocks noChangeArrowheads="1"/>
            </p:cNvSpPr>
            <p:nvPr/>
          </p:nvSpPr>
          <p:spPr bwMode="auto">
            <a:xfrm>
              <a:off x="2955925" y="20447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3" name="Rettangolo 27"/>
            <p:cNvSpPr>
              <a:spLocks noChangeArrowheads="1"/>
            </p:cNvSpPr>
            <p:nvPr/>
          </p:nvSpPr>
          <p:spPr bwMode="auto">
            <a:xfrm>
              <a:off x="2955925" y="229711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4" name="Rettangolo 28"/>
            <p:cNvSpPr>
              <a:spLocks noChangeArrowheads="1"/>
            </p:cNvSpPr>
            <p:nvPr/>
          </p:nvSpPr>
          <p:spPr bwMode="auto">
            <a:xfrm>
              <a:off x="5829300" y="229711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5" name="Rettangolo 29"/>
            <p:cNvSpPr>
              <a:spLocks noChangeArrowheads="1"/>
            </p:cNvSpPr>
            <p:nvPr/>
          </p:nvSpPr>
          <p:spPr bwMode="auto">
            <a:xfrm>
              <a:off x="5829300" y="35845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6" name="Rettangolo 30"/>
            <p:cNvSpPr>
              <a:spLocks noChangeArrowheads="1"/>
            </p:cNvSpPr>
            <p:nvPr/>
          </p:nvSpPr>
          <p:spPr bwMode="auto">
            <a:xfrm>
              <a:off x="5243513" y="38131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7" name="Rettangolo 31"/>
            <p:cNvSpPr>
              <a:spLocks noChangeArrowheads="1"/>
            </p:cNvSpPr>
            <p:nvPr/>
          </p:nvSpPr>
          <p:spPr bwMode="auto">
            <a:xfrm>
              <a:off x="4087813" y="4054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8" name="Rettangolo 34"/>
            <p:cNvSpPr>
              <a:spLocks noChangeArrowheads="1"/>
            </p:cNvSpPr>
            <p:nvPr/>
          </p:nvSpPr>
          <p:spPr bwMode="auto">
            <a:xfrm>
              <a:off x="1550988" y="1768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39" name="Rettangolo 35"/>
            <p:cNvSpPr>
              <a:spLocks noChangeArrowheads="1"/>
            </p:cNvSpPr>
            <p:nvPr/>
          </p:nvSpPr>
          <p:spPr bwMode="auto">
            <a:xfrm>
              <a:off x="1550988" y="20447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0" name="Rettangolo 36"/>
            <p:cNvSpPr>
              <a:spLocks noChangeArrowheads="1"/>
            </p:cNvSpPr>
            <p:nvPr/>
          </p:nvSpPr>
          <p:spPr bwMode="auto">
            <a:xfrm>
              <a:off x="1550988" y="22987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1" name="Rettangolo 37"/>
            <p:cNvSpPr>
              <a:spLocks noChangeArrowheads="1"/>
            </p:cNvSpPr>
            <p:nvPr/>
          </p:nvSpPr>
          <p:spPr bwMode="auto">
            <a:xfrm>
              <a:off x="1550988" y="35734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2" name="Rettangolo 38"/>
            <p:cNvSpPr>
              <a:spLocks noChangeArrowheads="1"/>
            </p:cNvSpPr>
            <p:nvPr/>
          </p:nvSpPr>
          <p:spPr bwMode="auto">
            <a:xfrm>
              <a:off x="1550988" y="38147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3" name="Rettangolo 39"/>
            <p:cNvSpPr>
              <a:spLocks noChangeArrowheads="1"/>
            </p:cNvSpPr>
            <p:nvPr/>
          </p:nvSpPr>
          <p:spPr bwMode="auto">
            <a:xfrm>
              <a:off x="1550988" y="4078288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4" name="Rettangolo 42"/>
            <p:cNvSpPr>
              <a:spLocks noChangeArrowheads="1"/>
            </p:cNvSpPr>
            <p:nvPr/>
          </p:nvSpPr>
          <p:spPr bwMode="auto">
            <a:xfrm>
              <a:off x="1550988" y="15160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5" name="Rettangolo 43"/>
            <p:cNvSpPr>
              <a:spLocks noChangeArrowheads="1"/>
            </p:cNvSpPr>
            <p:nvPr/>
          </p:nvSpPr>
          <p:spPr bwMode="auto">
            <a:xfrm>
              <a:off x="1550988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6" name="Rettangolo 44"/>
            <p:cNvSpPr>
              <a:spLocks noChangeArrowheads="1"/>
            </p:cNvSpPr>
            <p:nvPr/>
          </p:nvSpPr>
          <p:spPr bwMode="auto">
            <a:xfrm>
              <a:off x="227806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7" name="Rettangolo 45"/>
            <p:cNvSpPr>
              <a:spLocks noChangeArrowheads="1"/>
            </p:cNvSpPr>
            <p:nvPr/>
          </p:nvSpPr>
          <p:spPr bwMode="auto">
            <a:xfrm>
              <a:off x="2949575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8" name="Rettangolo 46"/>
            <p:cNvSpPr>
              <a:spLocks noChangeArrowheads="1"/>
            </p:cNvSpPr>
            <p:nvPr/>
          </p:nvSpPr>
          <p:spPr bwMode="auto">
            <a:xfrm>
              <a:off x="3525838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49" name="Rettangolo 47"/>
            <p:cNvSpPr>
              <a:spLocks noChangeArrowheads="1"/>
            </p:cNvSpPr>
            <p:nvPr/>
          </p:nvSpPr>
          <p:spPr bwMode="auto">
            <a:xfrm>
              <a:off x="410051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0" name="Rettangolo 48"/>
            <p:cNvSpPr>
              <a:spLocks noChangeArrowheads="1"/>
            </p:cNvSpPr>
            <p:nvPr/>
          </p:nvSpPr>
          <p:spPr bwMode="auto">
            <a:xfrm>
              <a:off x="467201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1" name="Rettangolo 49"/>
            <p:cNvSpPr>
              <a:spLocks noChangeArrowheads="1"/>
            </p:cNvSpPr>
            <p:nvPr/>
          </p:nvSpPr>
          <p:spPr bwMode="auto">
            <a:xfrm>
              <a:off x="524351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2" name="Rettangolo 50"/>
            <p:cNvSpPr>
              <a:spLocks noChangeArrowheads="1"/>
            </p:cNvSpPr>
            <p:nvPr/>
          </p:nvSpPr>
          <p:spPr bwMode="auto">
            <a:xfrm>
              <a:off x="5829300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3" name="Rettangolo 51"/>
            <p:cNvSpPr>
              <a:spLocks noChangeArrowheads="1"/>
            </p:cNvSpPr>
            <p:nvPr/>
          </p:nvSpPr>
          <p:spPr bwMode="auto">
            <a:xfrm>
              <a:off x="6388100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4" name="Rettangolo 52"/>
            <p:cNvSpPr>
              <a:spLocks noChangeArrowheads="1"/>
            </p:cNvSpPr>
            <p:nvPr/>
          </p:nvSpPr>
          <p:spPr bwMode="auto">
            <a:xfrm>
              <a:off x="6948488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5" name="Rettangolo 53"/>
            <p:cNvSpPr>
              <a:spLocks noChangeArrowheads="1"/>
            </p:cNvSpPr>
            <p:nvPr/>
          </p:nvSpPr>
          <p:spPr bwMode="auto">
            <a:xfrm>
              <a:off x="7529513" y="666432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6" name="Rettangolo 54"/>
            <p:cNvSpPr>
              <a:spLocks noChangeArrowheads="1"/>
            </p:cNvSpPr>
            <p:nvPr/>
          </p:nvSpPr>
          <p:spPr bwMode="auto">
            <a:xfrm>
              <a:off x="8645525" y="15160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7" name="Rettangolo 55"/>
            <p:cNvSpPr>
              <a:spLocks noChangeArrowheads="1"/>
            </p:cNvSpPr>
            <p:nvPr/>
          </p:nvSpPr>
          <p:spPr bwMode="auto">
            <a:xfrm>
              <a:off x="8645525" y="17557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8" name="Rettangolo 56"/>
            <p:cNvSpPr>
              <a:spLocks noChangeArrowheads="1"/>
            </p:cNvSpPr>
            <p:nvPr/>
          </p:nvSpPr>
          <p:spPr bwMode="auto">
            <a:xfrm>
              <a:off x="8645525" y="2033588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59" name="Rettangolo 57"/>
            <p:cNvSpPr>
              <a:spLocks noChangeArrowheads="1"/>
            </p:cNvSpPr>
            <p:nvPr/>
          </p:nvSpPr>
          <p:spPr bwMode="auto">
            <a:xfrm>
              <a:off x="8645525" y="230981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60" name="Rettangolo 58"/>
            <p:cNvSpPr>
              <a:spLocks noChangeArrowheads="1"/>
            </p:cNvSpPr>
            <p:nvPr/>
          </p:nvSpPr>
          <p:spPr bwMode="auto">
            <a:xfrm>
              <a:off x="8645525" y="35845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61" name="Rettangolo 59"/>
            <p:cNvSpPr>
              <a:spLocks noChangeArrowheads="1"/>
            </p:cNvSpPr>
            <p:nvPr/>
          </p:nvSpPr>
          <p:spPr bwMode="auto">
            <a:xfrm>
              <a:off x="8645525" y="38131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62" name="Rettangolo 60"/>
            <p:cNvSpPr>
              <a:spLocks noChangeArrowheads="1"/>
            </p:cNvSpPr>
            <p:nvPr/>
          </p:nvSpPr>
          <p:spPr bwMode="auto">
            <a:xfrm>
              <a:off x="8663813" y="40544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297040" name="Rectangle 80"/>
            <p:cNvSpPr>
              <a:spLocks noChangeArrowheads="1"/>
            </p:cNvSpPr>
            <p:nvPr/>
          </p:nvSpPr>
          <p:spPr bwMode="auto">
            <a:xfrm>
              <a:off x="4091119" y="4540250"/>
              <a:ext cx="417525" cy="17621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97041" name="Rectangle 81"/>
            <p:cNvSpPr>
              <a:spLocks noChangeArrowheads="1"/>
            </p:cNvSpPr>
            <p:nvPr/>
          </p:nvSpPr>
          <p:spPr bwMode="auto">
            <a:xfrm>
              <a:off x="1530401" y="4556125"/>
              <a:ext cx="417526" cy="17621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2365" name="Text Box 82"/>
            <p:cNvSpPr txBox="1">
              <a:spLocks noChangeArrowheads="1"/>
            </p:cNvSpPr>
            <p:nvPr/>
          </p:nvSpPr>
          <p:spPr bwMode="auto">
            <a:xfrm>
              <a:off x="1447800" y="4489450"/>
              <a:ext cx="828675" cy="274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200">
                  <a:solidFill>
                    <a:srgbClr val="333333"/>
                  </a:solidFill>
                  <a:effectLst/>
                  <a:latin typeface="Calibri" pitchFamily="34" charset="0"/>
                </a:rPr>
                <a:t>0,056</a:t>
              </a:r>
            </a:p>
          </p:txBody>
        </p:sp>
        <p:sp>
          <p:nvSpPr>
            <p:cNvPr id="297043" name="Rectangle 83"/>
            <p:cNvSpPr>
              <a:spLocks noChangeArrowheads="1"/>
            </p:cNvSpPr>
            <p:nvPr/>
          </p:nvSpPr>
          <p:spPr bwMode="auto">
            <a:xfrm>
              <a:off x="5232566" y="4802188"/>
              <a:ext cx="417526" cy="17621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97044" name="Rectangle 84"/>
            <p:cNvSpPr>
              <a:spLocks noChangeArrowheads="1"/>
            </p:cNvSpPr>
            <p:nvPr/>
          </p:nvSpPr>
          <p:spPr bwMode="auto">
            <a:xfrm>
              <a:off x="1530401" y="4805363"/>
              <a:ext cx="417526" cy="17621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2368" name="Text Box 85"/>
            <p:cNvSpPr txBox="1">
              <a:spLocks noChangeArrowheads="1"/>
            </p:cNvSpPr>
            <p:nvPr/>
          </p:nvSpPr>
          <p:spPr bwMode="auto">
            <a:xfrm>
              <a:off x="4030663" y="4722813"/>
              <a:ext cx="828675" cy="274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200">
                  <a:solidFill>
                    <a:srgbClr val="333333"/>
                  </a:solidFill>
                  <a:effectLst/>
                  <a:latin typeface="Calibri" pitchFamily="34" charset="0"/>
                </a:rPr>
                <a:t>0,042</a:t>
              </a:r>
            </a:p>
          </p:txBody>
        </p:sp>
        <p:sp>
          <p:nvSpPr>
            <p:cNvPr id="12369" name="Text Box 86"/>
            <p:cNvSpPr txBox="1">
              <a:spLocks noChangeArrowheads="1"/>
            </p:cNvSpPr>
            <p:nvPr/>
          </p:nvSpPr>
          <p:spPr bwMode="auto">
            <a:xfrm>
              <a:off x="1446213" y="4722813"/>
              <a:ext cx="828675" cy="274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200">
                  <a:solidFill>
                    <a:srgbClr val="333333"/>
                  </a:solidFill>
                  <a:effectLst/>
                  <a:latin typeface="Calibri" pitchFamily="34" charset="0"/>
                </a:rPr>
                <a:t>0,042</a:t>
              </a:r>
            </a:p>
          </p:txBody>
        </p:sp>
        <p:sp>
          <p:nvSpPr>
            <p:cNvPr id="12370" name="Text Box 87"/>
            <p:cNvSpPr txBox="1">
              <a:spLocks noChangeArrowheads="1"/>
            </p:cNvSpPr>
            <p:nvPr/>
          </p:nvSpPr>
          <p:spPr bwMode="auto">
            <a:xfrm>
              <a:off x="5170488" y="4476750"/>
              <a:ext cx="828675" cy="274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200">
                  <a:solidFill>
                    <a:srgbClr val="333333"/>
                  </a:solidFill>
                  <a:effectLst/>
                  <a:latin typeface="Calibri" pitchFamily="34" charset="0"/>
                </a:rPr>
                <a:t>0,056</a:t>
              </a:r>
            </a:p>
          </p:txBody>
        </p:sp>
        <p:sp>
          <p:nvSpPr>
            <p:cNvPr id="12371" name="Rettangolo 32"/>
            <p:cNvSpPr>
              <a:spLocks noChangeArrowheads="1"/>
            </p:cNvSpPr>
            <p:nvPr/>
          </p:nvSpPr>
          <p:spPr bwMode="auto">
            <a:xfrm>
              <a:off x="5219700" y="455295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2" name="Rettangolo 33"/>
            <p:cNvSpPr>
              <a:spLocks noChangeArrowheads="1"/>
            </p:cNvSpPr>
            <p:nvPr/>
          </p:nvSpPr>
          <p:spPr bwMode="auto">
            <a:xfrm>
              <a:off x="4089400" y="48053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3" name="Rettangolo 40"/>
            <p:cNvSpPr>
              <a:spLocks noChangeArrowheads="1"/>
            </p:cNvSpPr>
            <p:nvPr/>
          </p:nvSpPr>
          <p:spPr bwMode="auto">
            <a:xfrm>
              <a:off x="1528128" y="453707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74" name="Rettangolo 41"/>
            <p:cNvSpPr>
              <a:spLocks noChangeArrowheads="1"/>
            </p:cNvSpPr>
            <p:nvPr/>
          </p:nvSpPr>
          <p:spPr bwMode="auto">
            <a:xfrm>
              <a:off x="1528763" y="47672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297052" name="Rectangle 92"/>
            <p:cNvSpPr>
              <a:spLocks noChangeArrowheads="1"/>
            </p:cNvSpPr>
            <p:nvPr/>
          </p:nvSpPr>
          <p:spPr bwMode="auto">
            <a:xfrm>
              <a:off x="8695012" y="4549775"/>
              <a:ext cx="417525" cy="17621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97053" name="Rectangle 93"/>
            <p:cNvSpPr>
              <a:spLocks noChangeArrowheads="1"/>
            </p:cNvSpPr>
            <p:nvPr/>
          </p:nvSpPr>
          <p:spPr bwMode="auto">
            <a:xfrm>
              <a:off x="8688662" y="4792663"/>
              <a:ext cx="417525" cy="17621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2377" name="Text Box 94"/>
            <p:cNvSpPr txBox="1">
              <a:spLocks noChangeArrowheads="1"/>
            </p:cNvSpPr>
            <p:nvPr/>
          </p:nvSpPr>
          <p:spPr bwMode="auto">
            <a:xfrm>
              <a:off x="8610029" y="4774248"/>
              <a:ext cx="509587" cy="20236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ts val="800"/>
                </a:lnSpc>
              </a:pPr>
              <a:r>
                <a:rPr lang="en-GB" sz="1100">
                  <a:solidFill>
                    <a:srgbClr val="333333"/>
                  </a:solidFill>
                  <a:effectLst/>
                  <a:latin typeface="Calibri" pitchFamily="34" charset="0"/>
                </a:rPr>
                <a:t>5,54</a:t>
              </a:r>
            </a:p>
          </p:txBody>
        </p:sp>
        <p:sp>
          <p:nvSpPr>
            <p:cNvPr id="12378" name="Text Box 95"/>
            <p:cNvSpPr txBox="1">
              <a:spLocks noChangeArrowheads="1"/>
            </p:cNvSpPr>
            <p:nvPr/>
          </p:nvSpPr>
          <p:spPr bwMode="auto">
            <a:xfrm>
              <a:off x="8614791" y="4535043"/>
              <a:ext cx="504825" cy="202363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ts val="800"/>
                </a:lnSpc>
              </a:pPr>
              <a:r>
                <a:rPr lang="en-GB" sz="1100">
                  <a:solidFill>
                    <a:srgbClr val="333333"/>
                  </a:solidFill>
                  <a:effectLst/>
                  <a:latin typeface="Calibri" pitchFamily="34" charset="0"/>
                </a:rPr>
                <a:t>5,60</a:t>
              </a:r>
            </a:p>
          </p:txBody>
        </p:sp>
        <p:sp>
          <p:nvSpPr>
            <p:cNvPr id="12379" name="Rettangolo 61"/>
            <p:cNvSpPr>
              <a:spLocks noChangeArrowheads="1"/>
            </p:cNvSpPr>
            <p:nvPr/>
          </p:nvSpPr>
          <p:spPr bwMode="auto">
            <a:xfrm>
              <a:off x="8639429" y="454025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0" name="Rettangolo 62"/>
            <p:cNvSpPr>
              <a:spLocks noChangeArrowheads="1"/>
            </p:cNvSpPr>
            <p:nvPr/>
          </p:nvSpPr>
          <p:spPr bwMode="auto">
            <a:xfrm>
              <a:off x="8639429" y="4792663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1" name="Text Box 115"/>
            <p:cNvSpPr txBox="1">
              <a:spLocks noChangeArrowheads="1"/>
            </p:cNvSpPr>
            <p:nvPr/>
          </p:nvSpPr>
          <p:spPr bwMode="auto">
            <a:xfrm>
              <a:off x="611188" y="5300663"/>
              <a:ext cx="288925" cy="2359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 baseline="-25000">
                  <a:solidFill>
                    <a:srgbClr val="333333"/>
                  </a:solidFill>
                  <a:effectLst/>
                  <a:latin typeface="Calibri" pitchFamily="34" charset="0"/>
                </a:rPr>
                <a:t>2</a:t>
              </a:r>
            </a:p>
          </p:txBody>
        </p:sp>
        <p:sp>
          <p:nvSpPr>
            <p:cNvPr id="159" name="Rettangolo 158"/>
            <p:cNvSpPr/>
            <p:nvPr/>
          </p:nvSpPr>
          <p:spPr bwMode="auto">
            <a:xfrm>
              <a:off x="8680724" y="2786063"/>
              <a:ext cx="868390" cy="350837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2383" name="Rettangolo 169"/>
            <p:cNvSpPr>
              <a:spLocks noChangeArrowheads="1"/>
            </p:cNvSpPr>
            <p:nvPr/>
          </p:nvSpPr>
          <p:spPr bwMode="auto">
            <a:xfrm>
              <a:off x="8639429" y="5597335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4" name="Rettangolo 171"/>
            <p:cNvSpPr>
              <a:spLocks noChangeArrowheads="1"/>
            </p:cNvSpPr>
            <p:nvPr/>
          </p:nvSpPr>
          <p:spPr bwMode="auto">
            <a:xfrm>
              <a:off x="8639429" y="6131784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5" name="Rettangolo 185"/>
            <p:cNvSpPr>
              <a:spLocks noChangeArrowheads="1"/>
            </p:cNvSpPr>
            <p:nvPr/>
          </p:nvSpPr>
          <p:spPr bwMode="auto">
            <a:xfrm>
              <a:off x="8622775" y="6398001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2386" name="Rettangolo 186"/>
            <p:cNvSpPr>
              <a:spLocks noChangeArrowheads="1"/>
            </p:cNvSpPr>
            <p:nvPr/>
          </p:nvSpPr>
          <p:spPr bwMode="auto">
            <a:xfrm>
              <a:off x="8657500" y="6642300"/>
              <a:ext cx="428625" cy="18097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81" name="Freccia a destra 80"/>
          <p:cNvSpPr/>
          <p:nvPr/>
        </p:nvSpPr>
        <p:spPr bwMode="auto">
          <a:xfrm>
            <a:off x="3290888" y="1727200"/>
            <a:ext cx="579437" cy="185738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00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0" name="Text Box 120"/>
          <p:cNvSpPr txBox="1">
            <a:spLocks noChangeArrowheads="1"/>
          </p:cNvSpPr>
          <p:nvPr/>
        </p:nvSpPr>
        <p:spPr bwMode="auto">
          <a:xfrm>
            <a:off x="1393825" y="1589088"/>
            <a:ext cx="1924050" cy="461962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Or (KAlSi</a:t>
            </a:r>
            <a:r>
              <a:rPr lang="en-GB" sz="2400" baseline="-25000">
                <a:solidFill>
                  <a:schemeClr val="tx1"/>
                </a:solidFill>
                <a:effectLst/>
                <a:latin typeface="Calibri" pitchFamily="34" charset="0"/>
              </a:rPr>
              <a:t>6</a:t>
            </a:r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)</a:t>
            </a:r>
            <a:endParaRPr lang="en-GB" sz="2400" baseline="30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3" name="Freccia a destra 82"/>
          <p:cNvSpPr/>
          <p:nvPr/>
        </p:nvSpPr>
        <p:spPr bwMode="auto">
          <a:xfrm rot="5400000">
            <a:off x="4029075" y="2195513"/>
            <a:ext cx="579437" cy="185738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4" name="CasellaDiTesto 83"/>
          <p:cNvSpPr txBox="1">
            <a:spLocks noChangeArrowheads="1"/>
          </p:cNvSpPr>
          <p:nvPr/>
        </p:nvSpPr>
        <p:spPr bwMode="auto">
          <a:xfrm>
            <a:off x="2139950" y="2586038"/>
            <a:ext cx="4659313" cy="461962"/>
          </a:xfrm>
          <a:prstGeom prst="rect">
            <a:avLst/>
          </a:prstGeom>
          <a:solidFill>
            <a:srgbClr val="FF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KAlSi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3</a:t>
            </a: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O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8                           </a:t>
            </a:r>
          </a:p>
        </p:txBody>
      </p:sp>
      <p:sp>
        <p:nvSpPr>
          <p:cNvPr id="82" name="CasellaDiTesto 81"/>
          <p:cNvSpPr txBox="1">
            <a:spLocks noChangeArrowheads="1"/>
          </p:cNvSpPr>
          <p:nvPr/>
        </p:nvSpPr>
        <p:spPr bwMode="auto">
          <a:xfrm>
            <a:off x="3875088" y="1616075"/>
            <a:ext cx="1011237" cy="40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WHY?</a:t>
            </a:r>
          </a:p>
        </p:txBody>
      </p:sp>
      <p:sp>
        <p:nvSpPr>
          <p:cNvPr id="85" name="Freccia a destra 84"/>
          <p:cNvSpPr/>
          <p:nvPr/>
        </p:nvSpPr>
        <p:spPr bwMode="auto">
          <a:xfrm>
            <a:off x="3290888" y="5056188"/>
            <a:ext cx="579437" cy="185737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00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6" name="Text Box 120"/>
          <p:cNvSpPr txBox="1">
            <a:spLocks noChangeArrowheads="1"/>
          </p:cNvSpPr>
          <p:nvPr/>
        </p:nvSpPr>
        <p:spPr bwMode="auto">
          <a:xfrm>
            <a:off x="1393825" y="4919663"/>
            <a:ext cx="1924050" cy="460375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Fo (Mg</a:t>
            </a:r>
            <a:r>
              <a:rPr lang="en-GB" sz="2400" baseline="-2500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Si)</a:t>
            </a:r>
            <a:endParaRPr lang="en-GB" sz="2400" baseline="30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8" name="CasellaDiTesto 87"/>
          <p:cNvSpPr txBox="1">
            <a:spLocks noChangeArrowheads="1"/>
          </p:cNvSpPr>
          <p:nvPr/>
        </p:nvSpPr>
        <p:spPr bwMode="auto">
          <a:xfrm>
            <a:off x="2538413" y="5856288"/>
            <a:ext cx="3662362" cy="460375"/>
          </a:xfrm>
          <a:prstGeom prst="rect">
            <a:avLst/>
          </a:prstGeom>
          <a:solidFill>
            <a:srgbClr val="FF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Mg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SiO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4</a:t>
            </a:r>
          </a:p>
        </p:txBody>
      </p:sp>
      <p:sp>
        <p:nvSpPr>
          <p:cNvPr id="90" name="CasellaDiTesto 89"/>
          <p:cNvSpPr txBox="1">
            <a:spLocks noChangeArrowheads="1"/>
          </p:cNvSpPr>
          <p:nvPr/>
        </p:nvSpPr>
        <p:spPr bwMode="auto">
          <a:xfrm>
            <a:off x="3471863" y="2578100"/>
            <a:ext cx="325278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= K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O+Al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O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3</a:t>
            </a: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+6SiO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</a:p>
        </p:txBody>
      </p:sp>
      <p:sp>
        <p:nvSpPr>
          <p:cNvPr id="91" name="CasellaDiTesto 90"/>
          <p:cNvSpPr txBox="1">
            <a:spLocks noChangeArrowheads="1"/>
          </p:cNvSpPr>
          <p:nvPr/>
        </p:nvSpPr>
        <p:spPr bwMode="auto">
          <a:xfrm>
            <a:off x="3730625" y="5878513"/>
            <a:ext cx="2462213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= 2MgO+SiO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</a:p>
        </p:txBody>
      </p:sp>
      <p:sp>
        <p:nvSpPr>
          <p:cNvPr id="92" name="Freccia a destra 91"/>
          <p:cNvSpPr/>
          <p:nvPr/>
        </p:nvSpPr>
        <p:spPr bwMode="auto">
          <a:xfrm rot="5400000">
            <a:off x="4052094" y="5468144"/>
            <a:ext cx="579438" cy="184150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9" name="CasellaDiTesto 88"/>
          <p:cNvSpPr txBox="1">
            <a:spLocks noChangeArrowheads="1"/>
          </p:cNvSpPr>
          <p:nvPr/>
        </p:nvSpPr>
        <p:spPr bwMode="auto">
          <a:xfrm>
            <a:off x="3875088" y="4945063"/>
            <a:ext cx="1011237" cy="40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WHY?</a:t>
            </a:r>
          </a:p>
        </p:txBody>
      </p:sp>
      <p:sp>
        <p:nvSpPr>
          <p:cNvPr id="93" name="Freccia a destra 92"/>
          <p:cNvSpPr/>
          <p:nvPr/>
        </p:nvSpPr>
        <p:spPr bwMode="auto">
          <a:xfrm>
            <a:off x="3290888" y="4524375"/>
            <a:ext cx="579437" cy="184150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00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94" name="Text Box 120"/>
          <p:cNvSpPr txBox="1">
            <a:spLocks noChangeArrowheads="1"/>
          </p:cNvSpPr>
          <p:nvPr/>
        </p:nvSpPr>
        <p:spPr bwMode="auto">
          <a:xfrm>
            <a:off x="1393825" y="4386263"/>
            <a:ext cx="1924050" cy="461962"/>
          </a:xfrm>
          <a:prstGeom prst="rect">
            <a:avLst/>
          </a:prstGeom>
          <a:solidFill>
            <a:srgbClr val="00FFFF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En (MgSi)</a:t>
            </a:r>
            <a:endParaRPr lang="en-GB" sz="2400" baseline="30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5" name="CasellaDiTesto 94"/>
          <p:cNvSpPr txBox="1">
            <a:spLocks noChangeArrowheads="1"/>
          </p:cNvSpPr>
          <p:nvPr/>
        </p:nvSpPr>
        <p:spPr bwMode="auto">
          <a:xfrm>
            <a:off x="2538413" y="3436938"/>
            <a:ext cx="3662362" cy="461962"/>
          </a:xfrm>
          <a:prstGeom prst="rect">
            <a:avLst/>
          </a:prstGeom>
          <a:solidFill>
            <a:srgbClr val="FF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Mg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Si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O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6</a:t>
            </a:r>
          </a:p>
        </p:txBody>
      </p:sp>
      <p:sp>
        <p:nvSpPr>
          <p:cNvPr id="96" name="CasellaDiTesto 95"/>
          <p:cNvSpPr txBox="1">
            <a:spLocks noChangeArrowheads="1"/>
          </p:cNvSpPr>
          <p:nvPr/>
        </p:nvSpPr>
        <p:spPr bwMode="auto">
          <a:xfrm>
            <a:off x="3846513" y="3459163"/>
            <a:ext cx="2462212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= 2MgO+2SiO</a:t>
            </a:r>
            <a:r>
              <a:rPr lang="en-GB" sz="2400" b="1" baseline="-25000">
                <a:solidFill>
                  <a:schemeClr val="tx1"/>
                </a:solidFill>
                <a:effectLst/>
                <a:latin typeface="Calibri" pitchFamily="34" charset="0"/>
              </a:rPr>
              <a:t>2</a:t>
            </a:r>
          </a:p>
        </p:txBody>
      </p:sp>
      <p:sp>
        <p:nvSpPr>
          <p:cNvPr id="97" name="Freccia a destra 96"/>
          <p:cNvSpPr/>
          <p:nvPr/>
        </p:nvSpPr>
        <p:spPr bwMode="auto">
          <a:xfrm rot="16200000">
            <a:off x="4052094" y="4114007"/>
            <a:ext cx="579437" cy="184150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98" name="CasellaDiTesto 97"/>
          <p:cNvSpPr txBox="1">
            <a:spLocks noChangeArrowheads="1"/>
          </p:cNvSpPr>
          <p:nvPr/>
        </p:nvSpPr>
        <p:spPr bwMode="auto">
          <a:xfrm>
            <a:off x="3875088" y="4413250"/>
            <a:ext cx="996950" cy="40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WHY?</a:t>
            </a:r>
          </a:p>
        </p:txBody>
      </p:sp>
      <p:sp>
        <p:nvSpPr>
          <p:cNvPr id="99" name="Text Box 120"/>
          <p:cNvSpPr txBox="1">
            <a:spLocks noChangeArrowheads="1"/>
          </p:cNvSpPr>
          <p:nvPr/>
        </p:nvSpPr>
        <p:spPr bwMode="auto">
          <a:xfrm>
            <a:off x="4999038" y="4167188"/>
            <a:ext cx="4005262" cy="1401762"/>
          </a:xfrm>
          <a:prstGeom prst="rect">
            <a:avLst/>
          </a:prstGeom>
          <a:solidFill>
            <a:srgbClr val="FF0000"/>
          </a:solidFill>
          <a:ln w="2857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800">
                <a:solidFill>
                  <a:schemeClr val="bg1"/>
                </a:solidFill>
                <a:latin typeface="Calibri" pitchFamily="34" charset="0"/>
              </a:rPr>
              <a:t>What is the most striking difference between Fo and En?</a:t>
            </a:r>
            <a:endParaRPr lang="en-GB" sz="2800" baseline="300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0" name="Text Box 120"/>
          <p:cNvSpPr txBox="1">
            <a:spLocks noChangeArrowheads="1"/>
          </p:cNvSpPr>
          <p:nvPr/>
        </p:nvSpPr>
        <p:spPr bwMode="auto">
          <a:xfrm>
            <a:off x="5224463" y="1295400"/>
            <a:ext cx="3576638" cy="1216025"/>
          </a:xfrm>
          <a:prstGeom prst="rect">
            <a:avLst/>
          </a:prstGeom>
          <a:solidFill>
            <a:srgbClr val="0070C0"/>
          </a:solidFill>
          <a:ln w="2857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latin typeface="Calibri" pitchFamily="34" charset="0"/>
              </a:rPr>
              <a:t>The same type of difference exists between Or-Lc and Ab-Ne</a:t>
            </a:r>
            <a:endParaRPr lang="en-GB" sz="2400" baseline="30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0" grpId="0" animBg="1"/>
      <p:bldP spid="83" grpId="0" animBg="1"/>
      <p:bldP spid="84" grpId="0" animBg="1"/>
      <p:bldP spid="82" grpId="0" animBg="1"/>
      <p:bldP spid="85" grpId="0" animBg="1"/>
      <p:bldP spid="86" grpId="0" animBg="1"/>
      <p:bldP spid="88" grpId="0" animBg="1"/>
      <p:bldP spid="90" grpId="0"/>
      <p:bldP spid="91" grpId="0"/>
      <p:bldP spid="92" grpId="0" animBg="1"/>
      <p:bldP spid="89" grpId="0" animBg="1"/>
      <p:bldP spid="93" grpId="0" animBg="1"/>
      <p:bldP spid="94" grpId="0" animBg="1"/>
      <p:bldP spid="95" grpId="0" animBg="1"/>
      <p:bldP spid="96" grpId="0"/>
      <p:bldP spid="97" grpId="0" animBg="1"/>
      <p:bldP spid="98" grpId="0" animBg="1"/>
      <p:bldP spid="99" grpId="0" animBg="1"/>
      <p:bldP spid="100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2"/>
          <p:cNvSpPr>
            <a:spLocks noChangeArrowheads="1"/>
          </p:cNvSpPr>
          <p:nvPr/>
        </p:nvSpPr>
        <p:spPr bwMode="auto">
          <a:xfrm>
            <a:off x="0" y="792163"/>
            <a:ext cx="91440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the solution to these paradoxes?</a:t>
            </a:r>
          </a:p>
        </p:txBody>
      </p:sp>
      <p:sp>
        <p:nvSpPr>
          <p:cNvPr id="443395" name="Rectangle 3"/>
          <p:cNvSpPr>
            <a:spLocks noChangeArrowheads="1"/>
          </p:cNvSpPr>
          <p:nvPr/>
        </p:nvSpPr>
        <p:spPr bwMode="auto">
          <a:xfrm>
            <a:off x="0" y="2178050"/>
            <a:ext cx="9144000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composition of a magma is function of the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solid source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(if we deal with a partial melt) or of the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 source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(if deal with a derivative melt). Obviously, it is a function also of prevailing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P, T and </a:t>
            </a:r>
            <a:r>
              <a:rPr lang="en-GB" sz="22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</a:t>
            </a:r>
            <a:r>
              <a:rPr lang="en-GB" sz="2200" i="1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</a:p>
        </p:txBody>
      </p:sp>
      <p:sp>
        <p:nvSpPr>
          <p:cNvPr id="443398" name="Rectangle 6"/>
          <p:cNvSpPr>
            <a:spLocks noChangeArrowheads="1"/>
          </p:cNvSpPr>
          <p:nvPr/>
        </p:nvSpPr>
        <p:spPr bwMode="auto">
          <a:xfrm>
            <a:off x="0" y="1292225"/>
            <a:ext cx="91440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magma should be defined only in terms of major and trace element contents and isotopic composition.</a:t>
            </a:r>
          </a:p>
        </p:txBody>
      </p:sp>
      <p:sp>
        <p:nvSpPr>
          <p:cNvPr id="443399" name="Rectangle 7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43400" name="Rectangle 8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2" name="Rectangle 2">
            <a:extLst>
              <a:ext uri="{FF2B5EF4-FFF2-40B4-BE49-F238E27FC236}">
                <a16:creationId xmlns="" xmlns:a16="http://schemas.microsoft.com/office/drawing/2014/main" id="{8AE8DD4C-52C5-D5A4-CBBB-B3BA68F4A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89300"/>
            <a:ext cx="9144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4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fundamental message is: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="" xmlns:a16="http://schemas.microsoft.com/office/drawing/2014/main" id="{E3239CEF-21B8-5629-883D-345A2D0E1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3863975"/>
            <a:ext cx="880427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geochemical term “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does not necessarily imply a subduction tectonic setting coeval with the emplacement of magma.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F99FAED0-1547-D601-731A-9CBC978DC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4680993"/>
            <a:ext cx="880427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Indeed, the orogenic geochemical character could reflect (partially or totally):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="" xmlns:a16="http://schemas.microsoft.com/office/drawing/2014/main" id="{B0280B01-EFEA-B3A4-402C-C4FC3108F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5175639"/>
            <a:ext cx="880427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1.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Shallow level crustal contamination of mantle melts;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="" xmlns:a16="http://schemas.microsoft.com/office/drawing/2014/main" id="{EA3E2071-EB77-E35F-A16B-A641698A6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5592810"/>
            <a:ext cx="880427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2.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Mantle sources modified by fluids/melts related to ANCIENT subduction-related processes (i.e., a metasomatized source).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3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3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3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4" grpId="0"/>
      <p:bldP spid="443395" grpId="0"/>
      <p:bldP spid="443398" grpId="0"/>
      <p:bldP spid="2" grpId="0"/>
      <p:bldP spid="3" grpId="0"/>
      <p:bldP spid="4" grpId="0"/>
      <p:bldP spid="5" grpId="0"/>
      <p:bldP spid="6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57B5A1B9-EBDC-D3A5-661B-3E9EF61B41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2">
            <a:extLst>
              <a:ext uri="{FF2B5EF4-FFF2-40B4-BE49-F238E27FC236}">
                <a16:creationId xmlns="" xmlns:a16="http://schemas.microsoft.com/office/drawing/2014/main" id="{52BEE85E-EE0B-1FB4-B4B0-88438315F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792163"/>
            <a:ext cx="91440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the solution to these paradoxes?</a:t>
            </a:r>
          </a:p>
        </p:txBody>
      </p:sp>
      <p:sp>
        <p:nvSpPr>
          <p:cNvPr id="443395" name="Rectangle 3">
            <a:extLst>
              <a:ext uri="{FF2B5EF4-FFF2-40B4-BE49-F238E27FC236}">
                <a16:creationId xmlns="" xmlns:a16="http://schemas.microsoft.com/office/drawing/2014/main" id="{7C2A1E75-3444-B347-F2C9-1F9B039C2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178050"/>
            <a:ext cx="9144000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composition of a magma is function of the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solid source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(if we deal with a partial melt) or of the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 source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(if deal with a derivative melt). Obviously, it is a function also of prevailing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P, T and </a:t>
            </a:r>
            <a:r>
              <a:rPr lang="en-GB" sz="22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</a:t>
            </a:r>
            <a:r>
              <a:rPr lang="en-GB" sz="2200" i="1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</a:p>
        </p:txBody>
      </p:sp>
      <p:sp>
        <p:nvSpPr>
          <p:cNvPr id="443398" name="Rectangle 6">
            <a:extLst>
              <a:ext uri="{FF2B5EF4-FFF2-40B4-BE49-F238E27FC236}">
                <a16:creationId xmlns="" xmlns:a16="http://schemas.microsoft.com/office/drawing/2014/main" id="{74A6E44C-354A-0C4C-11EC-78081F949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92225"/>
            <a:ext cx="91440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magma should be defined only in terms of major and trace element contents and isotopic composition.</a:t>
            </a:r>
          </a:p>
        </p:txBody>
      </p:sp>
      <p:sp>
        <p:nvSpPr>
          <p:cNvPr id="443399" name="Rectangle 7">
            <a:extLst>
              <a:ext uri="{FF2B5EF4-FFF2-40B4-BE49-F238E27FC236}">
                <a16:creationId xmlns="" xmlns:a16="http://schemas.microsoft.com/office/drawing/2014/main" id="{9701530F-CE14-DEF7-1CD7-EA5B3E598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43400" name="Rectangle 8">
            <a:extLst>
              <a:ext uri="{FF2B5EF4-FFF2-40B4-BE49-F238E27FC236}">
                <a16:creationId xmlns="" xmlns:a16="http://schemas.microsoft.com/office/drawing/2014/main" id="{A7AB3007-9699-FC6D-5F7C-C04377FC2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2" name="Rectangle 2">
            <a:extLst>
              <a:ext uri="{FF2B5EF4-FFF2-40B4-BE49-F238E27FC236}">
                <a16:creationId xmlns="" xmlns:a16="http://schemas.microsoft.com/office/drawing/2014/main" id="{9922E738-C185-C13C-10FE-D095EF9D2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89300"/>
            <a:ext cx="9144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4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fundamental message is: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Rectangle 3">
            <a:extLst>
              <a:ext uri="{FF2B5EF4-FFF2-40B4-BE49-F238E27FC236}">
                <a16:creationId xmlns="" xmlns:a16="http://schemas.microsoft.com/office/drawing/2014/main" id="{E692F5A0-3C62-B6D4-EB4E-6BEE98EB6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" y="3862388"/>
            <a:ext cx="897413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geochemical term “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does not necessarily imply a tectonic setting far away from subduction zones.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="" xmlns:a16="http://schemas.microsoft.com/office/drawing/2014/main" id="{430991C5-B20F-85A8-9FA9-A7B76B955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" y="4659313"/>
            <a:ext cx="8974137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anorogenic geochemical term more properly indicates derivation from mantle sources that have escaped significant modifications related to crustal recycling along subduction zones.</a:t>
            </a:r>
          </a:p>
        </p:txBody>
      </p:sp>
      <p:sp>
        <p:nvSpPr>
          <p:cNvPr id="9" name="Rectangle 7">
            <a:extLst>
              <a:ext uri="{FF2B5EF4-FFF2-40B4-BE49-F238E27FC236}">
                <a16:creationId xmlns="" xmlns:a16="http://schemas.microsoft.com/office/drawing/2014/main" id="{A9912C3F-5ECE-6649-5A6B-EDD2C55D9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5738813"/>
            <a:ext cx="8804274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Indeed, it is possible to have production of anorogenic magma also in areas very close to subduction zones (e.g. Turkey, Spain, Sardinia, Sicily, Pannonian Basin, and so on).</a:t>
            </a:r>
          </a:p>
        </p:txBody>
      </p:sp>
    </p:spTree>
    <p:extLst>
      <p:ext uri="{BB962C8B-B14F-4D97-AF65-F5344CB8AC3E}">
        <p14:creationId xmlns:p14="http://schemas.microsoft.com/office/powerpoint/2010/main" val="2409754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01D6C939-DCB9-14A5-0D02-9093F520C0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2">
            <a:extLst>
              <a:ext uri="{FF2B5EF4-FFF2-40B4-BE49-F238E27FC236}">
                <a16:creationId xmlns="" xmlns:a16="http://schemas.microsoft.com/office/drawing/2014/main" id="{2007059B-F1D7-E946-26AF-32F9F7A1F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792163"/>
            <a:ext cx="91440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the solution to these paradoxes?</a:t>
            </a:r>
          </a:p>
        </p:txBody>
      </p:sp>
      <p:sp>
        <p:nvSpPr>
          <p:cNvPr id="443395" name="Rectangle 3">
            <a:extLst>
              <a:ext uri="{FF2B5EF4-FFF2-40B4-BE49-F238E27FC236}">
                <a16:creationId xmlns="" xmlns:a16="http://schemas.microsoft.com/office/drawing/2014/main" id="{A2BF6A5F-192A-01E4-F374-8185F0D37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178050"/>
            <a:ext cx="9144000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composition of a magma is function of the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solid source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(if we deal with a partial melt) or of the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liquid source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(if deal with a derivative melt). Obviously, it is a function also of prevailing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P, T and </a:t>
            </a:r>
            <a:r>
              <a:rPr lang="en-GB" sz="22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</a:t>
            </a:r>
            <a:r>
              <a:rPr lang="en-GB" sz="2200" i="1" baseline="-25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</a:p>
        </p:txBody>
      </p:sp>
      <p:sp>
        <p:nvSpPr>
          <p:cNvPr id="443398" name="Rectangle 6">
            <a:extLst>
              <a:ext uri="{FF2B5EF4-FFF2-40B4-BE49-F238E27FC236}">
                <a16:creationId xmlns="" xmlns:a16="http://schemas.microsoft.com/office/drawing/2014/main" id="{9E7D89A0-34D3-554F-120A-AF00701BC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92225"/>
            <a:ext cx="91440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magma should be defined only in terms of major and trace element contents and isotopic composition.</a:t>
            </a:r>
          </a:p>
        </p:txBody>
      </p:sp>
      <p:sp>
        <p:nvSpPr>
          <p:cNvPr id="443399" name="Rectangle 7">
            <a:extLst>
              <a:ext uri="{FF2B5EF4-FFF2-40B4-BE49-F238E27FC236}">
                <a16:creationId xmlns="" xmlns:a16="http://schemas.microsoft.com/office/drawing/2014/main" id="{525CA8B9-9CF1-BB41-18E8-1B54A8810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43400" name="Rectangle 8">
            <a:extLst>
              <a:ext uri="{FF2B5EF4-FFF2-40B4-BE49-F238E27FC236}">
                <a16:creationId xmlns="" xmlns:a16="http://schemas.microsoft.com/office/drawing/2014/main" id="{C89CF0C6-E92A-5843-9CE2-15E4738F4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2" name="Rectangle 2">
            <a:extLst>
              <a:ext uri="{FF2B5EF4-FFF2-40B4-BE49-F238E27FC236}">
                <a16:creationId xmlns="" xmlns:a16="http://schemas.microsoft.com/office/drawing/2014/main" id="{612A00CA-F768-1764-90BF-B2DB05006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289300"/>
            <a:ext cx="9144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4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fundamental message is: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Rectangle 3">
            <a:extLst>
              <a:ext uri="{FF2B5EF4-FFF2-40B4-BE49-F238E27FC236}">
                <a16:creationId xmlns="" xmlns:a16="http://schemas.microsoft.com/office/drawing/2014/main" id="{8CDFCF89-CA1F-AE5D-EE21-AA19D7780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" y="3862388"/>
            <a:ext cx="897413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geochemical term “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does not necessarily imply a tectonic setting far away from subduction zones.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="" xmlns:a16="http://schemas.microsoft.com/office/drawing/2014/main" id="{3BDD5EE1-F7C7-5F86-C14F-E47856B75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2" y="4659313"/>
            <a:ext cx="8974137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anorogenic geochemical term more properly indicates derivation from mantle sources that have escaped significant modifications related to crustal recycling along subduction zones.</a:t>
            </a:r>
          </a:p>
        </p:txBody>
      </p:sp>
      <p:sp>
        <p:nvSpPr>
          <p:cNvPr id="9" name="Rectangle 7">
            <a:extLst>
              <a:ext uri="{FF2B5EF4-FFF2-40B4-BE49-F238E27FC236}">
                <a16:creationId xmlns="" xmlns:a16="http://schemas.microsoft.com/office/drawing/2014/main" id="{47F24594-6E3F-4CE0-AE89-3477ED1E8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5738813"/>
            <a:ext cx="8804274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Indeed, it is possible to have production of anorogenic magma also in areas very close to subduction zones (e.g. Turkey, Spain, Sardinia, Sicily, Pannonian Basin, and so on).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="" xmlns:a16="http://schemas.microsoft.com/office/drawing/2014/main" id="{DFDA0759-B35C-28AF-5C63-D53FCB2FA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740400"/>
            <a:ext cx="9144000" cy="110799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most peculiar isotopic compositions of anorogenic igneous rocks (e.g., OIB) are strictly related with recycling of subducted crust/lithosphere (i.e.,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 OIB geochemical characteristics should be more correctly considered subduction-modified…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</a:p>
          <a:p>
            <a:pPr>
              <a:buFont typeface="Wingdings" pitchFamily="2" charset="2"/>
              <a:buNone/>
              <a:defRPr/>
            </a:pPr>
            <a:endParaRPr lang="en-GB" sz="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9549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Rectangle 2"/>
          <p:cNvSpPr>
            <a:spLocks noChangeArrowheads="1"/>
          </p:cNvSpPr>
          <p:nvPr/>
        </p:nvSpPr>
        <p:spPr bwMode="auto">
          <a:xfrm>
            <a:off x="335979" y="863600"/>
            <a:ext cx="8436546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between these two poorly defined categories, a rock group with intermediate geochemical characteristics is very often placed.</a:t>
            </a:r>
          </a:p>
        </p:txBody>
      </p:sp>
      <p:sp>
        <p:nvSpPr>
          <p:cNvPr id="616451" name="Rectangle 3"/>
          <p:cNvSpPr>
            <a:spLocks noChangeArrowheads="1"/>
          </p:cNvSpPr>
          <p:nvPr/>
        </p:nvSpPr>
        <p:spPr bwMode="auto">
          <a:xfrm>
            <a:off x="2486025" y="1579563"/>
            <a:ext cx="4171950" cy="5425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does this mean?</a:t>
            </a:r>
          </a:p>
        </p:txBody>
      </p:sp>
      <p:sp>
        <p:nvSpPr>
          <p:cNvPr id="616452" name="Rectangle 4"/>
          <p:cNvSpPr>
            <a:spLocks noChangeArrowheads="1"/>
          </p:cNvSpPr>
          <p:nvPr/>
        </p:nvSpPr>
        <p:spPr bwMode="auto">
          <a:xfrm>
            <a:off x="869950" y="2128838"/>
            <a:ext cx="7416800" cy="5425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We are far from understanding mantle dynamics…</a:t>
            </a:r>
          </a:p>
        </p:txBody>
      </p:sp>
      <p:sp>
        <p:nvSpPr>
          <p:cNvPr id="616454" name="Rectangle 6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616455" name="Rectangle 7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2" name="Rectangle 2">
            <a:extLst>
              <a:ext uri="{FF2B5EF4-FFF2-40B4-BE49-F238E27FC236}">
                <a16:creationId xmlns="" xmlns:a16="http://schemas.microsoft.com/office/drawing/2014/main" id="{9B79DD3A-476F-3F28-8EA1-9DC76DE03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703513"/>
            <a:ext cx="9144000" cy="5425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 main result of this interpretation is this:</a:t>
            </a:r>
            <a:endParaRPr lang="en-GB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="" xmlns:a16="http://schemas.microsoft.com/office/drawing/2014/main" id="{FFE7B23A-C309-12B1-61E9-90CBA39F3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352520"/>
            <a:ext cx="9144000" cy="884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Principle of Actualism is not necessarily valid in the field of geochemistry applied to igneous petrology.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="" xmlns:a16="http://schemas.microsoft.com/office/drawing/2014/main" id="{352A31DC-3808-4DBC-21C7-68A9B81DE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4292600"/>
            <a:ext cx="8804274" cy="884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i.e., it is difficult to propose ancient tectonic settings or geological processes using geochemistry only.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="" xmlns:a16="http://schemas.microsoft.com/office/drawing/2014/main" id="{A6921308-9E47-E84C-5E3B-CA2D14FBC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237163"/>
            <a:ext cx="9144000" cy="478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Note that I have written that </a:t>
            </a:r>
            <a:r>
              <a:rPr lang="en-GB" sz="24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 is  difficult, not impossible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1D3997E3-ACFE-1E36-7412-06ED3EC84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767388"/>
            <a:ext cx="9144000" cy="109106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 mean that it is necessary to investigate in detail a given rock association in a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multidisciplinary approach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(i.e., structural geology, sedimentology, regional geology, geophysics, tomography and, obviously, petrology).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6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16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16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6450" grpId="0"/>
      <p:bldP spid="616451" grpId="0"/>
      <p:bldP spid="616452" grpId="0"/>
      <p:bldP spid="2" grpId="0"/>
      <p:bldP spid="3" grpId="0"/>
      <p:bldP spid="4" grpId="0"/>
      <p:bldP spid="5" grpId="0"/>
      <p:bldP spid="6" grpId="0" animBg="1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500" name="Rectangle 4"/>
          <p:cNvSpPr>
            <a:spLocks noChangeArrowheads="1"/>
          </p:cNvSpPr>
          <p:nvPr/>
        </p:nvSpPr>
        <p:spPr bwMode="auto">
          <a:xfrm>
            <a:off x="0" y="754063"/>
            <a:ext cx="9144000" cy="9491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2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Now let us try to give a bit more precise geochemical and mineralogical definition of “anorogenic magma” and “orogenic magma”.</a:t>
            </a:r>
          </a:p>
        </p:txBody>
      </p:sp>
      <p:sp>
        <p:nvSpPr>
          <p:cNvPr id="618501" name="Rectangle 5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618502" name="Rectangle 6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2" name="Rectangle 2">
            <a:extLst>
              <a:ext uri="{FF2B5EF4-FFF2-40B4-BE49-F238E27FC236}">
                <a16:creationId xmlns="" xmlns:a16="http://schemas.microsoft.com/office/drawing/2014/main" id="{DC70B79A-4D8B-7CAE-B061-E046BC9C2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63" y="1973263"/>
            <a:ext cx="8804274" cy="2103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From a tectonic point of view, the settings of many circum-Mediterranean Cenozoic igneous districts (Spain, southern France, Maghrebian Africa, Italy, Pannonian Basin, Serbia, Bulgaria, Turkey) are orogenic (i.e., associated with oceanic lithosphere subduction or continent-continent collision).</a:t>
            </a:r>
          </a:p>
        </p:txBody>
      </p:sp>
      <p:sp>
        <p:nvSpPr>
          <p:cNvPr id="3" name="Rectangle 8">
            <a:extLst>
              <a:ext uri="{FF2B5EF4-FFF2-40B4-BE49-F238E27FC236}">
                <a16:creationId xmlns="" xmlns:a16="http://schemas.microsoft.com/office/drawing/2014/main" id="{9D4AC186-B8C9-FB67-1DAF-88FDA02F9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" y="4379787"/>
            <a:ext cx="7905750" cy="16970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Pearce (1982) considered that orogenic</a:t>
            </a:r>
            <a:b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 anorogenic magmas could be effectively discriminated using combinations of trace element ratios</a:t>
            </a:r>
          </a:p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</a:t>
            </a:r>
            <a:r>
              <a:rPr lang="en-GB" sz="24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Th/Yb vs. Ta/Yb</a:t>
            </a:r>
            <a:r>
              <a:rPr lang="en-GB" sz="24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 </a:t>
            </a: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Th/Zr vs. Nb/Zr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8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8500" grpId="0"/>
      <p:bldP spid="2" grpId="0"/>
      <p:bldP spid="3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1" name="Rectangle 3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57732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grpSp>
        <p:nvGrpSpPr>
          <p:cNvPr id="2" name="Group 24"/>
          <p:cNvGrpSpPr>
            <a:grpSpLocks/>
          </p:cNvGrpSpPr>
          <p:nvPr/>
        </p:nvGrpSpPr>
        <p:grpSpPr bwMode="auto">
          <a:xfrm>
            <a:off x="850900" y="1574800"/>
            <a:ext cx="8293100" cy="5283200"/>
            <a:chOff x="698" y="992"/>
            <a:chExt cx="5224" cy="3328"/>
          </a:xfrm>
          <a:effectLst/>
        </p:grpSpPr>
        <p:sp>
          <p:nvSpPr>
            <p:cNvPr id="457751" name="Rectangle 23"/>
            <p:cNvSpPr>
              <a:spLocks noChangeArrowheads="1"/>
            </p:cNvSpPr>
            <p:nvPr/>
          </p:nvSpPr>
          <p:spPr bwMode="auto">
            <a:xfrm>
              <a:off x="798" y="4059"/>
              <a:ext cx="5124" cy="261"/>
            </a:xfrm>
            <a:prstGeom prst="rect">
              <a:avLst/>
            </a:prstGeom>
            <a:solidFill>
              <a:schemeClr val="tx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pic>
          <p:nvPicPr>
            <p:cNvPr id="110605" name="Picture 5"/>
            <p:cNvPicPr>
              <a:picLocks noChangeAspect="1" noChangeArrowheads="1"/>
            </p:cNvPicPr>
            <p:nvPr/>
          </p:nvPicPr>
          <p:blipFill>
            <a:blip r:embed="rId3" cstate="print"/>
            <a:srcRect l="815" t="1729"/>
            <a:stretch>
              <a:fillRect/>
            </a:stretch>
          </p:blipFill>
          <p:spPr bwMode="auto">
            <a:xfrm>
              <a:off x="1243" y="992"/>
              <a:ext cx="4505" cy="28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457734" name="Rectangle 6"/>
            <p:cNvSpPr>
              <a:spLocks noChangeArrowheads="1"/>
            </p:cNvSpPr>
            <p:nvPr/>
          </p:nvSpPr>
          <p:spPr bwMode="auto">
            <a:xfrm>
              <a:off x="2561" y="3790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0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0.1 </a:t>
              </a:r>
            </a:p>
          </p:txBody>
        </p:sp>
        <p:sp>
          <p:nvSpPr>
            <p:cNvPr id="457735" name="Rectangle 7"/>
            <p:cNvSpPr>
              <a:spLocks noChangeArrowheads="1"/>
            </p:cNvSpPr>
            <p:nvPr/>
          </p:nvSpPr>
          <p:spPr bwMode="auto">
            <a:xfrm>
              <a:off x="4142" y="3790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 </a:t>
              </a:r>
            </a:p>
          </p:txBody>
        </p:sp>
        <p:sp>
          <p:nvSpPr>
            <p:cNvPr id="457736" name="Rectangle 8"/>
            <p:cNvSpPr>
              <a:spLocks noChangeArrowheads="1"/>
            </p:cNvSpPr>
            <p:nvPr/>
          </p:nvSpPr>
          <p:spPr bwMode="auto">
            <a:xfrm>
              <a:off x="903" y="2972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0.1 </a:t>
              </a:r>
            </a:p>
          </p:txBody>
        </p:sp>
        <p:sp>
          <p:nvSpPr>
            <p:cNvPr id="457737" name="Rectangle 9"/>
            <p:cNvSpPr>
              <a:spLocks noChangeArrowheads="1"/>
            </p:cNvSpPr>
            <p:nvPr/>
          </p:nvSpPr>
          <p:spPr bwMode="auto">
            <a:xfrm>
              <a:off x="1057" y="2254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 </a:t>
              </a:r>
            </a:p>
          </p:txBody>
        </p:sp>
        <p:sp>
          <p:nvSpPr>
            <p:cNvPr id="457738" name="Rectangle 10"/>
            <p:cNvSpPr>
              <a:spLocks noChangeArrowheads="1"/>
            </p:cNvSpPr>
            <p:nvPr/>
          </p:nvSpPr>
          <p:spPr bwMode="auto">
            <a:xfrm>
              <a:off x="945" y="1536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 </a:t>
              </a:r>
            </a:p>
          </p:txBody>
        </p:sp>
        <p:sp>
          <p:nvSpPr>
            <p:cNvPr id="457739" name="Rectangle 11"/>
            <p:cNvSpPr>
              <a:spLocks noChangeArrowheads="1"/>
            </p:cNvSpPr>
            <p:nvPr/>
          </p:nvSpPr>
          <p:spPr bwMode="auto">
            <a:xfrm rot="16200000">
              <a:off x="253" y="2079"/>
              <a:ext cx="123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Th/Yb </a:t>
              </a:r>
            </a:p>
          </p:txBody>
        </p:sp>
        <p:sp>
          <p:nvSpPr>
            <p:cNvPr id="457740" name="Rectangle 12"/>
            <p:cNvSpPr>
              <a:spLocks noChangeArrowheads="1"/>
            </p:cNvSpPr>
            <p:nvPr/>
          </p:nvSpPr>
          <p:spPr bwMode="auto">
            <a:xfrm>
              <a:off x="2973" y="3855"/>
              <a:ext cx="1353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Ta/Yb </a:t>
              </a:r>
            </a:p>
          </p:txBody>
        </p:sp>
        <p:sp>
          <p:nvSpPr>
            <p:cNvPr id="457741" name="Rectangle 13"/>
            <p:cNvSpPr>
              <a:spLocks noChangeArrowheads="1"/>
            </p:cNvSpPr>
            <p:nvPr/>
          </p:nvSpPr>
          <p:spPr bwMode="auto">
            <a:xfrm>
              <a:off x="3722" y="3996"/>
              <a:ext cx="2014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GB" sz="1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From: Wilson and </a:t>
              </a:r>
              <a:r>
                <a:rPr lang="en-GB" sz="12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Bianchini</a:t>
              </a:r>
              <a:r>
                <a:rPr lang="en-GB" sz="1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 (1999).</a:t>
              </a:r>
              <a:r>
                <a:rPr lang="en-GB" sz="1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Geol. Soc. London Spec. </a:t>
              </a:r>
              <a:r>
                <a:rPr lang="en-GB" sz="12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Pubbl</a:t>
              </a:r>
              <a:r>
                <a:rPr lang="en-GB" sz="1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., 156. 141-168</a:t>
              </a:r>
              <a:r>
                <a:rPr lang="en-GB" sz="1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Times New Roman" pitchFamily="18" charset="0"/>
                </a:rPr>
                <a:t>.</a:t>
              </a:r>
              <a:r>
                <a:rPr lang="en-GB" sz="1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</a:p>
          </p:txBody>
        </p:sp>
        <p:sp>
          <p:nvSpPr>
            <p:cNvPr id="457750" name="Rectangle 22"/>
            <p:cNvSpPr>
              <a:spLocks noChangeArrowheads="1"/>
            </p:cNvSpPr>
            <p:nvPr/>
          </p:nvSpPr>
          <p:spPr bwMode="auto">
            <a:xfrm>
              <a:off x="1243" y="992"/>
              <a:ext cx="4517" cy="2840"/>
            </a:xfrm>
            <a:prstGeom prst="rect">
              <a:avLst/>
            </a:prstGeom>
            <a:noFill/>
            <a:ln w="57150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109586" name="Oval 18"/>
          <p:cNvSpPr>
            <a:spLocks noChangeArrowheads="1"/>
          </p:cNvSpPr>
          <p:nvPr/>
        </p:nvSpPr>
        <p:spPr bwMode="auto">
          <a:xfrm>
            <a:off x="847725" y="3981450"/>
            <a:ext cx="584200" cy="585788"/>
          </a:xfrm>
          <a:prstGeom prst="ellipse">
            <a:avLst/>
          </a:prstGeom>
          <a:noFill/>
          <a:ln w="38100" algn="ctr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09588" name="Text Box 20"/>
          <p:cNvSpPr txBox="1">
            <a:spLocks noChangeArrowheads="1"/>
          </p:cNvSpPr>
          <p:nvPr/>
        </p:nvSpPr>
        <p:spPr bwMode="auto">
          <a:xfrm>
            <a:off x="514349" y="6083439"/>
            <a:ext cx="3667125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000" dirty="0">
                <a:solidFill>
                  <a:schemeClr val="bg1"/>
                </a:solidFill>
                <a:effectLst/>
                <a:latin typeface="Calibri" pitchFamily="34" charset="0"/>
              </a:rPr>
              <a:t>Element nearly immobile in  aqueous fluids/melts</a:t>
            </a:r>
          </a:p>
        </p:txBody>
      </p:sp>
      <p:sp>
        <p:nvSpPr>
          <p:cNvPr id="109589" name="Freeform 21"/>
          <p:cNvSpPr>
            <a:spLocks/>
          </p:cNvSpPr>
          <p:nvPr/>
        </p:nvSpPr>
        <p:spPr bwMode="auto">
          <a:xfrm rot="17443533">
            <a:off x="3614857" y="5933533"/>
            <a:ext cx="420187" cy="1242628"/>
          </a:xfrm>
          <a:custGeom>
            <a:avLst/>
            <a:gdLst/>
            <a:ahLst/>
            <a:cxnLst>
              <a:cxn ang="0">
                <a:pos x="234" y="868"/>
              </a:cxn>
              <a:cxn ang="0">
                <a:pos x="33" y="475"/>
              </a:cxn>
              <a:cxn ang="0">
                <a:pos x="33" y="0"/>
              </a:cxn>
            </a:cxnLst>
            <a:rect l="0" t="0" r="r" b="b"/>
            <a:pathLst>
              <a:path w="234" h="868">
                <a:moveTo>
                  <a:pt x="234" y="868"/>
                </a:moveTo>
                <a:cubicBezTo>
                  <a:pt x="150" y="744"/>
                  <a:pt x="66" y="620"/>
                  <a:pt x="33" y="475"/>
                </a:cubicBezTo>
                <a:cubicBezTo>
                  <a:pt x="0" y="330"/>
                  <a:pt x="16" y="165"/>
                  <a:pt x="33" y="0"/>
                </a:cubicBezTo>
              </a:path>
            </a:pathLst>
          </a:custGeom>
          <a:noFill/>
          <a:ln w="2857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09587" name="Oval 19"/>
          <p:cNvSpPr>
            <a:spLocks noChangeArrowheads="1"/>
          </p:cNvSpPr>
          <p:nvPr/>
        </p:nvSpPr>
        <p:spPr bwMode="auto">
          <a:xfrm rot="5219553">
            <a:off x="4476221" y="6190767"/>
            <a:ext cx="503921" cy="525653"/>
          </a:xfrm>
          <a:prstGeom prst="ellipse">
            <a:avLst/>
          </a:prstGeom>
          <a:noFill/>
          <a:ln w="38100" algn="ctr">
            <a:solidFill>
              <a:schemeClr val="bg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09590" name="Text Box 22"/>
          <p:cNvSpPr txBox="1">
            <a:spLocks noChangeArrowheads="1"/>
          </p:cNvSpPr>
          <p:nvPr/>
        </p:nvSpPr>
        <p:spPr bwMode="auto">
          <a:xfrm>
            <a:off x="103187" y="1355725"/>
            <a:ext cx="1735137" cy="132343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Element highly mobile in aqueous fluids/melts</a:t>
            </a:r>
          </a:p>
        </p:txBody>
      </p:sp>
      <p:sp>
        <p:nvSpPr>
          <p:cNvPr id="109591" name="Freeform 23"/>
          <p:cNvSpPr>
            <a:spLocks/>
          </p:cNvSpPr>
          <p:nvPr/>
        </p:nvSpPr>
        <p:spPr bwMode="auto">
          <a:xfrm rot="8535321" flipH="1">
            <a:off x="375568" y="2654583"/>
            <a:ext cx="580268" cy="1425414"/>
          </a:xfrm>
          <a:custGeom>
            <a:avLst/>
            <a:gdLst/>
            <a:ahLst/>
            <a:cxnLst>
              <a:cxn ang="0">
                <a:pos x="234" y="868"/>
              </a:cxn>
              <a:cxn ang="0">
                <a:pos x="33" y="475"/>
              </a:cxn>
              <a:cxn ang="0">
                <a:pos x="33" y="0"/>
              </a:cxn>
            </a:cxnLst>
            <a:rect l="0" t="0" r="r" b="b"/>
            <a:pathLst>
              <a:path w="234" h="868">
                <a:moveTo>
                  <a:pt x="234" y="868"/>
                </a:moveTo>
                <a:cubicBezTo>
                  <a:pt x="150" y="744"/>
                  <a:pt x="66" y="620"/>
                  <a:pt x="33" y="475"/>
                </a:cubicBezTo>
                <a:cubicBezTo>
                  <a:pt x="0" y="330"/>
                  <a:pt x="16" y="165"/>
                  <a:pt x="33" y="0"/>
                </a:cubicBezTo>
              </a:path>
            </a:pathLst>
          </a:custGeom>
          <a:noFill/>
          <a:ln w="28575" cap="flat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3" name="Freccia a destra 22"/>
          <p:cNvSpPr/>
          <p:nvPr/>
        </p:nvSpPr>
        <p:spPr bwMode="auto">
          <a:xfrm rot="10800000">
            <a:off x="2217739" y="5430838"/>
            <a:ext cx="3267074" cy="390525"/>
          </a:xfrm>
          <a:prstGeom prst="rightArrow">
            <a:avLst>
              <a:gd name="adj1" fmla="val 50000"/>
              <a:gd name="adj2" fmla="val 103125"/>
            </a:avLst>
          </a:prstGeom>
          <a:solidFill>
            <a:srgbClr val="0066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4" name="Freccia a destra 23"/>
          <p:cNvSpPr/>
          <p:nvPr/>
        </p:nvSpPr>
        <p:spPr bwMode="auto">
          <a:xfrm rot="16200000">
            <a:off x="259557" y="3607593"/>
            <a:ext cx="3267074" cy="385763"/>
          </a:xfrm>
          <a:prstGeom prst="rightArrow">
            <a:avLst>
              <a:gd name="adj1" fmla="val 50000"/>
              <a:gd name="adj2" fmla="val 103125"/>
            </a:avLst>
          </a:prstGeom>
          <a:solidFill>
            <a:srgbClr val="0066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5" name="Freccia a destra 24"/>
          <p:cNvSpPr/>
          <p:nvPr/>
        </p:nvSpPr>
        <p:spPr bwMode="auto">
          <a:xfrm>
            <a:off x="3189290" y="1601790"/>
            <a:ext cx="3267074" cy="390525"/>
          </a:xfrm>
          <a:prstGeom prst="rightArrow">
            <a:avLst>
              <a:gd name="adj1" fmla="val 50000"/>
              <a:gd name="adj2" fmla="val 103125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6" name="Freccia a destra 25"/>
          <p:cNvSpPr/>
          <p:nvPr/>
        </p:nvSpPr>
        <p:spPr bwMode="auto">
          <a:xfrm rot="5400000">
            <a:off x="7031831" y="3359946"/>
            <a:ext cx="3267074" cy="385763"/>
          </a:xfrm>
          <a:prstGeom prst="rightArrow">
            <a:avLst>
              <a:gd name="adj1" fmla="val 50000"/>
              <a:gd name="adj2" fmla="val 103125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8" name="Oval 24"/>
          <p:cNvSpPr>
            <a:spLocks noChangeArrowheads="1"/>
          </p:cNvSpPr>
          <p:nvPr/>
        </p:nvSpPr>
        <p:spPr bwMode="auto">
          <a:xfrm>
            <a:off x="1255573" y="791876"/>
            <a:ext cx="2160000" cy="2088000"/>
          </a:xfrm>
          <a:prstGeom prst="ellipse">
            <a:avLst/>
          </a:prstGeom>
          <a:solidFill>
            <a:srgbClr val="0066FF"/>
          </a:solidFill>
          <a:ln w="9525">
            <a:noFill/>
            <a:round/>
            <a:headEnd/>
            <a:tailEnd/>
          </a:ln>
          <a:effectLst>
            <a:softEdge rad="635000"/>
          </a:effectLst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29" name="Oval 24"/>
          <p:cNvSpPr>
            <a:spLocks noChangeArrowheads="1"/>
          </p:cNvSpPr>
          <p:nvPr/>
        </p:nvSpPr>
        <p:spPr bwMode="auto">
          <a:xfrm>
            <a:off x="7586454" y="4795225"/>
            <a:ext cx="2160000" cy="21600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  <a:effectLst>
            <a:softEdge rad="635000"/>
          </a:effectLst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30" name="Rettangolo arrotondato 29"/>
          <p:cNvSpPr/>
          <p:nvPr/>
        </p:nvSpPr>
        <p:spPr bwMode="auto">
          <a:xfrm>
            <a:off x="2038351" y="3486150"/>
            <a:ext cx="1847850" cy="533399"/>
          </a:xfrm>
          <a:prstGeom prst="roundRect">
            <a:avLst/>
          </a:prstGeom>
          <a:noFill/>
          <a:ln w="76200" cap="flat" cmpd="sng" algn="ctr">
            <a:solidFill>
              <a:srgbClr val="0066FF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1" name="Rettangolo arrotondato 30"/>
          <p:cNvSpPr/>
          <p:nvPr/>
        </p:nvSpPr>
        <p:spPr bwMode="auto">
          <a:xfrm>
            <a:off x="6115025" y="5259389"/>
            <a:ext cx="2362226" cy="533399"/>
          </a:xfrm>
          <a:prstGeom prst="roundRect">
            <a:avLst/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57730" name="Rectangle 2"/>
          <p:cNvSpPr>
            <a:spLocks noChangeArrowheads="1"/>
          </p:cNvSpPr>
          <p:nvPr/>
        </p:nvSpPr>
        <p:spPr bwMode="auto">
          <a:xfrm>
            <a:off x="0" y="719138"/>
            <a:ext cx="9144000" cy="806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of central Mediterranean Cenozoic mafic igneous rocks in orogenic and anorogenic types. </a:t>
            </a:r>
          </a:p>
        </p:txBody>
      </p:sp>
    </p:spTree>
    <p:extLst>
      <p:ext uri="{BB962C8B-B14F-4D97-AF65-F5344CB8AC3E}">
        <p14:creationId xmlns:p14="http://schemas.microsoft.com/office/powerpoint/2010/main" val="3454504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7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09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9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9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09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9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86" grpId="0" animBg="1"/>
      <p:bldP spid="109588" grpId="0"/>
      <p:bldP spid="109589" grpId="0" animBg="1"/>
      <p:bldP spid="109587" grpId="0" animBg="1"/>
      <p:bldP spid="109590" grpId="0"/>
      <p:bldP spid="109591" grpId="0" animBg="1"/>
      <p:bldP spid="23" grpId="0" animBg="1"/>
      <p:bldP spid="24" grpId="0" animBg="1"/>
      <p:bldP spid="25" grpId="0" animBg="1"/>
      <p:bldP spid="26" grpId="0" animBg="1"/>
      <p:bldP spid="28" grpId="0" animBg="1"/>
      <p:bldP spid="29" grpId="0" animBg="1"/>
      <p:bldP spid="30" grpId="0" animBg="1"/>
      <p:bldP spid="31" grpId="0" animBg="1"/>
      <p:bldP spid="457730" grpId="0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" name="Rectangle 19"/>
          <p:cNvSpPr>
            <a:spLocks noChangeArrowheads="1"/>
          </p:cNvSpPr>
          <p:nvPr/>
        </p:nvSpPr>
        <p:spPr bwMode="auto">
          <a:xfrm>
            <a:off x="6349" y="6149975"/>
            <a:ext cx="3794125" cy="707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Their concentration is normalized to another incompatible element.</a:t>
            </a:r>
          </a:p>
        </p:txBody>
      </p:sp>
      <p:graphicFrame>
        <p:nvGraphicFramePr>
          <p:cNvPr id="2735" name="Grafico 2734"/>
          <p:cNvGraphicFramePr/>
          <p:nvPr/>
        </p:nvGraphicFramePr>
        <p:xfrm>
          <a:off x="2886074" y="1547688"/>
          <a:ext cx="6257926" cy="5491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9171" name="Rectangle 3"/>
          <p:cNvSpPr>
            <a:spLocks noChangeArrowheads="1"/>
          </p:cNvSpPr>
          <p:nvPr/>
        </p:nvSpPr>
        <p:spPr bwMode="auto">
          <a:xfrm>
            <a:off x="0" y="101600"/>
            <a:ext cx="33115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519172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519187" name="Rectangle 19"/>
          <p:cNvSpPr>
            <a:spLocks noChangeArrowheads="1"/>
          </p:cNvSpPr>
          <p:nvPr/>
        </p:nvSpPr>
        <p:spPr bwMode="auto">
          <a:xfrm>
            <a:off x="6350" y="1644650"/>
            <a:ext cx="373697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Database: more than 19,000 whole- rock analyses.</a:t>
            </a:r>
          </a:p>
        </p:txBody>
      </p:sp>
      <p:sp>
        <p:nvSpPr>
          <p:cNvPr id="2727" name="Rectangle 2"/>
          <p:cNvSpPr>
            <a:spLocks noChangeArrowheads="1"/>
          </p:cNvSpPr>
          <p:nvPr/>
        </p:nvSpPr>
        <p:spPr bwMode="auto">
          <a:xfrm>
            <a:off x="0" y="719138"/>
            <a:ext cx="9144000" cy="806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of central Mediterranean Cenozoic mafic igneous rocks in orogenic and anorogenic types. </a:t>
            </a:r>
          </a:p>
        </p:txBody>
      </p:sp>
      <p:sp>
        <p:nvSpPr>
          <p:cNvPr id="2728" name="Oval 24"/>
          <p:cNvSpPr>
            <a:spLocks noChangeArrowheads="1"/>
          </p:cNvSpPr>
          <p:nvPr/>
        </p:nvSpPr>
        <p:spPr bwMode="auto">
          <a:xfrm>
            <a:off x="3197825" y="1412295"/>
            <a:ext cx="1980000" cy="1980000"/>
          </a:xfrm>
          <a:prstGeom prst="ellipse">
            <a:avLst/>
          </a:prstGeom>
          <a:solidFill>
            <a:srgbClr val="0066FF"/>
          </a:solidFill>
          <a:ln w="9525">
            <a:noFill/>
            <a:round/>
            <a:headEnd/>
            <a:tailEnd/>
          </a:ln>
          <a:effectLst>
            <a:softEdge rad="635000"/>
          </a:effectLst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2729" name="Oval 24"/>
          <p:cNvSpPr>
            <a:spLocks noChangeArrowheads="1"/>
          </p:cNvSpPr>
          <p:nvPr/>
        </p:nvSpPr>
        <p:spPr bwMode="auto">
          <a:xfrm>
            <a:off x="7306876" y="4495800"/>
            <a:ext cx="1980000" cy="19800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  <a:effectLst>
            <a:softEdge rad="635000"/>
          </a:effectLst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2730" name="Rectangle 19"/>
          <p:cNvSpPr>
            <a:spLocks noChangeArrowheads="1"/>
          </p:cNvSpPr>
          <p:nvPr/>
        </p:nvSpPr>
        <p:spPr bwMode="auto">
          <a:xfrm>
            <a:off x="6350" y="2368550"/>
            <a:ext cx="299402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Why to use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Yb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such kind of diagram?</a:t>
            </a:r>
          </a:p>
        </p:txBody>
      </p:sp>
      <p:sp>
        <p:nvSpPr>
          <p:cNvPr id="2731" name="Rectangle 19"/>
          <p:cNvSpPr>
            <a:spLocks noChangeArrowheads="1"/>
          </p:cNvSpPr>
          <p:nvPr/>
        </p:nvSpPr>
        <p:spPr bwMode="auto">
          <a:xfrm>
            <a:off x="6350" y="3082925"/>
            <a:ext cx="299402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Why not using simply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vs.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?</a:t>
            </a:r>
          </a:p>
        </p:txBody>
      </p:sp>
      <p:sp>
        <p:nvSpPr>
          <p:cNvPr id="2732" name="Rectangle 19"/>
          <p:cNvSpPr>
            <a:spLocks noChangeArrowheads="1"/>
          </p:cNvSpPr>
          <p:nvPr/>
        </p:nvSpPr>
        <p:spPr bwMode="auto">
          <a:xfrm>
            <a:off x="6349" y="3797300"/>
            <a:ext cx="3317875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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 and Ta are incompatible elements. They tend to be enriched in residual liquids.</a:t>
            </a:r>
          </a:p>
        </p:txBody>
      </p:sp>
      <p:sp>
        <p:nvSpPr>
          <p:cNvPr id="2733" name="Rectangle 19"/>
          <p:cNvSpPr>
            <a:spLocks noChangeArrowheads="1"/>
          </p:cNvSpPr>
          <p:nvPr/>
        </p:nvSpPr>
        <p:spPr bwMode="auto">
          <a:xfrm>
            <a:off x="6350" y="4826000"/>
            <a:ext cx="3165476" cy="1323439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 Th and Ta could be related to evolved liquid compositions, not to mantle source enrichment factors.</a:t>
            </a:r>
          </a:p>
        </p:txBody>
      </p:sp>
      <p:sp>
        <p:nvSpPr>
          <p:cNvPr id="2736" name="Connettore 1 2735"/>
          <p:cNvSpPr/>
          <p:nvPr/>
        </p:nvSpPr>
        <p:spPr bwMode="auto">
          <a:xfrm flipV="1">
            <a:off x="3633787" y="2190750"/>
            <a:ext cx="5286375" cy="289560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endParaRPr lang="it-IT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9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" grpId="0" animBg="1"/>
      <p:bldGraphic spid="2735" grpId="0">
        <p:bldAsOne/>
      </p:bldGraphic>
      <p:bldP spid="519187" grpId="0"/>
      <p:bldP spid="2728" grpId="0" animBg="1"/>
      <p:bldP spid="2729" grpId="0" animBg="1"/>
      <p:bldP spid="2730" grpId="0"/>
      <p:bldP spid="2731" grpId="0"/>
      <p:bldP spid="2732" grpId="0"/>
      <p:bldP spid="2733" grpId="0" animBg="1"/>
      <p:bldP spid="2736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1" name="Rectangle 3"/>
          <p:cNvSpPr>
            <a:spLocks noChangeArrowheads="1"/>
          </p:cNvSpPr>
          <p:nvPr/>
        </p:nvSpPr>
        <p:spPr bwMode="auto">
          <a:xfrm>
            <a:off x="0" y="101600"/>
            <a:ext cx="331152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519172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graphicFrame>
        <p:nvGraphicFramePr>
          <p:cNvPr id="2735" name="Grafico 2734"/>
          <p:cNvGraphicFramePr/>
          <p:nvPr/>
        </p:nvGraphicFramePr>
        <p:xfrm>
          <a:off x="2886074" y="1547688"/>
          <a:ext cx="6257926" cy="5491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9187" name="Rectangle 19"/>
          <p:cNvSpPr>
            <a:spLocks noChangeArrowheads="1"/>
          </p:cNvSpPr>
          <p:nvPr/>
        </p:nvSpPr>
        <p:spPr bwMode="auto">
          <a:xfrm>
            <a:off x="6350" y="1644650"/>
            <a:ext cx="373697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Database: more than 19,000 whole- rock analyses.</a:t>
            </a:r>
          </a:p>
        </p:txBody>
      </p:sp>
      <p:sp>
        <p:nvSpPr>
          <p:cNvPr id="2727" name="Rectangle 2"/>
          <p:cNvSpPr>
            <a:spLocks noChangeArrowheads="1"/>
          </p:cNvSpPr>
          <p:nvPr/>
        </p:nvSpPr>
        <p:spPr bwMode="auto">
          <a:xfrm>
            <a:off x="0" y="719138"/>
            <a:ext cx="9144000" cy="806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of central Mediterranean Cenozoic mafic igneous rocks in orogenic and anorogenic types. </a:t>
            </a:r>
          </a:p>
        </p:txBody>
      </p:sp>
      <p:sp>
        <p:nvSpPr>
          <p:cNvPr id="2728" name="Oval 24"/>
          <p:cNvSpPr>
            <a:spLocks noChangeArrowheads="1"/>
          </p:cNvSpPr>
          <p:nvPr/>
        </p:nvSpPr>
        <p:spPr bwMode="auto">
          <a:xfrm>
            <a:off x="3197825" y="1412295"/>
            <a:ext cx="1980000" cy="1980000"/>
          </a:xfrm>
          <a:prstGeom prst="ellipse">
            <a:avLst/>
          </a:prstGeom>
          <a:solidFill>
            <a:srgbClr val="0066FF"/>
          </a:solidFill>
          <a:ln w="9525">
            <a:noFill/>
            <a:round/>
            <a:headEnd/>
            <a:tailEnd/>
          </a:ln>
          <a:effectLst>
            <a:softEdge rad="635000"/>
          </a:effectLst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2729" name="Oval 24"/>
          <p:cNvSpPr>
            <a:spLocks noChangeArrowheads="1"/>
          </p:cNvSpPr>
          <p:nvPr/>
        </p:nvSpPr>
        <p:spPr bwMode="auto">
          <a:xfrm>
            <a:off x="7306876" y="4495800"/>
            <a:ext cx="1980000" cy="19800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  <a:effectLst>
            <a:softEdge rad="635000"/>
          </a:effectLst>
        </p:spPr>
        <p:txBody>
          <a:bodyPr wrap="none" anchor="ctr"/>
          <a:lstStyle/>
          <a:p>
            <a:endParaRPr lang="de-DE" sz="2400"/>
          </a:p>
        </p:txBody>
      </p:sp>
      <p:sp>
        <p:nvSpPr>
          <p:cNvPr id="2730" name="Rectangle 19"/>
          <p:cNvSpPr>
            <a:spLocks noChangeArrowheads="1"/>
          </p:cNvSpPr>
          <p:nvPr/>
        </p:nvSpPr>
        <p:spPr bwMode="auto">
          <a:xfrm>
            <a:off x="6350" y="2368550"/>
            <a:ext cx="299402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Why to use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Yb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such kind of diagram?</a:t>
            </a:r>
          </a:p>
        </p:txBody>
      </p:sp>
      <p:sp>
        <p:nvSpPr>
          <p:cNvPr id="2731" name="Rectangle 19"/>
          <p:cNvSpPr>
            <a:spLocks noChangeArrowheads="1"/>
          </p:cNvSpPr>
          <p:nvPr/>
        </p:nvSpPr>
        <p:spPr bwMode="auto">
          <a:xfrm>
            <a:off x="6350" y="3082925"/>
            <a:ext cx="2994025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Why not using simply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vs. 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?</a:t>
            </a:r>
          </a:p>
        </p:txBody>
      </p:sp>
      <p:sp>
        <p:nvSpPr>
          <p:cNvPr id="2732" name="Rectangle 19"/>
          <p:cNvSpPr>
            <a:spLocks noChangeArrowheads="1"/>
          </p:cNvSpPr>
          <p:nvPr/>
        </p:nvSpPr>
        <p:spPr bwMode="auto">
          <a:xfrm>
            <a:off x="6349" y="3797300"/>
            <a:ext cx="3317875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sym typeface="Wingdings" pitchFamily="2" charset="2"/>
              </a:rPr>
              <a:t> 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 and Ta are incompatible elements. They tend to be enriched in residual liquids.</a:t>
            </a:r>
          </a:p>
        </p:txBody>
      </p:sp>
      <p:sp>
        <p:nvSpPr>
          <p:cNvPr id="2733" name="Rectangle 19"/>
          <p:cNvSpPr>
            <a:spLocks noChangeArrowheads="1"/>
          </p:cNvSpPr>
          <p:nvPr/>
        </p:nvSpPr>
        <p:spPr bwMode="auto">
          <a:xfrm>
            <a:off x="6350" y="4826000"/>
            <a:ext cx="3165476" cy="1323439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 Th and Ta could be related to evolved liquid compositions, not to mantle source enrichment factors.</a:t>
            </a:r>
          </a:p>
        </p:txBody>
      </p:sp>
      <p:sp>
        <p:nvSpPr>
          <p:cNvPr id="2736" name="Connettore 1 2735"/>
          <p:cNvSpPr/>
          <p:nvPr/>
        </p:nvSpPr>
        <p:spPr bwMode="auto">
          <a:xfrm flipV="1">
            <a:off x="3633787" y="2190750"/>
            <a:ext cx="5286375" cy="289560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endParaRPr lang="it-IT"/>
          </a:p>
        </p:txBody>
      </p:sp>
      <p:sp>
        <p:nvSpPr>
          <p:cNvPr id="17" name="Rettangolo 16"/>
          <p:cNvSpPr/>
          <p:nvPr/>
        </p:nvSpPr>
        <p:spPr bwMode="auto">
          <a:xfrm>
            <a:off x="3248025" y="1428750"/>
            <a:ext cx="5895975" cy="5229225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734" name="Rectangle 19"/>
          <p:cNvSpPr>
            <a:spLocks noChangeArrowheads="1"/>
          </p:cNvSpPr>
          <p:nvPr/>
        </p:nvSpPr>
        <p:spPr bwMode="auto">
          <a:xfrm>
            <a:off x="6349" y="6149975"/>
            <a:ext cx="3794125" cy="707886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Their concentration is normalized to another incompatible element.</a:t>
            </a:r>
          </a:p>
        </p:txBody>
      </p:sp>
      <p:graphicFrame>
        <p:nvGraphicFramePr>
          <p:cNvPr id="19" name="Grafico 18"/>
          <p:cNvGraphicFramePr/>
          <p:nvPr/>
        </p:nvGraphicFramePr>
        <p:xfrm>
          <a:off x="2933698" y="1552574"/>
          <a:ext cx="6278400" cy="5476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2" name="Rettangolo 21"/>
          <p:cNvSpPr/>
          <p:nvPr/>
        </p:nvSpPr>
        <p:spPr bwMode="auto">
          <a:xfrm>
            <a:off x="0" y="2390775"/>
            <a:ext cx="3114675" cy="3705225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3" name="Rectangle 19"/>
          <p:cNvSpPr>
            <a:spLocks noChangeArrowheads="1"/>
          </p:cNvSpPr>
          <p:nvPr/>
        </p:nvSpPr>
        <p:spPr bwMode="auto">
          <a:xfrm>
            <a:off x="6350" y="2368550"/>
            <a:ext cx="3003550" cy="3631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Aft>
                <a:spcPts val="1200"/>
              </a:spcAft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Here you can see the same samples plotted without normalizing to Yb.</a:t>
            </a:r>
          </a:p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emerges is a greater dispersion of the data and a less clear definition of two different fields among “subduction-related” and “anorogenic-type” igneous rocks in the circum-Mediterranean area.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Graphic spid="19" grpId="0">
        <p:bldAsOne/>
      </p:bldGraphic>
      <p:bldP spid="22" grpId="0" animBg="1"/>
      <p:bldP spid="23" grpId="0" build="p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9" name="Rectangle 3"/>
          <p:cNvSpPr>
            <a:spLocks noChangeArrowheads="1"/>
          </p:cNvSpPr>
          <p:nvPr/>
        </p:nvSpPr>
        <p:spPr bwMode="auto">
          <a:xfrm>
            <a:off x="0" y="101600"/>
            <a:ext cx="3311525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Orogenic? </a:t>
            </a:r>
          </a:p>
        </p:txBody>
      </p:sp>
      <p:sp>
        <p:nvSpPr>
          <p:cNvPr id="459780" name="Rectangle 4"/>
          <p:cNvSpPr>
            <a:spLocks noChangeArrowheads="1"/>
          </p:cNvSpPr>
          <p:nvPr/>
        </p:nvSpPr>
        <p:spPr bwMode="auto">
          <a:xfrm>
            <a:off x="5057775" y="100013"/>
            <a:ext cx="3795713" cy="647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Anorogenic?</a:t>
            </a:r>
          </a:p>
        </p:txBody>
      </p:sp>
      <p:sp>
        <p:nvSpPr>
          <p:cNvPr id="21" name="Rectangle 2"/>
          <p:cNvSpPr>
            <a:spLocks noChangeArrowheads="1"/>
          </p:cNvSpPr>
          <p:nvPr/>
        </p:nvSpPr>
        <p:spPr bwMode="auto">
          <a:xfrm>
            <a:off x="0" y="719138"/>
            <a:ext cx="9144000" cy="806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of central Mediterranean Cenozoic mafic igneous rocks in orogenic and anorogenic types. </a:t>
            </a:r>
          </a:p>
        </p:txBody>
      </p:sp>
      <p:grpSp>
        <p:nvGrpSpPr>
          <p:cNvPr id="22" name="Group 23"/>
          <p:cNvGrpSpPr>
            <a:grpSpLocks/>
          </p:cNvGrpSpPr>
          <p:nvPr/>
        </p:nvGrpSpPr>
        <p:grpSpPr bwMode="auto">
          <a:xfrm>
            <a:off x="196850" y="1300163"/>
            <a:ext cx="8683625" cy="5364162"/>
            <a:chOff x="290" y="819"/>
            <a:chExt cx="5470" cy="3379"/>
          </a:xfrm>
          <a:effectLst/>
        </p:grpSpPr>
        <p:pic>
          <p:nvPicPr>
            <p:cNvPr id="24" name="Picture 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243" y="995"/>
              <a:ext cx="4517" cy="281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5" name="Rectangle 6"/>
            <p:cNvSpPr>
              <a:spLocks noChangeArrowheads="1"/>
            </p:cNvSpPr>
            <p:nvPr/>
          </p:nvSpPr>
          <p:spPr bwMode="auto">
            <a:xfrm>
              <a:off x="2585" y="3785"/>
              <a:ext cx="476" cy="2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 </a:t>
              </a:r>
            </a:p>
          </p:txBody>
        </p:sp>
        <p:sp>
          <p:nvSpPr>
            <p:cNvPr id="26" name="Rectangle 7"/>
            <p:cNvSpPr>
              <a:spLocks noChangeArrowheads="1"/>
            </p:cNvSpPr>
            <p:nvPr/>
          </p:nvSpPr>
          <p:spPr bwMode="auto">
            <a:xfrm>
              <a:off x="4118" y="3791"/>
              <a:ext cx="601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100 </a:t>
              </a:r>
            </a:p>
          </p:txBody>
        </p:sp>
        <p:sp>
          <p:nvSpPr>
            <p:cNvPr id="27" name="Rectangle 9"/>
            <p:cNvSpPr>
              <a:spLocks noChangeArrowheads="1"/>
            </p:cNvSpPr>
            <p:nvPr/>
          </p:nvSpPr>
          <p:spPr bwMode="auto">
            <a:xfrm>
              <a:off x="957" y="1768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 </a:t>
              </a:r>
            </a:p>
          </p:txBody>
        </p:sp>
        <p:sp>
          <p:nvSpPr>
            <p:cNvPr id="28" name="Rectangle 10"/>
            <p:cNvSpPr>
              <a:spLocks noChangeArrowheads="1"/>
            </p:cNvSpPr>
            <p:nvPr/>
          </p:nvSpPr>
          <p:spPr bwMode="auto">
            <a:xfrm rot="16200000">
              <a:off x="-203" y="2096"/>
              <a:ext cx="1974" cy="3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 algn="ctr"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3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Th*100/Zr</a:t>
              </a:r>
            </a:p>
          </p:txBody>
        </p:sp>
        <p:sp>
          <p:nvSpPr>
            <p:cNvPr id="29" name="Rectangle 11"/>
            <p:cNvSpPr>
              <a:spLocks noChangeArrowheads="1"/>
            </p:cNvSpPr>
            <p:nvPr/>
          </p:nvSpPr>
          <p:spPr bwMode="auto">
            <a:xfrm>
              <a:off x="2863" y="3902"/>
              <a:ext cx="1256" cy="2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3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Nb*100/Zr</a:t>
              </a:r>
            </a:p>
          </p:txBody>
        </p:sp>
        <p:sp>
          <p:nvSpPr>
            <p:cNvPr id="30" name="Rectangle 12"/>
            <p:cNvSpPr>
              <a:spLocks noChangeArrowheads="1"/>
            </p:cNvSpPr>
            <p:nvPr/>
          </p:nvSpPr>
          <p:spPr bwMode="auto">
            <a:xfrm>
              <a:off x="1069" y="2694"/>
              <a:ext cx="47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 </a:t>
              </a:r>
            </a:p>
          </p:txBody>
        </p:sp>
        <p:sp>
          <p:nvSpPr>
            <p:cNvPr id="31" name="Rectangle 13"/>
            <p:cNvSpPr>
              <a:spLocks noChangeArrowheads="1"/>
            </p:cNvSpPr>
            <p:nvPr/>
          </p:nvSpPr>
          <p:spPr bwMode="auto">
            <a:xfrm>
              <a:off x="865" y="819"/>
              <a:ext cx="568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7961" dir="2700000" algn="ctr" rotWithShape="0">
                <a:schemeClr val="tx1"/>
              </a:outerShdw>
            </a:effectLst>
          </p:spPr>
          <p:txBody>
            <a:bodyPr/>
            <a:lstStyle/>
            <a:p>
              <a:pPr>
                <a:lnSpc>
                  <a:spcPct val="11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100 </a:t>
              </a:r>
            </a:p>
          </p:txBody>
        </p:sp>
        <p:sp>
          <p:nvSpPr>
            <p:cNvPr id="32" name="Rectangle 14"/>
            <p:cNvSpPr>
              <a:spLocks noChangeArrowheads="1"/>
            </p:cNvSpPr>
            <p:nvPr/>
          </p:nvSpPr>
          <p:spPr bwMode="auto">
            <a:xfrm>
              <a:off x="1243" y="992"/>
              <a:ext cx="4517" cy="2840"/>
            </a:xfrm>
            <a:prstGeom prst="rect">
              <a:avLst/>
            </a:prstGeom>
            <a:noFill/>
            <a:ln w="38100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33" name="Rectangle 16"/>
            <p:cNvSpPr>
              <a:spLocks noChangeArrowheads="1"/>
            </p:cNvSpPr>
            <p:nvPr/>
          </p:nvSpPr>
          <p:spPr bwMode="auto">
            <a:xfrm>
              <a:off x="3166" y="1032"/>
              <a:ext cx="242" cy="235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34" name="Text Box 15"/>
            <p:cNvSpPr txBox="1">
              <a:spLocks noChangeArrowheads="1"/>
            </p:cNvSpPr>
            <p:nvPr/>
          </p:nvSpPr>
          <p:spPr bwMode="auto">
            <a:xfrm>
              <a:off x="2959" y="1028"/>
              <a:ext cx="917" cy="26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2200" b="1">
                  <a:solidFill>
                    <a:srgbClr val="5F5F5F"/>
                  </a:solidFill>
                  <a:effectLst/>
                  <a:latin typeface="Calibri" pitchFamily="34" charset="0"/>
                </a:rPr>
                <a:t>Aeolian Is.</a:t>
              </a:r>
            </a:p>
          </p:txBody>
        </p:sp>
        <p:sp>
          <p:nvSpPr>
            <p:cNvPr id="35" name="Rectangle 18"/>
            <p:cNvSpPr>
              <a:spLocks noChangeArrowheads="1"/>
            </p:cNvSpPr>
            <p:nvPr/>
          </p:nvSpPr>
          <p:spPr bwMode="auto">
            <a:xfrm>
              <a:off x="1849" y="1024"/>
              <a:ext cx="242" cy="352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36" name="Text Box 17"/>
            <p:cNvSpPr txBox="1">
              <a:spLocks noChangeArrowheads="1"/>
            </p:cNvSpPr>
            <p:nvPr/>
          </p:nvSpPr>
          <p:spPr bwMode="auto">
            <a:xfrm>
              <a:off x="1382" y="952"/>
              <a:ext cx="1320" cy="48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en-GB" sz="2200" b="1">
                  <a:solidFill>
                    <a:srgbClr val="5F5F5F"/>
                  </a:solidFill>
                  <a:effectLst/>
                  <a:latin typeface="Calibri" pitchFamily="34" charset="0"/>
                </a:rPr>
                <a:t>S. Tuscany and N Latium</a:t>
              </a:r>
            </a:p>
          </p:txBody>
        </p:sp>
        <p:sp>
          <p:nvSpPr>
            <p:cNvPr id="37" name="Rectangle 22"/>
            <p:cNvSpPr>
              <a:spLocks noChangeArrowheads="1"/>
            </p:cNvSpPr>
            <p:nvPr/>
          </p:nvSpPr>
          <p:spPr bwMode="auto">
            <a:xfrm>
              <a:off x="290" y="3825"/>
              <a:ext cx="2317" cy="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92075" tIns="46038" rIns="92075" bIns="46038">
              <a:spAutoFit/>
            </a:bodyPr>
            <a:lstStyle/>
            <a:p>
              <a:pPr eaLnBrk="0" hangingPunct="0">
                <a:defRPr/>
              </a:pPr>
              <a:r>
                <a:rPr lang="en-GB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Arial" charset="0"/>
                </a:rPr>
                <a:t>From: Wilson and Bianchini (1999).</a:t>
              </a:r>
              <a:r>
                <a:rPr lang="en-GB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Geol. Soc. London Spec. Pubbl., 156. 141-168</a:t>
              </a:r>
              <a:r>
                <a:rPr lang="en-GB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  <a:cs typeface="Times New Roman" pitchFamily="18" charset="0"/>
                </a:rPr>
                <a:t>.</a:t>
              </a:r>
              <a:r>
                <a:rPr lang="en-GB" sz="1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8900" y="38100"/>
            <a:ext cx="8966199" cy="63927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ttangolo arrotondato 2"/>
          <p:cNvSpPr/>
          <p:nvPr/>
        </p:nvSpPr>
        <p:spPr bwMode="auto">
          <a:xfrm>
            <a:off x="2352674" y="1289050"/>
            <a:ext cx="2867025" cy="2794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2"/>
          <p:cNvSpPr>
            <a:spLocks noChangeArrowheads="1"/>
          </p:cNvSpPr>
          <p:nvPr/>
        </p:nvSpPr>
        <p:spPr bwMode="auto">
          <a:xfrm>
            <a:off x="0" y="61913"/>
            <a:ext cx="9144000" cy="8402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GB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sp>
        <p:nvSpPr>
          <p:cNvPr id="334851" name="Rectangle 3"/>
          <p:cNvSpPr>
            <a:spLocks noChangeArrowheads="1"/>
          </p:cNvSpPr>
          <p:nvPr/>
        </p:nvSpPr>
        <p:spPr bwMode="auto">
          <a:xfrm>
            <a:off x="-14288" y="860425"/>
            <a:ext cx="9144001" cy="61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 defTabSz="715963">
              <a:lnSpc>
                <a:spcPct val="130000"/>
              </a:lnSpc>
              <a:buFontTx/>
              <a:buAutoNum type="arabicParenR"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Power Point Files in English.</a:t>
            </a:r>
          </a:p>
        </p:txBody>
      </p:sp>
      <p:sp>
        <p:nvSpPr>
          <p:cNvPr id="334852" name="Rectangle 4"/>
          <p:cNvSpPr>
            <a:spLocks noChangeArrowheads="1"/>
          </p:cNvSpPr>
          <p:nvPr/>
        </p:nvSpPr>
        <p:spPr bwMode="auto">
          <a:xfrm>
            <a:off x="0" y="1527175"/>
            <a:ext cx="91440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 defTabSz="715963"/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2) You can download the pptx files from the web: (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Google: https://elearning2.uniroma1.it/, then click on “</a:t>
            </a:r>
            <a:r>
              <a:rPr lang="it-IT" sz="2000" i="1" noProof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Facoltà e Corsi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”, then digit “</a:t>
            </a:r>
            <a:r>
              <a:rPr lang="it-IT" sz="2000" i="1" noProof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petrologia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 in “</a:t>
            </a:r>
            <a:r>
              <a:rPr lang="it-IT" sz="2000" i="1" noProof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cerca corsi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”, then  click on “</a:t>
            </a:r>
            <a:r>
              <a:rPr lang="it-IT" sz="2000" i="1" noProof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Petrologia e Geodinamica</a:t>
            </a: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</a:p>
        </p:txBody>
      </p:sp>
      <p:sp>
        <p:nvSpPr>
          <p:cNvPr id="334853" name="Rectangle 5"/>
          <p:cNvSpPr>
            <a:spLocks noChangeArrowheads="1"/>
          </p:cNvSpPr>
          <p:nvPr/>
        </p:nvSpPr>
        <p:spPr bwMode="auto">
          <a:xfrm>
            <a:off x="0" y="2771775"/>
            <a:ext cx="9144000" cy="61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 defTabSz="715963">
              <a:lnSpc>
                <a:spcPct val="130000"/>
              </a:lnSpc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3) Passive participation of students is not welcome.</a:t>
            </a:r>
          </a:p>
        </p:txBody>
      </p:sp>
      <p:sp>
        <p:nvSpPr>
          <p:cNvPr id="334854" name="Rectangle 6"/>
          <p:cNvSpPr>
            <a:spLocks noChangeArrowheads="1"/>
          </p:cNvSpPr>
          <p:nvPr/>
        </p:nvSpPr>
        <p:spPr bwMode="auto">
          <a:xfrm>
            <a:off x="0" y="3325813"/>
            <a:ext cx="9144000" cy="9725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542925" indent="-457200" defTabSz="715963">
              <a:lnSpc>
                <a:spcPct val="110000"/>
              </a:lnSpc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4) Feel free to ask clarification or repetition of arguments treated during the lesson.</a:t>
            </a:r>
          </a:p>
        </p:txBody>
      </p:sp>
      <p:sp>
        <p:nvSpPr>
          <p:cNvPr id="334855" name="Rectangle 7"/>
          <p:cNvSpPr>
            <a:spLocks noChangeArrowheads="1"/>
          </p:cNvSpPr>
          <p:nvPr/>
        </p:nvSpPr>
        <p:spPr bwMode="auto">
          <a:xfrm>
            <a:off x="0" y="4130677"/>
            <a:ext cx="9144000" cy="61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 defTabSz="715963">
              <a:lnSpc>
                <a:spcPct val="130000"/>
              </a:lnSpc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5) Two hour-lessons.</a:t>
            </a:r>
          </a:p>
        </p:txBody>
      </p:sp>
      <p:sp>
        <p:nvSpPr>
          <p:cNvPr id="334856" name="Rectangle 8"/>
          <p:cNvSpPr>
            <a:spLocks noChangeArrowheads="1"/>
          </p:cNvSpPr>
          <p:nvPr/>
        </p:nvSpPr>
        <p:spPr bwMode="auto">
          <a:xfrm>
            <a:off x="0" y="4727126"/>
            <a:ext cx="9144000" cy="16927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 defTabSz="715963">
              <a:tabLst>
                <a:tab pos="620713" algn="l"/>
              </a:tabLst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6) Six CFU divided into:</a:t>
            </a:r>
            <a:b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4.5 CFU Frontal lessons (48 hours = 24 lessons of 2 h)</a:t>
            </a:r>
            <a:b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	1 CFU Laboratory (12 hours MS Excel = 6 lessons of 2 h)</a:t>
            </a:r>
          </a:p>
          <a:p>
            <a:pPr marL="631825" defTabSz="715963">
              <a:tabLst>
                <a:tab pos="620713" algn="l"/>
                <a:tab pos="631825" algn="l"/>
              </a:tabLst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0.5 CFU Excursion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4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48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48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48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48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348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48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348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850" grpId="0"/>
      <p:bldP spid="334851" grpId="0" build="p" bldLvl="5"/>
      <p:bldP spid="334852" grpId="0" build="p" bldLvl="5"/>
      <p:bldP spid="334853" grpId="0" build="p" bldLvl="5"/>
      <p:bldP spid="334854" grpId="0" build="p" bldLvl="5"/>
      <p:bldP spid="334855" grpId="0" build="p" bldLvl="5"/>
      <p:bldP spid="334856" grpId="0" build="p" bldLvl="5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ttangolo 5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/>
          <a:lstStyle/>
          <a:p>
            <a:endParaRPr lang="it-IT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pic>
        <p:nvPicPr>
          <p:cNvPr id="13315" name="Tabella 9"/>
          <p:cNvPicPr>
            <a:picLocks noGrp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73025" y="-73025"/>
            <a:ext cx="9290050" cy="7004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800" y="50800"/>
            <a:ext cx="9033189" cy="6261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Rettangolo arrotondato 3"/>
          <p:cNvSpPr/>
          <p:nvPr/>
        </p:nvSpPr>
        <p:spPr bwMode="auto">
          <a:xfrm>
            <a:off x="1905000" y="2298700"/>
            <a:ext cx="1638300" cy="27940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Text Box 2"/>
          <p:cNvSpPr txBox="1">
            <a:spLocks noChangeArrowheads="1"/>
          </p:cNvSpPr>
          <p:nvPr/>
        </p:nvSpPr>
        <p:spPr bwMode="auto">
          <a:xfrm>
            <a:off x="15875" y="41275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Preliminary Summary:</a:t>
            </a:r>
          </a:p>
        </p:txBody>
      </p:sp>
      <p:sp>
        <p:nvSpPr>
          <p:cNvPr id="651267" name="Text Box 3"/>
          <p:cNvSpPr txBox="1">
            <a:spLocks noChangeArrowheads="1"/>
          </p:cNvSpPr>
          <p:nvPr/>
        </p:nvSpPr>
        <p:spPr bwMode="auto">
          <a:xfrm>
            <a:off x="169864" y="849313"/>
            <a:ext cx="8711676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Now let us make a simple exercise.</a:t>
            </a:r>
          </a:p>
          <a:p>
            <a:pPr algn="ctr"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Let us classify various rock groups using the rules illustrated up to now.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0" y="3032929"/>
            <a:ext cx="91440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60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Exercise </a:t>
            </a:r>
            <a:r>
              <a:rPr lang="en-GB" sz="7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#1</a:t>
            </a:r>
            <a:endParaRPr lang="en-GB" sz="60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1267" grpId="0"/>
      <p:bldP spid="4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90" name="Rectangle 6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51587" name="Rectangle 3"/>
          <p:cNvSpPr>
            <a:spLocks noChangeArrowheads="1"/>
          </p:cNvSpPr>
          <p:nvPr/>
        </p:nvSpPr>
        <p:spPr bwMode="auto">
          <a:xfrm>
            <a:off x="0" y="74613"/>
            <a:ext cx="91440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5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Credits:</a:t>
            </a:r>
          </a:p>
        </p:txBody>
      </p:sp>
      <p:sp>
        <p:nvSpPr>
          <p:cNvPr id="451588" name="Text Box 4"/>
          <p:cNvSpPr txBox="1">
            <a:spLocks noChangeArrowheads="1"/>
          </p:cNvSpPr>
          <p:nvPr/>
        </p:nvSpPr>
        <p:spPr bwMode="auto">
          <a:xfrm>
            <a:off x="0" y="6296025"/>
            <a:ext cx="9144000" cy="587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265113" indent="-265113" algn="r">
              <a:lnSpc>
                <a:spcPct val="90000"/>
              </a:lnSpc>
              <a:defRPr/>
            </a:pPr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You can use this material for scientific and non-scientific purposes.</a:t>
            </a:r>
          </a:p>
          <a:p>
            <a:pPr marL="265113" indent="-265113" algn="r">
              <a:lnSpc>
                <a:spcPct val="90000"/>
              </a:lnSpc>
              <a:defRPr/>
            </a:pPr>
            <a:r>
              <a: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Please quote and acknowledge the source of data</a:t>
            </a:r>
            <a:endParaRPr lang="en-GB" sz="1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929307"/>
            <a:ext cx="4686300" cy="48320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numCol="1">
            <a:spAutoFit/>
          </a:bodyPr>
          <a:lstStyle/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Anenburg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(2021) Elements, 17, 327-332</a:t>
            </a:r>
            <a:endParaRPr lang="it-IT" sz="1050" dirty="0"/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Arculus (2003) J. Petrol., 44, 929-935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Carminati and Doglioni (2004)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Encyclopedia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of Geology, Elsevier, 135-146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Chen and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Simonetti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(2015) Lithos, 216-217, 81-92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Clapham and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Renne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(2019)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Annu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. Rev. Earth Planet. Sci., 47, 275-303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Conticelli et al. (2002) Mineral. Petrol., 74, 189-222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Courtillot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and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Renne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 (2003) Compt. Rend.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Geosci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., 335, 113-140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Cross et al. (1902) J. Geol., 10, 555-590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D'Orazio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et al. (2007) Lithos, 98, 313-334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Doglioni et al. (2001) Terra Nova, 13, 25-31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Dushyantha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(2020) Ore Geol. Rev., 122, 103521</a:t>
            </a:r>
            <a:endParaRPr lang="it-IT" sz="1050" dirty="0"/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Foley et al. (1987) Earth Sci. Rev., 24, 81-134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Giannandrea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et al. (2004) Carta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geologica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del Monte Vulture (Geological map of Mt. Vulture)</a:t>
            </a:r>
          </a:p>
          <a:p>
            <a:pPr marL="266700" indent="-266700">
              <a:defRPr/>
            </a:pPr>
            <a:r>
              <a:rPr lang="it-IT" sz="105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Geng</a:t>
            </a:r>
            <a:r>
              <a:rPr lang="it-IT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 et al. (2021) </a:t>
            </a:r>
            <a:r>
              <a:rPr lang="it-IT" sz="105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Gondw</a:t>
            </a:r>
            <a:r>
              <a:rPr lang="it-IT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. Res., 133, 1-13</a:t>
            </a:r>
            <a:endParaRPr lang="en-GB" sz="105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  <a:p>
            <a:pPr marL="266700" indent="-266700">
              <a:defRPr/>
            </a:pPr>
            <a:r>
              <a:rPr lang="it-IT" sz="105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Goodenough</a:t>
            </a:r>
            <a:r>
              <a:rPr lang="it-IT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 et al. (2016) Ore </a:t>
            </a:r>
            <a:r>
              <a:rPr lang="it-IT" sz="105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Geol</a:t>
            </a:r>
            <a:r>
              <a:rPr lang="it-IT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. Rev., 72, 838-856</a:t>
            </a:r>
            <a:endParaRPr lang="it-IT" sz="105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Gozzi et al. (2014) Lithos, 190-191, 191-203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Jaques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and Green (1980) Contrib. Mineral. Petrol., 73, 287-310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Hatch et al. (1961) Petrology of igneous rocks, Thomas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Murby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Ed. </a:t>
            </a:r>
          </a:p>
          <a:p>
            <a:pPr marL="266700" indent="-266700">
              <a:defRPr/>
            </a:pPr>
            <a:r>
              <a:rPr lang="it-IT" sz="105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Horton</a:t>
            </a:r>
            <a:r>
              <a:rPr lang="it-IT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 (2021) Nature Geosci., 14, 508-512</a:t>
            </a:r>
            <a:endParaRPr lang="en-GB" sz="105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Hou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 et al. (2015) Sci. Rep. </a:t>
            </a:r>
            <a:r>
              <a:rPr lang="it-IT" sz="105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5:10231 | DOI: 10.1038/srep10231</a:t>
            </a:r>
            <a:endParaRPr lang="en-GB" sz="105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Humphreys et al. (2010) Geology, 38, 911-914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Kaminskiy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et al. (1993) Int. Geol. Rev., 35, 235-252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Kerr (2005) Elements, 1, 289-292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Kogarko et al. (2019) J.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Geodyn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., 125, 13-21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Kuno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(1968) In: Hess and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Poldervaart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(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Eds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) Basalts: The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Poldervaart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Treatise on Rocks of Basaltic Composition, 2.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Interscience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, 623–688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Le Maitre (Ed.) (1989) Blackwell Scientific Publications, 193 pp 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Li et al. (2015) Lithos, 232, 76-83</a:t>
            </a:r>
            <a:endParaRPr lang="en-GB" sz="105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4572000" y="929307"/>
            <a:ext cx="4572000" cy="51013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numCol="1">
            <a:spAutoFit/>
          </a:bodyPr>
          <a:lstStyle/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Lustrino and Wilson (2007) Earth Sci. Rev., 81, 1-65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Lustrino et al. (2016)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Geochim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.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Cosmochim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. Acta, 185, 477-497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Lustrino et al. (2016) J.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Volca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nol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. Geotherm. Res., 327, 539-553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Lustrino et al. (2019) Lithos, 324-325, 216-233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Lustrino et al. (2019) Sci. Rep., </a:t>
            </a:r>
            <a:r>
              <a:rPr lang="it-IT" sz="105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9: 9212 https://doi.org/10.1038/s41598-019-45471-x</a:t>
            </a:r>
            <a:endParaRPr lang="en-GB" sz="105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Lynn et al. (2017) Am. Mineral., 102, 507-518.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</a:rPr>
              <a:t>Mattioli et al. (2012) Lithos, 134-135, 201-220 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Meibom and Anderson (2003) Earth Planet. Sci. Lett., 217, 123-139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Mitchell and Gittins (2022) Lithos, 430-431, 106861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Miyashiro (1974) Am. J. Sci., 274, 321-355</a:t>
            </a:r>
            <a:endParaRPr lang="en-GB" sz="1050" dirty="0">
              <a:solidFill>
                <a:schemeClr val="bg1"/>
              </a:solidFill>
              <a:latin typeface="Calibri" pitchFamily="34" charset="0"/>
              <a:cs typeface="Calibri" panose="020F0502020204030204" pitchFamily="34" charset="0"/>
            </a:endParaRPr>
          </a:p>
          <a:p>
            <a:pPr marL="266700" indent="-266700" eaLnBrk="0" hangingPunct="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Niu and O’Hara (2008) J. Petrol., 49, 633-664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Peacock (1931) J. Geol., 39, 54-67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Pearce J.A. (1982)  In: R.S. Thorpe (Ed.) Andesites. 525-548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Peccerillo (2005) Plio-Quaternary volcanism of Italy, Springer, 17-50</a:t>
            </a:r>
            <a:endParaRPr lang="en-GB" sz="1050" dirty="0">
              <a:solidFill>
                <a:schemeClr val="bg1"/>
              </a:solidFill>
              <a:latin typeface="Calibri" pitchFamily="34" charset="0"/>
              <a:sym typeface="Wingdings" pitchFamily="2" charset="2"/>
            </a:endParaRP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Peccerillo and Taylor (1976) Contrib. Mineral. Petrol., 58, 63-81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Peccerillo et al. (1984) Contrib. Mineral. Petrol., 86, 230-240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Pirajno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 (2015)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Gondw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. Res., 27, 1181-1216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effectLst/>
                <a:latin typeface="Calibri" pitchFamily="34" charset="0"/>
              </a:rPr>
              <a:t>Racki</a:t>
            </a:r>
            <a:r>
              <a:rPr lang="en-GB" sz="1050" dirty="0">
                <a:solidFill>
                  <a:schemeClr val="bg1"/>
                </a:solidFill>
                <a:effectLst/>
                <a:latin typeface="Calibri" pitchFamily="34" charset="0"/>
              </a:rPr>
              <a:t> and </a:t>
            </a:r>
            <a:r>
              <a:rPr lang="en-GB" sz="1050" dirty="0" err="1">
                <a:solidFill>
                  <a:schemeClr val="bg1"/>
                </a:solidFill>
                <a:effectLst/>
                <a:latin typeface="Calibri" pitchFamily="34" charset="0"/>
              </a:rPr>
              <a:t>Koeberl</a:t>
            </a:r>
            <a:r>
              <a:rPr lang="en-GB" sz="1050" dirty="0">
                <a:solidFill>
                  <a:schemeClr val="bg1"/>
                </a:solidFill>
                <a:effectLst/>
                <a:latin typeface="Calibri" pitchFamily="34" charset="0"/>
              </a:rPr>
              <a:t>, 2024 (Earth-Sci. Rev., https://doi.org/10.1016/j.earscirev.2024.104904)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sym typeface="Wingdings" pitchFamily="2" charset="2"/>
              </a:rPr>
              <a:t>Rosatelli et al. (2010) Contrib. Mineral. Petrol., 160, 645-661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Sobolev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et al (2005) Nature, 434, 590-597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Stoppa et al. (2019) Ore Geol. Rev., 114, 103041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Tappe et al. (2005) J. Petrol., 46, 1893-1900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Toscani et al. (2020) Lithos, 354-355, 105288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Ueki et al. (2018) Geochem.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Geophys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.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Geosyst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., 19, 1327-1347</a:t>
            </a:r>
          </a:p>
          <a:p>
            <a:pPr marL="266700" indent="-266700">
              <a:defRPr/>
            </a:pP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Yaxley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 et al. (2019)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  <a:cs typeface="Arial" charset="0"/>
              </a:rPr>
              <a:t>Orcutt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Arial" charset="0"/>
              </a:rPr>
              <a:t> et al. (Eds.) Deep Carbon – past to present Cambridge University Press, 129-162</a:t>
            </a:r>
            <a:endParaRPr lang="en-GB" sz="1050" dirty="0">
              <a:solidFill>
                <a:schemeClr val="bg1"/>
              </a:solidFill>
              <a:latin typeface="Calibri" pitchFamily="34" charset="0"/>
            </a:endParaRP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Yoder and Tilley (1962) J. Petrol., 3, 342-532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Wilson and Bianchini (1999) Geol. Soc. London Spec. </a:t>
            </a:r>
            <a:r>
              <a:rPr lang="en-GB" sz="1050" dirty="0" err="1">
                <a:solidFill>
                  <a:schemeClr val="bg1"/>
                </a:solidFill>
                <a:latin typeface="Calibri" pitchFamily="34" charset="0"/>
              </a:rPr>
              <a:t>Pubbl</a:t>
            </a:r>
            <a:r>
              <a:rPr lang="en-GB" sz="1050" dirty="0">
                <a:solidFill>
                  <a:schemeClr val="bg1"/>
                </a:solidFill>
                <a:latin typeface="Calibri" pitchFamily="34" charset="0"/>
              </a:rPr>
              <a:t>., 156. 141-168</a:t>
            </a:r>
          </a:p>
          <a:p>
            <a:pPr marL="266700" indent="-266700">
              <a:defRPr/>
            </a:pPr>
            <a:r>
              <a:rPr lang="en-GB" sz="1050" dirty="0">
                <a:solidFill>
                  <a:schemeClr val="bg1"/>
                </a:solidFill>
                <a:latin typeface="Calibri" pitchFamily="34" charset="0"/>
                <a:cs typeface="Calibri" panose="020F0502020204030204" pitchFamily="34" charset="0"/>
                <a:sym typeface="Wingdings" pitchFamily="2" charset="2"/>
              </a:rPr>
              <a:t>Zhou et al. (2017) Minerals, </a:t>
            </a:r>
            <a:r>
              <a:rPr lang="it-IT" sz="105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7, 203; doi:10.3390/min7110203</a:t>
            </a:r>
            <a:endParaRPr lang="en-GB" sz="105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1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451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1587" grpId="0"/>
      <p:bldP spid="451588" grpId="0" autoUpdateAnimBg="0"/>
      <p:bldP spid="6" grpId="0" autoUpdateAnimBg="0"/>
      <p:bldP spid="7" grpId="0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90488" y="-90488"/>
            <a:ext cx="9326563" cy="704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ttangolo 5"/>
          <p:cNvSpPr>
            <a:spLocks noChangeArrowheads="1"/>
          </p:cNvSpPr>
          <p:nvPr/>
        </p:nvSpPr>
        <p:spPr bwMode="auto">
          <a:xfrm>
            <a:off x="1571625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" name="Rettangolo 6"/>
          <p:cNvSpPr>
            <a:spLocks noChangeArrowheads="1"/>
          </p:cNvSpPr>
          <p:nvPr/>
        </p:nvSpPr>
        <p:spPr bwMode="auto">
          <a:xfrm>
            <a:off x="2286000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8" name="Rettangolo 7"/>
          <p:cNvSpPr>
            <a:spLocks noChangeArrowheads="1"/>
          </p:cNvSpPr>
          <p:nvPr/>
        </p:nvSpPr>
        <p:spPr bwMode="auto">
          <a:xfrm>
            <a:off x="29575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9" name="Rettangolo 8"/>
          <p:cNvSpPr>
            <a:spLocks noChangeArrowheads="1"/>
          </p:cNvSpPr>
          <p:nvPr/>
        </p:nvSpPr>
        <p:spPr bwMode="auto">
          <a:xfrm>
            <a:off x="35290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1" name="Rettangolo 10"/>
          <p:cNvSpPr>
            <a:spLocks noChangeArrowheads="1"/>
          </p:cNvSpPr>
          <p:nvPr/>
        </p:nvSpPr>
        <p:spPr bwMode="auto">
          <a:xfrm>
            <a:off x="41005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2" name="Rettangolo 11"/>
          <p:cNvSpPr>
            <a:spLocks noChangeArrowheads="1"/>
          </p:cNvSpPr>
          <p:nvPr/>
        </p:nvSpPr>
        <p:spPr bwMode="auto">
          <a:xfrm>
            <a:off x="46720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3" name="Rettangolo 12"/>
          <p:cNvSpPr>
            <a:spLocks noChangeArrowheads="1"/>
          </p:cNvSpPr>
          <p:nvPr/>
        </p:nvSpPr>
        <p:spPr bwMode="auto">
          <a:xfrm>
            <a:off x="52435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4" name="Rettangolo 13"/>
          <p:cNvSpPr>
            <a:spLocks noChangeArrowheads="1"/>
          </p:cNvSpPr>
          <p:nvPr/>
        </p:nvSpPr>
        <p:spPr bwMode="auto">
          <a:xfrm>
            <a:off x="5805488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5" name="Rettangolo 14"/>
          <p:cNvSpPr>
            <a:spLocks noChangeArrowheads="1"/>
          </p:cNvSpPr>
          <p:nvPr/>
        </p:nvSpPr>
        <p:spPr bwMode="auto">
          <a:xfrm>
            <a:off x="6357938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6" name="Rettangolo 15"/>
          <p:cNvSpPr>
            <a:spLocks noChangeArrowheads="1"/>
          </p:cNvSpPr>
          <p:nvPr/>
        </p:nvSpPr>
        <p:spPr bwMode="auto">
          <a:xfrm>
            <a:off x="6948488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" name="Rettangolo 16"/>
          <p:cNvSpPr>
            <a:spLocks noChangeArrowheads="1"/>
          </p:cNvSpPr>
          <p:nvPr/>
        </p:nvSpPr>
        <p:spPr bwMode="auto">
          <a:xfrm>
            <a:off x="7529513" y="12858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" name="Rettangolo 17"/>
          <p:cNvSpPr>
            <a:spLocks noChangeArrowheads="1"/>
          </p:cNvSpPr>
          <p:nvPr/>
        </p:nvSpPr>
        <p:spPr bwMode="auto">
          <a:xfrm>
            <a:off x="7529513" y="64008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9" name="Rettangolo 18"/>
          <p:cNvSpPr>
            <a:spLocks noChangeArrowheads="1"/>
          </p:cNvSpPr>
          <p:nvPr/>
        </p:nvSpPr>
        <p:spPr bwMode="auto">
          <a:xfrm>
            <a:off x="5794375" y="64008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0" name="Rettangolo 19"/>
          <p:cNvSpPr>
            <a:spLocks noChangeArrowheads="1"/>
          </p:cNvSpPr>
          <p:nvPr/>
        </p:nvSpPr>
        <p:spPr bwMode="auto">
          <a:xfrm>
            <a:off x="2284413" y="61245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1" name="Rettangolo 20"/>
          <p:cNvSpPr>
            <a:spLocks noChangeArrowheads="1"/>
          </p:cNvSpPr>
          <p:nvPr/>
        </p:nvSpPr>
        <p:spPr bwMode="auto">
          <a:xfrm>
            <a:off x="4089400" y="61245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2" name="Rettangolo 21"/>
          <p:cNvSpPr>
            <a:spLocks noChangeArrowheads="1"/>
          </p:cNvSpPr>
          <p:nvPr/>
        </p:nvSpPr>
        <p:spPr bwMode="auto">
          <a:xfrm>
            <a:off x="3525838" y="559435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3" name="Rettangolo 22"/>
          <p:cNvSpPr>
            <a:spLocks noChangeArrowheads="1"/>
          </p:cNvSpPr>
          <p:nvPr/>
        </p:nvSpPr>
        <p:spPr bwMode="auto">
          <a:xfrm>
            <a:off x="4100513" y="559435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4" name="Rettangolo 23"/>
          <p:cNvSpPr>
            <a:spLocks noChangeArrowheads="1"/>
          </p:cNvSpPr>
          <p:nvPr/>
        </p:nvSpPr>
        <p:spPr bwMode="auto">
          <a:xfrm>
            <a:off x="6977063" y="1768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5" name="Rettangolo 24"/>
          <p:cNvSpPr>
            <a:spLocks noChangeArrowheads="1"/>
          </p:cNvSpPr>
          <p:nvPr/>
        </p:nvSpPr>
        <p:spPr bwMode="auto">
          <a:xfrm>
            <a:off x="2949575" y="1768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6" name="Rettangolo 25"/>
          <p:cNvSpPr>
            <a:spLocks noChangeArrowheads="1"/>
          </p:cNvSpPr>
          <p:nvPr/>
        </p:nvSpPr>
        <p:spPr bwMode="auto">
          <a:xfrm>
            <a:off x="6388100" y="20447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7" name="Rettangolo 26"/>
          <p:cNvSpPr>
            <a:spLocks noChangeArrowheads="1"/>
          </p:cNvSpPr>
          <p:nvPr/>
        </p:nvSpPr>
        <p:spPr bwMode="auto">
          <a:xfrm>
            <a:off x="2955925" y="20447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8" name="Rettangolo 27"/>
          <p:cNvSpPr>
            <a:spLocks noChangeArrowheads="1"/>
          </p:cNvSpPr>
          <p:nvPr/>
        </p:nvSpPr>
        <p:spPr bwMode="auto">
          <a:xfrm>
            <a:off x="2955925" y="229711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9" name="Rettangolo 28"/>
          <p:cNvSpPr>
            <a:spLocks noChangeArrowheads="1"/>
          </p:cNvSpPr>
          <p:nvPr/>
        </p:nvSpPr>
        <p:spPr bwMode="auto">
          <a:xfrm>
            <a:off x="5829300" y="229711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1" name="Rettangolo 30"/>
          <p:cNvSpPr>
            <a:spLocks noChangeArrowheads="1"/>
          </p:cNvSpPr>
          <p:nvPr/>
        </p:nvSpPr>
        <p:spPr bwMode="auto">
          <a:xfrm>
            <a:off x="5243513" y="38131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2" name="Rettangolo 31"/>
          <p:cNvSpPr>
            <a:spLocks noChangeArrowheads="1"/>
          </p:cNvSpPr>
          <p:nvPr/>
        </p:nvSpPr>
        <p:spPr bwMode="auto">
          <a:xfrm>
            <a:off x="4087813" y="4054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5" name="Rettangolo 34"/>
          <p:cNvSpPr>
            <a:spLocks noChangeArrowheads="1"/>
          </p:cNvSpPr>
          <p:nvPr/>
        </p:nvSpPr>
        <p:spPr bwMode="auto">
          <a:xfrm>
            <a:off x="1550988" y="1768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6" name="Rettangolo 35"/>
          <p:cNvSpPr>
            <a:spLocks noChangeArrowheads="1"/>
          </p:cNvSpPr>
          <p:nvPr/>
        </p:nvSpPr>
        <p:spPr bwMode="auto">
          <a:xfrm>
            <a:off x="1550988" y="20447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7" name="Rettangolo 36"/>
          <p:cNvSpPr>
            <a:spLocks noChangeArrowheads="1"/>
          </p:cNvSpPr>
          <p:nvPr/>
        </p:nvSpPr>
        <p:spPr bwMode="auto">
          <a:xfrm>
            <a:off x="1550988" y="22987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8" name="Rettangolo 37"/>
          <p:cNvSpPr>
            <a:spLocks noChangeArrowheads="1"/>
          </p:cNvSpPr>
          <p:nvPr/>
        </p:nvSpPr>
        <p:spPr bwMode="auto">
          <a:xfrm>
            <a:off x="1550988" y="35734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9" name="Rettangolo 38"/>
          <p:cNvSpPr>
            <a:spLocks noChangeArrowheads="1"/>
          </p:cNvSpPr>
          <p:nvPr/>
        </p:nvSpPr>
        <p:spPr bwMode="auto">
          <a:xfrm>
            <a:off x="1550988" y="38147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0" name="Rettangolo 39"/>
          <p:cNvSpPr>
            <a:spLocks noChangeArrowheads="1"/>
          </p:cNvSpPr>
          <p:nvPr/>
        </p:nvSpPr>
        <p:spPr bwMode="auto">
          <a:xfrm>
            <a:off x="1550988" y="4078288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3" name="Rettangolo 42"/>
          <p:cNvSpPr>
            <a:spLocks noChangeArrowheads="1"/>
          </p:cNvSpPr>
          <p:nvPr/>
        </p:nvSpPr>
        <p:spPr bwMode="auto">
          <a:xfrm>
            <a:off x="1550988" y="15160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4" name="Rettangolo 43"/>
          <p:cNvSpPr>
            <a:spLocks noChangeArrowheads="1"/>
          </p:cNvSpPr>
          <p:nvPr/>
        </p:nvSpPr>
        <p:spPr bwMode="auto">
          <a:xfrm>
            <a:off x="1550988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5" name="Rettangolo 44"/>
          <p:cNvSpPr>
            <a:spLocks noChangeArrowheads="1"/>
          </p:cNvSpPr>
          <p:nvPr/>
        </p:nvSpPr>
        <p:spPr bwMode="auto">
          <a:xfrm>
            <a:off x="227806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6" name="Rettangolo 45"/>
          <p:cNvSpPr>
            <a:spLocks noChangeArrowheads="1"/>
          </p:cNvSpPr>
          <p:nvPr/>
        </p:nvSpPr>
        <p:spPr bwMode="auto">
          <a:xfrm>
            <a:off x="2949575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7" name="Rettangolo 46"/>
          <p:cNvSpPr>
            <a:spLocks noChangeArrowheads="1"/>
          </p:cNvSpPr>
          <p:nvPr/>
        </p:nvSpPr>
        <p:spPr bwMode="auto">
          <a:xfrm>
            <a:off x="3525838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8" name="Rettangolo 47"/>
          <p:cNvSpPr>
            <a:spLocks noChangeArrowheads="1"/>
          </p:cNvSpPr>
          <p:nvPr/>
        </p:nvSpPr>
        <p:spPr bwMode="auto">
          <a:xfrm>
            <a:off x="410051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9" name="Rettangolo 48"/>
          <p:cNvSpPr>
            <a:spLocks noChangeArrowheads="1"/>
          </p:cNvSpPr>
          <p:nvPr/>
        </p:nvSpPr>
        <p:spPr bwMode="auto">
          <a:xfrm>
            <a:off x="467201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0" name="Rettangolo 49"/>
          <p:cNvSpPr>
            <a:spLocks noChangeArrowheads="1"/>
          </p:cNvSpPr>
          <p:nvPr/>
        </p:nvSpPr>
        <p:spPr bwMode="auto">
          <a:xfrm>
            <a:off x="524351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1" name="Rettangolo 50"/>
          <p:cNvSpPr>
            <a:spLocks noChangeArrowheads="1"/>
          </p:cNvSpPr>
          <p:nvPr/>
        </p:nvSpPr>
        <p:spPr bwMode="auto">
          <a:xfrm>
            <a:off x="5829300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2" name="Rettangolo 51"/>
          <p:cNvSpPr>
            <a:spLocks noChangeArrowheads="1"/>
          </p:cNvSpPr>
          <p:nvPr/>
        </p:nvSpPr>
        <p:spPr bwMode="auto">
          <a:xfrm>
            <a:off x="6388100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3" name="Rettangolo 52"/>
          <p:cNvSpPr>
            <a:spLocks noChangeArrowheads="1"/>
          </p:cNvSpPr>
          <p:nvPr/>
        </p:nvSpPr>
        <p:spPr bwMode="auto">
          <a:xfrm>
            <a:off x="6948488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4" name="Rettangolo 53"/>
          <p:cNvSpPr>
            <a:spLocks noChangeArrowheads="1"/>
          </p:cNvSpPr>
          <p:nvPr/>
        </p:nvSpPr>
        <p:spPr bwMode="auto">
          <a:xfrm>
            <a:off x="7529513" y="66643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5" name="Rettangolo 54"/>
          <p:cNvSpPr>
            <a:spLocks noChangeArrowheads="1"/>
          </p:cNvSpPr>
          <p:nvPr/>
        </p:nvSpPr>
        <p:spPr bwMode="auto">
          <a:xfrm>
            <a:off x="8645525" y="15160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6" name="Rettangolo 55"/>
          <p:cNvSpPr>
            <a:spLocks noChangeArrowheads="1"/>
          </p:cNvSpPr>
          <p:nvPr/>
        </p:nvSpPr>
        <p:spPr bwMode="auto">
          <a:xfrm>
            <a:off x="8645525" y="17557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7" name="Rettangolo 56"/>
          <p:cNvSpPr>
            <a:spLocks noChangeArrowheads="1"/>
          </p:cNvSpPr>
          <p:nvPr/>
        </p:nvSpPr>
        <p:spPr bwMode="auto">
          <a:xfrm>
            <a:off x="8645525" y="2033588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8" name="Rettangolo 57"/>
          <p:cNvSpPr>
            <a:spLocks noChangeArrowheads="1"/>
          </p:cNvSpPr>
          <p:nvPr/>
        </p:nvSpPr>
        <p:spPr bwMode="auto">
          <a:xfrm>
            <a:off x="8645525" y="230981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9" name="Rettangolo 58"/>
          <p:cNvSpPr>
            <a:spLocks noChangeArrowheads="1"/>
          </p:cNvSpPr>
          <p:nvPr/>
        </p:nvSpPr>
        <p:spPr bwMode="auto">
          <a:xfrm>
            <a:off x="8645525" y="35845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0" name="Rettangolo 59"/>
          <p:cNvSpPr>
            <a:spLocks noChangeArrowheads="1"/>
          </p:cNvSpPr>
          <p:nvPr/>
        </p:nvSpPr>
        <p:spPr bwMode="auto">
          <a:xfrm>
            <a:off x="8645525" y="38131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1" name="Rettangolo 60"/>
          <p:cNvSpPr>
            <a:spLocks noChangeArrowheads="1"/>
          </p:cNvSpPr>
          <p:nvPr/>
        </p:nvSpPr>
        <p:spPr bwMode="auto">
          <a:xfrm>
            <a:off x="8664575" y="40544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8" name="CasellaDiTesto 67"/>
          <p:cNvSpPr txBox="1">
            <a:spLocks noChangeArrowheads="1"/>
          </p:cNvSpPr>
          <p:nvPr/>
        </p:nvSpPr>
        <p:spPr bwMode="auto">
          <a:xfrm>
            <a:off x="1071563" y="6308725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1</a:t>
            </a:r>
          </a:p>
        </p:txBody>
      </p:sp>
      <p:sp>
        <p:nvSpPr>
          <p:cNvPr id="69" name="CasellaDiTesto 68"/>
          <p:cNvSpPr txBox="1">
            <a:spLocks noChangeArrowheads="1"/>
          </p:cNvSpPr>
          <p:nvPr/>
        </p:nvSpPr>
        <p:spPr bwMode="auto">
          <a:xfrm>
            <a:off x="1071563" y="6030913"/>
            <a:ext cx="3571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2</a:t>
            </a:r>
          </a:p>
        </p:txBody>
      </p:sp>
      <p:sp>
        <p:nvSpPr>
          <p:cNvPr id="70" name="CasellaDiTesto 69"/>
          <p:cNvSpPr txBox="1">
            <a:spLocks noChangeArrowheads="1"/>
          </p:cNvSpPr>
          <p:nvPr/>
        </p:nvSpPr>
        <p:spPr bwMode="auto">
          <a:xfrm>
            <a:off x="1071563" y="5524500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3</a:t>
            </a:r>
          </a:p>
        </p:txBody>
      </p:sp>
      <p:sp>
        <p:nvSpPr>
          <p:cNvPr id="71" name="CasellaDiTesto 70"/>
          <p:cNvSpPr txBox="1">
            <a:spLocks noChangeArrowheads="1"/>
          </p:cNvSpPr>
          <p:nvPr/>
        </p:nvSpPr>
        <p:spPr bwMode="auto">
          <a:xfrm>
            <a:off x="1071563" y="1663700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4</a:t>
            </a:r>
          </a:p>
        </p:txBody>
      </p:sp>
      <p:sp>
        <p:nvSpPr>
          <p:cNvPr id="72" name="CasellaDiTesto 71"/>
          <p:cNvSpPr txBox="1">
            <a:spLocks noChangeArrowheads="1"/>
          </p:cNvSpPr>
          <p:nvPr/>
        </p:nvSpPr>
        <p:spPr bwMode="auto">
          <a:xfrm>
            <a:off x="1071563" y="1939925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5</a:t>
            </a:r>
          </a:p>
        </p:txBody>
      </p:sp>
      <p:sp>
        <p:nvSpPr>
          <p:cNvPr id="73" name="CasellaDiTesto 72"/>
          <p:cNvSpPr txBox="1">
            <a:spLocks noChangeArrowheads="1"/>
          </p:cNvSpPr>
          <p:nvPr/>
        </p:nvSpPr>
        <p:spPr bwMode="auto">
          <a:xfrm>
            <a:off x="1071563" y="2214563"/>
            <a:ext cx="35718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6</a:t>
            </a:r>
          </a:p>
        </p:txBody>
      </p:sp>
      <p:sp>
        <p:nvSpPr>
          <p:cNvPr id="74" name="CasellaDiTesto 73"/>
          <p:cNvSpPr txBox="1">
            <a:spLocks noChangeArrowheads="1"/>
          </p:cNvSpPr>
          <p:nvPr/>
        </p:nvSpPr>
        <p:spPr bwMode="auto">
          <a:xfrm>
            <a:off x="1071563" y="3481388"/>
            <a:ext cx="35718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7</a:t>
            </a:r>
          </a:p>
        </p:txBody>
      </p:sp>
      <p:sp>
        <p:nvSpPr>
          <p:cNvPr id="75" name="CasellaDiTesto 74"/>
          <p:cNvSpPr txBox="1">
            <a:spLocks noChangeArrowheads="1"/>
          </p:cNvSpPr>
          <p:nvPr/>
        </p:nvSpPr>
        <p:spPr bwMode="auto">
          <a:xfrm>
            <a:off x="1071563" y="3709988"/>
            <a:ext cx="35718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8</a:t>
            </a:r>
          </a:p>
        </p:txBody>
      </p:sp>
      <p:sp>
        <p:nvSpPr>
          <p:cNvPr id="76" name="CasellaDiTesto 75"/>
          <p:cNvSpPr txBox="1">
            <a:spLocks noChangeArrowheads="1"/>
          </p:cNvSpPr>
          <p:nvPr/>
        </p:nvSpPr>
        <p:spPr bwMode="auto">
          <a:xfrm>
            <a:off x="1071563" y="3981450"/>
            <a:ext cx="357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9</a:t>
            </a:r>
          </a:p>
        </p:txBody>
      </p:sp>
      <p:sp>
        <p:nvSpPr>
          <p:cNvPr id="77" name="CasellaDiTesto 76"/>
          <p:cNvSpPr txBox="1">
            <a:spLocks noChangeArrowheads="1"/>
          </p:cNvSpPr>
          <p:nvPr/>
        </p:nvSpPr>
        <p:spPr bwMode="auto">
          <a:xfrm>
            <a:off x="1012825" y="4430713"/>
            <a:ext cx="4794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10</a:t>
            </a:r>
          </a:p>
        </p:txBody>
      </p:sp>
      <p:sp>
        <p:nvSpPr>
          <p:cNvPr id="78" name="CasellaDiTesto 77"/>
          <p:cNvSpPr txBox="1">
            <a:spLocks noChangeArrowheads="1"/>
          </p:cNvSpPr>
          <p:nvPr/>
        </p:nvSpPr>
        <p:spPr bwMode="auto">
          <a:xfrm>
            <a:off x="1012825" y="4716463"/>
            <a:ext cx="4794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11</a:t>
            </a:r>
          </a:p>
        </p:txBody>
      </p:sp>
      <p:sp>
        <p:nvSpPr>
          <p:cNvPr id="297040" name="Rectangle 80"/>
          <p:cNvSpPr>
            <a:spLocks noChangeArrowheads="1"/>
          </p:cNvSpPr>
          <p:nvPr/>
        </p:nvSpPr>
        <p:spPr bwMode="auto">
          <a:xfrm>
            <a:off x="4090988" y="4540250"/>
            <a:ext cx="417512" cy="1762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41" name="Rectangle 81"/>
          <p:cNvSpPr>
            <a:spLocks noChangeArrowheads="1"/>
          </p:cNvSpPr>
          <p:nvPr/>
        </p:nvSpPr>
        <p:spPr bwMode="auto">
          <a:xfrm>
            <a:off x="1530350" y="4556125"/>
            <a:ext cx="417513" cy="1762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402" name="Text Box 82"/>
          <p:cNvSpPr txBox="1">
            <a:spLocks noChangeArrowheads="1"/>
          </p:cNvSpPr>
          <p:nvPr/>
        </p:nvSpPr>
        <p:spPr bwMode="auto">
          <a:xfrm>
            <a:off x="1447800" y="4489450"/>
            <a:ext cx="82867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200">
                <a:solidFill>
                  <a:srgbClr val="333333"/>
                </a:solidFill>
                <a:effectLst/>
                <a:latin typeface="Calibri" pitchFamily="34" charset="0"/>
              </a:rPr>
              <a:t>0,056</a:t>
            </a:r>
          </a:p>
        </p:txBody>
      </p:sp>
      <p:sp>
        <p:nvSpPr>
          <p:cNvPr id="297043" name="Rectangle 83"/>
          <p:cNvSpPr>
            <a:spLocks noChangeArrowheads="1"/>
          </p:cNvSpPr>
          <p:nvPr/>
        </p:nvSpPr>
        <p:spPr bwMode="auto">
          <a:xfrm>
            <a:off x="5232400" y="4802188"/>
            <a:ext cx="417513" cy="17621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44" name="Rectangle 84"/>
          <p:cNvSpPr>
            <a:spLocks noChangeArrowheads="1"/>
          </p:cNvSpPr>
          <p:nvPr/>
        </p:nvSpPr>
        <p:spPr bwMode="auto">
          <a:xfrm>
            <a:off x="1530350" y="4805363"/>
            <a:ext cx="417513" cy="17621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405" name="Text Box 85"/>
          <p:cNvSpPr txBox="1">
            <a:spLocks noChangeArrowheads="1"/>
          </p:cNvSpPr>
          <p:nvPr/>
        </p:nvSpPr>
        <p:spPr bwMode="auto">
          <a:xfrm>
            <a:off x="4030663" y="4722813"/>
            <a:ext cx="8286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200">
                <a:solidFill>
                  <a:srgbClr val="333333"/>
                </a:solidFill>
                <a:effectLst/>
                <a:latin typeface="Calibri" pitchFamily="34" charset="0"/>
              </a:rPr>
              <a:t>0,042</a:t>
            </a:r>
          </a:p>
        </p:txBody>
      </p:sp>
      <p:sp>
        <p:nvSpPr>
          <p:cNvPr id="14406" name="Text Box 86"/>
          <p:cNvSpPr txBox="1">
            <a:spLocks noChangeArrowheads="1"/>
          </p:cNvSpPr>
          <p:nvPr/>
        </p:nvSpPr>
        <p:spPr bwMode="auto">
          <a:xfrm>
            <a:off x="1446213" y="4722813"/>
            <a:ext cx="8286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200">
                <a:solidFill>
                  <a:srgbClr val="333333"/>
                </a:solidFill>
                <a:effectLst/>
                <a:latin typeface="Calibri" pitchFamily="34" charset="0"/>
              </a:rPr>
              <a:t>0,042</a:t>
            </a:r>
          </a:p>
        </p:txBody>
      </p:sp>
      <p:sp>
        <p:nvSpPr>
          <p:cNvPr id="14407" name="Text Box 87"/>
          <p:cNvSpPr txBox="1">
            <a:spLocks noChangeArrowheads="1"/>
          </p:cNvSpPr>
          <p:nvPr/>
        </p:nvSpPr>
        <p:spPr bwMode="auto">
          <a:xfrm>
            <a:off x="5170488" y="4476750"/>
            <a:ext cx="82867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200">
                <a:solidFill>
                  <a:srgbClr val="333333"/>
                </a:solidFill>
                <a:effectLst/>
                <a:latin typeface="Calibri" pitchFamily="34" charset="0"/>
              </a:rPr>
              <a:t>0,056</a:t>
            </a:r>
          </a:p>
        </p:txBody>
      </p:sp>
      <p:sp>
        <p:nvSpPr>
          <p:cNvPr id="33" name="Rettangolo 32"/>
          <p:cNvSpPr>
            <a:spLocks noChangeArrowheads="1"/>
          </p:cNvSpPr>
          <p:nvPr/>
        </p:nvSpPr>
        <p:spPr bwMode="auto">
          <a:xfrm>
            <a:off x="5219700" y="455295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4" name="Rettangolo 33"/>
          <p:cNvSpPr>
            <a:spLocks noChangeArrowheads="1"/>
          </p:cNvSpPr>
          <p:nvPr/>
        </p:nvSpPr>
        <p:spPr bwMode="auto">
          <a:xfrm>
            <a:off x="4089400" y="48053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1" name="Rettangolo 40"/>
          <p:cNvSpPr>
            <a:spLocks noChangeArrowheads="1"/>
          </p:cNvSpPr>
          <p:nvPr/>
        </p:nvSpPr>
        <p:spPr bwMode="auto">
          <a:xfrm>
            <a:off x="1528763" y="45370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42" name="Rettangolo 41"/>
          <p:cNvSpPr>
            <a:spLocks noChangeArrowheads="1"/>
          </p:cNvSpPr>
          <p:nvPr/>
        </p:nvSpPr>
        <p:spPr bwMode="auto">
          <a:xfrm>
            <a:off x="1528763" y="47672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97052" name="Rectangle 92"/>
          <p:cNvSpPr>
            <a:spLocks noChangeArrowheads="1"/>
          </p:cNvSpPr>
          <p:nvPr/>
        </p:nvSpPr>
        <p:spPr bwMode="auto">
          <a:xfrm>
            <a:off x="8694738" y="4549775"/>
            <a:ext cx="417512" cy="1762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53" name="Rectangle 93"/>
          <p:cNvSpPr>
            <a:spLocks noChangeArrowheads="1"/>
          </p:cNvSpPr>
          <p:nvPr/>
        </p:nvSpPr>
        <p:spPr bwMode="auto">
          <a:xfrm>
            <a:off x="8688388" y="4792663"/>
            <a:ext cx="417512" cy="1762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414" name="Text Box 94"/>
          <p:cNvSpPr txBox="1">
            <a:spLocks noChangeArrowheads="1"/>
          </p:cNvSpPr>
          <p:nvPr/>
        </p:nvSpPr>
        <p:spPr bwMode="auto">
          <a:xfrm>
            <a:off x="8610600" y="4773613"/>
            <a:ext cx="509588" cy="1949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ts val="800"/>
              </a:lnSpc>
            </a:pPr>
            <a:r>
              <a:rPr lang="en-GB" sz="1100">
                <a:solidFill>
                  <a:srgbClr val="333333"/>
                </a:solidFill>
                <a:effectLst/>
                <a:latin typeface="Calibri" pitchFamily="34" charset="0"/>
              </a:rPr>
              <a:t>5,54</a:t>
            </a:r>
          </a:p>
        </p:txBody>
      </p:sp>
      <p:sp>
        <p:nvSpPr>
          <p:cNvPr id="14415" name="Text Box 95"/>
          <p:cNvSpPr txBox="1">
            <a:spLocks noChangeArrowheads="1"/>
          </p:cNvSpPr>
          <p:nvPr/>
        </p:nvSpPr>
        <p:spPr bwMode="auto">
          <a:xfrm>
            <a:off x="8615363" y="4535488"/>
            <a:ext cx="504825" cy="20161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ts val="800"/>
              </a:lnSpc>
            </a:pPr>
            <a:r>
              <a:rPr lang="en-GB" sz="1100">
                <a:solidFill>
                  <a:srgbClr val="333333"/>
                </a:solidFill>
                <a:effectLst/>
                <a:latin typeface="Calibri" pitchFamily="34" charset="0"/>
              </a:rPr>
              <a:t>5,60</a:t>
            </a:r>
          </a:p>
        </p:txBody>
      </p:sp>
      <p:sp>
        <p:nvSpPr>
          <p:cNvPr id="62" name="Rettangolo 61"/>
          <p:cNvSpPr>
            <a:spLocks noChangeArrowheads="1"/>
          </p:cNvSpPr>
          <p:nvPr/>
        </p:nvSpPr>
        <p:spPr bwMode="auto">
          <a:xfrm>
            <a:off x="8639175" y="454025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63" name="Rettangolo 62"/>
          <p:cNvSpPr>
            <a:spLocks noChangeArrowheads="1"/>
          </p:cNvSpPr>
          <p:nvPr/>
        </p:nvSpPr>
        <p:spPr bwMode="auto">
          <a:xfrm>
            <a:off x="8639175" y="479266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97059" name="AutoShape 99"/>
          <p:cNvSpPr>
            <a:spLocks/>
          </p:cNvSpPr>
          <p:nvPr/>
        </p:nvSpPr>
        <p:spPr bwMode="auto">
          <a:xfrm>
            <a:off x="8401050" y="1939925"/>
            <a:ext cx="142875" cy="642938"/>
          </a:xfrm>
          <a:prstGeom prst="leftBrace">
            <a:avLst>
              <a:gd name="adj1" fmla="val 37500"/>
              <a:gd name="adj2" fmla="val 50000"/>
            </a:avLst>
          </a:prstGeom>
          <a:solidFill>
            <a:schemeClr val="bg1"/>
          </a:solidFill>
          <a:ln w="28575">
            <a:solidFill>
              <a:srgbClr val="FF0033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2" name="Group 100"/>
          <p:cNvGrpSpPr>
            <a:grpSpLocks/>
          </p:cNvGrpSpPr>
          <p:nvPr/>
        </p:nvGrpSpPr>
        <p:grpSpPr bwMode="auto">
          <a:xfrm>
            <a:off x="7364413" y="2079625"/>
            <a:ext cx="1200150" cy="307975"/>
            <a:chOff x="4394" y="1310"/>
            <a:chExt cx="634" cy="194"/>
          </a:xfrm>
        </p:grpSpPr>
        <p:sp>
          <p:nvSpPr>
            <p:cNvPr id="297061" name="Rectangle 101"/>
            <p:cNvSpPr>
              <a:spLocks noChangeArrowheads="1"/>
            </p:cNvSpPr>
            <p:nvPr/>
          </p:nvSpPr>
          <p:spPr bwMode="auto">
            <a:xfrm>
              <a:off x="4422" y="1395"/>
              <a:ext cx="524" cy="4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4545" name="Text Box 102"/>
            <p:cNvSpPr txBox="1">
              <a:spLocks noChangeArrowheads="1"/>
            </p:cNvSpPr>
            <p:nvPr/>
          </p:nvSpPr>
          <p:spPr bwMode="auto">
            <a:xfrm>
              <a:off x="4394" y="1310"/>
              <a:ext cx="63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>
                  <a:solidFill>
                    <a:srgbClr val="FF0033"/>
                  </a:solidFill>
                  <a:effectLst/>
                  <a:latin typeface="Calibri" pitchFamily="34" charset="0"/>
                </a:rPr>
                <a:t>Plagioclases</a:t>
              </a:r>
            </a:p>
          </p:txBody>
        </p:sp>
      </p:grpSp>
      <p:sp>
        <p:nvSpPr>
          <p:cNvPr id="297063" name="AutoShape 103"/>
          <p:cNvSpPr>
            <a:spLocks/>
          </p:cNvSpPr>
          <p:nvPr/>
        </p:nvSpPr>
        <p:spPr bwMode="auto">
          <a:xfrm>
            <a:off x="8470900" y="1663700"/>
            <a:ext cx="142875" cy="919163"/>
          </a:xfrm>
          <a:prstGeom prst="leftBrace">
            <a:avLst>
              <a:gd name="adj1" fmla="val 53611"/>
              <a:gd name="adj2" fmla="val 50000"/>
            </a:avLst>
          </a:prstGeom>
          <a:solidFill>
            <a:schemeClr val="bg1"/>
          </a:solidFill>
          <a:ln w="28575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3" name="Group 104"/>
          <p:cNvGrpSpPr>
            <a:grpSpLocks/>
          </p:cNvGrpSpPr>
          <p:nvPr/>
        </p:nvGrpSpPr>
        <p:grpSpPr bwMode="auto">
          <a:xfrm>
            <a:off x="7364413" y="1797050"/>
            <a:ext cx="1006475" cy="307975"/>
            <a:chOff x="4394" y="1310"/>
            <a:chExt cx="634" cy="194"/>
          </a:xfrm>
        </p:grpSpPr>
        <p:sp>
          <p:nvSpPr>
            <p:cNvPr id="297065" name="Rectangle 105"/>
            <p:cNvSpPr>
              <a:spLocks noChangeArrowheads="1"/>
            </p:cNvSpPr>
            <p:nvPr/>
          </p:nvSpPr>
          <p:spPr bwMode="auto">
            <a:xfrm>
              <a:off x="4422" y="1395"/>
              <a:ext cx="524" cy="4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4543" name="Text Box 106"/>
            <p:cNvSpPr txBox="1">
              <a:spLocks noChangeArrowheads="1"/>
            </p:cNvSpPr>
            <p:nvPr/>
          </p:nvSpPr>
          <p:spPr bwMode="auto">
            <a:xfrm>
              <a:off x="4394" y="1310"/>
              <a:ext cx="63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>
                  <a:solidFill>
                    <a:srgbClr val="0099FF"/>
                  </a:solidFill>
                  <a:effectLst/>
                  <a:latin typeface="Calibri" pitchFamily="34" charset="0"/>
                </a:rPr>
                <a:t>Feldspars</a:t>
              </a:r>
            </a:p>
          </p:txBody>
        </p:sp>
      </p:grpSp>
      <p:sp>
        <p:nvSpPr>
          <p:cNvPr id="297067" name="AutoShape 107"/>
          <p:cNvSpPr>
            <a:spLocks/>
          </p:cNvSpPr>
          <p:nvPr/>
        </p:nvSpPr>
        <p:spPr bwMode="auto">
          <a:xfrm>
            <a:off x="8401050" y="3508375"/>
            <a:ext cx="142875" cy="814388"/>
          </a:xfrm>
          <a:prstGeom prst="leftBrace">
            <a:avLst>
              <a:gd name="adj1" fmla="val 47500"/>
              <a:gd name="adj2" fmla="val 50000"/>
            </a:avLst>
          </a:prstGeom>
          <a:solidFill>
            <a:schemeClr val="bg1"/>
          </a:solidFill>
          <a:ln w="28575">
            <a:solidFill>
              <a:srgbClr val="0099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4" name="Group 108"/>
          <p:cNvGrpSpPr>
            <a:grpSpLocks/>
          </p:cNvGrpSpPr>
          <p:nvPr/>
        </p:nvGrpSpPr>
        <p:grpSpPr bwMode="auto">
          <a:xfrm>
            <a:off x="6832600" y="3727450"/>
            <a:ext cx="1512888" cy="307975"/>
            <a:chOff x="4394" y="1310"/>
            <a:chExt cx="634" cy="194"/>
          </a:xfrm>
        </p:grpSpPr>
        <p:sp>
          <p:nvSpPr>
            <p:cNvPr id="297069" name="Rectangle 109"/>
            <p:cNvSpPr>
              <a:spLocks noChangeArrowheads="1"/>
            </p:cNvSpPr>
            <p:nvPr/>
          </p:nvSpPr>
          <p:spPr bwMode="auto">
            <a:xfrm>
              <a:off x="4422" y="1395"/>
              <a:ext cx="524" cy="4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4541" name="Text Box 110"/>
            <p:cNvSpPr txBox="1">
              <a:spLocks noChangeArrowheads="1"/>
            </p:cNvSpPr>
            <p:nvPr/>
          </p:nvSpPr>
          <p:spPr bwMode="auto">
            <a:xfrm>
              <a:off x="4394" y="1310"/>
              <a:ext cx="63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>
                  <a:solidFill>
                    <a:srgbClr val="009900"/>
                  </a:solidFill>
                  <a:effectLst/>
                  <a:latin typeface="Calibri" pitchFamily="34" charset="0"/>
                </a:rPr>
                <a:t>Clinopyroxenes</a:t>
              </a:r>
            </a:p>
          </p:txBody>
        </p:sp>
      </p:grpSp>
      <p:sp>
        <p:nvSpPr>
          <p:cNvPr id="297071" name="AutoShape 111"/>
          <p:cNvSpPr>
            <a:spLocks/>
          </p:cNvSpPr>
          <p:nvPr/>
        </p:nvSpPr>
        <p:spPr bwMode="auto">
          <a:xfrm>
            <a:off x="8394700" y="4489450"/>
            <a:ext cx="142875" cy="596900"/>
          </a:xfrm>
          <a:prstGeom prst="leftBrace">
            <a:avLst>
              <a:gd name="adj1" fmla="val 34815"/>
              <a:gd name="adj2" fmla="val 50000"/>
            </a:avLst>
          </a:prstGeom>
          <a:solidFill>
            <a:schemeClr val="bg1"/>
          </a:solidFill>
          <a:ln w="28575">
            <a:solidFill>
              <a:srgbClr val="FF66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5" name="Group 112"/>
          <p:cNvGrpSpPr>
            <a:grpSpLocks/>
          </p:cNvGrpSpPr>
          <p:nvPr/>
        </p:nvGrpSpPr>
        <p:grpSpPr bwMode="auto">
          <a:xfrm>
            <a:off x="6832600" y="4581525"/>
            <a:ext cx="1525588" cy="307975"/>
            <a:chOff x="4394" y="1310"/>
            <a:chExt cx="634" cy="194"/>
          </a:xfrm>
        </p:grpSpPr>
        <p:sp>
          <p:nvSpPr>
            <p:cNvPr id="297073" name="Rectangle 113"/>
            <p:cNvSpPr>
              <a:spLocks noChangeArrowheads="1"/>
            </p:cNvSpPr>
            <p:nvPr/>
          </p:nvSpPr>
          <p:spPr bwMode="auto">
            <a:xfrm>
              <a:off x="4422" y="1395"/>
              <a:ext cx="524" cy="44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4539" name="Text Box 114"/>
            <p:cNvSpPr txBox="1">
              <a:spLocks noChangeArrowheads="1"/>
            </p:cNvSpPr>
            <p:nvPr/>
          </p:nvSpPr>
          <p:spPr bwMode="auto">
            <a:xfrm>
              <a:off x="4394" y="1310"/>
              <a:ext cx="634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sz="1400" b="1">
                  <a:solidFill>
                    <a:srgbClr val="FF6600"/>
                  </a:solidFill>
                  <a:effectLst/>
                  <a:latin typeface="Calibri" pitchFamily="34" charset="0"/>
                </a:rPr>
                <a:t>Orthopyroxenes</a:t>
              </a:r>
            </a:p>
          </p:txBody>
        </p:sp>
      </p:grpSp>
      <p:sp>
        <p:nvSpPr>
          <p:cNvPr id="14426" name="Text Box 115"/>
          <p:cNvSpPr txBox="1">
            <a:spLocks noChangeArrowheads="1"/>
          </p:cNvSpPr>
          <p:nvPr/>
        </p:nvSpPr>
        <p:spPr bwMode="auto">
          <a:xfrm>
            <a:off x="611188" y="5300663"/>
            <a:ext cx="288925" cy="23596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400" b="1" baseline="-25000">
                <a:solidFill>
                  <a:srgbClr val="333333"/>
                </a:solidFill>
                <a:effectLst/>
                <a:latin typeface="Calibri" pitchFamily="34" charset="0"/>
              </a:rPr>
              <a:t>2</a:t>
            </a:r>
          </a:p>
        </p:txBody>
      </p:sp>
      <p:sp>
        <p:nvSpPr>
          <p:cNvPr id="297076" name="AutoShape 116"/>
          <p:cNvSpPr>
            <a:spLocks noChangeArrowheads="1"/>
          </p:cNvSpPr>
          <p:nvPr/>
        </p:nvSpPr>
        <p:spPr bwMode="auto">
          <a:xfrm>
            <a:off x="1355725" y="6451600"/>
            <a:ext cx="6205538" cy="127000"/>
          </a:xfrm>
          <a:prstGeom prst="rightArrow">
            <a:avLst>
              <a:gd name="adj1" fmla="val 50000"/>
              <a:gd name="adj2" fmla="val 204951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77" name="AutoShape 117"/>
          <p:cNvSpPr>
            <a:spLocks noChangeArrowheads="1"/>
          </p:cNvSpPr>
          <p:nvPr/>
        </p:nvSpPr>
        <p:spPr bwMode="auto">
          <a:xfrm rot="5400000">
            <a:off x="5252244" y="3896519"/>
            <a:ext cx="4948238" cy="127000"/>
          </a:xfrm>
          <a:prstGeom prst="rightArrow">
            <a:avLst>
              <a:gd name="adj1" fmla="val 50000"/>
              <a:gd name="adj2" fmla="val 163426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79" name="AutoShape 119"/>
          <p:cNvSpPr>
            <a:spLocks noChangeArrowheads="1"/>
          </p:cNvSpPr>
          <p:nvPr/>
        </p:nvSpPr>
        <p:spPr bwMode="auto">
          <a:xfrm>
            <a:off x="6249988" y="6451600"/>
            <a:ext cx="1265237" cy="130175"/>
          </a:xfrm>
          <a:prstGeom prst="leftArrow">
            <a:avLst>
              <a:gd name="adj1" fmla="val 50000"/>
              <a:gd name="adj2" fmla="val 242988"/>
            </a:avLst>
          </a:prstGeom>
          <a:solidFill>
            <a:srgbClr val="FF33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GB" sz="2000"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97080" name="Text Box 120"/>
          <p:cNvSpPr txBox="1">
            <a:spLocks noChangeArrowheads="1"/>
          </p:cNvSpPr>
          <p:nvPr/>
        </p:nvSpPr>
        <p:spPr bwMode="auto">
          <a:xfrm>
            <a:off x="5651500" y="6134100"/>
            <a:ext cx="676788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>
                <a:solidFill>
                  <a:schemeClr val="tx1"/>
                </a:solidFill>
                <a:effectLst/>
                <a:latin typeface="Calibri" pitchFamily="34" charset="0"/>
              </a:rPr>
              <a:t>P x 3.33</a:t>
            </a:r>
          </a:p>
        </p:txBody>
      </p:sp>
      <p:sp>
        <p:nvSpPr>
          <p:cNvPr id="297081" name="AutoShape 121"/>
          <p:cNvSpPr>
            <a:spLocks noChangeArrowheads="1"/>
          </p:cNvSpPr>
          <p:nvPr/>
        </p:nvSpPr>
        <p:spPr bwMode="auto">
          <a:xfrm>
            <a:off x="1355725" y="6175375"/>
            <a:ext cx="842963" cy="117475"/>
          </a:xfrm>
          <a:prstGeom prst="rightArrow">
            <a:avLst>
              <a:gd name="adj1" fmla="val 56759"/>
              <a:gd name="adj2" fmla="val 143248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2" name="AutoShape 122"/>
          <p:cNvSpPr>
            <a:spLocks noChangeArrowheads="1"/>
          </p:cNvSpPr>
          <p:nvPr/>
        </p:nvSpPr>
        <p:spPr bwMode="auto">
          <a:xfrm rot="5400000">
            <a:off x="194469" y="3753644"/>
            <a:ext cx="4681538" cy="127000"/>
          </a:xfrm>
          <a:prstGeom prst="rightArrow">
            <a:avLst>
              <a:gd name="adj1" fmla="val 50000"/>
              <a:gd name="adj2" fmla="val 154618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3" name="AutoShape 123"/>
          <p:cNvSpPr>
            <a:spLocks noChangeArrowheads="1"/>
          </p:cNvSpPr>
          <p:nvPr/>
        </p:nvSpPr>
        <p:spPr bwMode="auto">
          <a:xfrm>
            <a:off x="1355725" y="5651500"/>
            <a:ext cx="2128838" cy="127000"/>
          </a:xfrm>
          <a:prstGeom prst="rightArrow">
            <a:avLst>
              <a:gd name="adj1" fmla="val 47500"/>
              <a:gd name="adj2" fmla="val 212480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4" name="AutoShape 124"/>
          <p:cNvSpPr>
            <a:spLocks noChangeArrowheads="1"/>
          </p:cNvSpPr>
          <p:nvPr/>
        </p:nvSpPr>
        <p:spPr bwMode="auto">
          <a:xfrm rot="5400000">
            <a:off x="1674019" y="3483769"/>
            <a:ext cx="4141788" cy="127000"/>
          </a:xfrm>
          <a:prstGeom prst="rightArrow">
            <a:avLst>
              <a:gd name="adj1" fmla="val 50000"/>
              <a:gd name="adj2" fmla="val 136791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5" name="AutoShape 125"/>
          <p:cNvSpPr>
            <a:spLocks noChangeArrowheads="1"/>
          </p:cNvSpPr>
          <p:nvPr/>
        </p:nvSpPr>
        <p:spPr bwMode="auto">
          <a:xfrm>
            <a:off x="927100" y="6383338"/>
            <a:ext cx="120650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6" name="AutoShape 126"/>
          <p:cNvSpPr>
            <a:spLocks noChangeArrowheads="1"/>
          </p:cNvSpPr>
          <p:nvPr/>
        </p:nvSpPr>
        <p:spPr bwMode="auto">
          <a:xfrm>
            <a:off x="741363" y="6107113"/>
            <a:ext cx="177800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7" name="AutoShape 127"/>
          <p:cNvSpPr>
            <a:spLocks noChangeArrowheads="1"/>
          </p:cNvSpPr>
          <p:nvPr/>
        </p:nvSpPr>
        <p:spPr bwMode="auto">
          <a:xfrm>
            <a:off x="827088" y="5568950"/>
            <a:ext cx="296862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8" name="AutoShape 128"/>
          <p:cNvSpPr>
            <a:spLocks noChangeArrowheads="1"/>
          </p:cNvSpPr>
          <p:nvPr/>
        </p:nvSpPr>
        <p:spPr bwMode="auto">
          <a:xfrm>
            <a:off x="536575" y="1735138"/>
            <a:ext cx="163513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89" name="AutoShape 129"/>
          <p:cNvSpPr>
            <a:spLocks noChangeArrowheads="1"/>
          </p:cNvSpPr>
          <p:nvPr/>
        </p:nvSpPr>
        <p:spPr bwMode="auto">
          <a:xfrm>
            <a:off x="569913" y="2016125"/>
            <a:ext cx="215900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0" name="AutoShape 130"/>
          <p:cNvSpPr>
            <a:spLocks noChangeArrowheads="1"/>
          </p:cNvSpPr>
          <p:nvPr/>
        </p:nvSpPr>
        <p:spPr bwMode="auto">
          <a:xfrm>
            <a:off x="757238" y="2278063"/>
            <a:ext cx="182562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1" name="AutoShape 131"/>
          <p:cNvSpPr>
            <a:spLocks noChangeArrowheads="1"/>
          </p:cNvSpPr>
          <p:nvPr/>
        </p:nvSpPr>
        <p:spPr bwMode="auto">
          <a:xfrm>
            <a:off x="603250" y="3563938"/>
            <a:ext cx="187325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3" name="AutoShape 133"/>
          <p:cNvSpPr>
            <a:spLocks noChangeArrowheads="1"/>
          </p:cNvSpPr>
          <p:nvPr/>
        </p:nvSpPr>
        <p:spPr bwMode="auto">
          <a:xfrm>
            <a:off x="1355725" y="1793875"/>
            <a:ext cx="5595938" cy="127000"/>
          </a:xfrm>
          <a:prstGeom prst="rightArrow">
            <a:avLst>
              <a:gd name="adj1" fmla="val 55000"/>
              <a:gd name="adj2" fmla="val 300074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4" name="AutoShape 134"/>
          <p:cNvSpPr>
            <a:spLocks noChangeArrowheads="1"/>
          </p:cNvSpPr>
          <p:nvPr/>
        </p:nvSpPr>
        <p:spPr bwMode="auto">
          <a:xfrm rot="5400000">
            <a:off x="7022306" y="1554957"/>
            <a:ext cx="284163" cy="127000"/>
          </a:xfrm>
          <a:prstGeom prst="rightArrow">
            <a:avLst>
              <a:gd name="adj1" fmla="val 45000"/>
              <a:gd name="adj2" fmla="val 122503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5" name="AutoShape 135"/>
          <p:cNvSpPr>
            <a:spLocks noChangeArrowheads="1"/>
          </p:cNvSpPr>
          <p:nvPr/>
        </p:nvSpPr>
        <p:spPr bwMode="auto">
          <a:xfrm>
            <a:off x="1352550" y="2047875"/>
            <a:ext cx="5057775" cy="127000"/>
          </a:xfrm>
          <a:prstGeom prst="rightArrow">
            <a:avLst>
              <a:gd name="adj1" fmla="val 55000"/>
              <a:gd name="adj2" fmla="val 271216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6" name="AutoShape 136"/>
          <p:cNvSpPr>
            <a:spLocks noChangeArrowheads="1"/>
          </p:cNvSpPr>
          <p:nvPr/>
        </p:nvSpPr>
        <p:spPr bwMode="auto">
          <a:xfrm rot="5400000">
            <a:off x="6316663" y="1695450"/>
            <a:ext cx="565150" cy="127000"/>
          </a:xfrm>
          <a:prstGeom prst="rightArrow">
            <a:avLst>
              <a:gd name="adj1" fmla="val 45000"/>
              <a:gd name="adj2" fmla="val 191268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7" name="AutoShape 137"/>
          <p:cNvSpPr>
            <a:spLocks noChangeArrowheads="1"/>
          </p:cNvSpPr>
          <p:nvPr/>
        </p:nvSpPr>
        <p:spPr bwMode="auto">
          <a:xfrm>
            <a:off x="1352550" y="2322513"/>
            <a:ext cx="1576388" cy="127000"/>
          </a:xfrm>
          <a:prstGeom prst="rightArrow">
            <a:avLst>
              <a:gd name="adj1" fmla="val 55000"/>
              <a:gd name="adj2" fmla="val 201243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8" name="AutoShape 138"/>
          <p:cNvSpPr>
            <a:spLocks noChangeArrowheads="1"/>
          </p:cNvSpPr>
          <p:nvPr/>
        </p:nvSpPr>
        <p:spPr bwMode="auto">
          <a:xfrm rot="5400000">
            <a:off x="2776538" y="1820863"/>
            <a:ext cx="812800" cy="127000"/>
          </a:xfrm>
          <a:prstGeom prst="rightArrow">
            <a:avLst>
              <a:gd name="adj1" fmla="val 45000"/>
              <a:gd name="adj2" fmla="val 223763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099" name="AutoShape 139"/>
          <p:cNvSpPr>
            <a:spLocks noChangeArrowheads="1"/>
          </p:cNvSpPr>
          <p:nvPr/>
        </p:nvSpPr>
        <p:spPr bwMode="auto">
          <a:xfrm>
            <a:off x="1352550" y="3630613"/>
            <a:ext cx="4471988" cy="127000"/>
          </a:xfrm>
          <a:prstGeom prst="rightArrow">
            <a:avLst>
              <a:gd name="adj1" fmla="val 47500"/>
              <a:gd name="adj2" fmla="val 305012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0" name="AutoShape 140"/>
          <p:cNvSpPr>
            <a:spLocks noChangeArrowheads="1"/>
          </p:cNvSpPr>
          <p:nvPr/>
        </p:nvSpPr>
        <p:spPr bwMode="auto">
          <a:xfrm rot="5400000">
            <a:off x="4964907" y="2464594"/>
            <a:ext cx="2112962" cy="127000"/>
          </a:xfrm>
          <a:prstGeom prst="rightArrow">
            <a:avLst>
              <a:gd name="adj1" fmla="val 40000"/>
              <a:gd name="adj2" fmla="val 211281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1" name="AutoShape 141"/>
          <p:cNvSpPr>
            <a:spLocks/>
          </p:cNvSpPr>
          <p:nvPr/>
        </p:nvSpPr>
        <p:spPr bwMode="auto">
          <a:xfrm>
            <a:off x="209550" y="3762375"/>
            <a:ext cx="142875" cy="523875"/>
          </a:xfrm>
          <a:prstGeom prst="leftBrace">
            <a:avLst>
              <a:gd name="adj1" fmla="val 30556"/>
              <a:gd name="adj2" fmla="val 50000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2" name="AutoShape 142"/>
          <p:cNvSpPr>
            <a:spLocks noChangeArrowheads="1"/>
          </p:cNvSpPr>
          <p:nvPr/>
        </p:nvSpPr>
        <p:spPr bwMode="auto">
          <a:xfrm>
            <a:off x="565150" y="4525963"/>
            <a:ext cx="230188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3" name="AutoShape 143"/>
          <p:cNvSpPr>
            <a:spLocks noChangeArrowheads="1"/>
          </p:cNvSpPr>
          <p:nvPr/>
        </p:nvSpPr>
        <p:spPr bwMode="auto">
          <a:xfrm>
            <a:off x="531813" y="4778375"/>
            <a:ext cx="296862" cy="2159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0099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97104" name="Text Box 144"/>
          <p:cNvSpPr txBox="1">
            <a:spLocks noChangeArrowheads="1"/>
          </p:cNvSpPr>
          <p:nvPr/>
        </p:nvSpPr>
        <p:spPr bwMode="auto">
          <a:xfrm>
            <a:off x="968375" y="1397000"/>
            <a:ext cx="1835502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2000" b="1" dirty="0">
                <a:solidFill>
                  <a:srgbClr val="FF3300"/>
                </a:solidFill>
                <a:effectLst/>
                <a:latin typeface="Calibri" pitchFamily="34" charset="0"/>
              </a:rPr>
              <a:t>Now allocate Si</a:t>
            </a:r>
          </a:p>
        </p:txBody>
      </p:sp>
      <p:sp>
        <p:nvSpPr>
          <p:cNvPr id="297105" name="Text Box 145"/>
          <p:cNvSpPr txBox="1">
            <a:spLocks noChangeArrowheads="1"/>
          </p:cNvSpPr>
          <p:nvPr/>
        </p:nvSpPr>
        <p:spPr bwMode="auto">
          <a:xfrm>
            <a:off x="1388110" y="1684338"/>
            <a:ext cx="627095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dirty="0">
                <a:solidFill>
                  <a:srgbClr val="0070C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K x 6</a:t>
            </a:r>
          </a:p>
        </p:txBody>
      </p:sp>
      <p:sp>
        <p:nvSpPr>
          <p:cNvPr id="297106" name="Text Box 146"/>
          <p:cNvSpPr txBox="1">
            <a:spLocks noChangeArrowheads="1"/>
          </p:cNvSpPr>
          <p:nvPr/>
        </p:nvSpPr>
        <p:spPr bwMode="auto">
          <a:xfrm>
            <a:off x="1388110" y="1935163"/>
            <a:ext cx="766557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>
                <a:solidFill>
                  <a:srgbClr val="0070C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Na x 6</a:t>
            </a:r>
          </a:p>
        </p:txBody>
      </p:sp>
      <p:sp>
        <p:nvSpPr>
          <p:cNvPr id="297107" name="Text Box 147"/>
          <p:cNvSpPr txBox="1">
            <a:spLocks noChangeArrowheads="1"/>
          </p:cNvSpPr>
          <p:nvPr/>
        </p:nvSpPr>
        <p:spPr bwMode="auto">
          <a:xfrm>
            <a:off x="1388110" y="2193925"/>
            <a:ext cx="69281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>
                <a:solidFill>
                  <a:srgbClr val="0070C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rPr>
              <a:t>Al x 2</a:t>
            </a:r>
          </a:p>
        </p:txBody>
      </p:sp>
      <p:sp>
        <p:nvSpPr>
          <p:cNvPr id="147" name="Parentesi graffa chiusa 146"/>
          <p:cNvSpPr/>
          <p:nvPr/>
        </p:nvSpPr>
        <p:spPr bwMode="auto">
          <a:xfrm>
            <a:off x="1455738" y="5570538"/>
            <a:ext cx="274637" cy="1058862"/>
          </a:xfrm>
          <a:prstGeom prst="rightBrac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48" name="Text Box 120"/>
          <p:cNvSpPr txBox="1">
            <a:spLocks noChangeArrowheads="1"/>
          </p:cNvSpPr>
          <p:nvPr/>
        </p:nvSpPr>
        <p:spPr bwMode="auto">
          <a:xfrm>
            <a:off x="1774825" y="5961063"/>
            <a:ext cx="1143000" cy="277812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200">
                <a:solidFill>
                  <a:schemeClr val="tx1"/>
                </a:solidFill>
                <a:effectLst/>
                <a:latin typeface="Calibri" pitchFamily="34" charset="0"/>
              </a:rPr>
              <a:t>Non-silicates</a:t>
            </a:r>
          </a:p>
        </p:txBody>
      </p:sp>
      <p:sp>
        <p:nvSpPr>
          <p:cNvPr id="151" name="AutoShape 119"/>
          <p:cNvSpPr>
            <a:spLocks noChangeArrowheads="1"/>
          </p:cNvSpPr>
          <p:nvPr/>
        </p:nvSpPr>
        <p:spPr bwMode="auto">
          <a:xfrm>
            <a:off x="3454400" y="3098800"/>
            <a:ext cx="1858963" cy="157163"/>
          </a:xfrm>
          <a:prstGeom prst="leftArrow">
            <a:avLst>
              <a:gd name="adj1" fmla="val 50000"/>
              <a:gd name="adj2" fmla="val 178472"/>
            </a:avLst>
          </a:prstGeom>
          <a:solidFill>
            <a:srgbClr val="FF330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n-GB" sz="2000"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55" name="Rettangolo arrotondato 154"/>
          <p:cNvSpPr/>
          <p:nvPr/>
        </p:nvSpPr>
        <p:spPr bwMode="auto">
          <a:xfrm>
            <a:off x="2887663" y="3070225"/>
            <a:ext cx="541337" cy="2286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56" name="Text Box 120"/>
          <p:cNvSpPr txBox="1">
            <a:spLocks noChangeArrowheads="1"/>
          </p:cNvSpPr>
          <p:nvPr/>
        </p:nvSpPr>
        <p:spPr bwMode="auto">
          <a:xfrm>
            <a:off x="2171700" y="3595688"/>
            <a:ext cx="1555750" cy="1016000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>
                <a:solidFill>
                  <a:schemeClr val="tx1"/>
                </a:solidFill>
                <a:effectLst/>
                <a:latin typeface="Calibri" pitchFamily="34" charset="0"/>
              </a:rPr>
              <a:t>Now sum the amount of Si used</a:t>
            </a:r>
          </a:p>
        </p:txBody>
      </p:sp>
      <p:sp>
        <p:nvSpPr>
          <p:cNvPr id="157" name="Rettangolo arrotondato 156"/>
          <p:cNvSpPr/>
          <p:nvPr/>
        </p:nvSpPr>
        <p:spPr bwMode="auto">
          <a:xfrm>
            <a:off x="1400175" y="1712913"/>
            <a:ext cx="730250" cy="3309937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158" name="Text Box 120"/>
          <p:cNvSpPr txBox="1">
            <a:spLocks noChangeArrowheads="1"/>
          </p:cNvSpPr>
          <p:nvPr/>
        </p:nvSpPr>
        <p:spPr bwMode="auto">
          <a:xfrm>
            <a:off x="2171700" y="4614863"/>
            <a:ext cx="1555750" cy="92392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dirty="0">
                <a:solidFill>
                  <a:schemeClr val="tx1"/>
                </a:solidFill>
                <a:effectLst/>
                <a:latin typeface="Calibri" pitchFamily="34" charset="0"/>
              </a:rPr>
              <a:t>Do you still have Si excess?</a:t>
            </a:r>
          </a:p>
        </p:txBody>
      </p:sp>
      <p:sp>
        <p:nvSpPr>
          <p:cNvPr id="160" name="CasellaDiTesto 159"/>
          <p:cNvSpPr txBox="1"/>
          <p:nvPr/>
        </p:nvSpPr>
        <p:spPr>
          <a:xfrm>
            <a:off x="314325" y="6605588"/>
            <a:ext cx="1087438" cy="261937"/>
          </a:xfrm>
          <a:prstGeom prst="rect">
            <a:avLst/>
          </a:prstGeom>
          <a:solidFill>
            <a:srgbClr val="FF0000"/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1100">
                <a:solidFill>
                  <a:schemeClr val="tx1"/>
                </a:solidFill>
                <a:latin typeface="Calibri" pitchFamily="34" charset="0"/>
              </a:rPr>
              <a:t>SUM</a:t>
            </a:r>
          </a:p>
        </p:txBody>
      </p:sp>
      <p:sp>
        <p:nvSpPr>
          <p:cNvPr id="161" name="Text Box 120"/>
          <p:cNvSpPr txBox="1">
            <a:spLocks noChangeArrowheads="1"/>
          </p:cNvSpPr>
          <p:nvPr/>
        </p:nvSpPr>
        <p:spPr bwMode="auto">
          <a:xfrm>
            <a:off x="7464743" y="1470025"/>
            <a:ext cx="585417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dirty="0">
                <a:solidFill>
                  <a:srgbClr val="FF0000"/>
                </a:solidFill>
                <a:effectLst/>
                <a:latin typeface="Calibri" pitchFamily="34" charset="0"/>
              </a:rPr>
              <a:t>Si x 60</a:t>
            </a:r>
          </a:p>
        </p:txBody>
      </p:sp>
      <p:sp>
        <p:nvSpPr>
          <p:cNvPr id="162" name="Text Box 120"/>
          <p:cNvSpPr txBox="1">
            <a:spLocks noChangeArrowheads="1"/>
          </p:cNvSpPr>
          <p:nvPr/>
        </p:nvSpPr>
        <p:spPr bwMode="auto">
          <a:xfrm>
            <a:off x="7430770" y="1733550"/>
            <a:ext cx="638316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dirty="0">
                <a:solidFill>
                  <a:srgbClr val="FF0000"/>
                </a:solidFill>
                <a:effectLst/>
                <a:latin typeface="Calibri" pitchFamily="34" charset="0"/>
              </a:rPr>
              <a:t>K x 556</a:t>
            </a:r>
          </a:p>
        </p:txBody>
      </p:sp>
      <p:sp>
        <p:nvSpPr>
          <p:cNvPr id="163" name="Text Box 120"/>
          <p:cNvSpPr txBox="1">
            <a:spLocks noChangeArrowheads="1"/>
          </p:cNvSpPr>
          <p:nvPr/>
        </p:nvSpPr>
        <p:spPr bwMode="auto">
          <a:xfrm>
            <a:off x="7385050" y="1995488"/>
            <a:ext cx="73129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dirty="0">
                <a:solidFill>
                  <a:srgbClr val="FF0000"/>
                </a:solidFill>
                <a:effectLst/>
                <a:latin typeface="Calibri" pitchFamily="34" charset="0"/>
              </a:rPr>
              <a:t>Na x 524</a:t>
            </a:r>
          </a:p>
        </p:txBody>
      </p:sp>
      <p:sp>
        <p:nvSpPr>
          <p:cNvPr id="164" name="Text Box 120"/>
          <p:cNvSpPr txBox="1">
            <a:spLocks noChangeArrowheads="1"/>
          </p:cNvSpPr>
          <p:nvPr/>
        </p:nvSpPr>
        <p:spPr bwMode="auto">
          <a:xfrm>
            <a:off x="7415530" y="2268538"/>
            <a:ext cx="68320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 dirty="0">
                <a:solidFill>
                  <a:srgbClr val="FF0000"/>
                </a:solidFill>
                <a:effectLst/>
                <a:latin typeface="Calibri" pitchFamily="34" charset="0"/>
              </a:rPr>
              <a:t>Al x 278</a:t>
            </a:r>
          </a:p>
        </p:txBody>
      </p:sp>
      <p:sp>
        <p:nvSpPr>
          <p:cNvPr id="165" name="Text Box 120"/>
          <p:cNvSpPr txBox="1">
            <a:spLocks noChangeArrowheads="1"/>
          </p:cNvSpPr>
          <p:nvPr/>
        </p:nvSpPr>
        <p:spPr bwMode="auto">
          <a:xfrm>
            <a:off x="7404737" y="3530600"/>
            <a:ext cx="713657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 dirty="0">
                <a:solidFill>
                  <a:srgbClr val="FF0000"/>
                </a:solidFill>
                <a:effectLst/>
                <a:latin typeface="Calibri" pitchFamily="34" charset="0"/>
              </a:rPr>
              <a:t>Ca x 116</a:t>
            </a:r>
          </a:p>
        </p:txBody>
      </p:sp>
      <p:sp>
        <p:nvSpPr>
          <p:cNvPr id="166" name="Text Box 120"/>
          <p:cNvSpPr txBox="1">
            <a:spLocks noChangeArrowheads="1"/>
          </p:cNvSpPr>
          <p:nvPr/>
        </p:nvSpPr>
        <p:spPr bwMode="auto">
          <a:xfrm>
            <a:off x="7367585" y="3775075"/>
            <a:ext cx="761747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>
                <a:solidFill>
                  <a:srgbClr val="FF0000"/>
                </a:solidFill>
                <a:effectLst/>
                <a:latin typeface="Calibri" pitchFamily="34" charset="0"/>
              </a:rPr>
              <a:t>Mg x 100</a:t>
            </a:r>
          </a:p>
        </p:txBody>
      </p:sp>
      <p:sp>
        <p:nvSpPr>
          <p:cNvPr id="167" name="Text Box 120"/>
          <p:cNvSpPr txBox="1">
            <a:spLocks noChangeArrowheads="1"/>
          </p:cNvSpPr>
          <p:nvPr/>
        </p:nvSpPr>
        <p:spPr bwMode="auto">
          <a:xfrm>
            <a:off x="7390445" y="4030663"/>
            <a:ext cx="703398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>
                <a:solidFill>
                  <a:srgbClr val="FF0000"/>
                </a:solidFill>
                <a:effectLst/>
                <a:latin typeface="Calibri" pitchFamily="34" charset="0"/>
              </a:rPr>
              <a:t>Fe x 132</a:t>
            </a:r>
          </a:p>
        </p:txBody>
      </p:sp>
      <p:sp>
        <p:nvSpPr>
          <p:cNvPr id="168" name="Text Box 120"/>
          <p:cNvSpPr txBox="1">
            <a:spLocks noChangeArrowheads="1"/>
          </p:cNvSpPr>
          <p:nvPr/>
        </p:nvSpPr>
        <p:spPr bwMode="auto">
          <a:xfrm>
            <a:off x="7376160" y="4518025"/>
            <a:ext cx="761747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>
                <a:solidFill>
                  <a:srgbClr val="FF0000"/>
                </a:solidFill>
                <a:effectLst/>
                <a:latin typeface="Calibri" pitchFamily="34" charset="0"/>
              </a:rPr>
              <a:t>Mg x 100</a:t>
            </a:r>
          </a:p>
        </p:txBody>
      </p:sp>
      <p:sp>
        <p:nvSpPr>
          <p:cNvPr id="169" name="Text Box 120"/>
          <p:cNvSpPr txBox="1">
            <a:spLocks noChangeArrowheads="1"/>
          </p:cNvSpPr>
          <p:nvPr/>
        </p:nvSpPr>
        <p:spPr bwMode="auto">
          <a:xfrm>
            <a:off x="7406640" y="4743450"/>
            <a:ext cx="703398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>
                <a:solidFill>
                  <a:srgbClr val="FF0000"/>
                </a:solidFill>
                <a:effectLst/>
                <a:latin typeface="Calibri" pitchFamily="34" charset="0"/>
              </a:rPr>
              <a:t>Fe x 132</a:t>
            </a:r>
          </a:p>
        </p:txBody>
      </p:sp>
      <p:sp>
        <p:nvSpPr>
          <p:cNvPr id="170" name="Rettangolo 169"/>
          <p:cNvSpPr>
            <a:spLocks noChangeArrowheads="1"/>
          </p:cNvSpPr>
          <p:nvPr/>
        </p:nvSpPr>
        <p:spPr bwMode="auto">
          <a:xfrm>
            <a:off x="8639175" y="55975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1" name="Text Box 120"/>
          <p:cNvSpPr txBox="1">
            <a:spLocks noChangeArrowheads="1"/>
          </p:cNvSpPr>
          <p:nvPr/>
        </p:nvSpPr>
        <p:spPr bwMode="auto">
          <a:xfrm>
            <a:off x="7360920" y="5548313"/>
            <a:ext cx="805990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200">
                <a:solidFill>
                  <a:srgbClr val="FF0000"/>
                </a:solidFill>
                <a:effectLst/>
                <a:latin typeface="Calibri" pitchFamily="34" charset="0"/>
              </a:rPr>
              <a:t>Fe</a:t>
            </a:r>
            <a:r>
              <a:rPr lang="en-GB" sz="1200" baseline="30000">
                <a:solidFill>
                  <a:srgbClr val="FF0000"/>
                </a:solidFill>
                <a:effectLst/>
                <a:latin typeface="Calibri" pitchFamily="34" charset="0"/>
              </a:rPr>
              <a:t>3+</a:t>
            </a:r>
            <a:r>
              <a:rPr lang="en-GB" sz="1200">
                <a:solidFill>
                  <a:srgbClr val="FF0000"/>
                </a:solidFill>
                <a:effectLst/>
                <a:latin typeface="Calibri" pitchFamily="34" charset="0"/>
              </a:rPr>
              <a:t> x 232</a:t>
            </a:r>
          </a:p>
        </p:txBody>
      </p:sp>
      <p:sp>
        <p:nvSpPr>
          <p:cNvPr id="172" name="Rettangolo 171"/>
          <p:cNvSpPr>
            <a:spLocks noChangeArrowheads="1"/>
          </p:cNvSpPr>
          <p:nvPr/>
        </p:nvSpPr>
        <p:spPr bwMode="auto">
          <a:xfrm>
            <a:off x="8639175" y="6132513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73" name="Text Box 120"/>
          <p:cNvSpPr txBox="1">
            <a:spLocks noChangeArrowheads="1"/>
          </p:cNvSpPr>
          <p:nvPr/>
        </p:nvSpPr>
        <p:spPr bwMode="auto">
          <a:xfrm>
            <a:off x="7391400" y="6107113"/>
            <a:ext cx="668773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>
                <a:solidFill>
                  <a:srgbClr val="FF0000"/>
                </a:solidFill>
                <a:effectLst/>
                <a:latin typeface="Calibri" pitchFamily="34" charset="0"/>
              </a:rPr>
              <a:t>Ti x 160</a:t>
            </a:r>
          </a:p>
        </p:txBody>
      </p:sp>
      <p:sp>
        <p:nvSpPr>
          <p:cNvPr id="175" name="Text Box 120"/>
          <p:cNvSpPr txBox="1">
            <a:spLocks noChangeArrowheads="1"/>
          </p:cNvSpPr>
          <p:nvPr/>
        </p:nvSpPr>
        <p:spPr bwMode="auto">
          <a:xfrm>
            <a:off x="6827520" y="6359525"/>
            <a:ext cx="638316" cy="2769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GB" sz="1200">
                <a:solidFill>
                  <a:srgbClr val="FF0000"/>
                </a:solidFill>
                <a:effectLst/>
                <a:latin typeface="Calibri" pitchFamily="34" charset="0"/>
              </a:rPr>
              <a:t>P x 310</a:t>
            </a:r>
          </a:p>
        </p:txBody>
      </p:sp>
      <p:sp>
        <p:nvSpPr>
          <p:cNvPr id="186" name="Rettangolo 185"/>
          <p:cNvSpPr>
            <a:spLocks noChangeArrowheads="1"/>
          </p:cNvSpPr>
          <p:nvPr/>
        </p:nvSpPr>
        <p:spPr bwMode="auto">
          <a:xfrm>
            <a:off x="8623300" y="639762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7" name="Rettangolo 186"/>
          <p:cNvSpPr>
            <a:spLocks noChangeArrowheads="1"/>
          </p:cNvSpPr>
          <p:nvPr/>
        </p:nvSpPr>
        <p:spPr bwMode="auto">
          <a:xfrm>
            <a:off x="8658225" y="6642100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88" name="Text Box 120"/>
          <p:cNvSpPr txBox="1">
            <a:spLocks noChangeArrowheads="1"/>
          </p:cNvSpPr>
          <p:nvPr/>
        </p:nvSpPr>
        <p:spPr bwMode="auto">
          <a:xfrm>
            <a:off x="3905250" y="1482725"/>
            <a:ext cx="1349375" cy="461963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200">
                <a:solidFill>
                  <a:schemeClr val="tx1"/>
                </a:solidFill>
                <a:effectLst/>
                <a:latin typeface="Calibri" pitchFamily="34" charset="0"/>
              </a:rPr>
              <a:t>Add the amount of Mn to Fe</a:t>
            </a:r>
            <a:r>
              <a:rPr lang="en-GB" sz="1200" baseline="3000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</a:p>
        </p:txBody>
      </p:sp>
      <p:sp>
        <p:nvSpPr>
          <p:cNvPr id="149" name="Text Box 120"/>
          <p:cNvSpPr txBox="1">
            <a:spLocks noChangeArrowheads="1"/>
          </p:cNvSpPr>
          <p:nvPr/>
        </p:nvSpPr>
        <p:spPr bwMode="auto">
          <a:xfrm>
            <a:off x="3894138" y="1519238"/>
            <a:ext cx="3146425" cy="1016000"/>
          </a:xfrm>
          <a:prstGeom prst="rect">
            <a:avLst/>
          </a:prstGeom>
          <a:solidFill>
            <a:srgbClr val="FFFF00"/>
          </a:solidFill>
          <a:ln w="19050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>
                <a:solidFill>
                  <a:schemeClr val="tx1"/>
                </a:solidFill>
                <a:effectLst/>
                <a:latin typeface="Calibri" pitchFamily="34" charset="0"/>
              </a:rPr>
              <a:t>Do not allocate Si in these first steps.</a:t>
            </a:r>
          </a:p>
          <a:p>
            <a:pPr algn="ctr"/>
            <a:r>
              <a:rPr lang="en-GB" sz="2000">
                <a:solidFill>
                  <a:schemeClr val="tx1"/>
                </a:solidFill>
                <a:effectLst/>
                <a:latin typeface="Calibri" pitchFamily="34" charset="0"/>
              </a:rPr>
              <a:t>Use all the other cations</a:t>
            </a:r>
          </a:p>
        </p:txBody>
      </p:sp>
      <p:grpSp>
        <p:nvGrpSpPr>
          <p:cNvPr id="10" name="Gruppo 168"/>
          <p:cNvGrpSpPr>
            <a:grpSpLocks/>
          </p:cNvGrpSpPr>
          <p:nvPr/>
        </p:nvGrpSpPr>
        <p:grpSpPr bwMode="auto">
          <a:xfrm>
            <a:off x="3157538" y="2586038"/>
            <a:ext cx="1970087" cy="431800"/>
            <a:chOff x="-1535935" y="1639033"/>
            <a:chExt cx="1464463" cy="431049"/>
          </a:xfrm>
        </p:grpSpPr>
        <p:sp>
          <p:nvSpPr>
            <p:cNvPr id="14536" name="Rettangolo 162"/>
            <p:cNvSpPr>
              <a:spLocks noChangeArrowheads="1"/>
            </p:cNvSpPr>
            <p:nvPr/>
          </p:nvSpPr>
          <p:spPr bwMode="auto">
            <a:xfrm>
              <a:off x="-1535935" y="1639033"/>
              <a:ext cx="1464463" cy="431049"/>
            </a:xfrm>
            <a:prstGeom prst="rect">
              <a:avLst/>
            </a:prstGeom>
            <a:solidFill>
              <a:srgbClr val="FFFF00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4537" name="CasellaDiTesto 164"/>
            <p:cNvSpPr txBox="1">
              <a:spLocks noChangeArrowheads="1"/>
            </p:cNvSpPr>
            <p:nvPr/>
          </p:nvSpPr>
          <p:spPr bwMode="auto">
            <a:xfrm>
              <a:off x="-1535935" y="1686575"/>
              <a:ext cx="1464463" cy="3379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GB" sz="1600">
                  <a:solidFill>
                    <a:schemeClr val="tx1"/>
                  </a:solidFill>
                  <a:effectLst/>
                  <a:latin typeface="Calibri" pitchFamily="34" charset="0"/>
                </a:rPr>
                <a:t>Usually Mg+Fe</a:t>
              </a:r>
              <a:r>
                <a:rPr lang="en-GB" sz="1600" baseline="30000">
                  <a:solidFill>
                    <a:schemeClr val="tx1"/>
                  </a:solidFill>
                  <a:effectLst/>
                  <a:latin typeface="Calibri" pitchFamily="34" charset="0"/>
                </a:rPr>
                <a:t>2+</a:t>
              </a:r>
              <a:r>
                <a:rPr lang="en-GB" sz="1600">
                  <a:solidFill>
                    <a:schemeClr val="tx1"/>
                  </a:solidFill>
                  <a:effectLst/>
                  <a:latin typeface="Calibri" pitchFamily="34" charset="0"/>
                </a:rPr>
                <a:t>&gt;Ca</a:t>
              </a:r>
            </a:p>
          </p:txBody>
        </p:sp>
      </p:grpSp>
      <p:grpSp>
        <p:nvGrpSpPr>
          <p:cNvPr id="64" name="Gruppo 168"/>
          <p:cNvGrpSpPr>
            <a:grpSpLocks/>
          </p:cNvGrpSpPr>
          <p:nvPr/>
        </p:nvGrpSpPr>
        <p:grpSpPr bwMode="auto">
          <a:xfrm>
            <a:off x="1433513" y="2571750"/>
            <a:ext cx="1677987" cy="431800"/>
            <a:chOff x="-1535935" y="1639033"/>
            <a:chExt cx="1464463" cy="431049"/>
          </a:xfrm>
        </p:grpSpPr>
        <p:sp>
          <p:nvSpPr>
            <p:cNvPr id="14534" name="Rettangolo 162"/>
            <p:cNvSpPr>
              <a:spLocks noChangeArrowheads="1"/>
            </p:cNvSpPr>
            <p:nvPr/>
          </p:nvSpPr>
          <p:spPr bwMode="auto">
            <a:xfrm>
              <a:off x="-1535935" y="1639033"/>
              <a:ext cx="1464463" cy="431049"/>
            </a:xfrm>
            <a:prstGeom prst="rect">
              <a:avLst/>
            </a:prstGeom>
            <a:solidFill>
              <a:srgbClr val="CC99FF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4535" name="CasellaDiTesto 164"/>
            <p:cNvSpPr txBox="1">
              <a:spLocks noChangeArrowheads="1"/>
            </p:cNvSpPr>
            <p:nvPr/>
          </p:nvSpPr>
          <p:spPr bwMode="auto">
            <a:xfrm>
              <a:off x="-1535935" y="1686575"/>
              <a:ext cx="1464463" cy="3359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GB" sz="1600">
                  <a:solidFill>
                    <a:schemeClr val="tx1"/>
                  </a:solidFill>
                  <a:effectLst/>
                  <a:latin typeface="Calibri" pitchFamily="34" charset="0"/>
                </a:rPr>
                <a:t>En</a:t>
              </a:r>
              <a:r>
                <a:rPr lang="en-GB" sz="1600" baseline="-25000">
                  <a:solidFill>
                    <a:schemeClr val="tx1"/>
                  </a:solidFill>
                  <a:effectLst/>
                  <a:latin typeface="Calibri" pitchFamily="34" charset="0"/>
                </a:rPr>
                <a:t>(Cpx)</a:t>
              </a:r>
              <a:r>
                <a:rPr lang="en-GB" sz="1600">
                  <a:solidFill>
                    <a:schemeClr val="tx1"/>
                  </a:solidFill>
                  <a:effectLst/>
                  <a:latin typeface="Calibri" pitchFamily="34" charset="0"/>
                </a:rPr>
                <a:t> = Ca * X</a:t>
              </a:r>
            </a:p>
          </p:txBody>
        </p:sp>
      </p:grpSp>
      <p:sp>
        <p:nvSpPr>
          <p:cNvPr id="150" name="Text Box 120"/>
          <p:cNvSpPr txBox="1">
            <a:spLocks noChangeArrowheads="1"/>
          </p:cNvSpPr>
          <p:nvPr/>
        </p:nvSpPr>
        <p:spPr bwMode="auto">
          <a:xfrm>
            <a:off x="5235575" y="2578100"/>
            <a:ext cx="2727325" cy="954088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400" dirty="0">
                <a:solidFill>
                  <a:schemeClr val="tx1"/>
                </a:solidFill>
                <a:effectLst/>
                <a:latin typeface="Calibri" pitchFamily="34" charset="0"/>
              </a:rPr>
              <a:t>If Ca is less than Al, use all the Ca to build the Anorthite </a:t>
            </a:r>
            <a:r>
              <a:rPr lang="en-GB" sz="1400" dirty="0" err="1">
                <a:solidFill>
                  <a:schemeClr val="tx1"/>
                </a:solidFill>
                <a:effectLst/>
                <a:latin typeface="Calibri" pitchFamily="34" charset="0"/>
              </a:rPr>
              <a:t>molecula</a:t>
            </a:r>
            <a:r>
              <a:rPr lang="en-GB" sz="1400" dirty="0">
                <a:solidFill>
                  <a:schemeClr val="tx1"/>
                </a:solidFill>
                <a:effectLst/>
                <a:latin typeface="Calibri" pitchFamily="34" charset="0"/>
              </a:rPr>
              <a:t> and allocate the remaining Al to form Corundum</a:t>
            </a:r>
          </a:p>
        </p:txBody>
      </p:sp>
      <p:grpSp>
        <p:nvGrpSpPr>
          <p:cNvPr id="66" name="Gruppo 167"/>
          <p:cNvGrpSpPr>
            <a:grpSpLocks/>
          </p:cNvGrpSpPr>
          <p:nvPr/>
        </p:nvGrpSpPr>
        <p:grpSpPr bwMode="auto">
          <a:xfrm>
            <a:off x="3422650" y="2801938"/>
            <a:ext cx="1677988" cy="742950"/>
            <a:chOff x="-1535934" y="3123569"/>
            <a:chExt cx="1678778" cy="743711"/>
          </a:xfrm>
        </p:grpSpPr>
        <p:sp>
          <p:nvSpPr>
            <p:cNvPr id="14527" name="Rettangolo 154"/>
            <p:cNvSpPr>
              <a:spLocks noChangeArrowheads="1"/>
            </p:cNvSpPr>
            <p:nvPr/>
          </p:nvSpPr>
          <p:spPr bwMode="auto">
            <a:xfrm>
              <a:off x="-1535934" y="3123569"/>
              <a:ext cx="1643058" cy="743711"/>
            </a:xfrm>
            <a:prstGeom prst="rect">
              <a:avLst/>
            </a:prstGeom>
            <a:solidFill>
              <a:srgbClr val="CC99FF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grpSp>
          <p:nvGrpSpPr>
            <p:cNvPr id="14528" name="Gruppo 161"/>
            <p:cNvGrpSpPr>
              <a:grpSpLocks/>
            </p:cNvGrpSpPr>
            <p:nvPr/>
          </p:nvGrpSpPr>
          <p:grpSpPr bwMode="auto">
            <a:xfrm>
              <a:off x="-1535934" y="3172998"/>
              <a:ext cx="1678778" cy="634331"/>
              <a:chOff x="-1535934" y="3172998"/>
              <a:chExt cx="1678778" cy="634331"/>
            </a:xfrm>
          </p:grpSpPr>
          <p:sp>
            <p:nvSpPr>
              <p:cNvPr id="14529" name="CasellaDiTesto 155"/>
              <p:cNvSpPr txBox="1">
                <a:spLocks noChangeArrowheads="1"/>
              </p:cNvSpPr>
              <p:nvPr/>
            </p:nvSpPr>
            <p:spPr bwMode="auto">
              <a:xfrm>
                <a:off x="-1535934" y="3172998"/>
                <a:ext cx="1464463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GB" sz="1600" dirty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X  =          Mg</a:t>
                </a:r>
              </a:p>
            </p:txBody>
          </p:sp>
          <p:sp>
            <p:nvSpPr>
              <p:cNvPr id="14530" name="CasellaDiTesto 156"/>
              <p:cNvSpPr txBox="1">
                <a:spLocks noChangeArrowheads="1"/>
              </p:cNvSpPr>
              <p:nvPr/>
            </p:nvSpPr>
            <p:spPr bwMode="auto">
              <a:xfrm>
                <a:off x="-1143040" y="3468775"/>
                <a:ext cx="1285884" cy="3385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n-GB" sz="1600" dirty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Fe</a:t>
                </a:r>
                <a:r>
                  <a:rPr lang="en-GB" sz="1600" baseline="30000" dirty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2+</a:t>
                </a:r>
                <a:r>
                  <a:rPr lang="en-GB" sz="1600" baseline="-25000" dirty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res.</a:t>
                </a:r>
                <a:r>
                  <a:rPr lang="en-GB" sz="1600" dirty="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+ Mg</a:t>
                </a:r>
              </a:p>
            </p:txBody>
          </p:sp>
          <p:cxnSp>
            <p:nvCxnSpPr>
              <p:cNvPr id="14531" name="Connettore 1 160"/>
              <p:cNvCxnSpPr>
                <a:cxnSpLocks noChangeShapeType="1"/>
              </p:cNvCxnSpPr>
              <p:nvPr/>
            </p:nvCxnSpPr>
            <p:spPr bwMode="auto">
              <a:xfrm>
                <a:off x="-1000164" y="3479187"/>
                <a:ext cx="928694" cy="1588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</p:grpSp>
      <p:sp>
        <p:nvSpPr>
          <p:cNvPr id="146" name="Text Box 120"/>
          <p:cNvSpPr txBox="1">
            <a:spLocks noChangeArrowheads="1"/>
          </p:cNvSpPr>
          <p:nvPr/>
        </p:nvSpPr>
        <p:spPr bwMode="auto">
          <a:xfrm>
            <a:off x="4583113" y="5084763"/>
            <a:ext cx="3302000" cy="73977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400" dirty="0">
                <a:solidFill>
                  <a:schemeClr val="tx1"/>
                </a:solidFill>
                <a:effectLst/>
                <a:latin typeface="Calibri" pitchFamily="34" charset="0"/>
              </a:rPr>
              <a:t>If there is more Fe</a:t>
            </a:r>
            <a:r>
              <a:rPr lang="en-GB" sz="1400" baseline="30000" dirty="0">
                <a:solidFill>
                  <a:schemeClr val="tx1"/>
                </a:solidFill>
                <a:effectLst/>
                <a:latin typeface="Calibri" pitchFamily="34" charset="0"/>
              </a:rPr>
              <a:t>3+</a:t>
            </a:r>
            <a:r>
              <a:rPr lang="en-GB" sz="1400" dirty="0">
                <a:solidFill>
                  <a:schemeClr val="tx1"/>
                </a:solidFill>
                <a:effectLst/>
                <a:latin typeface="Calibri" pitchFamily="34" charset="0"/>
              </a:rPr>
              <a:t> than Fe</a:t>
            </a:r>
            <a:r>
              <a:rPr lang="en-GB" sz="1400" baseline="30000" dirty="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  <a:r>
              <a:rPr lang="en-GB" sz="1400" dirty="0">
                <a:solidFill>
                  <a:schemeClr val="tx1"/>
                </a:solidFill>
                <a:effectLst/>
                <a:latin typeface="Calibri" pitchFamily="34" charset="0"/>
              </a:rPr>
              <a:t>, use all the Fe</a:t>
            </a:r>
            <a:r>
              <a:rPr lang="en-GB" sz="1400" baseline="30000" dirty="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  <a:r>
              <a:rPr lang="en-GB" sz="1400" dirty="0">
                <a:solidFill>
                  <a:schemeClr val="tx1"/>
                </a:solidFill>
                <a:effectLst/>
                <a:latin typeface="Calibri" pitchFamily="34" charset="0"/>
              </a:rPr>
              <a:t> amount and then allocate the remaining Fe</a:t>
            </a:r>
            <a:r>
              <a:rPr lang="en-GB" sz="1400" baseline="30000" dirty="0">
                <a:solidFill>
                  <a:schemeClr val="tx1"/>
                </a:solidFill>
                <a:effectLst/>
                <a:latin typeface="Calibri" pitchFamily="34" charset="0"/>
              </a:rPr>
              <a:t>3+</a:t>
            </a:r>
            <a:r>
              <a:rPr lang="en-GB" sz="1400" dirty="0">
                <a:solidFill>
                  <a:schemeClr val="tx1"/>
                </a:solidFill>
                <a:effectLst/>
                <a:latin typeface="Calibri" pitchFamily="34" charset="0"/>
              </a:rPr>
              <a:t> to Hematite</a:t>
            </a:r>
          </a:p>
        </p:txBody>
      </p:sp>
      <p:sp>
        <p:nvSpPr>
          <p:cNvPr id="30" name="Rettangolo 29"/>
          <p:cNvSpPr>
            <a:spLocks noChangeArrowheads="1"/>
          </p:cNvSpPr>
          <p:nvPr/>
        </p:nvSpPr>
        <p:spPr bwMode="auto">
          <a:xfrm>
            <a:off x="5829300" y="3584575"/>
            <a:ext cx="428625" cy="180975"/>
          </a:xfrm>
          <a:prstGeom prst="rect">
            <a:avLst/>
          </a:prstGeom>
          <a:solidFill>
            <a:schemeClr val="bg1"/>
          </a:solidFill>
          <a:ln w="9525" algn="ctr">
            <a:noFill/>
            <a:round/>
            <a:headEnd/>
            <a:tailEnd/>
          </a:ln>
        </p:spPr>
        <p:txBody>
          <a:bodyPr wrap="none"/>
          <a:lstStyle/>
          <a:p>
            <a:endParaRPr lang="en-GB" sz="14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grpSp>
        <p:nvGrpSpPr>
          <p:cNvPr id="79" name="Gruppo 236"/>
          <p:cNvGrpSpPr>
            <a:grpSpLocks/>
          </p:cNvGrpSpPr>
          <p:nvPr/>
        </p:nvGrpSpPr>
        <p:grpSpPr bwMode="auto">
          <a:xfrm>
            <a:off x="5843587" y="3740150"/>
            <a:ext cx="3386137" cy="3160712"/>
            <a:chOff x="9710928" y="2231136"/>
            <a:chExt cx="3385278" cy="3160704"/>
          </a:xfrm>
        </p:grpSpPr>
        <p:sp>
          <p:nvSpPr>
            <p:cNvPr id="236" name="Rettangolo 235"/>
            <p:cNvSpPr/>
            <p:nvPr/>
          </p:nvSpPr>
          <p:spPr bwMode="auto">
            <a:xfrm>
              <a:off x="9712515" y="2288286"/>
              <a:ext cx="3383691" cy="3090855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grpSp>
          <p:nvGrpSpPr>
            <p:cNvPr id="14502" name="Gruppo 233"/>
            <p:cNvGrpSpPr>
              <a:grpSpLocks/>
            </p:cNvGrpSpPr>
            <p:nvPr/>
          </p:nvGrpSpPr>
          <p:grpSpPr bwMode="auto">
            <a:xfrm>
              <a:off x="9710928" y="2231136"/>
              <a:ext cx="3367013" cy="3160704"/>
              <a:chOff x="9710928" y="2231136"/>
              <a:chExt cx="3367013" cy="3160704"/>
            </a:xfrm>
          </p:grpSpPr>
          <p:sp>
            <p:nvSpPr>
              <p:cNvPr id="178" name="Triangolo isoscele 177"/>
              <p:cNvSpPr/>
              <p:nvPr/>
            </p:nvSpPr>
            <p:spPr bwMode="auto">
              <a:xfrm>
                <a:off x="9929947" y="2462910"/>
                <a:ext cx="3029768" cy="2614606"/>
              </a:xfrm>
              <a:prstGeom prst="triangle">
                <a:avLst/>
              </a:prstGeom>
              <a:solidFill>
                <a:srgbClr val="FFFF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/>
              <a:lstStyle/>
              <a:p>
                <a:pPr>
                  <a:defRPr/>
                </a:pPr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14504" name="CasellaDiTesto 178"/>
              <p:cNvSpPr txBox="1">
                <a:spLocks noChangeArrowheads="1"/>
              </p:cNvSpPr>
              <p:nvPr/>
            </p:nvSpPr>
            <p:spPr bwMode="auto">
              <a:xfrm>
                <a:off x="10820400" y="2231136"/>
                <a:ext cx="1188293" cy="3077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</a:t>
                </a:r>
                <a:r>
                  <a:rPr lang="en-GB" sz="1400">
                    <a:solidFill>
                      <a:srgbClr val="FF0000"/>
                    </a:solidFill>
                    <a:effectLst/>
                    <a:latin typeface="Calibri" pitchFamily="34" charset="0"/>
                  </a:rPr>
                  <a:t>Wo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) Ca</a:t>
                </a:r>
                <a:r>
                  <a:rPr lang="en-GB" sz="1400" baseline="-250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Si</a:t>
                </a:r>
                <a:r>
                  <a:rPr lang="en-GB" sz="1400" baseline="-250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O</a:t>
                </a:r>
                <a:r>
                  <a:rPr lang="en-GB" sz="1400" baseline="-250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6</a:t>
                </a:r>
              </a:p>
            </p:txBody>
          </p:sp>
          <p:sp>
            <p:nvSpPr>
              <p:cNvPr id="14505" name="CasellaDiTesto 179"/>
              <p:cNvSpPr txBox="1">
                <a:spLocks noChangeArrowheads="1"/>
              </p:cNvSpPr>
              <p:nvPr/>
            </p:nvSpPr>
            <p:spPr bwMode="auto">
              <a:xfrm>
                <a:off x="9710928" y="5065776"/>
                <a:ext cx="1179831" cy="3077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</a:t>
                </a:r>
                <a:r>
                  <a:rPr lang="en-GB" sz="1400">
                    <a:solidFill>
                      <a:srgbClr val="FF0000"/>
                    </a:solidFill>
                    <a:effectLst/>
                    <a:latin typeface="Calibri" pitchFamily="34" charset="0"/>
                  </a:rPr>
                  <a:t>En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) Mg</a:t>
                </a:r>
                <a:r>
                  <a:rPr lang="en-GB" sz="1400" baseline="-250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Si</a:t>
                </a:r>
                <a:r>
                  <a:rPr lang="en-GB" sz="1400" baseline="-250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O</a:t>
                </a:r>
                <a:r>
                  <a:rPr lang="en-GB" sz="1400" baseline="-250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6</a:t>
                </a:r>
              </a:p>
            </p:txBody>
          </p:sp>
          <p:sp>
            <p:nvSpPr>
              <p:cNvPr id="14506" name="CasellaDiTesto 180"/>
              <p:cNvSpPr txBox="1">
                <a:spLocks noChangeArrowheads="1"/>
              </p:cNvSpPr>
              <p:nvPr/>
            </p:nvSpPr>
            <p:spPr bwMode="auto">
              <a:xfrm>
                <a:off x="11830304" y="5084064"/>
                <a:ext cx="1103612" cy="3077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Fe</a:t>
                </a:r>
                <a:r>
                  <a:rPr lang="en-GB" sz="1400" baseline="-250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Si</a:t>
                </a:r>
                <a:r>
                  <a:rPr lang="en-GB" sz="1400" baseline="-250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O</a:t>
                </a:r>
                <a:r>
                  <a:rPr lang="en-GB" sz="1400" baseline="-250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6 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</a:t>
                </a:r>
                <a:r>
                  <a:rPr lang="en-GB" sz="1400">
                    <a:solidFill>
                      <a:srgbClr val="FF0000"/>
                    </a:solidFill>
                    <a:effectLst/>
                    <a:latin typeface="Calibri" pitchFamily="34" charset="0"/>
                  </a:rPr>
                  <a:t>Fs</a:t>
                </a:r>
                <a:r>
                  <a:rPr lang="en-GB" sz="14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) </a:t>
                </a:r>
                <a:endParaRPr lang="en-GB" sz="14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cxnSp>
            <p:nvCxnSpPr>
              <p:cNvPr id="14507" name="Connettore 1 182"/>
              <p:cNvCxnSpPr>
                <a:cxnSpLocks noChangeShapeType="1"/>
                <a:stCxn id="178" idx="1"/>
                <a:endCxn id="178" idx="5"/>
              </p:cNvCxnSpPr>
              <p:nvPr/>
            </p:nvCxnSpPr>
            <p:spPr bwMode="auto">
              <a:xfrm rot="10800000" flipH="1">
                <a:off x="10687411" y="3770477"/>
                <a:ext cx="1515123" cy="1588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14508" name="Connettore 1 188"/>
              <p:cNvCxnSpPr>
                <a:cxnSpLocks noChangeShapeType="1"/>
              </p:cNvCxnSpPr>
              <p:nvPr/>
            </p:nvCxnSpPr>
            <p:spPr bwMode="auto">
              <a:xfrm>
                <a:off x="10608945" y="3897630"/>
                <a:ext cx="1678305" cy="5715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14509" name="Connettore 1 192"/>
              <p:cNvCxnSpPr>
                <a:cxnSpLocks noChangeShapeType="1"/>
              </p:cNvCxnSpPr>
              <p:nvPr/>
            </p:nvCxnSpPr>
            <p:spPr bwMode="auto">
              <a:xfrm flipV="1">
                <a:off x="10226401" y="4549140"/>
                <a:ext cx="2434229" cy="165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14510" name="Connettore 1 194"/>
              <p:cNvCxnSpPr>
                <a:cxnSpLocks noChangeShapeType="1"/>
              </p:cNvCxnSpPr>
              <p:nvPr/>
            </p:nvCxnSpPr>
            <p:spPr bwMode="auto">
              <a:xfrm flipV="1">
                <a:off x="10006945" y="4949952"/>
                <a:ext cx="2879999" cy="1690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14511" name="CasellaDiTesto 196"/>
              <p:cNvSpPr txBox="1">
                <a:spLocks noChangeArrowheads="1"/>
              </p:cNvSpPr>
              <p:nvPr/>
            </p:nvSpPr>
            <p:spPr bwMode="auto">
              <a:xfrm>
                <a:off x="11206100" y="4066032"/>
                <a:ext cx="554818" cy="2616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11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Augite</a:t>
                </a:r>
                <a:endParaRPr lang="en-GB" sz="11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2" name="CasellaDiTesto 197"/>
              <p:cNvSpPr txBox="1">
                <a:spLocks noChangeArrowheads="1"/>
              </p:cNvSpPr>
              <p:nvPr/>
            </p:nvSpPr>
            <p:spPr bwMode="auto">
              <a:xfrm>
                <a:off x="10751478" y="3712464"/>
                <a:ext cx="594884" cy="2308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9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Diopside</a:t>
                </a:r>
                <a:endParaRPr lang="en-GB" sz="9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3" name="CasellaDiTesto 198"/>
              <p:cNvSpPr txBox="1">
                <a:spLocks noChangeArrowheads="1"/>
              </p:cNvSpPr>
              <p:nvPr/>
            </p:nvSpPr>
            <p:spPr bwMode="auto">
              <a:xfrm>
                <a:off x="11379200" y="3720084"/>
                <a:ext cx="963681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GB" sz="9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Hedembergite</a:t>
                </a:r>
                <a:endParaRPr lang="en-GB" sz="9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4" name="CasellaDiTesto 199"/>
              <p:cNvSpPr txBox="1">
                <a:spLocks noChangeArrowheads="1"/>
              </p:cNvSpPr>
              <p:nvPr/>
            </p:nvSpPr>
            <p:spPr bwMode="auto">
              <a:xfrm>
                <a:off x="11203715" y="4620768"/>
                <a:ext cx="721489" cy="2616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11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Pigeonite</a:t>
                </a:r>
                <a:endParaRPr lang="en-GB" sz="11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5" name="CasellaDiTesto 200"/>
              <p:cNvSpPr txBox="1">
                <a:spLocks noChangeArrowheads="1"/>
              </p:cNvSpPr>
              <p:nvPr/>
            </p:nvSpPr>
            <p:spPr bwMode="auto">
              <a:xfrm>
                <a:off x="10412839" y="4901184"/>
                <a:ext cx="896172" cy="2308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9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(clino)Enstatite</a:t>
                </a:r>
                <a:endParaRPr lang="en-GB" sz="9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16" name="CasellaDiTesto 201"/>
              <p:cNvSpPr txBox="1">
                <a:spLocks noChangeArrowheads="1"/>
              </p:cNvSpPr>
              <p:nvPr/>
            </p:nvSpPr>
            <p:spPr bwMode="auto">
              <a:xfrm>
                <a:off x="11753483" y="4901184"/>
                <a:ext cx="981109" cy="2308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9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(clino)Ferrosalite</a:t>
                </a:r>
                <a:endParaRPr lang="en-GB" sz="9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cxnSp>
            <p:nvCxnSpPr>
              <p:cNvPr id="14517" name="Connettore 1 205"/>
              <p:cNvCxnSpPr>
                <a:cxnSpLocks noChangeShapeType="1"/>
              </p:cNvCxnSpPr>
              <p:nvPr/>
            </p:nvCxnSpPr>
            <p:spPr bwMode="auto">
              <a:xfrm rot="5400000">
                <a:off x="11397619" y="5013958"/>
                <a:ext cx="114299" cy="6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14518" name="Connettore 1 211"/>
              <p:cNvCxnSpPr>
                <a:cxnSpLocks noChangeShapeType="1"/>
              </p:cNvCxnSpPr>
              <p:nvPr/>
            </p:nvCxnSpPr>
            <p:spPr bwMode="auto">
              <a:xfrm rot="5400000">
                <a:off x="11397619" y="3834129"/>
                <a:ext cx="114299" cy="6"/>
              </a:xfrm>
              <a:prstGeom prst="line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14519" name="CasellaDiTesto 212"/>
              <p:cNvSpPr txBox="1">
                <a:spLocks noChangeArrowheads="1"/>
              </p:cNvSpPr>
              <p:nvPr/>
            </p:nvSpPr>
            <p:spPr bwMode="auto">
              <a:xfrm>
                <a:off x="10457517" y="366674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50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0" name="CasellaDiTesto 213"/>
              <p:cNvSpPr txBox="1">
                <a:spLocks noChangeArrowheads="1"/>
              </p:cNvSpPr>
              <p:nvPr/>
            </p:nvSpPr>
            <p:spPr bwMode="auto">
              <a:xfrm>
                <a:off x="10379412" y="378866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45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1" name="CasellaDiTesto 214"/>
              <p:cNvSpPr txBox="1">
                <a:spLocks noChangeArrowheads="1"/>
              </p:cNvSpPr>
              <p:nvPr/>
            </p:nvSpPr>
            <p:spPr bwMode="auto">
              <a:xfrm>
                <a:off x="12194877" y="366674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50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2" name="CasellaDiTesto 215"/>
              <p:cNvSpPr txBox="1">
                <a:spLocks noChangeArrowheads="1"/>
              </p:cNvSpPr>
              <p:nvPr/>
            </p:nvSpPr>
            <p:spPr bwMode="auto">
              <a:xfrm>
                <a:off x="12225358" y="378866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45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3" name="CasellaDiTesto 216"/>
              <p:cNvSpPr txBox="1">
                <a:spLocks noChangeArrowheads="1"/>
              </p:cNvSpPr>
              <p:nvPr/>
            </p:nvSpPr>
            <p:spPr bwMode="auto">
              <a:xfrm>
                <a:off x="12617787" y="444017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20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4" name="CasellaDiTesto 217"/>
              <p:cNvSpPr txBox="1">
                <a:spLocks noChangeArrowheads="1"/>
              </p:cNvSpPr>
              <p:nvPr/>
            </p:nvSpPr>
            <p:spPr bwMode="auto">
              <a:xfrm>
                <a:off x="10000318" y="4440174"/>
                <a:ext cx="287185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20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5" name="CasellaDiTesto 218"/>
              <p:cNvSpPr txBox="1">
                <a:spLocks noChangeArrowheads="1"/>
              </p:cNvSpPr>
              <p:nvPr/>
            </p:nvSpPr>
            <p:spPr bwMode="auto">
              <a:xfrm>
                <a:off x="9829600" y="4831334"/>
                <a:ext cx="235902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5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  <p:sp>
            <p:nvSpPr>
              <p:cNvPr id="14526" name="CasellaDiTesto 219"/>
              <p:cNvSpPr txBox="1">
                <a:spLocks noChangeArrowheads="1"/>
              </p:cNvSpPr>
              <p:nvPr/>
            </p:nvSpPr>
            <p:spPr bwMode="auto">
              <a:xfrm>
                <a:off x="12842039" y="4831334"/>
                <a:ext cx="235902" cy="2154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GB" sz="800">
                    <a:solidFill>
                      <a:schemeClr val="tx1"/>
                    </a:solidFill>
                    <a:effectLst/>
                    <a:latin typeface="Calibri" pitchFamily="34" charset="0"/>
                  </a:rPr>
                  <a:t>5</a:t>
                </a:r>
                <a:endParaRPr lang="en-GB" sz="800" baseline="-25000">
                  <a:solidFill>
                    <a:schemeClr val="tx1"/>
                  </a:solidFill>
                  <a:effectLst/>
                  <a:latin typeface="Calibri" pitchFamily="34" charset="0"/>
                </a:endParaRPr>
              </a:p>
            </p:txBody>
          </p:sp>
        </p:grpSp>
      </p:grpSp>
      <p:sp>
        <p:nvSpPr>
          <p:cNvPr id="154" name="Text Box 120"/>
          <p:cNvSpPr txBox="1">
            <a:spLocks noChangeArrowheads="1"/>
          </p:cNvSpPr>
          <p:nvPr/>
        </p:nvSpPr>
        <p:spPr bwMode="auto">
          <a:xfrm>
            <a:off x="4594225" y="4719638"/>
            <a:ext cx="1474788" cy="31432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400">
                <a:solidFill>
                  <a:schemeClr val="tx1"/>
                </a:solidFill>
                <a:effectLst/>
                <a:latin typeface="Calibri" pitchFamily="34" charset="0"/>
              </a:rPr>
              <a:t>Remaining Fe</a:t>
            </a:r>
            <a:r>
              <a:rPr lang="en-GB" sz="1400" baseline="3000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</a:p>
        </p:txBody>
      </p:sp>
      <p:sp>
        <p:nvSpPr>
          <p:cNvPr id="152" name="Text Box 120"/>
          <p:cNvSpPr txBox="1">
            <a:spLocks noChangeArrowheads="1"/>
          </p:cNvSpPr>
          <p:nvPr/>
        </p:nvSpPr>
        <p:spPr bwMode="auto">
          <a:xfrm>
            <a:off x="4652963" y="3997325"/>
            <a:ext cx="2263775" cy="738664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400" dirty="0">
                <a:solidFill>
                  <a:schemeClr val="tx1"/>
                </a:solidFill>
                <a:effectLst/>
                <a:latin typeface="Calibri" pitchFamily="34" charset="0"/>
              </a:rPr>
              <a:t>If normative corundum is present, there will be no normative clinopyroxene</a:t>
            </a:r>
          </a:p>
        </p:txBody>
      </p:sp>
      <p:sp>
        <p:nvSpPr>
          <p:cNvPr id="153" name="Text Box 120"/>
          <p:cNvSpPr txBox="1">
            <a:spLocks noChangeArrowheads="1"/>
          </p:cNvSpPr>
          <p:nvPr/>
        </p:nvSpPr>
        <p:spPr bwMode="auto">
          <a:xfrm>
            <a:off x="3756025" y="4475163"/>
            <a:ext cx="1387475" cy="307975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1400">
                <a:solidFill>
                  <a:schemeClr val="tx1"/>
                </a:solidFill>
                <a:effectLst/>
                <a:latin typeface="Calibri" pitchFamily="34" charset="0"/>
              </a:rPr>
              <a:t>Remaining Mg</a:t>
            </a:r>
          </a:p>
        </p:txBody>
      </p:sp>
      <p:grpSp>
        <p:nvGrpSpPr>
          <p:cNvPr id="81" name="Gruppo 242"/>
          <p:cNvGrpSpPr>
            <a:grpSpLocks/>
          </p:cNvGrpSpPr>
          <p:nvPr/>
        </p:nvGrpSpPr>
        <p:grpSpPr bwMode="auto">
          <a:xfrm>
            <a:off x="6078538" y="6402388"/>
            <a:ext cx="3003550" cy="253916"/>
            <a:chOff x="6012180" y="6408420"/>
            <a:chExt cx="3002280" cy="253599"/>
          </a:xfrm>
        </p:grpSpPr>
        <p:sp>
          <p:nvSpPr>
            <p:cNvPr id="239" name="Figura a mano libera 238"/>
            <p:cNvSpPr/>
            <p:nvPr/>
          </p:nvSpPr>
          <p:spPr bwMode="auto">
            <a:xfrm>
              <a:off x="6012180" y="6481354"/>
              <a:ext cx="3002280" cy="114157"/>
            </a:xfrm>
            <a:custGeom>
              <a:avLst/>
              <a:gdLst>
                <a:gd name="connsiteX0" fmla="*/ 68580 w 3002280"/>
                <a:gd name="connsiteY0" fmla="*/ 0 h 114300"/>
                <a:gd name="connsiteX1" fmla="*/ 0 w 3002280"/>
                <a:gd name="connsiteY1" fmla="*/ 110490 h 114300"/>
                <a:gd name="connsiteX2" fmla="*/ 3002280 w 3002280"/>
                <a:gd name="connsiteY2" fmla="*/ 114300 h 114300"/>
                <a:gd name="connsiteX3" fmla="*/ 2933700 w 3002280"/>
                <a:gd name="connsiteY3" fmla="*/ 3810 h 114300"/>
                <a:gd name="connsiteX4" fmla="*/ 68580 w 3002280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114300">
                  <a:moveTo>
                    <a:pt x="68580" y="0"/>
                  </a:moveTo>
                  <a:lnTo>
                    <a:pt x="0" y="110490"/>
                  </a:lnTo>
                  <a:lnTo>
                    <a:pt x="3002280" y="114300"/>
                  </a:lnTo>
                  <a:lnTo>
                    <a:pt x="2933700" y="3810"/>
                  </a:lnTo>
                  <a:lnTo>
                    <a:pt x="68580" y="0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42" name="CasellaDiTesto 241"/>
            <p:cNvSpPr txBox="1"/>
            <p:nvPr/>
          </p:nvSpPr>
          <p:spPr>
            <a:xfrm>
              <a:off x="7281643" y="6408420"/>
              <a:ext cx="402504" cy="25359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 sz="1050">
                  <a:solidFill>
                    <a:schemeClr val="bg1"/>
                  </a:solidFill>
                  <a:latin typeface="Calibri" pitchFamily="34" charset="0"/>
                </a:rPr>
                <a:t>Opx</a:t>
              </a:r>
            </a:p>
          </p:txBody>
        </p:sp>
      </p:grpSp>
      <p:grpSp>
        <p:nvGrpSpPr>
          <p:cNvPr id="82" name="Gruppo 240"/>
          <p:cNvGrpSpPr>
            <a:grpSpLocks/>
          </p:cNvGrpSpPr>
          <p:nvPr/>
        </p:nvGrpSpPr>
        <p:grpSpPr bwMode="auto">
          <a:xfrm>
            <a:off x="6148388" y="5283200"/>
            <a:ext cx="2852737" cy="1174750"/>
            <a:chOff x="6080760" y="5295900"/>
            <a:chExt cx="2853690" cy="1173480"/>
          </a:xfrm>
        </p:grpSpPr>
        <p:sp>
          <p:nvSpPr>
            <p:cNvPr id="238" name="Figura a mano libera 237"/>
            <p:cNvSpPr/>
            <p:nvPr/>
          </p:nvSpPr>
          <p:spPr bwMode="auto">
            <a:xfrm>
              <a:off x="6080760" y="5295900"/>
              <a:ext cx="2853690" cy="1173480"/>
            </a:xfrm>
            <a:custGeom>
              <a:avLst/>
              <a:gdLst>
                <a:gd name="connsiteX0" fmla="*/ 0 w 2884170"/>
                <a:gd name="connsiteY0" fmla="*/ 1188720 h 1188720"/>
                <a:gd name="connsiteX1" fmla="*/ 2884170 w 2884170"/>
                <a:gd name="connsiteY1" fmla="*/ 1184910 h 1188720"/>
                <a:gd name="connsiteX2" fmla="*/ 2198370 w 2884170"/>
                <a:gd name="connsiteY2" fmla="*/ 3810 h 1188720"/>
                <a:gd name="connsiteX3" fmla="*/ 689610 w 2884170"/>
                <a:gd name="connsiteY3" fmla="*/ 0 h 1188720"/>
                <a:gd name="connsiteX4" fmla="*/ 0 w 2884170"/>
                <a:gd name="connsiteY4" fmla="*/ 1188720 h 1188720"/>
                <a:gd name="connsiteX0" fmla="*/ 0 w 2884170"/>
                <a:gd name="connsiteY0" fmla="*/ 1188720 h 1188720"/>
                <a:gd name="connsiteX1" fmla="*/ 2884170 w 2884170"/>
                <a:gd name="connsiteY1" fmla="*/ 1184910 h 1188720"/>
                <a:gd name="connsiteX2" fmla="*/ 2143125 w 2884170"/>
                <a:gd name="connsiteY2" fmla="*/ 3810 h 1188720"/>
                <a:gd name="connsiteX3" fmla="*/ 689610 w 2884170"/>
                <a:gd name="connsiteY3" fmla="*/ 0 h 1188720"/>
                <a:gd name="connsiteX4" fmla="*/ 0 w 2884170"/>
                <a:gd name="connsiteY4" fmla="*/ 1188720 h 1188720"/>
                <a:gd name="connsiteX0" fmla="*/ 0 w 2884170"/>
                <a:gd name="connsiteY0" fmla="*/ 1188720 h 1188720"/>
                <a:gd name="connsiteX1" fmla="*/ 2884170 w 2884170"/>
                <a:gd name="connsiteY1" fmla="*/ 1184910 h 1188720"/>
                <a:gd name="connsiteX2" fmla="*/ 2188845 w 2884170"/>
                <a:gd name="connsiteY2" fmla="*/ 3810 h 1188720"/>
                <a:gd name="connsiteX3" fmla="*/ 689610 w 2884170"/>
                <a:gd name="connsiteY3" fmla="*/ 0 h 1188720"/>
                <a:gd name="connsiteX4" fmla="*/ 0 w 2884170"/>
                <a:gd name="connsiteY4" fmla="*/ 1188720 h 1188720"/>
                <a:gd name="connsiteX0" fmla="*/ 0 w 2756535"/>
                <a:gd name="connsiteY0" fmla="*/ 1188720 h 1188720"/>
                <a:gd name="connsiteX1" fmla="*/ 2756535 w 2756535"/>
                <a:gd name="connsiteY1" fmla="*/ 1184910 h 1188720"/>
                <a:gd name="connsiteX2" fmla="*/ 2188845 w 2756535"/>
                <a:gd name="connsiteY2" fmla="*/ 3810 h 1188720"/>
                <a:gd name="connsiteX3" fmla="*/ 689610 w 2756535"/>
                <a:gd name="connsiteY3" fmla="*/ 0 h 1188720"/>
                <a:gd name="connsiteX4" fmla="*/ 0 w 2756535"/>
                <a:gd name="connsiteY4" fmla="*/ 1188720 h 1188720"/>
                <a:gd name="connsiteX0" fmla="*/ 0 w 2853690"/>
                <a:gd name="connsiteY0" fmla="*/ 1188720 h 1188720"/>
                <a:gd name="connsiteX1" fmla="*/ 2853690 w 2853690"/>
                <a:gd name="connsiteY1" fmla="*/ 1184910 h 1188720"/>
                <a:gd name="connsiteX2" fmla="*/ 2188845 w 2853690"/>
                <a:gd name="connsiteY2" fmla="*/ 3810 h 1188720"/>
                <a:gd name="connsiteX3" fmla="*/ 689610 w 2853690"/>
                <a:gd name="connsiteY3" fmla="*/ 0 h 1188720"/>
                <a:gd name="connsiteX4" fmla="*/ 0 w 2853690"/>
                <a:gd name="connsiteY4" fmla="*/ 1188720 h 1188720"/>
                <a:gd name="connsiteX0" fmla="*/ 0 w 2853690"/>
                <a:gd name="connsiteY0" fmla="*/ 1188720 h 1188720"/>
                <a:gd name="connsiteX1" fmla="*/ 2853690 w 2853690"/>
                <a:gd name="connsiteY1" fmla="*/ 1156335 h 1188720"/>
                <a:gd name="connsiteX2" fmla="*/ 2188845 w 2853690"/>
                <a:gd name="connsiteY2" fmla="*/ 3810 h 1188720"/>
                <a:gd name="connsiteX3" fmla="*/ 689610 w 2853690"/>
                <a:gd name="connsiteY3" fmla="*/ 0 h 1188720"/>
                <a:gd name="connsiteX4" fmla="*/ 0 w 2853690"/>
                <a:gd name="connsiteY4" fmla="*/ 1188720 h 1188720"/>
                <a:gd name="connsiteX0" fmla="*/ 0 w 2653665"/>
                <a:gd name="connsiteY0" fmla="*/ 1188720 h 1188720"/>
                <a:gd name="connsiteX1" fmla="*/ 2653665 w 2653665"/>
                <a:gd name="connsiteY1" fmla="*/ 1083945 h 1188720"/>
                <a:gd name="connsiteX2" fmla="*/ 2188845 w 2653665"/>
                <a:gd name="connsiteY2" fmla="*/ 3810 h 1188720"/>
                <a:gd name="connsiteX3" fmla="*/ 689610 w 2653665"/>
                <a:gd name="connsiteY3" fmla="*/ 0 h 1188720"/>
                <a:gd name="connsiteX4" fmla="*/ 0 w 2653665"/>
                <a:gd name="connsiteY4" fmla="*/ 1188720 h 1188720"/>
                <a:gd name="connsiteX0" fmla="*/ 0 w 2865120"/>
                <a:gd name="connsiteY0" fmla="*/ 1188720 h 1188720"/>
                <a:gd name="connsiteX1" fmla="*/ 2865120 w 2865120"/>
                <a:gd name="connsiteY1" fmla="*/ 1173480 h 1188720"/>
                <a:gd name="connsiteX2" fmla="*/ 2188845 w 2865120"/>
                <a:gd name="connsiteY2" fmla="*/ 3810 h 1188720"/>
                <a:gd name="connsiteX3" fmla="*/ 689610 w 2865120"/>
                <a:gd name="connsiteY3" fmla="*/ 0 h 1188720"/>
                <a:gd name="connsiteX4" fmla="*/ 0 w 2865120"/>
                <a:gd name="connsiteY4" fmla="*/ 1188720 h 1188720"/>
                <a:gd name="connsiteX0" fmla="*/ 0 w 2600325"/>
                <a:gd name="connsiteY0" fmla="*/ 1074420 h 1173480"/>
                <a:gd name="connsiteX1" fmla="*/ 2600325 w 2600325"/>
                <a:gd name="connsiteY1" fmla="*/ 1173480 h 1173480"/>
                <a:gd name="connsiteX2" fmla="*/ 1924050 w 2600325"/>
                <a:gd name="connsiteY2" fmla="*/ 3810 h 1173480"/>
                <a:gd name="connsiteX3" fmla="*/ 424815 w 2600325"/>
                <a:gd name="connsiteY3" fmla="*/ 0 h 1173480"/>
                <a:gd name="connsiteX4" fmla="*/ 0 w 2600325"/>
                <a:gd name="connsiteY4" fmla="*/ 1074420 h 1173480"/>
                <a:gd name="connsiteX0" fmla="*/ 0 w 2853690"/>
                <a:gd name="connsiteY0" fmla="*/ 1177290 h 1177290"/>
                <a:gd name="connsiteX1" fmla="*/ 2853690 w 2853690"/>
                <a:gd name="connsiteY1" fmla="*/ 1173480 h 1177290"/>
                <a:gd name="connsiteX2" fmla="*/ 2177415 w 2853690"/>
                <a:gd name="connsiteY2" fmla="*/ 3810 h 1177290"/>
                <a:gd name="connsiteX3" fmla="*/ 678180 w 2853690"/>
                <a:gd name="connsiteY3" fmla="*/ 0 h 1177290"/>
                <a:gd name="connsiteX4" fmla="*/ 0 w 2853690"/>
                <a:gd name="connsiteY4" fmla="*/ 1177290 h 1177290"/>
                <a:gd name="connsiteX0" fmla="*/ 0 w 2853690"/>
                <a:gd name="connsiteY0" fmla="*/ 1173480 h 1173480"/>
                <a:gd name="connsiteX1" fmla="*/ 2853690 w 2853690"/>
                <a:gd name="connsiteY1" fmla="*/ 1169670 h 1173480"/>
                <a:gd name="connsiteX2" fmla="*/ 2177415 w 2853690"/>
                <a:gd name="connsiteY2" fmla="*/ 0 h 1173480"/>
                <a:gd name="connsiteX3" fmla="*/ 735330 w 2853690"/>
                <a:gd name="connsiteY3" fmla="*/ 87630 h 1173480"/>
                <a:gd name="connsiteX4" fmla="*/ 0 w 2853690"/>
                <a:gd name="connsiteY4" fmla="*/ 1173480 h 1173480"/>
                <a:gd name="connsiteX0" fmla="*/ 0 w 2853690"/>
                <a:gd name="connsiteY0" fmla="*/ 1173480 h 1173480"/>
                <a:gd name="connsiteX1" fmla="*/ 2853690 w 2853690"/>
                <a:gd name="connsiteY1" fmla="*/ 1169670 h 1173480"/>
                <a:gd name="connsiteX2" fmla="*/ 2177415 w 2853690"/>
                <a:gd name="connsiteY2" fmla="*/ 0 h 1173480"/>
                <a:gd name="connsiteX3" fmla="*/ 680085 w 2853690"/>
                <a:gd name="connsiteY3" fmla="*/ 13335 h 1173480"/>
                <a:gd name="connsiteX4" fmla="*/ 0 w 2853690"/>
                <a:gd name="connsiteY4" fmla="*/ 1173480 h 117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3690" h="1173480">
                  <a:moveTo>
                    <a:pt x="0" y="1173480"/>
                  </a:moveTo>
                  <a:lnTo>
                    <a:pt x="2853690" y="1169670"/>
                  </a:lnTo>
                  <a:lnTo>
                    <a:pt x="2177415" y="0"/>
                  </a:lnTo>
                  <a:lnTo>
                    <a:pt x="680085" y="13335"/>
                  </a:lnTo>
                  <a:lnTo>
                    <a:pt x="0" y="1173480"/>
                  </a:lnTo>
                  <a:close/>
                </a:path>
              </a:pathLst>
            </a:cu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40" name="CasellaDiTesto 239"/>
            <p:cNvSpPr txBox="1"/>
            <p:nvPr/>
          </p:nvSpPr>
          <p:spPr>
            <a:xfrm>
              <a:off x="7205085" y="5711375"/>
              <a:ext cx="524870" cy="36893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chemeClr val="tx1"/>
                  </a:solidFill>
                  <a:latin typeface="Calibri" pitchFamily="34" charset="0"/>
                </a:rPr>
                <a:t>Cpx</a:t>
              </a:r>
            </a:p>
          </p:txBody>
        </p:sp>
      </p:grpSp>
      <p:sp>
        <p:nvSpPr>
          <p:cNvPr id="210" name="Rectangle 3"/>
          <p:cNvSpPr>
            <a:spLocks noChangeArrowheads="1"/>
          </p:cNvSpPr>
          <p:nvPr/>
        </p:nvSpPr>
        <p:spPr bwMode="auto">
          <a:xfrm>
            <a:off x="3693161" y="5837239"/>
            <a:ext cx="1569720" cy="32480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6075" indent="-346075" algn="ctr">
              <a:spcBef>
                <a:spcPts val="600"/>
              </a:spcBef>
              <a:defRPr/>
            </a:pPr>
            <a:r>
              <a:rPr lang="en-GB" sz="16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Ca</a:t>
            </a:r>
            <a:r>
              <a:rPr lang="en-GB" sz="1600" baseline="-250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5</a:t>
            </a:r>
            <a:r>
              <a:rPr lang="en-GB" sz="16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(PO</a:t>
            </a:r>
            <a:r>
              <a:rPr lang="en-GB" sz="1600" baseline="-250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4</a:t>
            </a:r>
            <a:r>
              <a:rPr lang="en-GB" sz="16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)</a:t>
            </a:r>
            <a:r>
              <a:rPr lang="en-GB" sz="1600" baseline="-250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3</a:t>
            </a:r>
            <a:r>
              <a:rPr lang="en-GB" sz="16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(OH)</a:t>
            </a:r>
          </a:p>
        </p:txBody>
      </p:sp>
      <p:sp>
        <p:nvSpPr>
          <p:cNvPr id="211" name="Rectangle 3"/>
          <p:cNvSpPr>
            <a:spLocks noChangeArrowheads="1"/>
          </p:cNvSpPr>
          <p:nvPr/>
        </p:nvSpPr>
        <p:spPr bwMode="auto">
          <a:xfrm>
            <a:off x="3317240" y="6471920"/>
            <a:ext cx="2324100" cy="3048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6075" indent="-346075" algn="ctr">
              <a:spcBef>
                <a:spcPts val="600"/>
              </a:spcBef>
              <a:defRPr/>
            </a:pPr>
            <a:r>
              <a:rPr lang="en-GB" sz="16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[10CaO + 3P</a:t>
            </a:r>
            <a:r>
              <a:rPr lang="en-GB" sz="1600" baseline="-250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2</a:t>
            </a:r>
            <a:r>
              <a:rPr lang="en-GB" sz="16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O</a:t>
            </a:r>
            <a:r>
              <a:rPr lang="en-GB" sz="1600" baseline="-250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5 </a:t>
            </a:r>
            <a:r>
              <a:rPr lang="en-GB" sz="16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+ H</a:t>
            </a:r>
            <a:r>
              <a:rPr lang="en-GB" sz="1600" baseline="-250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2</a:t>
            </a:r>
            <a:r>
              <a:rPr lang="en-GB" sz="16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O]</a:t>
            </a:r>
          </a:p>
        </p:txBody>
      </p:sp>
      <p:cxnSp>
        <p:nvCxnSpPr>
          <p:cNvPr id="212" name="Connettore 2 211"/>
          <p:cNvCxnSpPr/>
          <p:nvPr/>
        </p:nvCxnSpPr>
        <p:spPr bwMode="auto">
          <a:xfrm>
            <a:off x="4469130" y="6183630"/>
            <a:ext cx="5715" cy="283845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213" name="Gruppo 169"/>
          <p:cNvGrpSpPr>
            <a:grpSpLocks/>
          </p:cNvGrpSpPr>
          <p:nvPr/>
        </p:nvGrpSpPr>
        <p:grpSpPr bwMode="auto">
          <a:xfrm>
            <a:off x="5075236" y="2111376"/>
            <a:ext cx="2343151" cy="584775"/>
            <a:chOff x="-1535936" y="1514967"/>
            <a:chExt cx="1760218" cy="585911"/>
          </a:xfrm>
        </p:grpSpPr>
        <p:sp>
          <p:nvSpPr>
            <p:cNvPr id="214" name="Rettangolo 170"/>
            <p:cNvSpPr>
              <a:spLocks noChangeArrowheads="1"/>
            </p:cNvSpPr>
            <p:nvPr/>
          </p:nvSpPr>
          <p:spPr bwMode="auto">
            <a:xfrm>
              <a:off x="-1447416" y="1539967"/>
              <a:ext cx="1610412" cy="560333"/>
            </a:xfrm>
            <a:prstGeom prst="rect">
              <a:avLst/>
            </a:prstGeom>
            <a:solidFill>
              <a:srgbClr val="CC99FF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215" name="CasellaDiTesto 171"/>
            <p:cNvSpPr txBox="1">
              <a:spLocks noChangeArrowheads="1"/>
            </p:cNvSpPr>
            <p:nvPr/>
          </p:nvSpPr>
          <p:spPr bwMode="auto">
            <a:xfrm>
              <a:off x="-1535936" y="1514967"/>
              <a:ext cx="1760218" cy="5859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GB" sz="1600" dirty="0">
                  <a:solidFill>
                    <a:schemeClr val="tx1"/>
                  </a:solidFill>
                  <a:effectLst/>
                  <a:latin typeface="Calibri" pitchFamily="34" charset="0"/>
                </a:rPr>
                <a:t>This means that we assume that Mg+Fe = Ca</a:t>
              </a:r>
              <a:endParaRPr lang="en-GB" sz="1600" baseline="-25000" dirty="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</p:grpSp>
      <p:sp>
        <p:nvSpPr>
          <p:cNvPr id="297024" name="Figura a mano libera 297023"/>
          <p:cNvSpPr/>
          <p:nvPr/>
        </p:nvSpPr>
        <p:spPr bwMode="auto">
          <a:xfrm>
            <a:off x="3028950" y="2405121"/>
            <a:ext cx="2141538" cy="757179"/>
          </a:xfrm>
          <a:custGeom>
            <a:avLst/>
            <a:gdLst>
              <a:gd name="connsiteX0" fmla="*/ 0 w 2051050"/>
              <a:gd name="connsiteY0" fmla="*/ 757179 h 757179"/>
              <a:gd name="connsiteX1" fmla="*/ 501650 w 2051050"/>
              <a:gd name="connsiteY1" fmla="*/ 217429 h 757179"/>
              <a:gd name="connsiteX2" fmla="*/ 1257300 w 2051050"/>
              <a:gd name="connsiteY2" fmla="*/ 14229 h 757179"/>
              <a:gd name="connsiteX3" fmla="*/ 2051050 w 2051050"/>
              <a:gd name="connsiteY3" fmla="*/ 33279 h 757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1050" h="757179">
                <a:moveTo>
                  <a:pt x="0" y="757179"/>
                </a:moveTo>
                <a:cubicBezTo>
                  <a:pt x="146050" y="549216"/>
                  <a:pt x="292100" y="341254"/>
                  <a:pt x="501650" y="217429"/>
                </a:cubicBezTo>
                <a:cubicBezTo>
                  <a:pt x="711200" y="93604"/>
                  <a:pt x="999067" y="44921"/>
                  <a:pt x="1257300" y="14229"/>
                </a:cubicBezTo>
                <a:cubicBezTo>
                  <a:pt x="1515533" y="-16463"/>
                  <a:pt x="1783291" y="8408"/>
                  <a:pt x="2051050" y="33279"/>
                </a:cubicBezTo>
              </a:path>
            </a:pathLst>
          </a:custGeom>
          <a:noFill/>
          <a:ln w="38100" cap="flat" cmpd="sng" algn="ctr">
            <a:solidFill>
              <a:srgbClr val="CC99FF"/>
            </a:solidFill>
            <a:prstDash val="solid"/>
            <a:round/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65" name="Gruppo 169"/>
          <p:cNvGrpSpPr>
            <a:grpSpLocks/>
          </p:cNvGrpSpPr>
          <p:nvPr/>
        </p:nvGrpSpPr>
        <p:grpSpPr bwMode="auto">
          <a:xfrm>
            <a:off x="1428750" y="3111500"/>
            <a:ext cx="1949450" cy="430213"/>
            <a:chOff x="-1535935" y="1639033"/>
            <a:chExt cx="1464463" cy="431049"/>
          </a:xfrm>
        </p:grpSpPr>
        <p:sp>
          <p:nvSpPr>
            <p:cNvPr id="14532" name="Rettangolo 170"/>
            <p:cNvSpPr>
              <a:spLocks noChangeArrowheads="1"/>
            </p:cNvSpPr>
            <p:nvPr/>
          </p:nvSpPr>
          <p:spPr bwMode="auto">
            <a:xfrm>
              <a:off x="-1535935" y="1639033"/>
              <a:ext cx="1464463" cy="431049"/>
            </a:xfrm>
            <a:prstGeom prst="rect">
              <a:avLst/>
            </a:prstGeom>
            <a:solidFill>
              <a:srgbClr val="CC99FF"/>
            </a:solidFill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GB" sz="1400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14533" name="CasellaDiTesto 171"/>
            <p:cNvSpPr txBox="1">
              <a:spLocks noChangeArrowheads="1"/>
            </p:cNvSpPr>
            <p:nvPr/>
          </p:nvSpPr>
          <p:spPr bwMode="auto">
            <a:xfrm>
              <a:off x="-1535935" y="1686751"/>
              <a:ext cx="1464463" cy="337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GB" sz="1600">
                  <a:solidFill>
                    <a:schemeClr val="tx1"/>
                  </a:solidFill>
                  <a:effectLst/>
                  <a:latin typeface="Calibri" pitchFamily="34" charset="0"/>
                </a:rPr>
                <a:t>Fs</a:t>
              </a:r>
              <a:r>
                <a:rPr lang="en-GB" sz="1600" baseline="-25000">
                  <a:solidFill>
                    <a:schemeClr val="tx1"/>
                  </a:solidFill>
                  <a:effectLst/>
                  <a:latin typeface="Calibri" pitchFamily="34" charset="0"/>
                </a:rPr>
                <a:t>(Cpx)</a:t>
              </a:r>
              <a:r>
                <a:rPr lang="en-GB" sz="1600">
                  <a:solidFill>
                    <a:schemeClr val="tx1"/>
                  </a:solidFill>
                  <a:effectLst/>
                  <a:latin typeface="Calibri" pitchFamily="34" charset="0"/>
                </a:rPr>
                <a:t> = Ca – En</a:t>
              </a:r>
              <a:r>
                <a:rPr lang="en-GB" sz="1600" baseline="-25000">
                  <a:solidFill>
                    <a:schemeClr val="tx1"/>
                  </a:solidFill>
                  <a:effectLst/>
                  <a:latin typeface="Calibri" pitchFamily="34" charset="0"/>
                </a:rPr>
                <a:t>(Cpx)</a:t>
              </a:r>
            </a:p>
          </p:txBody>
        </p:sp>
      </p:grpSp>
      <p:sp>
        <p:nvSpPr>
          <p:cNvPr id="216" name="Rettangolo arrotondato 215"/>
          <p:cNvSpPr/>
          <p:nvPr/>
        </p:nvSpPr>
        <p:spPr bwMode="auto">
          <a:xfrm>
            <a:off x="1400175" y="1465264"/>
            <a:ext cx="730250" cy="258762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97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2000"/>
                                        <p:tgtEl>
                                          <p:spTgt spid="297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2000"/>
                                        <p:tgtEl>
                                          <p:spTgt spid="297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2000"/>
                                        <p:tgtEl>
                                          <p:spTgt spid="2970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2000"/>
                                        <p:tgtEl>
                                          <p:spTgt spid="2970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7" dur="500"/>
                                        <p:tgtEl>
                                          <p:spTgt spid="297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97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2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2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500"/>
                                        <p:tgtEl>
                                          <p:spTgt spid="2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2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2000"/>
                                        <p:tgtEl>
                                          <p:spTgt spid="2970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/>
                                        <p:tgtEl>
                                          <p:spTgt spid="2970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97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3" dur="2000"/>
                                        <p:tgtEl>
                                          <p:spTgt spid="297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6" dur="2000"/>
                                        <p:tgtEl>
                                          <p:spTgt spid="297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0"/>
                                        <p:tgtEl>
                                          <p:spTgt spid="2970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/>
                                        <p:tgtEl>
                                          <p:spTgt spid="2970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500"/>
                            </p:stCondLst>
                            <p:childTnLst>
                              <p:par>
                                <p:cTn id="19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297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8" dur="500"/>
                                        <p:tgtEl>
                                          <p:spTgt spid="297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1" dur="500"/>
                                        <p:tgtEl>
                                          <p:spTgt spid="297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500"/>
                                        <p:tgtEl>
                                          <p:spTgt spid="2970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8" dur="500"/>
                                        <p:tgtEl>
                                          <p:spTgt spid="2970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500"/>
                            </p:stCondLst>
                            <p:childTnLst>
                              <p:par>
                                <p:cTn id="231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500"/>
                            </p:stCondLst>
                            <p:childTnLst>
                              <p:par>
                                <p:cTn id="2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7" dur="500"/>
                                        <p:tgtEl>
                                          <p:spTgt spid="297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500"/>
                                        <p:tgtEl>
                                          <p:spTgt spid="297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5" dur="500"/>
                                        <p:tgtEl>
                                          <p:spTgt spid="297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6" fill="hold">
                      <p:stCondLst>
                        <p:cond delay="indefinite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500"/>
                                        <p:tgtEl>
                                          <p:spTgt spid="2970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2" dur="500"/>
                                        <p:tgtEl>
                                          <p:spTgt spid="2970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"/>
                            </p:stCondLst>
                            <p:childTnLst>
                              <p:par>
                                <p:cTn id="275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>
                      <p:stCondLst>
                        <p:cond delay="indefinite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500"/>
                            </p:stCondLst>
                            <p:childTnLst>
                              <p:par>
                                <p:cTn id="2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0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500"/>
                            </p:stCondLst>
                            <p:childTnLst>
                              <p:par>
                                <p:cTn id="2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6" fill="hold">
                      <p:stCondLst>
                        <p:cond delay="indefinite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0" dur="500"/>
                                        <p:tgtEl>
                                          <p:spTgt spid="297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5" dur="500"/>
                                        <p:tgtEl>
                                          <p:spTgt spid="297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8" dur="500"/>
                                        <p:tgtEl>
                                          <p:spTgt spid="297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9" fill="hold">
                      <p:stCondLst>
                        <p:cond delay="indefinite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2" dur="500"/>
                                        <p:tgtEl>
                                          <p:spTgt spid="2970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5" dur="500"/>
                                        <p:tgtEl>
                                          <p:spTgt spid="2970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500"/>
                            </p:stCondLst>
                            <p:childTnLst>
                              <p:par>
                                <p:cTn id="318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6" fill="hold">
                      <p:stCondLst>
                        <p:cond delay="indefinite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5" dur="500"/>
                                        <p:tgtEl>
                                          <p:spTgt spid="297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6" fill="hold">
                      <p:stCondLst>
                        <p:cond delay="indefinite"/>
                      </p:stCondLst>
                      <p:childTnLst>
                        <p:par>
                          <p:cTn id="337" fill="hold">
                            <p:stCondLst>
                              <p:cond delay="0"/>
                            </p:stCondLst>
                            <p:childTnLst>
                              <p:par>
                                <p:cTn id="3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0" dur="500"/>
                                        <p:tgtEl>
                                          <p:spTgt spid="297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3" dur="500"/>
                                        <p:tgtEl>
                                          <p:spTgt spid="297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4" fill="hold">
                      <p:stCondLst>
                        <p:cond delay="indefinite"/>
                      </p:stCondLst>
                      <p:childTnLst>
                        <p:par>
                          <p:cTn id="345" fill="hold">
                            <p:stCondLst>
                              <p:cond delay="0"/>
                            </p:stCondLst>
                            <p:childTnLst>
                              <p:par>
                                <p:cTn id="34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7" dur="500"/>
                                        <p:tgtEl>
                                          <p:spTgt spid="2970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0" dur="500"/>
                                        <p:tgtEl>
                                          <p:spTgt spid="2970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500"/>
                            </p:stCondLst>
                            <p:childTnLst>
                              <p:par>
                                <p:cTn id="35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6" fill="hold">
                      <p:stCondLst>
                        <p:cond delay="indefinite"/>
                      </p:stCondLst>
                      <p:childTnLst>
                        <p:par>
                          <p:cTn id="357" fill="hold">
                            <p:stCondLst>
                              <p:cond delay="0"/>
                            </p:stCondLst>
                            <p:childTnLst>
                              <p:par>
                                <p:cTn id="35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500"/>
                            </p:stCondLst>
                            <p:childTnLst>
                              <p:par>
                                <p:cTn id="3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8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2000"/>
                            </p:stCondLst>
                            <p:childTnLst>
                              <p:par>
                                <p:cTn id="3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4" fill="hold">
                      <p:stCondLst>
                        <p:cond delay="indefinite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9" fill="hold">
                      <p:stCondLst>
                        <p:cond delay="indefinite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9" fill="hold">
                      <p:stCondLst>
                        <p:cond delay="indefinite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7" fill="hold">
                            <p:stCondLst>
                              <p:cond delay="500"/>
                            </p:stCondLst>
                            <p:childTnLst>
                              <p:par>
                                <p:cTn id="4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1" fill="hold">
                      <p:stCondLst>
                        <p:cond delay="indefinite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6" fill="hold">
                      <p:stCondLst>
                        <p:cond delay="indefinite"/>
                      </p:stCondLst>
                      <p:childTnLst>
                        <p:par>
                          <p:cTn id="417" fill="hold">
                            <p:stCondLst>
                              <p:cond delay="0"/>
                            </p:stCondLst>
                            <p:childTnLst>
                              <p:par>
                                <p:cTn id="41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1" fill="hold">
                            <p:stCondLst>
                              <p:cond delay="500"/>
                            </p:stCondLst>
                            <p:childTnLst>
                              <p:par>
                                <p:cTn id="4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4" dur="500"/>
                                        <p:tgtEl>
                                          <p:spTgt spid="29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5" fill="hold">
                      <p:stCondLst>
                        <p:cond delay="indefinite"/>
                      </p:stCondLst>
                      <p:childTnLst>
                        <p:par>
                          <p:cTn id="426" fill="hold">
                            <p:stCondLst>
                              <p:cond delay="0"/>
                            </p:stCondLst>
                            <p:childTnLst>
                              <p:par>
                                <p:cTn id="4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9" dur="500"/>
                                        <p:tgtEl>
                                          <p:spTgt spid="297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2" dur="500"/>
                                        <p:tgtEl>
                                          <p:spTgt spid="297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3" fill="hold">
                      <p:stCondLst>
                        <p:cond delay="indefinite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6" dur="500"/>
                                        <p:tgtEl>
                                          <p:spTgt spid="297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2970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00"/>
                            </p:stCondLst>
                            <p:childTnLst>
                              <p:par>
                                <p:cTn id="442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9" fill="hold">
                      <p:stCondLst>
                        <p:cond delay="indefinite"/>
                      </p:stCondLst>
                      <p:childTnLst>
                        <p:par>
                          <p:cTn id="450" fill="hold">
                            <p:stCondLst>
                              <p:cond delay="0"/>
                            </p:stCondLst>
                            <p:childTnLst>
                              <p:par>
                                <p:cTn id="45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2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500"/>
                            </p:stCondLst>
                            <p:childTnLst>
                              <p:par>
                                <p:cTn id="4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7" dur="500"/>
                                        <p:tgtEl>
                                          <p:spTgt spid="297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8" fill="hold">
                      <p:stCondLst>
                        <p:cond delay="indefinite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8" fill="hold">
                      <p:stCondLst>
                        <p:cond delay="indefinite"/>
                      </p:stCondLst>
                      <p:childTnLst>
                        <p:par>
                          <p:cTn id="469" fill="hold">
                            <p:stCondLst>
                              <p:cond delay="0"/>
                            </p:stCondLst>
                            <p:childTnLst>
                              <p:par>
                                <p:cTn id="4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3" fill="hold">
                      <p:stCondLst>
                        <p:cond delay="indefinite"/>
                      </p:stCondLst>
                      <p:childTnLst>
                        <p:par>
                          <p:cTn id="474" fill="hold">
                            <p:stCondLst>
                              <p:cond delay="0"/>
                            </p:stCondLst>
                            <p:childTnLst>
                              <p:par>
                                <p:cTn id="4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7" dur="500"/>
                                        <p:tgtEl>
                                          <p:spTgt spid="297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8" fill="hold">
                            <p:stCondLst>
                              <p:cond delay="500"/>
                            </p:stCondLst>
                            <p:childTnLst>
                              <p:par>
                                <p:cTn id="4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2" fill="hold">
                      <p:stCondLst>
                        <p:cond delay="indefinite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7" fill="hold">
                      <p:stCondLst>
                        <p:cond delay="indefinite"/>
                      </p:stCondLst>
                      <p:childTnLst>
                        <p:par>
                          <p:cTn id="488" fill="hold">
                            <p:stCondLst>
                              <p:cond delay="0"/>
                            </p:stCondLst>
                            <p:childTnLst>
                              <p:par>
                                <p:cTn id="48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2" fill="hold">
                      <p:stCondLst>
                        <p:cond delay="indefinite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7" fill="hold">
                      <p:stCondLst>
                        <p:cond delay="indefinite"/>
                      </p:stCondLst>
                      <p:childTnLst>
                        <p:par>
                          <p:cTn id="498" fill="hold">
                            <p:stCondLst>
                              <p:cond delay="0"/>
                            </p:stCondLst>
                            <p:childTnLst>
                              <p:par>
                                <p:cTn id="49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4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7" dur="500"/>
                                        <p:tgtEl>
                                          <p:spTgt spid="2970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9" fill="hold">
                            <p:stCondLst>
                              <p:cond delay="500"/>
                            </p:stCondLst>
                            <p:childTnLst>
                              <p:par>
                                <p:cTn id="5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7" dur="500"/>
                                        <p:tgtEl>
                                          <p:spTgt spid="297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8" fill="hold">
                            <p:stCondLst>
                              <p:cond delay="500"/>
                            </p:stCondLst>
                            <p:childTnLst>
                              <p:par>
                                <p:cTn id="5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2" fill="hold">
                      <p:stCondLst>
                        <p:cond delay="indefinite"/>
                      </p:stCondLst>
                      <p:childTnLst>
                        <p:par>
                          <p:cTn id="533" fill="hold">
                            <p:stCondLst>
                              <p:cond delay="0"/>
                            </p:stCondLst>
                            <p:childTnLst>
                              <p:par>
                                <p:cTn id="5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2" fill="hold">
                            <p:stCondLst>
                              <p:cond delay="500"/>
                            </p:stCondLst>
                            <p:childTnLst>
                              <p:par>
                                <p:cTn id="5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6" fill="hold">
                      <p:stCondLst>
                        <p:cond delay="indefinite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297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1" fill="hold">
                            <p:stCondLst>
                              <p:cond delay="500"/>
                            </p:stCondLst>
                            <p:childTnLst>
                              <p:par>
                                <p:cTn id="5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5" fill="hold">
                      <p:stCondLst>
                        <p:cond delay="indefinite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0" fill="hold">
                      <p:stCondLst>
                        <p:cond delay="indefinite"/>
                      </p:stCondLst>
                      <p:childTnLst>
                        <p:par>
                          <p:cTn id="561" fill="hold">
                            <p:stCondLst>
                              <p:cond delay="0"/>
                            </p:stCondLst>
                            <p:childTnLst>
                              <p:par>
                                <p:cTn id="56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0" fill="hold">
                            <p:stCondLst>
                              <p:cond delay="500"/>
                            </p:stCondLst>
                            <p:childTnLst>
                              <p:par>
                                <p:cTn id="5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3" dur="1000"/>
                                        <p:tgtEl>
                                          <p:spTgt spid="297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4" fill="hold">
                      <p:stCondLst>
                        <p:cond delay="indefinite"/>
                      </p:stCondLst>
                      <p:childTnLst>
                        <p:par>
                          <p:cTn id="575" fill="hold">
                            <p:stCondLst>
                              <p:cond delay="0"/>
                            </p:stCondLst>
                            <p:childTnLst>
                              <p:par>
                                <p:cTn id="5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7" dur="500"/>
                                        <p:tgtEl>
                                          <p:spTgt spid="297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500"/>
                            </p:stCondLst>
                            <p:childTnLst>
                              <p:par>
                                <p:cTn id="5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297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6" dur="500"/>
                                        <p:tgtEl>
                                          <p:spTgt spid="297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8" fill="hold">
                            <p:stCondLst>
                              <p:cond delay="500"/>
                            </p:stCondLst>
                            <p:childTnLst>
                              <p:par>
                                <p:cTn id="589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2" fill="hold">
                      <p:stCondLst>
                        <p:cond delay="indefinite"/>
                      </p:stCondLst>
                      <p:childTnLst>
                        <p:par>
                          <p:cTn id="593" fill="hold">
                            <p:stCondLst>
                              <p:cond delay="0"/>
                            </p:stCondLst>
                            <p:childTnLst>
                              <p:par>
                                <p:cTn id="5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297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0" dur="500"/>
                                        <p:tgtEl>
                                          <p:spTgt spid="297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2" fill="hold">
                            <p:stCondLst>
                              <p:cond delay="500"/>
                            </p:stCondLst>
                            <p:childTnLst>
                              <p:par>
                                <p:cTn id="60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6" fill="hold">
                      <p:stCondLst>
                        <p:cond delay="indefinite"/>
                      </p:stCondLst>
                      <p:childTnLst>
                        <p:par>
                          <p:cTn id="607" fill="hold">
                            <p:stCondLst>
                              <p:cond delay="0"/>
                            </p:stCondLst>
                            <p:childTnLst>
                              <p:par>
                                <p:cTn id="60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0" dur="500"/>
                                        <p:tgtEl>
                                          <p:spTgt spid="297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1" fill="hold">
                      <p:stCondLst>
                        <p:cond delay="indefinite"/>
                      </p:stCondLst>
                      <p:childTnLst>
                        <p:par>
                          <p:cTn id="612" fill="hold">
                            <p:stCondLst>
                              <p:cond delay="0"/>
                            </p:stCondLst>
                            <p:childTnLst>
                              <p:par>
                                <p:cTn id="6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4" dur="500"/>
                                        <p:tgtEl>
                                          <p:spTgt spid="297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6" fill="hold">
                            <p:stCondLst>
                              <p:cond delay="500"/>
                            </p:stCondLst>
                            <p:childTnLst>
                              <p:par>
                                <p:cTn id="617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0" fill="hold">
                      <p:stCondLst>
                        <p:cond delay="indefinite"/>
                      </p:stCondLst>
                      <p:childTnLst>
                        <p:par>
                          <p:cTn id="621" fill="hold">
                            <p:stCondLst>
                              <p:cond delay="0"/>
                            </p:stCondLst>
                            <p:childTnLst>
                              <p:par>
                                <p:cTn id="62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5" fill="hold">
                      <p:stCondLst>
                        <p:cond delay="indefinite"/>
                      </p:stCondLst>
                      <p:childTnLst>
                        <p:par>
                          <p:cTn id="626" fill="hold">
                            <p:stCondLst>
                              <p:cond delay="0"/>
                            </p:stCondLst>
                            <p:childTnLst>
                              <p:par>
                                <p:cTn id="6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0" fill="hold">
                      <p:stCondLst>
                        <p:cond delay="indefinite"/>
                      </p:stCondLst>
                      <p:childTnLst>
                        <p:par>
                          <p:cTn id="631" fill="hold">
                            <p:stCondLst>
                              <p:cond delay="0"/>
                            </p:stCondLst>
                            <p:childTnLst>
                              <p:par>
                                <p:cTn id="6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5" fill="hold">
                      <p:stCondLst>
                        <p:cond delay="indefinite"/>
                      </p:stCondLst>
                      <p:childTnLst>
                        <p:par>
                          <p:cTn id="636" fill="hold">
                            <p:stCondLst>
                              <p:cond delay="0"/>
                            </p:stCondLst>
                            <p:childTnLst>
                              <p:par>
                                <p:cTn id="63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0" fill="hold">
                      <p:stCondLst>
                        <p:cond delay="indefinite"/>
                      </p:stCondLst>
                      <p:childTnLst>
                        <p:par>
                          <p:cTn id="641" fill="hold">
                            <p:stCondLst>
                              <p:cond delay="0"/>
                            </p:stCondLst>
                            <p:childTnLst>
                              <p:par>
                                <p:cTn id="64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5" fill="hold">
                      <p:stCondLst>
                        <p:cond delay="indefinite"/>
                      </p:stCondLst>
                      <p:childTnLst>
                        <p:par>
                          <p:cTn id="646" fill="hold">
                            <p:stCondLst>
                              <p:cond delay="0"/>
                            </p:stCondLst>
                            <p:childTnLst>
                              <p:par>
                                <p:cTn id="6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0" fill="hold">
                      <p:stCondLst>
                        <p:cond delay="indefinite"/>
                      </p:stCondLst>
                      <p:childTnLst>
                        <p:par>
                          <p:cTn id="651" fill="hold">
                            <p:stCondLst>
                              <p:cond delay="0"/>
                            </p:stCondLst>
                            <p:childTnLst>
                              <p:par>
                                <p:cTn id="6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4" dur="2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5" fill="hold">
                      <p:stCondLst>
                        <p:cond delay="indefinite"/>
                      </p:stCondLst>
                      <p:childTnLst>
                        <p:par>
                          <p:cTn id="656" fill="hold">
                            <p:stCondLst>
                              <p:cond delay="0"/>
                            </p:stCondLst>
                            <p:childTnLst>
                              <p:par>
                                <p:cTn id="65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8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3" fill="hold">
                            <p:stCondLst>
                              <p:cond delay="500"/>
                            </p:stCondLst>
                            <p:childTnLst>
                              <p:par>
                                <p:cTn id="6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7" fill="hold">
                      <p:stCondLst>
                        <p:cond delay="indefinite"/>
                      </p:stCondLst>
                      <p:childTnLst>
                        <p:par>
                          <p:cTn id="668" fill="hold">
                            <p:stCondLst>
                              <p:cond delay="0"/>
                            </p:stCondLst>
                            <p:childTnLst>
                              <p:par>
                                <p:cTn id="66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2" fill="hold">
                            <p:stCondLst>
                              <p:cond delay="500"/>
                            </p:stCondLst>
                            <p:childTnLst>
                              <p:par>
                                <p:cTn id="67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5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7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0" fill="hold">
                      <p:stCondLst>
                        <p:cond delay="indefinite"/>
                      </p:stCondLst>
                      <p:childTnLst>
                        <p:par>
                          <p:cTn id="681" fill="hold">
                            <p:stCondLst>
                              <p:cond delay="0"/>
                            </p:stCondLst>
                            <p:childTnLst>
                              <p:par>
                                <p:cTn id="68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4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8" fill="hold">
                      <p:stCondLst>
                        <p:cond delay="indefinite"/>
                      </p:stCondLst>
                      <p:childTnLst>
                        <p:par>
                          <p:cTn id="689" fill="hold">
                            <p:stCondLst>
                              <p:cond delay="0"/>
                            </p:stCondLst>
                            <p:childTnLst>
                              <p:par>
                                <p:cTn id="69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8" fill="hold">
                      <p:stCondLst>
                        <p:cond delay="indefinite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3" fill="hold">
                      <p:stCondLst>
                        <p:cond delay="indefinite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8" fill="hold">
                      <p:stCondLst>
                        <p:cond delay="indefinite"/>
                      </p:stCondLst>
                      <p:childTnLst>
                        <p:par>
                          <p:cTn id="709" fill="hold">
                            <p:stCondLst>
                              <p:cond delay="0"/>
                            </p:stCondLst>
                            <p:childTnLst>
                              <p:par>
                                <p:cTn id="7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8" fill="hold">
                      <p:stCondLst>
                        <p:cond delay="indefinite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3" fill="hold">
                      <p:stCondLst>
                        <p:cond delay="indefinite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8" fill="hold">
                      <p:stCondLst>
                        <p:cond delay="indefinite"/>
                      </p:stCondLst>
                      <p:childTnLst>
                        <p:par>
                          <p:cTn id="729" fill="hold">
                            <p:stCondLst>
                              <p:cond delay="0"/>
                            </p:stCondLst>
                            <p:childTnLst>
                              <p:par>
                                <p:cTn id="7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8" fill="hold">
                      <p:stCondLst>
                        <p:cond delay="indefinite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3" fill="hold">
                      <p:stCondLst>
                        <p:cond delay="indefinite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8" fill="hold">
                      <p:stCondLst>
                        <p:cond delay="indefinite"/>
                      </p:stCondLst>
                      <p:childTnLst>
                        <p:par>
                          <p:cTn id="749" fill="hold">
                            <p:stCondLst>
                              <p:cond delay="0"/>
                            </p:stCondLst>
                            <p:childTnLst>
                              <p:par>
                                <p:cTn id="7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6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8" fill="hold">
                            <p:stCondLst>
                              <p:cond delay="500"/>
                            </p:stCondLst>
                            <p:childTnLst>
                              <p:par>
                                <p:cTn id="7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2" fill="hold">
                      <p:stCondLst>
                        <p:cond delay="indefinite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7" fill="hold">
                      <p:stCondLst>
                        <p:cond delay="indefinite"/>
                      </p:stCondLst>
                      <p:childTnLst>
                        <p:par>
                          <p:cTn id="768" fill="hold">
                            <p:stCondLst>
                              <p:cond delay="0"/>
                            </p:stCondLst>
                            <p:childTnLst>
                              <p:par>
                                <p:cTn id="76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2" fill="hold">
                            <p:stCondLst>
                              <p:cond delay="500"/>
                            </p:stCondLst>
                            <p:childTnLst>
                              <p:par>
                                <p:cTn id="7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5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6" fill="hold">
                      <p:stCondLst>
                        <p:cond delay="indefinite"/>
                      </p:stCondLst>
                      <p:childTnLst>
                        <p:par>
                          <p:cTn id="777" fill="hold">
                            <p:stCondLst>
                              <p:cond delay="0"/>
                            </p:stCondLst>
                            <p:childTnLst>
                              <p:par>
                                <p:cTn id="77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6" fill="hold">
                            <p:stCondLst>
                              <p:cond delay="500"/>
                            </p:stCondLst>
                            <p:childTnLst>
                              <p:par>
                                <p:cTn id="7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0" fill="hold">
                      <p:stCondLst>
                        <p:cond delay="indefinite"/>
                      </p:stCondLst>
                      <p:childTnLst>
                        <p:par>
                          <p:cTn id="791" fill="hold">
                            <p:stCondLst>
                              <p:cond delay="0"/>
                            </p:stCondLst>
                            <p:childTnLst>
                              <p:par>
                                <p:cTn id="79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5" fill="hold">
                      <p:stCondLst>
                        <p:cond delay="indefinite"/>
                      </p:stCondLst>
                      <p:childTnLst>
                        <p:par>
                          <p:cTn id="796" fill="hold">
                            <p:stCondLst>
                              <p:cond delay="0"/>
                            </p:stCondLst>
                            <p:childTnLst>
                              <p:par>
                                <p:cTn id="79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8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0" fill="hold">
                            <p:stCondLst>
                              <p:cond delay="500"/>
                            </p:stCondLst>
                            <p:childTnLst>
                              <p:par>
                                <p:cTn id="80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3" dur="1000"/>
                                        <p:tgtEl>
                                          <p:spTgt spid="297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4" fill="hold">
                            <p:stCondLst>
                              <p:cond delay="1500"/>
                            </p:stCondLst>
                            <p:childTnLst>
                              <p:par>
                                <p:cTn id="8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8" fill="hold">
                      <p:stCondLst>
                        <p:cond delay="indefinite"/>
                      </p:stCondLst>
                      <p:childTnLst>
                        <p:par>
                          <p:cTn id="809" fill="hold">
                            <p:stCondLst>
                              <p:cond delay="0"/>
                            </p:stCondLst>
                            <p:childTnLst>
                              <p:par>
                                <p:cTn id="8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2" dur="1000"/>
                                        <p:tgtEl>
                                          <p:spTgt spid="297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3" fill="hold">
                            <p:stCondLst>
                              <p:cond delay="1000"/>
                            </p:stCondLst>
                            <p:childTnLst>
                              <p:par>
                                <p:cTn id="8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2" fill="hold">
                      <p:stCondLst>
                        <p:cond delay="indefinite"/>
                      </p:stCondLst>
                      <p:childTnLst>
                        <p:par>
                          <p:cTn id="823" fill="hold">
                            <p:stCondLst>
                              <p:cond delay="0"/>
                            </p:stCondLst>
                            <p:childTnLst>
                              <p:par>
                                <p:cTn id="82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7" fill="hold">
                      <p:stCondLst>
                        <p:cond delay="indefinite"/>
                      </p:stCondLst>
                      <p:childTnLst>
                        <p:par>
                          <p:cTn id="828" fill="hold">
                            <p:stCondLst>
                              <p:cond delay="0"/>
                            </p:stCondLst>
                            <p:childTnLst>
                              <p:par>
                                <p:cTn id="82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2" fill="hold">
                            <p:stCondLst>
                              <p:cond delay="500"/>
                            </p:stCondLst>
                            <p:childTnLst>
                              <p:par>
                                <p:cTn id="8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6" fill="hold">
                      <p:stCondLst>
                        <p:cond delay="indefinite"/>
                      </p:stCondLst>
                      <p:childTnLst>
                        <p:par>
                          <p:cTn id="837" fill="hold">
                            <p:stCondLst>
                              <p:cond delay="0"/>
                            </p:stCondLst>
                            <p:childTnLst>
                              <p:par>
                                <p:cTn id="83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6" fill="hold">
                            <p:stCondLst>
                              <p:cond delay="500"/>
                            </p:stCondLst>
                            <p:childTnLst>
                              <p:par>
                                <p:cTn id="8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0" fill="hold">
                      <p:stCondLst>
                        <p:cond delay="indefinite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5" fill="hold">
                      <p:stCondLst>
                        <p:cond delay="indefinite"/>
                      </p:stCondLst>
                      <p:childTnLst>
                        <p:par>
                          <p:cTn id="856" fill="hold">
                            <p:stCondLst>
                              <p:cond delay="0"/>
                            </p:stCondLst>
                            <p:childTnLst>
                              <p:par>
                                <p:cTn id="85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0" fill="hold">
                            <p:stCondLst>
                              <p:cond delay="500"/>
                            </p:stCondLst>
                            <p:childTnLst>
                              <p:par>
                                <p:cTn id="86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3" dur="1000"/>
                                        <p:tgtEl>
                                          <p:spTgt spid="297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4" fill="hold">
                            <p:stCondLst>
                              <p:cond delay="1500"/>
                            </p:stCondLst>
                            <p:childTnLst>
                              <p:par>
                                <p:cTn id="8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8" fill="hold">
                      <p:stCondLst>
                        <p:cond delay="indefinite"/>
                      </p:stCondLst>
                      <p:childTnLst>
                        <p:par>
                          <p:cTn id="869" fill="hold">
                            <p:stCondLst>
                              <p:cond delay="0"/>
                            </p:stCondLst>
                            <p:childTnLst>
                              <p:par>
                                <p:cTn id="8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2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8" fill="hold">
                      <p:stCondLst>
                        <p:cond delay="indefinite"/>
                      </p:stCondLst>
                      <p:childTnLst>
                        <p:par>
                          <p:cTn id="879" fill="hold">
                            <p:stCondLst>
                              <p:cond delay="0"/>
                            </p:stCondLst>
                            <p:childTnLst>
                              <p:par>
                                <p:cTn id="88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3" fill="hold">
                            <p:stCondLst>
                              <p:cond delay="500"/>
                            </p:stCondLst>
                            <p:childTnLst>
                              <p:par>
                                <p:cTn id="8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7" fill="hold">
                      <p:stCondLst>
                        <p:cond delay="indefinite"/>
                      </p:stCondLst>
                      <p:childTnLst>
                        <p:par>
                          <p:cTn id="888" fill="hold">
                            <p:stCondLst>
                              <p:cond delay="0"/>
                            </p:stCondLst>
                            <p:childTnLst>
                              <p:par>
                                <p:cTn id="88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2" fill="hold">
                      <p:stCondLst>
                        <p:cond delay="indefinite"/>
                      </p:stCondLst>
                      <p:childTnLst>
                        <p:par>
                          <p:cTn id="893" fill="hold">
                            <p:stCondLst>
                              <p:cond delay="0"/>
                            </p:stCondLst>
                            <p:childTnLst>
                              <p:par>
                                <p:cTn id="89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5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7" fill="hold">
                            <p:stCondLst>
                              <p:cond delay="500"/>
                            </p:stCondLst>
                            <p:childTnLst>
                              <p:par>
                                <p:cTn id="89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0" dur="1000"/>
                                        <p:tgtEl>
                                          <p:spTgt spid="297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1" fill="hold">
                            <p:stCondLst>
                              <p:cond delay="1500"/>
                            </p:stCondLst>
                            <p:childTnLst>
                              <p:par>
                                <p:cTn id="90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9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0" fill="hold">
                      <p:stCondLst>
                        <p:cond delay="indefinite"/>
                      </p:stCondLst>
                      <p:childTnLst>
                        <p:par>
                          <p:cTn id="911" fill="hold">
                            <p:stCondLst>
                              <p:cond delay="0"/>
                            </p:stCondLst>
                            <p:childTnLst>
                              <p:par>
                                <p:cTn id="91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0" fill="hold">
                            <p:stCondLst>
                              <p:cond delay="500"/>
                            </p:stCondLst>
                            <p:childTnLst>
                              <p:par>
                                <p:cTn id="9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4" fill="hold">
                      <p:stCondLst>
                        <p:cond delay="indefinite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9" fill="hold">
                      <p:stCondLst>
                        <p:cond delay="indefinite"/>
                      </p:stCondLst>
                      <p:childTnLst>
                        <p:par>
                          <p:cTn id="930" fill="hold">
                            <p:stCondLst>
                              <p:cond delay="0"/>
                            </p:stCondLst>
                            <p:childTnLst>
                              <p:par>
                                <p:cTn id="93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4" fill="hold">
                            <p:stCondLst>
                              <p:cond delay="500"/>
                            </p:stCondLst>
                            <p:childTnLst>
                              <p:par>
                                <p:cTn id="9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3" fill="hold">
                      <p:stCondLst>
                        <p:cond delay="indefinite"/>
                      </p:stCondLst>
                      <p:childTnLst>
                        <p:par>
                          <p:cTn id="944" fill="hold">
                            <p:stCondLst>
                              <p:cond delay="0"/>
                            </p:stCondLst>
                            <p:childTnLst>
                              <p:par>
                                <p:cTn id="94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8" fill="hold">
                            <p:stCondLst>
                              <p:cond delay="500"/>
                            </p:stCondLst>
                            <p:childTnLst>
                              <p:par>
                                <p:cTn id="949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8" grpId="0"/>
      <p:bldP spid="33" grpId="0" animBg="1"/>
      <p:bldP spid="34" grpId="0" animBg="1"/>
      <p:bldP spid="41" grpId="0" animBg="1"/>
      <p:bldP spid="42" grpId="0" animBg="1"/>
      <p:bldP spid="62" grpId="0" animBg="1"/>
      <p:bldP spid="63" grpId="0" animBg="1"/>
      <p:bldP spid="297063" grpId="0" animBg="1"/>
      <p:bldP spid="297067" grpId="0" animBg="1"/>
      <p:bldP spid="297071" grpId="0" animBg="1"/>
      <p:bldP spid="297076" grpId="0" animBg="1"/>
      <p:bldP spid="297076" grpId="1" animBg="1"/>
      <p:bldP spid="297077" grpId="0" animBg="1"/>
      <p:bldP spid="297077" grpId="1" animBg="1"/>
      <p:bldP spid="297079" grpId="0" animBg="1"/>
      <p:bldP spid="297079" grpId="1" animBg="1"/>
      <p:bldP spid="297080" grpId="0"/>
      <p:bldP spid="297080" grpId="1"/>
      <p:bldP spid="297081" grpId="0" animBg="1"/>
      <p:bldP spid="297081" grpId="1" animBg="1"/>
      <p:bldP spid="297082" grpId="0" animBg="1"/>
      <p:bldP spid="297082" grpId="1" animBg="1"/>
      <p:bldP spid="297083" grpId="0" animBg="1"/>
      <p:bldP spid="297083" grpId="1" animBg="1"/>
      <p:bldP spid="297084" grpId="0" animBg="1"/>
      <p:bldP spid="297084" grpId="1" animBg="1"/>
      <p:bldP spid="297085" grpId="0" animBg="1"/>
      <p:bldP spid="297086" grpId="0" animBg="1"/>
      <p:bldP spid="297087" grpId="0" animBg="1"/>
      <p:bldP spid="297088" grpId="0" animBg="1"/>
      <p:bldP spid="297089" grpId="0" animBg="1"/>
      <p:bldP spid="297090" grpId="0" animBg="1"/>
      <p:bldP spid="297091" grpId="0" animBg="1"/>
      <p:bldP spid="297093" grpId="0" animBg="1"/>
      <p:bldP spid="297093" grpId="1" animBg="1"/>
      <p:bldP spid="297094" grpId="0" animBg="1"/>
      <p:bldP spid="297094" grpId="1" animBg="1"/>
      <p:bldP spid="297095" grpId="0" animBg="1"/>
      <p:bldP spid="297095" grpId="1" animBg="1"/>
      <p:bldP spid="297096" grpId="0" animBg="1"/>
      <p:bldP spid="297096" grpId="1" animBg="1"/>
      <p:bldP spid="297097" grpId="0" animBg="1"/>
      <p:bldP spid="297097" grpId="1" animBg="1"/>
      <p:bldP spid="297098" grpId="0" animBg="1"/>
      <p:bldP spid="297098" grpId="1" animBg="1"/>
      <p:bldP spid="297099" grpId="0" animBg="1"/>
      <p:bldP spid="297099" grpId="1" animBg="1"/>
      <p:bldP spid="297100" grpId="0" animBg="1"/>
      <p:bldP spid="297100" grpId="1" animBg="1"/>
      <p:bldP spid="297101" grpId="0" animBg="1"/>
      <p:bldP spid="297102" grpId="0" animBg="1"/>
      <p:bldP spid="297103" grpId="0" animBg="1"/>
      <p:bldP spid="297104" grpId="0"/>
      <p:bldP spid="297104" grpId="1"/>
      <p:bldP spid="297105" grpId="0"/>
      <p:bldP spid="297105" grpId="1"/>
      <p:bldP spid="297106" grpId="0"/>
      <p:bldP spid="297106" grpId="1"/>
      <p:bldP spid="297107" grpId="0"/>
      <p:bldP spid="297107" grpId="1"/>
      <p:bldP spid="147" grpId="0" animBg="1"/>
      <p:bldP spid="147" grpId="1" animBg="1"/>
      <p:bldP spid="148" grpId="0" animBg="1"/>
      <p:bldP spid="148" grpId="1" animBg="1"/>
      <p:bldP spid="151" grpId="0" animBg="1"/>
      <p:bldP spid="151" grpId="1" animBg="1"/>
      <p:bldP spid="155" grpId="0" animBg="1"/>
      <p:bldP spid="155" grpId="1" animBg="1"/>
      <p:bldP spid="156" grpId="0" animBg="1"/>
      <p:bldP spid="156" grpId="1" animBg="1"/>
      <p:bldP spid="157" grpId="0" animBg="1"/>
      <p:bldP spid="157" grpId="1" animBg="1"/>
      <p:bldP spid="158" grpId="0" animBg="1"/>
      <p:bldP spid="158" grpId="1" animBg="1"/>
      <p:bldP spid="160" grpId="0" animBg="1"/>
      <p:bldP spid="161" grpId="0"/>
      <p:bldP spid="161" grpId="1"/>
      <p:bldP spid="162" grpId="0"/>
      <p:bldP spid="162" grpId="1"/>
      <p:bldP spid="163" grpId="0"/>
      <p:bldP spid="163" grpId="1"/>
      <p:bldP spid="164" grpId="0"/>
      <p:bldP spid="164" grpId="1"/>
      <p:bldP spid="165" grpId="0"/>
      <p:bldP spid="165" grpId="1"/>
      <p:bldP spid="166" grpId="0"/>
      <p:bldP spid="166" grpId="1"/>
      <p:bldP spid="167" grpId="0"/>
      <p:bldP spid="167" grpId="1"/>
      <p:bldP spid="168" grpId="0"/>
      <p:bldP spid="168" grpId="1"/>
      <p:bldP spid="169" grpId="0"/>
      <p:bldP spid="169" grpId="1"/>
      <p:bldP spid="170" grpId="0" animBg="1"/>
      <p:bldP spid="171" grpId="0"/>
      <p:bldP spid="171" grpId="1"/>
      <p:bldP spid="172" grpId="0" animBg="1"/>
      <p:bldP spid="173" grpId="0"/>
      <p:bldP spid="173" grpId="1"/>
      <p:bldP spid="175" grpId="0"/>
      <p:bldP spid="175" grpId="1"/>
      <p:bldP spid="186" grpId="0" animBg="1"/>
      <p:bldP spid="187" grpId="0" animBg="1"/>
      <p:bldP spid="188" grpId="0" animBg="1"/>
      <p:bldP spid="188" grpId="1" animBg="1"/>
      <p:bldP spid="149" grpId="0" animBg="1"/>
      <p:bldP spid="149" grpId="1" animBg="1"/>
      <p:bldP spid="150" grpId="0" animBg="1"/>
      <p:bldP spid="150" grpId="1" animBg="1"/>
      <p:bldP spid="146" grpId="0" animBg="1"/>
      <p:bldP spid="146" grpId="1" animBg="1"/>
      <p:bldP spid="30" grpId="0" animBg="1"/>
      <p:bldP spid="154" grpId="0" animBg="1"/>
      <p:bldP spid="154" grpId="1" animBg="1"/>
      <p:bldP spid="152" grpId="0" animBg="1"/>
      <p:bldP spid="152" grpId="1" animBg="1"/>
      <p:bldP spid="153" grpId="0" animBg="1"/>
      <p:bldP spid="153" grpId="1" animBg="1"/>
      <p:bldP spid="210" grpId="0" uiExpand="1" build="allAtOnce" animBg="1"/>
      <p:bldP spid="210" grpId="1" uiExpand="1" build="allAtOnce" animBg="1"/>
      <p:bldP spid="211" grpId="0" uiExpand="1" build="allAtOnce" animBg="1"/>
      <p:bldP spid="211" grpId="1" uiExpand="1" build="allAtOnce" animBg="1"/>
      <p:bldP spid="297024" grpId="0" animBg="1"/>
      <p:bldP spid="297024" grpId="1" animBg="1"/>
      <p:bldP spid="216" grpId="0" animBg="1"/>
      <p:bldP spid="216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aphicFrame>
        <p:nvGraphicFramePr>
          <p:cNvPr id="4" name="Tabella 3"/>
          <p:cNvGraphicFramePr>
            <a:graphicFrameLocks noGrp="1"/>
          </p:cNvGraphicFramePr>
          <p:nvPr/>
        </p:nvGraphicFramePr>
        <p:xfrm>
          <a:off x="0" y="-4"/>
          <a:ext cx="9133840" cy="6846770"/>
        </p:xfrm>
        <a:graphic>
          <a:graphicData uri="http://schemas.openxmlformats.org/drawingml/2006/table">
            <a:tbl>
              <a:tblPr/>
              <a:tblGrid>
                <a:gridCol w="43583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56649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6438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3072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9755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6322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604327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58928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</a:tblGrid>
              <a:tr h="315334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Oxides</a:t>
                      </a:r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Al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MnO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MgO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CaO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Na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K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multiply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CIPW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Norm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3800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45.48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16.41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2.09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9.29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11.65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10.46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2.06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0.27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98.85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5956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(divide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918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proportions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0.758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0.012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0.161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0.013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0.130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0.291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0.187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0.033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0.003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0.001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Q (Si)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2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Feldspars</a:t>
                      </a:r>
                      <a:endParaRPr lang="it-IT" sz="12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Or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556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Ab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524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An (CaAlSi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278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Foids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Lc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436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Ne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284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44385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Perall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 (Al)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Peralkaline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154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60151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(NaFe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462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122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3906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29956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Olivine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Fo (Mg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29956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Fa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260151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Mt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baseline="0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He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  <a:tr h="252268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Il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152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4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Ap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(Ca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3.33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310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5"/>
                  </a:ext>
                </a:extLst>
              </a:tr>
              <a:tr h="28594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" name="CasellaDiTesto 4"/>
          <p:cNvSpPr txBox="1">
            <a:spLocks noChangeArrowheads="1"/>
          </p:cNvSpPr>
          <p:nvPr/>
        </p:nvSpPr>
        <p:spPr bwMode="auto">
          <a:xfrm>
            <a:off x="7002463" y="63230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0.001</a:t>
            </a:r>
          </a:p>
        </p:txBody>
      </p:sp>
      <p:sp>
        <p:nvSpPr>
          <p:cNvPr id="6" name="CasellaDiTesto 5"/>
          <p:cNvSpPr txBox="1">
            <a:spLocks noChangeArrowheads="1"/>
          </p:cNvSpPr>
          <p:nvPr/>
        </p:nvSpPr>
        <p:spPr bwMode="auto">
          <a:xfrm>
            <a:off x="5497513" y="63230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0.003</a:t>
            </a:r>
          </a:p>
        </p:txBody>
      </p:sp>
      <p:sp>
        <p:nvSpPr>
          <p:cNvPr id="7" name="CasellaDiTesto 6"/>
          <p:cNvSpPr txBox="1">
            <a:spLocks noChangeArrowheads="1"/>
          </p:cNvSpPr>
          <p:nvPr/>
        </p:nvSpPr>
        <p:spPr bwMode="auto">
          <a:xfrm>
            <a:off x="2405063" y="60674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0.012</a:t>
            </a:r>
          </a:p>
        </p:txBody>
      </p:sp>
      <p:sp>
        <p:nvSpPr>
          <p:cNvPr id="8" name="CasellaDiTesto 7"/>
          <p:cNvSpPr txBox="1">
            <a:spLocks noChangeArrowheads="1"/>
          </p:cNvSpPr>
          <p:nvPr/>
        </p:nvSpPr>
        <p:spPr bwMode="auto">
          <a:xfrm>
            <a:off x="4025900" y="60674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0.012</a:t>
            </a:r>
          </a:p>
        </p:txBody>
      </p:sp>
      <p:sp>
        <p:nvSpPr>
          <p:cNvPr id="9" name="CasellaDiTesto 8"/>
          <p:cNvSpPr txBox="1">
            <a:spLocks noChangeArrowheads="1"/>
          </p:cNvSpPr>
          <p:nvPr/>
        </p:nvSpPr>
        <p:spPr bwMode="auto">
          <a:xfrm>
            <a:off x="3494088" y="55816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0.013</a:t>
            </a:r>
          </a:p>
        </p:txBody>
      </p:sp>
      <p:sp>
        <p:nvSpPr>
          <p:cNvPr id="10" name="CasellaDiTesto 9"/>
          <p:cNvSpPr txBox="1">
            <a:spLocks noChangeArrowheads="1"/>
          </p:cNvSpPr>
          <p:nvPr/>
        </p:nvSpPr>
        <p:spPr bwMode="auto">
          <a:xfrm>
            <a:off x="4014788" y="55816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0.013</a:t>
            </a:r>
          </a:p>
        </p:txBody>
      </p:sp>
      <p:sp>
        <p:nvSpPr>
          <p:cNvPr id="11" name="CasellaDiTesto 10"/>
          <p:cNvSpPr txBox="1">
            <a:spLocks noChangeArrowheads="1"/>
          </p:cNvSpPr>
          <p:nvPr/>
        </p:nvSpPr>
        <p:spPr bwMode="auto">
          <a:xfrm>
            <a:off x="6515100" y="13223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0.003</a:t>
            </a:r>
          </a:p>
        </p:txBody>
      </p:sp>
      <p:sp>
        <p:nvSpPr>
          <p:cNvPr id="12" name="CasellaDiTesto 11"/>
          <p:cNvSpPr txBox="1">
            <a:spLocks noChangeArrowheads="1"/>
          </p:cNvSpPr>
          <p:nvPr/>
        </p:nvSpPr>
        <p:spPr bwMode="auto">
          <a:xfrm>
            <a:off x="2949575" y="13223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0.003</a:t>
            </a:r>
          </a:p>
        </p:txBody>
      </p:sp>
      <p:sp>
        <p:nvSpPr>
          <p:cNvPr id="13" name="CasellaDiTesto 12"/>
          <p:cNvSpPr txBox="1">
            <a:spLocks noChangeArrowheads="1"/>
          </p:cNvSpPr>
          <p:nvPr/>
        </p:nvSpPr>
        <p:spPr bwMode="auto">
          <a:xfrm>
            <a:off x="6016625" y="15668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0.033</a:t>
            </a:r>
          </a:p>
        </p:txBody>
      </p:sp>
      <p:sp>
        <p:nvSpPr>
          <p:cNvPr id="14" name="CasellaDiTesto 13"/>
          <p:cNvSpPr txBox="1">
            <a:spLocks noChangeArrowheads="1"/>
          </p:cNvSpPr>
          <p:nvPr/>
        </p:nvSpPr>
        <p:spPr bwMode="auto">
          <a:xfrm>
            <a:off x="2949575" y="15668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0.033</a:t>
            </a:r>
          </a:p>
        </p:txBody>
      </p:sp>
      <p:sp>
        <p:nvSpPr>
          <p:cNvPr id="15" name="CasellaDiTesto 14"/>
          <p:cNvSpPr txBox="1">
            <a:spLocks noChangeArrowheads="1"/>
          </p:cNvSpPr>
          <p:nvPr/>
        </p:nvSpPr>
        <p:spPr bwMode="auto">
          <a:xfrm>
            <a:off x="2949575" y="18129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0.125</a:t>
            </a:r>
          </a:p>
        </p:txBody>
      </p:sp>
      <p:sp>
        <p:nvSpPr>
          <p:cNvPr id="16" name="CasellaDiTesto 15"/>
          <p:cNvSpPr txBox="1">
            <a:spLocks noChangeArrowheads="1"/>
          </p:cNvSpPr>
          <p:nvPr/>
        </p:nvSpPr>
        <p:spPr bwMode="auto">
          <a:xfrm>
            <a:off x="5516563" y="18129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0.125</a:t>
            </a:r>
          </a:p>
        </p:txBody>
      </p:sp>
      <p:sp>
        <p:nvSpPr>
          <p:cNvPr id="17" name="CasellaDiTesto 16"/>
          <p:cNvSpPr txBox="1">
            <a:spLocks noChangeArrowheads="1"/>
          </p:cNvSpPr>
          <p:nvPr/>
        </p:nvSpPr>
        <p:spPr bwMode="auto">
          <a:xfrm>
            <a:off x="5505450" y="3525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0.059</a:t>
            </a:r>
          </a:p>
        </p:txBody>
      </p:sp>
      <p:sp>
        <p:nvSpPr>
          <p:cNvPr id="18" name="CasellaDiTesto 17"/>
          <p:cNvSpPr txBox="1">
            <a:spLocks noChangeArrowheads="1"/>
          </p:cNvSpPr>
          <p:nvPr/>
        </p:nvSpPr>
        <p:spPr bwMode="auto">
          <a:xfrm>
            <a:off x="5000625" y="37592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0.043</a:t>
            </a:r>
          </a:p>
        </p:txBody>
      </p:sp>
      <p:sp>
        <p:nvSpPr>
          <p:cNvPr id="19" name="CasellaDiTesto 18"/>
          <p:cNvSpPr txBox="1">
            <a:spLocks noChangeArrowheads="1"/>
          </p:cNvSpPr>
          <p:nvPr/>
        </p:nvSpPr>
        <p:spPr bwMode="auto">
          <a:xfrm>
            <a:off x="4016375" y="39941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0.016</a:t>
            </a:r>
          </a:p>
        </p:txBody>
      </p:sp>
      <p:sp>
        <p:nvSpPr>
          <p:cNvPr id="20" name="CasellaDiTesto 19"/>
          <p:cNvSpPr txBox="1">
            <a:spLocks noChangeArrowheads="1"/>
          </p:cNvSpPr>
          <p:nvPr/>
        </p:nvSpPr>
        <p:spPr bwMode="auto">
          <a:xfrm>
            <a:off x="5000625" y="44862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0.248</a:t>
            </a:r>
          </a:p>
        </p:txBody>
      </p:sp>
      <p:sp>
        <p:nvSpPr>
          <p:cNvPr id="21" name="CasellaDiTesto 20"/>
          <p:cNvSpPr txBox="1">
            <a:spLocks noChangeArrowheads="1"/>
          </p:cNvSpPr>
          <p:nvPr/>
        </p:nvSpPr>
        <p:spPr bwMode="auto">
          <a:xfrm>
            <a:off x="4016375" y="47212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0.089</a:t>
            </a:r>
          </a:p>
        </p:txBody>
      </p:sp>
      <p:sp>
        <p:nvSpPr>
          <p:cNvPr id="22" name="CasellaDiTesto 21"/>
          <p:cNvSpPr txBox="1">
            <a:spLocks noChangeArrowheads="1"/>
          </p:cNvSpPr>
          <p:nvPr/>
        </p:nvSpPr>
        <p:spPr bwMode="auto">
          <a:xfrm>
            <a:off x="1906588" y="13335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0.018</a:t>
            </a:r>
          </a:p>
        </p:txBody>
      </p:sp>
      <p:sp>
        <p:nvSpPr>
          <p:cNvPr id="23" name="CasellaDiTesto 22"/>
          <p:cNvSpPr txBox="1">
            <a:spLocks noChangeArrowheads="1"/>
          </p:cNvSpPr>
          <p:nvPr/>
        </p:nvSpPr>
        <p:spPr bwMode="auto">
          <a:xfrm>
            <a:off x="1906588" y="15795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0.198</a:t>
            </a:r>
          </a:p>
        </p:txBody>
      </p:sp>
      <p:sp>
        <p:nvSpPr>
          <p:cNvPr id="24" name="CasellaDiTesto 23"/>
          <p:cNvSpPr txBox="1">
            <a:spLocks noChangeArrowheads="1"/>
          </p:cNvSpPr>
          <p:nvPr/>
        </p:nvSpPr>
        <p:spPr bwMode="auto">
          <a:xfrm>
            <a:off x="1906588" y="1801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0.250</a:t>
            </a:r>
          </a:p>
        </p:txBody>
      </p:sp>
      <p:sp>
        <p:nvSpPr>
          <p:cNvPr id="25" name="CasellaDiTesto 24"/>
          <p:cNvSpPr txBox="1">
            <a:spLocks noChangeArrowheads="1"/>
          </p:cNvSpPr>
          <p:nvPr/>
        </p:nvSpPr>
        <p:spPr bwMode="auto">
          <a:xfrm>
            <a:off x="1906588" y="3525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0.059</a:t>
            </a:r>
          </a:p>
        </p:txBody>
      </p:sp>
      <p:sp>
        <p:nvSpPr>
          <p:cNvPr id="26" name="CasellaDiTesto 25"/>
          <p:cNvSpPr txBox="1">
            <a:spLocks noChangeArrowheads="1"/>
          </p:cNvSpPr>
          <p:nvPr/>
        </p:nvSpPr>
        <p:spPr bwMode="auto">
          <a:xfrm>
            <a:off x="1906588" y="37592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0.043</a:t>
            </a:r>
          </a:p>
        </p:txBody>
      </p:sp>
      <p:sp>
        <p:nvSpPr>
          <p:cNvPr id="27" name="CasellaDiTesto 26"/>
          <p:cNvSpPr txBox="1">
            <a:spLocks noChangeArrowheads="1"/>
          </p:cNvSpPr>
          <p:nvPr/>
        </p:nvSpPr>
        <p:spPr bwMode="auto">
          <a:xfrm>
            <a:off x="1906588" y="40179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0.016</a:t>
            </a:r>
          </a:p>
        </p:txBody>
      </p:sp>
      <p:sp>
        <p:nvSpPr>
          <p:cNvPr id="28" name="CasellaDiTesto 27"/>
          <p:cNvSpPr txBox="1">
            <a:spLocks noChangeArrowheads="1"/>
          </p:cNvSpPr>
          <p:nvPr/>
        </p:nvSpPr>
        <p:spPr bwMode="auto">
          <a:xfrm>
            <a:off x="1906588" y="44862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0.248</a:t>
            </a:r>
          </a:p>
        </p:txBody>
      </p:sp>
      <p:sp>
        <p:nvSpPr>
          <p:cNvPr id="29" name="CasellaDiTesto 28"/>
          <p:cNvSpPr txBox="1">
            <a:spLocks noChangeArrowheads="1"/>
          </p:cNvSpPr>
          <p:nvPr/>
        </p:nvSpPr>
        <p:spPr bwMode="auto">
          <a:xfrm>
            <a:off x="1906588" y="47212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0.089</a:t>
            </a:r>
          </a:p>
        </p:txBody>
      </p:sp>
      <p:sp>
        <p:nvSpPr>
          <p:cNvPr id="31" name="CasellaDiTesto 30"/>
          <p:cNvSpPr txBox="1">
            <a:spLocks noChangeArrowheads="1"/>
          </p:cNvSpPr>
          <p:nvPr/>
        </p:nvSpPr>
        <p:spPr bwMode="auto">
          <a:xfrm>
            <a:off x="2500313" y="2855913"/>
            <a:ext cx="1782762" cy="7080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rgbClr val="FF0000"/>
                </a:solidFill>
                <a:effectLst/>
                <a:latin typeface="Calibri" pitchFamily="34" charset="0"/>
              </a:rPr>
              <a:t>Too much Si consumed!</a:t>
            </a:r>
          </a:p>
        </p:txBody>
      </p:sp>
      <p:sp>
        <p:nvSpPr>
          <p:cNvPr id="32" name="CasellaDiTesto 31"/>
          <p:cNvSpPr txBox="1">
            <a:spLocks noChangeArrowheads="1"/>
          </p:cNvSpPr>
          <p:nvPr/>
        </p:nvSpPr>
        <p:spPr bwMode="auto">
          <a:xfrm>
            <a:off x="2840038" y="2081217"/>
            <a:ext cx="381000" cy="457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Y</a:t>
            </a:r>
          </a:p>
        </p:txBody>
      </p:sp>
      <p:sp>
        <p:nvSpPr>
          <p:cNvPr id="33" name="Freccia a destra 32"/>
          <p:cNvSpPr/>
          <p:nvPr/>
        </p:nvSpPr>
        <p:spPr bwMode="auto">
          <a:xfrm>
            <a:off x="3219450" y="2222504"/>
            <a:ext cx="581025" cy="185738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4" name="CasellaDiTesto 33"/>
          <p:cNvSpPr txBox="1">
            <a:spLocks noChangeArrowheads="1"/>
          </p:cNvSpPr>
          <p:nvPr/>
        </p:nvSpPr>
        <p:spPr bwMode="auto">
          <a:xfrm>
            <a:off x="3805238" y="2111379"/>
            <a:ext cx="4713287" cy="4000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Available Si</a:t>
            </a:r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=</a:t>
            </a:r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S</a:t>
            </a:r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=</a:t>
            </a:r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Original Si - Y</a:t>
            </a:r>
          </a:p>
        </p:txBody>
      </p:sp>
      <p:sp>
        <p:nvSpPr>
          <p:cNvPr id="36" name="CasellaDiTesto 35"/>
          <p:cNvSpPr txBox="1">
            <a:spLocks noChangeArrowheads="1"/>
          </p:cNvSpPr>
          <p:nvPr/>
        </p:nvSpPr>
        <p:spPr bwMode="auto">
          <a:xfrm>
            <a:off x="2911475" y="4506278"/>
            <a:ext cx="378630" cy="46166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2400" b="1" dirty="0">
                <a:solidFill>
                  <a:schemeClr val="tx1"/>
                </a:solidFill>
                <a:effectLst/>
                <a:latin typeface="Calibri" pitchFamily="34" charset="0"/>
              </a:rPr>
              <a:t>H</a:t>
            </a:r>
          </a:p>
        </p:txBody>
      </p:sp>
      <p:sp>
        <p:nvSpPr>
          <p:cNvPr id="37" name="CasellaDiTesto 36"/>
          <p:cNvSpPr txBox="1">
            <a:spLocks noChangeArrowheads="1"/>
          </p:cNvSpPr>
          <p:nvPr/>
        </p:nvSpPr>
        <p:spPr bwMode="auto">
          <a:xfrm>
            <a:off x="5567363" y="2673350"/>
            <a:ext cx="3471862" cy="10160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We can have two cases:</a:t>
            </a:r>
          </a:p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S&gt;(H/2)</a:t>
            </a:r>
          </a:p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S&lt;(H/2)</a:t>
            </a:r>
          </a:p>
        </p:txBody>
      </p:sp>
      <p:sp>
        <p:nvSpPr>
          <p:cNvPr id="38" name="Freccia a destra 37"/>
          <p:cNvSpPr/>
          <p:nvPr/>
        </p:nvSpPr>
        <p:spPr bwMode="auto">
          <a:xfrm>
            <a:off x="2535238" y="2222504"/>
            <a:ext cx="363537" cy="185738"/>
          </a:xfrm>
          <a:prstGeom prst="right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" name="Freccia a destra 38"/>
          <p:cNvSpPr/>
          <p:nvPr/>
        </p:nvSpPr>
        <p:spPr bwMode="auto">
          <a:xfrm>
            <a:off x="2535238" y="4652963"/>
            <a:ext cx="439737" cy="185737"/>
          </a:xfrm>
          <a:prstGeom prst="rightArrow">
            <a:avLst>
              <a:gd name="adj1" fmla="val 50000"/>
              <a:gd name="adj2" fmla="val 82916"/>
            </a:avLst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0" name="Rettangolo arrotondato 29"/>
          <p:cNvSpPr/>
          <p:nvPr/>
        </p:nvSpPr>
        <p:spPr bwMode="auto">
          <a:xfrm>
            <a:off x="1941513" y="1301115"/>
            <a:ext cx="584200" cy="2995613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5" name="Rettangolo arrotondato 34"/>
          <p:cNvSpPr/>
          <p:nvPr/>
        </p:nvSpPr>
        <p:spPr bwMode="auto">
          <a:xfrm>
            <a:off x="1939925" y="4421188"/>
            <a:ext cx="582613" cy="614362"/>
          </a:xfrm>
          <a:prstGeom prst="roundRect">
            <a:avLst/>
          </a:prstGeom>
          <a:noFill/>
          <a:ln w="381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4" name="CasellaDiTesto 43"/>
          <p:cNvSpPr txBox="1">
            <a:spLocks noChangeArrowheads="1"/>
          </p:cNvSpPr>
          <p:nvPr/>
        </p:nvSpPr>
        <p:spPr bwMode="auto">
          <a:xfrm>
            <a:off x="1906588" y="50053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0.120</a:t>
            </a:r>
          </a:p>
        </p:txBody>
      </p:sp>
      <p:sp>
        <p:nvSpPr>
          <p:cNvPr id="45" name="CasellaDiTesto 44"/>
          <p:cNvSpPr txBox="1">
            <a:spLocks noChangeArrowheads="1"/>
          </p:cNvSpPr>
          <p:nvPr/>
        </p:nvSpPr>
        <p:spPr bwMode="auto">
          <a:xfrm>
            <a:off x="1906588" y="53101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dirty="0">
                <a:solidFill>
                  <a:srgbClr val="FF0000"/>
                </a:solidFill>
                <a:effectLst/>
                <a:latin typeface="Calibri" pitchFamily="34" charset="0"/>
              </a:rPr>
              <a:t>0.043</a:t>
            </a:r>
          </a:p>
        </p:txBody>
      </p:sp>
      <p:sp>
        <p:nvSpPr>
          <p:cNvPr id="46" name="Freccia a destra 45"/>
          <p:cNvSpPr/>
          <p:nvPr/>
        </p:nvSpPr>
        <p:spPr bwMode="auto">
          <a:xfrm flipH="1">
            <a:off x="2492375" y="4816475"/>
            <a:ext cx="2565400" cy="609600"/>
          </a:xfrm>
          <a:prstGeom prst="rightArrow">
            <a:avLst>
              <a:gd name="adj1" fmla="val 50000"/>
              <a:gd name="adj2" fmla="val 82916"/>
            </a:avLst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r>
              <a:rPr lang="en-GB" sz="1600">
                <a:solidFill>
                  <a:schemeClr val="bg1"/>
                </a:solidFill>
                <a:latin typeface="Calibri" pitchFamily="34" charset="0"/>
              </a:rPr>
              <a:t>        How much Si?</a:t>
            </a:r>
          </a:p>
        </p:txBody>
      </p:sp>
      <p:sp>
        <p:nvSpPr>
          <p:cNvPr id="47" name="CasellaDiTesto 46"/>
          <p:cNvSpPr txBox="1">
            <a:spLocks noChangeArrowheads="1"/>
          </p:cNvSpPr>
          <p:nvPr/>
        </p:nvSpPr>
        <p:spPr bwMode="auto">
          <a:xfrm>
            <a:off x="5000625" y="49625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0.241</a:t>
            </a:r>
          </a:p>
        </p:txBody>
      </p:sp>
      <p:sp>
        <p:nvSpPr>
          <p:cNvPr id="50" name="CasellaDiTesto 49"/>
          <p:cNvSpPr txBox="1">
            <a:spLocks noChangeArrowheads="1"/>
          </p:cNvSpPr>
          <p:nvPr/>
        </p:nvSpPr>
        <p:spPr bwMode="auto">
          <a:xfrm>
            <a:off x="4025900" y="52847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0.087</a:t>
            </a:r>
          </a:p>
        </p:txBody>
      </p:sp>
      <p:sp>
        <p:nvSpPr>
          <p:cNvPr id="51" name="CasellaDiTesto 50"/>
          <p:cNvSpPr txBox="1">
            <a:spLocks noChangeArrowheads="1"/>
          </p:cNvSpPr>
          <p:nvPr/>
        </p:nvSpPr>
        <p:spPr bwMode="auto">
          <a:xfrm>
            <a:off x="5000625" y="44926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0.007</a:t>
            </a:r>
          </a:p>
        </p:txBody>
      </p:sp>
      <p:sp>
        <p:nvSpPr>
          <p:cNvPr id="52" name="CasellaDiTesto 51"/>
          <p:cNvSpPr txBox="1">
            <a:spLocks noChangeArrowheads="1"/>
          </p:cNvSpPr>
          <p:nvPr/>
        </p:nvSpPr>
        <p:spPr bwMode="auto">
          <a:xfrm>
            <a:off x="4025900" y="47117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0.002</a:t>
            </a:r>
          </a:p>
        </p:txBody>
      </p:sp>
      <p:sp>
        <p:nvSpPr>
          <p:cNvPr id="53" name="CasellaDiTesto 52"/>
          <p:cNvSpPr txBox="1">
            <a:spLocks noChangeArrowheads="1"/>
          </p:cNvSpPr>
          <p:nvPr/>
        </p:nvSpPr>
        <p:spPr bwMode="auto">
          <a:xfrm>
            <a:off x="1906588" y="44862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0.007</a:t>
            </a:r>
          </a:p>
        </p:txBody>
      </p:sp>
      <p:sp>
        <p:nvSpPr>
          <p:cNvPr id="54" name="CasellaDiTesto 53"/>
          <p:cNvSpPr txBox="1">
            <a:spLocks noChangeArrowheads="1"/>
          </p:cNvSpPr>
          <p:nvPr/>
        </p:nvSpPr>
        <p:spPr bwMode="auto">
          <a:xfrm>
            <a:off x="1906588" y="47180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0.002</a:t>
            </a:r>
          </a:p>
        </p:txBody>
      </p:sp>
      <p:sp>
        <p:nvSpPr>
          <p:cNvPr id="56" name="CasellaDiTesto 55"/>
          <p:cNvSpPr txBox="1">
            <a:spLocks noChangeArrowheads="1"/>
          </p:cNvSpPr>
          <p:nvPr/>
        </p:nvSpPr>
        <p:spPr bwMode="auto">
          <a:xfrm>
            <a:off x="190817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7" name="CasellaDiTesto 56"/>
          <p:cNvSpPr txBox="1">
            <a:spLocks noChangeArrowheads="1"/>
          </p:cNvSpPr>
          <p:nvPr/>
        </p:nvSpPr>
        <p:spPr bwMode="auto">
          <a:xfrm>
            <a:off x="24003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8" name="CasellaDiTesto 57"/>
          <p:cNvSpPr txBox="1">
            <a:spLocks noChangeArrowheads="1"/>
          </p:cNvSpPr>
          <p:nvPr/>
        </p:nvSpPr>
        <p:spPr bwMode="auto">
          <a:xfrm>
            <a:off x="294005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9" name="CasellaDiTesto 58"/>
          <p:cNvSpPr txBox="1">
            <a:spLocks noChangeArrowheads="1"/>
          </p:cNvSpPr>
          <p:nvPr/>
        </p:nvSpPr>
        <p:spPr bwMode="auto">
          <a:xfrm>
            <a:off x="350202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0" name="CasellaDiTesto 59"/>
          <p:cNvSpPr txBox="1">
            <a:spLocks noChangeArrowheads="1"/>
          </p:cNvSpPr>
          <p:nvPr/>
        </p:nvSpPr>
        <p:spPr bwMode="auto">
          <a:xfrm>
            <a:off x="4017963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1" name="CasellaDiTesto 60"/>
          <p:cNvSpPr txBox="1">
            <a:spLocks noChangeArrowheads="1"/>
          </p:cNvSpPr>
          <p:nvPr/>
        </p:nvSpPr>
        <p:spPr bwMode="auto">
          <a:xfrm>
            <a:off x="4510088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2" name="CasellaDiTesto 61"/>
          <p:cNvSpPr txBox="1">
            <a:spLocks noChangeArrowheads="1"/>
          </p:cNvSpPr>
          <p:nvPr/>
        </p:nvSpPr>
        <p:spPr bwMode="auto">
          <a:xfrm>
            <a:off x="49911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3" name="CasellaDiTesto 62"/>
          <p:cNvSpPr txBox="1">
            <a:spLocks noChangeArrowheads="1"/>
          </p:cNvSpPr>
          <p:nvPr/>
        </p:nvSpPr>
        <p:spPr bwMode="auto">
          <a:xfrm>
            <a:off x="5507038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4" name="CasellaDiTesto 63"/>
          <p:cNvSpPr txBox="1">
            <a:spLocks noChangeArrowheads="1"/>
          </p:cNvSpPr>
          <p:nvPr/>
        </p:nvSpPr>
        <p:spPr bwMode="auto">
          <a:xfrm>
            <a:off x="6011863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5" name="CasellaDiTesto 64"/>
          <p:cNvSpPr txBox="1">
            <a:spLocks noChangeArrowheads="1"/>
          </p:cNvSpPr>
          <p:nvPr/>
        </p:nvSpPr>
        <p:spPr bwMode="auto">
          <a:xfrm>
            <a:off x="65151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6" name="CasellaDiTesto 65"/>
          <p:cNvSpPr txBox="1">
            <a:spLocks noChangeArrowheads="1"/>
          </p:cNvSpPr>
          <p:nvPr/>
        </p:nvSpPr>
        <p:spPr bwMode="auto">
          <a:xfrm>
            <a:off x="700722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7" name="CasellaDiTesto 66"/>
          <p:cNvSpPr txBox="1">
            <a:spLocks noChangeArrowheads="1"/>
          </p:cNvSpPr>
          <p:nvPr/>
        </p:nvSpPr>
        <p:spPr bwMode="auto">
          <a:xfrm>
            <a:off x="8494713" y="134937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1.67</a:t>
            </a:r>
          </a:p>
        </p:txBody>
      </p:sp>
      <p:sp>
        <p:nvSpPr>
          <p:cNvPr id="68" name="CasellaDiTesto 67"/>
          <p:cNvSpPr txBox="1">
            <a:spLocks noChangeArrowheads="1"/>
          </p:cNvSpPr>
          <p:nvPr/>
        </p:nvSpPr>
        <p:spPr bwMode="auto">
          <a:xfrm>
            <a:off x="8494713" y="15827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17.29</a:t>
            </a:r>
          </a:p>
        </p:txBody>
      </p:sp>
      <p:sp>
        <p:nvSpPr>
          <p:cNvPr id="69" name="CasellaDiTesto 68"/>
          <p:cNvSpPr txBox="1">
            <a:spLocks noChangeArrowheads="1"/>
          </p:cNvSpPr>
          <p:nvPr/>
        </p:nvSpPr>
        <p:spPr bwMode="auto">
          <a:xfrm>
            <a:off x="8494713" y="18176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34.75</a:t>
            </a:r>
          </a:p>
        </p:txBody>
      </p:sp>
      <p:sp>
        <p:nvSpPr>
          <p:cNvPr id="71" name="CasellaDiTesto 70"/>
          <p:cNvSpPr txBox="1">
            <a:spLocks noChangeArrowheads="1"/>
          </p:cNvSpPr>
          <p:nvPr/>
        </p:nvSpPr>
        <p:spPr bwMode="auto">
          <a:xfrm>
            <a:off x="8494713" y="352901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6.84</a:t>
            </a:r>
          </a:p>
        </p:txBody>
      </p:sp>
      <p:sp>
        <p:nvSpPr>
          <p:cNvPr id="72" name="CasellaDiTesto 71"/>
          <p:cNvSpPr txBox="1">
            <a:spLocks noChangeArrowheads="1"/>
          </p:cNvSpPr>
          <p:nvPr/>
        </p:nvSpPr>
        <p:spPr bwMode="auto">
          <a:xfrm>
            <a:off x="8494713" y="378777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4.30</a:t>
            </a:r>
          </a:p>
        </p:txBody>
      </p:sp>
      <p:sp>
        <p:nvSpPr>
          <p:cNvPr id="73" name="CasellaDiTesto 72"/>
          <p:cNvSpPr txBox="1">
            <a:spLocks noChangeArrowheads="1"/>
          </p:cNvSpPr>
          <p:nvPr/>
        </p:nvSpPr>
        <p:spPr bwMode="auto">
          <a:xfrm>
            <a:off x="8494713" y="401002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2.11</a:t>
            </a:r>
          </a:p>
        </p:txBody>
      </p:sp>
      <p:sp>
        <p:nvSpPr>
          <p:cNvPr id="74" name="CasellaDiTesto 73"/>
          <p:cNvSpPr txBox="1">
            <a:spLocks noChangeArrowheads="1"/>
          </p:cNvSpPr>
          <p:nvPr/>
        </p:nvSpPr>
        <p:spPr bwMode="auto">
          <a:xfrm>
            <a:off x="8494713" y="447992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0.80</a:t>
            </a:r>
          </a:p>
        </p:txBody>
      </p:sp>
      <p:sp>
        <p:nvSpPr>
          <p:cNvPr id="75" name="CasellaDiTesto 74"/>
          <p:cNvSpPr txBox="1">
            <a:spLocks noChangeArrowheads="1"/>
          </p:cNvSpPr>
          <p:nvPr/>
        </p:nvSpPr>
        <p:spPr bwMode="auto">
          <a:xfrm>
            <a:off x="8494713" y="471646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0.40</a:t>
            </a:r>
          </a:p>
        </p:txBody>
      </p:sp>
      <p:sp>
        <p:nvSpPr>
          <p:cNvPr id="76" name="CasellaDiTesto 75"/>
          <p:cNvSpPr txBox="1">
            <a:spLocks noChangeArrowheads="1"/>
          </p:cNvSpPr>
          <p:nvPr/>
        </p:nvSpPr>
        <p:spPr bwMode="auto">
          <a:xfrm>
            <a:off x="8494713" y="49847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16.80</a:t>
            </a:r>
          </a:p>
        </p:txBody>
      </p:sp>
      <p:sp>
        <p:nvSpPr>
          <p:cNvPr id="77" name="CasellaDiTesto 76"/>
          <p:cNvSpPr txBox="1">
            <a:spLocks noChangeArrowheads="1"/>
          </p:cNvSpPr>
          <p:nvPr/>
        </p:nvSpPr>
        <p:spPr bwMode="auto">
          <a:xfrm>
            <a:off x="8494713" y="528955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8.77</a:t>
            </a:r>
          </a:p>
        </p:txBody>
      </p:sp>
      <p:sp>
        <p:nvSpPr>
          <p:cNvPr id="78" name="CasellaDiTesto 77"/>
          <p:cNvSpPr txBox="1">
            <a:spLocks noChangeArrowheads="1"/>
          </p:cNvSpPr>
          <p:nvPr/>
        </p:nvSpPr>
        <p:spPr bwMode="auto">
          <a:xfrm>
            <a:off x="8494713" y="5576888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3.02</a:t>
            </a:r>
          </a:p>
        </p:txBody>
      </p:sp>
      <p:sp>
        <p:nvSpPr>
          <p:cNvPr id="79" name="CasellaDiTesto 78"/>
          <p:cNvSpPr txBox="1">
            <a:spLocks noChangeArrowheads="1"/>
          </p:cNvSpPr>
          <p:nvPr/>
        </p:nvSpPr>
        <p:spPr bwMode="auto">
          <a:xfrm>
            <a:off x="8494713" y="605155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1.82</a:t>
            </a:r>
          </a:p>
        </p:txBody>
      </p:sp>
      <p:sp>
        <p:nvSpPr>
          <p:cNvPr id="80" name="CasellaDiTesto 79"/>
          <p:cNvSpPr txBox="1">
            <a:spLocks noChangeArrowheads="1"/>
          </p:cNvSpPr>
          <p:nvPr/>
        </p:nvSpPr>
        <p:spPr bwMode="auto">
          <a:xfrm>
            <a:off x="8494713" y="6319838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0.31</a:t>
            </a:r>
          </a:p>
        </p:txBody>
      </p:sp>
      <p:sp>
        <p:nvSpPr>
          <p:cNvPr id="81" name="CasellaDiTesto 80"/>
          <p:cNvSpPr txBox="1">
            <a:spLocks noChangeArrowheads="1"/>
          </p:cNvSpPr>
          <p:nvPr/>
        </p:nvSpPr>
        <p:spPr bwMode="auto">
          <a:xfrm>
            <a:off x="8451850" y="6559550"/>
            <a:ext cx="65594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99.88</a:t>
            </a:r>
          </a:p>
        </p:txBody>
      </p:sp>
      <p:sp>
        <p:nvSpPr>
          <p:cNvPr id="40" name="CasellaDiTesto 39"/>
          <p:cNvSpPr txBox="1">
            <a:spLocks noChangeArrowheads="1"/>
          </p:cNvSpPr>
          <p:nvPr/>
        </p:nvSpPr>
        <p:spPr bwMode="auto">
          <a:xfrm>
            <a:off x="1870075" y="5597525"/>
            <a:ext cx="7208838" cy="12001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In this case S is high: S&gt;(H/2).</a:t>
            </a:r>
          </a:p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S = </a:t>
            </a:r>
            <a:r>
              <a:rPr lang="en-GB" sz="2400" b="1">
                <a:solidFill>
                  <a:srgbClr val="FF0000"/>
                </a:solidFill>
                <a:effectLst/>
                <a:latin typeface="Calibri" pitchFamily="34" charset="0"/>
              </a:rPr>
              <a:t>0.173</a:t>
            </a: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   H/2 = </a:t>
            </a:r>
            <a:r>
              <a:rPr lang="en-GB" sz="2400" b="1">
                <a:solidFill>
                  <a:srgbClr val="FF0000"/>
                </a:solidFill>
                <a:effectLst/>
                <a:latin typeface="Calibri" pitchFamily="34" charset="0"/>
              </a:rPr>
              <a:t>0.169</a:t>
            </a:r>
          </a:p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We will have Opx and Ol </a:t>
            </a:r>
            <a:r>
              <a:rPr lang="en-GB" sz="2400" b="1" u="sng">
                <a:solidFill>
                  <a:schemeClr val="tx1"/>
                </a:solidFill>
                <a:effectLst/>
                <a:latin typeface="Calibri" pitchFamily="34" charset="0"/>
              </a:rPr>
              <a:t>together</a:t>
            </a:r>
          </a:p>
        </p:txBody>
      </p:sp>
      <p:sp>
        <p:nvSpPr>
          <p:cNvPr id="42" name="CasellaDiTesto 41"/>
          <p:cNvSpPr txBox="1">
            <a:spLocks noChangeArrowheads="1"/>
          </p:cNvSpPr>
          <p:nvPr/>
        </p:nvSpPr>
        <p:spPr bwMode="auto">
          <a:xfrm>
            <a:off x="2590800" y="2563813"/>
            <a:ext cx="6511925" cy="16621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200" b="1" dirty="0">
                <a:solidFill>
                  <a:schemeClr val="tx1"/>
                </a:solidFill>
                <a:effectLst/>
                <a:latin typeface="Calibri" pitchFamily="34" charset="0"/>
              </a:rPr>
              <a:t>The amount of Mg and Fe in Opx and Ol are:</a:t>
            </a:r>
          </a:p>
          <a:p>
            <a:pPr marL="3175">
              <a:defRPr/>
            </a:pPr>
            <a:r>
              <a:rPr lang="en-GB" sz="2000" b="1" dirty="0">
                <a:solidFill>
                  <a:srgbClr val="FF0000"/>
                </a:solidFill>
                <a:effectLst/>
                <a:latin typeface="Calibri" pitchFamily="34" charset="0"/>
              </a:rPr>
              <a:t>En</a:t>
            </a:r>
            <a:r>
              <a:rPr lang="en-GB" sz="2000" b="1" dirty="0">
                <a:solidFill>
                  <a:schemeClr val="tx1"/>
                </a:solidFill>
                <a:effectLst/>
                <a:latin typeface="Calibri" pitchFamily="34" charset="0"/>
              </a:rPr>
              <a:t> = Si new Opx * [Mg/(Mg+Fe</a:t>
            </a:r>
            <a:r>
              <a:rPr lang="en-GB" sz="2000" b="1" baseline="30000" dirty="0">
                <a:solidFill>
                  <a:schemeClr val="tx1"/>
                </a:solidFill>
                <a:effectLst/>
                <a:latin typeface="Calibri" pitchFamily="34" charset="0"/>
              </a:rPr>
              <a:t>2+</a:t>
            </a:r>
            <a:r>
              <a:rPr lang="en-GB" sz="2000" b="1" baseline="-25000" dirty="0">
                <a:solidFill>
                  <a:schemeClr val="tx1"/>
                </a:solidFill>
                <a:effectLst/>
                <a:latin typeface="Calibri" pitchFamily="34" charset="0"/>
              </a:rPr>
              <a:t>res</a:t>
            </a:r>
            <a:r>
              <a:rPr lang="en-GB" sz="2000" b="1" dirty="0">
                <a:solidFill>
                  <a:schemeClr val="tx1"/>
                </a:solidFill>
                <a:effectLst/>
                <a:latin typeface="Calibri" pitchFamily="34" charset="0"/>
              </a:rPr>
              <a:t>)]</a:t>
            </a:r>
          </a:p>
          <a:p>
            <a:pPr marL="3175">
              <a:defRPr/>
            </a:pPr>
            <a:r>
              <a:rPr lang="en-GB" sz="2000" b="1" dirty="0">
                <a:solidFill>
                  <a:srgbClr val="FF0000"/>
                </a:solidFill>
                <a:effectLst/>
                <a:latin typeface="Calibri" pitchFamily="34" charset="0"/>
              </a:rPr>
              <a:t>Fs</a:t>
            </a:r>
            <a:r>
              <a:rPr lang="en-GB" sz="2000" b="1" dirty="0">
                <a:solidFill>
                  <a:schemeClr val="tx1"/>
                </a:solidFill>
                <a:effectLst/>
                <a:latin typeface="Calibri" pitchFamily="34" charset="0"/>
              </a:rPr>
              <a:t> = Si new Opx -En</a:t>
            </a:r>
          </a:p>
          <a:p>
            <a:pPr marL="3175">
              <a:defRPr/>
            </a:pPr>
            <a:r>
              <a:rPr lang="en-GB" sz="2000" b="1" dirty="0">
                <a:solidFill>
                  <a:srgbClr val="FF0000"/>
                </a:solidFill>
                <a:effectLst/>
                <a:latin typeface="Calibri" pitchFamily="34" charset="0"/>
              </a:rPr>
              <a:t>Fo</a:t>
            </a:r>
            <a:r>
              <a:rPr lang="en-GB" sz="2000" b="1" dirty="0">
                <a:solidFill>
                  <a:schemeClr val="tx1"/>
                </a:solidFill>
                <a:effectLst/>
                <a:latin typeface="Calibri" pitchFamily="34" charset="0"/>
              </a:rPr>
              <a:t> = remaining Mg</a:t>
            </a:r>
          </a:p>
          <a:p>
            <a:pPr marL="3175">
              <a:defRPr/>
            </a:pPr>
            <a:r>
              <a:rPr lang="en-GB" sz="2000" b="1" dirty="0" err="1">
                <a:solidFill>
                  <a:srgbClr val="FF0000"/>
                </a:solidFill>
                <a:effectLst/>
                <a:latin typeface="Calibri" pitchFamily="34" charset="0"/>
              </a:rPr>
              <a:t>Fa</a:t>
            </a:r>
            <a:r>
              <a:rPr lang="en-GB" sz="2000" b="1" dirty="0">
                <a:solidFill>
                  <a:schemeClr val="tx1"/>
                </a:solidFill>
                <a:effectLst/>
                <a:latin typeface="Calibri" pitchFamily="34" charset="0"/>
              </a:rPr>
              <a:t> = remaining Fe</a:t>
            </a:r>
            <a:endParaRPr lang="en-GB" sz="2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43" name="CasellaDiTesto 42"/>
          <p:cNvSpPr txBox="1">
            <a:spLocks noChangeArrowheads="1"/>
          </p:cNvSpPr>
          <p:nvPr/>
        </p:nvSpPr>
        <p:spPr bwMode="auto">
          <a:xfrm>
            <a:off x="6667500" y="3449638"/>
            <a:ext cx="2328863" cy="7080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000" b="1">
                <a:solidFill>
                  <a:schemeClr val="bg1"/>
                </a:solidFill>
                <a:effectLst/>
                <a:latin typeface="Calibri" pitchFamily="34" charset="0"/>
              </a:rPr>
              <a:t>Mg/(Mg+Fe</a:t>
            </a:r>
            <a:r>
              <a:rPr lang="en-GB" sz="2000" b="1" baseline="30000">
                <a:solidFill>
                  <a:schemeClr val="bg1"/>
                </a:solidFill>
                <a:effectLst/>
                <a:latin typeface="Calibri" pitchFamily="34" charset="0"/>
              </a:rPr>
              <a:t>2+</a:t>
            </a:r>
            <a:r>
              <a:rPr lang="en-GB" sz="2000" b="1" baseline="-25000">
                <a:solidFill>
                  <a:schemeClr val="bg1"/>
                </a:solidFill>
                <a:effectLst/>
                <a:latin typeface="Calibri" pitchFamily="34" charset="0"/>
              </a:rPr>
              <a:t>res</a:t>
            </a:r>
            <a:r>
              <a:rPr lang="en-GB" sz="2000" b="1">
                <a:solidFill>
                  <a:schemeClr val="bg1"/>
                </a:solidFill>
                <a:effectLst/>
                <a:latin typeface="Calibri" pitchFamily="34" charset="0"/>
              </a:rPr>
              <a:t>) = 0.735</a:t>
            </a:r>
            <a:endParaRPr lang="en-GB" sz="2400" b="1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2" name="Rettangolo 81"/>
          <p:cNvSpPr/>
          <p:nvPr/>
        </p:nvSpPr>
        <p:spPr bwMode="auto">
          <a:xfrm>
            <a:off x="427038" y="6565900"/>
            <a:ext cx="1566862" cy="279400"/>
          </a:xfrm>
          <a:prstGeom prst="rect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GB">
                <a:solidFill>
                  <a:schemeClr val="bg1"/>
                </a:solidFill>
                <a:latin typeface="Calibri" pitchFamily="34" charset="0"/>
              </a:rPr>
              <a:t>SUM</a:t>
            </a:r>
          </a:p>
        </p:txBody>
      </p:sp>
      <p:sp>
        <p:nvSpPr>
          <p:cNvPr id="48" name="Freccia a destra 47"/>
          <p:cNvSpPr/>
          <p:nvPr/>
        </p:nvSpPr>
        <p:spPr bwMode="auto">
          <a:xfrm flipH="1">
            <a:off x="2492375" y="5126038"/>
            <a:ext cx="1597025" cy="609600"/>
          </a:xfrm>
          <a:prstGeom prst="rightArrow">
            <a:avLst>
              <a:gd name="adj1" fmla="val 50000"/>
              <a:gd name="adj2" fmla="val 82916"/>
            </a:avLst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9" name="CasellaDiTesto 48"/>
          <p:cNvSpPr txBox="1"/>
          <p:nvPr/>
        </p:nvSpPr>
        <p:spPr>
          <a:xfrm>
            <a:off x="2525713" y="5248275"/>
            <a:ext cx="1408527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1600">
                <a:solidFill>
                  <a:schemeClr val="bg1"/>
                </a:solidFill>
                <a:latin typeface="Calibri" pitchFamily="34" charset="0"/>
              </a:rPr>
              <a:t> How much Si?</a:t>
            </a:r>
          </a:p>
        </p:txBody>
      </p:sp>
      <p:sp>
        <p:nvSpPr>
          <p:cNvPr id="86" name="Parentesi graffa chiusa 85"/>
          <p:cNvSpPr/>
          <p:nvPr/>
        </p:nvSpPr>
        <p:spPr bwMode="auto">
          <a:xfrm>
            <a:off x="2544763" y="4343400"/>
            <a:ext cx="206375" cy="792163"/>
          </a:xfrm>
          <a:prstGeom prst="rightBrac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8" name="Parentesi graffa chiusa 87"/>
          <p:cNvSpPr/>
          <p:nvPr/>
        </p:nvSpPr>
        <p:spPr bwMode="auto">
          <a:xfrm flipH="1">
            <a:off x="2530475" y="3535363"/>
            <a:ext cx="242888" cy="655637"/>
          </a:xfrm>
          <a:prstGeom prst="rightBrace">
            <a:avLst/>
          </a:prstGeom>
          <a:noFill/>
          <a:ln w="381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4" name="CasellaDiTesto 83"/>
          <p:cNvSpPr txBox="1">
            <a:spLocks noChangeArrowheads="1"/>
          </p:cNvSpPr>
          <p:nvPr/>
        </p:nvSpPr>
        <p:spPr bwMode="auto">
          <a:xfrm>
            <a:off x="2933700" y="823913"/>
            <a:ext cx="1509713" cy="4000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Original Si</a:t>
            </a:r>
          </a:p>
        </p:txBody>
      </p:sp>
      <p:sp>
        <p:nvSpPr>
          <p:cNvPr id="85" name="Freccia a destra 84"/>
          <p:cNvSpPr/>
          <p:nvPr/>
        </p:nvSpPr>
        <p:spPr bwMode="auto">
          <a:xfrm>
            <a:off x="2535238" y="904875"/>
            <a:ext cx="363537" cy="185738"/>
          </a:xfrm>
          <a:prstGeom prst="rightArrow">
            <a:avLst/>
          </a:prstGeom>
          <a:solidFill>
            <a:srgbClr val="00CC00"/>
          </a:solidFill>
          <a:ln w="9525" cap="flat" cmpd="sng" algn="ctr">
            <a:solidFill>
              <a:srgbClr val="00CC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9" name="Rettangolo arrotondato 88"/>
          <p:cNvSpPr/>
          <p:nvPr/>
        </p:nvSpPr>
        <p:spPr bwMode="auto">
          <a:xfrm>
            <a:off x="1941513" y="847725"/>
            <a:ext cx="584200" cy="285750"/>
          </a:xfrm>
          <a:prstGeom prst="roundRect">
            <a:avLst/>
          </a:prstGeom>
          <a:noFill/>
          <a:ln w="38100" cap="flat" cmpd="sng" algn="ctr">
            <a:solidFill>
              <a:srgbClr val="00CC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1" name="CasellaDiTesto 40"/>
          <p:cNvSpPr txBox="1">
            <a:spLocks noChangeArrowheads="1"/>
          </p:cNvSpPr>
          <p:nvPr/>
        </p:nvSpPr>
        <p:spPr bwMode="auto">
          <a:xfrm>
            <a:off x="2590800" y="817563"/>
            <a:ext cx="6275388" cy="12001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The next step is to distribute Si, Mg and Fe between Opx and Ol.</a:t>
            </a:r>
          </a:p>
          <a:p>
            <a:pPr>
              <a:defRPr/>
            </a:pPr>
            <a:r>
              <a:rPr lang="en-GB" sz="2400" b="1">
                <a:solidFill>
                  <a:srgbClr val="FF0000"/>
                </a:solidFill>
                <a:latin typeface="Calibri" pitchFamily="34" charset="0"/>
              </a:rPr>
              <a:t>Let Total Si(new Opx) = 2S-H</a:t>
            </a:r>
            <a:endParaRPr lang="en-GB" sz="2800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83" name="CasellaDiTesto 82"/>
          <p:cNvSpPr txBox="1"/>
          <p:nvPr/>
        </p:nvSpPr>
        <p:spPr>
          <a:xfrm>
            <a:off x="7558088" y="1550988"/>
            <a:ext cx="1250950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>
              <a:defRPr/>
            </a:pPr>
            <a:r>
              <a:rPr lang="en-GB" sz="2800">
                <a:solidFill>
                  <a:schemeClr val="tx1"/>
                </a:solidFill>
                <a:latin typeface="Calibri" pitchFamily="34" charset="0"/>
              </a:rPr>
              <a:t>0.009</a:t>
            </a:r>
          </a:p>
        </p:txBody>
      </p:sp>
      <p:sp>
        <p:nvSpPr>
          <p:cNvPr id="87" name="Figura a mano libera 86"/>
          <p:cNvSpPr/>
          <p:nvPr/>
        </p:nvSpPr>
        <p:spPr bwMode="auto">
          <a:xfrm>
            <a:off x="2895600" y="1841500"/>
            <a:ext cx="4792663" cy="2852738"/>
          </a:xfrm>
          <a:custGeom>
            <a:avLst/>
            <a:gdLst>
              <a:gd name="connsiteX0" fmla="*/ 0 w 4792980"/>
              <a:gd name="connsiteY0" fmla="*/ 3063240 h 3063240"/>
              <a:gd name="connsiteX1" fmla="*/ 2461260 w 4792980"/>
              <a:gd name="connsiteY1" fmla="*/ 2316480 h 3063240"/>
              <a:gd name="connsiteX2" fmla="*/ 2667000 w 4792980"/>
              <a:gd name="connsiteY2" fmla="*/ 1737360 h 3063240"/>
              <a:gd name="connsiteX3" fmla="*/ 4792980 w 4792980"/>
              <a:gd name="connsiteY3" fmla="*/ 0 h 3063240"/>
              <a:gd name="connsiteX0" fmla="*/ 0 w 4792980"/>
              <a:gd name="connsiteY0" fmla="*/ 3200400 h 3200400"/>
              <a:gd name="connsiteX1" fmla="*/ 2461260 w 4792980"/>
              <a:gd name="connsiteY1" fmla="*/ 2453640 h 3200400"/>
              <a:gd name="connsiteX2" fmla="*/ 2667000 w 4792980"/>
              <a:gd name="connsiteY2" fmla="*/ 1874520 h 3200400"/>
              <a:gd name="connsiteX3" fmla="*/ 4792980 w 4792980"/>
              <a:gd name="connsiteY3" fmla="*/ 0 h 3200400"/>
              <a:gd name="connsiteX0" fmla="*/ 0 w 4792980"/>
              <a:gd name="connsiteY0" fmla="*/ 3200400 h 3200400"/>
              <a:gd name="connsiteX1" fmla="*/ 2461260 w 4792980"/>
              <a:gd name="connsiteY1" fmla="*/ 2453640 h 3200400"/>
              <a:gd name="connsiteX2" fmla="*/ 2667000 w 4792980"/>
              <a:gd name="connsiteY2" fmla="*/ 1478280 h 3200400"/>
              <a:gd name="connsiteX3" fmla="*/ 4792980 w 4792980"/>
              <a:gd name="connsiteY3" fmla="*/ 0 h 3200400"/>
              <a:gd name="connsiteX0" fmla="*/ 0 w 4792980"/>
              <a:gd name="connsiteY0" fmla="*/ 2853159 h 2853159"/>
              <a:gd name="connsiteX1" fmla="*/ 2461260 w 4792980"/>
              <a:gd name="connsiteY1" fmla="*/ 2106399 h 2853159"/>
              <a:gd name="connsiteX2" fmla="*/ 2667000 w 4792980"/>
              <a:gd name="connsiteY2" fmla="*/ 1131039 h 2853159"/>
              <a:gd name="connsiteX3" fmla="*/ 4792980 w 4792980"/>
              <a:gd name="connsiteY3" fmla="*/ 0 h 2853159"/>
              <a:gd name="connsiteX0" fmla="*/ 0 w 4792980"/>
              <a:gd name="connsiteY0" fmla="*/ 2853159 h 2853159"/>
              <a:gd name="connsiteX1" fmla="*/ 2461260 w 4792980"/>
              <a:gd name="connsiteY1" fmla="*/ 2106399 h 2853159"/>
              <a:gd name="connsiteX2" fmla="*/ 2667000 w 4792980"/>
              <a:gd name="connsiteY2" fmla="*/ 1131039 h 2853159"/>
              <a:gd name="connsiteX3" fmla="*/ 4792980 w 4792980"/>
              <a:gd name="connsiteY3" fmla="*/ 0 h 285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92980" h="2853159">
                <a:moveTo>
                  <a:pt x="0" y="2853159"/>
                </a:moveTo>
                <a:cubicBezTo>
                  <a:pt x="1008380" y="2590269"/>
                  <a:pt x="2016760" y="2393419"/>
                  <a:pt x="2461260" y="2106399"/>
                </a:cubicBezTo>
                <a:cubicBezTo>
                  <a:pt x="2905760" y="1819379"/>
                  <a:pt x="2278380" y="1482105"/>
                  <a:pt x="2667000" y="1131039"/>
                </a:cubicBezTo>
                <a:cubicBezTo>
                  <a:pt x="3055620" y="779973"/>
                  <a:pt x="3681231" y="397848"/>
                  <a:pt x="4792980" y="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2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500"/>
                            </p:stCondLst>
                            <p:childTnLst>
                              <p:par>
                                <p:cTn id="1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2500"/>
                            </p:stCondLst>
                            <p:childTnLst>
                              <p:par>
                                <p:cTn id="1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4500"/>
                            </p:stCondLst>
                            <p:childTnLst>
                              <p:par>
                                <p:cTn id="1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2500"/>
                            </p:stCondLst>
                            <p:childTnLst>
                              <p:par>
                                <p:cTn id="1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4500"/>
                            </p:stCondLst>
                            <p:childTnLst>
                              <p:par>
                                <p:cTn id="1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"/>
                            </p:stCondLst>
                            <p:childTnLst>
                              <p:par>
                                <p:cTn id="2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500"/>
                            </p:stCondLst>
                            <p:childTnLst>
                              <p:par>
                                <p:cTn id="2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"/>
                            </p:stCondLst>
                            <p:childTnLst>
                              <p:par>
                                <p:cTn id="2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0" fill="hold">
                      <p:stCondLst>
                        <p:cond delay="indefinite"/>
                      </p:stCondLst>
                      <p:childTnLst>
                        <p:par>
                          <p:cTn id="281" fill="hold">
                            <p:stCondLst>
                              <p:cond delay="0"/>
                            </p:stCondLst>
                            <p:childTnLst>
                              <p:par>
                                <p:cTn id="28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>
                            <p:stCondLst>
                              <p:cond delay="500"/>
                            </p:stCondLst>
                            <p:childTnLst>
                              <p:par>
                                <p:cTn id="2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9" fill="hold">
                      <p:stCondLst>
                        <p:cond delay="indefinite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00"/>
                            </p:stCondLst>
                            <p:childTnLst>
                              <p:par>
                                <p:cTn id="29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8" fill="hold">
                      <p:stCondLst>
                        <p:cond delay="indefinite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500"/>
                            </p:stCondLst>
                            <p:childTnLst>
                              <p:par>
                                <p:cTn id="3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0" fill="hold">
                      <p:stCondLst>
                        <p:cond delay="indefinite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5" fill="hold">
                            <p:stCondLst>
                              <p:cond delay="500"/>
                            </p:stCondLst>
                            <p:childTnLst>
                              <p:par>
                                <p:cTn id="3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9" fill="hold">
                      <p:stCondLst>
                        <p:cond delay="indefinite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4" fill="hold">
                      <p:stCondLst>
                        <p:cond delay="indefinite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500"/>
                            </p:stCondLst>
                            <p:childTnLst>
                              <p:par>
                                <p:cTn id="3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8" fill="hold">
                      <p:stCondLst>
                        <p:cond delay="indefinite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1" fill="hold">
                      <p:stCondLst>
                        <p:cond delay="indefinite"/>
                      </p:stCondLst>
                      <p:childTnLst>
                        <p:par>
                          <p:cTn id="352" fill="hold">
                            <p:stCondLst>
                              <p:cond delay="0"/>
                            </p:stCondLst>
                            <p:childTnLst>
                              <p:par>
                                <p:cTn id="35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"/>
                            </p:stCondLst>
                            <p:childTnLst>
                              <p:par>
                                <p:cTn id="36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9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5" fill="hold">
                      <p:stCondLst>
                        <p:cond delay="indefinite"/>
                      </p:stCondLst>
                      <p:childTnLst>
                        <p:par>
                          <p:cTn id="386" fill="hold">
                            <p:stCondLst>
                              <p:cond delay="0"/>
                            </p:stCondLst>
                            <p:childTnLst>
                              <p:par>
                                <p:cTn id="3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0" fill="hold">
                            <p:stCondLst>
                              <p:cond delay="500"/>
                            </p:stCondLst>
                            <p:childTnLst>
                              <p:par>
                                <p:cTn id="3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1000"/>
                            </p:stCondLst>
                            <p:childTnLst>
                              <p:par>
                                <p:cTn id="3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2" fill="hold">
                            <p:stCondLst>
                              <p:cond delay="2000"/>
                            </p:stCondLst>
                            <p:childTnLst>
                              <p:par>
                                <p:cTn id="4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6" fill="hold">
                            <p:stCondLst>
                              <p:cond delay="2500"/>
                            </p:stCondLst>
                            <p:childTnLst>
                              <p:par>
                                <p:cTn id="4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3500"/>
                            </p:stCondLst>
                            <p:childTnLst>
                              <p:par>
                                <p:cTn id="4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4000"/>
                            </p:stCondLst>
                            <p:childTnLst>
                              <p:par>
                                <p:cTn id="4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4500"/>
                            </p:stCondLst>
                            <p:childTnLst>
                              <p:par>
                                <p:cTn id="4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6" fill="hold">
                      <p:stCondLst>
                        <p:cond delay="indefinite"/>
                      </p:stCondLst>
                      <p:childTnLst>
                        <p:par>
                          <p:cTn id="427" fill="hold">
                            <p:stCondLst>
                              <p:cond delay="0"/>
                            </p:stCondLst>
                            <p:childTnLst>
                              <p:par>
                                <p:cTn id="4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1" fill="hold">
                      <p:stCondLst>
                        <p:cond delay="indefinite"/>
                      </p:stCondLst>
                      <p:childTnLst>
                        <p:par>
                          <p:cTn id="432" fill="hold">
                            <p:stCondLst>
                              <p:cond delay="0"/>
                            </p:stCondLst>
                            <p:childTnLst>
                              <p:par>
                                <p:cTn id="4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1" fill="hold">
                      <p:stCondLst>
                        <p:cond delay="indefinite"/>
                      </p:stCondLst>
                      <p:childTnLst>
                        <p:par>
                          <p:cTn id="442" fill="hold">
                            <p:stCondLst>
                              <p:cond delay="0"/>
                            </p:stCondLst>
                            <p:childTnLst>
                              <p:par>
                                <p:cTn id="4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6" fill="hold">
                      <p:stCondLst>
                        <p:cond delay="indefinite"/>
                      </p:stCondLst>
                      <p:childTnLst>
                        <p:par>
                          <p:cTn id="447" fill="hold">
                            <p:stCondLst>
                              <p:cond delay="0"/>
                            </p:stCondLst>
                            <p:childTnLst>
                              <p:par>
                                <p:cTn id="4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1" fill="hold">
                      <p:stCondLst>
                        <p:cond delay="indefinite"/>
                      </p:stCondLst>
                      <p:childTnLst>
                        <p:par>
                          <p:cTn id="452" fill="hold">
                            <p:stCondLst>
                              <p:cond delay="0"/>
                            </p:stCondLst>
                            <p:childTnLst>
                              <p:par>
                                <p:cTn id="4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6" fill="hold">
                      <p:stCondLst>
                        <p:cond delay="indefinite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1" fill="hold">
                      <p:stCondLst>
                        <p:cond delay="indefinite"/>
                      </p:stCondLst>
                      <p:childTnLst>
                        <p:par>
                          <p:cTn id="462" fill="hold">
                            <p:stCondLst>
                              <p:cond delay="0"/>
                            </p:stCondLst>
                            <p:childTnLst>
                              <p:par>
                                <p:cTn id="4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6" fill="hold">
                      <p:stCondLst>
                        <p:cond delay="indefinite"/>
                      </p:stCondLst>
                      <p:childTnLst>
                        <p:par>
                          <p:cTn id="467" fill="hold">
                            <p:stCondLst>
                              <p:cond delay="0"/>
                            </p:stCondLst>
                            <p:childTnLst>
                              <p:par>
                                <p:cTn id="4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1" fill="hold">
                      <p:stCondLst>
                        <p:cond delay="indefinite"/>
                      </p:stCondLst>
                      <p:childTnLst>
                        <p:par>
                          <p:cTn id="472" fill="hold">
                            <p:stCondLst>
                              <p:cond delay="0"/>
                            </p:stCondLst>
                            <p:childTnLst>
                              <p:par>
                                <p:cTn id="4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6" fill="hold">
                      <p:stCondLst>
                        <p:cond delay="indefinite"/>
                      </p:stCondLst>
                      <p:childTnLst>
                        <p:par>
                          <p:cTn id="477" fill="hold">
                            <p:stCondLst>
                              <p:cond delay="0"/>
                            </p:stCondLst>
                            <p:childTnLst>
                              <p:par>
                                <p:cTn id="4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6" fill="hold">
                      <p:stCondLst>
                        <p:cond delay="indefinite"/>
                      </p:stCondLst>
                      <p:childTnLst>
                        <p:par>
                          <p:cTn id="487" fill="hold">
                            <p:stCondLst>
                              <p:cond delay="0"/>
                            </p:stCondLst>
                            <p:childTnLst>
                              <p:par>
                                <p:cTn id="4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1" fill="hold">
                      <p:stCondLst>
                        <p:cond delay="indefinite"/>
                      </p:stCondLst>
                      <p:childTnLst>
                        <p:par>
                          <p:cTn id="492" fill="hold">
                            <p:stCondLst>
                              <p:cond delay="0"/>
                            </p:stCondLst>
                            <p:childTnLst>
                              <p:par>
                                <p:cTn id="4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0" grpId="1"/>
      <p:bldP spid="21" grpId="0"/>
      <p:bldP spid="21" grpId="1"/>
      <p:bldP spid="22" grpId="0"/>
      <p:bldP spid="23" grpId="0"/>
      <p:bldP spid="24" grpId="0"/>
      <p:bldP spid="25" grpId="0"/>
      <p:bldP spid="26" grpId="0"/>
      <p:bldP spid="27" grpId="0"/>
      <p:bldP spid="28" grpId="0"/>
      <p:bldP spid="28" grpId="1"/>
      <p:bldP spid="29" grpId="0"/>
      <p:bldP spid="29" grpId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30" grpId="0" animBg="1"/>
      <p:bldP spid="30" grpId="1" animBg="1"/>
      <p:bldP spid="35" grpId="0" animBg="1"/>
      <p:bldP spid="35" grpId="1" animBg="1"/>
      <p:bldP spid="44" grpId="0"/>
      <p:bldP spid="45" grpId="0"/>
      <p:bldP spid="46" grpId="0" animBg="1"/>
      <p:bldP spid="46" grpId="1" animBg="1"/>
      <p:bldP spid="47" grpId="0"/>
      <p:bldP spid="50" grpId="0"/>
      <p:bldP spid="51" grpId="0"/>
      <p:bldP spid="52" grpId="0"/>
      <p:bldP spid="53" grpId="0"/>
      <p:bldP spid="54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/>
      <p:bldP spid="81" grpId="0"/>
      <p:bldP spid="40" grpId="0" animBg="1"/>
      <p:bldP spid="40" grpId="1" animBg="1"/>
      <p:bldP spid="42" grpId="0" animBg="1"/>
      <p:bldP spid="43" grpId="0" animBg="1"/>
      <p:bldP spid="82" grpId="0" animBg="1"/>
      <p:bldP spid="48" grpId="0" animBg="1"/>
      <p:bldP spid="48" grpId="1" animBg="1"/>
      <p:bldP spid="49" grpId="0"/>
      <p:bldP spid="49" grpId="1"/>
      <p:bldP spid="86" grpId="0" animBg="1"/>
      <p:bldP spid="86" grpId="1" animBg="1"/>
      <p:bldP spid="88" grpId="0" animBg="1"/>
      <p:bldP spid="88" grpId="1" animBg="1"/>
      <p:bldP spid="84" grpId="0" animBg="1"/>
      <p:bldP spid="84" grpId="1" animBg="1"/>
      <p:bldP spid="85" grpId="0" animBg="1"/>
      <p:bldP spid="85" grpId="1" animBg="1"/>
      <p:bldP spid="89" grpId="0" animBg="1"/>
      <p:bldP spid="89" grpId="1" animBg="1"/>
      <p:bldP spid="41" grpId="0" animBg="1"/>
      <p:bldP spid="83" grpId="0"/>
      <p:bldP spid="87" grpId="0" animBg="1"/>
      <p:bldP spid="87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aphicFrame>
        <p:nvGraphicFramePr>
          <p:cNvPr id="2" name="Tabella 1"/>
          <p:cNvGraphicFramePr>
            <a:graphicFrameLocks noGrp="1"/>
          </p:cNvGraphicFramePr>
          <p:nvPr/>
        </p:nvGraphicFramePr>
        <p:xfrm>
          <a:off x="0" y="-4"/>
          <a:ext cx="9133840" cy="6857999"/>
        </p:xfrm>
        <a:graphic>
          <a:graphicData uri="http://schemas.openxmlformats.org/drawingml/2006/table">
            <a:tbl>
              <a:tblPr/>
              <a:tblGrid>
                <a:gridCol w="43583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56649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6438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3072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9755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6322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604327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58928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</a:tblGrid>
              <a:tr h="315334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Oxides</a:t>
                      </a:r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Al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MnO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MgO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CaO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Na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K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multiply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CIPW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Norm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3800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52.67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1.21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18.03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1.05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7.26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0.19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5.50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6.23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4.11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3.40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0.34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99.99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5956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(divide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918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proportions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0.878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0.015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0.177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0.007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0.104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0.138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0.111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0.066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0.036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0.002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Q (Si)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2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Feldspars</a:t>
                      </a:r>
                      <a:endParaRPr lang="it-IT" sz="12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Or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556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Ab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524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An (CaAlSi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278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Foids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Lc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436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Ne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284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44385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Perall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 (Al)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Peralkaline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154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60151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(NaFe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462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122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3906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29956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Olivine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Fo (Mg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29956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Fa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260151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Mt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baseline="0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He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  <a:tr h="252268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Il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152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4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Ap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(Ca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3.33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310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5"/>
                  </a:ext>
                </a:extLst>
              </a:tr>
              <a:tr h="28594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4" name="CasellaDiTesto 3"/>
          <p:cNvSpPr txBox="1">
            <a:spLocks noChangeArrowheads="1"/>
          </p:cNvSpPr>
          <p:nvPr/>
        </p:nvSpPr>
        <p:spPr bwMode="auto">
          <a:xfrm>
            <a:off x="6980238" y="6319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0.002</a:t>
            </a:r>
          </a:p>
        </p:txBody>
      </p:sp>
      <p:sp>
        <p:nvSpPr>
          <p:cNvPr id="5" name="CasellaDiTesto 4"/>
          <p:cNvSpPr txBox="1">
            <a:spLocks noChangeArrowheads="1"/>
          </p:cNvSpPr>
          <p:nvPr/>
        </p:nvSpPr>
        <p:spPr bwMode="auto">
          <a:xfrm>
            <a:off x="5475288" y="6319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0.008</a:t>
            </a:r>
          </a:p>
        </p:txBody>
      </p:sp>
      <p:sp>
        <p:nvSpPr>
          <p:cNvPr id="6" name="CasellaDiTesto 5"/>
          <p:cNvSpPr txBox="1">
            <a:spLocks noChangeArrowheads="1"/>
          </p:cNvSpPr>
          <p:nvPr/>
        </p:nvSpPr>
        <p:spPr bwMode="auto">
          <a:xfrm>
            <a:off x="2384425" y="6065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0.015</a:t>
            </a:r>
          </a:p>
        </p:txBody>
      </p:sp>
      <p:sp>
        <p:nvSpPr>
          <p:cNvPr id="7" name="CasellaDiTesto 6"/>
          <p:cNvSpPr txBox="1">
            <a:spLocks noChangeArrowheads="1"/>
          </p:cNvSpPr>
          <p:nvPr/>
        </p:nvSpPr>
        <p:spPr bwMode="auto">
          <a:xfrm>
            <a:off x="4016375" y="60658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0.015</a:t>
            </a:r>
          </a:p>
        </p:txBody>
      </p:sp>
      <p:sp>
        <p:nvSpPr>
          <p:cNvPr id="8" name="CasellaDiTesto 7"/>
          <p:cNvSpPr txBox="1">
            <a:spLocks noChangeArrowheads="1"/>
          </p:cNvSpPr>
          <p:nvPr/>
        </p:nvSpPr>
        <p:spPr bwMode="auto">
          <a:xfrm>
            <a:off x="3495675" y="55784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0.007</a:t>
            </a:r>
          </a:p>
        </p:txBody>
      </p:sp>
      <p:sp>
        <p:nvSpPr>
          <p:cNvPr id="9" name="CasellaDiTesto 8"/>
          <p:cNvSpPr txBox="1">
            <a:spLocks noChangeArrowheads="1"/>
          </p:cNvSpPr>
          <p:nvPr/>
        </p:nvSpPr>
        <p:spPr bwMode="auto">
          <a:xfrm>
            <a:off x="4016375" y="55784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0.007</a:t>
            </a:r>
          </a:p>
        </p:txBody>
      </p:sp>
      <p:sp>
        <p:nvSpPr>
          <p:cNvPr id="10" name="CasellaDiTesto 9"/>
          <p:cNvSpPr txBox="1">
            <a:spLocks noChangeArrowheads="1"/>
          </p:cNvSpPr>
          <p:nvPr/>
        </p:nvSpPr>
        <p:spPr bwMode="auto">
          <a:xfrm>
            <a:off x="6505575" y="13192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0.036</a:t>
            </a:r>
          </a:p>
        </p:txBody>
      </p:sp>
      <p:sp>
        <p:nvSpPr>
          <p:cNvPr id="11" name="CasellaDiTesto 10"/>
          <p:cNvSpPr txBox="1">
            <a:spLocks noChangeArrowheads="1"/>
          </p:cNvSpPr>
          <p:nvPr/>
        </p:nvSpPr>
        <p:spPr bwMode="auto">
          <a:xfrm>
            <a:off x="2940050" y="13192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0.036</a:t>
            </a:r>
          </a:p>
        </p:txBody>
      </p:sp>
      <p:sp>
        <p:nvSpPr>
          <p:cNvPr id="12" name="CasellaDiTesto 11"/>
          <p:cNvSpPr txBox="1">
            <a:spLocks noChangeArrowheads="1"/>
          </p:cNvSpPr>
          <p:nvPr/>
        </p:nvSpPr>
        <p:spPr bwMode="auto">
          <a:xfrm>
            <a:off x="6018213" y="15748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0.066</a:t>
            </a:r>
          </a:p>
        </p:txBody>
      </p:sp>
      <p:sp>
        <p:nvSpPr>
          <p:cNvPr id="13" name="CasellaDiTesto 12"/>
          <p:cNvSpPr txBox="1">
            <a:spLocks noChangeArrowheads="1"/>
          </p:cNvSpPr>
          <p:nvPr/>
        </p:nvSpPr>
        <p:spPr bwMode="auto">
          <a:xfrm>
            <a:off x="2951163" y="15748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0.066</a:t>
            </a:r>
          </a:p>
        </p:txBody>
      </p:sp>
      <p:sp>
        <p:nvSpPr>
          <p:cNvPr id="14" name="CasellaDiTesto 13"/>
          <p:cNvSpPr txBox="1">
            <a:spLocks noChangeArrowheads="1"/>
          </p:cNvSpPr>
          <p:nvPr/>
        </p:nvSpPr>
        <p:spPr bwMode="auto">
          <a:xfrm>
            <a:off x="2951163" y="18049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0.075</a:t>
            </a:r>
          </a:p>
        </p:txBody>
      </p:sp>
      <p:sp>
        <p:nvSpPr>
          <p:cNvPr id="15" name="CasellaDiTesto 14"/>
          <p:cNvSpPr txBox="1">
            <a:spLocks noChangeArrowheads="1"/>
          </p:cNvSpPr>
          <p:nvPr/>
        </p:nvSpPr>
        <p:spPr bwMode="auto">
          <a:xfrm>
            <a:off x="5497513" y="18049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0.075</a:t>
            </a:r>
          </a:p>
        </p:txBody>
      </p:sp>
      <p:sp>
        <p:nvSpPr>
          <p:cNvPr id="16" name="CasellaDiTesto 15"/>
          <p:cNvSpPr txBox="1">
            <a:spLocks noChangeArrowheads="1"/>
          </p:cNvSpPr>
          <p:nvPr/>
        </p:nvSpPr>
        <p:spPr bwMode="auto">
          <a:xfrm>
            <a:off x="5497513" y="35306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0.028</a:t>
            </a:r>
          </a:p>
        </p:txBody>
      </p:sp>
      <p:sp>
        <p:nvSpPr>
          <p:cNvPr id="17" name="CasellaDiTesto 16"/>
          <p:cNvSpPr txBox="1">
            <a:spLocks noChangeArrowheads="1"/>
          </p:cNvSpPr>
          <p:nvPr/>
        </p:nvSpPr>
        <p:spPr bwMode="auto">
          <a:xfrm>
            <a:off x="5000625" y="37846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0.018</a:t>
            </a:r>
          </a:p>
        </p:txBody>
      </p:sp>
      <p:sp>
        <p:nvSpPr>
          <p:cNvPr id="18" name="CasellaDiTesto 17"/>
          <p:cNvSpPr txBox="1">
            <a:spLocks noChangeArrowheads="1"/>
          </p:cNvSpPr>
          <p:nvPr/>
        </p:nvSpPr>
        <p:spPr bwMode="auto">
          <a:xfrm>
            <a:off x="4016375" y="40052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0.010</a:t>
            </a:r>
          </a:p>
        </p:txBody>
      </p:sp>
      <p:sp>
        <p:nvSpPr>
          <p:cNvPr id="19" name="CasellaDiTesto 18"/>
          <p:cNvSpPr txBox="1">
            <a:spLocks noChangeArrowheads="1"/>
          </p:cNvSpPr>
          <p:nvPr/>
        </p:nvSpPr>
        <p:spPr bwMode="auto">
          <a:xfrm>
            <a:off x="5000625" y="44910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0.119</a:t>
            </a:r>
          </a:p>
        </p:txBody>
      </p:sp>
      <p:sp>
        <p:nvSpPr>
          <p:cNvPr id="20" name="CasellaDiTesto 19"/>
          <p:cNvSpPr txBox="1">
            <a:spLocks noChangeArrowheads="1"/>
          </p:cNvSpPr>
          <p:nvPr/>
        </p:nvSpPr>
        <p:spPr bwMode="auto">
          <a:xfrm>
            <a:off x="4027488" y="4722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0.071</a:t>
            </a:r>
          </a:p>
        </p:txBody>
      </p:sp>
      <p:sp>
        <p:nvSpPr>
          <p:cNvPr id="21" name="CasellaDiTesto 20"/>
          <p:cNvSpPr txBox="1">
            <a:spLocks noChangeArrowheads="1"/>
          </p:cNvSpPr>
          <p:nvPr/>
        </p:nvSpPr>
        <p:spPr bwMode="auto">
          <a:xfrm>
            <a:off x="1909763" y="13192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0.216</a:t>
            </a:r>
          </a:p>
        </p:txBody>
      </p:sp>
      <p:sp>
        <p:nvSpPr>
          <p:cNvPr id="22" name="CasellaDiTesto 21"/>
          <p:cNvSpPr txBox="1">
            <a:spLocks noChangeArrowheads="1"/>
          </p:cNvSpPr>
          <p:nvPr/>
        </p:nvSpPr>
        <p:spPr bwMode="auto">
          <a:xfrm>
            <a:off x="1909763" y="15859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0.396</a:t>
            </a:r>
          </a:p>
        </p:txBody>
      </p:sp>
      <p:sp>
        <p:nvSpPr>
          <p:cNvPr id="23" name="CasellaDiTesto 22"/>
          <p:cNvSpPr txBox="1">
            <a:spLocks noChangeArrowheads="1"/>
          </p:cNvSpPr>
          <p:nvPr/>
        </p:nvSpPr>
        <p:spPr bwMode="auto">
          <a:xfrm>
            <a:off x="1909763" y="18288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0.150</a:t>
            </a:r>
          </a:p>
        </p:txBody>
      </p:sp>
      <p:sp>
        <p:nvSpPr>
          <p:cNvPr id="24" name="CasellaDiTesto 23"/>
          <p:cNvSpPr txBox="1">
            <a:spLocks noChangeArrowheads="1"/>
          </p:cNvSpPr>
          <p:nvPr/>
        </p:nvSpPr>
        <p:spPr bwMode="auto">
          <a:xfrm>
            <a:off x="1909763" y="35417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0.028</a:t>
            </a:r>
          </a:p>
        </p:txBody>
      </p:sp>
      <p:sp>
        <p:nvSpPr>
          <p:cNvPr id="25" name="CasellaDiTesto 24"/>
          <p:cNvSpPr txBox="1">
            <a:spLocks noChangeArrowheads="1"/>
          </p:cNvSpPr>
          <p:nvPr/>
        </p:nvSpPr>
        <p:spPr bwMode="auto">
          <a:xfrm>
            <a:off x="1909763" y="37496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0.018</a:t>
            </a:r>
          </a:p>
        </p:txBody>
      </p:sp>
      <p:sp>
        <p:nvSpPr>
          <p:cNvPr id="26" name="CasellaDiTesto 25"/>
          <p:cNvSpPr txBox="1">
            <a:spLocks noChangeArrowheads="1"/>
          </p:cNvSpPr>
          <p:nvPr/>
        </p:nvSpPr>
        <p:spPr bwMode="auto">
          <a:xfrm>
            <a:off x="1909763" y="40163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0.010</a:t>
            </a:r>
          </a:p>
        </p:txBody>
      </p:sp>
      <p:sp>
        <p:nvSpPr>
          <p:cNvPr id="27" name="CasellaDiTesto 26"/>
          <p:cNvSpPr txBox="1">
            <a:spLocks noChangeArrowheads="1"/>
          </p:cNvSpPr>
          <p:nvPr/>
        </p:nvSpPr>
        <p:spPr bwMode="auto">
          <a:xfrm>
            <a:off x="1909763" y="44799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0.119</a:t>
            </a:r>
          </a:p>
        </p:txBody>
      </p:sp>
      <p:sp>
        <p:nvSpPr>
          <p:cNvPr id="28" name="CasellaDiTesto 27"/>
          <p:cNvSpPr txBox="1">
            <a:spLocks noChangeArrowheads="1"/>
          </p:cNvSpPr>
          <p:nvPr/>
        </p:nvSpPr>
        <p:spPr bwMode="auto">
          <a:xfrm>
            <a:off x="1909763" y="4722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0.071</a:t>
            </a:r>
          </a:p>
        </p:txBody>
      </p:sp>
      <p:sp>
        <p:nvSpPr>
          <p:cNvPr id="29" name="CasellaDiTesto 28"/>
          <p:cNvSpPr txBox="1">
            <a:spLocks noChangeArrowheads="1"/>
          </p:cNvSpPr>
          <p:nvPr/>
        </p:nvSpPr>
        <p:spPr bwMode="auto">
          <a:xfrm>
            <a:off x="2500313" y="2855913"/>
            <a:ext cx="1782762" cy="7080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rgbClr val="FF0000"/>
                </a:solidFill>
                <a:effectLst/>
                <a:latin typeface="Calibri" pitchFamily="34" charset="0"/>
              </a:rPr>
              <a:t>Too much Si consumed!</a:t>
            </a:r>
          </a:p>
        </p:txBody>
      </p:sp>
      <p:sp>
        <p:nvSpPr>
          <p:cNvPr id="30" name="Rettangolo arrotondato 29"/>
          <p:cNvSpPr/>
          <p:nvPr/>
        </p:nvSpPr>
        <p:spPr bwMode="auto">
          <a:xfrm>
            <a:off x="1939925" y="1273175"/>
            <a:ext cx="582613" cy="3032125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2" name="CasellaDiTesto 31"/>
          <p:cNvSpPr txBox="1">
            <a:spLocks noChangeArrowheads="1"/>
          </p:cNvSpPr>
          <p:nvPr/>
        </p:nvSpPr>
        <p:spPr bwMode="auto">
          <a:xfrm>
            <a:off x="2840038" y="2089150"/>
            <a:ext cx="381000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Y</a:t>
            </a:r>
          </a:p>
        </p:txBody>
      </p:sp>
      <p:sp>
        <p:nvSpPr>
          <p:cNvPr id="33" name="Freccia a destra 32"/>
          <p:cNvSpPr/>
          <p:nvPr/>
        </p:nvSpPr>
        <p:spPr bwMode="auto">
          <a:xfrm>
            <a:off x="3219450" y="2184400"/>
            <a:ext cx="581025" cy="185738"/>
          </a:xfrm>
          <a:prstGeom prst="rightArrow">
            <a:avLst>
              <a:gd name="adj1" fmla="val 50000"/>
              <a:gd name="adj2" fmla="val 104861"/>
            </a:avLst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4" name="CasellaDiTesto 33"/>
          <p:cNvSpPr txBox="1">
            <a:spLocks noChangeArrowheads="1"/>
          </p:cNvSpPr>
          <p:nvPr/>
        </p:nvSpPr>
        <p:spPr bwMode="auto">
          <a:xfrm>
            <a:off x="3805238" y="2073275"/>
            <a:ext cx="4419600" cy="4000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Available Si</a:t>
            </a:r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=</a:t>
            </a:r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S</a:t>
            </a:r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=</a:t>
            </a:r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Original</a:t>
            </a:r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Si - Y</a:t>
            </a:r>
          </a:p>
        </p:txBody>
      </p:sp>
      <p:sp>
        <p:nvSpPr>
          <p:cNvPr id="37" name="CasellaDiTesto 36"/>
          <p:cNvSpPr txBox="1">
            <a:spLocks noChangeArrowheads="1"/>
          </p:cNvSpPr>
          <p:nvPr/>
        </p:nvSpPr>
        <p:spPr bwMode="auto">
          <a:xfrm>
            <a:off x="2911475" y="4514850"/>
            <a:ext cx="378630" cy="46166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H</a:t>
            </a:r>
          </a:p>
        </p:txBody>
      </p:sp>
      <p:sp>
        <p:nvSpPr>
          <p:cNvPr id="38" name="CasellaDiTesto 37"/>
          <p:cNvSpPr txBox="1">
            <a:spLocks noChangeArrowheads="1"/>
          </p:cNvSpPr>
          <p:nvPr/>
        </p:nvSpPr>
        <p:spPr bwMode="auto">
          <a:xfrm>
            <a:off x="4237038" y="3749675"/>
            <a:ext cx="3471862" cy="10160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We can have two cases:</a:t>
            </a:r>
          </a:p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S&gt;(H/2)</a:t>
            </a:r>
          </a:p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S&lt;(H/2)</a:t>
            </a:r>
          </a:p>
        </p:txBody>
      </p:sp>
      <p:sp>
        <p:nvSpPr>
          <p:cNvPr id="40" name="CasellaDiTesto 39"/>
          <p:cNvSpPr txBox="1">
            <a:spLocks noChangeArrowheads="1"/>
          </p:cNvSpPr>
          <p:nvPr/>
        </p:nvSpPr>
        <p:spPr bwMode="auto">
          <a:xfrm>
            <a:off x="1909763" y="504666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0.060</a:t>
            </a:r>
          </a:p>
        </p:txBody>
      </p:sp>
      <p:sp>
        <p:nvSpPr>
          <p:cNvPr id="41" name="CasellaDiTesto 40"/>
          <p:cNvSpPr txBox="1">
            <a:spLocks noChangeArrowheads="1"/>
          </p:cNvSpPr>
          <p:nvPr/>
        </p:nvSpPr>
        <p:spPr bwMode="auto">
          <a:xfrm>
            <a:off x="1909763" y="528955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0.036</a:t>
            </a:r>
          </a:p>
        </p:txBody>
      </p:sp>
      <p:sp>
        <p:nvSpPr>
          <p:cNvPr id="42" name="Rettangolo arrotondato 41"/>
          <p:cNvSpPr/>
          <p:nvPr/>
        </p:nvSpPr>
        <p:spPr bwMode="auto">
          <a:xfrm>
            <a:off x="1941513" y="1298575"/>
            <a:ext cx="584200" cy="4314825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1" name="Freccia a destra 30"/>
          <p:cNvSpPr/>
          <p:nvPr/>
        </p:nvSpPr>
        <p:spPr bwMode="auto">
          <a:xfrm>
            <a:off x="2535238" y="2184400"/>
            <a:ext cx="363537" cy="185738"/>
          </a:xfrm>
          <a:prstGeom prst="right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6" name="Freccia a destra 35"/>
          <p:cNvSpPr/>
          <p:nvPr/>
        </p:nvSpPr>
        <p:spPr bwMode="auto">
          <a:xfrm>
            <a:off x="2535238" y="4652963"/>
            <a:ext cx="439737" cy="185737"/>
          </a:xfrm>
          <a:prstGeom prst="rightArrow">
            <a:avLst>
              <a:gd name="adj1" fmla="val 50000"/>
              <a:gd name="adj2" fmla="val 82916"/>
            </a:avLst>
          </a:prstGeom>
          <a:solidFill>
            <a:srgbClr val="0070C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7" name="CasellaDiTesto 46"/>
          <p:cNvSpPr txBox="1">
            <a:spLocks noChangeArrowheads="1"/>
          </p:cNvSpPr>
          <p:nvPr/>
        </p:nvSpPr>
        <p:spPr bwMode="auto">
          <a:xfrm>
            <a:off x="6013450" y="2309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0.010</a:t>
            </a:r>
          </a:p>
        </p:txBody>
      </p:sp>
      <p:sp>
        <p:nvSpPr>
          <p:cNvPr id="48" name="CasellaDiTesto 47"/>
          <p:cNvSpPr txBox="1">
            <a:spLocks noChangeArrowheads="1"/>
          </p:cNvSpPr>
          <p:nvPr/>
        </p:nvSpPr>
        <p:spPr bwMode="auto">
          <a:xfrm>
            <a:off x="1898650" y="2309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0.020</a:t>
            </a:r>
          </a:p>
        </p:txBody>
      </p:sp>
      <p:sp>
        <p:nvSpPr>
          <p:cNvPr id="49" name="CasellaDiTesto 48"/>
          <p:cNvSpPr txBox="1">
            <a:spLocks noChangeArrowheads="1"/>
          </p:cNvSpPr>
          <p:nvPr/>
        </p:nvSpPr>
        <p:spPr bwMode="auto">
          <a:xfrm>
            <a:off x="6013450" y="15716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0.056</a:t>
            </a:r>
          </a:p>
        </p:txBody>
      </p:sp>
      <p:sp>
        <p:nvSpPr>
          <p:cNvPr id="50" name="CasellaDiTesto 49"/>
          <p:cNvSpPr txBox="1">
            <a:spLocks noChangeArrowheads="1"/>
          </p:cNvSpPr>
          <p:nvPr/>
        </p:nvSpPr>
        <p:spPr bwMode="auto">
          <a:xfrm>
            <a:off x="1920875" y="15827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rgbClr val="FF0000"/>
                </a:solidFill>
                <a:effectLst/>
                <a:latin typeface="Calibri" pitchFamily="34" charset="0"/>
              </a:rPr>
              <a:t>0.337</a:t>
            </a:r>
          </a:p>
        </p:txBody>
      </p:sp>
      <p:sp>
        <p:nvSpPr>
          <p:cNvPr id="51" name="CasellaDiTesto 50"/>
          <p:cNvSpPr txBox="1">
            <a:spLocks noChangeArrowheads="1"/>
          </p:cNvSpPr>
          <p:nvPr/>
        </p:nvSpPr>
        <p:spPr bwMode="auto">
          <a:xfrm>
            <a:off x="190817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2" name="CasellaDiTesto 51"/>
          <p:cNvSpPr txBox="1">
            <a:spLocks noChangeArrowheads="1"/>
          </p:cNvSpPr>
          <p:nvPr/>
        </p:nvSpPr>
        <p:spPr bwMode="auto">
          <a:xfrm>
            <a:off x="24003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3" name="CasellaDiTesto 52"/>
          <p:cNvSpPr txBox="1">
            <a:spLocks noChangeArrowheads="1"/>
          </p:cNvSpPr>
          <p:nvPr/>
        </p:nvSpPr>
        <p:spPr bwMode="auto">
          <a:xfrm>
            <a:off x="294005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4" name="CasellaDiTesto 53"/>
          <p:cNvSpPr txBox="1">
            <a:spLocks noChangeArrowheads="1"/>
          </p:cNvSpPr>
          <p:nvPr/>
        </p:nvSpPr>
        <p:spPr bwMode="auto">
          <a:xfrm>
            <a:off x="350202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5" name="CasellaDiTesto 54"/>
          <p:cNvSpPr txBox="1">
            <a:spLocks noChangeArrowheads="1"/>
          </p:cNvSpPr>
          <p:nvPr/>
        </p:nvSpPr>
        <p:spPr bwMode="auto">
          <a:xfrm>
            <a:off x="4017963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6" name="CasellaDiTesto 55"/>
          <p:cNvSpPr txBox="1">
            <a:spLocks noChangeArrowheads="1"/>
          </p:cNvSpPr>
          <p:nvPr/>
        </p:nvSpPr>
        <p:spPr bwMode="auto">
          <a:xfrm>
            <a:off x="4510088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7" name="CasellaDiTesto 56"/>
          <p:cNvSpPr txBox="1">
            <a:spLocks noChangeArrowheads="1"/>
          </p:cNvSpPr>
          <p:nvPr/>
        </p:nvSpPr>
        <p:spPr bwMode="auto">
          <a:xfrm>
            <a:off x="49911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8" name="CasellaDiTesto 57"/>
          <p:cNvSpPr txBox="1">
            <a:spLocks noChangeArrowheads="1"/>
          </p:cNvSpPr>
          <p:nvPr/>
        </p:nvSpPr>
        <p:spPr bwMode="auto">
          <a:xfrm>
            <a:off x="5507038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59" name="CasellaDiTesto 58"/>
          <p:cNvSpPr txBox="1">
            <a:spLocks noChangeArrowheads="1"/>
          </p:cNvSpPr>
          <p:nvPr/>
        </p:nvSpPr>
        <p:spPr bwMode="auto">
          <a:xfrm>
            <a:off x="6011863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0" name="CasellaDiTesto 59"/>
          <p:cNvSpPr txBox="1">
            <a:spLocks noChangeArrowheads="1"/>
          </p:cNvSpPr>
          <p:nvPr/>
        </p:nvSpPr>
        <p:spPr bwMode="auto">
          <a:xfrm>
            <a:off x="6515100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1" name="CasellaDiTesto 60"/>
          <p:cNvSpPr txBox="1">
            <a:spLocks noChangeArrowheads="1"/>
          </p:cNvSpPr>
          <p:nvPr/>
        </p:nvSpPr>
        <p:spPr bwMode="auto">
          <a:xfrm>
            <a:off x="7007225" y="6565900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0.000</a:t>
            </a:r>
          </a:p>
        </p:txBody>
      </p:sp>
      <p:sp>
        <p:nvSpPr>
          <p:cNvPr id="63" name="CasellaDiTesto 62"/>
          <p:cNvSpPr txBox="1">
            <a:spLocks noChangeArrowheads="1"/>
          </p:cNvSpPr>
          <p:nvPr/>
        </p:nvSpPr>
        <p:spPr bwMode="auto">
          <a:xfrm>
            <a:off x="8494713" y="134937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20.02</a:t>
            </a:r>
          </a:p>
        </p:txBody>
      </p:sp>
      <p:sp>
        <p:nvSpPr>
          <p:cNvPr id="64" name="CasellaDiTesto 63"/>
          <p:cNvSpPr txBox="1">
            <a:spLocks noChangeArrowheads="1"/>
          </p:cNvSpPr>
          <p:nvPr/>
        </p:nvSpPr>
        <p:spPr bwMode="auto">
          <a:xfrm>
            <a:off x="8494713" y="158273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29.34</a:t>
            </a:r>
          </a:p>
        </p:txBody>
      </p:sp>
      <p:sp>
        <p:nvSpPr>
          <p:cNvPr id="65" name="CasellaDiTesto 64"/>
          <p:cNvSpPr txBox="1">
            <a:spLocks noChangeArrowheads="1"/>
          </p:cNvSpPr>
          <p:nvPr/>
        </p:nvSpPr>
        <p:spPr bwMode="auto">
          <a:xfrm>
            <a:off x="8494713" y="1817688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20.85</a:t>
            </a:r>
          </a:p>
        </p:txBody>
      </p:sp>
      <p:sp>
        <p:nvSpPr>
          <p:cNvPr id="66" name="CasellaDiTesto 65"/>
          <p:cNvSpPr txBox="1">
            <a:spLocks noChangeArrowheads="1"/>
          </p:cNvSpPr>
          <p:nvPr/>
        </p:nvSpPr>
        <p:spPr bwMode="auto">
          <a:xfrm>
            <a:off x="8494713" y="229870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2.84</a:t>
            </a:r>
          </a:p>
        </p:txBody>
      </p:sp>
      <p:sp>
        <p:nvSpPr>
          <p:cNvPr id="67" name="CasellaDiTesto 66"/>
          <p:cNvSpPr txBox="1">
            <a:spLocks noChangeArrowheads="1"/>
          </p:cNvSpPr>
          <p:nvPr/>
        </p:nvSpPr>
        <p:spPr bwMode="auto">
          <a:xfrm>
            <a:off x="8494713" y="352901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3.25</a:t>
            </a:r>
          </a:p>
        </p:txBody>
      </p:sp>
      <p:sp>
        <p:nvSpPr>
          <p:cNvPr id="68" name="CasellaDiTesto 67"/>
          <p:cNvSpPr txBox="1">
            <a:spLocks noChangeArrowheads="1"/>
          </p:cNvSpPr>
          <p:nvPr/>
        </p:nvSpPr>
        <p:spPr bwMode="auto">
          <a:xfrm>
            <a:off x="8494713" y="3787775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1.80</a:t>
            </a:r>
          </a:p>
        </p:txBody>
      </p:sp>
      <p:sp>
        <p:nvSpPr>
          <p:cNvPr id="69" name="CasellaDiTesto 68"/>
          <p:cNvSpPr txBox="1">
            <a:spLocks noChangeArrowheads="1"/>
          </p:cNvSpPr>
          <p:nvPr/>
        </p:nvSpPr>
        <p:spPr bwMode="auto">
          <a:xfrm>
            <a:off x="8494713" y="4010025"/>
            <a:ext cx="484428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1.32</a:t>
            </a:r>
          </a:p>
          <a:p>
            <a:endParaRPr lang="en-GB" sz="13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70" name="CasellaDiTesto 69"/>
          <p:cNvSpPr txBox="1">
            <a:spLocks noChangeArrowheads="1"/>
          </p:cNvSpPr>
          <p:nvPr/>
        </p:nvSpPr>
        <p:spPr bwMode="auto">
          <a:xfrm>
            <a:off x="8494713" y="498316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8.40</a:t>
            </a:r>
          </a:p>
        </p:txBody>
      </p:sp>
      <p:sp>
        <p:nvSpPr>
          <p:cNvPr id="71" name="CasellaDiTesto 70"/>
          <p:cNvSpPr txBox="1">
            <a:spLocks noChangeArrowheads="1"/>
          </p:cNvSpPr>
          <p:nvPr/>
        </p:nvSpPr>
        <p:spPr bwMode="auto">
          <a:xfrm>
            <a:off x="8494713" y="528796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7.34</a:t>
            </a:r>
          </a:p>
        </p:txBody>
      </p:sp>
      <p:sp>
        <p:nvSpPr>
          <p:cNvPr id="72" name="CasellaDiTesto 71"/>
          <p:cNvSpPr txBox="1">
            <a:spLocks noChangeArrowheads="1"/>
          </p:cNvSpPr>
          <p:nvPr/>
        </p:nvSpPr>
        <p:spPr bwMode="auto">
          <a:xfrm>
            <a:off x="8494713" y="556895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1.32</a:t>
            </a:r>
          </a:p>
        </p:txBody>
      </p:sp>
      <p:sp>
        <p:nvSpPr>
          <p:cNvPr id="73" name="CasellaDiTesto 72"/>
          <p:cNvSpPr txBox="1">
            <a:spLocks noChangeArrowheads="1"/>
          </p:cNvSpPr>
          <p:nvPr/>
        </p:nvSpPr>
        <p:spPr bwMode="auto">
          <a:xfrm>
            <a:off x="8494713" y="6070600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2.28</a:t>
            </a:r>
          </a:p>
        </p:txBody>
      </p:sp>
      <p:sp>
        <p:nvSpPr>
          <p:cNvPr id="74" name="CasellaDiTesto 73"/>
          <p:cNvSpPr txBox="1">
            <a:spLocks noChangeArrowheads="1"/>
          </p:cNvSpPr>
          <p:nvPr/>
        </p:nvSpPr>
        <p:spPr bwMode="auto">
          <a:xfrm>
            <a:off x="8494713" y="6303963"/>
            <a:ext cx="484428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0.62</a:t>
            </a:r>
          </a:p>
        </p:txBody>
      </p:sp>
      <p:sp>
        <p:nvSpPr>
          <p:cNvPr id="75" name="CasellaDiTesto 74"/>
          <p:cNvSpPr txBox="1">
            <a:spLocks noChangeArrowheads="1"/>
          </p:cNvSpPr>
          <p:nvPr/>
        </p:nvSpPr>
        <p:spPr bwMode="auto">
          <a:xfrm>
            <a:off x="8448675" y="6553200"/>
            <a:ext cx="65594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600" b="1">
                <a:solidFill>
                  <a:schemeClr val="tx1"/>
                </a:solidFill>
                <a:effectLst/>
                <a:latin typeface="Calibri" pitchFamily="34" charset="0"/>
              </a:rPr>
              <a:t>99.69</a:t>
            </a:r>
          </a:p>
        </p:txBody>
      </p:sp>
      <p:sp>
        <p:nvSpPr>
          <p:cNvPr id="76" name="CasellaDiTesto 75"/>
          <p:cNvSpPr txBox="1">
            <a:spLocks noChangeArrowheads="1"/>
          </p:cNvSpPr>
          <p:nvPr/>
        </p:nvSpPr>
        <p:spPr bwMode="auto">
          <a:xfrm>
            <a:off x="3768725" y="4792663"/>
            <a:ext cx="4703763" cy="831850"/>
          </a:xfrm>
          <a:prstGeom prst="rect">
            <a:avLst/>
          </a:prstGeom>
          <a:solidFill>
            <a:srgbClr val="FF99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Remember that if S&gt;(H/2) we would have had Opx + Ol</a:t>
            </a:r>
          </a:p>
        </p:txBody>
      </p:sp>
      <p:sp>
        <p:nvSpPr>
          <p:cNvPr id="45" name="CasellaDiTesto 44"/>
          <p:cNvSpPr txBox="1">
            <a:spLocks noChangeArrowheads="1"/>
          </p:cNvSpPr>
          <p:nvPr/>
        </p:nvSpPr>
        <p:spPr bwMode="auto">
          <a:xfrm>
            <a:off x="2963863" y="4999038"/>
            <a:ext cx="5543550" cy="83026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In this case S’ is relatively high:</a:t>
            </a:r>
          </a:p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S’&gt;2Ne(Ab) 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(S’ = </a:t>
            </a:r>
            <a:r>
              <a:rPr lang="en-GB" sz="2000" b="1">
                <a:solidFill>
                  <a:srgbClr val="FF0000"/>
                </a:solidFill>
                <a:effectLst/>
                <a:latin typeface="Calibri" pitchFamily="34" charset="0"/>
              </a:rPr>
              <a:t>0.359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; 2Na = </a:t>
            </a:r>
            <a:r>
              <a:rPr lang="en-GB" sz="2000" b="1">
                <a:solidFill>
                  <a:srgbClr val="FF0000"/>
                </a:solidFill>
                <a:effectLst/>
                <a:latin typeface="Calibri" pitchFamily="34" charset="0"/>
              </a:rPr>
              <a:t>0.132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)</a:t>
            </a:r>
            <a:endParaRPr lang="en-GB" sz="24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35" name="Rettangolo arrotondato 34"/>
          <p:cNvSpPr/>
          <p:nvPr/>
        </p:nvSpPr>
        <p:spPr bwMode="auto">
          <a:xfrm>
            <a:off x="1939925" y="4421188"/>
            <a:ext cx="582613" cy="614362"/>
          </a:xfrm>
          <a:prstGeom prst="roundRect">
            <a:avLst/>
          </a:prstGeom>
          <a:noFill/>
          <a:ln w="381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78" name="Rettangolo 77"/>
          <p:cNvSpPr/>
          <p:nvPr/>
        </p:nvSpPr>
        <p:spPr bwMode="auto">
          <a:xfrm>
            <a:off x="433388" y="6577013"/>
            <a:ext cx="1566862" cy="280987"/>
          </a:xfrm>
          <a:prstGeom prst="rect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GB">
                <a:solidFill>
                  <a:schemeClr val="bg1"/>
                </a:solidFill>
                <a:latin typeface="Calibri" pitchFamily="34" charset="0"/>
              </a:rPr>
              <a:t>SUM</a:t>
            </a:r>
          </a:p>
        </p:txBody>
      </p:sp>
      <p:sp>
        <p:nvSpPr>
          <p:cNvPr id="44" name="CasellaDiTesto 43"/>
          <p:cNvSpPr txBox="1">
            <a:spLocks noChangeArrowheads="1"/>
          </p:cNvSpPr>
          <p:nvPr/>
        </p:nvSpPr>
        <p:spPr bwMode="auto">
          <a:xfrm>
            <a:off x="3871912" y="2519363"/>
            <a:ext cx="4352926" cy="13208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We can have two cases:</a:t>
            </a:r>
          </a:p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S’</a:t>
            </a:r>
            <a:r>
              <a:rPr lang="en-GB" sz="2000" b="1">
                <a:solidFill>
                  <a:srgbClr val="FF0000"/>
                </a:solidFill>
                <a:effectLst/>
                <a:latin typeface="Calibri" pitchFamily="34" charset="0"/>
              </a:rPr>
              <a:t>&lt;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2Na or S’</a:t>
            </a:r>
            <a:r>
              <a:rPr lang="en-GB" sz="2000" b="1">
                <a:solidFill>
                  <a:srgbClr val="FF0000"/>
                </a:solidFill>
                <a:effectLst/>
                <a:latin typeface="Calibri" pitchFamily="34" charset="0"/>
              </a:rPr>
              <a:t>&gt;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2Na</a:t>
            </a:r>
          </a:p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In the first case transform </a:t>
            </a:r>
            <a:r>
              <a:rPr lang="en-GB" sz="2000" b="1">
                <a:solidFill>
                  <a:srgbClr val="FF0000"/>
                </a:solidFill>
                <a:effectLst/>
                <a:latin typeface="Calibri" pitchFamily="34" charset="0"/>
              </a:rPr>
              <a:t>all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 Ab in Ne.</a:t>
            </a:r>
          </a:p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In the second case we have Ab </a:t>
            </a:r>
            <a:r>
              <a:rPr lang="en-GB" sz="2000" b="1">
                <a:solidFill>
                  <a:srgbClr val="FF0000"/>
                </a:solidFill>
                <a:effectLst/>
                <a:latin typeface="Calibri" pitchFamily="34" charset="0"/>
              </a:rPr>
              <a:t>+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 Ne</a:t>
            </a:r>
          </a:p>
        </p:txBody>
      </p:sp>
      <p:sp>
        <p:nvSpPr>
          <p:cNvPr id="46" name="CasellaDiTesto 45"/>
          <p:cNvSpPr txBox="1">
            <a:spLocks noChangeArrowheads="1"/>
          </p:cNvSpPr>
          <p:nvPr/>
        </p:nvSpPr>
        <p:spPr bwMode="auto">
          <a:xfrm>
            <a:off x="4213862" y="3819843"/>
            <a:ext cx="3566158" cy="954087"/>
          </a:xfrm>
          <a:prstGeom prst="rect">
            <a:avLst/>
          </a:prstGeom>
          <a:solidFill>
            <a:srgbClr val="FFFF00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50800" dir="2700000" algn="tl" rotWithShape="0">
              <a:prstClr val="black">
                <a:alpha val="62000"/>
              </a:prstClr>
            </a:outerShdw>
          </a:effectLst>
        </p:spPr>
        <p:txBody>
          <a:bodyPr wrap="square">
            <a:spAutoFit/>
          </a:bodyPr>
          <a:lstStyle/>
          <a:p>
            <a:pPr>
              <a:tabLst>
                <a:tab pos="1343025" algn="l"/>
              </a:tabLst>
            </a:pPr>
            <a:r>
              <a:rPr lang="en-GB" sz="2800" b="1" dirty="0">
                <a:solidFill>
                  <a:srgbClr val="FF0000"/>
                </a:solidFill>
                <a:effectLst/>
                <a:latin typeface="Calibri" pitchFamily="34" charset="0"/>
              </a:rPr>
              <a:t>New Ab	</a:t>
            </a:r>
            <a:r>
              <a:rPr lang="en-GB" sz="2800" b="1" dirty="0">
                <a:solidFill>
                  <a:schemeClr val="tx1"/>
                </a:solidFill>
                <a:effectLst/>
                <a:latin typeface="Calibri" pitchFamily="34" charset="0"/>
              </a:rPr>
              <a:t>= (S’-2Na)/4 </a:t>
            </a:r>
            <a:r>
              <a:rPr lang="en-GB" sz="2800" b="1" dirty="0">
                <a:solidFill>
                  <a:srgbClr val="FF0000"/>
                </a:solidFill>
                <a:effectLst/>
                <a:latin typeface="Calibri" pitchFamily="34" charset="0"/>
              </a:rPr>
              <a:t>Ne      	</a:t>
            </a:r>
            <a:r>
              <a:rPr lang="en-GB" sz="2800" b="1" dirty="0">
                <a:solidFill>
                  <a:schemeClr val="tx1"/>
                </a:solidFill>
                <a:effectLst/>
                <a:latin typeface="Calibri" pitchFamily="34" charset="0"/>
              </a:rPr>
              <a:t>= Na-new Ab</a:t>
            </a:r>
          </a:p>
        </p:txBody>
      </p:sp>
      <p:grpSp>
        <p:nvGrpSpPr>
          <p:cNvPr id="62" name="Gruppo 86"/>
          <p:cNvGrpSpPr>
            <a:grpSpLocks/>
          </p:cNvGrpSpPr>
          <p:nvPr/>
        </p:nvGrpSpPr>
        <p:grpSpPr bwMode="auto">
          <a:xfrm>
            <a:off x="1979613" y="1631950"/>
            <a:ext cx="481012" cy="174625"/>
            <a:chOff x="1978837" y="1631886"/>
            <a:chExt cx="482184" cy="173909"/>
          </a:xfrm>
        </p:grpSpPr>
        <p:cxnSp>
          <p:nvCxnSpPr>
            <p:cNvPr id="16464" name="Connettore 1 79"/>
            <p:cNvCxnSpPr>
              <a:cxnSpLocks noChangeShapeType="1"/>
            </p:cNvCxnSpPr>
            <p:nvPr/>
          </p:nvCxnSpPr>
          <p:spPr bwMode="auto">
            <a:xfrm flipV="1">
              <a:off x="1986459" y="1632175"/>
              <a:ext cx="474562" cy="173620"/>
            </a:xfrm>
            <a:prstGeom prst="line">
              <a:avLst/>
            </a:prstGeom>
            <a:noFill/>
            <a:ln w="5715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16465" name="Connettore 1 81"/>
            <p:cNvCxnSpPr>
              <a:cxnSpLocks noChangeShapeType="1"/>
            </p:cNvCxnSpPr>
            <p:nvPr/>
          </p:nvCxnSpPr>
          <p:spPr bwMode="auto">
            <a:xfrm>
              <a:off x="1978837" y="1631886"/>
              <a:ext cx="462987" cy="173620"/>
            </a:xfrm>
            <a:prstGeom prst="line">
              <a:avLst/>
            </a:prstGeom>
            <a:noFill/>
            <a:ln w="57150" algn="ctr">
              <a:solidFill>
                <a:schemeClr val="tx1"/>
              </a:solidFill>
              <a:round/>
              <a:headEnd/>
              <a:tailEnd/>
            </a:ln>
          </p:spPr>
        </p:cxnSp>
      </p:grpSp>
      <p:sp>
        <p:nvSpPr>
          <p:cNvPr id="39" name="CasellaDiTesto 38"/>
          <p:cNvSpPr txBox="1">
            <a:spLocks noChangeArrowheads="1"/>
          </p:cNvSpPr>
          <p:nvPr/>
        </p:nvSpPr>
        <p:spPr bwMode="auto">
          <a:xfrm>
            <a:off x="3101975" y="5956300"/>
            <a:ext cx="5022850" cy="83185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In this case S is low: S&lt;(H/2). Transform </a:t>
            </a:r>
            <a:r>
              <a:rPr lang="en-GB" sz="2400" b="1">
                <a:solidFill>
                  <a:srgbClr val="FF0000"/>
                </a:solidFill>
                <a:effectLst/>
                <a:latin typeface="Calibri" pitchFamily="34" charset="0"/>
              </a:rPr>
              <a:t>all</a:t>
            </a:r>
            <a:r>
              <a:rPr lang="en-GB" sz="2400" b="1">
                <a:solidFill>
                  <a:schemeClr val="tx1"/>
                </a:solidFill>
                <a:effectLst/>
                <a:latin typeface="Calibri" pitchFamily="34" charset="0"/>
              </a:rPr>
              <a:t> the Opx in Ol.</a:t>
            </a:r>
          </a:p>
        </p:txBody>
      </p:sp>
      <p:sp>
        <p:nvSpPr>
          <p:cNvPr id="88" name="Figura a mano libera 87"/>
          <p:cNvSpPr/>
          <p:nvPr/>
        </p:nvSpPr>
        <p:spPr bwMode="auto">
          <a:xfrm>
            <a:off x="7835901" y="1782764"/>
            <a:ext cx="883805" cy="3770312"/>
          </a:xfrm>
          <a:custGeom>
            <a:avLst/>
            <a:gdLst>
              <a:gd name="connsiteX0" fmla="*/ 1516284 w 2179899"/>
              <a:gd name="connsiteY0" fmla="*/ 3937321 h 3937321"/>
              <a:gd name="connsiteX1" fmla="*/ 2025570 w 2179899"/>
              <a:gd name="connsiteY1" fmla="*/ 2849301 h 3937321"/>
              <a:gd name="connsiteX2" fmla="*/ 2164466 w 2179899"/>
              <a:gd name="connsiteY2" fmla="*/ 1784430 h 3937321"/>
              <a:gd name="connsiteX3" fmla="*/ 2118167 w 2179899"/>
              <a:gd name="connsiteY3" fmla="*/ 985777 h 3937321"/>
              <a:gd name="connsiteX4" fmla="*/ 1863524 w 2179899"/>
              <a:gd name="connsiteY4" fmla="*/ 534364 h 3937321"/>
              <a:gd name="connsiteX5" fmla="*/ 1354238 w 2179899"/>
              <a:gd name="connsiteY5" fmla="*/ 233423 h 3937321"/>
              <a:gd name="connsiteX6" fmla="*/ 787079 w 2179899"/>
              <a:gd name="connsiteY6" fmla="*/ 36653 h 3937321"/>
              <a:gd name="connsiteX7" fmla="*/ 0 w 2179899"/>
              <a:gd name="connsiteY7" fmla="*/ 13504 h 3937321"/>
              <a:gd name="connsiteX0" fmla="*/ 1516284 w 2179899"/>
              <a:gd name="connsiteY0" fmla="*/ 3923817 h 3923817"/>
              <a:gd name="connsiteX1" fmla="*/ 2025570 w 2179899"/>
              <a:gd name="connsiteY1" fmla="*/ 2835797 h 3923817"/>
              <a:gd name="connsiteX2" fmla="*/ 2164466 w 2179899"/>
              <a:gd name="connsiteY2" fmla="*/ 1770926 h 3923817"/>
              <a:gd name="connsiteX3" fmla="*/ 2118167 w 2179899"/>
              <a:gd name="connsiteY3" fmla="*/ 972273 h 3923817"/>
              <a:gd name="connsiteX4" fmla="*/ 1863524 w 2179899"/>
              <a:gd name="connsiteY4" fmla="*/ 520860 h 3923817"/>
              <a:gd name="connsiteX5" fmla="*/ 1354238 w 2179899"/>
              <a:gd name="connsiteY5" fmla="*/ 219919 h 3923817"/>
              <a:gd name="connsiteX6" fmla="*/ 0 w 2179899"/>
              <a:gd name="connsiteY6" fmla="*/ 0 h 3923817"/>
              <a:gd name="connsiteX0" fmla="*/ 902826 w 1566441"/>
              <a:gd name="connsiteY0" fmla="*/ 3923817 h 3923817"/>
              <a:gd name="connsiteX1" fmla="*/ 1412112 w 1566441"/>
              <a:gd name="connsiteY1" fmla="*/ 2835797 h 3923817"/>
              <a:gd name="connsiteX2" fmla="*/ 1551008 w 1566441"/>
              <a:gd name="connsiteY2" fmla="*/ 1770926 h 3923817"/>
              <a:gd name="connsiteX3" fmla="*/ 1504709 w 1566441"/>
              <a:gd name="connsiteY3" fmla="*/ 972273 h 3923817"/>
              <a:gd name="connsiteX4" fmla="*/ 1250066 w 1566441"/>
              <a:gd name="connsiteY4" fmla="*/ 520860 h 3923817"/>
              <a:gd name="connsiteX5" fmla="*/ 740780 w 1566441"/>
              <a:gd name="connsiteY5" fmla="*/ 219919 h 3923817"/>
              <a:gd name="connsiteX6" fmla="*/ 0 w 1566441"/>
              <a:gd name="connsiteY6" fmla="*/ 0 h 3923817"/>
              <a:gd name="connsiteX0" fmla="*/ 902826 w 1566441"/>
              <a:gd name="connsiteY0" fmla="*/ 3923817 h 3923817"/>
              <a:gd name="connsiteX1" fmla="*/ 1412112 w 1566441"/>
              <a:gd name="connsiteY1" fmla="*/ 2835797 h 3923817"/>
              <a:gd name="connsiteX2" fmla="*/ 1551008 w 1566441"/>
              <a:gd name="connsiteY2" fmla="*/ 1770926 h 3923817"/>
              <a:gd name="connsiteX3" fmla="*/ 1504709 w 1566441"/>
              <a:gd name="connsiteY3" fmla="*/ 972273 h 3923817"/>
              <a:gd name="connsiteX4" fmla="*/ 1250066 w 1566441"/>
              <a:gd name="connsiteY4" fmla="*/ 520860 h 3923817"/>
              <a:gd name="connsiteX5" fmla="*/ 0 w 1566441"/>
              <a:gd name="connsiteY5" fmla="*/ 0 h 3923817"/>
              <a:gd name="connsiteX0" fmla="*/ 509287 w 1172902"/>
              <a:gd name="connsiteY0" fmla="*/ 3923817 h 3923817"/>
              <a:gd name="connsiteX1" fmla="*/ 1018573 w 1172902"/>
              <a:gd name="connsiteY1" fmla="*/ 2835797 h 3923817"/>
              <a:gd name="connsiteX2" fmla="*/ 1157469 w 1172902"/>
              <a:gd name="connsiteY2" fmla="*/ 1770926 h 3923817"/>
              <a:gd name="connsiteX3" fmla="*/ 1111170 w 1172902"/>
              <a:gd name="connsiteY3" fmla="*/ 972273 h 3923817"/>
              <a:gd name="connsiteX4" fmla="*/ 856527 w 1172902"/>
              <a:gd name="connsiteY4" fmla="*/ 520860 h 3923817"/>
              <a:gd name="connsiteX5" fmla="*/ 0 w 1172902"/>
              <a:gd name="connsiteY5" fmla="*/ 0 h 3923817"/>
              <a:gd name="connsiteX0" fmla="*/ 509287 w 1172902"/>
              <a:gd name="connsiteY0" fmla="*/ 3761772 h 3761772"/>
              <a:gd name="connsiteX1" fmla="*/ 1018573 w 1172902"/>
              <a:gd name="connsiteY1" fmla="*/ 2673752 h 3761772"/>
              <a:gd name="connsiteX2" fmla="*/ 1157469 w 1172902"/>
              <a:gd name="connsiteY2" fmla="*/ 1608881 h 3761772"/>
              <a:gd name="connsiteX3" fmla="*/ 1111170 w 1172902"/>
              <a:gd name="connsiteY3" fmla="*/ 810228 h 3761772"/>
              <a:gd name="connsiteX4" fmla="*/ 856527 w 1172902"/>
              <a:gd name="connsiteY4" fmla="*/ 358815 h 3761772"/>
              <a:gd name="connsiteX5" fmla="*/ 0 w 1172902"/>
              <a:gd name="connsiteY5" fmla="*/ 0 h 3761772"/>
              <a:gd name="connsiteX0" fmla="*/ 509287 w 1172902"/>
              <a:gd name="connsiteY0" fmla="*/ 3761772 h 3761772"/>
              <a:gd name="connsiteX1" fmla="*/ 1018573 w 1172902"/>
              <a:gd name="connsiteY1" fmla="*/ 2673752 h 3761772"/>
              <a:gd name="connsiteX2" fmla="*/ 1157469 w 1172902"/>
              <a:gd name="connsiteY2" fmla="*/ 1608881 h 3761772"/>
              <a:gd name="connsiteX3" fmla="*/ 1111170 w 1172902"/>
              <a:gd name="connsiteY3" fmla="*/ 810228 h 3761772"/>
              <a:gd name="connsiteX4" fmla="*/ 856527 w 1172902"/>
              <a:gd name="connsiteY4" fmla="*/ 358815 h 3761772"/>
              <a:gd name="connsiteX5" fmla="*/ 0 w 1172902"/>
              <a:gd name="connsiteY5" fmla="*/ 0 h 3761772"/>
              <a:gd name="connsiteX0" fmla="*/ 509287 w 1184477"/>
              <a:gd name="connsiteY0" fmla="*/ 3761772 h 3761772"/>
              <a:gd name="connsiteX1" fmla="*/ 1018573 w 1184477"/>
              <a:gd name="connsiteY1" fmla="*/ 2673752 h 3761772"/>
              <a:gd name="connsiteX2" fmla="*/ 1157469 w 1184477"/>
              <a:gd name="connsiteY2" fmla="*/ 1608881 h 3761772"/>
              <a:gd name="connsiteX3" fmla="*/ 856527 w 1184477"/>
              <a:gd name="connsiteY3" fmla="*/ 358815 h 3761772"/>
              <a:gd name="connsiteX4" fmla="*/ 0 w 1184477"/>
              <a:gd name="connsiteY4" fmla="*/ 0 h 3761772"/>
              <a:gd name="connsiteX0" fmla="*/ 509287 w 1172576"/>
              <a:gd name="connsiteY0" fmla="*/ 3761772 h 3761772"/>
              <a:gd name="connsiteX1" fmla="*/ 1018573 w 1172576"/>
              <a:gd name="connsiteY1" fmla="*/ 2673752 h 3761772"/>
              <a:gd name="connsiteX2" fmla="*/ 1157469 w 1172576"/>
              <a:gd name="connsiteY2" fmla="*/ 1608881 h 3761772"/>
              <a:gd name="connsiteX3" fmla="*/ 927933 w 1172576"/>
              <a:gd name="connsiteY3" fmla="*/ 501667 h 3761772"/>
              <a:gd name="connsiteX4" fmla="*/ 0 w 1172576"/>
              <a:gd name="connsiteY4" fmla="*/ 0 h 3761772"/>
              <a:gd name="connsiteX0" fmla="*/ 509287 w 1172576"/>
              <a:gd name="connsiteY0" fmla="*/ 3761772 h 3761772"/>
              <a:gd name="connsiteX1" fmla="*/ 1018573 w 1172576"/>
              <a:gd name="connsiteY1" fmla="*/ 2673752 h 3761772"/>
              <a:gd name="connsiteX2" fmla="*/ 1157469 w 1172576"/>
              <a:gd name="connsiteY2" fmla="*/ 1608881 h 3761772"/>
              <a:gd name="connsiteX3" fmla="*/ 927933 w 1172576"/>
              <a:gd name="connsiteY3" fmla="*/ 318787 h 3761772"/>
              <a:gd name="connsiteX4" fmla="*/ 0 w 1172576"/>
              <a:gd name="connsiteY4" fmla="*/ 0 h 3761772"/>
              <a:gd name="connsiteX0" fmla="*/ 509287 w 1172576"/>
              <a:gd name="connsiteY0" fmla="*/ 3842183 h 3842183"/>
              <a:gd name="connsiteX1" fmla="*/ 1018573 w 1172576"/>
              <a:gd name="connsiteY1" fmla="*/ 2754163 h 3842183"/>
              <a:gd name="connsiteX2" fmla="*/ 1157469 w 1172576"/>
              <a:gd name="connsiteY2" fmla="*/ 1689292 h 3842183"/>
              <a:gd name="connsiteX3" fmla="*/ 927933 w 1172576"/>
              <a:gd name="connsiteY3" fmla="*/ 399198 h 3842183"/>
              <a:gd name="connsiteX4" fmla="*/ 0 w 1172576"/>
              <a:gd name="connsiteY4" fmla="*/ 80411 h 3842183"/>
              <a:gd name="connsiteX0" fmla="*/ 509287 w 1197045"/>
              <a:gd name="connsiteY0" fmla="*/ 3761772 h 3761772"/>
              <a:gd name="connsiteX1" fmla="*/ 1018573 w 1197045"/>
              <a:gd name="connsiteY1" fmla="*/ 2673752 h 3761772"/>
              <a:gd name="connsiteX2" fmla="*/ 1157469 w 1197045"/>
              <a:gd name="connsiteY2" fmla="*/ 1608881 h 3761772"/>
              <a:gd name="connsiteX3" fmla="*/ 1004133 w 1197045"/>
              <a:gd name="connsiteY3" fmla="*/ 547387 h 3761772"/>
              <a:gd name="connsiteX4" fmla="*/ 0 w 1197045"/>
              <a:gd name="connsiteY4" fmla="*/ 0 h 3761772"/>
              <a:gd name="connsiteX0" fmla="*/ 42534 w 1163823"/>
              <a:gd name="connsiteY0" fmla="*/ 3771299 h 3771299"/>
              <a:gd name="connsiteX1" fmla="*/ 1018573 w 1163823"/>
              <a:gd name="connsiteY1" fmla="*/ 2673752 h 3771299"/>
              <a:gd name="connsiteX2" fmla="*/ 1157469 w 1163823"/>
              <a:gd name="connsiteY2" fmla="*/ 1608881 h 3771299"/>
              <a:gd name="connsiteX3" fmla="*/ 1004133 w 1163823"/>
              <a:gd name="connsiteY3" fmla="*/ 547387 h 3771299"/>
              <a:gd name="connsiteX4" fmla="*/ 0 w 1163823"/>
              <a:gd name="connsiteY4" fmla="*/ 0 h 3771299"/>
              <a:gd name="connsiteX0" fmla="*/ 42534 w 1163823"/>
              <a:gd name="connsiteY0" fmla="*/ 3771299 h 3771299"/>
              <a:gd name="connsiteX1" fmla="*/ 1018573 w 1163823"/>
              <a:gd name="connsiteY1" fmla="*/ 2673752 h 3771299"/>
              <a:gd name="connsiteX2" fmla="*/ 1157469 w 1163823"/>
              <a:gd name="connsiteY2" fmla="*/ 1608881 h 3771299"/>
              <a:gd name="connsiteX3" fmla="*/ 1004133 w 1163823"/>
              <a:gd name="connsiteY3" fmla="*/ 547387 h 3771299"/>
              <a:gd name="connsiteX4" fmla="*/ 0 w 1163823"/>
              <a:gd name="connsiteY4" fmla="*/ 0 h 3771299"/>
              <a:gd name="connsiteX0" fmla="*/ 42534 w 1159763"/>
              <a:gd name="connsiteY0" fmla="*/ 3771299 h 3771299"/>
              <a:gd name="connsiteX1" fmla="*/ 1157469 w 1159763"/>
              <a:gd name="connsiteY1" fmla="*/ 1608881 h 3771299"/>
              <a:gd name="connsiteX2" fmla="*/ 1004133 w 1159763"/>
              <a:gd name="connsiteY2" fmla="*/ 547387 h 3771299"/>
              <a:gd name="connsiteX3" fmla="*/ 0 w 1159763"/>
              <a:gd name="connsiteY3" fmla="*/ 0 h 3771299"/>
              <a:gd name="connsiteX0" fmla="*/ 42534 w 1004181"/>
              <a:gd name="connsiteY0" fmla="*/ 3771299 h 3771299"/>
              <a:gd name="connsiteX1" fmla="*/ 1004133 w 1004181"/>
              <a:gd name="connsiteY1" fmla="*/ 547387 h 3771299"/>
              <a:gd name="connsiteX2" fmla="*/ 0 w 1004181"/>
              <a:gd name="connsiteY2" fmla="*/ 0 h 3771299"/>
              <a:gd name="connsiteX0" fmla="*/ 42534 w 1111626"/>
              <a:gd name="connsiteY0" fmla="*/ 3771299 h 3771299"/>
              <a:gd name="connsiteX1" fmla="*/ 1004133 w 1111626"/>
              <a:gd name="connsiteY1" fmla="*/ 547387 h 3771299"/>
              <a:gd name="connsiteX2" fmla="*/ 0 w 1111626"/>
              <a:gd name="connsiteY2" fmla="*/ 0 h 3771299"/>
              <a:gd name="connsiteX0" fmla="*/ 42534 w 42534"/>
              <a:gd name="connsiteY0" fmla="*/ 3771299 h 3771299"/>
              <a:gd name="connsiteX1" fmla="*/ 0 w 42534"/>
              <a:gd name="connsiteY1" fmla="*/ 0 h 3771299"/>
              <a:gd name="connsiteX0" fmla="*/ 42534 w 777780"/>
              <a:gd name="connsiteY0" fmla="*/ 3771299 h 3771299"/>
              <a:gd name="connsiteX1" fmla="*/ 0 w 777780"/>
              <a:gd name="connsiteY1" fmla="*/ 0 h 3771299"/>
              <a:gd name="connsiteX0" fmla="*/ 42534 w 1185522"/>
              <a:gd name="connsiteY0" fmla="*/ 3771299 h 3771299"/>
              <a:gd name="connsiteX1" fmla="*/ 0 w 1185522"/>
              <a:gd name="connsiteY1" fmla="*/ 0 h 3771299"/>
              <a:gd name="connsiteX0" fmla="*/ 42534 w 1185522"/>
              <a:gd name="connsiteY0" fmla="*/ 3771299 h 3771299"/>
              <a:gd name="connsiteX1" fmla="*/ 0 w 1185522"/>
              <a:gd name="connsiteY1" fmla="*/ 0 h 3771299"/>
              <a:gd name="connsiteX0" fmla="*/ 42534 w 1250710"/>
              <a:gd name="connsiteY0" fmla="*/ 3771299 h 3771299"/>
              <a:gd name="connsiteX1" fmla="*/ 0 w 1250710"/>
              <a:gd name="connsiteY1" fmla="*/ 0 h 3771299"/>
              <a:gd name="connsiteX0" fmla="*/ 42534 w 1274278"/>
              <a:gd name="connsiteY0" fmla="*/ 3771299 h 3771299"/>
              <a:gd name="connsiteX1" fmla="*/ 0 w 1274278"/>
              <a:gd name="connsiteY1" fmla="*/ 0 h 3771299"/>
              <a:gd name="connsiteX0" fmla="*/ 42534 w 1188233"/>
              <a:gd name="connsiteY0" fmla="*/ 3771299 h 3771299"/>
              <a:gd name="connsiteX1" fmla="*/ 0 w 1188233"/>
              <a:gd name="connsiteY1" fmla="*/ 0 h 377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88233" h="3771299">
                <a:moveTo>
                  <a:pt x="42534" y="3771299"/>
                </a:moveTo>
                <a:cubicBezTo>
                  <a:pt x="1483855" y="3009629"/>
                  <a:pt x="1668958" y="380571"/>
                  <a:pt x="0" y="0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9" name="CasellaDiTesto 88"/>
          <p:cNvSpPr txBox="1">
            <a:spLocks noChangeArrowheads="1"/>
          </p:cNvSpPr>
          <p:nvPr/>
        </p:nvSpPr>
        <p:spPr bwMode="auto">
          <a:xfrm>
            <a:off x="6527800" y="1539875"/>
            <a:ext cx="10422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b="1">
                <a:solidFill>
                  <a:srgbClr val="FF0000"/>
                </a:solidFill>
                <a:effectLst/>
                <a:latin typeface="Calibri" pitchFamily="34" charset="0"/>
              </a:rPr>
              <a:t>0.066 x 2</a:t>
            </a:r>
          </a:p>
        </p:txBody>
      </p:sp>
      <p:sp>
        <p:nvSpPr>
          <p:cNvPr id="43" name="CasellaDiTesto 42"/>
          <p:cNvSpPr txBox="1">
            <a:spLocks noChangeArrowheads="1"/>
          </p:cNvSpPr>
          <p:nvPr/>
        </p:nvSpPr>
        <p:spPr bwMode="auto">
          <a:xfrm>
            <a:off x="2598738" y="1101725"/>
            <a:ext cx="5972175" cy="708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Now let us calculate the available Si (</a:t>
            </a:r>
            <a:r>
              <a:rPr lang="en-GB" sz="2000" b="1">
                <a:solidFill>
                  <a:srgbClr val="FF0000"/>
                </a:solidFill>
                <a:effectLst/>
                <a:latin typeface="Calibri" pitchFamily="34" charset="0"/>
              </a:rPr>
              <a:t>S’</a:t>
            </a:r>
            <a:r>
              <a:rPr lang="en-GB" sz="2000" b="1">
                <a:solidFill>
                  <a:schemeClr val="tx1"/>
                </a:solidFill>
                <a:effectLst/>
                <a:latin typeface="Calibri" pitchFamily="34" charset="0"/>
              </a:rPr>
              <a:t>) as the original Si – the consumed Si excluding Ab</a:t>
            </a:r>
            <a:endParaRPr lang="en-GB" sz="2000" b="1">
              <a:solidFill>
                <a:srgbClr val="FF0000"/>
              </a:solidFill>
              <a:effectLst/>
              <a:latin typeface="Calibri" pitchFamily="34" charset="0"/>
            </a:endParaRPr>
          </a:p>
        </p:txBody>
      </p:sp>
      <p:sp>
        <p:nvSpPr>
          <p:cNvPr id="84" name="CasellaDiTesto 83"/>
          <p:cNvSpPr txBox="1">
            <a:spLocks noChangeArrowheads="1"/>
          </p:cNvSpPr>
          <p:nvPr/>
        </p:nvSpPr>
        <p:spPr bwMode="auto">
          <a:xfrm>
            <a:off x="2955925" y="15716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0.056</a:t>
            </a:r>
          </a:p>
        </p:txBody>
      </p:sp>
      <p:sp>
        <p:nvSpPr>
          <p:cNvPr id="85" name="CasellaDiTesto 84"/>
          <p:cNvSpPr txBox="1">
            <a:spLocks noChangeArrowheads="1"/>
          </p:cNvSpPr>
          <p:nvPr/>
        </p:nvSpPr>
        <p:spPr bwMode="auto">
          <a:xfrm>
            <a:off x="2922588" y="2309813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0.010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500"/>
                            </p:stCondLst>
                            <p:childTnLst>
                              <p:par>
                                <p:cTn id="1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2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00"/>
                            </p:stCondLst>
                            <p:childTnLst>
                              <p:par>
                                <p:cTn id="1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000"/>
                            </p:stCondLst>
                            <p:childTnLst>
                              <p:par>
                                <p:cTn id="1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500"/>
                            </p:stCondLst>
                            <p:childTnLst>
                              <p:par>
                                <p:cTn id="1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500"/>
                            </p:stCondLst>
                            <p:childTnLst>
                              <p:par>
                                <p:cTn id="19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3.88889E-6 0.0706 " pathEditMode="relative" rAng="0" ptsTypes="AA">
                                      <p:cBhvr>
                                        <p:cTn id="214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5"/>
                                    </p:animMotion>
                                  </p:childTnLst>
                                </p:cTn>
                              </p:par>
                              <p:par>
                                <p:cTn id="21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3.7037E-6 L -0.00052 0.08658 " pathEditMode="relative" rAng="0" ptsTypes="AA">
                                      <p:cBhvr>
                                        <p:cTn id="21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9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500"/>
                            </p:stCondLst>
                            <p:childTnLst>
                              <p:par>
                                <p:cTn id="2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500"/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500"/>
                            </p:stCondLst>
                            <p:childTnLst>
                              <p:par>
                                <p:cTn id="2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6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7" fill="hold">
                      <p:stCondLst>
                        <p:cond delay="indefinite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1" dur="5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2" fill="hold">
                      <p:stCondLst>
                        <p:cond delay="indefinite"/>
                      </p:stCondLst>
                      <p:childTnLst>
                        <p:par>
                          <p:cTn id="283" fill="hold">
                            <p:stCondLst>
                              <p:cond delay="0"/>
                            </p:stCondLst>
                            <p:childTnLst>
                              <p:par>
                                <p:cTn id="2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500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5" fill="hold">
                      <p:stCondLst>
                        <p:cond delay="indefinite"/>
                      </p:stCondLst>
                      <p:childTnLst>
                        <p:par>
                          <p:cTn id="296" fill="hold">
                            <p:stCondLst>
                              <p:cond delay="0"/>
                            </p:stCondLst>
                            <p:childTnLst>
                              <p:par>
                                <p:cTn id="29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500"/>
                            </p:stCondLst>
                            <p:childTnLst>
                              <p:par>
                                <p:cTn id="3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2" fill="hold">
                            <p:stCondLst>
                              <p:cond delay="500"/>
                            </p:stCondLst>
                            <p:childTnLst>
                              <p:par>
                                <p:cTn id="3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0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6" dur="500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500"/>
                            </p:stCondLst>
                            <p:childTnLst>
                              <p:par>
                                <p:cTn id="3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0" fill="hold">
                      <p:stCondLst>
                        <p:cond delay="indefinite"/>
                      </p:stCondLst>
                      <p:childTnLst>
                        <p:par>
                          <p:cTn id="341" fill="hold">
                            <p:stCondLst>
                              <p:cond delay="0"/>
                            </p:stCondLst>
                            <p:childTnLst>
                              <p:par>
                                <p:cTn id="34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5" fill="hold">
                            <p:stCondLst>
                              <p:cond delay="500"/>
                            </p:stCondLst>
                            <p:childTnLst>
                              <p:par>
                                <p:cTn id="3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500"/>
                            </p:stCondLst>
                            <p:childTnLst>
                              <p:par>
                                <p:cTn id="35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1500"/>
                            </p:stCondLst>
                            <p:childTnLst>
                              <p:par>
                                <p:cTn id="3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2" fill="hold">
                      <p:stCondLst>
                        <p:cond delay="indefinite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2" fill="hold">
                      <p:stCondLst>
                        <p:cond delay="indefinite"/>
                      </p:stCondLst>
                      <p:childTnLst>
                        <p:par>
                          <p:cTn id="373" fill="hold">
                            <p:stCondLst>
                              <p:cond delay="0"/>
                            </p:stCondLst>
                            <p:childTnLst>
                              <p:par>
                                <p:cTn id="3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7" fill="hold">
                      <p:stCondLst>
                        <p:cond delay="indefinite"/>
                      </p:stCondLst>
                      <p:childTnLst>
                        <p:par>
                          <p:cTn id="378" fill="hold">
                            <p:stCondLst>
                              <p:cond delay="0"/>
                            </p:stCondLst>
                            <p:childTnLst>
                              <p:par>
                                <p:cTn id="37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5" fill="hold">
                      <p:stCondLst>
                        <p:cond delay="indefinite"/>
                      </p:stCondLst>
                      <p:childTnLst>
                        <p:par>
                          <p:cTn id="386" fill="hold">
                            <p:stCondLst>
                              <p:cond delay="0"/>
                            </p:stCondLst>
                            <p:childTnLst>
                              <p:par>
                                <p:cTn id="38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0" fill="hold">
                            <p:stCondLst>
                              <p:cond delay="500"/>
                            </p:stCondLst>
                            <p:childTnLst>
                              <p:par>
                                <p:cTn id="3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3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9" fill="hold">
                      <p:stCondLst>
                        <p:cond delay="indefinite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500"/>
                            </p:stCondLst>
                            <p:childTnLst>
                              <p:par>
                                <p:cTn id="4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1000"/>
                            </p:stCondLst>
                            <p:childTnLst>
                              <p:par>
                                <p:cTn id="4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2" fill="hold">
                            <p:stCondLst>
                              <p:cond delay="1500"/>
                            </p:stCondLst>
                            <p:childTnLst>
                              <p:par>
                                <p:cTn id="4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6" fill="hold">
                            <p:stCondLst>
                              <p:cond delay="2000"/>
                            </p:stCondLst>
                            <p:childTnLst>
                              <p:par>
                                <p:cTn id="4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0" fill="hold">
                            <p:stCondLst>
                              <p:cond delay="2500"/>
                            </p:stCondLst>
                            <p:childTnLst>
                              <p:par>
                                <p:cTn id="4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4" fill="hold">
                            <p:stCondLst>
                              <p:cond delay="3000"/>
                            </p:stCondLst>
                            <p:childTnLst>
                              <p:par>
                                <p:cTn id="4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3500"/>
                            </p:stCondLst>
                            <p:childTnLst>
                              <p:par>
                                <p:cTn id="4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6" fill="hold">
                            <p:stCondLst>
                              <p:cond delay="4500"/>
                            </p:stCondLst>
                            <p:childTnLst>
                              <p:par>
                                <p:cTn id="4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0" fill="hold">
                      <p:stCondLst>
                        <p:cond delay="indefinite"/>
                      </p:stCondLst>
                      <p:childTnLst>
                        <p:par>
                          <p:cTn id="441" fill="hold">
                            <p:stCondLst>
                              <p:cond delay="0"/>
                            </p:stCondLst>
                            <p:childTnLst>
                              <p:par>
                                <p:cTn id="4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5" fill="hold">
                      <p:stCondLst>
                        <p:cond delay="indefinite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0" fill="hold">
                      <p:stCondLst>
                        <p:cond delay="indefinite"/>
                      </p:stCondLst>
                      <p:childTnLst>
                        <p:par>
                          <p:cTn id="451" fill="hold">
                            <p:stCondLst>
                              <p:cond delay="0"/>
                            </p:stCondLst>
                            <p:childTnLst>
                              <p:par>
                                <p:cTn id="4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5" fill="hold">
                      <p:stCondLst>
                        <p:cond delay="indefinite"/>
                      </p:stCondLst>
                      <p:childTnLst>
                        <p:par>
                          <p:cTn id="456" fill="hold">
                            <p:stCondLst>
                              <p:cond delay="0"/>
                            </p:stCondLst>
                            <p:childTnLst>
                              <p:par>
                                <p:cTn id="4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5" fill="hold">
                      <p:stCondLst>
                        <p:cond delay="indefinite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0" fill="hold">
                      <p:stCondLst>
                        <p:cond delay="indefinite"/>
                      </p:stCondLst>
                      <p:childTnLst>
                        <p:par>
                          <p:cTn id="471" fill="hold">
                            <p:stCondLst>
                              <p:cond delay="0"/>
                            </p:stCondLst>
                            <p:childTnLst>
                              <p:par>
                                <p:cTn id="4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5" fill="hold">
                      <p:stCondLst>
                        <p:cond delay="indefinite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0" fill="hold">
                      <p:stCondLst>
                        <p:cond delay="indefinite"/>
                      </p:stCondLst>
                      <p:childTnLst>
                        <p:par>
                          <p:cTn id="481" fill="hold">
                            <p:stCondLst>
                              <p:cond delay="0"/>
                            </p:stCondLst>
                            <p:childTnLst>
                              <p:par>
                                <p:cTn id="4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5" fill="hold">
                      <p:stCondLst>
                        <p:cond delay="indefinite"/>
                      </p:stCondLst>
                      <p:childTnLst>
                        <p:par>
                          <p:cTn id="486" fill="hold">
                            <p:stCondLst>
                              <p:cond delay="0"/>
                            </p:stCondLst>
                            <p:childTnLst>
                              <p:par>
                                <p:cTn id="4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0" fill="hold">
                      <p:stCondLst>
                        <p:cond delay="indefinite"/>
                      </p:stCondLst>
                      <p:childTnLst>
                        <p:par>
                          <p:cTn id="501" fill="hold">
                            <p:stCondLst>
                              <p:cond delay="0"/>
                            </p:stCondLst>
                            <p:childTnLst>
                              <p:par>
                                <p:cTn id="50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2" grpId="1"/>
      <p:bldP spid="13" grpId="0"/>
      <p:bldP spid="13" grpId="1"/>
      <p:bldP spid="14" grpId="0"/>
      <p:bldP spid="15" grpId="0"/>
      <p:bldP spid="16" grpId="0"/>
      <p:bldP spid="17" grpId="0"/>
      <p:bldP spid="18" grpId="0"/>
      <p:bldP spid="19" grpId="0"/>
      <p:bldP spid="19" grpId="1"/>
      <p:bldP spid="20" grpId="0"/>
      <p:bldP spid="20" grpId="1"/>
      <p:bldP spid="21" grpId="0"/>
      <p:bldP spid="22" grpId="0"/>
      <p:bldP spid="22" grpId="1"/>
      <p:bldP spid="23" grpId="0"/>
      <p:bldP spid="24" grpId="0"/>
      <p:bldP spid="25" grpId="0"/>
      <p:bldP spid="26" grpId="0"/>
      <p:bldP spid="27" grpId="0"/>
      <p:bldP spid="27" grpId="1"/>
      <p:bldP spid="28" grpId="0"/>
      <p:bldP spid="28" grpId="1"/>
      <p:bldP spid="29" grpId="0" animBg="1"/>
      <p:bldP spid="29" grpId="1" animBg="1"/>
      <p:bldP spid="30" grpId="0" animBg="1"/>
      <p:bldP spid="30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7" grpId="0" animBg="1"/>
      <p:bldP spid="37" grpId="1" animBg="1"/>
      <p:bldP spid="38" grpId="0" animBg="1"/>
      <p:bldP spid="38" grpId="1" animBg="1"/>
      <p:bldP spid="40" grpId="0"/>
      <p:bldP spid="41" grpId="0"/>
      <p:bldP spid="42" grpId="0" animBg="1"/>
      <p:bldP spid="42" grpId="1" animBg="1"/>
      <p:bldP spid="31" grpId="0" animBg="1"/>
      <p:bldP spid="31" grpId="1" animBg="1"/>
      <p:bldP spid="36" grpId="0" animBg="1"/>
      <p:bldP spid="36" grpId="1" animBg="1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 animBg="1"/>
      <p:bldP spid="76" grpId="1" animBg="1"/>
      <p:bldP spid="45" grpId="0" animBg="1"/>
      <p:bldP spid="45" grpId="1" animBg="1"/>
      <p:bldP spid="35" grpId="0" animBg="1"/>
      <p:bldP spid="35" grpId="1" animBg="1"/>
      <p:bldP spid="78" grpId="0" animBg="1"/>
      <p:bldP spid="44" grpId="0" build="p" animBg="1"/>
      <p:bldP spid="44" grpId="1" build="allAtOnce" animBg="1"/>
      <p:bldP spid="46" grpId="0" animBg="1"/>
      <p:bldP spid="46" grpId="1" animBg="1"/>
      <p:bldP spid="39" grpId="0" animBg="1"/>
      <p:bldP spid="39" grpId="1" animBg="1"/>
      <p:bldP spid="88" grpId="0" animBg="1"/>
      <p:bldP spid="88" grpId="1" animBg="1"/>
      <p:bldP spid="89" grpId="0"/>
      <p:bldP spid="89" grpId="1"/>
      <p:bldP spid="43" grpId="0" animBg="1"/>
      <p:bldP spid="43" grpId="1" animBg="1"/>
      <p:bldP spid="84" grpId="0"/>
      <p:bldP spid="8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aphicFrame>
        <p:nvGraphicFramePr>
          <p:cNvPr id="2" name="Tabella 1"/>
          <p:cNvGraphicFramePr>
            <a:graphicFrameLocks noGrp="1"/>
          </p:cNvGraphicFramePr>
          <p:nvPr/>
        </p:nvGraphicFramePr>
        <p:xfrm>
          <a:off x="0" y="-4"/>
          <a:ext cx="9133840" cy="6857999"/>
        </p:xfrm>
        <a:graphic>
          <a:graphicData uri="http://schemas.openxmlformats.org/drawingml/2006/table">
            <a:tbl>
              <a:tblPr/>
              <a:tblGrid>
                <a:gridCol w="43583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56649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6438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3072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9755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6322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604327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58928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</a:tblGrid>
              <a:tr h="315334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Oxides</a:t>
                      </a:r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Al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MnO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MgO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CaO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Na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K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multiply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CIPW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Norm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3800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52.67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1.21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18.03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1.05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7.26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0.19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5.50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6.23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4.11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3.40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0.34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99.99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5956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(divide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918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proportions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0.878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0.015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0.177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0.007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0.104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0.138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0.111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0.066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0.036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0.002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Q (Si)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2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Feldspars</a:t>
                      </a:r>
                      <a:endParaRPr lang="it-IT" sz="12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Or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556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Ab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524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An (CaAlSi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278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Foids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Lc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436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Ne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284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44385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Perall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 (Al)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Peralkaline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154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60151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(NaFe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462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122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3906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116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29956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Olivine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Fo (Mg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29956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Fa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204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260151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Mt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baseline="0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232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He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  <a:tr h="252268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Il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152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4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Ap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(Ca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3.33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310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5"/>
                  </a:ext>
                </a:extLst>
              </a:tr>
              <a:tr h="28594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8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6"/>
                  </a:ext>
                </a:extLst>
              </a:tr>
            </a:tbl>
          </a:graphicData>
        </a:graphic>
      </p:graphicFrame>
      <p:grpSp>
        <p:nvGrpSpPr>
          <p:cNvPr id="87" name="Gruppo 86"/>
          <p:cNvGrpSpPr/>
          <p:nvPr/>
        </p:nvGrpSpPr>
        <p:grpSpPr>
          <a:xfrm>
            <a:off x="433388" y="1319213"/>
            <a:ext cx="8671236" cy="5572541"/>
            <a:chOff x="433388" y="1319213"/>
            <a:chExt cx="8671236" cy="5572541"/>
          </a:xfrm>
        </p:grpSpPr>
        <p:sp>
          <p:nvSpPr>
            <p:cNvPr id="4" name="CasellaDiTesto 3"/>
            <p:cNvSpPr txBox="1">
              <a:spLocks noChangeArrowheads="1"/>
            </p:cNvSpPr>
            <p:nvPr/>
          </p:nvSpPr>
          <p:spPr bwMode="auto">
            <a:xfrm>
              <a:off x="6980238" y="6319838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0.002</a:t>
              </a:r>
            </a:p>
          </p:txBody>
        </p:sp>
        <p:sp>
          <p:nvSpPr>
            <p:cNvPr id="5" name="CasellaDiTesto 4"/>
            <p:cNvSpPr txBox="1">
              <a:spLocks noChangeArrowheads="1"/>
            </p:cNvSpPr>
            <p:nvPr/>
          </p:nvSpPr>
          <p:spPr bwMode="auto">
            <a:xfrm>
              <a:off x="5475288" y="6319838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0.008</a:t>
              </a:r>
            </a:p>
          </p:txBody>
        </p:sp>
        <p:sp>
          <p:nvSpPr>
            <p:cNvPr id="6" name="CasellaDiTesto 5"/>
            <p:cNvSpPr txBox="1">
              <a:spLocks noChangeArrowheads="1"/>
            </p:cNvSpPr>
            <p:nvPr/>
          </p:nvSpPr>
          <p:spPr bwMode="auto">
            <a:xfrm>
              <a:off x="2384425" y="6065838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0.015</a:t>
              </a:r>
            </a:p>
          </p:txBody>
        </p:sp>
        <p:sp>
          <p:nvSpPr>
            <p:cNvPr id="7" name="CasellaDiTesto 6"/>
            <p:cNvSpPr txBox="1">
              <a:spLocks noChangeArrowheads="1"/>
            </p:cNvSpPr>
            <p:nvPr/>
          </p:nvSpPr>
          <p:spPr bwMode="auto">
            <a:xfrm>
              <a:off x="4016375" y="6065838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0.015</a:t>
              </a:r>
            </a:p>
          </p:txBody>
        </p:sp>
        <p:sp>
          <p:nvSpPr>
            <p:cNvPr id="8" name="CasellaDiTesto 7"/>
            <p:cNvSpPr txBox="1">
              <a:spLocks noChangeArrowheads="1"/>
            </p:cNvSpPr>
            <p:nvPr/>
          </p:nvSpPr>
          <p:spPr bwMode="auto">
            <a:xfrm>
              <a:off x="3495675" y="5578475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0.007</a:t>
              </a:r>
            </a:p>
          </p:txBody>
        </p:sp>
        <p:sp>
          <p:nvSpPr>
            <p:cNvPr id="9" name="CasellaDiTesto 8"/>
            <p:cNvSpPr txBox="1">
              <a:spLocks noChangeArrowheads="1"/>
            </p:cNvSpPr>
            <p:nvPr/>
          </p:nvSpPr>
          <p:spPr bwMode="auto">
            <a:xfrm>
              <a:off x="4016375" y="5578475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0.007</a:t>
              </a:r>
            </a:p>
          </p:txBody>
        </p:sp>
        <p:sp>
          <p:nvSpPr>
            <p:cNvPr id="10" name="CasellaDiTesto 9"/>
            <p:cNvSpPr txBox="1">
              <a:spLocks noChangeArrowheads="1"/>
            </p:cNvSpPr>
            <p:nvPr/>
          </p:nvSpPr>
          <p:spPr bwMode="auto">
            <a:xfrm>
              <a:off x="6505575" y="1319213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0.036</a:t>
              </a:r>
            </a:p>
          </p:txBody>
        </p:sp>
        <p:sp>
          <p:nvSpPr>
            <p:cNvPr id="11" name="CasellaDiTesto 10"/>
            <p:cNvSpPr txBox="1">
              <a:spLocks noChangeArrowheads="1"/>
            </p:cNvSpPr>
            <p:nvPr/>
          </p:nvSpPr>
          <p:spPr bwMode="auto">
            <a:xfrm>
              <a:off x="2940050" y="1319213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0.036</a:t>
              </a:r>
            </a:p>
          </p:txBody>
        </p:sp>
        <p:sp>
          <p:nvSpPr>
            <p:cNvPr id="14" name="CasellaDiTesto 13"/>
            <p:cNvSpPr txBox="1">
              <a:spLocks noChangeArrowheads="1"/>
            </p:cNvSpPr>
            <p:nvPr/>
          </p:nvSpPr>
          <p:spPr bwMode="auto">
            <a:xfrm>
              <a:off x="2951163" y="1804988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0.075</a:t>
              </a:r>
            </a:p>
          </p:txBody>
        </p:sp>
        <p:sp>
          <p:nvSpPr>
            <p:cNvPr id="15" name="CasellaDiTesto 14"/>
            <p:cNvSpPr txBox="1">
              <a:spLocks noChangeArrowheads="1"/>
            </p:cNvSpPr>
            <p:nvPr/>
          </p:nvSpPr>
          <p:spPr bwMode="auto">
            <a:xfrm>
              <a:off x="5497513" y="1804988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0.075</a:t>
              </a:r>
            </a:p>
          </p:txBody>
        </p:sp>
        <p:sp>
          <p:nvSpPr>
            <p:cNvPr id="16" name="CasellaDiTesto 15"/>
            <p:cNvSpPr txBox="1">
              <a:spLocks noChangeArrowheads="1"/>
            </p:cNvSpPr>
            <p:nvPr/>
          </p:nvSpPr>
          <p:spPr bwMode="auto">
            <a:xfrm>
              <a:off x="5497513" y="35306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0.028</a:t>
              </a:r>
            </a:p>
          </p:txBody>
        </p:sp>
        <p:sp>
          <p:nvSpPr>
            <p:cNvPr id="17" name="CasellaDiTesto 16"/>
            <p:cNvSpPr txBox="1">
              <a:spLocks noChangeArrowheads="1"/>
            </p:cNvSpPr>
            <p:nvPr/>
          </p:nvSpPr>
          <p:spPr bwMode="auto">
            <a:xfrm>
              <a:off x="5000625" y="37846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0.018</a:t>
              </a:r>
            </a:p>
          </p:txBody>
        </p:sp>
        <p:sp>
          <p:nvSpPr>
            <p:cNvPr id="18" name="CasellaDiTesto 17"/>
            <p:cNvSpPr txBox="1">
              <a:spLocks noChangeArrowheads="1"/>
            </p:cNvSpPr>
            <p:nvPr/>
          </p:nvSpPr>
          <p:spPr bwMode="auto">
            <a:xfrm>
              <a:off x="4016375" y="4005263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0.010</a:t>
              </a:r>
            </a:p>
          </p:txBody>
        </p:sp>
        <p:sp>
          <p:nvSpPr>
            <p:cNvPr id="19" name="CasellaDiTesto 18"/>
            <p:cNvSpPr txBox="1">
              <a:spLocks noChangeArrowheads="1"/>
            </p:cNvSpPr>
            <p:nvPr/>
          </p:nvSpPr>
          <p:spPr bwMode="auto">
            <a:xfrm>
              <a:off x="5000625" y="49924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 dirty="0">
                  <a:solidFill>
                    <a:schemeClr val="tx1"/>
                  </a:solidFill>
                  <a:effectLst/>
                  <a:latin typeface="Calibri" pitchFamily="34" charset="0"/>
                </a:rPr>
                <a:t>0.119</a:t>
              </a:r>
            </a:p>
          </p:txBody>
        </p:sp>
        <p:sp>
          <p:nvSpPr>
            <p:cNvPr id="20" name="CasellaDiTesto 19"/>
            <p:cNvSpPr txBox="1">
              <a:spLocks noChangeArrowheads="1"/>
            </p:cNvSpPr>
            <p:nvPr/>
          </p:nvSpPr>
          <p:spPr bwMode="auto">
            <a:xfrm>
              <a:off x="4027488" y="52718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 dirty="0">
                  <a:solidFill>
                    <a:schemeClr val="tx1"/>
                  </a:solidFill>
                  <a:effectLst/>
                  <a:latin typeface="Calibri" pitchFamily="34" charset="0"/>
                </a:rPr>
                <a:t>0.071</a:t>
              </a:r>
            </a:p>
          </p:txBody>
        </p:sp>
        <p:sp>
          <p:nvSpPr>
            <p:cNvPr id="21" name="CasellaDiTesto 20"/>
            <p:cNvSpPr txBox="1">
              <a:spLocks noChangeArrowheads="1"/>
            </p:cNvSpPr>
            <p:nvPr/>
          </p:nvSpPr>
          <p:spPr bwMode="auto">
            <a:xfrm>
              <a:off x="1909763" y="1319213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rgbClr val="FF0000"/>
                  </a:solidFill>
                  <a:effectLst/>
                  <a:latin typeface="Calibri" pitchFamily="34" charset="0"/>
                </a:rPr>
                <a:t>0.216</a:t>
              </a:r>
            </a:p>
          </p:txBody>
        </p:sp>
        <p:sp>
          <p:nvSpPr>
            <p:cNvPr id="23" name="CasellaDiTesto 22"/>
            <p:cNvSpPr txBox="1">
              <a:spLocks noChangeArrowheads="1"/>
            </p:cNvSpPr>
            <p:nvPr/>
          </p:nvSpPr>
          <p:spPr bwMode="auto">
            <a:xfrm>
              <a:off x="1909763" y="18288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rgbClr val="FF0000"/>
                  </a:solidFill>
                  <a:effectLst/>
                  <a:latin typeface="Calibri" pitchFamily="34" charset="0"/>
                </a:rPr>
                <a:t>0.150</a:t>
              </a:r>
            </a:p>
          </p:txBody>
        </p:sp>
        <p:sp>
          <p:nvSpPr>
            <p:cNvPr id="24" name="CasellaDiTesto 23"/>
            <p:cNvSpPr txBox="1">
              <a:spLocks noChangeArrowheads="1"/>
            </p:cNvSpPr>
            <p:nvPr/>
          </p:nvSpPr>
          <p:spPr bwMode="auto">
            <a:xfrm>
              <a:off x="1909763" y="3541713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rgbClr val="FF0000"/>
                  </a:solidFill>
                  <a:effectLst/>
                  <a:latin typeface="Calibri" pitchFamily="34" charset="0"/>
                </a:rPr>
                <a:t>0.028</a:t>
              </a:r>
            </a:p>
          </p:txBody>
        </p:sp>
        <p:sp>
          <p:nvSpPr>
            <p:cNvPr id="25" name="CasellaDiTesto 24"/>
            <p:cNvSpPr txBox="1">
              <a:spLocks noChangeArrowheads="1"/>
            </p:cNvSpPr>
            <p:nvPr/>
          </p:nvSpPr>
          <p:spPr bwMode="auto">
            <a:xfrm>
              <a:off x="1909763" y="3749675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rgbClr val="FF0000"/>
                  </a:solidFill>
                  <a:effectLst/>
                  <a:latin typeface="Calibri" pitchFamily="34" charset="0"/>
                </a:rPr>
                <a:t>0.018</a:t>
              </a:r>
            </a:p>
          </p:txBody>
        </p:sp>
        <p:sp>
          <p:nvSpPr>
            <p:cNvPr id="26" name="CasellaDiTesto 25"/>
            <p:cNvSpPr txBox="1">
              <a:spLocks noChangeArrowheads="1"/>
            </p:cNvSpPr>
            <p:nvPr/>
          </p:nvSpPr>
          <p:spPr bwMode="auto">
            <a:xfrm>
              <a:off x="1909763" y="4016375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 dirty="0">
                  <a:solidFill>
                    <a:srgbClr val="FF0000"/>
                  </a:solidFill>
                  <a:effectLst/>
                  <a:latin typeface="Calibri" pitchFamily="34" charset="0"/>
                </a:rPr>
                <a:t>0.010</a:t>
              </a:r>
            </a:p>
          </p:txBody>
        </p:sp>
        <p:sp>
          <p:nvSpPr>
            <p:cNvPr id="40" name="CasellaDiTesto 39"/>
            <p:cNvSpPr txBox="1">
              <a:spLocks noChangeArrowheads="1"/>
            </p:cNvSpPr>
            <p:nvPr/>
          </p:nvSpPr>
          <p:spPr bwMode="auto">
            <a:xfrm>
              <a:off x="1909763" y="5046663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rgbClr val="FF0000"/>
                  </a:solidFill>
                  <a:effectLst/>
                  <a:latin typeface="Calibri" pitchFamily="34" charset="0"/>
                </a:rPr>
                <a:t>0.060</a:t>
              </a:r>
            </a:p>
          </p:txBody>
        </p:sp>
        <p:sp>
          <p:nvSpPr>
            <p:cNvPr id="41" name="CasellaDiTesto 40"/>
            <p:cNvSpPr txBox="1">
              <a:spLocks noChangeArrowheads="1"/>
            </p:cNvSpPr>
            <p:nvPr/>
          </p:nvSpPr>
          <p:spPr bwMode="auto">
            <a:xfrm>
              <a:off x="1909763" y="528955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rgbClr val="FF0000"/>
                  </a:solidFill>
                  <a:effectLst/>
                  <a:latin typeface="Calibri" pitchFamily="34" charset="0"/>
                </a:rPr>
                <a:t>0.036</a:t>
              </a:r>
            </a:p>
          </p:txBody>
        </p:sp>
        <p:sp>
          <p:nvSpPr>
            <p:cNvPr id="47" name="CasellaDiTesto 46"/>
            <p:cNvSpPr txBox="1">
              <a:spLocks noChangeArrowheads="1"/>
            </p:cNvSpPr>
            <p:nvPr/>
          </p:nvSpPr>
          <p:spPr bwMode="auto">
            <a:xfrm>
              <a:off x="6013450" y="2309813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0.010</a:t>
              </a:r>
            </a:p>
          </p:txBody>
        </p:sp>
        <p:sp>
          <p:nvSpPr>
            <p:cNvPr id="48" name="CasellaDiTesto 47"/>
            <p:cNvSpPr txBox="1">
              <a:spLocks noChangeArrowheads="1"/>
            </p:cNvSpPr>
            <p:nvPr/>
          </p:nvSpPr>
          <p:spPr bwMode="auto">
            <a:xfrm>
              <a:off x="1898650" y="2309813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rgbClr val="FF0000"/>
                  </a:solidFill>
                  <a:effectLst/>
                  <a:latin typeface="Calibri" pitchFamily="34" charset="0"/>
                </a:rPr>
                <a:t>0.020</a:t>
              </a:r>
            </a:p>
          </p:txBody>
        </p:sp>
        <p:sp>
          <p:nvSpPr>
            <p:cNvPr id="51" name="CasellaDiTesto 50"/>
            <p:cNvSpPr txBox="1">
              <a:spLocks noChangeArrowheads="1"/>
            </p:cNvSpPr>
            <p:nvPr/>
          </p:nvSpPr>
          <p:spPr bwMode="auto">
            <a:xfrm>
              <a:off x="1908175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52" name="CasellaDiTesto 51"/>
            <p:cNvSpPr txBox="1">
              <a:spLocks noChangeArrowheads="1"/>
            </p:cNvSpPr>
            <p:nvPr/>
          </p:nvSpPr>
          <p:spPr bwMode="auto">
            <a:xfrm>
              <a:off x="2400300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53" name="CasellaDiTesto 52"/>
            <p:cNvSpPr txBox="1">
              <a:spLocks noChangeArrowheads="1"/>
            </p:cNvSpPr>
            <p:nvPr/>
          </p:nvSpPr>
          <p:spPr bwMode="auto">
            <a:xfrm>
              <a:off x="2940050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54" name="CasellaDiTesto 53"/>
            <p:cNvSpPr txBox="1">
              <a:spLocks noChangeArrowheads="1"/>
            </p:cNvSpPr>
            <p:nvPr/>
          </p:nvSpPr>
          <p:spPr bwMode="auto">
            <a:xfrm>
              <a:off x="3502025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55" name="CasellaDiTesto 54"/>
            <p:cNvSpPr txBox="1">
              <a:spLocks noChangeArrowheads="1"/>
            </p:cNvSpPr>
            <p:nvPr/>
          </p:nvSpPr>
          <p:spPr bwMode="auto">
            <a:xfrm>
              <a:off x="4017963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56" name="CasellaDiTesto 55"/>
            <p:cNvSpPr txBox="1">
              <a:spLocks noChangeArrowheads="1"/>
            </p:cNvSpPr>
            <p:nvPr/>
          </p:nvSpPr>
          <p:spPr bwMode="auto">
            <a:xfrm>
              <a:off x="4510088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57" name="CasellaDiTesto 56"/>
            <p:cNvSpPr txBox="1">
              <a:spLocks noChangeArrowheads="1"/>
            </p:cNvSpPr>
            <p:nvPr/>
          </p:nvSpPr>
          <p:spPr bwMode="auto">
            <a:xfrm>
              <a:off x="4991100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58" name="CasellaDiTesto 57"/>
            <p:cNvSpPr txBox="1">
              <a:spLocks noChangeArrowheads="1"/>
            </p:cNvSpPr>
            <p:nvPr/>
          </p:nvSpPr>
          <p:spPr bwMode="auto">
            <a:xfrm>
              <a:off x="5507038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59" name="CasellaDiTesto 58"/>
            <p:cNvSpPr txBox="1">
              <a:spLocks noChangeArrowheads="1"/>
            </p:cNvSpPr>
            <p:nvPr/>
          </p:nvSpPr>
          <p:spPr bwMode="auto">
            <a:xfrm>
              <a:off x="6011863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60" name="CasellaDiTesto 59"/>
            <p:cNvSpPr txBox="1">
              <a:spLocks noChangeArrowheads="1"/>
            </p:cNvSpPr>
            <p:nvPr/>
          </p:nvSpPr>
          <p:spPr bwMode="auto">
            <a:xfrm>
              <a:off x="6515100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61" name="CasellaDiTesto 60"/>
            <p:cNvSpPr txBox="1">
              <a:spLocks noChangeArrowheads="1"/>
            </p:cNvSpPr>
            <p:nvPr/>
          </p:nvSpPr>
          <p:spPr bwMode="auto">
            <a:xfrm>
              <a:off x="7007225" y="6565900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0.000</a:t>
              </a:r>
            </a:p>
          </p:txBody>
        </p:sp>
        <p:sp>
          <p:nvSpPr>
            <p:cNvPr id="63" name="CasellaDiTesto 62"/>
            <p:cNvSpPr txBox="1">
              <a:spLocks noChangeArrowheads="1"/>
            </p:cNvSpPr>
            <p:nvPr/>
          </p:nvSpPr>
          <p:spPr bwMode="auto">
            <a:xfrm>
              <a:off x="8494713" y="1349375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20.02</a:t>
              </a:r>
            </a:p>
          </p:txBody>
        </p:sp>
        <p:sp>
          <p:nvSpPr>
            <p:cNvPr id="64" name="CasellaDiTesto 63"/>
            <p:cNvSpPr txBox="1">
              <a:spLocks noChangeArrowheads="1"/>
            </p:cNvSpPr>
            <p:nvPr/>
          </p:nvSpPr>
          <p:spPr bwMode="auto">
            <a:xfrm>
              <a:off x="8494713" y="1582738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29.34</a:t>
              </a:r>
            </a:p>
          </p:txBody>
        </p:sp>
        <p:sp>
          <p:nvSpPr>
            <p:cNvPr id="65" name="CasellaDiTesto 64"/>
            <p:cNvSpPr txBox="1">
              <a:spLocks noChangeArrowheads="1"/>
            </p:cNvSpPr>
            <p:nvPr/>
          </p:nvSpPr>
          <p:spPr bwMode="auto">
            <a:xfrm>
              <a:off x="8494713" y="1817688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20.85</a:t>
              </a:r>
            </a:p>
          </p:txBody>
        </p:sp>
        <p:sp>
          <p:nvSpPr>
            <p:cNvPr id="66" name="CasellaDiTesto 65"/>
            <p:cNvSpPr txBox="1">
              <a:spLocks noChangeArrowheads="1"/>
            </p:cNvSpPr>
            <p:nvPr/>
          </p:nvSpPr>
          <p:spPr bwMode="auto">
            <a:xfrm>
              <a:off x="8494713" y="2298700"/>
              <a:ext cx="484428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2.84</a:t>
              </a:r>
            </a:p>
          </p:txBody>
        </p:sp>
        <p:sp>
          <p:nvSpPr>
            <p:cNvPr id="67" name="CasellaDiTesto 66"/>
            <p:cNvSpPr txBox="1">
              <a:spLocks noChangeArrowheads="1"/>
            </p:cNvSpPr>
            <p:nvPr/>
          </p:nvSpPr>
          <p:spPr bwMode="auto">
            <a:xfrm>
              <a:off x="8494713" y="3529013"/>
              <a:ext cx="484428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3.25</a:t>
              </a:r>
            </a:p>
          </p:txBody>
        </p:sp>
        <p:sp>
          <p:nvSpPr>
            <p:cNvPr id="68" name="CasellaDiTesto 67"/>
            <p:cNvSpPr txBox="1">
              <a:spLocks noChangeArrowheads="1"/>
            </p:cNvSpPr>
            <p:nvPr/>
          </p:nvSpPr>
          <p:spPr bwMode="auto">
            <a:xfrm>
              <a:off x="8494713" y="3787775"/>
              <a:ext cx="484428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1.80</a:t>
              </a:r>
            </a:p>
          </p:txBody>
        </p:sp>
        <p:sp>
          <p:nvSpPr>
            <p:cNvPr id="69" name="CasellaDiTesto 68"/>
            <p:cNvSpPr txBox="1">
              <a:spLocks noChangeArrowheads="1"/>
            </p:cNvSpPr>
            <p:nvPr/>
          </p:nvSpPr>
          <p:spPr bwMode="auto">
            <a:xfrm>
              <a:off x="8494713" y="4010025"/>
              <a:ext cx="484428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1.32</a:t>
              </a:r>
            </a:p>
            <a:p>
              <a:endParaRPr lang="en-GB" sz="1300" b="1">
                <a:solidFill>
                  <a:schemeClr val="tx1"/>
                </a:solidFill>
                <a:effectLst/>
                <a:latin typeface="Calibri" pitchFamily="34" charset="0"/>
              </a:endParaRPr>
            </a:p>
          </p:txBody>
        </p:sp>
        <p:sp>
          <p:nvSpPr>
            <p:cNvPr id="70" name="CasellaDiTesto 69"/>
            <p:cNvSpPr txBox="1">
              <a:spLocks noChangeArrowheads="1"/>
            </p:cNvSpPr>
            <p:nvPr/>
          </p:nvSpPr>
          <p:spPr bwMode="auto">
            <a:xfrm>
              <a:off x="8494713" y="4983163"/>
              <a:ext cx="484428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8.40</a:t>
              </a:r>
            </a:p>
          </p:txBody>
        </p:sp>
        <p:sp>
          <p:nvSpPr>
            <p:cNvPr id="71" name="CasellaDiTesto 70"/>
            <p:cNvSpPr txBox="1">
              <a:spLocks noChangeArrowheads="1"/>
            </p:cNvSpPr>
            <p:nvPr/>
          </p:nvSpPr>
          <p:spPr bwMode="auto">
            <a:xfrm>
              <a:off x="8494713" y="5287963"/>
              <a:ext cx="484428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7.34</a:t>
              </a:r>
            </a:p>
          </p:txBody>
        </p:sp>
        <p:sp>
          <p:nvSpPr>
            <p:cNvPr id="72" name="CasellaDiTesto 71"/>
            <p:cNvSpPr txBox="1">
              <a:spLocks noChangeArrowheads="1"/>
            </p:cNvSpPr>
            <p:nvPr/>
          </p:nvSpPr>
          <p:spPr bwMode="auto">
            <a:xfrm>
              <a:off x="8494713" y="5568950"/>
              <a:ext cx="484428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1.32</a:t>
              </a:r>
            </a:p>
          </p:txBody>
        </p:sp>
        <p:sp>
          <p:nvSpPr>
            <p:cNvPr id="73" name="CasellaDiTesto 72"/>
            <p:cNvSpPr txBox="1">
              <a:spLocks noChangeArrowheads="1"/>
            </p:cNvSpPr>
            <p:nvPr/>
          </p:nvSpPr>
          <p:spPr bwMode="auto">
            <a:xfrm>
              <a:off x="8494713" y="6070600"/>
              <a:ext cx="484428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2.28</a:t>
              </a:r>
            </a:p>
          </p:txBody>
        </p:sp>
        <p:sp>
          <p:nvSpPr>
            <p:cNvPr id="74" name="CasellaDiTesto 73"/>
            <p:cNvSpPr txBox="1">
              <a:spLocks noChangeArrowheads="1"/>
            </p:cNvSpPr>
            <p:nvPr/>
          </p:nvSpPr>
          <p:spPr bwMode="auto">
            <a:xfrm>
              <a:off x="8494713" y="6303963"/>
              <a:ext cx="484428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0.62</a:t>
              </a:r>
            </a:p>
          </p:txBody>
        </p:sp>
        <p:sp>
          <p:nvSpPr>
            <p:cNvPr id="75" name="CasellaDiTesto 74"/>
            <p:cNvSpPr txBox="1">
              <a:spLocks noChangeArrowheads="1"/>
            </p:cNvSpPr>
            <p:nvPr/>
          </p:nvSpPr>
          <p:spPr bwMode="auto">
            <a:xfrm>
              <a:off x="8448675" y="6553200"/>
              <a:ext cx="655949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600" b="1">
                  <a:solidFill>
                    <a:schemeClr val="tx1"/>
                  </a:solidFill>
                  <a:effectLst/>
                  <a:latin typeface="Calibri" pitchFamily="34" charset="0"/>
                </a:rPr>
                <a:t>99.69</a:t>
              </a:r>
            </a:p>
          </p:txBody>
        </p:sp>
        <p:sp>
          <p:nvSpPr>
            <p:cNvPr id="78" name="Rettangolo 77"/>
            <p:cNvSpPr/>
            <p:nvPr/>
          </p:nvSpPr>
          <p:spPr bwMode="auto">
            <a:xfrm>
              <a:off x="433388" y="6577013"/>
              <a:ext cx="1566862" cy="280987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ctr"/>
            <a:lstStyle/>
            <a:p>
              <a:pPr algn="ctr">
                <a:defRPr/>
              </a:pPr>
              <a:r>
                <a:rPr lang="en-GB">
                  <a:solidFill>
                    <a:schemeClr val="bg1"/>
                  </a:solidFill>
                  <a:latin typeface="Calibri" pitchFamily="34" charset="0"/>
                </a:rPr>
                <a:t>SUM</a:t>
              </a:r>
            </a:p>
          </p:txBody>
        </p:sp>
        <p:sp>
          <p:nvSpPr>
            <p:cNvPr id="85" name="CasellaDiTesto 84"/>
            <p:cNvSpPr txBox="1">
              <a:spLocks noChangeArrowheads="1"/>
            </p:cNvSpPr>
            <p:nvPr/>
          </p:nvSpPr>
          <p:spPr bwMode="auto">
            <a:xfrm>
              <a:off x="2922588" y="2309813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>
                  <a:solidFill>
                    <a:schemeClr val="tx1"/>
                  </a:solidFill>
                  <a:effectLst/>
                  <a:latin typeface="Calibri" pitchFamily="34" charset="0"/>
                </a:rPr>
                <a:t>0.010</a:t>
              </a:r>
            </a:p>
          </p:txBody>
        </p:sp>
        <p:sp>
          <p:nvSpPr>
            <p:cNvPr id="86" name="CasellaDiTesto 85"/>
            <p:cNvSpPr txBox="1">
              <a:spLocks noChangeArrowheads="1"/>
            </p:cNvSpPr>
            <p:nvPr/>
          </p:nvSpPr>
          <p:spPr bwMode="auto">
            <a:xfrm>
              <a:off x="1920875" y="1582738"/>
              <a:ext cx="569387" cy="292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 sz="1300" b="1" dirty="0">
                  <a:solidFill>
                    <a:srgbClr val="FF0000"/>
                  </a:solidFill>
                  <a:effectLst/>
                  <a:latin typeface="Calibri" pitchFamily="34" charset="0"/>
                </a:rPr>
                <a:t>0.337</a:t>
              </a:r>
            </a:p>
          </p:txBody>
        </p:sp>
      </p:grpSp>
      <p:sp>
        <p:nvSpPr>
          <p:cNvPr id="90" name="CasellaDiTesto 89"/>
          <p:cNvSpPr txBox="1">
            <a:spLocks noChangeArrowheads="1"/>
          </p:cNvSpPr>
          <p:nvPr/>
        </p:nvSpPr>
        <p:spPr bwMode="auto">
          <a:xfrm>
            <a:off x="6013450" y="15716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>
                <a:solidFill>
                  <a:schemeClr val="tx1"/>
                </a:solidFill>
                <a:effectLst/>
                <a:latin typeface="Calibri" pitchFamily="34" charset="0"/>
              </a:rPr>
              <a:t>0.056</a:t>
            </a:r>
          </a:p>
        </p:txBody>
      </p:sp>
      <p:sp>
        <p:nvSpPr>
          <p:cNvPr id="91" name="CasellaDiTesto 90"/>
          <p:cNvSpPr txBox="1">
            <a:spLocks noChangeArrowheads="1"/>
          </p:cNvSpPr>
          <p:nvPr/>
        </p:nvSpPr>
        <p:spPr bwMode="auto">
          <a:xfrm>
            <a:off x="2955925" y="1571625"/>
            <a:ext cx="569387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sz="1300" b="1" dirty="0">
                <a:solidFill>
                  <a:schemeClr val="tx1"/>
                </a:solidFill>
                <a:effectLst/>
                <a:latin typeface="Calibri" pitchFamily="34" charset="0"/>
              </a:rPr>
              <a:t>0.056</a:t>
            </a:r>
          </a:p>
        </p:txBody>
      </p:sp>
      <p:sp>
        <p:nvSpPr>
          <p:cNvPr id="92" name="CasellaDiTesto 91"/>
          <p:cNvSpPr txBox="1"/>
          <p:nvPr/>
        </p:nvSpPr>
        <p:spPr>
          <a:xfrm>
            <a:off x="2000250" y="1114425"/>
            <a:ext cx="5953125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rgbClr val="FF0000"/>
                </a:solidFill>
                <a:effectLst/>
                <a:latin typeface="Calibri" pitchFamily="34" charset="0"/>
              </a:rPr>
              <a:t>In strongly SiO</a:t>
            </a:r>
            <a:r>
              <a:rPr lang="en-GB" sz="2400" b="1" baseline="-25000" dirty="0">
                <a:solidFill>
                  <a:srgbClr val="FF0000"/>
                </a:solidFill>
                <a:effectLst/>
                <a:latin typeface="Calibri" pitchFamily="34" charset="0"/>
              </a:rPr>
              <a:t>2</a:t>
            </a:r>
            <a:r>
              <a:rPr lang="en-GB" sz="2400" b="1" dirty="0">
                <a:solidFill>
                  <a:srgbClr val="FF0000"/>
                </a:solidFill>
                <a:effectLst/>
                <a:latin typeface="Calibri" pitchFamily="34" charset="0"/>
              </a:rPr>
              <a:t>-undersaturated rocks all albite is transformed into nepheline.</a:t>
            </a:r>
          </a:p>
        </p:txBody>
      </p:sp>
      <p:sp>
        <p:nvSpPr>
          <p:cNvPr id="62" name="CasellaDiTesto 61"/>
          <p:cNvSpPr txBox="1"/>
          <p:nvPr/>
        </p:nvSpPr>
        <p:spPr>
          <a:xfrm>
            <a:off x="2000250" y="2305050"/>
            <a:ext cx="5953125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rgbClr val="FF0000"/>
                </a:solidFill>
                <a:effectLst/>
                <a:latin typeface="Calibri" pitchFamily="34" charset="0"/>
              </a:rPr>
              <a:t>In this case also orthoclase can be partially to completely replaced by leucite.</a:t>
            </a:r>
          </a:p>
        </p:txBody>
      </p:sp>
      <p:sp>
        <p:nvSpPr>
          <p:cNvPr id="76" name="CasellaDiTesto 75"/>
          <p:cNvSpPr txBox="1"/>
          <p:nvPr/>
        </p:nvSpPr>
        <p:spPr>
          <a:xfrm>
            <a:off x="2000250" y="3067050"/>
            <a:ext cx="595312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KAlSi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</a:rPr>
              <a:t>3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O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</a:rPr>
              <a:t>8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 KAlSi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2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O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6</a:t>
            </a:r>
            <a:endParaRPr lang="en-GB" sz="2400" i="1" baseline="-250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9" name="CasellaDiTesto 78"/>
          <p:cNvSpPr txBox="1"/>
          <p:nvPr/>
        </p:nvSpPr>
        <p:spPr>
          <a:xfrm>
            <a:off x="2000250" y="3514725"/>
            <a:ext cx="5953125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rgbClr val="FF0000"/>
                </a:solidFill>
                <a:effectLst/>
                <a:latin typeface="Calibri" pitchFamily="34" charset="0"/>
              </a:rPr>
              <a:t>In rare cases it is necessary to destroy even leucite to build kalsilite.</a:t>
            </a:r>
          </a:p>
        </p:txBody>
      </p:sp>
      <p:sp>
        <p:nvSpPr>
          <p:cNvPr id="80" name="CasellaDiTesto 79"/>
          <p:cNvSpPr txBox="1"/>
          <p:nvPr/>
        </p:nvSpPr>
        <p:spPr>
          <a:xfrm>
            <a:off x="2000250" y="4276725"/>
            <a:ext cx="595312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KAlSi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</a:rPr>
              <a:t>2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O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</a:rPr>
              <a:t>6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 KAlSiO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4</a:t>
            </a:r>
            <a:endParaRPr lang="en-GB" sz="2400" i="1" baseline="-250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1" name="CasellaDiTesto 80"/>
          <p:cNvSpPr txBox="1"/>
          <p:nvPr/>
        </p:nvSpPr>
        <p:spPr>
          <a:xfrm>
            <a:off x="2000250" y="4733191"/>
            <a:ext cx="5953125" cy="120032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rgbClr val="FF0000"/>
                </a:solidFill>
                <a:effectLst/>
                <a:latin typeface="Calibri" pitchFamily="34" charset="0"/>
              </a:rPr>
              <a:t>In even rarer case (strongly ultrabasic magmas) it is necessary to destroy clinopyroxene to build monticellite</a:t>
            </a:r>
          </a:p>
        </p:txBody>
      </p:sp>
      <p:sp>
        <p:nvSpPr>
          <p:cNvPr id="82" name="CasellaDiTesto 81"/>
          <p:cNvSpPr txBox="1"/>
          <p:nvPr/>
        </p:nvSpPr>
        <p:spPr>
          <a:xfrm>
            <a:off x="2000250" y="5872589"/>
            <a:ext cx="595312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CaMgSi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</a:rPr>
              <a:t>2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O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</a:rPr>
              <a:t>6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 CaMgSiO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4</a:t>
            </a:r>
            <a:endParaRPr lang="en-GB" sz="2400" i="1" baseline="-250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3" name="CasellaDiTesto 82"/>
          <p:cNvSpPr txBox="1"/>
          <p:nvPr/>
        </p:nvSpPr>
        <p:spPr>
          <a:xfrm>
            <a:off x="2000250" y="1847850"/>
            <a:ext cx="595312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NaAlSi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</a:rPr>
              <a:t>3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O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</a:rPr>
              <a:t>8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GB" sz="2400" i="1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 NaAlSiO</a:t>
            </a:r>
            <a:r>
              <a:rPr lang="en-GB" sz="2400" i="1" baseline="-25000" dirty="0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4</a:t>
            </a:r>
            <a:endParaRPr lang="en-GB" sz="2400" i="1" baseline="-25000" dirty="0">
              <a:solidFill>
                <a:schemeClr val="tx1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animBg="1"/>
      <p:bldP spid="62" grpId="0" animBg="1"/>
      <p:bldP spid="76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sellaDiTesto 7"/>
          <p:cNvSpPr txBox="1"/>
          <p:nvPr/>
        </p:nvSpPr>
        <p:spPr>
          <a:xfrm>
            <a:off x="190500" y="0"/>
            <a:ext cx="8763000" cy="58631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Typical igneous rocks show </a:t>
            </a:r>
            <a:r>
              <a:rPr lang="en-GB" sz="3200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alternatively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 following </a:t>
            </a:r>
            <a:r>
              <a:rPr lang="en-GB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CIPW normative mineral association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</a:p>
          <a:p>
            <a:pPr>
              <a:defRPr/>
            </a:pPr>
            <a:endParaRPr lang="en-GB" sz="11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1)  </a:t>
            </a:r>
            <a:r>
              <a: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Feldspars + Quartz</a:t>
            </a:r>
          </a:p>
          <a:p>
            <a:pPr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2) </a:t>
            </a:r>
            <a:r>
              <a: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Feldspars without Quartz and without Foids</a:t>
            </a:r>
          </a:p>
          <a:p>
            <a:pPr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3) </a:t>
            </a:r>
            <a:r>
              <a: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Feldspars with Foids</a:t>
            </a:r>
          </a:p>
          <a:p>
            <a:pPr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4) </a:t>
            </a:r>
            <a:r>
              <a: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Foids without Feldspars (and, obviously, without Quartz)</a:t>
            </a:r>
            <a:endParaRPr lang="en-GB" sz="12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defRPr/>
            </a:pPr>
            <a:endParaRPr lang="en-GB" sz="9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09625" indent="-809625"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1) Opx is nearly always present and MgO-rich Ol is absent.</a:t>
            </a:r>
          </a:p>
          <a:p>
            <a:pPr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2) Ol+Opx are present.</a:t>
            </a:r>
          </a:p>
          <a:p>
            <a:pPr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3) Opx is never present and olivine is common.</a:t>
            </a:r>
          </a:p>
          <a:p>
            <a:pPr>
              <a:defRPr/>
            </a:pPr>
            <a:endParaRPr lang="en-GB" sz="10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algn="ctr"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Cpx is nearly always present in all the types.</a:t>
            </a:r>
          </a:p>
          <a:p>
            <a:pPr>
              <a:defRPr/>
            </a:pPr>
            <a:endParaRPr lang="en-GB" sz="3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of case 1 are defined </a:t>
            </a:r>
            <a:r>
              <a:rPr lang="en-GB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6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-oversaturated</a:t>
            </a:r>
          </a:p>
          <a:p>
            <a:pPr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of case 2 are defined </a:t>
            </a:r>
            <a:r>
              <a:rPr lang="en-GB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6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-critically saturated</a:t>
            </a: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</a:p>
          <a:p>
            <a:pPr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of cases 3 and 4 are defined </a:t>
            </a:r>
            <a:r>
              <a:rPr lang="en-GB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6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-undersaturated</a:t>
            </a: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</a:p>
        </p:txBody>
      </p:sp>
      <p:sp>
        <p:nvSpPr>
          <p:cNvPr id="9" name="CasellaDiTesto 8"/>
          <p:cNvSpPr txBox="1">
            <a:spLocks noChangeArrowheads="1"/>
          </p:cNvSpPr>
          <p:nvPr/>
        </p:nvSpPr>
        <p:spPr bwMode="auto">
          <a:xfrm>
            <a:off x="850900" y="5940425"/>
            <a:ext cx="7442200" cy="52322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800" b="1" dirty="0">
                <a:solidFill>
                  <a:schemeClr val="tx1"/>
                </a:solidFill>
                <a:effectLst/>
                <a:latin typeface="Calibri" pitchFamily="34" charset="0"/>
              </a:rPr>
              <a:t>Not all the researchers agree with this definition.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  <p:bldP spid="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sellaDiTesto 7"/>
          <p:cNvSpPr txBox="1"/>
          <p:nvPr/>
        </p:nvSpPr>
        <p:spPr>
          <a:xfrm>
            <a:off x="0" y="220724"/>
            <a:ext cx="9144000" cy="206210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4400" dirty="0">
                <a:solidFill>
                  <a:schemeClr val="bg1"/>
                </a:solidFill>
                <a:latin typeface="Calibri" pitchFamily="34" charset="0"/>
              </a:rPr>
              <a:t>The concept of silica saturation is                         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E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X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T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R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E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M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E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L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Y</a:t>
            </a:r>
            <a:r>
              <a:rPr lang="en-GB" sz="4000" dirty="0">
                <a:solidFill>
                  <a:srgbClr val="000000"/>
                </a:solidFill>
                <a:latin typeface="Calibri" pitchFamily="34" charset="0"/>
              </a:rPr>
              <a:t>   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I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M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P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O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R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T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A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N</a:t>
            </a:r>
            <a:r>
              <a:rPr lang="en-GB" sz="4000" dirty="0">
                <a:solidFill>
                  <a:schemeClr val="bg1"/>
                </a:solidFill>
                <a:latin typeface="Calibri" pitchFamily="34" charset="0"/>
              </a:rPr>
              <a:t>-</a:t>
            </a:r>
            <a:r>
              <a:rPr lang="en-GB" sz="4000" b="1" dirty="0">
                <a:solidFill>
                  <a:srgbClr val="FF0000"/>
                </a:solidFill>
                <a:latin typeface="Calibri" pitchFamily="34" charset="0"/>
              </a:rPr>
              <a:t>T</a:t>
            </a:r>
          </a:p>
          <a:p>
            <a:pPr algn="ctr">
              <a:defRPr/>
            </a:pPr>
            <a:r>
              <a:rPr lang="en-GB" sz="4400" dirty="0">
                <a:solidFill>
                  <a:schemeClr val="bg1"/>
                </a:solidFill>
                <a:latin typeface="Calibri" pitchFamily="34" charset="0"/>
              </a:rPr>
              <a:t>in igneous petrology</a:t>
            </a:r>
            <a:endParaRPr lang="en-GB" sz="40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CasellaDiTesto 5"/>
          <p:cNvSpPr txBox="1"/>
          <p:nvPr/>
        </p:nvSpPr>
        <p:spPr>
          <a:xfrm>
            <a:off x="0" y="2350339"/>
            <a:ext cx="9144000" cy="6463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600">
                <a:solidFill>
                  <a:srgbClr val="FFFF00"/>
                </a:solidFill>
                <a:latin typeface="Calibri" pitchFamily="34" charset="0"/>
              </a:rPr>
              <a:t>It is not directly related to SiO</a:t>
            </a:r>
            <a:r>
              <a:rPr lang="en-GB" sz="3600" baseline="-25000">
                <a:solidFill>
                  <a:srgbClr val="FFFF00"/>
                </a:solidFill>
                <a:latin typeface="Calibri" pitchFamily="34" charset="0"/>
              </a:rPr>
              <a:t>2</a:t>
            </a:r>
            <a:r>
              <a:rPr lang="en-GB" sz="3600">
                <a:solidFill>
                  <a:srgbClr val="FFFF00"/>
                </a:solidFill>
                <a:latin typeface="Calibri" pitchFamily="34" charset="0"/>
              </a:rPr>
              <a:t> content in wt%.</a:t>
            </a:r>
            <a:endParaRPr lang="en-GB" sz="3200">
              <a:solidFill>
                <a:srgbClr val="FFFF00"/>
              </a:solidFill>
              <a:latin typeface="Calibri" pitchFamily="34" charset="0"/>
            </a:endParaRPr>
          </a:p>
        </p:txBody>
      </p:sp>
      <p:sp>
        <p:nvSpPr>
          <p:cNvPr id="7" name="CasellaDiTesto 6"/>
          <p:cNvSpPr txBox="1"/>
          <p:nvPr/>
        </p:nvSpPr>
        <p:spPr>
          <a:xfrm>
            <a:off x="220717" y="3181705"/>
            <a:ext cx="870256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3600" dirty="0">
                <a:solidFill>
                  <a:schemeClr val="bg1"/>
                </a:solidFill>
                <a:latin typeface="Calibri" pitchFamily="34" charset="0"/>
              </a:rPr>
              <a:t>It depends on the ratio between SiO</a:t>
            </a:r>
            <a:r>
              <a:rPr lang="en-GB" sz="3600" baseline="-25000" dirty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3600" dirty="0">
                <a:solidFill>
                  <a:schemeClr val="bg1"/>
                </a:solidFill>
                <a:latin typeface="Calibri" pitchFamily="34" charset="0"/>
              </a:rPr>
              <a:t> and the other major cations.</a:t>
            </a:r>
            <a:endParaRPr lang="en-GB" sz="32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220717" y="4571218"/>
            <a:ext cx="8702566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3600" dirty="0">
                <a:solidFill>
                  <a:srgbClr val="FFFF00"/>
                </a:solidFill>
                <a:latin typeface="Calibri" pitchFamily="34" charset="0"/>
              </a:rPr>
              <a:t>The relationship between SiO</a:t>
            </a:r>
            <a:r>
              <a:rPr lang="en-GB" sz="3600" baseline="-25000" dirty="0">
                <a:solidFill>
                  <a:srgbClr val="FFFF00"/>
                </a:solidFill>
                <a:latin typeface="Calibri" pitchFamily="34" charset="0"/>
              </a:rPr>
              <a:t>2</a:t>
            </a:r>
            <a:r>
              <a:rPr lang="en-GB" sz="3600" dirty="0">
                <a:solidFill>
                  <a:srgbClr val="FFFF00"/>
                </a:solidFill>
                <a:latin typeface="Calibri" pitchFamily="34" charset="0"/>
              </a:rPr>
              <a:t> saturation and SiO</a:t>
            </a:r>
            <a:r>
              <a:rPr lang="en-GB" sz="3600" baseline="-25000" dirty="0">
                <a:solidFill>
                  <a:srgbClr val="FFFF00"/>
                </a:solidFill>
                <a:latin typeface="Calibri" pitchFamily="34" charset="0"/>
              </a:rPr>
              <a:t>2</a:t>
            </a:r>
            <a:r>
              <a:rPr lang="en-GB" sz="3600" dirty="0">
                <a:solidFill>
                  <a:srgbClr val="FFFF00"/>
                </a:solidFill>
                <a:latin typeface="Calibri" pitchFamily="34" charset="0"/>
              </a:rPr>
              <a:t> content is more or less the same as the body mass and the fatness of a person.</a:t>
            </a:r>
            <a:endParaRPr lang="en-GB" sz="3200" dirty="0">
              <a:solidFill>
                <a:srgbClr val="FFFF00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  <p:bldP spid="6" grpId="0" build="p"/>
      <p:bldP spid="7" grpId="0" build="p"/>
      <p:bldP spid="10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beermumbo.com/wp-content/uploads/2013/08/andre_wingspan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6612" y="707660"/>
            <a:ext cx="8467812" cy="4757371"/>
          </a:xfrm>
          <a:prstGeom prst="rect">
            <a:avLst/>
          </a:prstGeom>
          <a:noFill/>
        </p:spPr>
      </p:pic>
      <p:sp>
        <p:nvSpPr>
          <p:cNvPr id="3" name="CasellaDiTesto 2"/>
          <p:cNvSpPr txBox="1"/>
          <p:nvPr/>
        </p:nvSpPr>
        <p:spPr>
          <a:xfrm>
            <a:off x="0" y="0"/>
            <a:ext cx="9144000" cy="6461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600">
                <a:solidFill>
                  <a:schemeClr val="bg1"/>
                </a:solidFill>
                <a:latin typeface="Calibri" pitchFamily="34" charset="0"/>
              </a:rPr>
              <a:t>Is a person who weighs 100 kg fat?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" name="CasellaDiTesto 3"/>
          <p:cNvSpPr txBox="1"/>
          <p:nvPr/>
        </p:nvSpPr>
        <p:spPr>
          <a:xfrm>
            <a:off x="926122" y="5394936"/>
            <a:ext cx="7432431" cy="12001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600">
                <a:solidFill>
                  <a:schemeClr val="bg1"/>
                </a:solidFill>
                <a:latin typeface="Calibri" pitchFamily="34" charset="0"/>
              </a:rPr>
              <a:t>Is a rock with 58 wt% SiO</a:t>
            </a:r>
            <a:r>
              <a:rPr lang="en-GB" sz="3600" baseline="-2500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3600">
                <a:solidFill>
                  <a:schemeClr val="bg1"/>
                </a:solidFill>
                <a:latin typeface="Calibri" pitchFamily="34" charset="0"/>
              </a:rPr>
              <a:t>  silica-oversaturated?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beermumbo.com/wp-content/uploads/2013/08/andre_wingspan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6612" y="707660"/>
            <a:ext cx="8467812" cy="4757371"/>
          </a:xfrm>
          <a:prstGeom prst="rect">
            <a:avLst/>
          </a:prstGeom>
          <a:noFill/>
        </p:spPr>
      </p:pic>
      <p:pic>
        <p:nvPicPr>
          <p:cNvPr id="334850" name="Picture 2" descr="http://assets.atlasobscura.com/article_images/22422/image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0" y="979364"/>
            <a:ext cx="5261236" cy="4143619"/>
          </a:xfrm>
          <a:prstGeom prst="rect">
            <a:avLst/>
          </a:prstGeom>
          <a:noFill/>
        </p:spPr>
      </p:pic>
      <p:pic>
        <p:nvPicPr>
          <p:cNvPr id="334852" name="Picture 4" descr="https://upload.wikimedia.org/wikipedia/commons/f/f5/Andre_in_the_late_%2780s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88686" y="589084"/>
            <a:ext cx="3774205" cy="4944208"/>
          </a:xfrm>
          <a:prstGeom prst="rect">
            <a:avLst/>
          </a:prstGeom>
          <a:noFill/>
        </p:spPr>
      </p:pic>
      <p:sp>
        <p:nvSpPr>
          <p:cNvPr id="9" name="CasellaDiTesto 8"/>
          <p:cNvSpPr txBox="1"/>
          <p:nvPr/>
        </p:nvSpPr>
        <p:spPr>
          <a:xfrm>
            <a:off x="0" y="0"/>
            <a:ext cx="9144000" cy="6461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600">
                <a:solidFill>
                  <a:schemeClr val="bg1"/>
                </a:solidFill>
                <a:latin typeface="Calibri" pitchFamily="34" charset="0"/>
              </a:rPr>
              <a:t>Is a person who weighs 100 kg fat?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926122" y="5394936"/>
            <a:ext cx="7432431" cy="12001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600">
                <a:solidFill>
                  <a:schemeClr val="bg1"/>
                </a:solidFill>
                <a:latin typeface="Calibri" pitchFamily="34" charset="0"/>
              </a:rPr>
              <a:t>Is a rock with 58 wt% SiO</a:t>
            </a:r>
            <a:r>
              <a:rPr lang="en-GB" sz="3600" baseline="-2500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3600">
                <a:solidFill>
                  <a:schemeClr val="bg1"/>
                </a:solidFill>
                <a:latin typeface="Calibri" pitchFamily="34" charset="0"/>
              </a:rPr>
              <a:t>  silica-oversaturated?</a:t>
            </a:r>
            <a:endParaRPr lang="en-GB" sz="3200">
              <a:solidFill>
                <a:schemeClr val="bg1"/>
              </a:solidFill>
              <a:latin typeface="Calibri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4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4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ttangolo 43"/>
          <p:cNvSpPr/>
          <p:nvPr/>
        </p:nvSpPr>
        <p:spPr bwMode="auto">
          <a:xfrm>
            <a:off x="520700" y="6365631"/>
            <a:ext cx="8623300" cy="492369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8" name="CasellaDiTesto 7"/>
          <p:cNvSpPr txBox="1"/>
          <p:nvPr/>
        </p:nvSpPr>
        <p:spPr>
          <a:xfrm>
            <a:off x="0" y="0"/>
            <a:ext cx="9144000" cy="908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900" dirty="0">
                <a:solidFill>
                  <a:srgbClr val="FFFF00"/>
                </a:solidFill>
                <a:latin typeface="Calibri" pitchFamily="34" charset="0"/>
              </a:rPr>
              <a:t>Can these CIPW normative minerals be associated?</a:t>
            </a:r>
            <a:endParaRPr lang="en-GB" sz="2900" dirty="0">
              <a:solidFill>
                <a:schemeClr val="bg1"/>
              </a:solidFill>
              <a:latin typeface="Calibri" pitchFamily="34" charset="0"/>
            </a:endParaRPr>
          </a:p>
          <a:p>
            <a:pPr>
              <a:defRPr/>
            </a:pPr>
            <a:r>
              <a:rPr lang="en-GB" sz="2400" dirty="0">
                <a:solidFill>
                  <a:srgbClr val="FFFF00"/>
                </a:solidFill>
                <a:latin typeface="Calibri" pitchFamily="34" charset="0"/>
              </a:rPr>
              <a:t>        1) </a:t>
            </a:r>
            <a:r>
              <a:rPr lang="en-GB" sz="2400" dirty="0">
                <a:solidFill>
                  <a:schemeClr val="bg1"/>
                </a:solidFill>
                <a:latin typeface="Calibri" pitchFamily="34" charset="0"/>
              </a:rPr>
              <a:t>Orthopyroxene + Clinopyroxene</a:t>
            </a:r>
          </a:p>
        </p:txBody>
      </p:sp>
      <p:sp>
        <p:nvSpPr>
          <p:cNvPr id="6" name="CasellaDiTesto 5"/>
          <p:cNvSpPr txBox="1"/>
          <p:nvPr/>
        </p:nvSpPr>
        <p:spPr>
          <a:xfrm>
            <a:off x="520700" y="855663"/>
            <a:ext cx="4073525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2)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Orthopyroxene + Olivine</a:t>
            </a:r>
          </a:p>
        </p:txBody>
      </p:sp>
      <p:sp>
        <p:nvSpPr>
          <p:cNvPr id="7" name="CasellaDiTesto 6"/>
          <p:cNvSpPr txBox="1"/>
          <p:nvPr/>
        </p:nvSpPr>
        <p:spPr>
          <a:xfrm>
            <a:off x="520700" y="1231900"/>
            <a:ext cx="45720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3)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Orthopyroxene + Nepheline</a:t>
            </a:r>
          </a:p>
        </p:txBody>
      </p:sp>
      <p:sp>
        <p:nvSpPr>
          <p:cNvPr id="10" name="CasellaDiTesto 9"/>
          <p:cNvSpPr txBox="1"/>
          <p:nvPr/>
        </p:nvSpPr>
        <p:spPr>
          <a:xfrm>
            <a:off x="520700" y="1590675"/>
            <a:ext cx="4722813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4)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Orthopyroxene + Orthoclase</a:t>
            </a:r>
          </a:p>
        </p:txBody>
      </p:sp>
      <p:sp>
        <p:nvSpPr>
          <p:cNvPr id="11" name="CasellaDiTesto 10"/>
          <p:cNvSpPr txBox="1"/>
          <p:nvPr/>
        </p:nvSpPr>
        <p:spPr>
          <a:xfrm>
            <a:off x="520700" y="1952625"/>
            <a:ext cx="3767138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5)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Anorthite + Corundum</a:t>
            </a:r>
          </a:p>
        </p:txBody>
      </p:sp>
      <p:sp>
        <p:nvSpPr>
          <p:cNvPr id="12" name="CasellaDiTesto 11"/>
          <p:cNvSpPr txBox="1"/>
          <p:nvPr/>
        </p:nvSpPr>
        <p:spPr>
          <a:xfrm>
            <a:off x="520700" y="2319338"/>
            <a:ext cx="3946525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6)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Orthoclase + Nepheline</a:t>
            </a:r>
          </a:p>
        </p:txBody>
      </p:sp>
      <p:sp>
        <p:nvSpPr>
          <p:cNvPr id="13" name="CasellaDiTesto 12"/>
          <p:cNvSpPr txBox="1"/>
          <p:nvPr/>
        </p:nvSpPr>
        <p:spPr>
          <a:xfrm>
            <a:off x="520700" y="2684463"/>
            <a:ext cx="52784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7)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Orthoclase + Leucite + Nepheline</a:t>
            </a:r>
          </a:p>
        </p:txBody>
      </p:sp>
      <p:sp>
        <p:nvSpPr>
          <p:cNvPr id="14" name="CasellaDiTesto 13"/>
          <p:cNvSpPr txBox="1"/>
          <p:nvPr/>
        </p:nvSpPr>
        <p:spPr>
          <a:xfrm>
            <a:off x="520700" y="3048000"/>
            <a:ext cx="4860925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8)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Orthoclase + Leucite + Albite</a:t>
            </a:r>
          </a:p>
        </p:txBody>
      </p:sp>
      <p:sp>
        <p:nvSpPr>
          <p:cNvPr id="15" name="CasellaDiTesto 14"/>
          <p:cNvSpPr txBox="1"/>
          <p:nvPr/>
        </p:nvSpPr>
        <p:spPr>
          <a:xfrm>
            <a:off x="520700" y="3413125"/>
            <a:ext cx="4941888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9)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Orthoclase + Leucite + Quartz</a:t>
            </a:r>
          </a:p>
        </p:txBody>
      </p:sp>
      <p:sp>
        <p:nvSpPr>
          <p:cNvPr id="16" name="CasellaDiTesto 15"/>
          <p:cNvSpPr txBox="1"/>
          <p:nvPr/>
        </p:nvSpPr>
        <p:spPr>
          <a:xfrm>
            <a:off x="520700" y="3776663"/>
            <a:ext cx="40973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10)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Anorthite + Orthoclase</a:t>
            </a:r>
          </a:p>
        </p:txBody>
      </p:sp>
      <p:sp>
        <p:nvSpPr>
          <p:cNvPr id="17" name="CasellaDiTesto 16"/>
          <p:cNvSpPr txBox="1"/>
          <p:nvPr/>
        </p:nvSpPr>
        <p:spPr>
          <a:xfrm>
            <a:off x="520700" y="4140200"/>
            <a:ext cx="4449763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11)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Clinopyroxene + Corundum</a:t>
            </a:r>
          </a:p>
        </p:txBody>
      </p:sp>
      <p:sp>
        <p:nvSpPr>
          <p:cNvPr id="18" name="CasellaDiTesto 17"/>
          <p:cNvSpPr txBox="1"/>
          <p:nvPr/>
        </p:nvSpPr>
        <p:spPr>
          <a:xfrm>
            <a:off x="520700" y="4505325"/>
            <a:ext cx="3552825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12)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Fayalite + Enstatite</a:t>
            </a:r>
          </a:p>
        </p:txBody>
      </p:sp>
      <p:sp>
        <p:nvSpPr>
          <p:cNvPr id="19" name="CasellaDiTesto 18"/>
          <p:cNvSpPr txBox="1"/>
          <p:nvPr/>
        </p:nvSpPr>
        <p:spPr>
          <a:xfrm>
            <a:off x="520700" y="4868863"/>
            <a:ext cx="503555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 dirty="0">
                <a:solidFill>
                  <a:srgbClr val="FFFF00"/>
                </a:solidFill>
                <a:latin typeface="Calibri" pitchFamily="34" charset="0"/>
              </a:rPr>
              <a:t>13) </a:t>
            </a:r>
            <a:r>
              <a:rPr lang="en-GB" sz="2400" dirty="0" err="1">
                <a:solidFill>
                  <a:schemeClr val="bg1"/>
                </a:solidFill>
                <a:latin typeface="Calibri" pitchFamily="34" charset="0"/>
              </a:rPr>
              <a:t>Acmite</a:t>
            </a:r>
            <a:r>
              <a:rPr lang="en-GB" sz="2400" dirty="0">
                <a:solidFill>
                  <a:schemeClr val="bg1"/>
                </a:solidFill>
                <a:latin typeface="Calibri" pitchFamily="34" charset="0"/>
              </a:rPr>
              <a:t> (Aegirine) + Corundum</a:t>
            </a:r>
          </a:p>
        </p:txBody>
      </p:sp>
      <p:sp>
        <p:nvSpPr>
          <p:cNvPr id="20" name="CasellaDiTesto 19"/>
          <p:cNvSpPr txBox="1"/>
          <p:nvPr/>
        </p:nvSpPr>
        <p:spPr>
          <a:xfrm>
            <a:off x="520700" y="5233988"/>
            <a:ext cx="3552825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14)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Quartz + Corundum</a:t>
            </a:r>
          </a:p>
        </p:txBody>
      </p:sp>
      <p:sp>
        <p:nvSpPr>
          <p:cNvPr id="22" name="Figura a mano libera 21"/>
          <p:cNvSpPr/>
          <p:nvPr/>
        </p:nvSpPr>
        <p:spPr bwMode="auto">
          <a:xfrm>
            <a:off x="5036344" y="427090"/>
            <a:ext cx="300037" cy="479425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3" name="Figura a mano libera 22"/>
          <p:cNvSpPr/>
          <p:nvPr/>
        </p:nvSpPr>
        <p:spPr bwMode="auto">
          <a:xfrm>
            <a:off x="4619181" y="1562894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4" name="Figura a mano libera 23"/>
          <p:cNvSpPr/>
          <p:nvPr/>
        </p:nvSpPr>
        <p:spPr bwMode="auto">
          <a:xfrm>
            <a:off x="3833019" y="1903535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5" name="Figura a mano libera 24"/>
          <p:cNvSpPr/>
          <p:nvPr/>
        </p:nvSpPr>
        <p:spPr bwMode="auto">
          <a:xfrm>
            <a:off x="4096238" y="2211388"/>
            <a:ext cx="300038" cy="477837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6" name="Figura a mano libera 25"/>
          <p:cNvSpPr/>
          <p:nvPr/>
        </p:nvSpPr>
        <p:spPr bwMode="auto">
          <a:xfrm>
            <a:off x="5092700" y="2559049"/>
            <a:ext cx="300038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8" name="Figura a mano libera 27"/>
          <p:cNvSpPr/>
          <p:nvPr/>
        </p:nvSpPr>
        <p:spPr bwMode="auto">
          <a:xfrm>
            <a:off x="3983038" y="3747355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29" name="Figura a mano libera 28"/>
          <p:cNvSpPr/>
          <p:nvPr/>
        </p:nvSpPr>
        <p:spPr bwMode="auto">
          <a:xfrm>
            <a:off x="3726085" y="5226051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30" name="CasellaDiTesto 29"/>
          <p:cNvSpPr txBox="1"/>
          <p:nvPr/>
        </p:nvSpPr>
        <p:spPr>
          <a:xfrm>
            <a:off x="4390231" y="1101795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>
                <a:solidFill>
                  <a:srgbClr val="FF0000"/>
                </a:solidFill>
                <a:latin typeface="Calibri" pitchFamily="34" charset="0"/>
              </a:rPr>
              <a:t>X</a:t>
            </a:r>
          </a:p>
        </p:txBody>
      </p:sp>
      <p:sp>
        <p:nvSpPr>
          <p:cNvPr id="31" name="Figura a mano libera 30"/>
          <p:cNvSpPr/>
          <p:nvPr/>
        </p:nvSpPr>
        <p:spPr bwMode="auto">
          <a:xfrm>
            <a:off x="4055235" y="805656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32" name="CasellaDiTesto 31"/>
          <p:cNvSpPr txBox="1"/>
          <p:nvPr/>
        </p:nvSpPr>
        <p:spPr>
          <a:xfrm>
            <a:off x="4832350" y="3268854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>
                <a:solidFill>
                  <a:srgbClr val="FF0000"/>
                </a:solidFill>
                <a:latin typeface="Calibri" pitchFamily="34" charset="0"/>
              </a:rPr>
              <a:t>X</a:t>
            </a:r>
          </a:p>
        </p:txBody>
      </p:sp>
      <p:sp>
        <p:nvSpPr>
          <p:cNvPr id="33" name="CasellaDiTesto 32"/>
          <p:cNvSpPr txBox="1"/>
          <p:nvPr/>
        </p:nvSpPr>
        <p:spPr>
          <a:xfrm>
            <a:off x="4437508" y="4000692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>
                <a:solidFill>
                  <a:srgbClr val="FF0000"/>
                </a:solidFill>
                <a:latin typeface="Calibri" pitchFamily="34" charset="0"/>
              </a:rPr>
              <a:t>X</a:t>
            </a:r>
          </a:p>
        </p:txBody>
      </p:sp>
      <p:sp>
        <p:nvSpPr>
          <p:cNvPr id="35" name="CasellaDiTesto 34"/>
          <p:cNvSpPr txBox="1"/>
          <p:nvPr/>
        </p:nvSpPr>
        <p:spPr>
          <a:xfrm>
            <a:off x="4809332" y="4724593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>
                <a:solidFill>
                  <a:srgbClr val="FF0000"/>
                </a:solidFill>
                <a:latin typeface="Calibri" pitchFamily="34" charset="0"/>
              </a:rPr>
              <a:t>X</a:t>
            </a:r>
          </a:p>
        </p:txBody>
      </p:sp>
      <p:sp>
        <p:nvSpPr>
          <p:cNvPr id="36" name="CasellaDiTesto 35"/>
          <p:cNvSpPr txBox="1"/>
          <p:nvPr/>
        </p:nvSpPr>
        <p:spPr>
          <a:xfrm>
            <a:off x="520700" y="5592763"/>
            <a:ext cx="3379788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15)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Albite + Nepheline</a:t>
            </a:r>
          </a:p>
        </p:txBody>
      </p:sp>
      <p:sp>
        <p:nvSpPr>
          <p:cNvPr id="37" name="CasellaDiTesto 36"/>
          <p:cNvSpPr txBox="1"/>
          <p:nvPr/>
        </p:nvSpPr>
        <p:spPr>
          <a:xfrm>
            <a:off x="520700" y="5951538"/>
            <a:ext cx="375557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16)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Aegirine + Anorthite</a:t>
            </a:r>
          </a:p>
        </p:txBody>
      </p:sp>
      <p:sp>
        <p:nvSpPr>
          <p:cNvPr id="38" name="CasellaDiTesto 37"/>
          <p:cNvSpPr txBox="1"/>
          <p:nvPr/>
        </p:nvSpPr>
        <p:spPr>
          <a:xfrm>
            <a:off x="3565664" y="5812212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>
                <a:solidFill>
                  <a:srgbClr val="FF0000"/>
                </a:solidFill>
                <a:latin typeface="Calibri" pitchFamily="34" charset="0"/>
              </a:rPr>
              <a:t>X</a:t>
            </a:r>
          </a:p>
        </p:txBody>
      </p:sp>
      <p:sp>
        <p:nvSpPr>
          <p:cNvPr id="39" name="Figura a mano libera 38"/>
          <p:cNvSpPr/>
          <p:nvPr/>
        </p:nvSpPr>
        <p:spPr bwMode="auto">
          <a:xfrm>
            <a:off x="3488977" y="4456784"/>
            <a:ext cx="300037" cy="477837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40" name="Figura a mano libera 39"/>
          <p:cNvSpPr/>
          <p:nvPr/>
        </p:nvSpPr>
        <p:spPr bwMode="auto">
          <a:xfrm>
            <a:off x="3408483" y="5526270"/>
            <a:ext cx="300037" cy="477838"/>
          </a:xfrm>
          <a:custGeom>
            <a:avLst/>
            <a:gdLst>
              <a:gd name="connsiteX0" fmla="*/ 0 w 377190"/>
              <a:gd name="connsiteY0" fmla="*/ 182880 h 552450"/>
              <a:gd name="connsiteX1" fmla="*/ 140970 w 377190"/>
              <a:gd name="connsiteY1" fmla="*/ 384810 h 552450"/>
              <a:gd name="connsiteX2" fmla="*/ 201930 w 377190"/>
              <a:gd name="connsiteY2" fmla="*/ 552450 h 552450"/>
              <a:gd name="connsiteX3" fmla="*/ 201930 w 377190"/>
              <a:gd name="connsiteY3" fmla="*/ 552450 h 552450"/>
              <a:gd name="connsiteX4" fmla="*/ 209550 w 377190"/>
              <a:gd name="connsiteY4" fmla="*/ 415290 h 552450"/>
              <a:gd name="connsiteX5" fmla="*/ 266700 w 377190"/>
              <a:gd name="connsiteY5" fmla="*/ 190500 h 552450"/>
              <a:gd name="connsiteX6" fmla="*/ 377190 w 377190"/>
              <a:gd name="connsiteY6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190" h="552450">
                <a:moveTo>
                  <a:pt x="0" y="182880"/>
                </a:moveTo>
                <a:cubicBezTo>
                  <a:pt x="53657" y="253047"/>
                  <a:pt x="107315" y="323215"/>
                  <a:pt x="140970" y="384810"/>
                </a:cubicBezTo>
                <a:cubicBezTo>
                  <a:pt x="174625" y="446405"/>
                  <a:pt x="201930" y="552450"/>
                  <a:pt x="201930" y="552450"/>
                </a:cubicBezTo>
                <a:lnTo>
                  <a:pt x="201930" y="552450"/>
                </a:lnTo>
                <a:cubicBezTo>
                  <a:pt x="203200" y="529590"/>
                  <a:pt x="198755" y="475615"/>
                  <a:pt x="209550" y="415290"/>
                </a:cubicBezTo>
                <a:cubicBezTo>
                  <a:pt x="220345" y="354965"/>
                  <a:pt x="238760" y="259715"/>
                  <a:pt x="266700" y="190500"/>
                </a:cubicBezTo>
                <a:cubicBezTo>
                  <a:pt x="294640" y="121285"/>
                  <a:pt x="335915" y="60642"/>
                  <a:pt x="377190" y="0"/>
                </a:cubicBezTo>
              </a:path>
            </a:pathLst>
          </a:custGeom>
          <a:noFill/>
          <a:ln w="57150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 sz="2400">
              <a:latin typeface="Calibri" pitchFamily="34" charset="0"/>
            </a:endParaRPr>
          </a:p>
        </p:txBody>
      </p:sp>
      <p:sp>
        <p:nvSpPr>
          <p:cNvPr id="41" name="CasellaDiTesto 40"/>
          <p:cNvSpPr txBox="1"/>
          <p:nvPr/>
        </p:nvSpPr>
        <p:spPr>
          <a:xfrm>
            <a:off x="4452903" y="2920346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>
                <a:solidFill>
                  <a:srgbClr val="FF0000"/>
                </a:solidFill>
                <a:latin typeface="Calibri" pitchFamily="34" charset="0"/>
              </a:rPr>
              <a:t>X</a:t>
            </a:r>
          </a:p>
        </p:txBody>
      </p:sp>
      <p:sp>
        <p:nvSpPr>
          <p:cNvPr id="42" name="CasellaDiTesto 41"/>
          <p:cNvSpPr txBox="1"/>
          <p:nvPr/>
        </p:nvSpPr>
        <p:spPr>
          <a:xfrm>
            <a:off x="520700" y="6303840"/>
            <a:ext cx="357553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400">
                <a:solidFill>
                  <a:srgbClr val="FFFF00"/>
                </a:solidFill>
                <a:latin typeface="Calibri" pitchFamily="34" charset="0"/>
              </a:rPr>
              <a:t>17) 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Hematite + Fayalite</a:t>
            </a:r>
          </a:p>
        </p:txBody>
      </p:sp>
      <p:sp>
        <p:nvSpPr>
          <p:cNvPr id="43" name="CasellaDiTesto 42"/>
          <p:cNvSpPr txBox="1"/>
          <p:nvPr/>
        </p:nvSpPr>
        <p:spPr>
          <a:xfrm>
            <a:off x="3450719" y="6161393"/>
            <a:ext cx="495649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400" b="1" dirty="0">
                <a:solidFill>
                  <a:srgbClr val="FF0000"/>
                </a:solidFill>
                <a:latin typeface="Calibri" pitchFamily="34" charset="0"/>
              </a:rPr>
              <a:t>X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  <p:bldP spid="6" grpId="0" build="p"/>
      <p:bldP spid="7" grpId="0" build="p"/>
      <p:bldP spid="10" grpId="0" build="p"/>
      <p:bldP spid="11" grpId="0" build="p"/>
      <p:bldP spid="12" grpId="0" build="p"/>
      <p:bldP spid="13" grpId="0" build="p"/>
      <p:bldP spid="14" grpId="0" build="p"/>
      <p:bldP spid="15" grpId="0" build="p"/>
      <p:bldP spid="16" grpId="0" build="p"/>
      <p:bldP spid="17" grpId="0" build="p"/>
      <p:bldP spid="18" grpId="0" build="p"/>
      <p:bldP spid="19" grpId="0" build="p"/>
      <p:bldP spid="20" grpId="0" build="p"/>
      <p:bldP spid="22" grpId="0" animBg="1"/>
      <p:bldP spid="23" grpId="0" animBg="1"/>
      <p:bldP spid="24" grpId="0" animBg="1"/>
      <p:bldP spid="25" grpId="0" animBg="1"/>
      <p:bldP spid="26" grpId="0" animBg="1"/>
      <p:bldP spid="28" grpId="0" animBg="1"/>
      <p:bldP spid="29" grpId="0" animBg="1"/>
      <p:bldP spid="30" grpId="0"/>
      <p:bldP spid="31" grpId="0" animBg="1"/>
      <p:bldP spid="32" grpId="0"/>
      <p:bldP spid="33" grpId="0"/>
      <p:bldP spid="35" grpId="0"/>
      <p:bldP spid="36" grpId="0" build="p"/>
      <p:bldP spid="37" grpId="0" build="p"/>
      <p:bldP spid="38" grpId="0"/>
      <p:bldP spid="39" grpId="0" animBg="1"/>
      <p:bldP spid="40" grpId="0" animBg="1"/>
      <p:bldP spid="41" grpId="0"/>
      <p:bldP spid="42" grpId="0" build="p"/>
      <p:bldP spid="4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0" y="810308"/>
            <a:ext cx="9144000" cy="570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7) Creation of working groups (hopefully).</a:t>
            </a:r>
          </a:p>
        </p:txBody>
      </p:sp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0" y="61913"/>
            <a:ext cx="9144000" cy="8402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GB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sp>
        <p:nvSpPr>
          <p:cNvPr id="123909" name="Rectangle 5"/>
          <p:cNvSpPr>
            <a:spLocks noChangeArrowheads="1"/>
          </p:cNvSpPr>
          <p:nvPr/>
        </p:nvSpPr>
        <p:spPr bwMode="auto">
          <a:xfrm>
            <a:off x="0" y="1318307"/>
            <a:ext cx="9144000" cy="570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8) Read, read, read, especially articles in scientific journals.</a:t>
            </a:r>
          </a:p>
        </p:txBody>
      </p:sp>
      <p:sp>
        <p:nvSpPr>
          <p:cNvPr id="123910" name="Rectangle 6"/>
          <p:cNvSpPr>
            <a:spLocks noChangeArrowheads="1"/>
          </p:cNvSpPr>
          <p:nvPr/>
        </p:nvSpPr>
        <p:spPr bwMode="auto">
          <a:xfrm>
            <a:off x="0" y="1882547"/>
            <a:ext cx="9144000" cy="570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9) Always ask: why?</a:t>
            </a:r>
          </a:p>
        </p:txBody>
      </p:sp>
      <p:sp>
        <p:nvSpPr>
          <p:cNvPr id="123912" name="Rectangle 8"/>
          <p:cNvSpPr>
            <a:spLocks noChangeArrowheads="1"/>
          </p:cNvSpPr>
          <p:nvPr/>
        </p:nvSpPr>
        <p:spPr bwMode="auto">
          <a:xfrm>
            <a:off x="0" y="2515959"/>
            <a:ext cx="9144000" cy="1292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534988" indent="-449263"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10) Modality of evaluation of your studies:</a:t>
            </a:r>
            <a:b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Written and electronic (</a:t>
            </a:r>
            <a:r>
              <a:rPr lang="en-GB" sz="26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pptx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presentation) documents plus oral examination.</a:t>
            </a:r>
          </a:p>
        </p:txBody>
      </p:sp>
      <p:sp>
        <p:nvSpPr>
          <p:cNvPr id="123913" name="Rectangle 9"/>
          <p:cNvSpPr>
            <a:spLocks noChangeArrowheads="1"/>
          </p:cNvSpPr>
          <p:nvPr/>
        </p:nvSpPr>
        <p:spPr bwMode="auto">
          <a:xfrm>
            <a:off x="0" y="3788455"/>
            <a:ext cx="9144000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534988" indent="-449263"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11) Watch the Power Point file in presentation mode (there are several animations).</a:t>
            </a:r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4596493"/>
            <a:ext cx="9144000" cy="570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12) Field excursion on Friday 16</a:t>
            </a:r>
            <a:r>
              <a:rPr lang="en-GB" sz="26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May (Polino and San Venanzo).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3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3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3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3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07" grpId="0" build="p" bldLvl="5"/>
      <p:bldP spid="123909" grpId="0" build="p" bldLvl="5"/>
      <p:bldP spid="123910" grpId="0" build="p" bldLvl="5"/>
      <p:bldP spid="123912" grpId="0" build="p" bldLvl="5"/>
      <p:bldP spid="123913" grpId="0" build="p" bldLvl="5"/>
      <p:bldP spid="8" grpId="0" build="p" bldLvl="5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graphicFrame>
        <p:nvGraphicFramePr>
          <p:cNvPr id="2" name="Tabella 1"/>
          <p:cNvGraphicFramePr>
            <a:graphicFrameLocks noGrp="1"/>
          </p:cNvGraphicFramePr>
          <p:nvPr/>
        </p:nvGraphicFramePr>
        <p:xfrm>
          <a:off x="0" y="-4"/>
          <a:ext cx="9133840" cy="6857999"/>
        </p:xfrm>
        <a:graphic>
          <a:graphicData uri="http://schemas.openxmlformats.org/drawingml/2006/table">
            <a:tbl>
              <a:tblPr/>
              <a:tblGrid>
                <a:gridCol w="43583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56649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6438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3072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9755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6322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604327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58928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</a:tblGrid>
              <a:tr h="315334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Oxides</a:t>
                      </a:r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Al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MnO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MgO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CaO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Na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K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multiply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CIPW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Norm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3800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it-IT" sz="1100" b="0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5956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(divide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918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proportions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Q (Si)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2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Feldspars</a:t>
                      </a:r>
                      <a:endParaRPr lang="it-IT" sz="12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Or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Ab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An (CaAlSi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Foids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Lc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Ne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44385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Perall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 (Al)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Peralkaline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60151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(NaFe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3906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29956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Olivine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Fo (Mg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29956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Fa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260151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Mt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He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(Fe3+)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  <a:tr h="252268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Il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4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Ap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(Ca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3.33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5"/>
                  </a:ext>
                </a:extLst>
              </a:tr>
              <a:tr h="28594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76" name="CasellaDiTesto 75"/>
          <p:cNvSpPr txBox="1">
            <a:spLocks noChangeArrowheads="1"/>
          </p:cNvSpPr>
          <p:nvPr/>
        </p:nvSpPr>
        <p:spPr bwMode="auto">
          <a:xfrm>
            <a:off x="2946400" y="2879727"/>
            <a:ext cx="5002213" cy="706438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000">
                <a:solidFill>
                  <a:schemeClr val="tx1"/>
                </a:solidFill>
                <a:effectLst/>
                <a:latin typeface="Calibri" pitchFamily="34" charset="0"/>
              </a:rPr>
              <a:t>What does the presence of one or more of these three minerals indicate?</a:t>
            </a:r>
          </a:p>
        </p:txBody>
      </p:sp>
      <p:sp>
        <p:nvSpPr>
          <p:cNvPr id="77" name="Rettangolo arrotondato 76"/>
          <p:cNvSpPr/>
          <p:nvPr/>
        </p:nvSpPr>
        <p:spPr bwMode="auto">
          <a:xfrm>
            <a:off x="411163" y="2786063"/>
            <a:ext cx="1616075" cy="779462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78" name="CasellaDiTesto 77"/>
          <p:cNvSpPr txBox="1">
            <a:spLocks noChangeArrowheads="1"/>
          </p:cNvSpPr>
          <p:nvPr/>
        </p:nvSpPr>
        <p:spPr bwMode="auto">
          <a:xfrm>
            <a:off x="2728913" y="3603627"/>
            <a:ext cx="5430837" cy="461963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What does “peralkaline mean?</a:t>
            </a:r>
          </a:p>
        </p:txBody>
      </p:sp>
      <p:sp>
        <p:nvSpPr>
          <p:cNvPr id="79" name="CasellaDiTesto 78"/>
          <p:cNvSpPr txBox="1">
            <a:spLocks noChangeArrowheads="1"/>
          </p:cNvSpPr>
          <p:nvPr/>
        </p:nvSpPr>
        <p:spPr bwMode="auto">
          <a:xfrm>
            <a:off x="2422525" y="5511800"/>
            <a:ext cx="6172200" cy="83185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Can a peralkaline rock be Quartz- or Foid-normative?</a:t>
            </a:r>
          </a:p>
        </p:txBody>
      </p:sp>
      <p:sp>
        <p:nvSpPr>
          <p:cNvPr id="80" name="CasellaDiTesto 79"/>
          <p:cNvSpPr txBox="1">
            <a:spLocks noChangeArrowheads="1"/>
          </p:cNvSpPr>
          <p:nvPr/>
        </p:nvSpPr>
        <p:spPr bwMode="auto">
          <a:xfrm>
            <a:off x="3003550" y="2464861"/>
            <a:ext cx="4913313" cy="400050"/>
          </a:xfrm>
          <a:prstGeom prst="rect">
            <a:avLst/>
          </a:prstGeom>
          <a:solidFill>
            <a:srgbClr val="92D05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 sz="2000">
                <a:solidFill>
                  <a:schemeClr val="tx1"/>
                </a:solidFill>
                <a:effectLst/>
                <a:latin typeface="Calibri" pitchFamily="34" charset="0"/>
              </a:rPr>
              <a:t>What does the presence of C indicate?</a:t>
            </a:r>
          </a:p>
        </p:txBody>
      </p:sp>
      <p:sp>
        <p:nvSpPr>
          <p:cNvPr id="81" name="Rettangolo arrotondato 80"/>
          <p:cNvSpPr/>
          <p:nvPr/>
        </p:nvSpPr>
        <p:spPr bwMode="auto">
          <a:xfrm>
            <a:off x="411163" y="2535238"/>
            <a:ext cx="1616075" cy="258762"/>
          </a:xfrm>
          <a:prstGeom prst="roundRect">
            <a:avLst/>
          </a:prstGeom>
          <a:noFill/>
          <a:ln w="381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it-IT">
              <a:latin typeface="Calibri" pitchFamily="34" charset="0"/>
            </a:endParaRPr>
          </a:p>
        </p:txBody>
      </p:sp>
      <p:sp>
        <p:nvSpPr>
          <p:cNvPr id="82" name="CasellaDiTesto 81"/>
          <p:cNvSpPr txBox="1">
            <a:spLocks noChangeArrowheads="1"/>
          </p:cNvSpPr>
          <p:nvPr/>
        </p:nvSpPr>
        <p:spPr bwMode="auto">
          <a:xfrm>
            <a:off x="1957388" y="6354763"/>
            <a:ext cx="7081837" cy="461962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Is a peralkaline rock always feldspar-normative?</a:t>
            </a:r>
          </a:p>
        </p:txBody>
      </p:sp>
      <p:sp>
        <p:nvSpPr>
          <p:cNvPr id="83" name="CasellaDiTesto 82"/>
          <p:cNvSpPr txBox="1">
            <a:spLocks noChangeArrowheads="1"/>
          </p:cNvSpPr>
          <p:nvPr/>
        </p:nvSpPr>
        <p:spPr bwMode="auto">
          <a:xfrm>
            <a:off x="2786063" y="1157292"/>
            <a:ext cx="5548312" cy="831850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What is the difference between </a:t>
            </a:r>
            <a:r>
              <a:rPr lang="it-IT" sz="2400">
                <a:solidFill>
                  <a:srgbClr val="FF0000"/>
                </a:solidFill>
                <a:effectLst/>
                <a:latin typeface="Calibri" pitchFamily="34" charset="0"/>
              </a:rPr>
              <a:t>real</a:t>
            </a:r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 feldspars and </a:t>
            </a:r>
            <a:r>
              <a:rPr lang="it-IT" sz="2400">
                <a:solidFill>
                  <a:srgbClr val="FF0000"/>
                </a:solidFill>
                <a:effectLst/>
                <a:latin typeface="Calibri" pitchFamily="34" charset="0"/>
              </a:rPr>
              <a:t>normative</a:t>
            </a:r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 feldspars?</a:t>
            </a:r>
          </a:p>
        </p:txBody>
      </p:sp>
      <p:sp>
        <p:nvSpPr>
          <p:cNvPr id="84" name="CasellaDiTesto 83"/>
          <p:cNvSpPr txBox="1">
            <a:spLocks noChangeArrowheads="1"/>
          </p:cNvSpPr>
          <p:nvPr/>
        </p:nvSpPr>
        <p:spPr bwMode="auto">
          <a:xfrm>
            <a:off x="2154238" y="5040313"/>
            <a:ext cx="6719887" cy="461962"/>
          </a:xfrm>
          <a:prstGeom prst="rect">
            <a:avLst/>
          </a:prstGeom>
          <a:solidFill>
            <a:srgbClr val="DDDDDD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Is Olivine really incompatible with Quartz?</a:t>
            </a:r>
          </a:p>
        </p:txBody>
      </p:sp>
      <p:sp>
        <p:nvSpPr>
          <p:cNvPr id="85" name="CasellaDiTesto 84"/>
          <p:cNvSpPr txBox="1">
            <a:spLocks noChangeArrowheads="1"/>
          </p:cNvSpPr>
          <p:nvPr/>
        </p:nvSpPr>
        <p:spPr bwMode="auto">
          <a:xfrm>
            <a:off x="2154238" y="4561419"/>
            <a:ext cx="6719887" cy="460375"/>
          </a:xfrm>
          <a:prstGeom prst="rect">
            <a:avLst/>
          </a:prstGeom>
          <a:solidFill>
            <a:srgbClr val="00206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bg1"/>
                </a:solidFill>
                <a:effectLst/>
                <a:latin typeface="Calibri" pitchFamily="34" charset="0"/>
              </a:rPr>
              <a:t>Are Olivine-Opx bearing rocks rare?</a:t>
            </a:r>
          </a:p>
        </p:txBody>
      </p:sp>
      <p:sp>
        <p:nvSpPr>
          <p:cNvPr id="86" name="CasellaDiTesto 85"/>
          <p:cNvSpPr txBox="1">
            <a:spLocks noChangeArrowheads="1"/>
          </p:cNvSpPr>
          <p:nvPr/>
        </p:nvSpPr>
        <p:spPr bwMode="auto">
          <a:xfrm>
            <a:off x="2049463" y="1996020"/>
            <a:ext cx="7023100" cy="461963"/>
          </a:xfrm>
          <a:prstGeom prst="rect">
            <a:avLst/>
          </a:prstGeom>
          <a:solidFill>
            <a:srgbClr val="FFFF66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What does the presence of foids indicate?</a:t>
            </a:r>
          </a:p>
        </p:txBody>
      </p:sp>
      <p:sp>
        <p:nvSpPr>
          <p:cNvPr id="87" name="CasellaDiTesto 86"/>
          <p:cNvSpPr txBox="1">
            <a:spLocks noChangeArrowheads="1"/>
          </p:cNvSpPr>
          <p:nvPr/>
        </p:nvSpPr>
        <p:spPr bwMode="auto">
          <a:xfrm>
            <a:off x="2049463" y="4076704"/>
            <a:ext cx="7023100" cy="461963"/>
          </a:xfrm>
          <a:prstGeom prst="rect">
            <a:avLst/>
          </a:prstGeom>
          <a:solidFill>
            <a:srgbClr val="FF99CC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it-IT" sz="2400">
                <a:solidFill>
                  <a:schemeClr val="tx1"/>
                </a:solidFill>
                <a:effectLst/>
                <a:latin typeface="Calibri" pitchFamily="34" charset="0"/>
              </a:rPr>
              <a:t>What does the presence of Cpx indicate?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aphicFrame>
        <p:nvGraphicFramePr>
          <p:cNvPr id="2" name="Tabella 1"/>
          <p:cNvGraphicFramePr>
            <a:graphicFrameLocks noGrp="1"/>
          </p:cNvGraphicFramePr>
          <p:nvPr/>
        </p:nvGraphicFramePr>
        <p:xfrm>
          <a:off x="0" y="-4"/>
          <a:ext cx="9133840" cy="6857999"/>
        </p:xfrm>
        <a:graphic>
          <a:graphicData uri="http://schemas.openxmlformats.org/drawingml/2006/table">
            <a:tbl>
              <a:tblPr/>
              <a:tblGrid>
                <a:gridCol w="43583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56649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6438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3072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5284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4865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9755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51967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47544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76322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604327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58928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</a:tblGrid>
              <a:tr h="315334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Oxides</a:t>
                      </a:r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Al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MnO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MgO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CaO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Na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K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</a:t>
                      </a:r>
                      <a:r>
                        <a:rPr lang="it-IT" sz="14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Sum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multiply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6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CIPW </a:t>
                      </a:r>
                      <a:r>
                        <a:rPr lang="it-IT" sz="16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Norm</a:t>
                      </a:r>
                      <a:endParaRPr lang="it-IT" sz="16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3800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it-IT" sz="1400" b="1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it-IT" sz="1100" b="0" i="0" u="none" strike="noStrike" dirty="0">
                        <a:solidFill>
                          <a:schemeClr val="bg1"/>
                        </a:solidFill>
                        <a:latin typeface="Times New Roman"/>
                      </a:endParaRP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75956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wt%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(divide </a:t>
                      </a:r>
                      <a:r>
                        <a:rPr lang="it-IT" sz="105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by</a:t>
                      </a:r>
                      <a:r>
                        <a:rPr lang="it-IT" sz="105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80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102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160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71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56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62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94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142</a:t>
                      </a:r>
                    </a:p>
                  </a:txBody>
                  <a:tcPr marL="4556" marR="4556" marT="455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918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Molecular</a:t>
                      </a:r>
                      <a:r>
                        <a:rPr lang="it-IT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</a:t>
                      </a:r>
                      <a:r>
                        <a:rPr lang="it-IT" sz="12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proportions</a:t>
                      </a:r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2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Q (Si)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2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Feldspars</a:t>
                      </a:r>
                      <a:endParaRPr lang="it-IT" sz="12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Or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Ab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An (CaAlSi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Foids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Lc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(KAlSi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44385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Ne (NaAlSi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44385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Perall</a:t>
                      </a:r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C (Al)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44385">
                <a:tc rowSpan="3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Peralkaline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KSi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60151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Ac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(NaFe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Ns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NaSi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39069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Wo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CaSi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23906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it-IT" sz="11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Opx</a:t>
                      </a:r>
                      <a:endParaRPr lang="it-IT" sz="11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En (</a:t>
                      </a:r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MgSi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239069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Fs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29956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it-IT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Olivine</a:t>
                      </a:r>
                    </a:p>
                  </a:txBody>
                  <a:tcPr marL="4556" marR="4556" marT="455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Fo (Mg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29956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Fa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Si)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260151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Mt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3+</a:t>
                      </a:r>
                      <a:endParaRPr lang="it-IT" sz="15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He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(Fe3+)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  <a:tr h="252268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Il (Fe</a:t>
                      </a:r>
                      <a:r>
                        <a:rPr lang="it-IT" sz="1500" b="1" i="0" u="none" strike="noStrike" baseline="30000" dirty="0">
                          <a:solidFill>
                            <a:srgbClr val="000000"/>
                          </a:solidFill>
                          <a:latin typeface="Times New Roman"/>
                        </a:rPr>
                        <a:t>2+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Ti)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4"/>
                  </a:ext>
                </a:extLst>
              </a:tr>
              <a:tr h="23906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500" b="1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Ap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(Ca</a:t>
                      </a:r>
                      <a:r>
                        <a:rPr lang="it-IT" sz="1500" b="1" i="0" u="none" strike="noStrike" baseline="-25000" dirty="0">
                          <a:solidFill>
                            <a:srgbClr val="000000"/>
                          </a:solidFill>
                          <a:latin typeface="Times New Roman"/>
                        </a:rPr>
                        <a:t>3.33</a:t>
                      </a:r>
                      <a:r>
                        <a:rPr lang="it-IT" sz="15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P)</a:t>
                      </a:r>
                    </a:p>
                  </a:txBody>
                  <a:tcPr marL="4556" marR="4556" marT="455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4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5"/>
                  </a:ext>
                </a:extLst>
              </a:tr>
              <a:tr h="285949"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it-IT" sz="1800" b="1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7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4556" marR="4556" marT="455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83" name="CasellaDiTesto 82"/>
          <p:cNvSpPr txBox="1">
            <a:spLocks noChangeArrowheads="1"/>
          </p:cNvSpPr>
          <p:nvPr/>
        </p:nvSpPr>
        <p:spPr bwMode="auto">
          <a:xfrm>
            <a:off x="2066924" y="881067"/>
            <a:ext cx="7010401" cy="830997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There are many limitations concerning the CIPW normative calculation</a:t>
            </a:r>
          </a:p>
        </p:txBody>
      </p:sp>
      <p:sp>
        <p:nvSpPr>
          <p:cNvPr id="16" name="CasellaDiTesto 15"/>
          <p:cNvSpPr txBox="1">
            <a:spLocks noChangeArrowheads="1"/>
          </p:cNvSpPr>
          <p:nvPr/>
        </p:nvSpPr>
        <p:spPr bwMode="auto">
          <a:xfrm>
            <a:off x="2066924" y="1809016"/>
            <a:ext cx="7010401" cy="461665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The calculated minerals are anhydrous.</a:t>
            </a:r>
          </a:p>
        </p:txBody>
      </p:sp>
      <p:sp>
        <p:nvSpPr>
          <p:cNvPr id="17" name="CasellaDiTesto 16"/>
          <p:cNvSpPr txBox="1">
            <a:spLocks noChangeArrowheads="1"/>
          </p:cNvSpPr>
          <p:nvPr/>
        </p:nvSpPr>
        <p:spPr bwMode="auto">
          <a:xfrm>
            <a:off x="2066924" y="2332980"/>
            <a:ext cx="7010401" cy="461665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The minerals represent low-pressure assemblages.</a:t>
            </a:r>
          </a:p>
        </p:txBody>
      </p:sp>
      <p:sp>
        <p:nvSpPr>
          <p:cNvPr id="18" name="CasellaDiTesto 17"/>
          <p:cNvSpPr txBox="1">
            <a:spLocks noChangeArrowheads="1"/>
          </p:cNvSpPr>
          <p:nvPr/>
        </p:nvSpPr>
        <p:spPr bwMode="auto">
          <a:xfrm>
            <a:off x="2066924" y="3218805"/>
            <a:ext cx="7010401" cy="461665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Mantle rocks cannot be used in this scheme.</a:t>
            </a:r>
          </a:p>
        </p:txBody>
      </p:sp>
      <p:sp>
        <p:nvSpPr>
          <p:cNvPr id="19" name="CasellaDiTesto 18"/>
          <p:cNvSpPr txBox="1">
            <a:spLocks noChangeArrowheads="1"/>
          </p:cNvSpPr>
          <p:nvPr/>
        </p:nvSpPr>
        <p:spPr bwMode="auto">
          <a:xfrm>
            <a:off x="2066924" y="3742680"/>
            <a:ext cx="7010401" cy="830997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The distribution of Mg-Fe in pyroxenes and olivines is not correct.</a:t>
            </a:r>
          </a:p>
        </p:txBody>
      </p:sp>
      <p:sp>
        <p:nvSpPr>
          <p:cNvPr id="20" name="CasellaDiTesto 19"/>
          <p:cNvSpPr txBox="1">
            <a:spLocks noChangeArrowheads="1"/>
          </p:cNvSpPr>
          <p:nvPr/>
        </p:nvSpPr>
        <p:spPr bwMode="auto">
          <a:xfrm>
            <a:off x="2066924" y="4638030"/>
            <a:ext cx="7010401" cy="1200329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 dirty="0">
                <a:solidFill>
                  <a:schemeClr val="tx1"/>
                </a:solidFill>
                <a:effectLst/>
                <a:latin typeface="Calibri" pitchFamily="34" charset="0"/>
              </a:rPr>
              <a:t>Solid solutions are not considered (e.g., Na, Ti, Al and Fe</a:t>
            </a:r>
            <a:r>
              <a:rPr lang="en-GB" sz="2400" baseline="30000" dirty="0">
                <a:solidFill>
                  <a:schemeClr val="tx1"/>
                </a:solidFill>
                <a:effectLst/>
                <a:latin typeface="Calibri" pitchFamily="34" charset="0"/>
              </a:rPr>
              <a:t>3+</a:t>
            </a:r>
            <a:r>
              <a:rPr lang="en-GB" sz="2400" dirty="0">
                <a:solidFill>
                  <a:schemeClr val="tx1"/>
                </a:solidFill>
                <a:effectLst/>
                <a:latin typeface="Calibri" pitchFamily="34" charset="0"/>
              </a:rPr>
              <a:t> can go into cpx; nepheline always contains some K).</a:t>
            </a:r>
          </a:p>
        </p:txBody>
      </p:sp>
      <p:sp>
        <p:nvSpPr>
          <p:cNvPr id="21" name="CasellaDiTesto 20"/>
          <p:cNvSpPr txBox="1">
            <a:spLocks noChangeArrowheads="1"/>
          </p:cNvSpPr>
          <p:nvPr/>
        </p:nvSpPr>
        <p:spPr bwMode="auto">
          <a:xfrm>
            <a:off x="2066924" y="5904855"/>
            <a:ext cx="7010401" cy="830997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GB" sz="2400">
                <a:solidFill>
                  <a:schemeClr val="tx1"/>
                </a:solidFill>
                <a:effectLst/>
                <a:latin typeface="Calibri" pitchFamily="34" charset="0"/>
              </a:rPr>
              <a:t>Despite this, the CIPW norm is widely used, more than 100 years after its invention!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30" name="Line 6"/>
          <p:cNvSpPr>
            <a:spLocks noChangeShapeType="1"/>
          </p:cNvSpPr>
          <p:nvPr/>
        </p:nvSpPr>
        <p:spPr bwMode="auto">
          <a:xfrm>
            <a:off x="3767138" y="5170488"/>
            <a:ext cx="3492000" cy="0"/>
          </a:xfrm>
          <a:prstGeom prst="line">
            <a:avLst/>
          </a:prstGeom>
          <a:noFill/>
          <a:ln w="28575">
            <a:solidFill>
              <a:srgbClr val="FFFF00"/>
            </a:solidFill>
            <a:prstDash val="dash"/>
            <a:round/>
            <a:headEnd/>
            <a:tailEnd/>
          </a:ln>
          <a:effectLst/>
        </p:spPr>
        <p:txBody>
          <a:bodyPr anchor="ctr">
            <a:spAutoFit/>
          </a:bodyPr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10626" name="Rectangle 2"/>
          <p:cNvSpPr>
            <a:spLocks noChangeArrowheads="1"/>
          </p:cNvSpPr>
          <p:nvPr/>
        </p:nvSpPr>
        <p:spPr bwMode="auto">
          <a:xfrm>
            <a:off x="0" y="19050"/>
            <a:ext cx="91440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Come back to the TAS Diagram</a:t>
            </a:r>
          </a:p>
        </p:txBody>
      </p:sp>
      <p:sp>
        <p:nvSpPr>
          <p:cNvPr id="410627" name="Rectangle 3"/>
          <p:cNvSpPr>
            <a:spLocks noChangeArrowheads="1"/>
          </p:cNvSpPr>
          <p:nvPr/>
        </p:nvSpPr>
        <p:spPr bwMode="auto">
          <a:xfrm>
            <a:off x="12700" y="2635250"/>
            <a:ext cx="9144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Once have established the name of a "normal" rock,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we have to define what rock series it belongs to.</a:t>
            </a:r>
          </a:p>
        </p:txBody>
      </p:sp>
      <p:sp>
        <p:nvSpPr>
          <p:cNvPr id="410628" name="Rectangle 4"/>
          <p:cNvSpPr>
            <a:spLocks noChangeArrowheads="1"/>
          </p:cNvSpPr>
          <p:nvPr/>
        </p:nvSpPr>
        <p:spPr bwMode="auto">
          <a:xfrm>
            <a:off x="-12700" y="4706938"/>
            <a:ext cx="9144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For alkaline rocks it should be relatively easy (Na/K).</a:t>
            </a:r>
          </a:p>
        </p:txBody>
      </p:sp>
      <p:sp>
        <p:nvSpPr>
          <p:cNvPr id="410629" name="Rectangle 5"/>
          <p:cNvSpPr>
            <a:spLocks noChangeArrowheads="1"/>
          </p:cNvSpPr>
          <p:nvPr/>
        </p:nvSpPr>
        <p:spPr bwMode="auto">
          <a:xfrm>
            <a:off x="-25400" y="5483225"/>
            <a:ext cx="9144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For subalkaline rocks the subdivision in tholeiitic and calcalkaline rocks is much more complicated.</a:t>
            </a: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12700" y="831850"/>
            <a:ext cx="9144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can be used only for "normal" volcanic rocks.</a:t>
            </a:r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12700" y="1504950"/>
            <a:ext cx="9144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For several "exotic" rock types (kamafugites, lamproites, lamprophyres, carbonatites) this diagram cannot be used.</a:t>
            </a: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12700" y="3613150"/>
            <a:ext cx="9144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First distinguish subalkaline from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(mildly and strongly) alkaline rocks.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0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0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410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10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626" grpId="0"/>
      <p:bldP spid="410627" grpId="0"/>
      <p:bldP spid="410628" grpId="0"/>
      <p:bldP spid="410629" grpId="0"/>
      <p:bldP spid="7" grpId="0"/>
      <p:bldP spid="8" grpId="0"/>
      <p:bldP spid="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1" name="Rectangle 3"/>
          <p:cNvSpPr>
            <a:spLocks noChangeArrowheads="1"/>
          </p:cNvSpPr>
          <p:nvPr/>
        </p:nvSpPr>
        <p:spPr bwMode="auto">
          <a:xfrm>
            <a:off x="0" y="12700"/>
            <a:ext cx="91440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Alkaline Rocks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8" name="Immagine 7">
            <a:extLst>
              <a:ext uri="{FF2B5EF4-FFF2-40B4-BE49-F238E27FC236}">
                <a16:creationId xmlns="" xmlns:a16="http://schemas.microsoft.com/office/drawing/2014/main" id="{8057F39D-5004-ED10-6770-16FF6291882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2305"/>
          <a:stretch/>
        </p:blipFill>
        <p:spPr>
          <a:xfrm>
            <a:off x="1082567" y="827110"/>
            <a:ext cx="7039957" cy="4837044"/>
          </a:xfrm>
          <a:prstGeom prst="rect">
            <a:avLst/>
          </a:prstGeom>
        </p:spPr>
      </p:pic>
      <p:sp>
        <p:nvSpPr>
          <p:cNvPr id="9" name="Figura a mano libera: forma 63">
            <a:extLst>
              <a:ext uri="{FF2B5EF4-FFF2-40B4-BE49-F238E27FC236}">
                <a16:creationId xmlns="" xmlns:a16="http://schemas.microsoft.com/office/drawing/2014/main" id="{7027E160-AB58-957B-C717-F5F278C55955}"/>
              </a:ext>
            </a:extLst>
          </p:cNvPr>
          <p:cNvSpPr/>
          <p:nvPr/>
        </p:nvSpPr>
        <p:spPr>
          <a:xfrm>
            <a:off x="1631951" y="950687"/>
            <a:ext cx="6178550" cy="3413125"/>
          </a:xfrm>
          <a:custGeom>
            <a:avLst/>
            <a:gdLst>
              <a:gd name="connsiteX0" fmla="*/ 0 w 6172200"/>
              <a:gd name="connsiteY0" fmla="*/ 3390900 h 3409950"/>
              <a:gd name="connsiteX1" fmla="*/ 1333500 w 6172200"/>
              <a:gd name="connsiteY1" fmla="*/ 3409950 h 3409950"/>
              <a:gd name="connsiteX2" fmla="*/ 2295525 w 6172200"/>
              <a:gd name="connsiteY2" fmla="*/ 2886075 h 3409950"/>
              <a:gd name="connsiteX3" fmla="*/ 6172200 w 6172200"/>
              <a:gd name="connsiteY3" fmla="*/ 1552575 h 3409950"/>
              <a:gd name="connsiteX4" fmla="*/ 5905500 w 6172200"/>
              <a:gd name="connsiteY4" fmla="*/ 0 h 3409950"/>
              <a:gd name="connsiteX5" fmla="*/ 9525 w 6172200"/>
              <a:gd name="connsiteY5" fmla="*/ 0 h 3409950"/>
              <a:gd name="connsiteX6" fmla="*/ 0 w 6172200"/>
              <a:gd name="connsiteY6" fmla="*/ 3390900 h 3409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200" h="3409950">
                <a:moveTo>
                  <a:pt x="0" y="3390900"/>
                </a:moveTo>
                <a:lnTo>
                  <a:pt x="1333500" y="3409950"/>
                </a:lnTo>
                <a:lnTo>
                  <a:pt x="2295525" y="2886075"/>
                </a:lnTo>
                <a:lnTo>
                  <a:pt x="6172200" y="1552575"/>
                </a:lnTo>
                <a:lnTo>
                  <a:pt x="5905500" y="0"/>
                </a:lnTo>
                <a:lnTo>
                  <a:pt x="9525" y="0"/>
                </a:lnTo>
                <a:lnTo>
                  <a:pt x="0" y="3390900"/>
                </a:lnTo>
                <a:close/>
              </a:path>
            </a:pathLst>
          </a:custGeom>
          <a:solidFill>
            <a:srgbClr val="00B0F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CasellaDiTesto 9">
            <a:extLst>
              <a:ext uri="{FF2B5EF4-FFF2-40B4-BE49-F238E27FC236}">
                <a16:creationId xmlns="" xmlns:a16="http://schemas.microsoft.com/office/drawing/2014/main" id="{423C30A1-A0BC-3920-4E7D-53233654C2D3}"/>
              </a:ext>
            </a:extLst>
          </p:cNvPr>
          <p:cNvSpPr txBox="1"/>
          <p:nvPr/>
        </p:nvSpPr>
        <p:spPr>
          <a:xfrm>
            <a:off x="3080553" y="5361168"/>
            <a:ext cx="33596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Modified from Le Maitre (2002)</a:t>
            </a:r>
          </a:p>
        </p:txBody>
      </p:sp>
      <p:sp>
        <p:nvSpPr>
          <p:cNvPr id="11" name="Figura a mano libera 6">
            <a:extLst>
              <a:ext uri="{FF2B5EF4-FFF2-40B4-BE49-F238E27FC236}">
                <a16:creationId xmlns="" xmlns:a16="http://schemas.microsoft.com/office/drawing/2014/main" id="{7FE80DCC-69AE-B73B-416E-C493A110F885}"/>
              </a:ext>
            </a:extLst>
          </p:cNvPr>
          <p:cNvSpPr/>
          <p:nvPr/>
        </p:nvSpPr>
        <p:spPr>
          <a:xfrm>
            <a:off x="1625600" y="2531199"/>
            <a:ext cx="6501427" cy="1885692"/>
          </a:xfrm>
          <a:custGeom>
            <a:avLst/>
            <a:gdLst>
              <a:gd name="connsiteX0" fmla="*/ 0 w 3371850"/>
              <a:gd name="connsiteY0" fmla="*/ 2000250 h 2000250"/>
              <a:gd name="connsiteX1" fmla="*/ 0 w 3371850"/>
              <a:gd name="connsiteY1" fmla="*/ 790575 h 2000250"/>
              <a:gd name="connsiteX2" fmla="*/ 2343150 w 3371850"/>
              <a:gd name="connsiteY2" fmla="*/ 0 h 2000250"/>
              <a:gd name="connsiteX3" fmla="*/ 3371850 w 3371850"/>
              <a:gd name="connsiteY3" fmla="*/ 1962150 h 2000250"/>
              <a:gd name="connsiteX0" fmla="*/ 0 w 3371850"/>
              <a:gd name="connsiteY0" fmla="*/ 2000250 h 2000250"/>
              <a:gd name="connsiteX1" fmla="*/ 3175 w 3371850"/>
              <a:gd name="connsiteY1" fmla="*/ 777875 h 2000250"/>
              <a:gd name="connsiteX2" fmla="*/ 2343150 w 3371850"/>
              <a:gd name="connsiteY2" fmla="*/ 0 h 2000250"/>
              <a:gd name="connsiteX3" fmla="*/ 3371850 w 3371850"/>
              <a:gd name="connsiteY3" fmla="*/ 1962150 h 2000250"/>
              <a:gd name="connsiteX0" fmla="*/ 0 w 3371850"/>
              <a:gd name="connsiteY0" fmla="*/ 2003425 h 2003425"/>
              <a:gd name="connsiteX1" fmla="*/ 3175 w 3371850"/>
              <a:gd name="connsiteY1" fmla="*/ 781050 h 2003425"/>
              <a:gd name="connsiteX2" fmla="*/ 2336800 w 3371850"/>
              <a:gd name="connsiteY2" fmla="*/ 0 h 2003425"/>
              <a:gd name="connsiteX3" fmla="*/ 3371850 w 3371850"/>
              <a:gd name="connsiteY3" fmla="*/ 1965325 h 2003425"/>
              <a:gd name="connsiteX0" fmla="*/ 0 w 3807282"/>
              <a:gd name="connsiteY0" fmla="*/ 2398712 h 2398712"/>
              <a:gd name="connsiteX1" fmla="*/ 3175 w 3807282"/>
              <a:gd name="connsiteY1" fmla="*/ 1176337 h 2398712"/>
              <a:gd name="connsiteX2" fmla="*/ 3736975 w 3807282"/>
              <a:gd name="connsiteY2" fmla="*/ 0 h 2398712"/>
              <a:gd name="connsiteX3" fmla="*/ 3371850 w 3807282"/>
              <a:gd name="connsiteY3" fmla="*/ 2360612 h 2398712"/>
              <a:gd name="connsiteX0" fmla="*/ 0 w 4200525"/>
              <a:gd name="connsiteY0" fmla="*/ 2398712 h 2398712"/>
              <a:gd name="connsiteX1" fmla="*/ 3175 w 4200525"/>
              <a:gd name="connsiteY1" fmla="*/ 1176337 h 2398712"/>
              <a:gd name="connsiteX2" fmla="*/ 3736975 w 4200525"/>
              <a:gd name="connsiteY2" fmla="*/ 0 h 2398712"/>
              <a:gd name="connsiteX3" fmla="*/ 4200525 w 4200525"/>
              <a:gd name="connsiteY3" fmla="*/ 2317749 h 2398712"/>
              <a:gd name="connsiteX0" fmla="*/ 0 w 4200525"/>
              <a:gd name="connsiteY0" fmla="*/ 2398712 h 2398712"/>
              <a:gd name="connsiteX1" fmla="*/ 3175 w 4200525"/>
              <a:gd name="connsiteY1" fmla="*/ 1176337 h 2398712"/>
              <a:gd name="connsiteX2" fmla="*/ 3736975 w 4200525"/>
              <a:gd name="connsiteY2" fmla="*/ 0 h 2398712"/>
              <a:gd name="connsiteX3" fmla="*/ 4200525 w 4200525"/>
              <a:gd name="connsiteY3" fmla="*/ 2317749 h 2398712"/>
              <a:gd name="connsiteX0" fmla="*/ 0 w 4200525"/>
              <a:gd name="connsiteY0" fmla="*/ 2479674 h 2479674"/>
              <a:gd name="connsiteX1" fmla="*/ 3175 w 4200525"/>
              <a:gd name="connsiteY1" fmla="*/ 1257299 h 2479674"/>
              <a:gd name="connsiteX2" fmla="*/ 3722687 w 4200525"/>
              <a:gd name="connsiteY2" fmla="*/ 0 h 2479674"/>
              <a:gd name="connsiteX3" fmla="*/ 4200525 w 4200525"/>
              <a:gd name="connsiteY3" fmla="*/ 2398711 h 2479674"/>
              <a:gd name="connsiteX0" fmla="*/ 0 w 4200525"/>
              <a:gd name="connsiteY0" fmla="*/ 2525394 h 2525394"/>
              <a:gd name="connsiteX1" fmla="*/ 3175 w 4200525"/>
              <a:gd name="connsiteY1" fmla="*/ 1303019 h 2525394"/>
              <a:gd name="connsiteX2" fmla="*/ 3836987 w 4200525"/>
              <a:gd name="connsiteY2" fmla="*/ 0 h 2525394"/>
              <a:gd name="connsiteX3" fmla="*/ 4200525 w 4200525"/>
              <a:gd name="connsiteY3" fmla="*/ 2444431 h 2525394"/>
              <a:gd name="connsiteX0" fmla="*/ 0 w 4262668"/>
              <a:gd name="connsiteY0" fmla="*/ 2525394 h 2525394"/>
              <a:gd name="connsiteX1" fmla="*/ 3175 w 4262668"/>
              <a:gd name="connsiteY1" fmla="*/ 1303019 h 2525394"/>
              <a:gd name="connsiteX2" fmla="*/ 3836987 w 4262668"/>
              <a:gd name="connsiteY2" fmla="*/ 0 h 2525394"/>
              <a:gd name="connsiteX3" fmla="*/ 4262668 w 4262668"/>
              <a:gd name="connsiteY3" fmla="*/ 2400042 h 2525394"/>
              <a:gd name="connsiteX0" fmla="*/ 0 w 4262668"/>
              <a:gd name="connsiteY0" fmla="*/ 2239644 h 2239644"/>
              <a:gd name="connsiteX1" fmla="*/ 3175 w 4262668"/>
              <a:gd name="connsiteY1" fmla="*/ 1017269 h 2239644"/>
              <a:gd name="connsiteX2" fmla="*/ 3722687 w 4262668"/>
              <a:gd name="connsiteY2" fmla="*/ 0 h 2239644"/>
              <a:gd name="connsiteX3" fmla="*/ 4262668 w 4262668"/>
              <a:gd name="connsiteY3" fmla="*/ 2114292 h 2239644"/>
              <a:gd name="connsiteX0" fmla="*/ 0 w 4262668"/>
              <a:gd name="connsiteY0" fmla="*/ 2525394 h 2525394"/>
              <a:gd name="connsiteX1" fmla="*/ 3175 w 4262668"/>
              <a:gd name="connsiteY1" fmla="*/ 1303019 h 2525394"/>
              <a:gd name="connsiteX2" fmla="*/ 3856037 w 4262668"/>
              <a:gd name="connsiteY2" fmla="*/ 0 h 2525394"/>
              <a:gd name="connsiteX3" fmla="*/ 4262668 w 4262668"/>
              <a:gd name="connsiteY3" fmla="*/ 2400042 h 2525394"/>
              <a:gd name="connsiteX0" fmla="*/ 0 w 4262668"/>
              <a:gd name="connsiteY0" fmla="*/ 2530156 h 2530156"/>
              <a:gd name="connsiteX1" fmla="*/ 3175 w 4262668"/>
              <a:gd name="connsiteY1" fmla="*/ 1307781 h 2530156"/>
              <a:gd name="connsiteX2" fmla="*/ 3846512 w 4262668"/>
              <a:gd name="connsiteY2" fmla="*/ 0 h 2530156"/>
              <a:gd name="connsiteX3" fmla="*/ 4262668 w 4262668"/>
              <a:gd name="connsiteY3" fmla="*/ 2404804 h 2530156"/>
              <a:gd name="connsiteX0" fmla="*/ 954472 w 5217140"/>
              <a:gd name="connsiteY0" fmla="*/ 2530156 h 2530156"/>
              <a:gd name="connsiteX1" fmla="*/ 0 w 5217140"/>
              <a:gd name="connsiteY1" fmla="*/ 1837375 h 2530156"/>
              <a:gd name="connsiteX2" fmla="*/ 957647 w 5217140"/>
              <a:gd name="connsiteY2" fmla="*/ 1307781 h 2530156"/>
              <a:gd name="connsiteX3" fmla="*/ 4800984 w 5217140"/>
              <a:gd name="connsiteY3" fmla="*/ 0 h 2530156"/>
              <a:gd name="connsiteX4" fmla="*/ 5217140 w 5217140"/>
              <a:gd name="connsiteY4" fmla="*/ 2404804 h 2530156"/>
              <a:gd name="connsiteX0" fmla="*/ 226 w 5220157"/>
              <a:gd name="connsiteY0" fmla="*/ 2501581 h 2501581"/>
              <a:gd name="connsiteX1" fmla="*/ 3017 w 5220157"/>
              <a:gd name="connsiteY1" fmla="*/ 1837375 h 2501581"/>
              <a:gd name="connsiteX2" fmla="*/ 960664 w 5220157"/>
              <a:gd name="connsiteY2" fmla="*/ 1307781 h 2501581"/>
              <a:gd name="connsiteX3" fmla="*/ 4804001 w 5220157"/>
              <a:gd name="connsiteY3" fmla="*/ 0 h 2501581"/>
              <a:gd name="connsiteX4" fmla="*/ 5220157 w 5220157"/>
              <a:gd name="connsiteY4" fmla="*/ 2404804 h 2501581"/>
              <a:gd name="connsiteX0" fmla="*/ 0 w 5219931"/>
              <a:gd name="connsiteY0" fmla="*/ 2501581 h 2501581"/>
              <a:gd name="connsiteX1" fmla="*/ 2791 w 5219931"/>
              <a:gd name="connsiteY1" fmla="*/ 1837375 h 2501581"/>
              <a:gd name="connsiteX2" fmla="*/ 960438 w 5219931"/>
              <a:gd name="connsiteY2" fmla="*/ 1307781 h 2501581"/>
              <a:gd name="connsiteX3" fmla="*/ 4803775 w 5219931"/>
              <a:gd name="connsiteY3" fmla="*/ 0 h 2501581"/>
              <a:gd name="connsiteX4" fmla="*/ 5219931 w 5219931"/>
              <a:gd name="connsiteY4" fmla="*/ 2404804 h 2501581"/>
              <a:gd name="connsiteX0" fmla="*/ 0 w 5219931"/>
              <a:gd name="connsiteY0" fmla="*/ 2501581 h 2501581"/>
              <a:gd name="connsiteX1" fmla="*/ 2791 w 5219931"/>
              <a:gd name="connsiteY1" fmla="*/ 1837375 h 2501581"/>
              <a:gd name="connsiteX2" fmla="*/ 960438 w 5219931"/>
              <a:gd name="connsiteY2" fmla="*/ 1307781 h 2501581"/>
              <a:gd name="connsiteX3" fmla="*/ 4803775 w 5219931"/>
              <a:gd name="connsiteY3" fmla="*/ 0 h 2501581"/>
              <a:gd name="connsiteX4" fmla="*/ 5219931 w 5219931"/>
              <a:gd name="connsiteY4" fmla="*/ 2404804 h 2501581"/>
              <a:gd name="connsiteX0" fmla="*/ 0 w 5229456"/>
              <a:gd name="connsiteY0" fmla="*/ 2501581 h 2501581"/>
              <a:gd name="connsiteX1" fmla="*/ 2791 w 5229456"/>
              <a:gd name="connsiteY1" fmla="*/ 1837375 h 2501581"/>
              <a:gd name="connsiteX2" fmla="*/ 960438 w 5229456"/>
              <a:gd name="connsiteY2" fmla="*/ 1307781 h 2501581"/>
              <a:gd name="connsiteX3" fmla="*/ 4803775 w 5229456"/>
              <a:gd name="connsiteY3" fmla="*/ 0 h 2501581"/>
              <a:gd name="connsiteX4" fmla="*/ 5229456 w 5229456"/>
              <a:gd name="connsiteY4" fmla="*/ 2452429 h 2501581"/>
              <a:gd name="connsiteX0" fmla="*/ 0 w 5238981"/>
              <a:gd name="connsiteY0" fmla="*/ 2501581 h 2501581"/>
              <a:gd name="connsiteX1" fmla="*/ 2791 w 5238981"/>
              <a:gd name="connsiteY1" fmla="*/ 1837375 h 2501581"/>
              <a:gd name="connsiteX2" fmla="*/ 960438 w 5238981"/>
              <a:gd name="connsiteY2" fmla="*/ 1307781 h 2501581"/>
              <a:gd name="connsiteX3" fmla="*/ 4803775 w 5238981"/>
              <a:gd name="connsiteY3" fmla="*/ 0 h 2501581"/>
              <a:gd name="connsiteX4" fmla="*/ 5238981 w 5238981"/>
              <a:gd name="connsiteY4" fmla="*/ 2490529 h 2501581"/>
              <a:gd name="connsiteX0" fmla="*/ 1371984 w 6610965"/>
              <a:gd name="connsiteY0" fmla="*/ 2501581 h 2501581"/>
              <a:gd name="connsiteX1" fmla="*/ 0 w 6610965"/>
              <a:gd name="connsiteY1" fmla="*/ 1845313 h 2501581"/>
              <a:gd name="connsiteX2" fmla="*/ 1374775 w 6610965"/>
              <a:gd name="connsiteY2" fmla="*/ 1837375 h 2501581"/>
              <a:gd name="connsiteX3" fmla="*/ 2332422 w 6610965"/>
              <a:gd name="connsiteY3" fmla="*/ 1307781 h 2501581"/>
              <a:gd name="connsiteX4" fmla="*/ 6175759 w 6610965"/>
              <a:gd name="connsiteY4" fmla="*/ 0 h 2501581"/>
              <a:gd name="connsiteX5" fmla="*/ 6610965 w 6610965"/>
              <a:gd name="connsiteY5" fmla="*/ 2490529 h 2501581"/>
              <a:gd name="connsiteX0" fmla="*/ 530 w 6611111"/>
              <a:gd name="connsiteY0" fmla="*/ 2507931 h 2507931"/>
              <a:gd name="connsiteX1" fmla="*/ 146 w 6611111"/>
              <a:gd name="connsiteY1" fmla="*/ 1845313 h 2507931"/>
              <a:gd name="connsiteX2" fmla="*/ 1374921 w 6611111"/>
              <a:gd name="connsiteY2" fmla="*/ 1837375 h 2507931"/>
              <a:gd name="connsiteX3" fmla="*/ 2332568 w 6611111"/>
              <a:gd name="connsiteY3" fmla="*/ 1307781 h 2507931"/>
              <a:gd name="connsiteX4" fmla="*/ 6175905 w 6611111"/>
              <a:gd name="connsiteY4" fmla="*/ 0 h 2507931"/>
              <a:gd name="connsiteX5" fmla="*/ 6611111 w 6611111"/>
              <a:gd name="connsiteY5" fmla="*/ 2490529 h 2507931"/>
              <a:gd name="connsiteX0" fmla="*/ 530 w 6611111"/>
              <a:gd name="connsiteY0" fmla="*/ 2507931 h 2507931"/>
              <a:gd name="connsiteX1" fmla="*/ 146 w 6611111"/>
              <a:gd name="connsiteY1" fmla="*/ 1845313 h 2507931"/>
              <a:gd name="connsiteX2" fmla="*/ 1374921 w 6611111"/>
              <a:gd name="connsiteY2" fmla="*/ 1837375 h 2507931"/>
              <a:gd name="connsiteX3" fmla="*/ 2332568 w 6611111"/>
              <a:gd name="connsiteY3" fmla="*/ 1307781 h 2507931"/>
              <a:gd name="connsiteX4" fmla="*/ 6175905 w 6611111"/>
              <a:gd name="connsiteY4" fmla="*/ 0 h 2507931"/>
              <a:gd name="connsiteX5" fmla="*/ 6611111 w 6611111"/>
              <a:gd name="connsiteY5" fmla="*/ 2490529 h 2507931"/>
              <a:gd name="connsiteX0" fmla="*/ 384 w 6610965"/>
              <a:gd name="connsiteY0" fmla="*/ 2507931 h 2507931"/>
              <a:gd name="connsiteX1" fmla="*/ 0 w 6610965"/>
              <a:gd name="connsiteY1" fmla="*/ 1845313 h 2507931"/>
              <a:gd name="connsiteX2" fmla="*/ 1374775 w 6610965"/>
              <a:gd name="connsiteY2" fmla="*/ 1837375 h 2507931"/>
              <a:gd name="connsiteX3" fmla="*/ 2332422 w 6610965"/>
              <a:gd name="connsiteY3" fmla="*/ 1307781 h 2507931"/>
              <a:gd name="connsiteX4" fmla="*/ 6175759 w 6610965"/>
              <a:gd name="connsiteY4" fmla="*/ 0 h 2507931"/>
              <a:gd name="connsiteX5" fmla="*/ 6610965 w 6610965"/>
              <a:gd name="connsiteY5" fmla="*/ 2490529 h 2507931"/>
              <a:gd name="connsiteX0" fmla="*/ 0 w 6610965"/>
              <a:gd name="connsiteY0" fmla="*/ 1845313 h 2490529"/>
              <a:gd name="connsiteX1" fmla="*/ 1374775 w 6610965"/>
              <a:gd name="connsiteY1" fmla="*/ 1837375 h 2490529"/>
              <a:gd name="connsiteX2" fmla="*/ 2332422 w 6610965"/>
              <a:gd name="connsiteY2" fmla="*/ 1307781 h 2490529"/>
              <a:gd name="connsiteX3" fmla="*/ 6175759 w 6610965"/>
              <a:gd name="connsiteY3" fmla="*/ 0 h 2490529"/>
              <a:gd name="connsiteX4" fmla="*/ 6610965 w 6610965"/>
              <a:gd name="connsiteY4" fmla="*/ 2490529 h 2490529"/>
              <a:gd name="connsiteX0" fmla="*/ 0 w 6501427"/>
              <a:gd name="connsiteY0" fmla="*/ 1845313 h 1885692"/>
              <a:gd name="connsiteX1" fmla="*/ 1374775 w 6501427"/>
              <a:gd name="connsiteY1" fmla="*/ 1837375 h 1885692"/>
              <a:gd name="connsiteX2" fmla="*/ 2332422 w 6501427"/>
              <a:gd name="connsiteY2" fmla="*/ 1307781 h 1885692"/>
              <a:gd name="connsiteX3" fmla="*/ 6175759 w 6501427"/>
              <a:gd name="connsiteY3" fmla="*/ 0 h 1885692"/>
              <a:gd name="connsiteX4" fmla="*/ 6501427 w 6501427"/>
              <a:gd name="connsiteY4" fmla="*/ 1885692 h 1885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1427" h="1885692">
                <a:moveTo>
                  <a:pt x="0" y="1845313"/>
                </a:moveTo>
                <a:lnTo>
                  <a:pt x="1374775" y="1837375"/>
                </a:lnTo>
                <a:lnTo>
                  <a:pt x="2332422" y="1307781"/>
                </a:lnTo>
                <a:lnTo>
                  <a:pt x="6175759" y="0"/>
                </a:lnTo>
                <a:lnTo>
                  <a:pt x="6501427" y="1885692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Figura a mano libera 8">
            <a:extLst>
              <a:ext uri="{FF2B5EF4-FFF2-40B4-BE49-F238E27FC236}">
                <a16:creationId xmlns="" xmlns:a16="http://schemas.microsoft.com/office/drawing/2014/main" id="{FF08B1A0-5DE8-D7CD-D590-0F7577504F9B}"/>
              </a:ext>
            </a:extLst>
          </p:cNvPr>
          <p:cNvSpPr/>
          <p:nvPr/>
        </p:nvSpPr>
        <p:spPr>
          <a:xfrm>
            <a:off x="1628840" y="940842"/>
            <a:ext cx="6172516" cy="3424237"/>
          </a:xfrm>
          <a:custGeom>
            <a:avLst/>
            <a:gdLst>
              <a:gd name="connsiteX0" fmla="*/ 4655820 w 4663440"/>
              <a:gd name="connsiteY0" fmla="*/ 0 h 2209800"/>
              <a:gd name="connsiteX1" fmla="*/ 4663440 w 4663440"/>
              <a:gd name="connsiteY1" fmla="*/ 1424940 h 2209800"/>
              <a:gd name="connsiteX2" fmla="*/ 2331720 w 4663440"/>
              <a:gd name="connsiteY2" fmla="*/ 2209800 h 2209800"/>
              <a:gd name="connsiteX3" fmla="*/ 1371600 w 4663440"/>
              <a:gd name="connsiteY3" fmla="*/ 2202180 h 2209800"/>
              <a:gd name="connsiteX4" fmla="*/ 0 w 4663440"/>
              <a:gd name="connsiteY4" fmla="*/ 2186940 h 2209800"/>
              <a:gd name="connsiteX0" fmla="*/ 4655820 w 4663440"/>
              <a:gd name="connsiteY0" fmla="*/ 0 h 2217420"/>
              <a:gd name="connsiteX1" fmla="*/ 4663440 w 4663440"/>
              <a:gd name="connsiteY1" fmla="*/ 1424940 h 2217420"/>
              <a:gd name="connsiteX2" fmla="*/ 2331720 w 4663440"/>
              <a:gd name="connsiteY2" fmla="*/ 2217420 h 2217420"/>
              <a:gd name="connsiteX3" fmla="*/ 1371600 w 4663440"/>
              <a:gd name="connsiteY3" fmla="*/ 2202180 h 2217420"/>
              <a:gd name="connsiteX4" fmla="*/ 0 w 4663440"/>
              <a:gd name="connsiteY4" fmla="*/ 2186940 h 2217420"/>
              <a:gd name="connsiteX0" fmla="*/ 4655820 w 4663440"/>
              <a:gd name="connsiteY0" fmla="*/ 0 h 2217420"/>
              <a:gd name="connsiteX1" fmla="*/ 4663440 w 4663440"/>
              <a:gd name="connsiteY1" fmla="*/ 1424940 h 2217420"/>
              <a:gd name="connsiteX2" fmla="*/ 2331720 w 4663440"/>
              <a:gd name="connsiteY2" fmla="*/ 2217420 h 2217420"/>
              <a:gd name="connsiteX3" fmla="*/ 0 w 4663440"/>
              <a:gd name="connsiteY3" fmla="*/ 2186940 h 2217420"/>
              <a:gd name="connsiteX0" fmla="*/ 4648200 w 4655820"/>
              <a:gd name="connsiteY0" fmla="*/ 0 h 2232660"/>
              <a:gd name="connsiteX1" fmla="*/ 4655820 w 4655820"/>
              <a:gd name="connsiteY1" fmla="*/ 1424940 h 2232660"/>
              <a:gd name="connsiteX2" fmla="*/ 2324100 w 4655820"/>
              <a:gd name="connsiteY2" fmla="*/ 2217420 h 2232660"/>
              <a:gd name="connsiteX3" fmla="*/ 0 w 4655820"/>
              <a:gd name="connsiteY3" fmla="*/ 2232660 h 2232660"/>
              <a:gd name="connsiteX0" fmla="*/ 4648200 w 4655820"/>
              <a:gd name="connsiteY0" fmla="*/ 0 h 2232660"/>
              <a:gd name="connsiteX1" fmla="*/ 4655820 w 4655820"/>
              <a:gd name="connsiteY1" fmla="*/ 1424940 h 2232660"/>
              <a:gd name="connsiteX2" fmla="*/ 2317750 w 4655820"/>
              <a:gd name="connsiteY2" fmla="*/ 2223770 h 2232660"/>
              <a:gd name="connsiteX3" fmla="*/ 0 w 4655820"/>
              <a:gd name="connsiteY3" fmla="*/ 2232660 h 2232660"/>
              <a:gd name="connsiteX0" fmla="*/ 4648200 w 4649470"/>
              <a:gd name="connsiteY0" fmla="*/ 0 h 2232660"/>
              <a:gd name="connsiteX1" fmla="*/ 4649470 w 4649470"/>
              <a:gd name="connsiteY1" fmla="*/ 1437640 h 2232660"/>
              <a:gd name="connsiteX2" fmla="*/ 2317750 w 4649470"/>
              <a:gd name="connsiteY2" fmla="*/ 2223770 h 2232660"/>
              <a:gd name="connsiteX3" fmla="*/ 0 w 4649470"/>
              <a:gd name="connsiteY3" fmla="*/ 2232660 h 2232660"/>
              <a:gd name="connsiteX0" fmla="*/ 4648200 w 6158230"/>
              <a:gd name="connsiteY0" fmla="*/ 0 h 2232660"/>
              <a:gd name="connsiteX1" fmla="*/ 6158230 w 6158230"/>
              <a:gd name="connsiteY1" fmla="*/ 927100 h 2232660"/>
              <a:gd name="connsiteX2" fmla="*/ 2317750 w 6158230"/>
              <a:gd name="connsiteY2" fmla="*/ 2223770 h 2232660"/>
              <a:gd name="connsiteX3" fmla="*/ 0 w 6158230"/>
              <a:gd name="connsiteY3" fmla="*/ 2232660 h 2232660"/>
              <a:gd name="connsiteX0" fmla="*/ 5852160 w 6158230"/>
              <a:gd name="connsiteY0" fmla="*/ 0 h 3200400"/>
              <a:gd name="connsiteX1" fmla="*/ 6158230 w 6158230"/>
              <a:gd name="connsiteY1" fmla="*/ 1894840 h 3200400"/>
              <a:gd name="connsiteX2" fmla="*/ 2317750 w 6158230"/>
              <a:gd name="connsiteY2" fmla="*/ 3191510 h 3200400"/>
              <a:gd name="connsiteX3" fmla="*/ 0 w 6158230"/>
              <a:gd name="connsiteY3" fmla="*/ 3200400 h 3200400"/>
              <a:gd name="connsiteX0" fmla="*/ 5852160 w 6158230"/>
              <a:gd name="connsiteY0" fmla="*/ 0 h 3200400"/>
              <a:gd name="connsiteX1" fmla="*/ 6158230 w 6158230"/>
              <a:gd name="connsiteY1" fmla="*/ 1894840 h 3200400"/>
              <a:gd name="connsiteX2" fmla="*/ 2317750 w 6158230"/>
              <a:gd name="connsiteY2" fmla="*/ 3191510 h 3200400"/>
              <a:gd name="connsiteX3" fmla="*/ 0 w 6158230"/>
              <a:gd name="connsiteY3" fmla="*/ 3200400 h 3200400"/>
              <a:gd name="connsiteX0" fmla="*/ 5852160 w 6012973"/>
              <a:gd name="connsiteY0" fmla="*/ 0 h 3200400"/>
              <a:gd name="connsiteX1" fmla="*/ 6012973 w 6012973"/>
              <a:gd name="connsiteY1" fmla="*/ 1828165 h 3200400"/>
              <a:gd name="connsiteX2" fmla="*/ 2317750 w 6012973"/>
              <a:gd name="connsiteY2" fmla="*/ 3191510 h 3200400"/>
              <a:gd name="connsiteX3" fmla="*/ 0 w 6012973"/>
              <a:gd name="connsiteY3" fmla="*/ 3200400 h 3200400"/>
              <a:gd name="connsiteX0" fmla="*/ 5852160 w 6172516"/>
              <a:gd name="connsiteY0" fmla="*/ 0 h 3200400"/>
              <a:gd name="connsiteX1" fmla="*/ 6172516 w 6172516"/>
              <a:gd name="connsiteY1" fmla="*/ 1885315 h 3200400"/>
              <a:gd name="connsiteX2" fmla="*/ 2317750 w 6172516"/>
              <a:gd name="connsiteY2" fmla="*/ 3191510 h 3200400"/>
              <a:gd name="connsiteX3" fmla="*/ 0 w 6172516"/>
              <a:gd name="connsiteY3" fmla="*/ 3200400 h 3200400"/>
              <a:gd name="connsiteX0" fmla="*/ 5852160 w 6162991"/>
              <a:gd name="connsiteY0" fmla="*/ 0 h 3200400"/>
              <a:gd name="connsiteX1" fmla="*/ 6162991 w 6162991"/>
              <a:gd name="connsiteY1" fmla="*/ 1887697 h 3200400"/>
              <a:gd name="connsiteX2" fmla="*/ 2317750 w 6162991"/>
              <a:gd name="connsiteY2" fmla="*/ 3191510 h 3200400"/>
              <a:gd name="connsiteX3" fmla="*/ 0 w 6162991"/>
              <a:gd name="connsiteY3" fmla="*/ 3200400 h 3200400"/>
              <a:gd name="connsiteX0" fmla="*/ 5902960 w 6162991"/>
              <a:gd name="connsiteY0" fmla="*/ 0 h 2895600"/>
              <a:gd name="connsiteX1" fmla="*/ 6162991 w 6162991"/>
              <a:gd name="connsiteY1" fmla="*/ 1582897 h 2895600"/>
              <a:gd name="connsiteX2" fmla="*/ 2317750 w 6162991"/>
              <a:gd name="connsiteY2" fmla="*/ 2886710 h 2895600"/>
              <a:gd name="connsiteX3" fmla="*/ 0 w 6162991"/>
              <a:gd name="connsiteY3" fmla="*/ 2895600 h 2895600"/>
              <a:gd name="connsiteX0" fmla="*/ 5902960 w 6162991"/>
              <a:gd name="connsiteY0" fmla="*/ 0 h 3422988"/>
              <a:gd name="connsiteX1" fmla="*/ 6162991 w 6162991"/>
              <a:gd name="connsiteY1" fmla="*/ 1582897 h 3422988"/>
              <a:gd name="connsiteX2" fmla="*/ 2317750 w 6162991"/>
              <a:gd name="connsiteY2" fmla="*/ 2886710 h 3422988"/>
              <a:gd name="connsiteX3" fmla="*/ 1352485 w 6162991"/>
              <a:gd name="connsiteY3" fmla="*/ 3422970 h 3422988"/>
              <a:gd name="connsiteX4" fmla="*/ 0 w 6162991"/>
              <a:gd name="connsiteY4" fmla="*/ 2895600 h 3422988"/>
              <a:gd name="connsiteX0" fmla="*/ 5912485 w 6172516"/>
              <a:gd name="connsiteY0" fmla="*/ 0 h 3424237"/>
              <a:gd name="connsiteX1" fmla="*/ 6172516 w 6172516"/>
              <a:gd name="connsiteY1" fmla="*/ 1582897 h 3424237"/>
              <a:gd name="connsiteX2" fmla="*/ 2327275 w 6172516"/>
              <a:gd name="connsiteY2" fmla="*/ 2886710 h 3424237"/>
              <a:gd name="connsiteX3" fmla="*/ 1362010 w 6172516"/>
              <a:gd name="connsiteY3" fmla="*/ 3422970 h 3424237"/>
              <a:gd name="connsiteX4" fmla="*/ 0 w 6172516"/>
              <a:gd name="connsiteY4" fmla="*/ 3424237 h 3424237"/>
              <a:gd name="connsiteX0" fmla="*/ 5912485 w 6172516"/>
              <a:gd name="connsiteY0" fmla="*/ 0 h 3424237"/>
              <a:gd name="connsiteX1" fmla="*/ 6172516 w 6172516"/>
              <a:gd name="connsiteY1" fmla="*/ 1582897 h 3424237"/>
              <a:gd name="connsiteX2" fmla="*/ 2327275 w 6172516"/>
              <a:gd name="connsiteY2" fmla="*/ 2886710 h 3424237"/>
              <a:gd name="connsiteX3" fmla="*/ 1362010 w 6172516"/>
              <a:gd name="connsiteY3" fmla="*/ 3422970 h 3424237"/>
              <a:gd name="connsiteX4" fmla="*/ 0 w 6172516"/>
              <a:gd name="connsiteY4" fmla="*/ 3424237 h 342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2516" h="3424237">
                <a:moveTo>
                  <a:pt x="5912485" y="0"/>
                </a:moveTo>
                <a:lnTo>
                  <a:pt x="6172516" y="1582897"/>
                </a:lnTo>
                <a:lnTo>
                  <a:pt x="2327275" y="2886710"/>
                </a:lnTo>
                <a:lnTo>
                  <a:pt x="1362010" y="3422970"/>
                </a:lnTo>
                <a:lnTo>
                  <a:pt x="0" y="3424237"/>
                </a:lnTo>
              </a:path>
            </a:pathLst>
          </a:cu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CasellaDiTesto 12">
            <a:extLst>
              <a:ext uri="{FF2B5EF4-FFF2-40B4-BE49-F238E27FC236}">
                <a16:creationId xmlns="" xmlns:a16="http://schemas.microsoft.com/office/drawing/2014/main" id="{2E892C9E-E4A2-9F61-27C7-F4D6E7A0E0CE}"/>
              </a:ext>
            </a:extLst>
          </p:cNvPr>
          <p:cNvSpPr txBox="1"/>
          <p:nvPr/>
        </p:nvSpPr>
        <p:spPr>
          <a:xfrm>
            <a:off x="5745208" y="1038725"/>
            <a:ext cx="1558834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Alkaline series (proposed)</a:t>
            </a:r>
          </a:p>
        </p:txBody>
      </p:sp>
      <p:sp>
        <p:nvSpPr>
          <p:cNvPr id="14" name="Figura a mano libera 10">
            <a:extLst>
              <a:ext uri="{FF2B5EF4-FFF2-40B4-BE49-F238E27FC236}">
                <a16:creationId xmlns="" xmlns:a16="http://schemas.microsoft.com/office/drawing/2014/main" id="{A5EAFC76-9083-F37C-B775-46DF4046F2DC}"/>
              </a:ext>
            </a:extLst>
          </p:cNvPr>
          <p:cNvSpPr/>
          <p:nvPr/>
        </p:nvSpPr>
        <p:spPr>
          <a:xfrm>
            <a:off x="2796621" y="3122060"/>
            <a:ext cx="4053030" cy="1478882"/>
          </a:xfrm>
          <a:custGeom>
            <a:avLst/>
            <a:gdLst>
              <a:gd name="connsiteX0" fmla="*/ 0 w 3363829"/>
              <a:gd name="connsiteY0" fmla="*/ 1478882 h 1478882"/>
              <a:gd name="connsiteX1" fmla="*/ 1017671 w 3363829"/>
              <a:gd name="connsiteY1" fmla="*/ 646698 h 1478882"/>
              <a:gd name="connsiteX2" fmla="*/ 1283369 w 3363829"/>
              <a:gd name="connsiteY2" fmla="*/ 501316 h 1478882"/>
              <a:gd name="connsiteX3" fmla="*/ 1724527 w 3363829"/>
              <a:gd name="connsiteY3" fmla="*/ 335882 h 1478882"/>
              <a:gd name="connsiteX4" fmla="*/ 3363829 w 3363829"/>
              <a:gd name="connsiteY4" fmla="*/ 0 h 1478882"/>
              <a:gd name="connsiteX0" fmla="*/ 0 w 3363829"/>
              <a:gd name="connsiteY0" fmla="*/ 1478882 h 1478882"/>
              <a:gd name="connsiteX1" fmla="*/ 1017671 w 3363829"/>
              <a:gd name="connsiteY1" fmla="*/ 646698 h 1478882"/>
              <a:gd name="connsiteX2" fmla="*/ 1724527 w 3363829"/>
              <a:gd name="connsiteY2" fmla="*/ 335882 h 1478882"/>
              <a:gd name="connsiteX3" fmla="*/ 3363829 w 3363829"/>
              <a:gd name="connsiteY3" fmla="*/ 0 h 1478882"/>
              <a:gd name="connsiteX0" fmla="*/ 0 w 3363829"/>
              <a:gd name="connsiteY0" fmla="*/ 1478882 h 1478882"/>
              <a:gd name="connsiteX1" fmla="*/ 1017671 w 3363829"/>
              <a:gd name="connsiteY1" fmla="*/ 646698 h 1478882"/>
              <a:gd name="connsiteX2" fmla="*/ 1724527 w 3363829"/>
              <a:gd name="connsiteY2" fmla="*/ 335882 h 1478882"/>
              <a:gd name="connsiteX3" fmla="*/ 3363829 w 3363829"/>
              <a:gd name="connsiteY3" fmla="*/ 0 h 1478882"/>
              <a:gd name="connsiteX0" fmla="*/ 0 w 3363829"/>
              <a:gd name="connsiteY0" fmla="*/ 1478882 h 1478882"/>
              <a:gd name="connsiteX1" fmla="*/ 1002632 w 3363829"/>
              <a:gd name="connsiteY1" fmla="*/ 671764 h 1478882"/>
              <a:gd name="connsiteX2" fmla="*/ 1724527 w 3363829"/>
              <a:gd name="connsiteY2" fmla="*/ 335882 h 1478882"/>
              <a:gd name="connsiteX3" fmla="*/ 3363829 w 3363829"/>
              <a:gd name="connsiteY3" fmla="*/ 0 h 14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3829" h="1478882">
                <a:moveTo>
                  <a:pt x="0" y="1478882"/>
                </a:moveTo>
                <a:cubicBezTo>
                  <a:pt x="401888" y="1144254"/>
                  <a:pt x="710198" y="882316"/>
                  <a:pt x="1002632" y="671764"/>
                </a:cubicBezTo>
                <a:cubicBezTo>
                  <a:pt x="1295066" y="461212"/>
                  <a:pt x="1330994" y="447843"/>
                  <a:pt x="1724527" y="335882"/>
                </a:cubicBezTo>
                <a:cubicBezTo>
                  <a:pt x="2118060" y="223921"/>
                  <a:pt x="2717549" y="126164"/>
                  <a:pt x="3363829" y="0"/>
                </a:cubicBezTo>
              </a:path>
            </a:pathLst>
          </a:custGeom>
          <a:noFill/>
          <a:ln w="28575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it-IT" sz="11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Figura a mano libera 11">
            <a:extLst>
              <a:ext uri="{FF2B5EF4-FFF2-40B4-BE49-F238E27FC236}">
                <a16:creationId xmlns="" xmlns:a16="http://schemas.microsoft.com/office/drawing/2014/main" id="{62076ED0-B476-180E-AFC7-859F94C2E399}"/>
              </a:ext>
            </a:extLst>
          </p:cNvPr>
          <p:cNvSpPr/>
          <p:nvPr/>
        </p:nvSpPr>
        <p:spPr>
          <a:xfrm>
            <a:off x="2402203" y="2736355"/>
            <a:ext cx="4742948" cy="2125708"/>
          </a:xfrm>
          <a:custGeom>
            <a:avLst/>
            <a:gdLst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0195 w 3959087"/>
              <a:gd name="connsiteY4" fmla="*/ 1789044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0195 w 3959087"/>
              <a:gd name="connsiteY4" fmla="*/ 1789044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0195 w 3959087"/>
              <a:gd name="connsiteY4" fmla="*/ 1789044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5155 w 3959087"/>
              <a:gd name="connsiteY3" fmla="*/ 1254550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28142 w 3959087"/>
              <a:gd name="connsiteY1" fmla="*/ 214995 h 2128631"/>
              <a:gd name="connsiteX2" fmla="*/ 1929847 w 3959087"/>
              <a:gd name="connsiteY2" fmla="*/ 554935 h 2128631"/>
              <a:gd name="connsiteX3" fmla="*/ 915155 w 3959087"/>
              <a:gd name="connsiteY3" fmla="*/ 1254550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28142 w 3959087"/>
              <a:gd name="connsiteY1" fmla="*/ 214995 h 2128631"/>
              <a:gd name="connsiteX2" fmla="*/ 1929847 w 3959087"/>
              <a:gd name="connsiteY2" fmla="*/ 554935 h 2128631"/>
              <a:gd name="connsiteX3" fmla="*/ 915155 w 3959087"/>
              <a:gd name="connsiteY3" fmla="*/ 1254550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9087" h="2128631">
                <a:moveTo>
                  <a:pt x="3959087" y="0"/>
                </a:moveTo>
                <a:cubicBezTo>
                  <a:pt x="3491534" y="36935"/>
                  <a:pt x="3166349" y="122506"/>
                  <a:pt x="2828142" y="214995"/>
                </a:cubicBezTo>
                <a:cubicBezTo>
                  <a:pt x="2489935" y="307484"/>
                  <a:pt x="2248678" y="381676"/>
                  <a:pt x="1929847" y="554935"/>
                </a:cubicBezTo>
                <a:cubicBezTo>
                  <a:pt x="1611016" y="728194"/>
                  <a:pt x="1196086" y="1045488"/>
                  <a:pt x="915155" y="1254550"/>
                </a:cubicBezTo>
                <a:cubicBezTo>
                  <a:pt x="634224" y="1463612"/>
                  <a:pt x="396789" y="1663629"/>
                  <a:pt x="244263" y="1809309"/>
                </a:cubicBezTo>
                <a:cubicBezTo>
                  <a:pt x="91737" y="1954989"/>
                  <a:pt x="44174" y="2032691"/>
                  <a:pt x="0" y="2128631"/>
                </a:cubicBezTo>
              </a:path>
            </a:pathLst>
          </a:custGeom>
          <a:noFill/>
          <a:ln w="28575">
            <a:solidFill>
              <a:srgbClr val="00B05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it-IT" sz="11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Figura a mano libera 12">
            <a:extLst>
              <a:ext uri="{FF2B5EF4-FFF2-40B4-BE49-F238E27FC236}">
                <a16:creationId xmlns="" xmlns:a16="http://schemas.microsoft.com/office/drawing/2014/main" id="{4CB9EFFE-6ED8-4EE5-AD3E-607D3F11CAE4}"/>
              </a:ext>
            </a:extLst>
          </p:cNvPr>
          <p:cNvSpPr/>
          <p:nvPr/>
        </p:nvSpPr>
        <p:spPr>
          <a:xfrm>
            <a:off x="2083216" y="2788050"/>
            <a:ext cx="3452926" cy="2222243"/>
          </a:xfrm>
          <a:custGeom>
            <a:avLst/>
            <a:gdLst>
              <a:gd name="connsiteX0" fmla="*/ 2870638 w 2870638"/>
              <a:gd name="connsiteY0" fmla="*/ 0 h 2226880"/>
              <a:gd name="connsiteX1" fmla="*/ 0 w 2870638"/>
              <a:gd name="connsiteY1" fmla="*/ 2226880 h 222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70638" h="2226880">
                <a:moveTo>
                  <a:pt x="2870638" y="0"/>
                </a:moveTo>
                <a:lnTo>
                  <a:pt x="0" y="2226880"/>
                </a:lnTo>
              </a:path>
            </a:pathLst>
          </a:custGeom>
          <a:noFill/>
          <a:ln w="28575">
            <a:solidFill>
              <a:schemeClr val="accent2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it-IT" sz="11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CasellaDiTesto 16">
            <a:extLst>
              <a:ext uri="{FF2B5EF4-FFF2-40B4-BE49-F238E27FC236}">
                <a16:creationId xmlns="" xmlns:a16="http://schemas.microsoft.com/office/drawing/2014/main" id="{EC687887-3485-0790-8CD9-FB44BF34E51C}"/>
              </a:ext>
            </a:extLst>
          </p:cNvPr>
          <p:cNvSpPr txBox="1"/>
          <p:nvPr/>
        </p:nvSpPr>
        <p:spPr>
          <a:xfrm>
            <a:off x="5088049" y="2477909"/>
            <a:ext cx="1190898" cy="354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GB" sz="1100" b="1" dirty="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MacDonald and </a:t>
            </a:r>
            <a:r>
              <a:rPr lang="en-GB" sz="1100" b="1" dirty="0" err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Katsura</a:t>
            </a:r>
            <a:r>
              <a:rPr lang="en-GB" sz="1100" b="1" dirty="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1964</a:t>
            </a:r>
          </a:p>
        </p:txBody>
      </p:sp>
      <p:sp>
        <p:nvSpPr>
          <p:cNvPr id="18" name="CasellaDiTesto 17">
            <a:extLst>
              <a:ext uri="{FF2B5EF4-FFF2-40B4-BE49-F238E27FC236}">
                <a16:creationId xmlns="" xmlns:a16="http://schemas.microsoft.com/office/drawing/2014/main" id="{5C036D64-8986-52DE-3D50-3987661FD0F6}"/>
              </a:ext>
            </a:extLst>
          </p:cNvPr>
          <p:cNvSpPr txBox="1"/>
          <p:nvPr/>
        </p:nvSpPr>
        <p:spPr>
          <a:xfrm>
            <a:off x="6202746" y="2236245"/>
            <a:ext cx="119089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Irvine and Baragar 1971</a:t>
            </a:r>
          </a:p>
        </p:txBody>
      </p:sp>
      <p:sp>
        <p:nvSpPr>
          <p:cNvPr id="19" name="CasellaDiTesto 18">
            <a:extLst>
              <a:ext uri="{FF2B5EF4-FFF2-40B4-BE49-F238E27FC236}">
                <a16:creationId xmlns="" xmlns:a16="http://schemas.microsoft.com/office/drawing/2014/main" id="{A8661ADA-E696-750B-9AFF-B8CC6708F434}"/>
              </a:ext>
            </a:extLst>
          </p:cNvPr>
          <p:cNvSpPr txBox="1"/>
          <p:nvPr/>
        </p:nvSpPr>
        <p:spPr>
          <a:xfrm>
            <a:off x="6460296" y="3142187"/>
            <a:ext cx="82987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Miyashiro 1978</a:t>
            </a:r>
          </a:p>
        </p:txBody>
      </p:sp>
      <p:sp>
        <p:nvSpPr>
          <p:cNvPr id="20" name="Figura a mano libera: forma 1">
            <a:extLst>
              <a:ext uri="{FF2B5EF4-FFF2-40B4-BE49-F238E27FC236}">
                <a16:creationId xmlns="" xmlns:a16="http://schemas.microsoft.com/office/drawing/2014/main" id="{7BC06474-68E2-1343-6A59-C36287A67C88}"/>
              </a:ext>
            </a:extLst>
          </p:cNvPr>
          <p:cNvSpPr/>
          <p:nvPr/>
        </p:nvSpPr>
        <p:spPr>
          <a:xfrm>
            <a:off x="2976945" y="2655500"/>
            <a:ext cx="4746625" cy="1912145"/>
          </a:xfrm>
          <a:custGeom>
            <a:avLst/>
            <a:gdLst>
              <a:gd name="connsiteX0" fmla="*/ 0 w 4813300"/>
              <a:gd name="connsiteY0" fmla="*/ 1905000 h 1905000"/>
              <a:gd name="connsiteX1" fmla="*/ 425450 w 4813300"/>
              <a:gd name="connsiteY1" fmla="*/ 1581150 h 1905000"/>
              <a:gd name="connsiteX2" fmla="*/ 1397000 w 4813300"/>
              <a:gd name="connsiteY2" fmla="*/ 1066800 h 1905000"/>
              <a:gd name="connsiteX3" fmla="*/ 3314700 w 4813300"/>
              <a:gd name="connsiteY3" fmla="*/ 406400 h 1905000"/>
              <a:gd name="connsiteX4" fmla="*/ 4813300 w 4813300"/>
              <a:gd name="connsiteY4" fmla="*/ 0 h 1905000"/>
              <a:gd name="connsiteX0" fmla="*/ 0 w 4813300"/>
              <a:gd name="connsiteY0" fmla="*/ 1928813 h 1928813"/>
              <a:gd name="connsiteX1" fmla="*/ 425450 w 4813300"/>
              <a:gd name="connsiteY1" fmla="*/ 1581150 h 1928813"/>
              <a:gd name="connsiteX2" fmla="*/ 1397000 w 4813300"/>
              <a:gd name="connsiteY2" fmla="*/ 1066800 h 1928813"/>
              <a:gd name="connsiteX3" fmla="*/ 3314700 w 4813300"/>
              <a:gd name="connsiteY3" fmla="*/ 406400 h 1928813"/>
              <a:gd name="connsiteX4" fmla="*/ 4813300 w 4813300"/>
              <a:gd name="connsiteY4" fmla="*/ 0 h 1928813"/>
              <a:gd name="connsiteX0" fmla="*/ 0 w 4813300"/>
              <a:gd name="connsiteY0" fmla="*/ 1928813 h 1928813"/>
              <a:gd name="connsiteX1" fmla="*/ 425450 w 4813300"/>
              <a:gd name="connsiteY1" fmla="*/ 1581150 h 1928813"/>
              <a:gd name="connsiteX2" fmla="*/ 1397000 w 4813300"/>
              <a:gd name="connsiteY2" fmla="*/ 1066800 h 1928813"/>
              <a:gd name="connsiteX3" fmla="*/ 3314700 w 4813300"/>
              <a:gd name="connsiteY3" fmla="*/ 406400 h 1928813"/>
              <a:gd name="connsiteX4" fmla="*/ 4813300 w 4813300"/>
              <a:gd name="connsiteY4" fmla="*/ 0 h 1928813"/>
              <a:gd name="connsiteX0" fmla="*/ 0 w 4813300"/>
              <a:gd name="connsiteY0" fmla="*/ 1928813 h 1928813"/>
              <a:gd name="connsiteX1" fmla="*/ 425450 w 4813300"/>
              <a:gd name="connsiteY1" fmla="*/ 1581150 h 1928813"/>
              <a:gd name="connsiteX2" fmla="*/ 1397000 w 4813300"/>
              <a:gd name="connsiteY2" fmla="*/ 1066800 h 1928813"/>
              <a:gd name="connsiteX3" fmla="*/ 3314700 w 4813300"/>
              <a:gd name="connsiteY3" fmla="*/ 406400 h 1928813"/>
              <a:gd name="connsiteX4" fmla="*/ 4813300 w 4813300"/>
              <a:gd name="connsiteY4" fmla="*/ 0 h 1928813"/>
              <a:gd name="connsiteX0" fmla="*/ 0 w 4813300"/>
              <a:gd name="connsiteY0" fmla="*/ 1928813 h 1928813"/>
              <a:gd name="connsiteX1" fmla="*/ 425450 w 4813300"/>
              <a:gd name="connsiteY1" fmla="*/ 1581150 h 1928813"/>
              <a:gd name="connsiteX2" fmla="*/ 1397000 w 4813300"/>
              <a:gd name="connsiteY2" fmla="*/ 1066800 h 1928813"/>
              <a:gd name="connsiteX3" fmla="*/ 3314700 w 4813300"/>
              <a:gd name="connsiteY3" fmla="*/ 406400 h 1928813"/>
              <a:gd name="connsiteX4" fmla="*/ 4813300 w 4813300"/>
              <a:gd name="connsiteY4" fmla="*/ 0 h 1928813"/>
              <a:gd name="connsiteX0" fmla="*/ 0 w 4813300"/>
              <a:gd name="connsiteY0" fmla="*/ 1928813 h 1928813"/>
              <a:gd name="connsiteX1" fmla="*/ 1397000 w 4813300"/>
              <a:gd name="connsiteY1" fmla="*/ 1066800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66800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2238 w 4813300"/>
              <a:gd name="connsiteY1" fmla="*/ 1081087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2238 w 4813300"/>
              <a:gd name="connsiteY1" fmla="*/ 1081087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07556 w 4813300"/>
              <a:gd name="connsiteY2" fmla="*/ 408781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07556 w 4813300"/>
              <a:gd name="connsiteY2" fmla="*/ 408781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07556 w 4813300"/>
              <a:gd name="connsiteY2" fmla="*/ 408781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07556 w 4813300"/>
              <a:gd name="connsiteY2" fmla="*/ 408781 h 1928813"/>
              <a:gd name="connsiteX3" fmla="*/ 4813300 w 4813300"/>
              <a:gd name="connsiteY3" fmla="*/ 0 h 1928813"/>
              <a:gd name="connsiteX0" fmla="*/ 0 w 4746625"/>
              <a:gd name="connsiteY0" fmla="*/ 1912145 h 1912145"/>
              <a:gd name="connsiteX1" fmla="*/ 1397000 w 4746625"/>
              <a:gd name="connsiteY1" fmla="*/ 1054894 h 1912145"/>
              <a:gd name="connsiteX2" fmla="*/ 3307556 w 4746625"/>
              <a:gd name="connsiteY2" fmla="*/ 392113 h 1912145"/>
              <a:gd name="connsiteX3" fmla="*/ 4746625 w 4746625"/>
              <a:gd name="connsiteY3" fmla="*/ 0 h 1912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46625" h="1912145">
                <a:moveTo>
                  <a:pt x="0" y="1912145"/>
                </a:moveTo>
                <a:cubicBezTo>
                  <a:pt x="250561" y="1639690"/>
                  <a:pt x="874316" y="1267751"/>
                  <a:pt x="1397000" y="1054894"/>
                </a:cubicBezTo>
                <a:cubicBezTo>
                  <a:pt x="1919684" y="842037"/>
                  <a:pt x="2788178" y="527051"/>
                  <a:pt x="3307556" y="392113"/>
                </a:cubicBezTo>
                <a:cubicBezTo>
                  <a:pt x="3876939" y="214313"/>
                  <a:pt x="4282016" y="114300"/>
                  <a:pt x="4746625" y="0"/>
                </a:cubicBezTo>
              </a:path>
            </a:pathLst>
          </a:custGeom>
          <a:noFill/>
          <a:ln w="28575">
            <a:solidFill>
              <a:schemeClr val="accent2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CasellaDiTesto 20">
            <a:extLst>
              <a:ext uri="{FF2B5EF4-FFF2-40B4-BE49-F238E27FC236}">
                <a16:creationId xmlns="" xmlns:a16="http://schemas.microsoft.com/office/drawing/2014/main" id="{39D43230-0C51-9E85-0BD6-D6F6392AD36C}"/>
              </a:ext>
            </a:extLst>
          </p:cNvPr>
          <p:cNvSpPr txBox="1"/>
          <p:nvPr/>
        </p:nvSpPr>
        <p:spPr>
          <a:xfrm>
            <a:off x="7033326" y="2745832"/>
            <a:ext cx="79248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1" dirty="0">
                <a:solidFill>
                  <a:schemeClr val="accent2">
                    <a:lumMod val="60000"/>
                    <a:lumOff val="4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Bonin et al 2020</a:t>
            </a:r>
          </a:p>
        </p:txBody>
      </p:sp>
      <p:sp>
        <p:nvSpPr>
          <p:cNvPr id="22" name="Rettangolo 21">
            <a:extLst>
              <a:ext uri="{FF2B5EF4-FFF2-40B4-BE49-F238E27FC236}">
                <a16:creationId xmlns="" xmlns:a16="http://schemas.microsoft.com/office/drawing/2014/main" id="{D3D49BAF-550A-F99F-FB20-C6315D37F16A}"/>
              </a:ext>
            </a:extLst>
          </p:cNvPr>
          <p:cNvSpPr/>
          <p:nvPr/>
        </p:nvSpPr>
        <p:spPr>
          <a:xfrm>
            <a:off x="2994025" y="3841298"/>
            <a:ext cx="965200" cy="1301750"/>
          </a:xfrm>
          <a:prstGeom prst="rect">
            <a:avLst/>
          </a:prstGeom>
          <a:noFill/>
          <a:ln w="28575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Figura a mano libera 69">
            <a:extLst>
              <a:ext uri="{FF2B5EF4-FFF2-40B4-BE49-F238E27FC236}">
                <a16:creationId xmlns="" xmlns:a16="http://schemas.microsoft.com/office/drawing/2014/main" id="{C770E868-E0ED-4D11-F6BA-18BC341D2B8B}"/>
              </a:ext>
            </a:extLst>
          </p:cNvPr>
          <p:cNvSpPr/>
          <p:nvPr/>
        </p:nvSpPr>
        <p:spPr>
          <a:xfrm>
            <a:off x="1621155" y="2534468"/>
            <a:ext cx="6532245" cy="2619375"/>
          </a:xfrm>
          <a:custGeom>
            <a:avLst/>
            <a:gdLst>
              <a:gd name="connsiteX0" fmla="*/ 9525 w 6505575"/>
              <a:gd name="connsiteY0" fmla="*/ 1857375 h 2619375"/>
              <a:gd name="connsiteX1" fmla="*/ 0 w 6505575"/>
              <a:gd name="connsiteY1" fmla="*/ 2619375 h 2619375"/>
              <a:gd name="connsiteX2" fmla="*/ 6486525 w 6505575"/>
              <a:gd name="connsiteY2" fmla="*/ 2619375 h 2619375"/>
              <a:gd name="connsiteX3" fmla="*/ 6505575 w 6505575"/>
              <a:gd name="connsiteY3" fmla="*/ 1905000 h 2619375"/>
              <a:gd name="connsiteX4" fmla="*/ 6172200 w 6505575"/>
              <a:gd name="connsiteY4" fmla="*/ 0 h 2619375"/>
              <a:gd name="connsiteX5" fmla="*/ 2333625 w 6505575"/>
              <a:gd name="connsiteY5" fmla="*/ 1304925 h 2619375"/>
              <a:gd name="connsiteX6" fmla="*/ 1371600 w 6505575"/>
              <a:gd name="connsiteY6" fmla="*/ 1828800 h 2619375"/>
              <a:gd name="connsiteX7" fmla="*/ 9525 w 6505575"/>
              <a:gd name="connsiteY7" fmla="*/ 1857375 h 261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05575" h="2619375">
                <a:moveTo>
                  <a:pt x="9525" y="1857375"/>
                </a:moveTo>
                <a:lnTo>
                  <a:pt x="0" y="2619375"/>
                </a:lnTo>
                <a:lnTo>
                  <a:pt x="6486525" y="2619375"/>
                </a:lnTo>
                <a:lnTo>
                  <a:pt x="6505575" y="1905000"/>
                </a:lnTo>
                <a:lnTo>
                  <a:pt x="6172200" y="0"/>
                </a:lnTo>
                <a:lnTo>
                  <a:pt x="2333625" y="1304925"/>
                </a:lnTo>
                <a:lnTo>
                  <a:pt x="1371600" y="1828800"/>
                </a:lnTo>
                <a:lnTo>
                  <a:pt x="9525" y="1857375"/>
                </a:lnTo>
                <a:close/>
              </a:path>
            </a:pathLst>
          </a:custGeom>
          <a:solidFill>
            <a:srgbClr val="FF000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CasellaDiTesto 23">
            <a:extLst>
              <a:ext uri="{FF2B5EF4-FFF2-40B4-BE49-F238E27FC236}">
                <a16:creationId xmlns="" xmlns:a16="http://schemas.microsoft.com/office/drawing/2014/main" id="{FF4D1CA4-7C3F-C304-8181-1BAC0FA629D2}"/>
              </a:ext>
            </a:extLst>
          </p:cNvPr>
          <p:cNvSpPr txBox="1"/>
          <p:nvPr/>
        </p:nvSpPr>
        <p:spPr>
          <a:xfrm>
            <a:off x="5539262" y="4277860"/>
            <a:ext cx="1955074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Subalkaline series (proposed)</a:t>
            </a:r>
          </a:p>
        </p:txBody>
      </p:sp>
      <p:sp>
        <p:nvSpPr>
          <p:cNvPr id="25" name="CasellaDiTesto 24">
            <a:extLst>
              <a:ext uri="{FF2B5EF4-FFF2-40B4-BE49-F238E27FC236}">
                <a16:creationId xmlns="" xmlns:a16="http://schemas.microsoft.com/office/drawing/2014/main" id="{92C330DA-A5D7-D01A-5FAF-44DADB0B8697}"/>
              </a:ext>
            </a:extLst>
          </p:cNvPr>
          <p:cNvSpPr txBox="1"/>
          <p:nvPr/>
        </p:nvSpPr>
        <p:spPr>
          <a:xfrm>
            <a:off x="7412168" y="2247712"/>
            <a:ext cx="7521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1400" i="1" dirty="0">
                <a:latin typeface="Calibri" panose="020F0502020204030204" pitchFamily="34" charset="0"/>
                <a:cs typeface="Calibri" panose="020F0502020204030204" pitchFamily="34" charset="0"/>
              </a:rPr>
              <a:t>(82, 10)</a:t>
            </a:r>
            <a:endParaRPr lang="en-GB" sz="1400" i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6" name="Rectangle 3">
            <a:extLst>
              <a:ext uri="{FF2B5EF4-FFF2-40B4-BE49-F238E27FC236}">
                <a16:creationId xmlns="" xmlns:a16="http://schemas.microsoft.com/office/drawing/2014/main" id="{7649242D-BFBD-EA55-2F56-7478B92DD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7600" y="5803900"/>
            <a:ext cx="69215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Minimum alkali content for alkaline rocks: 3 mass % Na</a:t>
            </a:r>
            <a:r>
              <a:rPr lang="en-GB" sz="2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+ K</a:t>
            </a:r>
            <a:r>
              <a:rPr lang="en-GB" sz="2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4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7171" grpId="0" build="p"/>
      <p:bldP spid="9" grpId="0" animBg="1"/>
      <p:bldP spid="11" grpId="0" animBg="1"/>
      <p:bldP spid="12" grpId="0" animBg="1"/>
      <p:bldP spid="13" grpId="0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/>
      <p:bldP spid="17" grpId="1"/>
      <p:bldP spid="18" grpId="0"/>
      <p:bldP spid="18" grpId="1"/>
      <p:bldP spid="19" grpId="0"/>
      <p:bldP spid="19" grpId="1"/>
      <p:bldP spid="20" grpId="0" animBg="1"/>
      <p:bldP spid="20" grpId="1" animBg="1"/>
      <p:bldP spid="21" grpId="0"/>
      <p:bldP spid="21" grpId="1"/>
      <p:bldP spid="22" grpId="0" animBg="1"/>
      <p:bldP spid="23" grpId="0" animBg="1"/>
      <p:bldP spid="24" grpId="0" animBg="1"/>
      <p:bldP spid="25" grpId="0"/>
      <p:bldP spid="2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18885067-18C0-C6CA-0CBA-E8BF41F975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1" name="Rectangle 3">
            <a:extLst>
              <a:ext uri="{FF2B5EF4-FFF2-40B4-BE49-F238E27FC236}">
                <a16:creationId xmlns="" xmlns:a16="http://schemas.microsoft.com/office/drawing/2014/main" id="{37AA35BB-B309-D954-EE1E-DB23A04A4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700"/>
            <a:ext cx="91440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Alkaline Rocks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="" xmlns:a16="http://schemas.microsoft.com/office/drawing/2014/main" id="{093B9E38-1922-B23C-A145-0A7F12444FA8}"/>
              </a:ext>
            </a:extLst>
          </p:cNvPr>
          <p:cNvSpPr/>
          <p:nvPr/>
        </p:nvSpPr>
        <p:spPr>
          <a:xfrm>
            <a:off x="3709988" y="2345873"/>
            <a:ext cx="1619250" cy="22002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Figura a mano libera 1">
            <a:extLst>
              <a:ext uri="{FF2B5EF4-FFF2-40B4-BE49-F238E27FC236}">
                <a16:creationId xmlns="" xmlns:a16="http://schemas.microsoft.com/office/drawing/2014/main" id="{22086BCB-D9E8-B01E-0A60-7F2485A5FFDD}"/>
              </a:ext>
            </a:extLst>
          </p:cNvPr>
          <p:cNvSpPr/>
          <p:nvPr/>
        </p:nvSpPr>
        <p:spPr>
          <a:xfrm>
            <a:off x="3716543" y="2334357"/>
            <a:ext cx="1607471" cy="1595447"/>
          </a:xfrm>
          <a:custGeom>
            <a:avLst/>
            <a:gdLst>
              <a:gd name="connsiteX0" fmla="*/ 0 w 952500"/>
              <a:gd name="connsiteY0" fmla="*/ 526257 h 945357"/>
              <a:gd name="connsiteX1" fmla="*/ 0 w 952500"/>
              <a:gd name="connsiteY1" fmla="*/ 945357 h 945357"/>
              <a:gd name="connsiteX2" fmla="*/ 952500 w 952500"/>
              <a:gd name="connsiteY2" fmla="*/ 0 h 945357"/>
              <a:gd name="connsiteX3" fmla="*/ 476250 w 952500"/>
              <a:gd name="connsiteY3" fmla="*/ 0 h 945357"/>
              <a:gd name="connsiteX4" fmla="*/ 0 w 952500"/>
              <a:gd name="connsiteY4" fmla="*/ 716757 h 945357"/>
              <a:gd name="connsiteX5" fmla="*/ 2381 w 952500"/>
              <a:gd name="connsiteY5" fmla="*/ 709613 h 945357"/>
              <a:gd name="connsiteX0" fmla="*/ 0 w 952500"/>
              <a:gd name="connsiteY0" fmla="*/ 759619 h 945357"/>
              <a:gd name="connsiteX1" fmla="*/ 0 w 952500"/>
              <a:gd name="connsiteY1" fmla="*/ 945357 h 945357"/>
              <a:gd name="connsiteX2" fmla="*/ 952500 w 952500"/>
              <a:gd name="connsiteY2" fmla="*/ 0 h 945357"/>
              <a:gd name="connsiteX3" fmla="*/ 476250 w 952500"/>
              <a:gd name="connsiteY3" fmla="*/ 0 h 945357"/>
              <a:gd name="connsiteX4" fmla="*/ 0 w 952500"/>
              <a:gd name="connsiteY4" fmla="*/ 716757 h 945357"/>
              <a:gd name="connsiteX5" fmla="*/ 2381 w 952500"/>
              <a:gd name="connsiteY5" fmla="*/ 709613 h 945357"/>
              <a:gd name="connsiteX0" fmla="*/ 0 w 952500"/>
              <a:gd name="connsiteY0" fmla="*/ 759619 h 945357"/>
              <a:gd name="connsiteX1" fmla="*/ 0 w 952500"/>
              <a:gd name="connsiteY1" fmla="*/ 945357 h 945357"/>
              <a:gd name="connsiteX2" fmla="*/ 952500 w 952500"/>
              <a:gd name="connsiteY2" fmla="*/ 0 h 945357"/>
              <a:gd name="connsiteX3" fmla="*/ 476250 w 952500"/>
              <a:gd name="connsiteY3" fmla="*/ 0 h 945357"/>
              <a:gd name="connsiteX4" fmla="*/ 2381 w 952500"/>
              <a:gd name="connsiteY4" fmla="*/ 709613 h 945357"/>
              <a:gd name="connsiteX0" fmla="*/ 2381 w 952500"/>
              <a:gd name="connsiteY0" fmla="*/ 709613 h 945357"/>
              <a:gd name="connsiteX1" fmla="*/ 0 w 952500"/>
              <a:gd name="connsiteY1" fmla="*/ 945357 h 945357"/>
              <a:gd name="connsiteX2" fmla="*/ 952500 w 952500"/>
              <a:gd name="connsiteY2" fmla="*/ 0 h 945357"/>
              <a:gd name="connsiteX3" fmla="*/ 476250 w 952500"/>
              <a:gd name="connsiteY3" fmla="*/ 0 h 945357"/>
              <a:gd name="connsiteX4" fmla="*/ 2381 w 952500"/>
              <a:gd name="connsiteY4" fmla="*/ 709613 h 945357"/>
              <a:gd name="connsiteX0" fmla="*/ 2381 w 952500"/>
              <a:gd name="connsiteY0" fmla="*/ 709613 h 945357"/>
              <a:gd name="connsiteX1" fmla="*/ 0 w 952500"/>
              <a:gd name="connsiteY1" fmla="*/ 945357 h 945357"/>
              <a:gd name="connsiteX2" fmla="*/ 952500 w 952500"/>
              <a:gd name="connsiteY2" fmla="*/ 0 h 945357"/>
              <a:gd name="connsiteX3" fmla="*/ 476250 w 952500"/>
              <a:gd name="connsiteY3" fmla="*/ 0 h 945357"/>
              <a:gd name="connsiteX4" fmla="*/ 2381 w 952500"/>
              <a:gd name="connsiteY4" fmla="*/ 709613 h 945357"/>
              <a:gd name="connsiteX0" fmla="*/ 4763 w 954882"/>
              <a:gd name="connsiteY0" fmla="*/ 709613 h 945357"/>
              <a:gd name="connsiteX1" fmla="*/ 2382 w 954882"/>
              <a:gd name="connsiteY1" fmla="*/ 945357 h 945357"/>
              <a:gd name="connsiteX2" fmla="*/ 954882 w 954882"/>
              <a:gd name="connsiteY2" fmla="*/ 0 h 945357"/>
              <a:gd name="connsiteX3" fmla="*/ 478632 w 954882"/>
              <a:gd name="connsiteY3" fmla="*/ 0 h 945357"/>
              <a:gd name="connsiteX4" fmla="*/ 0 w 954882"/>
              <a:gd name="connsiteY4" fmla="*/ 714376 h 945357"/>
              <a:gd name="connsiteX0" fmla="*/ 4763 w 954882"/>
              <a:gd name="connsiteY0" fmla="*/ 709613 h 945357"/>
              <a:gd name="connsiteX1" fmla="*/ 2382 w 954882"/>
              <a:gd name="connsiteY1" fmla="*/ 945357 h 945357"/>
              <a:gd name="connsiteX2" fmla="*/ 954882 w 954882"/>
              <a:gd name="connsiteY2" fmla="*/ 0 h 945357"/>
              <a:gd name="connsiteX3" fmla="*/ 485775 w 954882"/>
              <a:gd name="connsiteY3" fmla="*/ 0 h 945357"/>
              <a:gd name="connsiteX4" fmla="*/ 0 w 954882"/>
              <a:gd name="connsiteY4" fmla="*/ 714376 h 945357"/>
              <a:gd name="connsiteX0" fmla="*/ 4763 w 954882"/>
              <a:gd name="connsiteY0" fmla="*/ 711995 h 947739"/>
              <a:gd name="connsiteX1" fmla="*/ 2382 w 954882"/>
              <a:gd name="connsiteY1" fmla="*/ 947739 h 947739"/>
              <a:gd name="connsiteX2" fmla="*/ 954882 w 954882"/>
              <a:gd name="connsiteY2" fmla="*/ 2382 h 947739"/>
              <a:gd name="connsiteX3" fmla="*/ 478632 w 954882"/>
              <a:gd name="connsiteY3" fmla="*/ 0 h 947739"/>
              <a:gd name="connsiteX4" fmla="*/ 0 w 954882"/>
              <a:gd name="connsiteY4" fmla="*/ 716758 h 947739"/>
              <a:gd name="connsiteX0" fmla="*/ 4763 w 954882"/>
              <a:gd name="connsiteY0" fmla="*/ 711995 h 947739"/>
              <a:gd name="connsiteX1" fmla="*/ 2382 w 954882"/>
              <a:gd name="connsiteY1" fmla="*/ 947739 h 947739"/>
              <a:gd name="connsiteX2" fmla="*/ 954882 w 954882"/>
              <a:gd name="connsiteY2" fmla="*/ 2382 h 947739"/>
              <a:gd name="connsiteX3" fmla="*/ 478632 w 954882"/>
              <a:gd name="connsiteY3" fmla="*/ 0 h 947739"/>
              <a:gd name="connsiteX4" fmla="*/ 0 w 954882"/>
              <a:gd name="connsiteY4" fmla="*/ 716758 h 947739"/>
              <a:gd name="connsiteX5" fmla="*/ 4763 w 954882"/>
              <a:gd name="connsiteY5" fmla="*/ 711995 h 947739"/>
              <a:gd name="connsiteX0" fmla="*/ 0 w 954882"/>
              <a:gd name="connsiteY0" fmla="*/ 716758 h 947739"/>
              <a:gd name="connsiteX1" fmla="*/ 2382 w 954882"/>
              <a:gd name="connsiteY1" fmla="*/ 947739 h 947739"/>
              <a:gd name="connsiteX2" fmla="*/ 954882 w 954882"/>
              <a:gd name="connsiteY2" fmla="*/ 2382 h 947739"/>
              <a:gd name="connsiteX3" fmla="*/ 478632 w 954882"/>
              <a:gd name="connsiteY3" fmla="*/ 0 h 947739"/>
              <a:gd name="connsiteX4" fmla="*/ 0 w 954882"/>
              <a:gd name="connsiteY4" fmla="*/ 716758 h 947739"/>
              <a:gd name="connsiteX0" fmla="*/ 0 w 954882"/>
              <a:gd name="connsiteY0" fmla="*/ 723901 h 947739"/>
              <a:gd name="connsiteX1" fmla="*/ 2382 w 954882"/>
              <a:gd name="connsiteY1" fmla="*/ 947739 h 947739"/>
              <a:gd name="connsiteX2" fmla="*/ 954882 w 954882"/>
              <a:gd name="connsiteY2" fmla="*/ 2382 h 947739"/>
              <a:gd name="connsiteX3" fmla="*/ 478632 w 954882"/>
              <a:gd name="connsiteY3" fmla="*/ 0 h 947739"/>
              <a:gd name="connsiteX4" fmla="*/ 0 w 954882"/>
              <a:gd name="connsiteY4" fmla="*/ 723901 h 94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4882" h="947739">
                <a:moveTo>
                  <a:pt x="0" y="723901"/>
                </a:moveTo>
                <a:lnTo>
                  <a:pt x="2382" y="947739"/>
                </a:lnTo>
                <a:lnTo>
                  <a:pt x="954882" y="2382"/>
                </a:lnTo>
                <a:lnTo>
                  <a:pt x="478632" y="0"/>
                </a:lnTo>
                <a:lnTo>
                  <a:pt x="0" y="723901"/>
                </a:lnTo>
                <a:close/>
              </a:path>
            </a:pathLst>
          </a:custGeom>
          <a:pattFill prst="wdDn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Rettangolo 3">
            <a:extLst>
              <a:ext uri="{FF2B5EF4-FFF2-40B4-BE49-F238E27FC236}">
                <a16:creationId xmlns="" xmlns:a16="http://schemas.microsoft.com/office/drawing/2014/main" id="{B480394F-DF3A-65C4-D6E1-0AE9B4D4A21C}"/>
              </a:ext>
            </a:extLst>
          </p:cNvPr>
          <p:cNvSpPr/>
          <p:nvPr/>
        </p:nvSpPr>
        <p:spPr>
          <a:xfrm>
            <a:off x="3716547" y="2339703"/>
            <a:ext cx="1611478" cy="220476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Figura a mano libera 20">
            <a:extLst>
              <a:ext uri="{FF2B5EF4-FFF2-40B4-BE49-F238E27FC236}">
                <a16:creationId xmlns="" xmlns:a16="http://schemas.microsoft.com/office/drawing/2014/main" id="{029CF692-0173-B55B-07CC-C7DB4B7B9115}"/>
              </a:ext>
            </a:extLst>
          </p:cNvPr>
          <p:cNvSpPr/>
          <p:nvPr/>
        </p:nvSpPr>
        <p:spPr>
          <a:xfrm>
            <a:off x="3724964" y="2326213"/>
            <a:ext cx="1592721" cy="1054064"/>
          </a:xfrm>
          <a:custGeom>
            <a:avLst/>
            <a:gdLst>
              <a:gd name="connsiteX0" fmla="*/ 0 w 3363829"/>
              <a:gd name="connsiteY0" fmla="*/ 1478882 h 1478882"/>
              <a:gd name="connsiteX1" fmla="*/ 1017671 w 3363829"/>
              <a:gd name="connsiteY1" fmla="*/ 646698 h 1478882"/>
              <a:gd name="connsiteX2" fmla="*/ 1283369 w 3363829"/>
              <a:gd name="connsiteY2" fmla="*/ 501316 h 1478882"/>
              <a:gd name="connsiteX3" fmla="*/ 1724527 w 3363829"/>
              <a:gd name="connsiteY3" fmla="*/ 335882 h 1478882"/>
              <a:gd name="connsiteX4" fmla="*/ 3363829 w 3363829"/>
              <a:gd name="connsiteY4" fmla="*/ 0 h 1478882"/>
              <a:gd name="connsiteX0" fmla="*/ 0 w 3363829"/>
              <a:gd name="connsiteY0" fmla="*/ 1478882 h 1478882"/>
              <a:gd name="connsiteX1" fmla="*/ 1017671 w 3363829"/>
              <a:gd name="connsiteY1" fmla="*/ 646698 h 1478882"/>
              <a:gd name="connsiteX2" fmla="*/ 1724527 w 3363829"/>
              <a:gd name="connsiteY2" fmla="*/ 335882 h 1478882"/>
              <a:gd name="connsiteX3" fmla="*/ 3363829 w 3363829"/>
              <a:gd name="connsiteY3" fmla="*/ 0 h 1478882"/>
              <a:gd name="connsiteX0" fmla="*/ 0 w 3363829"/>
              <a:gd name="connsiteY0" fmla="*/ 1478882 h 1478882"/>
              <a:gd name="connsiteX1" fmla="*/ 1017671 w 3363829"/>
              <a:gd name="connsiteY1" fmla="*/ 646698 h 1478882"/>
              <a:gd name="connsiteX2" fmla="*/ 1724527 w 3363829"/>
              <a:gd name="connsiteY2" fmla="*/ 335882 h 1478882"/>
              <a:gd name="connsiteX3" fmla="*/ 3363829 w 3363829"/>
              <a:gd name="connsiteY3" fmla="*/ 0 h 1478882"/>
              <a:gd name="connsiteX0" fmla="*/ 0 w 3363829"/>
              <a:gd name="connsiteY0" fmla="*/ 1478882 h 1478882"/>
              <a:gd name="connsiteX1" fmla="*/ 1002632 w 3363829"/>
              <a:gd name="connsiteY1" fmla="*/ 671764 h 1478882"/>
              <a:gd name="connsiteX2" fmla="*/ 1724527 w 3363829"/>
              <a:gd name="connsiteY2" fmla="*/ 335882 h 1478882"/>
              <a:gd name="connsiteX3" fmla="*/ 3363829 w 3363829"/>
              <a:gd name="connsiteY3" fmla="*/ 0 h 1478882"/>
              <a:gd name="connsiteX0" fmla="*/ 0 w 1724527"/>
              <a:gd name="connsiteY0" fmla="*/ 1143000 h 1143000"/>
              <a:gd name="connsiteX1" fmla="*/ 1002632 w 1724527"/>
              <a:gd name="connsiteY1" fmla="*/ 335882 h 1143000"/>
              <a:gd name="connsiteX2" fmla="*/ 1724527 w 1724527"/>
              <a:gd name="connsiteY2" fmla="*/ 0 h 1143000"/>
              <a:gd name="connsiteX0" fmla="*/ 0 w 1002632"/>
              <a:gd name="connsiteY0" fmla="*/ 807118 h 807118"/>
              <a:gd name="connsiteX1" fmla="*/ 1002632 w 1002632"/>
              <a:gd name="connsiteY1" fmla="*/ 0 h 807118"/>
              <a:gd name="connsiteX0" fmla="*/ 0 w 959153"/>
              <a:gd name="connsiteY0" fmla="*/ 769018 h 769018"/>
              <a:gd name="connsiteX1" fmla="*/ 959153 w 959153"/>
              <a:gd name="connsiteY1" fmla="*/ 0 h 769018"/>
              <a:gd name="connsiteX0" fmla="*/ 0 w 785236"/>
              <a:gd name="connsiteY0" fmla="*/ 626143 h 626143"/>
              <a:gd name="connsiteX1" fmla="*/ 785236 w 785236"/>
              <a:gd name="connsiteY1" fmla="*/ 0 h 62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85236" h="626143">
                <a:moveTo>
                  <a:pt x="0" y="626143"/>
                </a:moveTo>
                <a:cubicBezTo>
                  <a:pt x="401888" y="291515"/>
                  <a:pt x="492802" y="210552"/>
                  <a:pt x="785236" y="0"/>
                </a:cubicBezTo>
              </a:path>
            </a:pathLst>
          </a:custGeom>
          <a:noFill/>
          <a:ln w="28575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it-IT" sz="11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Figura a mano libera 21">
            <a:extLst>
              <a:ext uri="{FF2B5EF4-FFF2-40B4-BE49-F238E27FC236}">
                <a16:creationId xmlns="" xmlns:a16="http://schemas.microsoft.com/office/drawing/2014/main" id="{ADD74461-F92A-CD19-6DF5-0259C7A97FB1}"/>
              </a:ext>
            </a:extLst>
          </p:cNvPr>
          <p:cNvSpPr/>
          <p:nvPr/>
        </p:nvSpPr>
        <p:spPr>
          <a:xfrm>
            <a:off x="3725979" y="2336805"/>
            <a:ext cx="1246710" cy="809941"/>
          </a:xfrm>
          <a:custGeom>
            <a:avLst/>
            <a:gdLst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0195 w 3959087"/>
              <a:gd name="connsiteY4" fmla="*/ 1789044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0195 w 3959087"/>
              <a:gd name="connsiteY4" fmla="*/ 1789044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0195 w 3959087"/>
              <a:gd name="connsiteY4" fmla="*/ 1789044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1087 w 3959087"/>
              <a:gd name="connsiteY3" fmla="*/ 1242392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07804 w 3959087"/>
              <a:gd name="connsiteY1" fmla="*/ 198783 h 2128631"/>
              <a:gd name="connsiteX2" fmla="*/ 1929847 w 3959087"/>
              <a:gd name="connsiteY2" fmla="*/ 554935 h 2128631"/>
              <a:gd name="connsiteX3" fmla="*/ 915155 w 3959087"/>
              <a:gd name="connsiteY3" fmla="*/ 1254550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28142 w 3959087"/>
              <a:gd name="connsiteY1" fmla="*/ 214995 h 2128631"/>
              <a:gd name="connsiteX2" fmla="*/ 1929847 w 3959087"/>
              <a:gd name="connsiteY2" fmla="*/ 554935 h 2128631"/>
              <a:gd name="connsiteX3" fmla="*/ 915155 w 3959087"/>
              <a:gd name="connsiteY3" fmla="*/ 1254550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  <a:gd name="connsiteX0" fmla="*/ 3959087 w 3959087"/>
              <a:gd name="connsiteY0" fmla="*/ 0 h 2128631"/>
              <a:gd name="connsiteX1" fmla="*/ 2828142 w 3959087"/>
              <a:gd name="connsiteY1" fmla="*/ 214995 h 2128631"/>
              <a:gd name="connsiteX2" fmla="*/ 1929847 w 3959087"/>
              <a:gd name="connsiteY2" fmla="*/ 554935 h 2128631"/>
              <a:gd name="connsiteX3" fmla="*/ 915155 w 3959087"/>
              <a:gd name="connsiteY3" fmla="*/ 1254550 h 2128631"/>
              <a:gd name="connsiteX4" fmla="*/ 244263 w 3959087"/>
              <a:gd name="connsiteY4" fmla="*/ 1809309 h 2128631"/>
              <a:gd name="connsiteX5" fmla="*/ 0 w 3959087"/>
              <a:gd name="connsiteY5" fmla="*/ 2128631 h 2128631"/>
              <a:gd name="connsiteX0" fmla="*/ 2828142 w 2828142"/>
              <a:gd name="connsiteY0" fmla="*/ 0 h 1913636"/>
              <a:gd name="connsiteX1" fmla="*/ 1929847 w 2828142"/>
              <a:gd name="connsiteY1" fmla="*/ 339940 h 1913636"/>
              <a:gd name="connsiteX2" fmla="*/ 915155 w 2828142"/>
              <a:gd name="connsiteY2" fmla="*/ 1039555 h 1913636"/>
              <a:gd name="connsiteX3" fmla="*/ 244263 w 2828142"/>
              <a:gd name="connsiteY3" fmla="*/ 1594314 h 1913636"/>
              <a:gd name="connsiteX4" fmla="*/ 0 w 2828142"/>
              <a:gd name="connsiteY4" fmla="*/ 1913636 h 1913636"/>
              <a:gd name="connsiteX0" fmla="*/ 1929847 w 1929847"/>
              <a:gd name="connsiteY0" fmla="*/ 0 h 1573696"/>
              <a:gd name="connsiteX1" fmla="*/ 915155 w 1929847"/>
              <a:gd name="connsiteY1" fmla="*/ 699615 h 1573696"/>
              <a:gd name="connsiteX2" fmla="*/ 244263 w 1929847"/>
              <a:gd name="connsiteY2" fmla="*/ 1254374 h 1573696"/>
              <a:gd name="connsiteX3" fmla="*/ 0 w 1929847"/>
              <a:gd name="connsiteY3" fmla="*/ 1573696 h 1573696"/>
              <a:gd name="connsiteX0" fmla="*/ 1122839 w 1122839"/>
              <a:gd name="connsiteY0" fmla="*/ 0 h 1025255"/>
              <a:gd name="connsiteX1" fmla="*/ 915155 w 1122839"/>
              <a:gd name="connsiteY1" fmla="*/ 151174 h 1025255"/>
              <a:gd name="connsiteX2" fmla="*/ 244263 w 1122839"/>
              <a:gd name="connsiteY2" fmla="*/ 705933 h 1025255"/>
              <a:gd name="connsiteX3" fmla="*/ 0 w 1122839"/>
              <a:gd name="connsiteY3" fmla="*/ 1025255 h 1025255"/>
              <a:gd name="connsiteX0" fmla="*/ 1122839 w 1122839"/>
              <a:gd name="connsiteY0" fmla="*/ 0 h 1025255"/>
              <a:gd name="connsiteX1" fmla="*/ 915155 w 1122839"/>
              <a:gd name="connsiteY1" fmla="*/ 151174 h 1025255"/>
              <a:gd name="connsiteX2" fmla="*/ 244263 w 1122839"/>
              <a:gd name="connsiteY2" fmla="*/ 705933 h 1025255"/>
              <a:gd name="connsiteX3" fmla="*/ 0 w 1122839"/>
              <a:gd name="connsiteY3" fmla="*/ 1025255 h 1025255"/>
              <a:gd name="connsiteX0" fmla="*/ 878576 w 878576"/>
              <a:gd name="connsiteY0" fmla="*/ 0 h 705933"/>
              <a:gd name="connsiteX1" fmla="*/ 670892 w 878576"/>
              <a:gd name="connsiteY1" fmla="*/ 151174 h 705933"/>
              <a:gd name="connsiteX2" fmla="*/ 0 w 878576"/>
              <a:gd name="connsiteY2" fmla="*/ 705933 h 705933"/>
              <a:gd name="connsiteX0" fmla="*/ 618186 w 618186"/>
              <a:gd name="connsiteY0" fmla="*/ 0 h 481788"/>
              <a:gd name="connsiteX1" fmla="*/ 410502 w 618186"/>
              <a:gd name="connsiteY1" fmla="*/ 151174 h 481788"/>
              <a:gd name="connsiteX2" fmla="*/ 0 w 618186"/>
              <a:gd name="connsiteY2" fmla="*/ 481788 h 481788"/>
              <a:gd name="connsiteX0" fmla="*/ 618186 w 618186"/>
              <a:gd name="connsiteY0" fmla="*/ 0 h 481788"/>
              <a:gd name="connsiteX1" fmla="*/ 410502 w 618186"/>
              <a:gd name="connsiteY1" fmla="*/ 151174 h 481788"/>
              <a:gd name="connsiteX2" fmla="*/ 0 w 618186"/>
              <a:gd name="connsiteY2" fmla="*/ 481788 h 48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8186" h="481788">
                <a:moveTo>
                  <a:pt x="618186" y="0"/>
                </a:moveTo>
                <a:cubicBezTo>
                  <a:pt x="490175" y="73109"/>
                  <a:pt x="513533" y="70876"/>
                  <a:pt x="410502" y="151174"/>
                </a:cubicBezTo>
                <a:cubicBezTo>
                  <a:pt x="307471" y="231472"/>
                  <a:pt x="158489" y="352800"/>
                  <a:pt x="0" y="481788"/>
                </a:cubicBezTo>
              </a:path>
            </a:pathLst>
          </a:custGeom>
          <a:noFill/>
          <a:ln w="28575">
            <a:solidFill>
              <a:srgbClr val="00B05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it-IT" sz="11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Figura a mano libera 22">
            <a:extLst>
              <a:ext uri="{FF2B5EF4-FFF2-40B4-BE49-F238E27FC236}">
                <a16:creationId xmlns="" xmlns:a16="http://schemas.microsoft.com/office/drawing/2014/main" id="{F9835C3B-7D92-21FC-E7BF-52E137340008}"/>
              </a:ext>
            </a:extLst>
          </p:cNvPr>
          <p:cNvSpPr/>
          <p:nvPr/>
        </p:nvSpPr>
        <p:spPr>
          <a:xfrm>
            <a:off x="3725843" y="2337501"/>
            <a:ext cx="1519470" cy="975007"/>
          </a:xfrm>
          <a:custGeom>
            <a:avLst/>
            <a:gdLst>
              <a:gd name="connsiteX0" fmla="*/ 2870638 w 2870638"/>
              <a:gd name="connsiteY0" fmla="*/ 0 h 2226880"/>
              <a:gd name="connsiteX1" fmla="*/ 0 w 2870638"/>
              <a:gd name="connsiteY1" fmla="*/ 2226880 h 2226880"/>
              <a:gd name="connsiteX0" fmla="*/ 1520492 w 1520492"/>
              <a:gd name="connsiteY0" fmla="*/ 0 h 1176944"/>
              <a:gd name="connsiteX1" fmla="*/ 0 w 1520492"/>
              <a:gd name="connsiteY1" fmla="*/ 1176944 h 1176944"/>
              <a:gd name="connsiteX0" fmla="*/ 750395 w 750395"/>
              <a:gd name="connsiteY0" fmla="*/ 0 h 580390"/>
              <a:gd name="connsiteX1" fmla="*/ 0 w 750395"/>
              <a:gd name="connsiteY1" fmla="*/ 580390 h 58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0395" h="580390">
                <a:moveTo>
                  <a:pt x="750395" y="0"/>
                </a:moveTo>
                <a:lnTo>
                  <a:pt x="0" y="580390"/>
                </a:lnTo>
              </a:path>
            </a:pathLst>
          </a:custGeom>
          <a:noFill/>
          <a:ln w="28575">
            <a:solidFill>
              <a:schemeClr val="accent2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lang="it-IT" sz="11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CasellaDiTesto 26">
            <a:extLst>
              <a:ext uri="{FF2B5EF4-FFF2-40B4-BE49-F238E27FC236}">
                <a16:creationId xmlns="" xmlns:a16="http://schemas.microsoft.com/office/drawing/2014/main" id="{A4E3E86A-881D-9D5E-6345-E58B6B5F2AE1}"/>
              </a:ext>
            </a:extLst>
          </p:cNvPr>
          <p:cNvSpPr txBox="1"/>
          <p:nvPr/>
        </p:nvSpPr>
        <p:spPr>
          <a:xfrm>
            <a:off x="2141333" y="3237721"/>
            <a:ext cx="17101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dirty="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MacDonald and </a:t>
            </a:r>
            <a:r>
              <a:rPr lang="en-GB" sz="1400" b="1" dirty="0" err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Katsura</a:t>
            </a:r>
            <a:r>
              <a:rPr lang="en-GB" sz="1400" b="1" dirty="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1964</a:t>
            </a:r>
          </a:p>
        </p:txBody>
      </p:sp>
      <p:sp>
        <p:nvSpPr>
          <p:cNvPr id="28" name="CasellaDiTesto 27">
            <a:extLst>
              <a:ext uri="{FF2B5EF4-FFF2-40B4-BE49-F238E27FC236}">
                <a16:creationId xmlns="" xmlns:a16="http://schemas.microsoft.com/office/drawing/2014/main" id="{6F6C03E7-A785-5F3C-AC7D-466773407FAD}"/>
              </a:ext>
            </a:extLst>
          </p:cNvPr>
          <p:cNvSpPr txBox="1"/>
          <p:nvPr/>
        </p:nvSpPr>
        <p:spPr>
          <a:xfrm>
            <a:off x="2157179" y="2603740"/>
            <a:ext cx="15847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Irvine and Baragar 1971</a:t>
            </a:r>
          </a:p>
        </p:txBody>
      </p:sp>
      <p:sp>
        <p:nvSpPr>
          <p:cNvPr id="29" name="CasellaDiTesto 28">
            <a:extLst>
              <a:ext uri="{FF2B5EF4-FFF2-40B4-BE49-F238E27FC236}">
                <a16:creationId xmlns="" xmlns:a16="http://schemas.microsoft.com/office/drawing/2014/main" id="{74B4232C-2040-B41A-CDAC-9B9262286664}"/>
              </a:ext>
            </a:extLst>
          </p:cNvPr>
          <p:cNvSpPr txBox="1"/>
          <p:nvPr/>
        </p:nvSpPr>
        <p:spPr>
          <a:xfrm>
            <a:off x="4699942" y="1934756"/>
            <a:ext cx="17785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Miyashiro 1978</a:t>
            </a:r>
          </a:p>
        </p:txBody>
      </p:sp>
      <p:sp>
        <p:nvSpPr>
          <p:cNvPr id="30" name="Figura a mano libera: forma 26">
            <a:extLst>
              <a:ext uri="{FF2B5EF4-FFF2-40B4-BE49-F238E27FC236}">
                <a16:creationId xmlns="" xmlns:a16="http://schemas.microsoft.com/office/drawing/2014/main" id="{D7850AF3-21C4-7B8F-E484-4D97B9D4ED91}"/>
              </a:ext>
            </a:extLst>
          </p:cNvPr>
          <p:cNvSpPr/>
          <p:nvPr/>
        </p:nvSpPr>
        <p:spPr>
          <a:xfrm>
            <a:off x="3719861" y="2466374"/>
            <a:ext cx="1594108" cy="1078329"/>
          </a:xfrm>
          <a:custGeom>
            <a:avLst/>
            <a:gdLst>
              <a:gd name="connsiteX0" fmla="*/ 0 w 4813300"/>
              <a:gd name="connsiteY0" fmla="*/ 1905000 h 1905000"/>
              <a:gd name="connsiteX1" fmla="*/ 425450 w 4813300"/>
              <a:gd name="connsiteY1" fmla="*/ 1581150 h 1905000"/>
              <a:gd name="connsiteX2" fmla="*/ 1397000 w 4813300"/>
              <a:gd name="connsiteY2" fmla="*/ 1066800 h 1905000"/>
              <a:gd name="connsiteX3" fmla="*/ 3314700 w 4813300"/>
              <a:gd name="connsiteY3" fmla="*/ 406400 h 1905000"/>
              <a:gd name="connsiteX4" fmla="*/ 4813300 w 4813300"/>
              <a:gd name="connsiteY4" fmla="*/ 0 h 1905000"/>
              <a:gd name="connsiteX0" fmla="*/ 0 w 4813300"/>
              <a:gd name="connsiteY0" fmla="*/ 1928813 h 1928813"/>
              <a:gd name="connsiteX1" fmla="*/ 425450 w 4813300"/>
              <a:gd name="connsiteY1" fmla="*/ 1581150 h 1928813"/>
              <a:gd name="connsiteX2" fmla="*/ 1397000 w 4813300"/>
              <a:gd name="connsiteY2" fmla="*/ 1066800 h 1928813"/>
              <a:gd name="connsiteX3" fmla="*/ 3314700 w 4813300"/>
              <a:gd name="connsiteY3" fmla="*/ 406400 h 1928813"/>
              <a:gd name="connsiteX4" fmla="*/ 4813300 w 4813300"/>
              <a:gd name="connsiteY4" fmla="*/ 0 h 1928813"/>
              <a:gd name="connsiteX0" fmla="*/ 0 w 4813300"/>
              <a:gd name="connsiteY0" fmla="*/ 1928813 h 1928813"/>
              <a:gd name="connsiteX1" fmla="*/ 425450 w 4813300"/>
              <a:gd name="connsiteY1" fmla="*/ 1581150 h 1928813"/>
              <a:gd name="connsiteX2" fmla="*/ 1397000 w 4813300"/>
              <a:gd name="connsiteY2" fmla="*/ 1066800 h 1928813"/>
              <a:gd name="connsiteX3" fmla="*/ 3314700 w 4813300"/>
              <a:gd name="connsiteY3" fmla="*/ 406400 h 1928813"/>
              <a:gd name="connsiteX4" fmla="*/ 4813300 w 4813300"/>
              <a:gd name="connsiteY4" fmla="*/ 0 h 1928813"/>
              <a:gd name="connsiteX0" fmla="*/ 0 w 4813300"/>
              <a:gd name="connsiteY0" fmla="*/ 1928813 h 1928813"/>
              <a:gd name="connsiteX1" fmla="*/ 425450 w 4813300"/>
              <a:gd name="connsiteY1" fmla="*/ 1581150 h 1928813"/>
              <a:gd name="connsiteX2" fmla="*/ 1397000 w 4813300"/>
              <a:gd name="connsiteY2" fmla="*/ 1066800 h 1928813"/>
              <a:gd name="connsiteX3" fmla="*/ 3314700 w 4813300"/>
              <a:gd name="connsiteY3" fmla="*/ 406400 h 1928813"/>
              <a:gd name="connsiteX4" fmla="*/ 4813300 w 4813300"/>
              <a:gd name="connsiteY4" fmla="*/ 0 h 1928813"/>
              <a:gd name="connsiteX0" fmla="*/ 0 w 4813300"/>
              <a:gd name="connsiteY0" fmla="*/ 1928813 h 1928813"/>
              <a:gd name="connsiteX1" fmla="*/ 425450 w 4813300"/>
              <a:gd name="connsiteY1" fmla="*/ 1581150 h 1928813"/>
              <a:gd name="connsiteX2" fmla="*/ 1397000 w 4813300"/>
              <a:gd name="connsiteY2" fmla="*/ 1066800 h 1928813"/>
              <a:gd name="connsiteX3" fmla="*/ 3314700 w 4813300"/>
              <a:gd name="connsiteY3" fmla="*/ 406400 h 1928813"/>
              <a:gd name="connsiteX4" fmla="*/ 4813300 w 4813300"/>
              <a:gd name="connsiteY4" fmla="*/ 0 h 1928813"/>
              <a:gd name="connsiteX0" fmla="*/ 0 w 4813300"/>
              <a:gd name="connsiteY0" fmla="*/ 1928813 h 1928813"/>
              <a:gd name="connsiteX1" fmla="*/ 1397000 w 4813300"/>
              <a:gd name="connsiteY1" fmla="*/ 1066800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66800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2238 w 4813300"/>
              <a:gd name="connsiteY1" fmla="*/ 1081087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2238 w 4813300"/>
              <a:gd name="connsiteY1" fmla="*/ 1081087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14700 w 4813300"/>
              <a:gd name="connsiteY2" fmla="*/ 406400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07556 w 4813300"/>
              <a:gd name="connsiteY2" fmla="*/ 408781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07556 w 4813300"/>
              <a:gd name="connsiteY2" fmla="*/ 408781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07556 w 4813300"/>
              <a:gd name="connsiteY2" fmla="*/ 408781 h 1928813"/>
              <a:gd name="connsiteX3" fmla="*/ 4813300 w 4813300"/>
              <a:gd name="connsiteY3" fmla="*/ 0 h 1928813"/>
              <a:gd name="connsiteX0" fmla="*/ 0 w 4813300"/>
              <a:gd name="connsiteY0" fmla="*/ 1928813 h 1928813"/>
              <a:gd name="connsiteX1" fmla="*/ 1397000 w 4813300"/>
              <a:gd name="connsiteY1" fmla="*/ 1071562 h 1928813"/>
              <a:gd name="connsiteX2" fmla="*/ 3307556 w 4813300"/>
              <a:gd name="connsiteY2" fmla="*/ 408781 h 1928813"/>
              <a:gd name="connsiteX3" fmla="*/ 4813300 w 4813300"/>
              <a:gd name="connsiteY3" fmla="*/ 0 h 1928813"/>
              <a:gd name="connsiteX0" fmla="*/ 0 w 4746625"/>
              <a:gd name="connsiteY0" fmla="*/ 1912145 h 1912145"/>
              <a:gd name="connsiteX1" fmla="*/ 1397000 w 4746625"/>
              <a:gd name="connsiteY1" fmla="*/ 1054894 h 1912145"/>
              <a:gd name="connsiteX2" fmla="*/ 3307556 w 4746625"/>
              <a:gd name="connsiteY2" fmla="*/ 392113 h 1912145"/>
              <a:gd name="connsiteX3" fmla="*/ 4746625 w 4746625"/>
              <a:gd name="connsiteY3" fmla="*/ 0 h 1912145"/>
              <a:gd name="connsiteX0" fmla="*/ 0 w 3307556"/>
              <a:gd name="connsiteY0" fmla="*/ 1520032 h 1520032"/>
              <a:gd name="connsiteX1" fmla="*/ 1397000 w 3307556"/>
              <a:gd name="connsiteY1" fmla="*/ 662781 h 1520032"/>
              <a:gd name="connsiteX2" fmla="*/ 3307556 w 3307556"/>
              <a:gd name="connsiteY2" fmla="*/ 0 h 1520032"/>
              <a:gd name="connsiteX0" fmla="*/ 0 w 1397000"/>
              <a:gd name="connsiteY0" fmla="*/ 857251 h 857251"/>
              <a:gd name="connsiteX1" fmla="*/ 1397000 w 1397000"/>
              <a:gd name="connsiteY1" fmla="*/ 0 h 857251"/>
              <a:gd name="connsiteX0" fmla="*/ 0 w 973138"/>
              <a:gd name="connsiteY0" fmla="*/ 652463 h 652463"/>
              <a:gd name="connsiteX1" fmla="*/ 973138 w 973138"/>
              <a:gd name="connsiteY1" fmla="*/ 0 h 652463"/>
              <a:gd name="connsiteX0" fmla="*/ 0 w 973138"/>
              <a:gd name="connsiteY0" fmla="*/ 652463 h 652463"/>
              <a:gd name="connsiteX1" fmla="*/ 973138 w 973138"/>
              <a:gd name="connsiteY1" fmla="*/ 0 h 652463"/>
              <a:gd name="connsiteX0" fmla="*/ 0 w 973138"/>
              <a:gd name="connsiteY0" fmla="*/ 652463 h 652463"/>
              <a:gd name="connsiteX1" fmla="*/ 973138 w 973138"/>
              <a:gd name="connsiteY1" fmla="*/ 0 h 652463"/>
              <a:gd name="connsiteX0" fmla="*/ 0 w 946944"/>
              <a:gd name="connsiteY0" fmla="*/ 640557 h 640557"/>
              <a:gd name="connsiteX1" fmla="*/ 946944 w 946944"/>
              <a:gd name="connsiteY1" fmla="*/ 0 h 64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46944" h="640557">
                <a:moveTo>
                  <a:pt x="0" y="640557"/>
                </a:moveTo>
                <a:cubicBezTo>
                  <a:pt x="269611" y="401440"/>
                  <a:pt x="457597" y="274770"/>
                  <a:pt x="946944" y="0"/>
                </a:cubicBezTo>
              </a:path>
            </a:pathLst>
          </a:custGeom>
          <a:noFill/>
          <a:ln w="28575">
            <a:solidFill>
              <a:schemeClr val="accent2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CasellaDiTesto 30">
            <a:extLst>
              <a:ext uri="{FF2B5EF4-FFF2-40B4-BE49-F238E27FC236}">
                <a16:creationId xmlns="" xmlns:a16="http://schemas.microsoft.com/office/drawing/2014/main" id="{29F840A5-A971-868B-1FBC-E23B5A362BA0}"/>
              </a:ext>
            </a:extLst>
          </p:cNvPr>
          <p:cNvSpPr txBox="1"/>
          <p:nvPr/>
        </p:nvSpPr>
        <p:spPr>
          <a:xfrm>
            <a:off x="5178212" y="2160116"/>
            <a:ext cx="11613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dirty="0">
                <a:solidFill>
                  <a:schemeClr val="accent2">
                    <a:lumMod val="60000"/>
                    <a:lumOff val="4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Bonin et al 2020</a:t>
            </a:r>
          </a:p>
        </p:txBody>
      </p:sp>
      <p:sp>
        <p:nvSpPr>
          <p:cNvPr id="647168" name="CasellaDiTesto 647167">
            <a:extLst>
              <a:ext uri="{FF2B5EF4-FFF2-40B4-BE49-F238E27FC236}">
                <a16:creationId xmlns="" xmlns:a16="http://schemas.microsoft.com/office/drawing/2014/main" id="{B1F17E9D-4F85-BE3D-4E89-32758DBB3B08}"/>
              </a:ext>
            </a:extLst>
          </p:cNvPr>
          <p:cNvSpPr txBox="1"/>
          <p:nvPr/>
        </p:nvSpPr>
        <p:spPr>
          <a:xfrm>
            <a:off x="5383493" y="3253948"/>
            <a:ext cx="1649586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Subalkali basalt (Le Maitre, 2002)</a:t>
            </a:r>
          </a:p>
        </p:txBody>
      </p:sp>
      <p:sp>
        <p:nvSpPr>
          <p:cNvPr id="647169" name="CasellaDiTesto 647168">
            <a:extLst>
              <a:ext uri="{FF2B5EF4-FFF2-40B4-BE49-F238E27FC236}">
                <a16:creationId xmlns="" xmlns:a16="http://schemas.microsoft.com/office/drawing/2014/main" id="{9829E6A3-33B6-0E5E-7D66-23FAAC7A2E9F}"/>
              </a:ext>
            </a:extLst>
          </p:cNvPr>
          <p:cNvSpPr txBox="1"/>
          <p:nvPr/>
        </p:nvSpPr>
        <p:spPr>
          <a:xfrm>
            <a:off x="2354707" y="1494172"/>
            <a:ext cx="1685481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Alkali basalt     (Le Maitre, 2002)</a:t>
            </a:r>
          </a:p>
        </p:txBody>
      </p:sp>
      <p:cxnSp>
        <p:nvCxnSpPr>
          <p:cNvPr id="647170" name="Connettore diritto 39">
            <a:extLst>
              <a:ext uri="{FF2B5EF4-FFF2-40B4-BE49-F238E27FC236}">
                <a16:creationId xmlns="" xmlns:a16="http://schemas.microsoft.com/office/drawing/2014/main" id="{F3EAD3AC-29DF-7C61-427E-8E64248FE244}"/>
              </a:ext>
            </a:extLst>
          </p:cNvPr>
          <p:cNvCxnSpPr/>
          <p:nvPr/>
        </p:nvCxnSpPr>
        <p:spPr>
          <a:xfrm>
            <a:off x="3724565" y="2788673"/>
            <a:ext cx="1322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172" name="Connettore diritto 40">
            <a:extLst>
              <a:ext uri="{FF2B5EF4-FFF2-40B4-BE49-F238E27FC236}">
                <a16:creationId xmlns="" xmlns:a16="http://schemas.microsoft.com/office/drawing/2014/main" id="{46FFD013-ACBB-34F2-BCE1-4CB76CB8F5BF}"/>
              </a:ext>
            </a:extLst>
          </p:cNvPr>
          <p:cNvCxnSpPr/>
          <p:nvPr/>
        </p:nvCxnSpPr>
        <p:spPr>
          <a:xfrm>
            <a:off x="3724565" y="3221607"/>
            <a:ext cx="1322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173" name="Connettore diritto 41">
            <a:extLst>
              <a:ext uri="{FF2B5EF4-FFF2-40B4-BE49-F238E27FC236}">
                <a16:creationId xmlns="" xmlns:a16="http://schemas.microsoft.com/office/drawing/2014/main" id="{0C7903DC-7483-45D8-37BF-65E7FF66798E}"/>
              </a:ext>
            </a:extLst>
          </p:cNvPr>
          <p:cNvCxnSpPr/>
          <p:nvPr/>
        </p:nvCxnSpPr>
        <p:spPr>
          <a:xfrm>
            <a:off x="3724565" y="3674585"/>
            <a:ext cx="1322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174" name="Connettore diritto 42">
            <a:extLst>
              <a:ext uri="{FF2B5EF4-FFF2-40B4-BE49-F238E27FC236}">
                <a16:creationId xmlns="" xmlns:a16="http://schemas.microsoft.com/office/drawing/2014/main" id="{A1CC171F-E2A3-A233-3088-6F034E83C664}"/>
              </a:ext>
            </a:extLst>
          </p:cNvPr>
          <p:cNvCxnSpPr/>
          <p:nvPr/>
        </p:nvCxnSpPr>
        <p:spPr>
          <a:xfrm>
            <a:off x="3724565" y="4103511"/>
            <a:ext cx="1322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175" name="Connettore diritto 43">
            <a:extLst>
              <a:ext uri="{FF2B5EF4-FFF2-40B4-BE49-F238E27FC236}">
                <a16:creationId xmlns="" xmlns:a16="http://schemas.microsoft.com/office/drawing/2014/main" id="{C4D75BF8-CCF0-5BB6-A205-71DE91D86A83}"/>
              </a:ext>
            </a:extLst>
          </p:cNvPr>
          <p:cNvCxnSpPr/>
          <p:nvPr/>
        </p:nvCxnSpPr>
        <p:spPr>
          <a:xfrm>
            <a:off x="4161508" y="4404162"/>
            <a:ext cx="0" cy="1333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176" name="Connettore diritto 44">
            <a:extLst>
              <a:ext uri="{FF2B5EF4-FFF2-40B4-BE49-F238E27FC236}">
                <a16:creationId xmlns="" xmlns:a16="http://schemas.microsoft.com/office/drawing/2014/main" id="{2E33E85A-6977-FCF5-7256-E20782CA9F13}"/>
              </a:ext>
            </a:extLst>
          </p:cNvPr>
          <p:cNvCxnSpPr/>
          <p:nvPr/>
        </p:nvCxnSpPr>
        <p:spPr>
          <a:xfrm>
            <a:off x="4630520" y="4404162"/>
            <a:ext cx="0" cy="1333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177" name="Connettore diritto 45">
            <a:extLst>
              <a:ext uri="{FF2B5EF4-FFF2-40B4-BE49-F238E27FC236}">
                <a16:creationId xmlns="" xmlns:a16="http://schemas.microsoft.com/office/drawing/2014/main" id="{90C295E4-7B87-329A-3CD6-69C6A657AF5D}"/>
              </a:ext>
            </a:extLst>
          </p:cNvPr>
          <p:cNvCxnSpPr/>
          <p:nvPr/>
        </p:nvCxnSpPr>
        <p:spPr>
          <a:xfrm>
            <a:off x="5099532" y="4404162"/>
            <a:ext cx="0" cy="1333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7178" name="Figura a mano libera: forma 57">
            <a:extLst>
              <a:ext uri="{FF2B5EF4-FFF2-40B4-BE49-F238E27FC236}">
                <a16:creationId xmlns="" xmlns:a16="http://schemas.microsoft.com/office/drawing/2014/main" id="{0E9AD6A1-5289-D910-DE65-06E451B0FE0C}"/>
              </a:ext>
            </a:extLst>
          </p:cNvPr>
          <p:cNvSpPr/>
          <p:nvPr/>
        </p:nvSpPr>
        <p:spPr>
          <a:xfrm>
            <a:off x="3718448" y="2354203"/>
            <a:ext cx="1611480" cy="2195756"/>
          </a:xfrm>
          <a:custGeom>
            <a:avLst/>
            <a:gdLst>
              <a:gd name="connsiteX0" fmla="*/ 0 w 957263"/>
              <a:gd name="connsiteY0" fmla="*/ 519113 h 1297781"/>
              <a:gd name="connsiteX1" fmla="*/ 957263 w 957263"/>
              <a:gd name="connsiteY1" fmla="*/ 0 h 1297781"/>
              <a:gd name="connsiteX2" fmla="*/ 957263 w 957263"/>
              <a:gd name="connsiteY2" fmla="*/ 1297781 h 1297781"/>
              <a:gd name="connsiteX3" fmla="*/ 4763 w 957263"/>
              <a:gd name="connsiteY3" fmla="*/ 1297781 h 1297781"/>
              <a:gd name="connsiteX4" fmla="*/ 0 w 957263"/>
              <a:gd name="connsiteY4" fmla="*/ 519113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7263" h="1297781">
                <a:moveTo>
                  <a:pt x="0" y="519113"/>
                </a:moveTo>
                <a:lnTo>
                  <a:pt x="957263" y="0"/>
                </a:lnTo>
                <a:lnTo>
                  <a:pt x="957263" y="1297781"/>
                </a:lnTo>
                <a:lnTo>
                  <a:pt x="4763" y="1297781"/>
                </a:lnTo>
                <a:cubicBezTo>
                  <a:pt x="3175" y="1038225"/>
                  <a:pt x="1588" y="778669"/>
                  <a:pt x="0" y="519113"/>
                </a:cubicBezTo>
                <a:close/>
              </a:path>
            </a:pathLst>
          </a:custGeom>
          <a:solidFill>
            <a:srgbClr val="FF00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47179" name="Figura a mano libera: forma 56">
            <a:extLst>
              <a:ext uri="{FF2B5EF4-FFF2-40B4-BE49-F238E27FC236}">
                <a16:creationId xmlns="" xmlns:a16="http://schemas.microsoft.com/office/drawing/2014/main" id="{5A37986A-3FBC-00AC-7B15-54AEBCA47CC9}"/>
              </a:ext>
            </a:extLst>
          </p:cNvPr>
          <p:cNvSpPr/>
          <p:nvPr/>
        </p:nvSpPr>
        <p:spPr>
          <a:xfrm>
            <a:off x="3716743" y="2332217"/>
            <a:ext cx="1603461" cy="873886"/>
          </a:xfrm>
          <a:custGeom>
            <a:avLst/>
            <a:gdLst>
              <a:gd name="connsiteX0" fmla="*/ 0 w 952500"/>
              <a:gd name="connsiteY0" fmla="*/ 0 h 519112"/>
              <a:gd name="connsiteX1" fmla="*/ 0 w 952500"/>
              <a:gd name="connsiteY1" fmla="*/ 519112 h 519112"/>
              <a:gd name="connsiteX2" fmla="*/ 952500 w 952500"/>
              <a:gd name="connsiteY2" fmla="*/ 0 h 519112"/>
              <a:gd name="connsiteX3" fmla="*/ 0 w 952500"/>
              <a:gd name="connsiteY3" fmla="*/ 0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0" h="519112">
                <a:moveTo>
                  <a:pt x="0" y="0"/>
                </a:moveTo>
                <a:lnTo>
                  <a:pt x="0" y="519112"/>
                </a:lnTo>
                <a:lnTo>
                  <a:pt x="95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B0F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647180" name="Connettore diritto 36">
            <a:extLst>
              <a:ext uri="{FF2B5EF4-FFF2-40B4-BE49-F238E27FC236}">
                <a16:creationId xmlns="" xmlns:a16="http://schemas.microsoft.com/office/drawing/2014/main" id="{B5E57A4F-7BB1-C75D-0D7B-FA973E4518C7}"/>
              </a:ext>
            </a:extLst>
          </p:cNvPr>
          <p:cNvCxnSpPr>
            <a:cxnSpLocks/>
          </p:cNvCxnSpPr>
          <p:nvPr/>
        </p:nvCxnSpPr>
        <p:spPr>
          <a:xfrm>
            <a:off x="3594100" y="2053773"/>
            <a:ext cx="478065" cy="475344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none" w="med" len="med"/>
            <a:tailEnd type="arrow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7181" name="Gruppo 647180">
            <a:extLst>
              <a:ext uri="{FF2B5EF4-FFF2-40B4-BE49-F238E27FC236}">
                <a16:creationId xmlns="" xmlns:a16="http://schemas.microsoft.com/office/drawing/2014/main" id="{758888B6-268F-8C82-44A6-34DC836E8606}"/>
              </a:ext>
            </a:extLst>
          </p:cNvPr>
          <p:cNvGrpSpPr/>
          <p:nvPr/>
        </p:nvGrpSpPr>
        <p:grpSpPr>
          <a:xfrm>
            <a:off x="2368296" y="4853345"/>
            <a:ext cx="5718428" cy="783830"/>
            <a:chOff x="233934" y="5629767"/>
            <a:chExt cx="5718428" cy="783830"/>
          </a:xfrm>
        </p:grpSpPr>
        <p:sp>
          <p:nvSpPr>
            <p:cNvPr id="647182" name="Rettangolo 647181">
              <a:extLst>
                <a:ext uri="{FF2B5EF4-FFF2-40B4-BE49-F238E27FC236}">
                  <a16:creationId xmlns="" xmlns:a16="http://schemas.microsoft.com/office/drawing/2014/main" id="{1B2B7630-F7B2-E8E1-A72B-E19DF79BB007}"/>
                </a:ext>
              </a:extLst>
            </p:cNvPr>
            <p:cNvSpPr/>
            <p:nvPr/>
          </p:nvSpPr>
          <p:spPr>
            <a:xfrm>
              <a:off x="233934" y="5728508"/>
              <a:ext cx="200279" cy="190500"/>
            </a:xfrm>
            <a:prstGeom prst="rect">
              <a:avLst/>
            </a:prstGeom>
            <a:solidFill>
              <a:srgbClr val="99DFF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7183" name="Rettangolo 647182">
              <a:extLst>
                <a:ext uri="{FF2B5EF4-FFF2-40B4-BE49-F238E27FC236}">
                  <a16:creationId xmlns="" xmlns:a16="http://schemas.microsoft.com/office/drawing/2014/main" id="{DEEB8576-F667-37C0-1A47-9AA599F7CD4C}"/>
                </a:ext>
              </a:extLst>
            </p:cNvPr>
            <p:cNvSpPr/>
            <p:nvPr/>
          </p:nvSpPr>
          <p:spPr>
            <a:xfrm>
              <a:off x="233934" y="6105878"/>
              <a:ext cx="200279" cy="190500"/>
            </a:xfrm>
            <a:prstGeom prst="rect">
              <a:avLst/>
            </a:prstGeom>
            <a:solidFill>
              <a:srgbClr val="FF99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7184" name="CasellaDiTesto 647183">
              <a:extLst>
                <a:ext uri="{FF2B5EF4-FFF2-40B4-BE49-F238E27FC236}">
                  <a16:creationId xmlns="" xmlns:a16="http://schemas.microsoft.com/office/drawing/2014/main" id="{8C7D2D1F-62C5-0343-C6E6-4D32E86F5468}"/>
                </a:ext>
              </a:extLst>
            </p:cNvPr>
            <p:cNvSpPr txBox="1"/>
            <p:nvPr/>
          </p:nvSpPr>
          <p:spPr>
            <a:xfrm>
              <a:off x="365698" y="5629767"/>
              <a:ext cx="145281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0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Alkali basalt</a:t>
              </a:r>
            </a:p>
          </p:txBody>
        </p:sp>
        <p:sp>
          <p:nvSpPr>
            <p:cNvPr id="647185" name="CasellaDiTesto 647184">
              <a:extLst>
                <a:ext uri="{FF2B5EF4-FFF2-40B4-BE49-F238E27FC236}">
                  <a16:creationId xmlns="" xmlns:a16="http://schemas.microsoft.com/office/drawing/2014/main" id="{3089B17F-6D32-4DE9-7914-DC8050D25F24}"/>
                </a:ext>
              </a:extLst>
            </p:cNvPr>
            <p:cNvSpPr txBox="1"/>
            <p:nvPr/>
          </p:nvSpPr>
          <p:spPr>
            <a:xfrm>
              <a:off x="365698" y="6013487"/>
              <a:ext cx="179571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0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Subalkali basalt</a:t>
              </a:r>
            </a:p>
          </p:txBody>
        </p:sp>
        <p:sp>
          <p:nvSpPr>
            <p:cNvPr id="647186" name="CasellaDiTesto 647185">
              <a:extLst>
                <a:ext uri="{FF2B5EF4-FFF2-40B4-BE49-F238E27FC236}">
                  <a16:creationId xmlns="" xmlns:a16="http://schemas.microsoft.com/office/drawing/2014/main" id="{26C8693F-0895-D89A-1B34-F623C6A54AE5}"/>
                </a:ext>
              </a:extLst>
            </p:cNvPr>
            <p:cNvSpPr txBox="1"/>
            <p:nvPr/>
          </p:nvSpPr>
          <p:spPr>
            <a:xfrm>
              <a:off x="2209737" y="5672873"/>
              <a:ext cx="37426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0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New proposal, mostly following MacDonald and </a:t>
              </a:r>
              <a:r>
                <a:rPr lang="en-GB" sz="2000" dirty="0" err="1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Katsura</a:t>
              </a:r>
              <a:r>
                <a:rPr lang="en-GB" sz="20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(1964)</a:t>
              </a:r>
            </a:p>
          </p:txBody>
        </p:sp>
      </p:grpSp>
      <p:sp>
        <p:nvSpPr>
          <p:cNvPr id="647187" name="CasellaDiTesto 647186">
            <a:extLst>
              <a:ext uri="{FF2B5EF4-FFF2-40B4-BE49-F238E27FC236}">
                <a16:creationId xmlns="" xmlns:a16="http://schemas.microsoft.com/office/drawing/2014/main" id="{C074E805-26EE-510D-D629-65AC1142BCD4}"/>
              </a:ext>
            </a:extLst>
          </p:cNvPr>
          <p:cNvSpPr txBox="1"/>
          <p:nvPr/>
        </p:nvSpPr>
        <p:spPr>
          <a:xfrm>
            <a:off x="2896507" y="859974"/>
            <a:ext cx="33818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Basalt field close up</a:t>
            </a:r>
          </a:p>
        </p:txBody>
      </p:sp>
      <p:grpSp>
        <p:nvGrpSpPr>
          <p:cNvPr id="647188" name="Gruppo 647187">
            <a:extLst>
              <a:ext uri="{FF2B5EF4-FFF2-40B4-BE49-F238E27FC236}">
                <a16:creationId xmlns="" xmlns:a16="http://schemas.microsoft.com/office/drawing/2014/main" id="{1AF71164-3668-CB6F-0506-F740D54EB83A}"/>
              </a:ext>
            </a:extLst>
          </p:cNvPr>
          <p:cNvGrpSpPr/>
          <p:nvPr/>
        </p:nvGrpSpPr>
        <p:grpSpPr>
          <a:xfrm>
            <a:off x="3231500" y="2123238"/>
            <a:ext cx="1683638" cy="2691628"/>
            <a:chOff x="1002650" y="2177665"/>
            <a:chExt cx="1683638" cy="2691628"/>
          </a:xfrm>
        </p:grpSpPr>
        <p:sp>
          <p:nvSpPr>
            <p:cNvPr id="647189" name="CasellaDiTesto 647188">
              <a:extLst>
                <a:ext uri="{FF2B5EF4-FFF2-40B4-BE49-F238E27FC236}">
                  <a16:creationId xmlns="" xmlns:a16="http://schemas.microsoft.com/office/drawing/2014/main" id="{AF83B9C3-DB9E-5405-8A9B-3019BA361FF8}"/>
                </a:ext>
              </a:extLst>
            </p:cNvPr>
            <p:cNvSpPr txBox="1"/>
            <p:nvPr/>
          </p:nvSpPr>
          <p:spPr>
            <a:xfrm>
              <a:off x="1211100" y="4530740"/>
              <a:ext cx="565223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16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45</a:t>
              </a:r>
              <a:endPara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7190" name="CasellaDiTesto 647189">
              <a:extLst>
                <a:ext uri="{FF2B5EF4-FFF2-40B4-BE49-F238E27FC236}">
                  <a16:creationId xmlns="" xmlns:a16="http://schemas.microsoft.com/office/drawing/2014/main" id="{C34B755F-1C5E-89D0-FCB1-B9112A764430}"/>
                </a:ext>
              </a:extLst>
            </p:cNvPr>
            <p:cNvSpPr txBox="1"/>
            <p:nvPr/>
          </p:nvSpPr>
          <p:spPr>
            <a:xfrm>
              <a:off x="2121065" y="4530740"/>
              <a:ext cx="565223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16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49</a:t>
              </a:r>
              <a:endPara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7191" name="CasellaDiTesto 647190">
              <a:extLst>
                <a:ext uri="{FF2B5EF4-FFF2-40B4-BE49-F238E27FC236}">
                  <a16:creationId xmlns="" xmlns:a16="http://schemas.microsoft.com/office/drawing/2014/main" id="{E784C359-ABFF-8EB0-DA8F-B3D22B515528}"/>
                </a:ext>
              </a:extLst>
            </p:cNvPr>
            <p:cNvSpPr txBox="1"/>
            <p:nvPr/>
          </p:nvSpPr>
          <p:spPr>
            <a:xfrm>
              <a:off x="1002650" y="3937459"/>
              <a:ext cx="565223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it-IT" sz="16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  <a:endPara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7192" name="CasellaDiTesto 647191">
              <a:extLst>
                <a:ext uri="{FF2B5EF4-FFF2-40B4-BE49-F238E27FC236}">
                  <a16:creationId xmlns="" xmlns:a16="http://schemas.microsoft.com/office/drawing/2014/main" id="{7C8443D9-C86D-319C-1E1B-28D806AFD963}"/>
                </a:ext>
              </a:extLst>
            </p:cNvPr>
            <p:cNvSpPr txBox="1"/>
            <p:nvPr/>
          </p:nvSpPr>
          <p:spPr>
            <a:xfrm>
              <a:off x="1002650" y="3059565"/>
              <a:ext cx="565223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it-IT" sz="16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  <a:endPara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7193" name="CasellaDiTesto 647192">
              <a:extLst>
                <a:ext uri="{FF2B5EF4-FFF2-40B4-BE49-F238E27FC236}">
                  <a16:creationId xmlns="" xmlns:a16="http://schemas.microsoft.com/office/drawing/2014/main" id="{D0E59873-B876-BD4D-02C0-D99FC4210061}"/>
                </a:ext>
              </a:extLst>
            </p:cNvPr>
            <p:cNvSpPr txBox="1"/>
            <p:nvPr/>
          </p:nvSpPr>
          <p:spPr>
            <a:xfrm>
              <a:off x="1002650" y="2177665"/>
              <a:ext cx="565223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it-IT" sz="16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  <a:endPara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47194" name="CasellaDiTesto 647193">
            <a:extLst>
              <a:ext uri="{FF2B5EF4-FFF2-40B4-BE49-F238E27FC236}">
                <a16:creationId xmlns="" xmlns:a16="http://schemas.microsoft.com/office/drawing/2014/main" id="{4BF2CB1D-1DBE-80BB-E8CE-29C8B101F374}"/>
              </a:ext>
            </a:extLst>
          </p:cNvPr>
          <p:cNvSpPr txBox="1"/>
          <p:nvPr/>
        </p:nvSpPr>
        <p:spPr>
          <a:xfrm>
            <a:off x="3870322" y="1316372"/>
            <a:ext cx="277177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Alkali/Subalkali basalt overlap     (Le Maitre, 2002)</a:t>
            </a:r>
          </a:p>
        </p:txBody>
      </p:sp>
      <p:cxnSp>
        <p:nvCxnSpPr>
          <p:cNvPr id="647195" name="Connettore diritto 36">
            <a:extLst>
              <a:ext uri="{FF2B5EF4-FFF2-40B4-BE49-F238E27FC236}">
                <a16:creationId xmlns="" xmlns:a16="http://schemas.microsoft.com/office/drawing/2014/main" id="{B5B11162-4C46-5411-F936-0D3D576C8AC5}"/>
              </a:ext>
            </a:extLst>
          </p:cNvPr>
          <p:cNvCxnSpPr>
            <a:cxnSpLocks/>
          </p:cNvCxnSpPr>
          <p:nvPr/>
        </p:nvCxnSpPr>
        <p:spPr>
          <a:xfrm flipH="1">
            <a:off x="4648200" y="1926773"/>
            <a:ext cx="234950" cy="4953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none" w="med" len="med"/>
            <a:tailEnd type="arrow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196" name="Connettore diritto 33">
            <a:extLst>
              <a:ext uri="{FF2B5EF4-FFF2-40B4-BE49-F238E27FC236}">
                <a16:creationId xmlns="" xmlns:a16="http://schemas.microsoft.com/office/drawing/2014/main" id="{4D7405F0-CF8E-A992-79B6-8BFDB6926E9B}"/>
              </a:ext>
            </a:extLst>
          </p:cNvPr>
          <p:cNvCxnSpPr>
            <a:cxnSpLocks/>
          </p:cNvCxnSpPr>
          <p:nvPr/>
        </p:nvCxnSpPr>
        <p:spPr>
          <a:xfrm flipH="1">
            <a:off x="4714699" y="3534283"/>
            <a:ext cx="780351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none" w="med" len="med"/>
            <a:tailEnd type="arrow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7197" name="Rectangle 3">
            <a:extLst>
              <a:ext uri="{FF2B5EF4-FFF2-40B4-BE49-F238E27FC236}">
                <a16:creationId xmlns="" xmlns:a16="http://schemas.microsoft.com/office/drawing/2014/main" id="{2E62087C-8AEC-9633-3C53-DC5352106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0" y="5803900"/>
            <a:ext cx="814070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Minimum alkali content for alkali (or alkaline) basalt: 3 mass % Na</a:t>
            </a:r>
            <a:r>
              <a:rPr lang="en-GB" sz="2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+ K</a:t>
            </a:r>
            <a:r>
              <a:rPr lang="en-GB" sz="2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</a:p>
        </p:txBody>
      </p:sp>
    </p:spTree>
    <p:extLst>
      <p:ext uri="{BB962C8B-B14F-4D97-AF65-F5344CB8AC3E}">
        <p14:creationId xmlns:p14="http://schemas.microsoft.com/office/powerpoint/2010/main" val="2405076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47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47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47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64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47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647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7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47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64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647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4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5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647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3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27" grpId="0"/>
      <p:bldP spid="27" grpId="1"/>
      <p:bldP spid="28" grpId="0"/>
      <p:bldP spid="28" grpId="1"/>
      <p:bldP spid="29" grpId="0"/>
      <p:bldP spid="29" grpId="1"/>
      <p:bldP spid="30" grpId="0" animBg="1"/>
      <p:bldP spid="30" grpId="1" animBg="1"/>
      <p:bldP spid="31" grpId="0"/>
      <p:bldP spid="31" grpId="1"/>
      <p:bldP spid="647168" grpId="0"/>
      <p:bldP spid="647169" grpId="0"/>
      <p:bldP spid="647178" grpId="0" animBg="1"/>
      <p:bldP spid="647179" grpId="0" animBg="1"/>
      <p:bldP spid="647187" grpId="0"/>
      <p:bldP spid="647194" grpId="0"/>
      <p:bldP spid="64719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5875D392-B3DC-A202-4B2A-FAFA52B2E0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1" name="Rectangle 3">
            <a:extLst>
              <a:ext uri="{FF2B5EF4-FFF2-40B4-BE49-F238E27FC236}">
                <a16:creationId xmlns="" xmlns:a16="http://schemas.microsoft.com/office/drawing/2014/main" id="{5F23FFB0-439D-04C2-7C15-4BDE8409D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700"/>
            <a:ext cx="9144000" cy="124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Alkaline Rocks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in sodic and potassic series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8" name="Rectangle 3">
            <a:extLst>
              <a:ext uri="{FF2B5EF4-FFF2-40B4-BE49-F238E27FC236}">
                <a16:creationId xmlns="" xmlns:a16="http://schemas.microsoft.com/office/drawing/2014/main" id="{1F3F1758-9715-3A40-6E98-1C3475EAF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31900"/>
            <a:ext cx="9258300" cy="52260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IUGS does not provide definitive recommendations to distinguish  alkaline rocks rich in sodium from those rich in potassium.</a:t>
            </a: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 only comment on such topic, albeit vague, was in proposing a distinction of volcanic rocks in low-K, medium-K and high-K, which is certainly not sufficient (and not limited to alkaline rocks).</a:t>
            </a: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In addition, </a:t>
            </a:r>
            <a:r>
              <a:rPr lang="en-US" sz="2400" u="sng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only for mildly alkaline rocks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(trachybasalts, basaltic trachyandesites and trachyandesites) IUGS provides a distinction in   sodic vs. potassic series:</a:t>
            </a: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8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Sodic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 (Na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O-2)/K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&gt; 1 (e.g., hawaiite, mugearite, benmoreite);</a:t>
            </a: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8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Potassic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r>
              <a:rPr lang="en-US" sz="16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(Na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O-2)/K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</a:t>
            </a:r>
            <a:r>
              <a:rPr lang="en-US" sz="16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&lt;</a:t>
            </a:r>
            <a:r>
              <a:rPr lang="en-US" sz="1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  <a:r>
              <a:rPr lang="en-US" sz="16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(e.g.,</a:t>
            </a:r>
            <a:r>
              <a:rPr lang="en-US" sz="1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potassic</a:t>
            </a:r>
            <a:r>
              <a:rPr lang="en-US" sz="16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trachybasalt,</a:t>
            </a:r>
            <a:r>
              <a:rPr lang="en-US" sz="1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shoshonite,</a:t>
            </a:r>
            <a:r>
              <a:rPr lang="en-US" sz="1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latite);</a:t>
            </a: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8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Ultrapotassic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 Term not defined by IUGS;</a:t>
            </a:r>
          </a:p>
          <a:p>
            <a:pPr>
              <a:lnSpc>
                <a:spcPct val="90000"/>
              </a:lnSpc>
              <a:spcAft>
                <a:spcPts val="1200"/>
              </a:spcAft>
            </a:pPr>
            <a:r>
              <a:rPr lang="en-US" sz="28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Ultrasodic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 Not even reported by IUGS.</a:t>
            </a:r>
            <a:endParaRPr lang="it-IT" sz="24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Rectangle 3">
            <a:extLst>
              <a:ext uri="{FF2B5EF4-FFF2-40B4-BE49-F238E27FC236}">
                <a16:creationId xmlns="" xmlns:a16="http://schemas.microsoft.com/office/drawing/2014/main" id="{4A273E4E-BC08-59CE-E41C-EDF8B59FC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955" y="4192374"/>
            <a:ext cx="1530220" cy="268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trachybasalt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="" xmlns:a16="http://schemas.microsoft.com/office/drawing/2014/main" id="{4BE8F26E-BD92-A690-47E1-2D4D7049B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0105" y="4090774"/>
            <a:ext cx="1530220" cy="4413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basaltic trachyandesite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9817E84A-715A-2CFB-C1C0-394AEB8BE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6642" y="4192374"/>
            <a:ext cx="1530220" cy="268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trachyandesite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="" xmlns:a16="http://schemas.microsoft.com/office/drawing/2014/main" id="{5BEE4DE8-7761-7E6C-626F-44A767C72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120" y="4748634"/>
            <a:ext cx="1310640" cy="268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trachybasalt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="" xmlns:a16="http://schemas.microsoft.com/office/drawing/2014/main" id="{9B8A8C29-700A-0F4A-887F-7AB84B2AD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923" y="4647034"/>
            <a:ext cx="1530220" cy="4413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basaltic trachyandesite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="" xmlns:a16="http://schemas.microsoft.com/office/drawing/2014/main" id="{6D12A0AB-4B33-B561-697E-94AD39CBA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5740" y="4748634"/>
            <a:ext cx="1318260" cy="268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trachyandesite</a:t>
            </a:r>
          </a:p>
        </p:txBody>
      </p:sp>
    </p:spTree>
    <p:extLst>
      <p:ext uri="{BB962C8B-B14F-4D97-AF65-F5344CB8AC3E}">
        <p14:creationId xmlns:p14="http://schemas.microsoft.com/office/powerpoint/2010/main" val="3485970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47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7171" grpId="0" uiExpand="1" build="p"/>
      <p:bldP spid="28" grpId="0" uiExpand="1" build="p"/>
      <p:bldP spid="2" grpId="0"/>
      <p:bldP spid="3" grpId="0"/>
      <p:bldP spid="4" grpId="0"/>
      <p:bldP spid="5" grpId="0"/>
      <p:bldP spid="6" grpId="0"/>
      <p:bldP spid="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1" name="Rectangle 3"/>
          <p:cNvSpPr>
            <a:spLocks noChangeArrowheads="1"/>
          </p:cNvSpPr>
          <p:nvPr/>
        </p:nvSpPr>
        <p:spPr bwMode="auto">
          <a:xfrm>
            <a:off x="0" y="12700"/>
            <a:ext cx="9144000" cy="124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Alkaline Rocks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in sodic and potassic series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8" name="Rectangle 3"/>
          <p:cNvSpPr>
            <a:spLocks noChangeArrowheads="1"/>
          </p:cNvSpPr>
          <p:nvPr/>
        </p:nvSpPr>
        <p:spPr bwMode="auto">
          <a:xfrm>
            <a:off x="0" y="1231900"/>
            <a:ext cx="9144000" cy="4770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Preliminary classification (</a:t>
            </a:r>
            <a:r>
              <a:rPr lang="en-US" sz="24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valid for igneous rocks with MgO &gt; 3 mass % and with K</a:t>
            </a:r>
            <a:r>
              <a:rPr lang="en-US" sz="2400" baseline="-250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O+Na</a:t>
            </a:r>
            <a:r>
              <a:rPr lang="en-US" sz="2400" baseline="-250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&gt; 3 mass %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lang="it-IT" sz="24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>
              <a:spcAft>
                <a:spcPts val="600"/>
              </a:spcAft>
            </a:pPr>
            <a:endParaRPr lang="en-US" sz="14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77800" indent="-177800">
              <a:spcAft>
                <a:spcPts val="600"/>
              </a:spcAft>
            </a:pPr>
            <a:r>
              <a:rPr lang="en-US" sz="28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Ultrapotassic series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– Rocks with &gt; 3 mass %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and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O/Na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&gt; 2.</a:t>
            </a:r>
            <a:endParaRPr lang="it-IT" sz="24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77800" indent="-177800">
              <a:spcAft>
                <a:spcPts val="600"/>
              </a:spcAft>
            </a:pPr>
            <a:r>
              <a:rPr lang="en-US" sz="28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Potassic series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– Rocks with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O/Na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between 1 and 2 and with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O+Na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&gt; 3 mass %.</a:t>
            </a:r>
            <a:endParaRPr lang="it-IT" sz="24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77800" indent="-177800">
              <a:spcAft>
                <a:spcPts val="600"/>
              </a:spcAft>
            </a:pPr>
            <a:r>
              <a:rPr lang="en-US" sz="28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Transitional series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– Rocks with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O/Na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&lt; 1,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O/(Na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-2) &gt; 1 and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O+Na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&gt; 3 mass %.</a:t>
            </a:r>
            <a:endParaRPr lang="it-IT" sz="24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77800" indent="-177800">
              <a:spcAft>
                <a:spcPts val="600"/>
              </a:spcAft>
            </a:pPr>
            <a:r>
              <a:rPr lang="en-US" sz="28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Sodic series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– Rocks with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O/Na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&gt; 0.25, with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O/(Na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-2) &lt; 1 and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O+Na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&gt; 3 mass %.</a:t>
            </a:r>
            <a:endParaRPr lang="it-IT" sz="24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177800" indent="-177800">
              <a:spcAft>
                <a:spcPts val="600"/>
              </a:spcAft>
            </a:pPr>
            <a:r>
              <a:rPr lang="en-US" sz="28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Ultrasodic series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– Rocks with K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O/Na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&lt; 0.25 and Na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&gt; 4 mass %.</a:t>
            </a:r>
            <a:endParaRPr lang="it-IT" sz="24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9319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5890" y="1389157"/>
            <a:ext cx="3562847" cy="5153744"/>
          </a:xfrm>
          <a:prstGeom prst="rect">
            <a:avLst/>
          </a:prstGeom>
        </p:spPr>
      </p:pic>
      <p:sp>
        <p:nvSpPr>
          <p:cNvPr id="3" name="Rettangolo 2"/>
          <p:cNvSpPr/>
          <p:nvPr/>
        </p:nvSpPr>
        <p:spPr bwMode="auto">
          <a:xfrm>
            <a:off x="2667000" y="1282700"/>
            <a:ext cx="3975100" cy="53086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aphicFrame>
        <p:nvGraphicFramePr>
          <p:cNvPr id="66" name="Grafico 65">
            <a:extLst>
              <a:ext uri="{FF2B5EF4-FFF2-40B4-BE49-F238E27FC236}">
                <a16:creationId xmlns="" xmlns:a16="http://schemas.microsoft.com/office/drawing/2014/main" id="{00000000-0008-0000-0C00-000003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4731933"/>
              </p:ext>
            </p:extLst>
          </p:nvPr>
        </p:nvGraphicFramePr>
        <p:xfrm>
          <a:off x="-152404" y="1368595"/>
          <a:ext cx="5829300" cy="48925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7" name="Rectangle 56"/>
          <p:cNvSpPr>
            <a:spLocks noChangeArrowheads="1"/>
          </p:cNvSpPr>
          <p:nvPr/>
        </p:nvSpPr>
        <p:spPr bwMode="auto">
          <a:xfrm>
            <a:off x="5386853" y="2181457"/>
            <a:ext cx="359839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sum of alkalis has to be at least 3 wt%.</a:t>
            </a:r>
          </a:p>
        </p:txBody>
      </p:sp>
      <p:sp>
        <p:nvSpPr>
          <p:cNvPr id="71" name="Rectangle 56"/>
          <p:cNvSpPr>
            <a:spLocks noChangeArrowheads="1"/>
          </p:cNvSpPr>
          <p:nvPr/>
        </p:nvSpPr>
        <p:spPr bwMode="auto">
          <a:xfrm>
            <a:off x="5386853" y="2956157"/>
            <a:ext cx="3598397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Ultrapotassic rocks: at least 3 wt% K</a:t>
            </a:r>
            <a:r>
              <a:rPr lang="en-GB" sz="2000" baseline="-25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</a:p>
        </p:txBody>
      </p:sp>
      <p:cxnSp>
        <p:nvCxnSpPr>
          <p:cNvPr id="72" name="Connettore 1 71"/>
          <p:cNvCxnSpPr/>
          <p:nvPr/>
        </p:nvCxnSpPr>
        <p:spPr bwMode="auto">
          <a:xfrm>
            <a:off x="528633" y="4394993"/>
            <a:ext cx="726282" cy="0"/>
          </a:xfrm>
          <a:prstGeom prst="line">
            <a:avLst/>
          </a:prstGeom>
          <a:noFill/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5" name="Rectangle 56"/>
          <p:cNvSpPr>
            <a:spLocks noChangeArrowheads="1"/>
          </p:cNvSpPr>
          <p:nvPr/>
        </p:nvSpPr>
        <p:spPr bwMode="auto">
          <a:xfrm>
            <a:off x="6273800" y="3257782"/>
            <a:ext cx="167640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</a:t>
            </a:r>
            <a:r>
              <a:rPr lang="en-GB" sz="14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2000" baseline="-25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O/Na</a:t>
            </a:r>
            <a:r>
              <a:rPr lang="en-GB" sz="2000" baseline="-25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14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&gt;2</a:t>
            </a:r>
          </a:p>
        </p:txBody>
      </p:sp>
      <p:cxnSp>
        <p:nvCxnSpPr>
          <p:cNvPr id="76" name="Connettore 1 75"/>
          <p:cNvCxnSpPr/>
          <p:nvPr/>
        </p:nvCxnSpPr>
        <p:spPr bwMode="auto">
          <a:xfrm flipV="1">
            <a:off x="1250156" y="1620839"/>
            <a:ext cx="1712115" cy="2783680"/>
          </a:xfrm>
          <a:prstGeom prst="line">
            <a:avLst/>
          </a:prstGeom>
          <a:noFill/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9" name="Rectangle 56"/>
          <p:cNvSpPr>
            <a:spLocks noChangeArrowheads="1"/>
          </p:cNvSpPr>
          <p:nvPr/>
        </p:nvSpPr>
        <p:spPr bwMode="auto">
          <a:xfrm>
            <a:off x="5377543" y="3732669"/>
            <a:ext cx="385354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7030A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 rocks: K</a:t>
            </a:r>
            <a:r>
              <a:rPr lang="en-GB" sz="2000" baseline="-25000" dirty="0">
                <a:solidFill>
                  <a:srgbClr val="7030A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7030A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O/Na</a:t>
            </a:r>
            <a:r>
              <a:rPr lang="en-GB" sz="2000" baseline="-25000" dirty="0">
                <a:solidFill>
                  <a:srgbClr val="7030A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7030A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= 1-2</a:t>
            </a:r>
          </a:p>
        </p:txBody>
      </p:sp>
      <p:cxnSp>
        <p:nvCxnSpPr>
          <p:cNvPr id="80" name="Connettore 1 79"/>
          <p:cNvCxnSpPr/>
          <p:nvPr/>
        </p:nvCxnSpPr>
        <p:spPr bwMode="auto">
          <a:xfrm flipV="1">
            <a:off x="1259677" y="1616075"/>
            <a:ext cx="4150519" cy="3364706"/>
          </a:xfrm>
          <a:prstGeom prst="line">
            <a:avLst/>
          </a:prstGeom>
          <a:noFill/>
          <a:ln w="285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3" name="Rectangle 56"/>
          <p:cNvSpPr>
            <a:spLocks noChangeArrowheads="1"/>
          </p:cNvSpPr>
          <p:nvPr/>
        </p:nvSpPr>
        <p:spPr bwMode="auto">
          <a:xfrm>
            <a:off x="5377543" y="4205289"/>
            <a:ext cx="385354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Transitional</a:t>
            </a:r>
            <a:r>
              <a:rPr lang="en-GB" sz="14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rocks:</a:t>
            </a:r>
            <a:r>
              <a:rPr lang="en-GB" sz="14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2000" baseline="-25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O/Na</a:t>
            </a:r>
            <a:r>
              <a:rPr lang="en-GB" sz="2000" baseline="-25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14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&lt;1</a:t>
            </a:r>
            <a:r>
              <a:rPr lang="en-GB" sz="16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 </a:t>
            </a:r>
            <a:r>
              <a:rPr lang="en-GB" sz="2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 K</a:t>
            </a:r>
            <a:r>
              <a:rPr lang="en-GB" sz="2000" baseline="-25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O/(Na</a:t>
            </a:r>
            <a:r>
              <a:rPr lang="en-GB" sz="2000" baseline="-25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O-2) &gt;1</a:t>
            </a:r>
          </a:p>
        </p:txBody>
      </p:sp>
      <p:cxnSp>
        <p:nvCxnSpPr>
          <p:cNvPr id="84" name="Connettore 1 83"/>
          <p:cNvCxnSpPr/>
          <p:nvPr/>
        </p:nvCxnSpPr>
        <p:spPr bwMode="auto">
          <a:xfrm flipV="1">
            <a:off x="1745452" y="2406650"/>
            <a:ext cx="3671094" cy="2974181"/>
          </a:xfrm>
          <a:prstGeom prst="line">
            <a:avLst/>
          </a:prstGeom>
          <a:noFill/>
          <a:ln w="28575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6" name="Rectangle 56"/>
          <p:cNvSpPr>
            <a:spLocks noChangeArrowheads="1"/>
          </p:cNvSpPr>
          <p:nvPr/>
        </p:nvSpPr>
        <p:spPr bwMode="auto">
          <a:xfrm>
            <a:off x="5377543" y="4987245"/>
            <a:ext cx="385354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Sodic rocks: K</a:t>
            </a:r>
            <a:r>
              <a:rPr lang="en-GB" sz="2000" baseline="-250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O/(Na</a:t>
            </a:r>
            <a:r>
              <a:rPr lang="en-GB" sz="2000" baseline="-250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O-2) &lt;1 and K</a:t>
            </a:r>
            <a:r>
              <a:rPr lang="en-GB" sz="2000" baseline="-250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O/(Na</a:t>
            </a:r>
            <a:r>
              <a:rPr lang="en-GB" sz="2000" baseline="-250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O) &gt;0.25</a:t>
            </a:r>
          </a:p>
        </p:txBody>
      </p:sp>
      <p:sp>
        <p:nvSpPr>
          <p:cNvPr id="89" name="Rectangle 56"/>
          <p:cNvSpPr>
            <a:spLocks noChangeArrowheads="1"/>
          </p:cNvSpPr>
          <p:nvPr/>
        </p:nvSpPr>
        <p:spPr bwMode="auto">
          <a:xfrm>
            <a:off x="5377543" y="5769203"/>
            <a:ext cx="385354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Ultrasodic rocks: K</a:t>
            </a:r>
            <a:r>
              <a:rPr lang="en-GB" sz="2000" baseline="-25000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O/(Na</a:t>
            </a:r>
            <a:r>
              <a:rPr lang="en-GB" sz="2000" baseline="-25000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O) &lt;0.25</a:t>
            </a:r>
          </a:p>
        </p:txBody>
      </p:sp>
      <p:sp>
        <p:nvSpPr>
          <p:cNvPr id="90" name="Rectangle 56"/>
          <p:cNvSpPr>
            <a:spLocks noChangeArrowheads="1"/>
          </p:cNvSpPr>
          <p:nvPr/>
        </p:nvSpPr>
        <p:spPr bwMode="auto">
          <a:xfrm>
            <a:off x="5377544" y="6063114"/>
            <a:ext cx="161108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 Na</a:t>
            </a:r>
            <a:r>
              <a:rPr lang="en-GB" sz="2000" baseline="-25000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rgbClr val="FF00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&gt;4</a:t>
            </a:r>
          </a:p>
        </p:txBody>
      </p:sp>
      <p:sp>
        <p:nvSpPr>
          <p:cNvPr id="91" name="CasellaDiTesto 1"/>
          <p:cNvSpPr txBox="1"/>
          <p:nvPr/>
        </p:nvSpPr>
        <p:spPr>
          <a:xfrm>
            <a:off x="486264" y="4975636"/>
            <a:ext cx="1237029" cy="523220"/>
          </a:xfrm>
          <a:prstGeom prst="rect">
            <a:avLst/>
          </a:prstGeom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GB" sz="1400" b="1" noProof="0" dirty="0">
                <a:solidFill>
                  <a:schemeClr val="bg1"/>
                </a:solidFill>
              </a:rPr>
              <a:t>Certainly not alkaline</a:t>
            </a:r>
          </a:p>
        </p:txBody>
      </p:sp>
      <p:sp>
        <p:nvSpPr>
          <p:cNvPr id="92" name="CasellaDiTesto 1"/>
          <p:cNvSpPr txBox="1"/>
          <p:nvPr/>
        </p:nvSpPr>
        <p:spPr>
          <a:xfrm rot="18060000">
            <a:off x="604333" y="3108317"/>
            <a:ext cx="2267821" cy="307777"/>
          </a:xfrm>
          <a:prstGeom prst="rect">
            <a:avLst/>
          </a:prstGeom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400" i="1" noProof="0" dirty="0">
                <a:solidFill>
                  <a:schemeClr val="bg1"/>
                </a:solidFill>
              </a:rPr>
              <a:t>K</a:t>
            </a:r>
            <a:r>
              <a:rPr lang="en-GB" sz="1400" i="1" baseline="-25000" noProof="0" dirty="0">
                <a:solidFill>
                  <a:schemeClr val="bg1"/>
                </a:solidFill>
              </a:rPr>
              <a:t>2</a:t>
            </a:r>
            <a:r>
              <a:rPr lang="en-GB" sz="1400" i="1" noProof="0" dirty="0">
                <a:solidFill>
                  <a:schemeClr val="bg1"/>
                </a:solidFill>
              </a:rPr>
              <a:t>O/Na</a:t>
            </a:r>
            <a:r>
              <a:rPr lang="en-GB" sz="1400" i="1" baseline="-25000" noProof="0" dirty="0">
                <a:solidFill>
                  <a:schemeClr val="bg1"/>
                </a:solidFill>
              </a:rPr>
              <a:t>2</a:t>
            </a:r>
            <a:r>
              <a:rPr lang="en-GB" sz="1400" i="1" noProof="0" dirty="0">
                <a:solidFill>
                  <a:schemeClr val="bg1"/>
                </a:solidFill>
              </a:rPr>
              <a:t>O = 2</a:t>
            </a:r>
          </a:p>
        </p:txBody>
      </p:sp>
      <p:sp>
        <p:nvSpPr>
          <p:cNvPr id="93" name="CasellaDiTesto 1"/>
          <p:cNvSpPr txBox="1"/>
          <p:nvPr/>
        </p:nvSpPr>
        <p:spPr>
          <a:xfrm rot="19274755">
            <a:off x="1290134" y="3652601"/>
            <a:ext cx="2267821" cy="307777"/>
          </a:xfrm>
          <a:prstGeom prst="rect">
            <a:avLst/>
          </a:prstGeom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400" i="1" noProof="0" dirty="0">
                <a:solidFill>
                  <a:schemeClr val="bg1"/>
                </a:solidFill>
              </a:rPr>
              <a:t>K</a:t>
            </a:r>
            <a:r>
              <a:rPr lang="en-GB" sz="1400" i="1" baseline="-25000" noProof="0" dirty="0">
                <a:solidFill>
                  <a:schemeClr val="bg1"/>
                </a:solidFill>
              </a:rPr>
              <a:t>2</a:t>
            </a:r>
            <a:r>
              <a:rPr lang="en-GB" sz="1400" i="1" noProof="0" dirty="0">
                <a:solidFill>
                  <a:schemeClr val="bg1"/>
                </a:solidFill>
              </a:rPr>
              <a:t>O/Na</a:t>
            </a:r>
            <a:r>
              <a:rPr lang="en-GB" sz="1400" i="1" baseline="-25000" noProof="0" dirty="0">
                <a:solidFill>
                  <a:schemeClr val="bg1"/>
                </a:solidFill>
              </a:rPr>
              <a:t>2</a:t>
            </a:r>
            <a:r>
              <a:rPr lang="en-GB" sz="1400" i="1" noProof="0" dirty="0">
                <a:solidFill>
                  <a:schemeClr val="bg1"/>
                </a:solidFill>
              </a:rPr>
              <a:t>O = 1</a:t>
            </a:r>
          </a:p>
        </p:txBody>
      </p:sp>
      <p:sp>
        <p:nvSpPr>
          <p:cNvPr id="94" name="CasellaDiTesto 1"/>
          <p:cNvSpPr txBox="1"/>
          <p:nvPr/>
        </p:nvSpPr>
        <p:spPr>
          <a:xfrm rot="19274755">
            <a:off x="1746928" y="4275716"/>
            <a:ext cx="1754522" cy="307777"/>
          </a:xfrm>
          <a:prstGeom prst="rect">
            <a:avLst/>
          </a:prstGeom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400" i="1" noProof="0" dirty="0">
                <a:solidFill>
                  <a:schemeClr val="bg1"/>
                </a:solidFill>
              </a:rPr>
              <a:t>K</a:t>
            </a:r>
            <a:r>
              <a:rPr lang="en-GB" sz="1400" i="1" baseline="-25000" noProof="0" dirty="0">
                <a:solidFill>
                  <a:schemeClr val="bg1"/>
                </a:solidFill>
              </a:rPr>
              <a:t>2</a:t>
            </a:r>
            <a:r>
              <a:rPr lang="en-GB" sz="1400" i="1" noProof="0" dirty="0">
                <a:solidFill>
                  <a:schemeClr val="bg1"/>
                </a:solidFill>
              </a:rPr>
              <a:t>O/(Na</a:t>
            </a:r>
            <a:r>
              <a:rPr lang="en-GB" sz="1400" i="1" baseline="-25000" noProof="0" dirty="0">
                <a:solidFill>
                  <a:schemeClr val="bg1"/>
                </a:solidFill>
              </a:rPr>
              <a:t>2</a:t>
            </a:r>
            <a:r>
              <a:rPr lang="en-GB" sz="1400" i="1" noProof="0" dirty="0">
                <a:solidFill>
                  <a:schemeClr val="bg1"/>
                </a:solidFill>
              </a:rPr>
              <a:t>O-2) = 1</a:t>
            </a:r>
          </a:p>
        </p:txBody>
      </p:sp>
      <p:sp>
        <p:nvSpPr>
          <p:cNvPr id="95" name="CasellaDiTesto 1"/>
          <p:cNvSpPr txBox="1"/>
          <p:nvPr/>
        </p:nvSpPr>
        <p:spPr>
          <a:xfrm rot="20832564">
            <a:off x="2454907" y="4610545"/>
            <a:ext cx="2267821" cy="307777"/>
          </a:xfrm>
          <a:prstGeom prst="rect">
            <a:avLst/>
          </a:prstGeom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1400" i="1" noProof="0" dirty="0">
                <a:solidFill>
                  <a:schemeClr val="bg1"/>
                </a:solidFill>
              </a:rPr>
              <a:t>K</a:t>
            </a:r>
            <a:r>
              <a:rPr lang="en-GB" sz="1400" i="1" baseline="-25000" noProof="0" dirty="0">
                <a:solidFill>
                  <a:schemeClr val="bg1"/>
                </a:solidFill>
              </a:rPr>
              <a:t>2</a:t>
            </a:r>
            <a:r>
              <a:rPr lang="en-GB" sz="1400" i="1" noProof="0" dirty="0">
                <a:solidFill>
                  <a:schemeClr val="bg1"/>
                </a:solidFill>
              </a:rPr>
              <a:t>O/Na</a:t>
            </a:r>
            <a:r>
              <a:rPr lang="en-GB" sz="1400" i="1" baseline="-25000" noProof="0" dirty="0">
                <a:solidFill>
                  <a:schemeClr val="bg1"/>
                </a:solidFill>
              </a:rPr>
              <a:t>2</a:t>
            </a:r>
            <a:r>
              <a:rPr lang="en-GB" sz="1400" i="1" noProof="0" dirty="0">
                <a:solidFill>
                  <a:schemeClr val="bg1"/>
                </a:solidFill>
              </a:rPr>
              <a:t>O = 0.25</a:t>
            </a:r>
          </a:p>
        </p:txBody>
      </p:sp>
      <p:cxnSp>
        <p:nvCxnSpPr>
          <p:cNvPr id="5" name="Connettore 1 4"/>
          <p:cNvCxnSpPr/>
          <p:nvPr/>
        </p:nvCxnSpPr>
        <p:spPr bwMode="auto">
          <a:xfrm>
            <a:off x="526253" y="4392613"/>
            <a:ext cx="1464468" cy="1188243"/>
          </a:xfrm>
          <a:prstGeom prst="line">
            <a:avLst/>
          </a:prstGeom>
          <a:noFill/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Connettore 1 95"/>
          <p:cNvCxnSpPr/>
          <p:nvPr/>
        </p:nvCxnSpPr>
        <p:spPr bwMode="auto">
          <a:xfrm flipH="1">
            <a:off x="2481597" y="5181600"/>
            <a:ext cx="0" cy="399256"/>
          </a:xfrm>
          <a:prstGeom prst="line">
            <a:avLst/>
          </a:prstGeom>
          <a:noFill/>
          <a:ln w="28575" cap="flat" cmpd="sng" algn="ctr">
            <a:solidFill>
              <a:srgbClr val="FF006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9" name="Rectangle 56"/>
          <p:cNvSpPr>
            <a:spLocks noChangeArrowheads="1"/>
          </p:cNvSpPr>
          <p:nvPr/>
        </p:nvSpPr>
        <p:spPr bwMode="auto">
          <a:xfrm>
            <a:off x="5421086" y="1365029"/>
            <a:ext cx="372291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rock must plot in the alkaline field of the TAS diagram </a:t>
            </a:r>
          </a:p>
        </p:txBody>
      </p:sp>
      <p:sp>
        <p:nvSpPr>
          <p:cNvPr id="100" name="Rectangle 56"/>
          <p:cNvSpPr>
            <a:spLocks noChangeArrowheads="1"/>
          </p:cNvSpPr>
          <p:nvPr/>
        </p:nvSpPr>
        <p:spPr bwMode="auto">
          <a:xfrm>
            <a:off x="7683495" y="3257782"/>
            <a:ext cx="1517655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</a:t>
            </a:r>
            <a:r>
              <a:rPr lang="en-GB" sz="14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</a:t>
            </a:r>
            <a:r>
              <a:rPr lang="en-GB" sz="14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000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&gt;3</a:t>
            </a:r>
          </a:p>
        </p:txBody>
      </p:sp>
      <p:sp>
        <p:nvSpPr>
          <p:cNvPr id="28" name="Rectangle 3"/>
          <p:cNvSpPr>
            <a:spLocks noChangeArrowheads="1"/>
          </p:cNvSpPr>
          <p:nvPr/>
        </p:nvSpPr>
        <p:spPr bwMode="auto">
          <a:xfrm>
            <a:off x="0" y="12700"/>
            <a:ext cx="9144000" cy="124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4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Alkaline Rocks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Subdivision in sodic and potassic series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cxnSp>
        <p:nvCxnSpPr>
          <p:cNvPr id="87" name="Connettore 1 86"/>
          <p:cNvCxnSpPr/>
          <p:nvPr/>
        </p:nvCxnSpPr>
        <p:spPr bwMode="auto">
          <a:xfrm flipV="1">
            <a:off x="2474795" y="4586514"/>
            <a:ext cx="2935405" cy="598375"/>
          </a:xfrm>
          <a:prstGeom prst="line">
            <a:avLst/>
          </a:prstGeom>
          <a:noFill/>
          <a:ln w="2857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55223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Graphic spid="66" grpId="0">
        <p:bldAsOne/>
      </p:bldGraphic>
      <p:bldP spid="67" grpId="0"/>
      <p:bldP spid="71" grpId="0"/>
      <p:bldP spid="75" grpId="0"/>
      <p:bldP spid="79" grpId="0"/>
      <p:bldP spid="83" grpId="0"/>
      <p:bldP spid="86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9" grpId="0"/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Text Box 2"/>
          <p:cNvSpPr txBox="1">
            <a:spLocks noChangeArrowheads="1"/>
          </p:cNvSpPr>
          <p:nvPr/>
        </p:nvSpPr>
        <p:spPr bwMode="auto">
          <a:xfrm>
            <a:off x="15875" y="15875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Sodic Rocks</a:t>
            </a:r>
          </a:p>
        </p:txBody>
      </p:sp>
      <p:sp>
        <p:nvSpPr>
          <p:cNvPr id="4" name="Rectangle 62"/>
          <p:cNvSpPr>
            <a:spLocks noChangeArrowheads="1"/>
          </p:cNvSpPr>
          <p:nvPr/>
        </p:nvSpPr>
        <p:spPr bwMode="auto">
          <a:xfrm>
            <a:off x="204952" y="633413"/>
            <a:ext cx="8939048" cy="6047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More than 90% of the alkaline rocks on Earth.</a:t>
            </a:r>
          </a:p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Commonly SiO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-undersaturated.</a:t>
            </a:r>
            <a:endParaRPr lang="en-GB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 most typical modal (but not necessary present) foid is nepheline.</a:t>
            </a:r>
          </a:p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Other typical minerals are clinopyroxene ± plagioclase ± olivine ±K-feldspar ± Ti-magnetite ± sodic amphibole. Quartz present only in the evolved terms.</a:t>
            </a:r>
            <a:endParaRPr lang="en-GB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Type locality: Hawaiian Islands (</a:t>
            </a:r>
            <a:r>
              <a:rPr lang="en-GB" sz="22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even thought that alkaline sodic rocks represent less than 10% in volume of the igneous rocks of these islands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</a:p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From a tectonic point of view they are always associated to continental rifts or continental/oceanic intraplate settings.</a:t>
            </a:r>
          </a:p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Never found along active margins (subduction zones) or passive margins (e.g., MORB).</a:t>
            </a:r>
            <a:endParaRPr lang="en-GB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High HFSE content (</a:t>
            </a:r>
            <a:r>
              <a:rPr lang="en-GB" sz="2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TiTaN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anomaly) and low LILE/HFSE ratios.</a:t>
            </a:r>
          </a:p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Often with particular isotopic values (e.g. </a:t>
            </a:r>
            <a:r>
              <a:rPr lang="en-GB" sz="22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87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Sr/</a:t>
            </a:r>
            <a:r>
              <a:rPr lang="en-GB" sz="22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86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 &lt;BSE e </a:t>
            </a:r>
            <a:r>
              <a:rPr lang="en-GB" sz="22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143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Nd/</a:t>
            </a:r>
            <a:r>
              <a:rPr lang="en-GB" sz="22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144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Nd &gt;ChUR).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BSE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</a:t>
            </a:r>
            <a:r>
              <a:rPr lang="en-GB" sz="22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Bulk Silicate Earth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;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ChUR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</a:t>
            </a:r>
            <a:r>
              <a:rPr lang="en-GB" sz="22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Chondritic Uniform Reservoir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  <a:endParaRPr lang="en-GB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8900" indent="-88900">
              <a:lnSpc>
                <a:spcPct val="90000"/>
              </a:lnSpc>
              <a:spcAft>
                <a:spcPts val="12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Mantle sources? “Normal” asthenosphere or very deep mantle…</a:t>
            </a:r>
          </a:p>
        </p:txBody>
      </p:sp>
    </p:spTree>
    <p:extLst>
      <p:ext uri="{BB962C8B-B14F-4D97-AF65-F5344CB8AC3E}">
        <p14:creationId xmlns:p14="http://schemas.microsoft.com/office/powerpoint/2010/main" val="2584178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8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8578" grpId="0"/>
      <p:bldP spid="4" grpId="0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  <p:sp>
        <p:nvSpPr>
          <p:cNvPr id="406531" name="Text Box 3"/>
          <p:cNvSpPr txBox="1">
            <a:spLocks noChangeArrowheads="1"/>
          </p:cNvSpPr>
          <p:nvPr/>
        </p:nvSpPr>
        <p:spPr bwMode="auto">
          <a:xfrm>
            <a:off x="204952" y="763133"/>
            <a:ext cx="8939048" cy="56015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Volumetrically insignificant.</a:t>
            </a: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One of the most intriguing arguments in experimental petrology.</a:t>
            </a: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From strongly SiO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undersaturated to SiO</a:t>
            </a:r>
            <a:r>
              <a:rPr lang="en-GB" sz="2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oversaturated.</a:t>
            </a: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Typical foid: leucite.</a:t>
            </a: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Found both along active margins (subduction zones) and in continental rifts. </a:t>
            </a:r>
            <a:r>
              <a:rPr lang="en-GB" sz="2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Rarely found in oceanic intraplate settings and never found along passive margins 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 MORB).</a:t>
            </a: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Occasionally associated with ore minerals.</a:t>
            </a: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 mantle source cannot be a “normal” lherzolite (rocks have too much K).</a:t>
            </a: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To explain the high K content, it is necessary to hypothesize a source with some K-bearing mineral entering the melt (e.g., phlogopite or K-richterite).</a:t>
            </a:r>
            <a:endParaRPr lang="en-GB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Typically show low HFSE content and high LILE/HFSE ratios. </a:t>
            </a: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High content of incompatible trace elements.</a:t>
            </a:r>
            <a:endParaRPr lang="en-GB" sz="2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87313" indent="-87313">
              <a:spcAft>
                <a:spcPts val="600"/>
              </a:spcAft>
              <a:buFontTx/>
              <a:buChar char="-"/>
              <a:defRPr/>
            </a:pP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Often show </a:t>
            </a:r>
            <a:r>
              <a:rPr lang="en-GB" sz="22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87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Sr/</a:t>
            </a:r>
            <a:r>
              <a:rPr lang="en-GB" sz="22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86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Sr &gt;BSE and </a:t>
            </a:r>
            <a:r>
              <a:rPr lang="en-GB" sz="22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143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Nd/</a:t>
            </a:r>
            <a:r>
              <a:rPr lang="en-GB" sz="22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144</a:t>
            </a:r>
            <a:r>
              <a:rPr lang="en-GB" sz="2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Nd &lt;ChUR.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6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6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06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065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065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065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065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065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065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065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065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065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6530" grpId="0"/>
      <p:bldP spid="406531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0" y="61913"/>
            <a:ext cx="9144000" cy="8402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GB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sp>
        <p:nvSpPr>
          <p:cNvPr id="123909" name="Rectangle 5"/>
          <p:cNvSpPr>
            <a:spLocks noChangeArrowheads="1"/>
          </p:cNvSpPr>
          <p:nvPr/>
        </p:nvSpPr>
        <p:spPr bwMode="auto">
          <a:xfrm>
            <a:off x="0" y="645207"/>
            <a:ext cx="9144000" cy="570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1. Principles of classification of the igneous rocks</a:t>
            </a:r>
          </a:p>
        </p:txBody>
      </p:sp>
      <p:sp>
        <p:nvSpPr>
          <p:cNvPr id="123910" name="Rectangle 6"/>
          <p:cNvSpPr>
            <a:spLocks noChangeArrowheads="1"/>
          </p:cNvSpPr>
          <p:nvPr/>
        </p:nvSpPr>
        <p:spPr bwMode="auto">
          <a:xfrm>
            <a:off x="635000" y="1018947"/>
            <a:ext cx="8483600" cy="53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Is it possible to classify igneous rocks in terms of plate tectonics?</a:t>
            </a:r>
          </a:p>
        </p:txBody>
      </p:sp>
      <p:sp>
        <p:nvSpPr>
          <p:cNvPr id="123912" name="Rectangle 8"/>
          <p:cNvSpPr>
            <a:spLocks noChangeArrowheads="1"/>
          </p:cNvSpPr>
          <p:nvPr/>
        </p:nvSpPr>
        <p:spPr bwMode="auto">
          <a:xfrm>
            <a:off x="0" y="1487259"/>
            <a:ext cx="91440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534988" indent="-449263"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2. Volatile-free mantle melting (focus on Mid Ocean Ridges)</a:t>
            </a:r>
          </a:p>
        </p:txBody>
      </p:sp>
      <p:sp>
        <p:nvSpPr>
          <p:cNvPr id="123913" name="Rectangle 9"/>
          <p:cNvSpPr>
            <a:spLocks noChangeArrowheads="1"/>
          </p:cNvSpPr>
          <p:nvPr/>
        </p:nvSpPr>
        <p:spPr bwMode="auto">
          <a:xfrm>
            <a:off x="0" y="2251755"/>
            <a:ext cx="914400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534988" indent="-449263"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3. Geothermal gradient</a:t>
            </a:r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3021693"/>
            <a:ext cx="9144000" cy="570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4. Adiabatic gradient</a:t>
            </a: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0" y="3852749"/>
            <a:ext cx="9144000" cy="570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5. Mantle Potential Temperature</a:t>
            </a:r>
          </a:p>
        </p:txBody>
      </p:sp>
      <p:sp>
        <p:nvSpPr>
          <p:cNvPr id="10" name="Rectangle 6"/>
          <p:cNvSpPr>
            <a:spLocks noChangeArrowheads="1"/>
          </p:cNvSpPr>
          <p:nvPr/>
        </p:nvSpPr>
        <p:spPr bwMode="auto">
          <a:xfrm>
            <a:off x="635000" y="1793647"/>
            <a:ext cx="8483600" cy="53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initial conditions to use? Is mantle really volatile-free?</a:t>
            </a:r>
          </a:p>
        </p:txBody>
      </p:sp>
      <p:sp>
        <p:nvSpPr>
          <p:cNvPr id="11" name="Rectangle 6"/>
          <p:cNvSpPr>
            <a:spLocks noChangeArrowheads="1"/>
          </p:cNvSpPr>
          <p:nvPr/>
        </p:nvSpPr>
        <p:spPr bwMode="auto">
          <a:xfrm>
            <a:off x="635000" y="2555647"/>
            <a:ext cx="8483600" cy="5724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How does temperature vary in Earth’s interior?</a:t>
            </a: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635000" y="3393847"/>
            <a:ext cx="8483600" cy="53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the relation between geotherm and adiabat?</a:t>
            </a:r>
          </a:p>
        </p:txBody>
      </p:sp>
      <p:sp>
        <p:nvSpPr>
          <p:cNvPr id="13" name="Rectangle 6"/>
          <p:cNvSpPr>
            <a:spLocks noChangeArrowheads="1"/>
          </p:cNvSpPr>
          <p:nvPr/>
        </p:nvSpPr>
        <p:spPr bwMode="auto">
          <a:xfrm>
            <a:off x="635000" y="4280694"/>
            <a:ext cx="8483600" cy="53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does this parameter calculate? Is it easy to determine?</a:t>
            </a:r>
          </a:p>
        </p:txBody>
      </p:sp>
      <p:sp>
        <p:nvSpPr>
          <p:cNvPr id="14" name="Rectangle 3"/>
          <p:cNvSpPr>
            <a:spLocks noChangeArrowheads="1"/>
          </p:cNvSpPr>
          <p:nvPr/>
        </p:nvSpPr>
        <p:spPr bwMode="auto">
          <a:xfrm>
            <a:off x="0" y="4752181"/>
            <a:ext cx="9144000" cy="570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6. Melting fluxed by volatiles</a:t>
            </a:r>
          </a:p>
        </p:txBody>
      </p:sp>
      <p:sp>
        <p:nvSpPr>
          <p:cNvPr id="15" name="Rectangle 6"/>
          <p:cNvSpPr>
            <a:spLocks noChangeArrowheads="1"/>
          </p:cNvSpPr>
          <p:nvPr/>
        </p:nvSpPr>
        <p:spPr bwMode="auto">
          <a:xfrm>
            <a:off x="635000" y="5180126"/>
            <a:ext cx="8483600" cy="53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happens in subduction zones? The role of C and H</a:t>
            </a:r>
          </a:p>
        </p:txBody>
      </p:sp>
      <p:sp>
        <p:nvSpPr>
          <p:cNvPr id="16" name="Rectangle 3"/>
          <p:cNvSpPr>
            <a:spLocks noChangeArrowheads="1"/>
          </p:cNvSpPr>
          <p:nvPr/>
        </p:nvSpPr>
        <p:spPr bwMode="auto">
          <a:xfrm>
            <a:off x="0" y="5641181"/>
            <a:ext cx="9144000" cy="570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6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7. Chemical Geodynamics</a:t>
            </a:r>
          </a:p>
        </p:txBody>
      </p:sp>
      <p:sp>
        <p:nvSpPr>
          <p:cNvPr id="17" name="Rectangle 6"/>
          <p:cNvSpPr>
            <a:spLocks noChangeArrowheads="1"/>
          </p:cNvSpPr>
          <p:nvPr/>
        </p:nvSpPr>
        <p:spPr bwMode="auto">
          <a:xfrm>
            <a:off x="635000" y="6069126"/>
            <a:ext cx="6994525" cy="53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>
              <a:lnSpc>
                <a:spcPct val="130000"/>
              </a:lnSpc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Rb-Sr, Sm-Nd, U-Th-Pb, U-Th-He isotopic systematics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39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3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3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09" grpId="0" build="p" bldLvl="5"/>
      <p:bldP spid="123910" grpId="0" build="p" bldLvl="5"/>
      <p:bldP spid="123912" grpId="0" build="p" bldLvl="5"/>
      <p:bldP spid="123913" grpId="0" build="p" bldLvl="5"/>
      <p:bldP spid="8" grpId="0" build="p" bldLvl="5"/>
      <p:bldP spid="9" grpId="0" build="p" bldLvl="5"/>
      <p:bldP spid="10" grpId="0" build="p" bldLvl="5"/>
      <p:bldP spid="11" grpId="0" build="p" bldLvl="5"/>
      <p:bldP spid="12" grpId="0" build="p" bldLvl="5"/>
      <p:bldP spid="13" grpId="0" build="p" bldLvl="5"/>
      <p:bldP spid="14" grpId="0" build="p" bldLvl="5"/>
      <p:bldP spid="15" grpId="0" build="p" bldLvl="5"/>
      <p:bldP spid="16" grpId="0" build="p" bldLvl="5"/>
      <p:bldP spid="17" grpId="0" build="p" bldLvl="5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2478088" y="839788"/>
            <a:ext cx="6592887" cy="5240337"/>
            <a:chOff x="609" y="529"/>
            <a:chExt cx="4153" cy="3301"/>
          </a:xfrm>
          <a:effectLst/>
        </p:grpSpPr>
        <p:sp>
          <p:nvSpPr>
            <p:cNvPr id="418819" name="Rectangle 3"/>
            <p:cNvSpPr>
              <a:spLocks noChangeArrowheads="1"/>
            </p:cNvSpPr>
            <p:nvPr/>
          </p:nvSpPr>
          <p:spPr bwMode="auto">
            <a:xfrm>
              <a:off x="1158" y="648"/>
              <a:ext cx="3598" cy="2713"/>
            </a:xfrm>
            <a:prstGeom prst="rect">
              <a:avLst/>
            </a:prstGeom>
            <a:solidFill>
              <a:srgbClr val="0066FF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20" name="Freeform 4"/>
            <p:cNvSpPr>
              <a:spLocks/>
            </p:cNvSpPr>
            <p:nvPr/>
          </p:nvSpPr>
          <p:spPr bwMode="auto">
            <a:xfrm>
              <a:off x="1163" y="648"/>
              <a:ext cx="1" cy="2713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1" name="Line 5"/>
            <p:cNvSpPr>
              <a:spLocks noChangeShapeType="1"/>
            </p:cNvSpPr>
            <p:nvPr/>
          </p:nvSpPr>
          <p:spPr bwMode="auto">
            <a:xfrm>
              <a:off x="1361" y="648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2" name="Line 6"/>
            <p:cNvSpPr>
              <a:spLocks noChangeShapeType="1"/>
            </p:cNvSpPr>
            <p:nvPr/>
          </p:nvSpPr>
          <p:spPr bwMode="auto">
            <a:xfrm flipV="1">
              <a:off x="1163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3" name="Line 7"/>
            <p:cNvSpPr>
              <a:spLocks noChangeShapeType="1"/>
            </p:cNvSpPr>
            <p:nvPr/>
          </p:nvSpPr>
          <p:spPr bwMode="auto">
            <a:xfrm flipV="1">
              <a:off x="1361" y="3316"/>
              <a:ext cx="2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4" name="Line 8"/>
            <p:cNvSpPr>
              <a:spLocks noChangeShapeType="1"/>
            </p:cNvSpPr>
            <p:nvPr/>
          </p:nvSpPr>
          <p:spPr bwMode="auto">
            <a:xfrm flipV="1">
              <a:off x="15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5" name="Line 9"/>
            <p:cNvSpPr>
              <a:spLocks noChangeShapeType="1"/>
            </p:cNvSpPr>
            <p:nvPr/>
          </p:nvSpPr>
          <p:spPr bwMode="auto">
            <a:xfrm>
              <a:off x="15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6" name="Line 10"/>
            <p:cNvSpPr>
              <a:spLocks noChangeShapeType="1"/>
            </p:cNvSpPr>
            <p:nvPr/>
          </p:nvSpPr>
          <p:spPr bwMode="auto">
            <a:xfrm flipV="1">
              <a:off x="1762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7" name="Line 11"/>
            <p:cNvSpPr>
              <a:spLocks noChangeShapeType="1"/>
            </p:cNvSpPr>
            <p:nvPr/>
          </p:nvSpPr>
          <p:spPr bwMode="auto">
            <a:xfrm>
              <a:off x="1762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8" name="Line 12"/>
            <p:cNvSpPr>
              <a:spLocks noChangeShapeType="1"/>
            </p:cNvSpPr>
            <p:nvPr/>
          </p:nvSpPr>
          <p:spPr bwMode="auto">
            <a:xfrm flipV="1">
              <a:off x="1962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9" name="Line 13"/>
            <p:cNvSpPr>
              <a:spLocks noChangeShapeType="1"/>
            </p:cNvSpPr>
            <p:nvPr/>
          </p:nvSpPr>
          <p:spPr bwMode="auto">
            <a:xfrm>
              <a:off x="1962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0" name="Line 14"/>
            <p:cNvSpPr>
              <a:spLocks noChangeShapeType="1"/>
            </p:cNvSpPr>
            <p:nvPr/>
          </p:nvSpPr>
          <p:spPr bwMode="auto">
            <a:xfrm flipV="1">
              <a:off x="2160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1" name="Line 15"/>
            <p:cNvSpPr>
              <a:spLocks noChangeShapeType="1"/>
            </p:cNvSpPr>
            <p:nvPr/>
          </p:nvSpPr>
          <p:spPr bwMode="auto">
            <a:xfrm>
              <a:off x="2160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2" name="Line 16"/>
            <p:cNvSpPr>
              <a:spLocks noChangeShapeType="1"/>
            </p:cNvSpPr>
            <p:nvPr/>
          </p:nvSpPr>
          <p:spPr bwMode="auto">
            <a:xfrm flipV="1">
              <a:off x="2361" y="3316"/>
              <a:ext cx="2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3" name="Line 17"/>
            <p:cNvSpPr>
              <a:spLocks noChangeShapeType="1"/>
            </p:cNvSpPr>
            <p:nvPr/>
          </p:nvSpPr>
          <p:spPr bwMode="auto">
            <a:xfrm>
              <a:off x="2361" y="648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4" name="Line 18"/>
            <p:cNvSpPr>
              <a:spLocks noChangeShapeType="1"/>
            </p:cNvSpPr>
            <p:nvPr/>
          </p:nvSpPr>
          <p:spPr bwMode="auto">
            <a:xfrm flipV="1">
              <a:off x="2561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5" name="Line 19"/>
            <p:cNvSpPr>
              <a:spLocks noChangeShapeType="1"/>
            </p:cNvSpPr>
            <p:nvPr/>
          </p:nvSpPr>
          <p:spPr bwMode="auto">
            <a:xfrm>
              <a:off x="2561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6" name="Line 20"/>
            <p:cNvSpPr>
              <a:spLocks noChangeShapeType="1"/>
            </p:cNvSpPr>
            <p:nvPr/>
          </p:nvSpPr>
          <p:spPr bwMode="auto">
            <a:xfrm flipV="1">
              <a:off x="2762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7" name="Line 21"/>
            <p:cNvSpPr>
              <a:spLocks noChangeShapeType="1"/>
            </p:cNvSpPr>
            <p:nvPr/>
          </p:nvSpPr>
          <p:spPr bwMode="auto">
            <a:xfrm>
              <a:off x="2762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8" name="Line 22"/>
            <p:cNvSpPr>
              <a:spLocks noChangeShapeType="1"/>
            </p:cNvSpPr>
            <p:nvPr/>
          </p:nvSpPr>
          <p:spPr bwMode="auto">
            <a:xfrm flipV="1">
              <a:off x="2962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9" name="Line 23"/>
            <p:cNvSpPr>
              <a:spLocks noChangeShapeType="1"/>
            </p:cNvSpPr>
            <p:nvPr/>
          </p:nvSpPr>
          <p:spPr bwMode="auto">
            <a:xfrm>
              <a:off x="2962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0" name="Line 24"/>
            <p:cNvSpPr>
              <a:spLocks noChangeShapeType="1"/>
            </p:cNvSpPr>
            <p:nvPr/>
          </p:nvSpPr>
          <p:spPr bwMode="auto">
            <a:xfrm flipV="1">
              <a:off x="31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1" name="Line 25"/>
            <p:cNvSpPr>
              <a:spLocks noChangeShapeType="1"/>
            </p:cNvSpPr>
            <p:nvPr/>
          </p:nvSpPr>
          <p:spPr bwMode="auto">
            <a:xfrm>
              <a:off x="31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2" name="Line 26"/>
            <p:cNvSpPr>
              <a:spLocks noChangeShapeType="1"/>
            </p:cNvSpPr>
            <p:nvPr/>
          </p:nvSpPr>
          <p:spPr bwMode="auto">
            <a:xfrm flipV="1">
              <a:off x="3362" y="3316"/>
              <a:ext cx="1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3" name="Line 27"/>
            <p:cNvSpPr>
              <a:spLocks noChangeShapeType="1"/>
            </p:cNvSpPr>
            <p:nvPr/>
          </p:nvSpPr>
          <p:spPr bwMode="auto">
            <a:xfrm>
              <a:off x="3362" y="648"/>
              <a:ext cx="1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4" name="Line 28"/>
            <p:cNvSpPr>
              <a:spLocks noChangeShapeType="1"/>
            </p:cNvSpPr>
            <p:nvPr/>
          </p:nvSpPr>
          <p:spPr bwMode="auto">
            <a:xfrm flipV="1">
              <a:off x="3561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5" name="Line 29"/>
            <p:cNvSpPr>
              <a:spLocks noChangeShapeType="1"/>
            </p:cNvSpPr>
            <p:nvPr/>
          </p:nvSpPr>
          <p:spPr bwMode="auto">
            <a:xfrm>
              <a:off x="3561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6" name="Line 30"/>
            <p:cNvSpPr>
              <a:spLocks noChangeShapeType="1"/>
            </p:cNvSpPr>
            <p:nvPr/>
          </p:nvSpPr>
          <p:spPr bwMode="auto">
            <a:xfrm flipV="1">
              <a:off x="3762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7" name="Line 31"/>
            <p:cNvSpPr>
              <a:spLocks noChangeShapeType="1"/>
            </p:cNvSpPr>
            <p:nvPr/>
          </p:nvSpPr>
          <p:spPr bwMode="auto">
            <a:xfrm>
              <a:off x="3762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8" name="Line 32"/>
            <p:cNvSpPr>
              <a:spLocks noChangeShapeType="1"/>
            </p:cNvSpPr>
            <p:nvPr/>
          </p:nvSpPr>
          <p:spPr bwMode="auto">
            <a:xfrm flipV="1">
              <a:off x="39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9" name="Line 33"/>
            <p:cNvSpPr>
              <a:spLocks noChangeShapeType="1"/>
            </p:cNvSpPr>
            <p:nvPr/>
          </p:nvSpPr>
          <p:spPr bwMode="auto">
            <a:xfrm>
              <a:off x="39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0" name="Line 34"/>
            <p:cNvSpPr>
              <a:spLocks noChangeShapeType="1"/>
            </p:cNvSpPr>
            <p:nvPr/>
          </p:nvSpPr>
          <p:spPr bwMode="auto">
            <a:xfrm flipV="1">
              <a:off x="41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1" name="Line 35"/>
            <p:cNvSpPr>
              <a:spLocks noChangeShapeType="1"/>
            </p:cNvSpPr>
            <p:nvPr/>
          </p:nvSpPr>
          <p:spPr bwMode="auto">
            <a:xfrm>
              <a:off x="41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2" name="Line 36"/>
            <p:cNvSpPr>
              <a:spLocks noChangeShapeType="1"/>
            </p:cNvSpPr>
            <p:nvPr/>
          </p:nvSpPr>
          <p:spPr bwMode="auto">
            <a:xfrm flipV="1">
              <a:off x="4360" y="3316"/>
              <a:ext cx="2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3" name="Line 37"/>
            <p:cNvSpPr>
              <a:spLocks noChangeShapeType="1"/>
            </p:cNvSpPr>
            <p:nvPr/>
          </p:nvSpPr>
          <p:spPr bwMode="auto">
            <a:xfrm>
              <a:off x="4360" y="648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4" name="Line 38"/>
            <p:cNvSpPr>
              <a:spLocks noChangeShapeType="1"/>
            </p:cNvSpPr>
            <p:nvPr/>
          </p:nvSpPr>
          <p:spPr bwMode="auto">
            <a:xfrm flipV="1">
              <a:off x="4561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5" name="Line 39"/>
            <p:cNvSpPr>
              <a:spLocks noChangeShapeType="1"/>
            </p:cNvSpPr>
            <p:nvPr/>
          </p:nvSpPr>
          <p:spPr bwMode="auto">
            <a:xfrm>
              <a:off x="4561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6" name="Line 40"/>
            <p:cNvSpPr>
              <a:spLocks noChangeShapeType="1"/>
            </p:cNvSpPr>
            <p:nvPr/>
          </p:nvSpPr>
          <p:spPr bwMode="auto">
            <a:xfrm flipV="1">
              <a:off x="47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7" name="Line 41"/>
            <p:cNvSpPr>
              <a:spLocks noChangeShapeType="1"/>
            </p:cNvSpPr>
            <p:nvPr/>
          </p:nvSpPr>
          <p:spPr bwMode="auto">
            <a:xfrm>
              <a:off x="47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8" name="Line 42"/>
            <p:cNvSpPr>
              <a:spLocks noChangeShapeType="1"/>
            </p:cNvSpPr>
            <p:nvPr/>
          </p:nvSpPr>
          <p:spPr bwMode="auto">
            <a:xfrm>
              <a:off x="1163" y="3361"/>
              <a:ext cx="78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9" name="Line 43"/>
            <p:cNvSpPr>
              <a:spLocks noChangeShapeType="1"/>
            </p:cNvSpPr>
            <p:nvPr/>
          </p:nvSpPr>
          <p:spPr bwMode="auto">
            <a:xfrm flipH="1">
              <a:off x="4683" y="3361"/>
              <a:ext cx="78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0" name="Line 44"/>
            <p:cNvSpPr>
              <a:spLocks noChangeShapeType="1"/>
            </p:cNvSpPr>
            <p:nvPr/>
          </p:nvSpPr>
          <p:spPr bwMode="auto">
            <a:xfrm>
              <a:off x="1163" y="3090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1" name="Line 45"/>
            <p:cNvSpPr>
              <a:spLocks noChangeShapeType="1"/>
            </p:cNvSpPr>
            <p:nvPr/>
          </p:nvSpPr>
          <p:spPr bwMode="auto">
            <a:xfrm flipH="1">
              <a:off x="4739" y="3090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2" name="Line 46"/>
            <p:cNvSpPr>
              <a:spLocks noChangeShapeType="1"/>
            </p:cNvSpPr>
            <p:nvPr/>
          </p:nvSpPr>
          <p:spPr bwMode="auto">
            <a:xfrm>
              <a:off x="1163" y="2819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3" name="Line 47"/>
            <p:cNvSpPr>
              <a:spLocks noChangeShapeType="1"/>
            </p:cNvSpPr>
            <p:nvPr/>
          </p:nvSpPr>
          <p:spPr bwMode="auto">
            <a:xfrm flipH="1">
              <a:off x="4730" y="2819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4" name="Line 48"/>
            <p:cNvSpPr>
              <a:spLocks noChangeShapeType="1"/>
            </p:cNvSpPr>
            <p:nvPr/>
          </p:nvSpPr>
          <p:spPr bwMode="auto">
            <a:xfrm>
              <a:off x="1163" y="2547"/>
              <a:ext cx="24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5" name="Line 49"/>
            <p:cNvSpPr>
              <a:spLocks noChangeShapeType="1"/>
            </p:cNvSpPr>
            <p:nvPr/>
          </p:nvSpPr>
          <p:spPr bwMode="auto">
            <a:xfrm flipH="1">
              <a:off x="4739" y="2547"/>
              <a:ext cx="22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6" name="Line 50"/>
            <p:cNvSpPr>
              <a:spLocks noChangeShapeType="1"/>
            </p:cNvSpPr>
            <p:nvPr/>
          </p:nvSpPr>
          <p:spPr bwMode="auto">
            <a:xfrm>
              <a:off x="1163" y="2277"/>
              <a:ext cx="3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7" name="Line 51"/>
            <p:cNvSpPr>
              <a:spLocks noChangeShapeType="1"/>
            </p:cNvSpPr>
            <p:nvPr/>
          </p:nvSpPr>
          <p:spPr bwMode="auto">
            <a:xfrm flipH="1">
              <a:off x="4730" y="2277"/>
              <a:ext cx="3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8" name="Line 52"/>
            <p:cNvSpPr>
              <a:spLocks noChangeShapeType="1"/>
            </p:cNvSpPr>
            <p:nvPr/>
          </p:nvSpPr>
          <p:spPr bwMode="auto">
            <a:xfrm>
              <a:off x="1163" y="2006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9" name="Line 53"/>
            <p:cNvSpPr>
              <a:spLocks noChangeShapeType="1"/>
            </p:cNvSpPr>
            <p:nvPr/>
          </p:nvSpPr>
          <p:spPr bwMode="auto">
            <a:xfrm flipH="1">
              <a:off x="4739" y="2006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0" name="Line 54"/>
            <p:cNvSpPr>
              <a:spLocks noChangeShapeType="1"/>
            </p:cNvSpPr>
            <p:nvPr/>
          </p:nvSpPr>
          <p:spPr bwMode="auto">
            <a:xfrm>
              <a:off x="1163" y="1735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1" name="Line 55"/>
            <p:cNvSpPr>
              <a:spLocks noChangeShapeType="1"/>
            </p:cNvSpPr>
            <p:nvPr/>
          </p:nvSpPr>
          <p:spPr bwMode="auto">
            <a:xfrm flipH="1">
              <a:off x="4730" y="1735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2" name="Line 56"/>
            <p:cNvSpPr>
              <a:spLocks noChangeShapeType="1"/>
            </p:cNvSpPr>
            <p:nvPr/>
          </p:nvSpPr>
          <p:spPr bwMode="auto">
            <a:xfrm>
              <a:off x="1163" y="1464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3" name="Line 57"/>
            <p:cNvSpPr>
              <a:spLocks noChangeShapeType="1"/>
            </p:cNvSpPr>
            <p:nvPr/>
          </p:nvSpPr>
          <p:spPr bwMode="auto">
            <a:xfrm flipH="1">
              <a:off x="4739" y="1464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4" name="Line 58"/>
            <p:cNvSpPr>
              <a:spLocks noChangeShapeType="1"/>
            </p:cNvSpPr>
            <p:nvPr/>
          </p:nvSpPr>
          <p:spPr bwMode="auto">
            <a:xfrm>
              <a:off x="1163" y="1192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5" name="Line 59"/>
            <p:cNvSpPr>
              <a:spLocks noChangeShapeType="1"/>
            </p:cNvSpPr>
            <p:nvPr/>
          </p:nvSpPr>
          <p:spPr bwMode="auto">
            <a:xfrm flipH="1">
              <a:off x="4730" y="1192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6" name="Line 60"/>
            <p:cNvSpPr>
              <a:spLocks noChangeShapeType="1"/>
            </p:cNvSpPr>
            <p:nvPr/>
          </p:nvSpPr>
          <p:spPr bwMode="auto">
            <a:xfrm>
              <a:off x="1163" y="921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7" name="Line 61"/>
            <p:cNvSpPr>
              <a:spLocks noChangeShapeType="1"/>
            </p:cNvSpPr>
            <p:nvPr/>
          </p:nvSpPr>
          <p:spPr bwMode="auto">
            <a:xfrm flipH="1">
              <a:off x="4739" y="921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8" name="Line 62"/>
            <p:cNvSpPr>
              <a:spLocks noChangeShapeType="1"/>
            </p:cNvSpPr>
            <p:nvPr/>
          </p:nvSpPr>
          <p:spPr bwMode="auto">
            <a:xfrm flipH="1">
              <a:off x="4715" y="648"/>
              <a:ext cx="46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9" name="Line 63"/>
            <p:cNvSpPr>
              <a:spLocks noChangeShapeType="1"/>
            </p:cNvSpPr>
            <p:nvPr/>
          </p:nvSpPr>
          <p:spPr bwMode="auto">
            <a:xfrm flipV="1">
              <a:off x="1365" y="1598"/>
              <a:ext cx="1" cy="1763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0" name="Line 64"/>
            <p:cNvSpPr>
              <a:spLocks noChangeShapeType="1"/>
            </p:cNvSpPr>
            <p:nvPr/>
          </p:nvSpPr>
          <p:spPr bwMode="auto">
            <a:xfrm flipV="1">
              <a:off x="1373" y="2439"/>
              <a:ext cx="3388" cy="832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1" name="Line 65"/>
            <p:cNvSpPr>
              <a:spLocks noChangeShapeType="1"/>
            </p:cNvSpPr>
            <p:nvPr/>
          </p:nvSpPr>
          <p:spPr bwMode="auto">
            <a:xfrm flipV="1">
              <a:off x="1373" y="1115"/>
              <a:ext cx="3388" cy="1742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2" name="Line 66"/>
            <p:cNvSpPr>
              <a:spLocks noChangeShapeType="1"/>
            </p:cNvSpPr>
            <p:nvPr/>
          </p:nvSpPr>
          <p:spPr bwMode="auto">
            <a:xfrm flipV="1">
              <a:off x="2062" y="2060"/>
              <a:ext cx="2" cy="1301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3" name="Line 67"/>
            <p:cNvSpPr>
              <a:spLocks noChangeShapeType="1"/>
            </p:cNvSpPr>
            <p:nvPr/>
          </p:nvSpPr>
          <p:spPr bwMode="auto">
            <a:xfrm flipV="1">
              <a:off x="2561" y="1735"/>
              <a:ext cx="2" cy="1559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4" name="Line 68"/>
            <p:cNvSpPr>
              <a:spLocks noChangeShapeType="1"/>
            </p:cNvSpPr>
            <p:nvPr/>
          </p:nvSpPr>
          <p:spPr bwMode="auto">
            <a:xfrm flipV="1">
              <a:off x="3161" y="1572"/>
              <a:ext cx="1" cy="1655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5" name="Text Box 69"/>
            <p:cNvSpPr txBox="1">
              <a:spLocks noChangeArrowheads="1"/>
            </p:cNvSpPr>
            <p:nvPr/>
          </p:nvSpPr>
          <p:spPr bwMode="auto">
            <a:xfrm rot="16200000">
              <a:off x="170" y="1818"/>
              <a:ext cx="116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en-GB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418886" name="Text Box 70"/>
            <p:cNvSpPr txBox="1">
              <a:spLocks noChangeArrowheads="1"/>
            </p:cNvSpPr>
            <p:nvPr/>
          </p:nvSpPr>
          <p:spPr bwMode="auto">
            <a:xfrm>
              <a:off x="1247" y="775"/>
              <a:ext cx="1935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87" name="Text Box 71"/>
            <p:cNvSpPr txBox="1">
              <a:spLocks noChangeArrowheads="1"/>
            </p:cNvSpPr>
            <p:nvPr/>
          </p:nvSpPr>
          <p:spPr bwMode="auto">
            <a:xfrm>
              <a:off x="932" y="529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418888" name="Text Box 72"/>
            <p:cNvSpPr txBox="1">
              <a:spLocks noChangeArrowheads="1"/>
            </p:cNvSpPr>
            <p:nvPr/>
          </p:nvSpPr>
          <p:spPr bwMode="auto">
            <a:xfrm>
              <a:off x="932" y="1615"/>
              <a:ext cx="399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418889" name="Text Box 73"/>
            <p:cNvSpPr txBox="1">
              <a:spLocks noChangeArrowheads="1"/>
            </p:cNvSpPr>
            <p:nvPr/>
          </p:nvSpPr>
          <p:spPr bwMode="auto">
            <a:xfrm>
              <a:off x="932" y="1072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418890" name="Text Box 74"/>
            <p:cNvSpPr txBox="1">
              <a:spLocks noChangeArrowheads="1"/>
            </p:cNvSpPr>
            <p:nvPr/>
          </p:nvSpPr>
          <p:spPr bwMode="auto">
            <a:xfrm>
              <a:off x="932" y="2155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418891" name="Text Box 75"/>
            <p:cNvSpPr txBox="1">
              <a:spLocks noChangeArrowheads="1"/>
            </p:cNvSpPr>
            <p:nvPr/>
          </p:nvSpPr>
          <p:spPr bwMode="auto">
            <a:xfrm>
              <a:off x="932" y="2683"/>
              <a:ext cx="399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</a:p>
          </p:txBody>
        </p:sp>
        <p:sp>
          <p:nvSpPr>
            <p:cNvPr id="418892" name="Text Box 76"/>
            <p:cNvSpPr txBox="1">
              <a:spLocks noChangeArrowheads="1"/>
            </p:cNvSpPr>
            <p:nvPr/>
          </p:nvSpPr>
          <p:spPr bwMode="auto">
            <a:xfrm>
              <a:off x="932" y="3263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418893" name="Text Box 77"/>
            <p:cNvSpPr txBox="1">
              <a:spLocks noChangeArrowheads="1"/>
            </p:cNvSpPr>
            <p:nvPr/>
          </p:nvSpPr>
          <p:spPr bwMode="auto">
            <a:xfrm>
              <a:off x="1168" y="3375"/>
              <a:ext cx="399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418894" name="Text Box 78"/>
            <p:cNvSpPr txBox="1">
              <a:spLocks noChangeArrowheads="1"/>
            </p:cNvSpPr>
            <p:nvPr/>
          </p:nvSpPr>
          <p:spPr bwMode="auto">
            <a:xfrm>
              <a:off x="2178" y="3375"/>
              <a:ext cx="40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418895" name="Text Box 79"/>
            <p:cNvSpPr txBox="1">
              <a:spLocks noChangeArrowheads="1"/>
            </p:cNvSpPr>
            <p:nvPr/>
          </p:nvSpPr>
          <p:spPr bwMode="auto">
            <a:xfrm>
              <a:off x="3204" y="3375"/>
              <a:ext cx="40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418896" name="Text Box 80"/>
            <p:cNvSpPr txBox="1">
              <a:spLocks noChangeArrowheads="1"/>
            </p:cNvSpPr>
            <p:nvPr/>
          </p:nvSpPr>
          <p:spPr bwMode="auto">
            <a:xfrm>
              <a:off x="4203" y="3375"/>
              <a:ext cx="40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418898" name="Text Box 82"/>
            <p:cNvSpPr txBox="1">
              <a:spLocks noChangeArrowheads="1"/>
            </p:cNvSpPr>
            <p:nvPr/>
          </p:nvSpPr>
          <p:spPr bwMode="auto">
            <a:xfrm rot="16200000">
              <a:off x="1242" y="2544"/>
              <a:ext cx="116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Basalt</a:t>
              </a:r>
            </a:p>
          </p:txBody>
        </p:sp>
        <p:sp>
          <p:nvSpPr>
            <p:cNvPr id="418899" name="Text Box 83"/>
            <p:cNvSpPr txBox="1">
              <a:spLocks noChangeArrowheads="1"/>
            </p:cNvSpPr>
            <p:nvPr/>
          </p:nvSpPr>
          <p:spPr bwMode="auto">
            <a:xfrm rot="16200000">
              <a:off x="1324" y="2137"/>
              <a:ext cx="1992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Basaltic Andesite</a:t>
              </a:r>
            </a:p>
          </p:txBody>
        </p:sp>
        <p:sp>
          <p:nvSpPr>
            <p:cNvPr id="418900" name="Text Box 84"/>
            <p:cNvSpPr txBox="1">
              <a:spLocks noChangeArrowheads="1"/>
            </p:cNvSpPr>
            <p:nvPr/>
          </p:nvSpPr>
          <p:spPr bwMode="auto">
            <a:xfrm rot="16200000">
              <a:off x="2075" y="2313"/>
              <a:ext cx="160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Andesite</a:t>
              </a:r>
            </a:p>
          </p:txBody>
        </p:sp>
        <p:sp>
          <p:nvSpPr>
            <p:cNvPr id="418901" name="Text Box 85"/>
            <p:cNvSpPr txBox="1">
              <a:spLocks noChangeArrowheads="1"/>
            </p:cNvSpPr>
            <p:nvPr/>
          </p:nvSpPr>
          <p:spPr bwMode="auto">
            <a:xfrm rot="16200000">
              <a:off x="2462" y="2130"/>
              <a:ext cx="1972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Dacite and rhyolite</a:t>
              </a:r>
            </a:p>
          </p:txBody>
        </p:sp>
        <p:sp>
          <p:nvSpPr>
            <p:cNvPr id="418905" name="Text Box 89"/>
            <p:cNvSpPr txBox="1">
              <a:spLocks noChangeArrowheads="1"/>
            </p:cNvSpPr>
            <p:nvPr/>
          </p:nvSpPr>
          <p:spPr bwMode="auto">
            <a:xfrm>
              <a:off x="2260" y="3542"/>
              <a:ext cx="1391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</p:grpSp>
      <p:sp>
        <p:nvSpPr>
          <p:cNvPr id="418818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abundance in volcanic rocks</a:t>
            </a:r>
          </a:p>
        </p:txBody>
      </p:sp>
      <p:sp>
        <p:nvSpPr>
          <p:cNvPr id="418897" name="Text Box 81"/>
          <p:cNvSpPr txBox="1">
            <a:spLocks noChangeArrowheads="1"/>
          </p:cNvSpPr>
          <p:nvPr/>
        </p:nvSpPr>
        <p:spPr bwMode="auto">
          <a:xfrm>
            <a:off x="7758113" y="4468813"/>
            <a:ext cx="1130300" cy="4667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Low K</a:t>
            </a:r>
          </a:p>
        </p:txBody>
      </p:sp>
      <p:sp>
        <p:nvSpPr>
          <p:cNvPr id="418902" name="Text Box 86"/>
          <p:cNvSpPr txBox="1">
            <a:spLocks noChangeArrowheads="1"/>
          </p:cNvSpPr>
          <p:nvPr/>
        </p:nvSpPr>
        <p:spPr bwMode="auto">
          <a:xfrm>
            <a:off x="7297738" y="3068638"/>
            <a:ext cx="1604962" cy="4667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Medium K</a:t>
            </a:r>
          </a:p>
        </p:txBody>
      </p:sp>
      <p:sp>
        <p:nvSpPr>
          <p:cNvPr id="418903" name="Text Box 87"/>
          <p:cNvSpPr txBox="1">
            <a:spLocks noChangeArrowheads="1"/>
          </p:cNvSpPr>
          <p:nvPr/>
        </p:nvSpPr>
        <p:spPr bwMode="auto">
          <a:xfrm>
            <a:off x="7426325" y="1214438"/>
            <a:ext cx="1479550" cy="4667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 K</a:t>
            </a:r>
          </a:p>
        </p:txBody>
      </p:sp>
      <p:sp>
        <p:nvSpPr>
          <p:cNvPr id="418904" name="Text Box 88"/>
          <p:cNvSpPr txBox="1">
            <a:spLocks noChangeArrowheads="1"/>
          </p:cNvSpPr>
          <p:nvPr/>
        </p:nvSpPr>
        <p:spPr bwMode="auto">
          <a:xfrm>
            <a:off x="4876800" y="6184900"/>
            <a:ext cx="2032000" cy="2893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600" dirty="0">
                <a:solidFill>
                  <a:schemeClr val="bg1"/>
                </a:solidFill>
                <a:effectLst/>
                <a:latin typeface="Calibri" pitchFamily="34" charset="0"/>
              </a:rPr>
              <a:t>Le Maitre (Ed.) 2002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8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18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18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8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8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8818" grpId="0"/>
      <p:bldP spid="418897" grpId="0" animBg="1"/>
      <p:bldP spid="418902" grpId="0" animBg="1"/>
      <p:bldP spid="418903" grpId="0" animBg="1"/>
      <p:bldP spid="418904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2478088" y="839788"/>
            <a:ext cx="6592887" cy="5240337"/>
            <a:chOff x="609" y="529"/>
            <a:chExt cx="4153" cy="3301"/>
          </a:xfrm>
          <a:effectLst/>
        </p:grpSpPr>
        <p:sp>
          <p:nvSpPr>
            <p:cNvPr id="418819" name="Rectangle 3"/>
            <p:cNvSpPr>
              <a:spLocks noChangeArrowheads="1"/>
            </p:cNvSpPr>
            <p:nvPr/>
          </p:nvSpPr>
          <p:spPr bwMode="auto">
            <a:xfrm>
              <a:off x="1158" y="648"/>
              <a:ext cx="3598" cy="2713"/>
            </a:xfrm>
            <a:prstGeom prst="rect">
              <a:avLst/>
            </a:prstGeom>
            <a:solidFill>
              <a:srgbClr val="0066FF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20" name="Freeform 4"/>
            <p:cNvSpPr>
              <a:spLocks/>
            </p:cNvSpPr>
            <p:nvPr/>
          </p:nvSpPr>
          <p:spPr bwMode="auto">
            <a:xfrm>
              <a:off x="1163" y="648"/>
              <a:ext cx="1" cy="2713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rgbClr val="FFFF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1" name="Line 5"/>
            <p:cNvSpPr>
              <a:spLocks noChangeShapeType="1"/>
            </p:cNvSpPr>
            <p:nvPr/>
          </p:nvSpPr>
          <p:spPr bwMode="auto">
            <a:xfrm>
              <a:off x="1361" y="648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2" name="Line 6"/>
            <p:cNvSpPr>
              <a:spLocks noChangeShapeType="1"/>
            </p:cNvSpPr>
            <p:nvPr/>
          </p:nvSpPr>
          <p:spPr bwMode="auto">
            <a:xfrm flipV="1">
              <a:off x="1163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3" name="Line 7"/>
            <p:cNvSpPr>
              <a:spLocks noChangeShapeType="1"/>
            </p:cNvSpPr>
            <p:nvPr/>
          </p:nvSpPr>
          <p:spPr bwMode="auto">
            <a:xfrm flipV="1">
              <a:off x="1361" y="3316"/>
              <a:ext cx="2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4" name="Line 8"/>
            <p:cNvSpPr>
              <a:spLocks noChangeShapeType="1"/>
            </p:cNvSpPr>
            <p:nvPr/>
          </p:nvSpPr>
          <p:spPr bwMode="auto">
            <a:xfrm flipV="1">
              <a:off x="15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5" name="Line 9"/>
            <p:cNvSpPr>
              <a:spLocks noChangeShapeType="1"/>
            </p:cNvSpPr>
            <p:nvPr/>
          </p:nvSpPr>
          <p:spPr bwMode="auto">
            <a:xfrm>
              <a:off x="15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6" name="Line 10"/>
            <p:cNvSpPr>
              <a:spLocks noChangeShapeType="1"/>
            </p:cNvSpPr>
            <p:nvPr/>
          </p:nvSpPr>
          <p:spPr bwMode="auto">
            <a:xfrm flipV="1">
              <a:off x="1762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7" name="Line 11"/>
            <p:cNvSpPr>
              <a:spLocks noChangeShapeType="1"/>
            </p:cNvSpPr>
            <p:nvPr/>
          </p:nvSpPr>
          <p:spPr bwMode="auto">
            <a:xfrm>
              <a:off x="1762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8" name="Line 12"/>
            <p:cNvSpPr>
              <a:spLocks noChangeShapeType="1"/>
            </p:cNvSpPr>
            <p:nvPr/>
          </p:nvSpPr>
          <p:spPr bwMode="auto">
            <a:xfrm flipV="1">
              <a:off x="1962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29" name="Line 13"/>
            <p:cNvSpPr>
              <a:spLocks noChangeShapeType="1"/>
            </p:cNvSpPr>
            <p:nvPr/>
          </p:nvSpPr>
          <p:spPr bwMode="auto">
            <a:xfrm>
              <a:off x="1962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0" name="Line 14"/>
            <p:cNvSpPr>
              <a:spLocks noChangeShapeType="1"/>
            </p:cNvSpPr>
            <p:nvPr/>
          </p:nvSpPr>
          <p:spPr bwMode="auto">
            <a:xfrm flipV="1">
              <a:off x="2160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1" name="Line 15"/>
            <p:cNvSpPr>
              <a:spLocks noChangeShapeType="1"/>
            </p:cNvSpPr>
            <p:nvPr/>
          </p:nvSpPr>
          <p:spPr bwMode="auto">
            <a:xfrm>
              <a:off x="2160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2" name="Line 16"/>
            <p:cNvSpPr>
              <a:spLocks noChangeShapeType="1"/>
            </p:cNvSpPr>
            <p:nvPr/>
          </p:nvSpPr>
          <p:spPr bwMode="auto">
            <a:xfrm flipV="1">
              <a:off x="2361" y="3316"/>
              <a:ext cx="2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3" name="Line 17"/>
            <p:cNvSpPr>
              <a:spLocks noChangeShapeType="1"/>
            </p:cNvSpPr>
            <p:nvPr/>
          </p:nvSpPr>
          <p:spPr bwMode="auto">
            <a:xfrm>
              <a:off x="2361" y="648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4" name="Line 18"/>
            <p:cNvSpPr>
              <a:spLocks noChangeShapeType="1"/>
            </p:cNvSpPr>
            <p:nvPr/>
          </p:nvSpPr>
          <p:spPr bwMode="auto">
            <a:xfrm flipV="1">
              <a:off x="2561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5" name="Line 19"/>
            <p:cNvSpPr>
              <a:spLocks noChangeShapeType="1"/>
            </p:cNvSpPr>
            <p:nvPr/>
          </p:nvSpPr>
          <p:spPr bwMode="auto">
            <a:xfrm>
              <a:off x="2561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6" name="Line 20"/>
            <p:cNvSpPr>
              <a:spLocks noChangeShapeType="1"/>
            </p:cNvSpPr>
            <p:nvPr/>
          </p:nvSpPr>
          <p:spPr bwMode="auto">
            <a:xfrm flipV="1">
              <a:off x="2762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7" name="Line 21"/>
            <p:cNvSpPr>
              <a:spLocks noChangeShapeType="1"/>
            </p:cNvSpPr>
            <p:nvPr/>
          </p:nvSpPr>
          <p:spPr bwMode="auto">
            <a:xfrm>
              <a:off x="2762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8" name="Line 22"/>
            <p:cNvSpPr>
              <a:spLocks noChangeShapeType="1"/>
            </p:cNvSpPr>
            <p:nvPr/>
          </p:nvSpPr>
          <p:spPr bwMode="auto">
            <a:xfrm flipV="1">
              <a:off x="2962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39" name="Line 23"/>
            <p:cNvSpPr>
              <a:spLocks noChangeShapeType="1"/>
            </p:cNvSpPr>
            <p:nvPr/>
          </p:nvSpPr>
          <p:spPr bwMode="auto">
            <a:xfrm>
              <a:off x="2962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0" name="Line 24"/>
            <p:cNvSpPr>
              <a:spLocks noChangeShapeType="1"/>
            </p:cNvSpPr>
            <p:nvPr/>
          </p:nvSpPr>
          <p:spPr bwMode="auto">
            <a:xfrm flipV="1">
              <a:off x="31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1" name="Line 25"/>
            <p:cNvSpPr>
              <a:spLocks noChangeShapeType="1"/>
            </p:cNvSpPr>
            <p:nvPr/>
          </p:nvSpPr>
          <p:spPr bwMode="auto">
            <a:xfrm>
              <a:off x="31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2" name="Line 26"/>
            <p:cNvSpPr>
              <a:spLocks noChangeShapeType="1"/>
            </p:cNvSpPr>
            <p:nvPr/>
          </p:nvSpPr>
          <p:spPr bwMode="auto">
            <a:xfrm flipV="1">
              <a:off x="3362" y="3316"/>
              <a:ext cx="1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3" name="Line 27"/>
            <p:cNvSpPr>
              <a:spLocks noChangeShapeType="1"/>
            </p:cNvSpPr>
            <p:nvPr/>
          </p:nvSpPr>
          <p:spPr bwMode="auto">
            <a:xfrm>
              <a:off x="3362" y="648"/>
              <a:ext cx="1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4" name="Line 28"/>
            <p:cNvSpPr>
              <a:spLocks noChangeShapeType="1"/>
            </p:cNvSpPr>
            <p:nvPr/>
          </p:nvSpPr>
          <p:spPr bwMode="auto">
            <a:xfrm flipV="1">
              <a:off x="3561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5" name="Line 29"/>
            <p:cNvSpPr>
              <a:spLocks noChangeShapeType="1"/>
            </p:cNvSpPr>
            <p:nvPr/>
          </p:nvSpPr>
          <p:spPr bwMode="auto">
            <a:xfrm>
              <a:off x="3561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6" name="Line 30"/>
            <p:cNvSpPr>
              <a:spLocks noChangeShapeType="1"/>
            </p:cNvSpPr>
            <p:nvPr/>
          </p:nvSpPr>
          <p:spPr bwMode="auto">
            <a:xfrm flipV="1">
              <a:off x="3762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7" name="Line 31"/>
            <p:cNvSpPr>
              <a:spLocks noChangeShapeType="1"/>
            </p:cNvSpPr>
            <p:nvPr/>
          </p:nvSpPr>
          <p:spPr bwMode="auto">
            <a:xfrm>
              <a:off x="3762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8" name="Line 32"/>
            <p:cNvSpPr>
              <a:spLocks noChangeShapeType="1"/>
            </p:cNvSpPr>
            <p:nvPr/>
          </p:nvSpPr>
          <p:spPr bwMode="auto">
            <a:xfrm flipV="1">
              <a:off x="39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49" name="Line 33"/>
            <p:cNvSpPr>
              <a:spLocks noChangeShapeType="1"/>
            </p:cNvSpPr>
            <p:nvPr/>
          </p:nvSpPr>
          <p:spPr bwMode="auto">
            <a:xfrm>
              <a:off x="39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0" name="Line 34"/>
            <p:cNvSpPr>
              <a:spLocks noChangeShapeType="1"/>
            </p:cNvSpPr>
            <p:nvPr/>
          </p:nvSpPr>
          <p:spPr bwMode="auto">
            <a:xfrm flipV="1">
              <a:off x="41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1" name="Line 35"/>
            <p:cNvSpPr>
              <a:spLocks noChangeShapeType="1"/>
            </p:cNvSpPr>
            <p:nvPr/>
          </p:nvSpPr>
          <p:spPr bwMode="auto">
            <a:xfrm>
              <a:off x="41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2" name="Line 36"/>
            <p:cNvSpPr>
              <a:spLocks noChangeShapeType="1"/>
            </p:cNvSpPr>
            <p:nvPr/>
          </p:nvSpPr>
          <p:spPr bwMode="auto">
            <a:xfrm flipV="1">
              <a:off x="4360" y="3316"/>
              <a:ext cx="2" cy="4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3" name="Line 37"/>
            <p:cNvSpPr>
              <a:spLocks noChangeShapeType="1"/>
            </p:cNvSpPr>
            <p:nvPr/>
          </p:nvSpPr>
          <p:spPr bwMode="auto">
            <a:xfrm>
              <a:off x="4360" y="648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4" name="Line 38"/>
            <p:cNvSpPr>
              <a:spLocks noChangeShapeType="1"/>
            </p:cNvSpPr>
            <p:nvPr/>
          </p:nvSpPr>
          <p:spPr bwMode="auto">
            <a:xfrm flipV="1">
              <a:off x="4561" y="3331"/>
              <a:ext cx="2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5" name="Line 39"/>
            <p:cNvSpPr>
              <a:spLocks noChangeShapeType="1"/>
            </p:cNvSpPr>
            <p:nvPr/>
          </p:nvSpPr>
          <p:spPr bwMode="auto">
            <a:xfrm>
              <a:off x="4561" y="648"/>
              <a:ext cx="2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6" name="Line 40"/>
            <p:cNvSpPr>
              <a:spLocks noChangeShapeType="1"/>
            </p:cNvSpPr>
            <p:nvPr/>
          </p:nvSpPr>
          <p:spPr bwMode="auto">
            <a:xfrm flipV="1">
              <a:off x="4761" y="3331"/>
              <a:ext cx="1" cy="3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7" name="Line 41"/>
            <p:cNvSpPr>
              <a:spLocks noChangeShapeType="1"/>
            </p:cNvSpPr>
            <p:nvPr/>
          </p:nvSpPr>
          <p:spPr bwMode="auto">
            <a:xfrm>
              <a:off x="4761" y="648"/>
              <a:ext cx="1" cy="3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8" name="Line 42"/>
            <p:cNvSpPr>
              <a:spLocks noChangeShapeType="1"/>
            </p:cNvSpPr>
            <p:nvPr/>
          </p:nvSpPr>
          <p:spPr bwMode="auto">
            <a:xfrm>
              <a:off x="1163" y="3361"/>
              <a:ext cx="78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59" name="Line 43"/>
            <p:cNvSpPr>
              <a:spLocks noChangeShapeType="1"/>
            </p:cNvSpPr>
            <p:nvPr/>
          </p:nvSpPr>
          <p:spPr bwMode="auto">
            <a:xfrm flipH="1">
              <a:off x="4683" y="3361"/>
              <a:ext cx="78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0" name="Line 44"/>
            <p:cNvSpPr>
              <a:spLocks noChangeShapeType="1"/>
            </p:cNvSpPr>
            <p:nvPr/>
          </p:nvSpPr>
          <p:spPr bwMode="auto">
            <a:xfrm>
              <a:off x="1163" y="3090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1" name="Line 45"/>
            <p:cNvSpPr>
              <a:spLocks noChangeShapeType="1"/>
            </p:cNvSpPr>
            <p:nvPr/>
          </p:nvSpPr>
          <p:spPr bwMode="auto">
            <a:xfrm flipH="1">
              <a:off x="4739" y="3090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2" name="Line 46"/>
            <p:cNvSpPr>
              <a:spLocks noChangeShapeType="1"/>
            </p:cNvSpPr>
            <p:nvPr/>
          </p:nvSpPr>
          <p:spPr bwMode="auto">
            <a:xfrm>
              <a:off x="1163" y="2819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3" name="Line 47"/>
            <p:cNvSpPr>
              <a:spLocks noChangeShapeType="1"/>
            </p:cNvSpPr>
            <p:nvPr/>
          </p:nvSpPr>
          <p:spPr bwMode="auto">
            <a:xfrm flipH="1">
              <a:off x="4730" y="2819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4" name="Line 48"/>
            <p:cNvSpPr>
              <a:spLocks noChangeShapeType="1"/>
            </p:cNvSpPr>
            <p:nvPr/>
          </p:nvSpPr>
          <p:spPr bwMode="auto">
            <a:xfrm>
              <a:off x="1163" y="2547"/>
              <a:ext cx="24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5" name="Line 49"/>
            <p:cNvSpPr>
              <a:spLocks noChangeShapeType="1"/>
            </p:cNvSpPr>
            <p:nvPr/>
          </p:nvSpPr>
          <p:spPr bwMode="auto">
            <a:xfrm flipH="1">
              <a:off x="4739" y="2547"/>
              <a:ext cx="22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6" name="Line 50"/>
            <p:cNvSpPr>
              <a:spLocks noChangeShapeType="1"/>
            </p:cNvSpPr>
            <p:nvPr/>
          </p:nvSpPr>
          <p:spPr bwMode="auto">
            <a:xfrm>
              <a:off x="1163" y="2277"/>
              <a:ext cx="3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7" name="Line 51"/>
            <p:cNvSpPr>
              <a:spLocks noChangeShapeType="1"/>
            </p:cNvSpPr>
            <p:nvPr/>
          </p:nvSpPr>
          <p:spPr bwMode="auto">
            <a:xfrm flipH="1">
              <a:off x="4730" y="2277"/>
              <a:ext cx="31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8" name="Line 52"/>
            <p:cNvSpPr>
              <a:spLocks noChangeShapeType="1"/>
            </p:cNvSpPr>
            <p:nvPr/>
          </p:nvSpPr>
          <p:spPr bwMode="auto">
            <a:xfrm>
              <a:off x="1163" y="2006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69" name="Line 53"/>
            <p:cNvSpPr>
              <a:spLocks noChangeShapeType="1"/>
            </p:cNvSpPr>
            <p:nvPr/>
          </p:nvSpPr>
          <p:spPr bwMode="auto">
            <a:xfrm flipH="1">
              <a:off x="4739" y="2006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0" name="Line 54"/>
            <p:cNvSpPr>
              <a:spLocks noChangeShapeType="1"/>
            </p:cNvSpPr>
            <p:nvPr/>
          </p:nvSpPr>
          <p:spPr bwMode="auto">
            <a:xfrm>
              <a:off x="1163" y="1735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1" name="Line 55"/>
            <p:cNvSpPr>
              <a:spLocks noChangeShapeType="1"/>
            </p:cNvSpPr>
            <p:nvPr/>
          </p:nvSpPr>
          <p:spPr bwMode="auto">
            <a:xfrm flipH="1">
              <a:off x="4730" y="1735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2" name="Line 56"/>
            <p:cNvSpPr>
              <a:spLocks noChangeShapeType="1"/>
            </p:cNvSpPr>
            <p:nvPr/>
          </p:nvSpPr>
          <p:spPr bwMode="auto">
            <a:xfrm>
              <a:off x="1163" y="1464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3" name="Line 57"/>
            <p:cNvSpPr>
              <a:spLocks noChangeShapeType="1"/>
            </p:cNvSpPr>
            <p:nvPr/>
          </p:nvSpPr>
          <p:spPr bwMode="auto">
            <a:xfrm flipH="1">
              <a:off x="4739" y="1464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4" name="Line 58"/>
            <p:cNvSpPr>
              <a:spLocks noChangeShapeType="1"/>
            </p:cNvSpPr>
            <p:nvPr/>
          </p:nvSpPr>
          <p:spPr bwMode="auto">
            <a:xfrm>
              <a:off x="1163" y="1192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5" name="Line 59"/>
            <p:cNvSpPr>
              <a:spLocks noChangeShapeType="1"/>
            </p:cNvSpPr>
            <p:nvPr/>
          </p:nvSpPr>
          <p:spPr bwMode="auto">
            <a:xfrm flipH="1">
              <a:off x="4730" y="1192"/>
              <a:ext cx="31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6" name="Line 60"/>
            <p:cNvSpPr>
              <a:spLocks noChangeShapeType="1"/>
            </p:cNvSpPr>
            <p:nvPr/>
          </p:nvSpPr>
          <p:spPr bwMode="auto">
            <a:xfrm>
              <a:off x="1163" y="921"/>
              <a:ext cx="2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7" name="Line 61"/>
            <p:cNvSpPr>
              <a:spLocks noChangeShapeType="1"/>
            </p:cNvSpPr>
            <p:nvPr/>
          </p:nvSpPr>
          <p:spPr bwMode="auto">
            <a:xfrm flipH="1">
              <a:off x="4739" y="921"/>
              <a:ext cx="2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8" name="Line 62"/>
            <p:cNvSpPr>
              <a:spLocks noChangeShapeType="1"/>
            </p:cNvSpPr>
            <p:nvPr/>
          </p:nvSpPr>
          <p:spPr bwMode="auto">
            <a:xfrm flipH="1">
              <a:off x="4715" y="648"/>
              <a:ext cx="46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79" name="Line 63"/>
            <p:cNvSpPr>
              <a:spLocks noChangeShapeType="1"/>
            </p:cNvSpPr>
            <p:nvPr/>
          </p:nvSpPr>
          <p:spPr bwMode="auto">
            <a:xfrm flipV="1">
              <a:off x="1365" y="1598"/>
              <a:ext cx="1" cy="1763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0" name="Line 64"/>
            <p:cNvSpPr>
              <a:spLocks noChangeShapeType="1"/>
            </p:cNvSpPr>
            <p:nvPr/>
          </p:nvSpPr>
          <p:spPr bwMode="auto">
            <a:xfrm flipV="1">
              <a:off x="1373" y="2439"/>
              <a:ext cx="3388" cy="832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1" name="Line 65"/>
            <p:cNvSpPr>
              <a:spLocks noChangeShapeType="1"/>
            </p:cNvSpPr>
            <p:nvPr/>
          </p:nvSpPr>
          <p:spPr bwMode="auto">
            <a:xfrm flipV="1">
              <a:off x="1373" y="1115"/>
              <a:ext cx="3388" cy="1742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2" name="Line 66"/>
            <p:cNvSpPr>
              <a:spLocks noChangeShapeType="1"/>
            </p:cNvSpPr>
            <p:nvPr/>
          </p:nvSpPr>
          <p:spPr bwMode="auto">
            <a:xfrm flipV="1">
              <a:off x="2062" y="2060"/>
              <a:ext cx="2" cy="1301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3" name="Line 67"/>
            <p:cNvSpPr>
              <a:spLocks noChangeShapeType="1"/>
            </p:cNvSpPr>
            <p:nvPr/>
          </p:nvSpPr>
          <p:spPr bwMode="auto">
            <a:xfrm flipV="1">
              <a:off x="2561" y="1735"/>
              <a:ext cx="2" cy="1559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4" name="Line 68"/>
            <p:cNvSpPr>
              <a:spLocks noChangeShapeType="1"/>
            </p:cNvSpPr>
            <p:nvPr/>
          </p:nvSpPr>
          <p:spPr bwMode="auto">
            <a:xfrm flipV="1">
              <a:off x="3161" y="1572"/>
              <a:ext cx="1" cy="1655"/>
            </a:xfrm>
            <a:prstGeom prst="line">
              <a:avLst/>
            </a:prstGeom>
            <a:noFill/>
            <a:ln w="190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18885" name="Text Box 69"/>
            <p:cNvSpPr txBox="1">
              <a:spLocks noChangeArrowheads="1"/>
            </p:cNvSpPr>
            <p:nvPr/>
          </p:nvSpPr>
          <p:spPr bwMode="auto">
            <a:xfrm rot="16200000">
              <a:off x="170" y="1818"/>
              <a:ext cx="116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en-GB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418886" name="Text Box 70"/>
            <p:cNvSpPr txBox="1">
              <a:spLocks noChangeArrowheads="1"/>
            </p:cNvSpPr>
            <p:nvPr/>
          </p:nvSpPr>
          <p:spPr bwMode="auto">
            <a:xfrm>
              <a:off x="1247" y="775"/>
              <a:ext cx="1935" cy="231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en-GB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18887" name="Text Box 71"/>
            <p:cNvSpPr txBox="1">
              <a:spLocks noChangeArrowheads="1"/>
            </p:cNvSpPr>
            <p:nvPr/>
          </p:nvSpPr>
          <p:spPr bwMode="auto">
            <a:xfrm>
              <a:off x="932" y="529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418888" name="Text Box 72"/>
            <p:cNvSpPr txBox="1">
              <a:spLocks noChangeArrowheads="1"/>
            </p:cNvSpPr>
            <p:nvPr/>
          </p:nvSpPr>
          <p:spPr bwMode="auto">
            <a:xfrm>
              <a:off x="932" y="1615"/>
              <a:ext cx="399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418889" name="Text Box 73"/>
            <p:cNvSpPr txBox="1">
              <a:spLocks noChangeArrowheads="1"/>
            </p:cNvSpPr>
            <p:nvPr/>
          </p:nvSpPr>
          <p:spPr bwMode="auto">
            <a:xfrm>
              <a:off x="932" y="1072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418890" name="Text Box 74"/>
            <p:cNvSpPr txBox="1">
              <a:spLocks noChangeArrowheads="1"/>
            </p:cNvSpPr>
            <p:nvPr/>
          </p:nvSpPr>
          <p:spPr bwMode="auto">
            <a:xfrm>
              <a:off x="932" y="2155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418891" name="Text Box 75"/>
            <p:cNvSpPr txBox="1">
              <a:spLocks noChangeArrowheads="1"/>
            </p:cNvSpPr>
            <p:nvPr/>
          </p:nvSpPr>
          <p:spPr bwMode="auto">
            <a:xfrm>
              <a:off x="932" y="2683"/>
              <a:ext cx="399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</a:p>
          </p:txBody>
        </p:sp>
        <p:sp>
          <p:nvSpPr>
            <p:cNvPr id="418892" name="Text Box 76"/>
            <p:cNvSpPr txBox="1">
              <a:spLocks noChangeArrowheads="1"/>
            </p:cNvSpPr>
            <p:nvPr/>
          </p:nvSpPr>
          <p:spPr bwMode="auto">
            <a:xfrm>
              <a:off x="932" y="3263"/>
              <a:ext cx="39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418893" name="Text Box 77"/>
            <p:cNvSpPr txBox="1">
              <a:spLocks noChangeArrowheads="1"/>
            </p:cNvSpPr>
            <p:nvPr/>
          </p:nvSpPr>
          <p:spPr bwMode="auto">
            <a:xfrm>
              <a:off x="1168" y="3375"/>
              <a:ext cx="399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418894" name="Text Box 78"/>
            <p:cNvSpPr txBox="1">
              <a:spLocks noChangeArrowheads="1"/>
            </p:cNvSpPr>
            <p:nvPr/>
          </p:nvSpPr>
          <p:spPr bwMode="auto">
            <a:xfrm>
              <a:off x="2178" y="3375"/>
              <a:ext cx="40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418895" name="Text Box 79"/>
            <p:cNvSpPr txBox="1">
              <a:spLocks noChangeArrowheads="1"/>
            </p:cNvSpPr>
            <p:nvPr/>
          </p:nvSpPr>
          <p:spPr bwMode="auto">
            <a:xfrm>
              <a:off x="3204" y="3375"/>
              <a:ext cx="40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418896" name="Text Box 80"/>
            <p:cNvSpPr txBox="1">
              <a:spLocks noChangeArrowheads="1"/>
            </p:cNvSpPr>
            <p:nvPr/>
          </p:nvSpPr>
          <p:spPr bwMode="auto">
            <a:xfrm>
              <a:off x="4203" y="3375"/>
              <a:ext cx="400" cy="2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418898" name="Text Box 82"/>
            <p:cNvSpPr txBox="1">
              <a:spLocks noChangeArrowheads="1"/>
            </p:cNvSpPr>
            <p:nvPr/>
          </p:nvSpPr>
          <p:spPr bwMode="auto">
            <a:xfrm rot="16200000">
              <a:off x="1242" y="2544"/>
              <a:ext cx="116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Basalt</a:t>
              </a:r>
            </a:p>
          </p:txBody>
        </p:sp>
        <p:sp>
          <p:nvSpPr>
            <p:cNvPr id="418899" name="Text Box 83"/>
            <p:cNvSpPr txBox="1">
              <a:spLocks noChangeArrowheads="1"/>
            </p:cNvSpPr>
            <p:nvPr/>
          </p:nvSpPr>
          <p:spPr bwMode="auto">
            <a:xfrm rot="16200000">
              <a:off x="1324" y="2137"/>
              <a:ext cx="1992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Basaltic Andesite</a:t>
              </a:r>
            </a:p>
          </p:txBody>
        </p:sp>
        <p:sp>
          <p:nvSpPr>
            <p:cNvPr id="418900" name="Text Box 84"/>
            <p:cNvSpPr txBox="1">
              <a:spLocks noChangeArrowheads="1"/>
            </p:cNvSpPr>
            <p:nvPr/>
          </p:nvSpPr>
          <p:spPr bwMode="auto">
            <a:xfrm rot="16200000">
              <a:off x="2075" y="2313"/>
              <a:ext cx="1609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Andesite</a:t>
              </a:r>
            </a:p>
          </p:txBody>
        </p:sp>
        <p:sp>
          <p:nvSpPr>
            <p:cNvPr id="418901" name="Text Box 85"/>
            <p:cNvSpPr txBox="1">
              <a:spLocks noChangeArrowheads="1"/>
            </p:cNvSpPr>
            <p:nvPr/>
          </p:nvSpPr>
          <p:spPr bwMode="auto">
            <a:xfrm rot="16200000">
              <a:off x="2462" y="2130"/>
              <a:ext cx="1972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Dacite and rhyolite</a:t>
              </a:r>
            </a:p>
          </p:txBody>
        </p:sp>
        <p:sp>
          <p:nvSpPr>
            <p:cNvPr id="418905" name="Text Box 89"/>
            <p:cNvSpPr txBox="1">
              <a:spLocks noChangeArrowheads="1"/>
            </p:cNvSpPr>
            <p:nvPr/>
          </p:nvSpPr>
          <p:spPr bwMode="auto">
            <a:xfrm>
              <a:off x="2260" y="3542"/>
              <a:ext cx="1391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</p:grpSp>
      <p:sp>
        <p:nvSpPr>
          <p:cNvPr id="418818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abundance in volcanic rocks</a:t>
            </a:r>
          </a:p>
        </p:txBody>
      </p:sp>
      <p:sp>
        <p:nvSpPr>
          <p:cNvPr id="418897" name="Text Box 81"/>
          <p:cNvSpPr txBox="1">
            <a:spLocks noChangeArrowheads="1"/>
          </p:cNvSpPr>
          <p:nvPr/>
        </p:nvSpPr>
        <p:spPr bwMode="auto">
          <a:xfrm>
            <a:off x="7758113" y="4468813"/>
            <a:ext cx="1130300" cy="4667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Low K</a:t>
            </a:r>
          </a:p>
        </p:txBody>
      </p:sp>
      <p:sp>
        <p:nvSpPr>
          <p:cNvPr id="418902" name="Text Box 86"/>
          <p:cNvSpPr txBox="1">
            <a:spLocks noChangeArrowheads="1"/>
          </p:cNvSpPr>
          <p:nvPr/>
        </p:nvSpPr>
        <p:spPr bwMode="auto">
          <a:xfrm>
            <a:off x="7297738" y="3068638"/>
            <a:ext cx="1604962" cy="4667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Medium K</a:t>
            </a:r>
          </a:p>
        </p:txBody>
      </p:sp>
      <p:sp>
        <p:nvSpPr>
          <p:cNvPr id="418903" name="Text Box 87"/>
          <p:cNvSpPr txBox="1">
            <a:spLocks noChangeArrowheads="1"/>
          </p:cNvSpPr>
          <p:nvPr/>
        </p:nvSpPr>
        <p:spPr bwMode="auto">
          <a:xfrm>
            <a:off x="7426325" y="1214438"/>
            <a:ext cx="1479550" cy="4667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GB" sz="2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 K</a:t>
            </a:r>
          </a:p>
        </p:txBody>
      </p:sp>
      <p:sp>
        <p:nvSpPr>
          <p:cNvPr id="418907" name="Text Box 91"/>
          <p:cNvSpPr txBox="1">
            <a:spLocks noChangeArrowheads="1"/>
          </p:cNvSpPr>
          <p:nvPr/>
        </p:nvSpPr>
        <p:spPr bwMode="auto">
          <a:xfrm>
            <a:off x="190501" y="798513"/>
            <a:ext cx="5676900" cy="1108075"/>
          </a:xfrm>
          <a:prstGeom prst="rect">
            <a:avLst/>
          </a:prstGeom>
          <a:solidFill>
            <a:srgbClr val="80808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ATTENTION!</a:t>
            </a:r>
          </a:p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High-K is not synonymous of Potassic</a:t>
            </a:r>
            <a:endParaRPr lang="en-GB" sz="2800" u="sng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8908" name="Text Box 92"/>
          <p:cNvSpPr txBox="1">
            <a:spLocks noChangeArrowheads="1"/>
          </p:cNvSpPr>
          <p:nvPr/>
        </p:nvSpPr>
        <p:spPr bwMode="auto">
          <a:xfrm>
            <a:off x="190500" y="2276899"/>
            <a:ext cx="5676900" cy="1039812"/>
          </a:xfrm>
          <a:prstGeom prst="rect">
            <a:avLst/>
          </a:prstGeom>
          <a:solidFill>
            <a:srgbClr val="80808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because a High-K rock can have more Na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than K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O.</a:t>
            </a:r>
          </a:p>
        </p:txBody>
      </p:sp>
      <p:sp>
        <p:nvSpPr>
          <p:cNvPr id="93" name="Text Box 92"/>
          <p:cNvSpPr txBox="1">
            <a:spLocks noChangeArrowheads="1"/>
          </p:cNvSpPr>
          <p:nvPr/>
        </p:nvSpPr>
        <p:spPr bwMode="auto">
          <a:xfrm>
            <a:off x="190499" y="3621088"/>
            <a:ext cx="5676901" cy="1040285"/>
          </a:xfrm>
          <a:prstGeom prst="rect">
            <a:avLst/>
          </a:prstGeom>
          <a:solidFill>
            <a:srgbClr val="808080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… And it can belong to the subalkaline group too.</a:t>
            </a:r>
          </a:p>
        </p:txBody>
      </p:sp>
      <p:sp>
        <p:nvSpPr>
          <p:cNvPr id="94" name="Text Box 88"/>
          <p:cNvSpPr txBox="1">
            <a:spLocks noChangeArrowheads="1"/>
          </p:cNvSpPr>
          <p:nvPr/>
        </p:nvSpPr>
        <p:spPr bwMode="auto">
          <a:xfrm>
            <a:off x="4876800" y="6184900"/>
            <a:ext cx="2032000" cy="2893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600" dirty="0">
                <a:solidFill>
                  <a:schemeClr val="bg1"/>
                </a:solidFill>
                <a:effectLst/>
                <a:latin typeface="Calibri" pitchFamily="34" charset="0"/>
              </a:rPr>
              <a:t>Le Maitre (Ed.) 2002</a:t>
            </a:r>
          </a:p>
        </p:txBody>
      </p:sp>
    </p:spTree>
    <p:extLst>
      <p:ext uri="{BB962C8B-B14F-4D97-AF65-F5344CB8AC3E}">
        <p14:creationId xmlns:p14="http://schemas.microsoft.com/office/powerpoint/2010/main" val="2839453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8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18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8907" grpId="0" animBg="1"/>
      <p:bldP spid="418908" grpId="0" animBg="1"/>
      <p:bldP spid="93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  <p:sp>
        <p:nvSpPr>
          <p:cNvPr id="420867" name="Text Box 3"/>
          <p:cNvSpPr txBox="1">
            <a:spLocks noChangeArrowheads="1"/>
          </p:cNvSpPr>
          <p:nvPr/>
        </p:nvSpPr>
        <p:spPr bwMode="auto">
          <a:xfrm>
            <a:off x="378372" y="1012825"/>
            <a:ext cx="8387256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Within potassic-ultrapotassic rocks, it is possible to identify different groups:</a:t>
            </a:r>
          </a:p>
        </p:txBody>
      </p:sp>
      <p:sp>
        <p:nvSpPr>
          <p:cNvPr id="420868" name="Text Box 4"/>
          <p:cNvSpPr txBox="1">
            <a:spLocks noChangeArrowheads="1"/>
          </p:cNvSpPr>
          <p:nvPr/>
        </p:nvSpPr>
        <p:spPr bwMode="auto">
          <a:xfrm>
            <a:off x="1404938" y="2479675"/>
            <a:ext cx="486886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rocks;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1404938" y="3330575"/>
            <a:ext cx="279876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Lamproites;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1404938" y="4114800"/>
            <a:ext cx="486886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Leucite-bearing rocks;</a:t>
            </a: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404938" y="4892675"/>
            <a:ext cx="3357562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Lamprophyres.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0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0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0867" grpId="0"/>
      <p:bldP spid="420868" grpId="0"/>
      <p:bldP spid="6" grpId="0"/>
      <p:bldP spid="8" grpId="0"/>
      <p:bldP spid="9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69863" y="823913"/>
            <a:ext cx="4097338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2" y="1412875"/>
            <a:ext cx="8974137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 with clinopyroxene, olivine,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(KAlSiO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),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melilite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[(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Ca,Na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(Mg,Fe</a:t>
            </a:r>
            <a:r>
              <a:rPr lang="en-GB" sz="28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2+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,Al)(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Al,Si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], ±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leucite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±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phlogopite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69862" y="2549525"/>
            <a:ext cx="8974137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volcanic rocks are also grouped under the acronym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</a:t>
            </a:r>
            <a:r>
              <a:rPr lang="en-GB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tungite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</a:t>
            </a:r>
            <a:r>
              <a:rPr lang="en-GB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MAF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urite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</a:t>
            </a:r>
            <a:r>
              <a:rPr lang="en-GB" sz="280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UG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Venanzite and Coppaelite).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69862" y="4086225"/>
            <a:ext cx="897413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the circum-Mediterranean area, kalsilite-bearing rocks have type-localities in Italy: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981075" y="4914900"/>
            <a:ext cx="718185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Venanzite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San Venanzo, Umbria</a:t>
            </a:r>
          </a:p>
          <a:p>
            <a:pPr>
              <a:buFont typeface="Wingdings" pitchFamily="2" charset="2"/>
              <a:buNone/>
              <a:defRPr/>
            </a:pPr>
            <a:r>
              <a:rPr lang="en-GB" sz="2800" u="sng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Coppaelite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Cupaello, Latium</a:t>
            </a: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169862" y="5915025"/>
            <a:ext cx="897413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 recently found also at Montefiascone caldera (Vulsini Mts.)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2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2915" grpId="0"/>
      <p:bldP spid="4" grpId="0"/>
      <p:bldP spid="5" grpId="0"/>
      <p:bldP spid="6" grpId="0"/>
      <p:bldP spid="7" grpId="0"/>
      <p:bldP spid="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ttangolo 45"/>
          <p:cNvSpPr/>
          <p:nvPr/>
        </p:nvSpPr>
        <p:spPr bwMode="auto">
          <a:xfrm>
            <a:off x="3686175" y="6581775"/>
            <a:ext cx="5457825" cy="276225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4" name="Text Box 3"/>
          <p:cNvSpPr txBox="1">
            <a:spLocks noChangeArrowheads="1"/>
          </p:cNvSpPr>
          <p:nvPr/>
        </p:nvSpPr>
        <p:spPr bwMode="auto">
          <a:xfrm>
            <a:off x="169863" y="823913"/>
            <a:ext cx="4097338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48" name="Gruppo 47"/>
          <p:cNvGrpSpPr>
            <a:grpSpLocks noChangeAspect="1"/>
          </p:cNvGrpSpPr>
          <p:nvPr/>
        </p:nvGrpSpPr>
        <p:grpSpPr>
          <a:xfrm>
            <a:off x="217884" y="2062610"/>
            <a:ext cx="4646365" cy="3846884"/>
            <a:chOff x="246458" y="1072464"/>
            <a:chExt cx="4223975" cy="3497167"/>
          </a:xfrm>
        </p:grpSpPr>
        <p:grpSp>
          <p:nvGrpSpPr>
            <p:cNvPr id="23" name="Gruppo 22"/>
            <p:cNvGrpSpPr>
              <a:grpSpLocks noChangeAspect="1"/>
            </p:cNvGrpSpPr>
            <p:nvPr/>
          </p:nvGrpSpPr>
          <p:grpSpPr>
            <a:xfrm>
              <a:off x="246458" y="1072464"/>
              <a:ext cx="4223975" cy="3497167"/>
              <a:chOff x="486644" y="1222873"/>
              <a:chExt cx="3709677" cy="3058800"/>
            </a:xfrm>
          </p:grpSpPr>
          <p:sp>
            <p:nvSpPr>
              <p:cNvPr id="4" name="Freeform 6">
                <a:extLst>
                  <a:ext uri="{FF2B5EF4-FFF2-40B4-BE49-F238E27FC236}">
                    <a16:creationId xmlns="" xmlns:a16="http://schemas.microsoft.com/office/drawing/2014/main" id="{B3CCFC1B-F91B-8E82-7010-CF784230EC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10800000">
                <a:off x="824257" y="1486636"/>
                <a:ext cx="3061274" cy="2518993"/>
              </a:xfrm>
              <a:custGeom>
                <a:avLst/>
                <a:gdLst>
                  <a:gd name="T0" fmla="*/ 915 w 1831"/>
                  <a:gd name="T1" fmla="*/ 0 h 1512"/>
                  <a:gd name="T2" fmla="*/ 0 w 1831"/>
                  <a:gd name="T3" fmla="*/ 1512 h 1512"/>
                  <a:gd name="T4" fmla="*/ 1831 w 1831"/>
                  <a:gd name="T5" fmla="*/ 1512 h 1512"/>
                  <a:gd name="T6" fmla="*/ 915 w 1831"/>
                  <a:gd name="T7" fmla="*/ 0 h 1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31" h="1512">
                    <a:moveTo>
                      <a:pt x="915" y="0"/>
                    </a:moveTo>
                    <a:lnTo>
                      <a:pt x="0" y="1512"/>
                    </a:lnTo>
                    <a:lnTo>
                      <a:pt x="1831" y="1512"/>
                    </a:lnTo>
                    <a:lnTo>
                      <a:pt x="915" y="0"/>
                    </a:lnTo>
                  </a:path>
                </a:pathLst>
              </a:custGeom>
              <a:solidFill>
                <a:schemeClr val="bg1"/>
              </a:solidFill>
              <a:ln w="174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" name="Rectangle 8">
                <a:extLst>
                  <a:ext uri="{FF2B5EF4-FFF2-40B4-BE49-F238E27FC236}">
                    <a16:creationId xmlns="" xmlns:a16="http://schemas.microsoft.com/office/drawing/2014/main" id="{664E96C0-F8A4-A3F0-08B9-6F74838C6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1990426" y="4004674"/>
                <a:ext cx="73455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it-IT" altLang="it-IT" b="1" i="0" u="none" strike="noStrike" cap="none" normalizeH="0" baseline="0" dirty="0">
                    <a:ln>
                      <a:noFill/>
                    </a:ln>
                    <a:solidFill>
                      <a:schemeClr val="bg1"/>
                    </a:solidFill>
                    <a:effectLst/>
                    <a:latin typeface="Calibri" panose="020F0502020204030204" pitchFamily="34" charset="0"/>
                    <a:cs typeface="Calibri" panose="020F0502020204030204" pitchFamily="34" charset="0"/>
                  </a:rPr>
                  <a:t>Melilite</a:t>
                </a:r>
                <a:endParaRPr kumimoji="0" lang="it-IT" altLang="it-IT" sz="2400" b="1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Rectangle 9">
                <a:extLst>
                  <a:ext uri="{FF2B5EF4-FFF2-40B4-BE49-F238E27FC236}">
                    <a16:creationId xmlns="" xmlns:a16="http://schemas.microsoft.com/office/drawing/2014/main" id="{D9ADA704-5BB8-57C4-FCED-95B447B20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1980956" y="2902493"/>
                <a:ext cx="734734" cy="220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altLang="it-IT" b="1" i="0" u="none" strike="noStrike" cap="none" normalizeH="0" baseline="0" dirty="0">
                    <a:ln>
                      <a:noFill/>
                    </a:ln>
                    <a:effectLst/>
                    <a:latin typeface="Calibri" panose="020F0502020204030204" pitchFamily="34" charset="0"/>
                    <a:cs typeface="Calibri" panose="020F0502020204030204" pitchFamily="34" charset="0"/>
                  </a:rPr>
                  <a:t>Katungite</a:t>
                </a:r>
                <a:endParaRPr kumimoji="0" lang="en-GB" altLang="it-IT" sz="2000" b="1" i="0" u="none" strike="noStrike" cap="none" normalizeH="0" baseline="0" dirty="0">
                  <a:ln>
                    <a:noFill/>
                  </a:ln>
                  <a:effectLst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Rectangle 9">
                <a:extLst>
                  <a:ext uri="{FF2B5EF4-FFF2-40B4-BE49-F238E27FC236}">
                    <a16:creationId xmlns="" xmlns:a16="http://schemas.microsoft.com/office/drawing/2014/main" id="{B3B58992-6D9D-0554-8019-C784B0414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86644" y="1222873"/>
                <a:ext cx="68166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it-IT" altLang="it-IT" b="1" i="0" u="none" strike="noStrike" cap="none" normalizeH="0" baseline="0" dirty="0">
                    <a:ln>
                      <a:noFill/>
                    </a:ln>
                    <a:solidFill>
                      <a:schemeClr val="bg1"/>
                    </a:solidFill>
                    <a:effectLst/>
                    <a:latin typeface="Calibri" panose="020F0502020204030204" pitchFamily="34" charset="0"/>
                    <a:cs typeface="Calibri" panose="020F0502020204030204" pitchFamily="34" charset="0"/>
                  </a:rPr>
                  <a:t>Leucite</a:t>
                </a:r>
                <a:endParaRPr kumimoji="0" lang="it-IT" altLang="it-IT" sz="2400" b="1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Rectangle 9">
                <a:extLst>
                  <a:ext uri="{FF2B5EF4-FFF2-40B4-BE49-F238E27FC236}">
                    <a16:creationId xmlns="" xmlns:a16="http://schemas.microsoft.com/office/drawing/2014/main" id="{B3B58992-6D9D-0554-8019-C784B0414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3541117" y="1240234"/>
                <a:ext cx="655204" cy="242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it-IT" altLang="it-IT" b="1" dirty="0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Kalsil</a:t>
                </a:r>
                <a:r>
                  <a:rPr kumimoji="0" lang="it-IT" altLang="it-IT" b="1" i="0" u="none" strike="noStrike" cap="none" normalizeH="0" baseline="0" dirty="0">
                    <a:ln>
                      <a:noFill/>
                    </a:ln>
                    <a:solidFill>
                      <a:schemeClr val="bg1"/>
                    </a:solidFill>
                    <a:effectLst/>
                    <a:latin typeface="Calibri" panose="020F0502020204030204" pitchFamily="34" charset="0"/>
                    <a:cs typeface="Calibri" panose="020F0502020204030204" pitchFamily="34" charset="0"/>
                  </a:rPr>
                  <a:t>ite</a:t>
                </a:r>
                <a:endParaRPr kumimoji="0" lang="it-IT" altLang="it-IT" sz="2400" b="1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Rectangle 9">
                <a:extLst>
                  <a:ext uri="{FF2B5EF4-FFF2-40B4-BE49-F238E27FC236}">
                    <a16:creationId xmlns="" xmlns:a16="http://schemas.microsoft.com/office/drawing/2014/main" id="{34C1E8AE-0A4F-EF1F-3FC4-97657976B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2561778" y="1852043"/>
                <a:ext cx="672533" cy="220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altLang="it-IT" b="1" i="0" u="none" strike="noStrike" cap="none" normalizeH="0" baseline="0" dirty="0">
                    <a:ln>
                      <a:noFill/>
                    </a:ln>
                    <a:effectLst/>
                    <a:latin typeface="Calibri" panose="020F0502020204030204" pitchFamily="34" charset="0"/>
                    <a:cs typeface="Calibri" panose="020F0502020204030204" pitchFamily="34" charset="0"/>
                  </a:rPr>
                  <a:t>Mafurite</a:t>
                </a:r>
                <a:endParaRPr kumimoji="0" lang="en-GB" altLang="it-IT" sz="2000" b="1" i="0" u="none" strike="noStrike" cap="none" normalizeH="0" baseline="0" dirty="0">
                  <a:ln>
                    <a:noFill/>
                  </a:ln>
                  <a:effectLst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cxnSp>
          <p:nvCxnSpPr>
            <p:cNvPr id="25" name="Connettore 1 24"/>
            <p:cNvCxnSpPr/>
            <p:nvPr/>
          </p:nvCxnSpPr>
          <p:spPr>
            <a:xfrm>
              <a:off x="2374900" y="1384300"/>
              <a:ext cx="0" cy="962025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nettore 1 37"/>
            <p:cNvCxnSpPr/>
            <p:nvPr/>
          </p:nvCxnSpPr>
          <p:spPr>
            <a:xfrm>
              <a:off x="2374900" y="2346325"/>
              <a:ext cx="882651" cy="492125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nettore 1 40"/>
            <p:cNvCxnSpPr/>
            <p:nvPr/>
          </p:nvCxnSpPr>
          <p:spPr>
            <a:xfrm flipH="1">
              <a:off x="1494477" y="2346325"/>
              <a:ext cx="880423" cy="492125"/>
            </a:xfrm>
            <a:prstGeom prst="line">
              <a:avLst/>
            </a:pr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8" name="Rectangle 9">
            <a:extLst>
              <a:ext uri="{FF2B5EF4-FFF2-40B4-BE49-F238E27FC236}">
                <a16:creationId xmlns="" xmlns:a16="http://schemas.microsoft.com/office/drawing/2014/main" id="{34C1E8AE-0A4F-EF1F-3FC4-97657976BE10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1341864" y="2853881"/>
            <a:ext cx="8652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GB" altLang="it-IT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Ugandite</a:t>
            </a:r>
            <a:endParaRPr kumimoji="0" lang="en-GB" altLang="it-IT" sz="2000" b="1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CasellaDiTesto 17">
            <a:extLst>
              <a:ext uri="{FF2B5EF4-FFF2-40B4-BE49-F238E27FC236}">
                <a16:creationId xmlns="" xmlns:a16="http://schemas.microsoft.com/office/drawing/2014/main" id="{1ADD5135-B75E-C44D-5899-785A2DA1BE3D}"/>
              </a:ext>
            </a:extLst>
          </p:cNvPr>
          <p:cNvSpPr txBox="1"/>
          <p:nvPr/>
        </p:nvSpPr>
        <p:spPr>
          <a:xfrm>
            <a:off x="0" y="5867039"/>
            <a:ext cx="49149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GB" sz="22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Kamafugites are also classified as CaO-rich and Al</a:t>
            </a:r>
            <a:r>
              <a:rPr lang="en-GB" sz="2200" i="1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2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</a:t>
            </a:r>
            <a:r>
              <a:rPr lang="en-GB" sz="2200" i="1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r>
              <a:rPr lang="en-GB" sz="22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-poor ultrapotassic rocks.</a:t>
            </a:r>
          </a:p>
        </p:txBody>
      </p:sp>
      <p:graphicFrame>
        <p:nvGraphicFramePr>
          <p:cNvPr id="19" name="Grafico 18">
            <a:extLst>
              <a:ext uri="{FF2B5EF4-FFF2-40B4-BE49-F238E27FC236}">
                <a16:creationId xmlns="" xmlns:a16="http://schemas.microsoft.com/office/drawing/2014/main" id="{534BE44A-17CA-F507-6B95-BB1D615FEC0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73200928"/>
              </p:ext>
            </p:extLst>
          </p:nvPr>
        </p:nvGraphicFramePr>
        <p:xfrm>
          <a:off x="4285170" y="3034796"/>
          <a:ext cx="4963149" cy="3801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Rettangolo con angoli arrotondati 19">
            <a:extLst>
              <a:ext uri="{FF2B5EF4-FFF2-40B4-BE49-F238E27FC236}">
                <a16:creationId xmlns="" xmlns:a16="http://schemas.microsoft.com/office/drawing/2014/main" id="{F55A6A3C-95B2-8F77-219C-C91BEA378C39}"/>
              </a:ext>
            </a:extLst>
          </p:cNvPr>
          <p:cNvSpPr/>
          <p:nvPr/>
        </p:nvSpPr>
        <p:spPr>
          <a:xfrm>
            <a:off x="5403056" y="3848136"/>
            <a:ext cx="1297946" cy="347628"/>
          </a:xfrm>
          <a:prstGeom prst="roundRect">
            <a:avLst/>
          </a:prstGeom>
          <a:noFill/>
          <a:ln w="19050"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>
              <a:solidFill>
                <a:srgbClr val="FF0000"/>
              </a:solidFill>
            </a:endParaRPr>
          </a:p>
        </p:txBody>
      </p:sp>
      <p:sp>
        <p:nvSpPr>
          <p:cNvPr id="50" name="Freeform 6">
            <a:extLst>
              <a:ext uri="{FF2B5EF4-FFF2-40B4-BE49-F238E27FC236}">
                <a16:creationId xmlns="" xmlns:a16="http://schemas.microsoft.com/office/drawing/2014/main" id="{B3CCFC1B-F91B-8E82-7010-CF784230EC82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2368060" y="5239442"/>
            <a:ext cx="383424" cy="316800"/>
          </a:xfrm>
          <a:custGeom>
            <a:avLst/>
            <a:gdLst>
              <a:gd name="T0" fmla="*/ 915 w 1831"/>
              <a:gd name="T1" fmla="*/ 0 h 1512"/>
              <a:gd name="T2" fmla="*/ 0 w 1831"/>
              <a:gd name="T3" fmla="*/ 1512 h 1512"/>
              <a:gd name="T4" fmla="*/ 1831 w 1831"/>
              <a:gd name="T5" fmla="*/ 1512 h 1512"/>
              <a:gd name="T6" fmla="*/ 915 w 1831"/>
              <a:gd name="T7" fmla="*/ 0 h 1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31" h="1512">
                <a:moveTo>
                  <a:pt x="915" y="0"/>
                </a:moveTo>
                <a:lnTo>
                  <a:pt x="0" y="1512"/>
                </a:lnTo>
                <a:lnTo>
                  <a:pt x="1831" y="1512"/>
                </a:lnTo>
                <a:lnTo>
                  <a:pt x="915" y="0"/>
                </a:lnTo>
              </a:path>
            </a:pathLst>
          </a:custGeom>
          <a:solidFill>
            <a:srgbClr val="00B0F0"/>
          </a:solidFill>
          <a:ln w="17463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t-IT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1" name="Freeform 6">
            <a:extLst>
              <a:ext uri="{FF2B5EF4-FFF2-40B4-BE49-F238E27FC236}">
                <a16:creationId xmlns="" xmlns:a16="http://schemas.microsoft.com/office/drawing/2014/main" id="{B3CCFC1B-F91B-8E82-7010-CF784230EC82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4081134" y="2398608"/>
            <a:ext cx="383424" cy="316800"/>
          </a:xfrm>
          <a:custGeom>
            <a:avLst/>
            <a:gdLst>
              <a:gd name="T0" fmla="*/ 915 w 1831"/>
              <a:gd name="T1" fmla="*/ 0 h 1512"/>
              <a:gd name="T2" fmla="*/ 0 w 1831"/>
              <a:gd name="T3" fmla="*/ 1512 h 1512"/>
              <a:gd name="T4" fmla="*/ 1831 w 1831"/>
              <a:gd name="T5" fmla="*/ 1512 h 1512"/>
              <a:gd name="T6" fmla="*/ 915 w 1831"/>
              <a:gd name="T7" fmla="*/ 0 h 1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31" h="1512">
                <a:moveTo>
                  <a:pt x="915" y="0"/>
                </a:moveTo>
                <a:lnTo>
                  <a:pt x="0" y="1512"/>
                </a:lnTo>
                <a:lnTo>
                  <a:pt x="1831" y="1512"/>
                </a:lnTo>
                <a:lnTo>
                  <a:pt x="915" y="0"/>
                </a:lnTo>
              </a:path>
            </a:pathLst>
          </a:custGeom>
          <a:solidFill>
            <a:srgbClr val="FFFF00"/>
          </a:solidFill>
          <a:ln w="17463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t-IT">
              <a:solidFill>
                <a:srgbClr val="FFFF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" name="Freeform 6">
            <a:extLst>
              <a:ext uri="{FF2B5EF4-FFF2-40B4-BE49-F238E27FC236}">
                <a16:creationId xmlns="" xmlns:a16="http://schemas.microsoft.com/office/drawing/2014/main" id="{B3CCFC1B-F91B-8E82-7010-CF784230EC82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643559" y="2398608"/>
            <a:ext cx="383424" cy="316800"/>
          </a:xfrm>
          <a:custGeom>
            <a:avLst/>
            <a:gdLst>
              <a:gd name="T0" fmla="*/ 915 w 1831"/>
              <a:gd name="T1" fmla="*/ 0 h 1512"/>
              <a:gd name="T2" fmla="*/ 0 w 1831"/>
              <a:gd name="T3" fmla="*/ 1512 h 1512"/>
              <a:gd name="T4" fmla="*/ 1831 w 1831"/>
              <a:gd name="T5" fmla="*/ 1512 h 1512"/>
              <a:gd name="T6" fmla="*/ 915 w 1831"/>
              <a:gd name="T7" fmla="*/ 0 h 1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31" h="1512">
                <a:moveTo>
                  <a:pt x="915" y="0"/>
                </a:moveTo>
                <a:lnTo>
                  <a:pt x="0" y="1512"/>
                </a:lnTo>
                <a:lnTo>
                  <a:pt x="1831" y="1512"/>
                </a:lnTo>
                <a:lnTo>
                  <a:pt x="915" y="0"/>
                </a:lnTo>
              </a:path>
            </a:pathLst>
          </a:custGeom>
          <a:solidFill>
            <a:srgbClr val="33CC33"/>
          </a:solidFill>
          <a:ln w="17463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t-IT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6" name="Rectangle 9">
            <a:extLst>
              <a:ext uri="{FF2B5EF4-FFF2-40B4-BE49-F238E27FC236}">
                <a16:creationId xmlns="" xmlns:a16="http://schemas.microsoft.com/office/drawing/2014/main" id="{D9ADA704-5BB8-57C4-FCED-95B447B205DF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1095219" y="5280172"/>
            <a:ext cx="1171476" cy="2154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GB" altLang="it-IT" sz="1400" b="1" i="0" u="none" strike="noStrike" cap="none" normalizeH="0" baseline="0" dirty="0">
                <a:ln>
                  <a:noFill/>
                </a:ln>
                <a:solidFill>
                  <a:srgbClr val="00B0F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Proto-katungite</a:t>
            </a:r>
            <a:endParaRPr kumimoji="0" lang="en-GB" altLang="it-IT" sz="1600" b="1" i="0" u="none" strike="noStrike" cap="none" normalizeH="0" baseline="0" dirty="0">
              <a:ln>
                <a:noFill/>
              </a:ln>
              <a:solidFill>
                <a:srgbClr val="00B0F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" name="Rectangle 9">
            <a:extLst>
              <a:ext uri="{FF2B5EF4-FFF2-40B4-BE49-F238E27FC236}">
                <a16:creationId xmlns="" xmlns:a16="http://schemas.microsoft.com/office/drawing/2014/main" id="{D9ADA704-5BB8-57C4-FCED-95B447B205DF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4405406" y="2468392"/>
            <a:ext cx="692818" cy="2154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GB" altLang="it-IT" sz="1400" b="1" i="0" u="none" strike="noStrike" cap="none" normalizeH="0" baseline="0" dirty="0">
                <a:ln>
                  <a:noFill/>
                </a:ln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Kalsilitite</a:t>
            </a:r>
            <a:endParaRPr kumimoji="0" lang="en-GB" altLang="it-IT" sz="1600" b="1" i="0" u="none" strike="noStrike" cap="none" normalizeH="0" baseline="0" dirty="0">
              <a:ln>
                <a:noFill/>
              </a:ln>
              <a:solidFill>
                <a:srgbClr val="FFFF0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8" name="Rectangle 9">
            <a:extLst>
              <a:ext uri="{FF2B5EF4-FFF2-40B4-BE49-F238E27FC236}">
                <a16:creationId xmlns="" xmlns:a16="http://schemas.microsoft.com/office/drawing/2014/main" id="{D9ADA704-5BB8-57C4-FCED-95B447B205DF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64999" y="2468392"/>
            <a:ext cx="639022" cy="2154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GB" altLang="it-IT" sz="1400" b="1" i="0" u="none" strike="noStrike" cap="none" normalizeH="0" baseline="0" dirty="0">
                <a:ln>
                  <a:noFill/>
                </a:ln>
                <a:solidFill>
                  <a:srgbClr val="33CC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Leucitite</a:t>
            </a:r>
            <a:endParaRPr kumimoji="0" lang="en-GB" altLang="it-IT" sz="1600" b="1" i="0" u="none" strike="noStrike" cap="none" normalizeH="0" baseline="0" dirty="0">
              <a:ln>
                <a:noFill/>
              </a:ln>
              <a:solidFill>
                <a:srgbClr val="33CC33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9" name="CasellaDiTesto 58">
            <a:extLst>
              <a:ext uri="{FF2B5EF4-FFF2-40B4-BE49-F238E27FC236}">
                <a16:creationId xmlns="" xmlns:a16="http://schemas.microsoft.com/office/drawing/2014/main" id="{1ADD5135-B75E-C44D-5899-785A2DA1BE3D}"/>
              </a:ext>
            </a:extLst>
          </p:cNvPr>
          <p:cNvSpPr txBox="1"/>
          <p:nvPr/>
        </p:nvSpPr>
        <p:spPr>
          <a:xfrm>
            <a:off x="1713140" y="2015309"/>
            <a:ext cx="16954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GB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Holmes (1950)</a:t>
            </a:r>
          </a:p>
        </p:txBody>
      </p:sp>
      <p:sp>
        <p:nvSpPr>
          <p:cNvPr id="61" name="Rectangle 9">
            <a:extLst>
              <a:ext uri="{FF2B5EF4-FFF2-40B4-BE49-F238E27FC236}">
                <a16:creationId xmlns="" xmlns:a16="http://schemas.microsoft.com/office/drawing/2014/main" id="{D9ADA704-5BB8-57C4-FCED-95B447B205DF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2090363" y="4179734"/>
            <a:ext cx="2375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GB" altLang="it-IT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Ka</a:t>
            </a:r>
            <a:endParaRPr kumimoji="0" lang="en-GB" altLang="it-IT" sz="2000" b="1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2" name="Rectangle 9">
            <a:extLst>
              <a:ext uri="{FF2B5EF4-FFF2-40B4-BE49-F238E27FC236}">
                <a16:creationId xmlns="" xmlns:a16="http://schemas.microsoft.com/office/drawing/2014/main" id="{D9ADA704-5BB8-57C4-FCED-95B447B205DF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2816645" y="2857349"/>
            <a:ext cx="38831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GB" altLang="it-IT" b="1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Maf</a:t>
            </a:r>
            <a:endParaRPr kumimoji="0" lang="en-GB" altLang="it-IT" sz="2000" b="1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3" name="Rectangle 9">
            <a:extLst>
              <a:ext uri="{FF2B5EF4-FFF2-40B4-BE49-F238E27FC236}">
                <a16:creationId xmlns="" xmlns:a16="http://schemas.microsoft.com/office/drawing/2014/main" id="{D9ADA704-5BB8-57C4-FCED-95B447B205DF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1341083" y="2857349"/>
            <a:ext cx="25968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GB" altLang="it-IT" b="1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Ug</a:t>
            </a:r>
            <a:endParaRPr kumimoji="0" lang="en-GB" altLang="it-IT" sz="2000" b="1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4" name="CasellaDiTesto 63"/>
          <p:cNvSpPr txBox="1"/>
          <p:nvPr/>
        </p:nvSpPr>
        <p:spPr>
          <a:xfrm>
            <a:off x="787400" y="1502683"/>
            <a:ext cx="35687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±  phlogopite, olivine, clinopyroxene, perovskite and glass</a:t>
            </a:r>
          </a:p>
        </p:txBody>
      </p:sp>
      <p:sp>
        <p:nvSpPr>
          <p:cNvPr id="66" name="Figura a mano libera 65"/>
          <p:cNvSpPr/>
          <p:nvPr/>
        </p:nvSpPr>
        <p:spPr>
          <a:xfrm>
            <a:off x="1323975" y="2771320"/>
            <a:ext cx="800100" cy="514350"/>
          </a:xfrm>
          <a:custGeom>
            <a:avLst/>
            <a:gdLst>
              <a:gd name="connsiteX0" fmla="*/ 0 w 800100"/>
              <a:gd name="connsiteY0" fmla="*/ 514350 h 514350"/>
              <a:gd name="connsiteX1" fmla="*/ 28575 w 800100"/>
              <a:gd name="connsiteY1" fmla="*/ 485775 h 514350"/>
              <a:gd name="connsiteX2" fmla="*/ 114300 w 800100"/>
              <a:gd name="connsiteY2" fmla="*/ 457200 h 514350"/>
              <a:gd name="connsiteX3" fmla="*/ 142875 w 800100"/>
              <a:gd name="connsiteY3" fmla="*/ 428625 h 514350"/>
              <a:gd name="connsiteX4" fmla="*/ 228600 w 800100"/>
              <a:gd name="connsiteY4" fmla="*/ 390525 h 514350"/>
              <a:gd name="connsiteX5" fmla="*/ 276225 w 800100"/>
              <a:gd name="connsiteY5" fmla="*/ 361950 h 514350"/>
              <a:gd name="connsiteX6" fmla="*/ 314325 w 800100"/>
              <a:gd name="connsiteY6" fmla="*/ 314325 h 514350"/>
              <a:gd name="connsiteX7" fmla="*/ 342900 w 800100"/>
              <a:gd name="connsiteY7" fmla="*/ 304800 h 514350"/>
              <a:gd name="connsiteX8" fmla="*/ 400050 w 800100"/>
              <a:gd name="connsiteY8" fmla="*/ 247650 h 514350"/>
              <a:gd name="connsiteX9" fmla="*/ 476250 w 800100"/>
              <a:gd name="connsiteY9" fmla="*/ 209550 h 514350"/>
              <a:gd name="connsiteX10" fmla="*/ 504825 w 800100"/>
              <a:gd name="connsiteY10" fmla="*/ 171450 h 514350"/>
              <a:gd name="connsiteX11" fmla="*/ 542925 w 800100"/>
              <a:gd name="connsiteY11" fmla="*/ 152400 h 514350"/>
              <a:gd name="connsiteX12" fmla="*/ 571500 w 800100"/>
              <a:gd name="connsiteY12" fmla="*/ 133350 h 514350"/>
              <a:gd name="connsiteX13" fmla="*/ 609600 w 800100"/>
              <a:gd name="connsiteY13" fmla="*/ 114300 h 514350"/>
              <a:gd name="connsiteX14" fmla="*/ 647700 w 800100"/>
              <a:gd name="connsiteY14" fmla="*/ 85725 h 514350"/>
              <a:gd name="connsiteX15" fmla="*/ 714375 w 800100"/>
              <a:gd name="connsiteY15" fmla="*/ 57150 h 514350"/>
              <a:gd name="connsiteX16" fmla="*/ 762000 w 800100"/>
              <a:gd name="connsiteY16" fmla="*/ 19050 h 514350"/>
              <a:gd name="connsiteX17" fmla="*/ 800100 w 800100"/>
              <a:gd name="connsiteY17" fmla="*/ 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00100" h="514350">
                <a:moveTo>
                  <a:pt x="0" y="514350"/>
                </a:moveTo>
                <a:cubicBezTo>
                  <a:pt x="9525" y="504825"/>
                  <a:pt x="16527" y="491799"/>
                  <a:pt x="28575" y="485775"/>
                </a:cubicBezTo>
                <a:cubicBezTo>
                  <a:pt x="116340" y="441892"/>
                  <a:pt x="38726" y="511181"/>
                  <a:pt x="114300" y="457200"/>
                </a:cubicBezTo>
                <a:cubicBezTo>
                  <a:pt x="125261" y="449370"/>
                  <a:pt x="131914" y="436455"/>
                  <a:pt x="142875" y="428625"/>
                </a:cubicBezTo>
                <a:cubicBezTo>
                  <a:pt x="166441" y="411792"/>
                  <a:pt x="203708" y="402971"/>
                  <a:pt x="228600" y="390525"/>
                </a:cubicBezTo>
                <a:cubicBezTo>
                  <a:pt x="245159" y="382246"/>
                  <a:pt x="260350" y="371475"/>
                  <a:pt x="276225" y="361950"/>
                </a:cubicBezTo>
                <a:cubicBezTo>
                  <a:pt x="288925" y="346075"/>
                  <a:pt x="298889" y="327556"/>
                  <a:pt x="314325" y="314325"/>
                </a:cubicBezTo>
                <a:cubicBezTo>
                  <a:pt x="321948" y="307791"/>
                  <a:pt x="334975" y="310964"/>
                  <a:pt x="342900" y="304800"/>
                </a:cubicBezTo>
                <a:cubicBezTo>
                  <a:pt x="364166" y="288260"/>
                  <a:pt x="374492" y="256169"/>
                  <a:pt x="400050" y="247650"/>
                </a:cubicBezTo>
                <a:cubicBezTo>
                  <a:pt x="446188" y="232271"/>
                  <a:pt x="420016" y="243291"/>
                  <a:pt x="476250" y="209550"/>
                </a:cubicBezTo>
                <a:cubicBezTo>
                  <a:pt x="485775" y="196850"/>
                  <a:pt x="492772" y="181781"/>
                  <a:pt x="504825" y="171450"/>
                </a:cubicBezTo>
                <a:cubicBezTo>
                  <a:pt x="515606" y="162209"/>
                  <a:pt x="530597" y="159445"/>
                  <a:pt x="542925" y="152400"/>
                </a:cubicBezTo>
                <a:cubicBezTo>
                  <a:pt x="552864" y="146720"/>
                  <a:pt x="561561" y="139030"/>
                  <a:pt x="571500" y="133350"/>
                </a:cubicBezTo>
                <a:cubicBezTo>
                  <a:pt x="583828" y="126305"/>
                  <a:pt x="597559" y="121825"/>
                  <a:pt x="609600" y="114300"/>
                </a:cubicBezTo>
                <a:cubicBezTo>
                  <a:pt x="623062" y="105886"/>
                  <a:pt x="634238" y="94139"/>
                  <a:pt x="647700" y="85725"/>
                </a:cubicBezTo>
                <a:cubicBezTo>
                  <a:pt x="674603" y="68911"/>
                  <a:pt x="686597" y="66409"/>
                  <a:pt x="714375" y="57150"/>
                </a:cubicBezTo>
                <a:cubicBezTo>
                  <a:pt x="742991" y="14226"/>
                  <a:pt x="719059" y="37453"/>
                  <a:pt x="762000" y="19050"/>
                </a:cubicBezTo>
                <a:cubicBezTo>
                  <a:pt x="775051" y="13457"/>
                  <a:pt x="800100" y="0"/>
                  <a:pt x="800100" y="0"/>
                </a:cubicBezTo>
              </a:path>
            </a:pathLst>
          </a:cu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67" name="Figura a mano libera 66"/>
          <p:cNvSpPr/>
          <p:nvPr/>
        </p:nvSpPr>
        <p:spPr>
          <a:xfrm>
            <a:off x="1438275" y="2752270"/>
            <a:ext cx="685800" cy="581025"/>
          </a:xfrm>
          <a:custGeom>
            <a:avLst/>
            <a:gdLst>
              <a:gd name="connsiteX0" fmla="*/ 0 w 685800"/>
              <a:gd name="connsiteY0" fmla="*/ 0 h 581025"/>
              <a:gd name="connsiteX1" fmla="*/ 28575 w 685800"/>
              <a:gd name="connsiteY1" fmla="*/ 9525 h 581025"/>
              <a:gd name="connsiteX2" fmla="*/ 66675 w 685800"/>
              <a:gd name="connsiteY2" fmla="*/ 47625 h 581025"/>
              <a:gd name="connsiteX3" fmla="*/ 114300 w 685800"/>
              <a:gd name="connsiteY3" fmla="*/ 85725 h 581025"/>
              <a:gd name="connsiteX4" fmla="*/ 152400 w 685800"/>
              <a:gd name="connsiteY4" fmla="*/ 104775 h 581025"/>
              <a:gd name="connsiteX5" fmla="*/ 180975 w 685800"/>
              <a:gd name="connsiteY5" fmla="*/ 133350 h 581025"/>
              <a:gd name="connsiteX6" fmla="*/ 266700 w 685800"/>
              <a:gd name="connsiteY6" fmla="*/ 180975 h 581025"/>
              <a:gd name="connsiteX7" fmla="*/ 323850 w 685800"/>
              <a:gd name="connsiteY7" fmla="*/ 238125 h 581025"/>
              <a:gd name="connsiteX8" fmla="*/ 390525 w 685800"/>
              <a:gd name="connsiteY8" fmla="*/ 285750 h 581025"/>
              <a:gd name="connsiteX9" fmla="*/ 457200 w 685800"/>
              <a:gd name="connsiteY9" fmla="*/ 342900 h 581025"/>
              <a:gd name="connsiteX10" fmla="*/ 476250 w 685800"/>
              <a:gd name="connsiteY10" fmla="*/ 381000 h 581025"/>
              <a:gd name="connsiteX11" fmla="*/ 514350 w 685800"/>
              <a:gd name="connsiteY11" fmla="*/ 409575 h 581025"/>
              <a:gd name="connsiteX12" fmla="*/ 571500 w 685800"/>
              <a:gd name="connsiteY12" fmla="*/ 485775 h 581025"/>
              <a:gd name="connsiteX13" fmla="*/ 600075 w 685800"/>
              <a:gd name="connsiteY13" fmla="*/ 504825 h 581025"/>
              <a:gd name="connsiteX14" fmla="*/ 657225 w 685800"/>
              <a:gd name="connsiteY14" fmla="*/ 561975 h 581025"/>
              <a:gd name="connsiteX15" fmla="*/ 685800 w 685800"/>
              <a:gd name="connsiteY15" fmla="*/ 5810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85800" h="581025">
                <a:moveTo>
                  <a:pt x="0" y="0"/>
                </a:moveTo>
                <a:cubicBezTo>
                  <a:pt x="9525" y="3175"/>
                  <a:pt x="20405" y="3689"/>
                  <a:pt x="28575" y="9525"/>
                </a:cubicBezTo>
                <a:cubicBezTo>
                  <a:pt x="43190" y="19964"/>
                  <a:pt x="53251" y="35693"/>
                  <a:pt x="66675" y="47625"/>
                </a:cubicBezTo>
                <a:cubicBezTo>
                  <a:pt x="81870" y="61131"/>
                  <a:pt x="97384" y="74448"/>
                  <a:pt x="114300" y="85725"/>
                </a:cubicBezTo>
                <a:cubicBezTo>
                  <a:pt x="126114" y="93601"/>
                  <a:pt x="140846" y="96522"/>
                  <a:pt x="152400" y="104775"/>
                </a:cubicBezTo>
                <a:cubicBezTo>
                  <a:pt x="163361" y="112605"/>
                  <a:pt x="170014" y="125520"/>
                  <a:pt x="180975" y="133350"/>
                </a:cubicBezTo>
                <a:cubicBezTo>
                  <a:pt x="252051" y="184119"/>
                  <a:pt x="185494" y="114534"/>
                  <a:pt x="266700" y="180975"/>
                </a:cubicBezTo>
                <a:cubicBezTo>
                  <a:pt x="287551" y="198035"/>
                  <a:pt x="301434" y="223181"/>
                  <a:pt x="323850" y="238125"/>
                </a:cubicBezTo>
                <a:cubicBezTo>
                  <a:pt x="391193" y="283020"/>
                  <a:pt x="307823" y="226677"/>
                  <a:pt x="390525" y="285750"/>
                </a:cubicBezTo>
                <a:cubicBezTo>
                  <a:pt x="421538" y="307902"/>
                  <a:pt x="430627" y="307470"/>
                  <a:pt x="457200" y="342900"/>
                </a:cubicBezTo>
                <a:cubicBezTo>
                  <a:pt x="465719" y="354259"/>
                  <a:pt x="467009" y="370219"/>
                  <a:pt x="476250" y="381000"/>
                </a:cubicBezTo>
                <a:cubicBezTo>
                  <a:pt x="486581" y="393053"/>
                  <a:pt x="503671" y="397828"/>
                  <a:pt x="514350" y="409575"/>
                </a:cubicBezTo>
                <a:cubicBezTo>
                  <a:pt x="535707" y="433068"/>
                  <a:pt x="545082" y="468163"/>
                  <a:pt x="571500" y="485775"/>
                </a:cubicBezTo>
                <a:cubicBezTo>
                  <a:pt x="581025" y="492125"/>
                  <a:pt x="591519" y="497220"/>
                  <a:pt x="600075" y="504825"/>
                </a:cubicBezTo>
                <a:cubicBezTo>
                  <a:pt x="620211" y="522723"/>
                  <a:pt x="634809" y="547031"/>
                  <a:pt x="657225" y="561975"/>
                </a:cubicBezTo>
                <a:lnTo>
                  <a:pt x="685800" y="581025"/>
                </a:lnTo>
              </a:path>
            </a:pathLst>
          </a:cu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69" name="CasellaDiTesto 68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86374" y="2458658"/>
            <a:ext cx="37623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GB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Kalsilite eventually found in Ugandites </a:t>
            </a:r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(Tappe et al., 2003)</a:t>
            </a:r>
          </a:p>
        </p:txBody>
      </p:sp>
      <p:sp>
        <p:nvSpPr>
          <p:cNvPr id="70" name="CasellaDiTesto 69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53235" y="919687"/>
            <a:ext cx="12618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Katungite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1" name="CasellaDiTesto 70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53235" y="1253062"/>
            <a:ext cx="12618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Mafurite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2" name="CasellaDiTesto 71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53235" y="1576912"/>
            <a:ext cx="12618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Venanzite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3" name="CasellaDiTesto 72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53235" y="1900762"/>
            <a:ext cx="12618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Coppaelite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4" name="CasellaDiTesto 73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6624644" y="1033992"/>
            <a:ext cx="244792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Ugandites </a:t>
            </a:r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 </a:t>
            </a:r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kalsilite)</a:t>
            </a:r>
          </a:p>
        </p:txBody>
      </p:sp>
      <p:sp>
        <p:nvSpPr>
          <p:cNvPr id="75" name="CasellaDiTesto 74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6634360" y="1510237"/>
            <a:ext cx="24382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 </a:t>
            </a:r>
            <a:r>
              <a:rPr lang="en-GB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Olivine leucitites</a:t>
            </a: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" name="Rettangolo 75"/>
          <p:cNvSpPr/>
          <p:nvPr/>
        </p:nvSpPr>
        <p:spPr>
          <a:xfrm>
            <a:off x="5267325" y="765175"/>
            <a:ext cx="3781425" cy="1549400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42" name="CasellaDiTesto 41">
            <a:extLst>
              <a:ext uri="{FF2B5EF4-FFF2-40B4-BE49-F238E27FC236}">
                <a16:creationId xmlns="" xmlns:a16="http://schemas.microsoft.com/office/drawing/2014/main" id="{1ADD5135-B75E-C44D-5899-785A2DA1BE3D}"/>
              </a:ext>
            </a:extLst>
          </p:cNvPr>
          <p:cNvSpPr txBox="1"/>
          <p:nvPr/>
        </p:nvSpPr>
        <p:spPr>
          <a:xfrm>
            <a:off x="5188621" y="5883729"/>
            <a:ext cx="14988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GB" sz="1400" i="1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Foley et al. (1987)</a:t>
            </a:r>
          </a:p>
        </p:txBody>
      </p:sp>
      <p:sp>
        <p:nvSpPr>
          <p:cNvPr id="45" name="CasellaDiTesto 44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6374009" y="727071"/>
            <a:ext cx="26652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dirty="0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2002 IUGS classification</a:t>
            </a:r>
            <a:endParaRPr lang="en-GB" sz="1600" dirty="0">
              <a:solidFill>
                <a:srgbClr val="FFFF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3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  <p:extLst>
      <p:ext uri="{BB962C8B-B14F-4D97-AF65-F5344CB8AC3E}">
        <p14:creationId xmlns:p14="http://schemas.microsoft.com/office/powerpoint/2010/main" val="4213335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8" grpId="0" build="p"/>
      <p:bldGraphic spid="19" grpId="0">
        <p:bldAsOne/>
      </p:bldGraphic>
      <p:bldP spid="20" grpId="0" animBg="1"/>
      <p:bldP spid="50" grpId="0" animBg="1"/>
      <p:bldP spid="51" grpId="0" animBg="1"/>
      <p:bldP spid="52" grpId="0" animBg="1"/>
      <p:bldP spid="56" grpId="0"/>
      <p:bldP spid="57" grpId="0"/>
      <p:bldP spid="58" grpId="0"/>
      <p:bldP spid="59" grpId="0" build="p"/>
      <p:bldP spid="61" grpId="0"/>
      <p:bldP spid="62" grpId="0"/>
      <p:bldP spid="63" grpId="0"/>
      <p:bldP spid="64" grpId="0"/>
      <p:bldP spid="66" grpId="0" animBg="1"/>
      <p:bldP spid="66" grpId="1" animBg="1"/>
      <p:bldP spid="67" grpId="0" animBg="1"/>
      <p:bldP spid="67" grpId="1" animBg="1"/>
      <p:bldP spid="69" grpId="0" build="p"/>
      <p:bldP spid="70" grpId="0" build="p"/>
      <p:bldP spid="71" grpId="0" build="p"/>
      <p:bldP spid="72" grpId="0" build="p"/>
      <p:bldP spid="73" grpId="0" build="p"/>
      <p:bldP spid="74" grpId="0" build="p"/>
      <p:bldP spid="75" grpId="0"/>
      <p:bldP spid="76" grpId="0" animBg="1"/>
      <p:bldP spid="45" grpId="0" build="p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ttangolo 56"/>
          <p:cNvSpPr/>
          <p:nvPr/>
        </p:nvSpPr>
        <p:spPr bwMode="auto">
          <a:xfrm>
            <a:off x="3686175" y="6581775"/>
            <a:ext cx="5457825" cy="276225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1" name="CasellaDiTesto 110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6624644" y="1033992"/>
            <a:ext cx="244792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Ugandites </a:t>
            </a:r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 </a:t>
            </a:r>
            <a:r>
              <a:rPr lang="en-GB" sz="1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kalsilite)</a:t>
            </a:r>
          </a:p>
        </p:txBody>
      </p:sp>
      <p:sp>
        <p:nvSpPr>
          <p:cNvPr id="112" name="CasellaDiTesto 111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6634360" y="1510237"/>
            <a:ext cx="24382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 </a:t>
            </a:r>
            <a:r>
              <a:rPr lang="en-GB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Olivine leucitites</a:t>
            </a: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0" name="CasellaDiTesto 109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86374" y="2458658"/>
            <a:ext cx="37623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GB" b="1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Kalsilite eventually found in Ugandites </a:t>
            </a:r>
            <a:r>
              <a:rPr lang="en-GB" sz="1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(Tappe et al., 2003)</a:t>
            </a:r>
          </a:p>
        </p:txBody>
      </p:sp>
      <p:sp>
        <p:nvSpPr>
          <p:cNvPr id="76" name="Rettangolo 75"/>
          <p:cNvSpPr/>
          <p:nvPr/>
        </p:nvSpPr>
        <p:spPr>
          <a:xfrm>
            <a:off x="5267325" y="765175"/>
            <a:ext cx="3781425" cy="1549400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43" name="Rettangolo 42"/>
          <p:cNvSpPr/>
          <p:nvPr/>
        </p:nvSpPr>
        <p:spPr>
          <a:xfrm>
            <a:off x="5267325" y="765175"/>
            <a:ext cx="3778703" cy="2290446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70" name="CasellaDiTesto 69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53235" y="919687"/>
            <a:ext cx="12618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Katungite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1" name="CasellaDiTesto 70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53235" y="1253062"/>
            <a:ext cx="12618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Mafurite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2" name="CasellaDiTesto 71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53235" y="1576912"/>
            <a:ext cx="12618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Venanzite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3" name="CasellaDiTesto 72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53235" y="1900762"/>
            <a:ext cx="12618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Coppaelite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" name="CasellaDiTesto 43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5253235" y="1566298"/>
            <a:ext cx="12313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Ugandite</a:t>
            </a:r>
            <a:endParaRPr lang="en-GB" sz="16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CasellaDiTesto 44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6543192" y="2096977"/>
            <a:ext cx="629133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Italy</a:t>
            </a:r>
            <a:endParaRPr lang="en-GB" sz="1600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Parentesi quadra chiusa 2"/>
          <p:cNvSpPr/>
          <p:nvPr/>
        </p:nvSpPr>
        <p:spPr>
          <a:xfrm>
            <a:off x="6400800" y="981075"/>
            <a:ext cx="123825" cy="885825"/>
          </a:xfrm>
          <a:prstGeom prst="rightBracket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53" name="CasellaDiTesto 52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6543192" y="1258777"/>
            <a:ext cx="2391258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Uganda </a:t>
            </a:r>
            <a:r>
              <a:rPr lang="en-GB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(Toro-Ankole)</a:t>
            </a:r>
            <a:endParaRPr lang="en-GB" sz="1600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4" name="CasellaDiTesto 53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7151431" y="1954102"/>
            <a:ext cx="204019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GB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(San Venanzo)</a:t>
            </a:r>
            <a:endParaRPr lang="en-GB" sz="1600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5" name="CasellaDiTesto 54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7151431" y="2230327"/>
            <a:ext cx="204019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GB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(Cupaello)</a:t>
            </a:r>
            <a:endParaRPr lang="en-GB" sz="1600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0" name="CasellaDiTesto 59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6543192" y="2658952"/>
            <a:ext cx="781533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GB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Brazil</a:t>
            </a:r>
            <a:endParaRPr lang="en-GB" sz="1600" b="1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7" name="CasellaDiTesto 76">
            <a:extLst>
              <a:ext uri="{FF2B5EF4-FFF2-40B4-BE49-F238E27FC236}">
                <a16:creationId xmlns="" xmlns:a16="http://schemas.microsoft.com/office/drawing/2014/main" id="{8D8430AC-C5DF-2A1E-4E23-9DD70AFAAC41}"/>
              </a:ext>
            </a:extLst>
          </p:cNvPr>
          <p:cNvSpPr txBox="1"/>
          <p:nvPr/>
        </p:nvSpPr>
        <p:spPr>
          <a:xfrm>
            <a:off x="7151431" y="2658952"/>
            <a:ext cx="179254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GB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(APIP and </a:t>
            </a:r>
            <a:r>
              <a:rPr lang="en-GB" i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Goias</a:t>
            </a:r>
            <a:r>
              <a:rPr lang="en-GB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endParaRPr lang="en-GB" sz="1600" i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9" name="Parentesi quadra chiusa 78"/>
          <p:cNvSpPr/>
          <p:nvPr/>
        </p:nvSpPr>
        <p:spPr>
          <a:xfrm>
            <a:off x="6400800" y="1947863"/>
            <a:ext cx="123825" cy="619125"/>
          </a:xfrm>
          <a:prstGeom prst="rightBracket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6" name="Gruppo 5"/>
          <p:cNvGrpSpPr/>
          <p:nvPr/>
        </p:nvGrpSpPr>
        <p:grpSpPr>
          <a:xfrm>
            <a:off x="64999" y="1502683"/>
            <a:ext cx="5033225" cy="4406811"/>
            <a:chOff x="64999" y="1502683"/>
            <a:chExt cx="5033225" cy="4406811"/>
          </a:xfrm>
        </p:grpSpPr>
        <p:grpSp>
          <p:nvGrpSpPr>
            <p:cNvPr id="67" name="Gruppo 66"/>
            <p:cNvGrpSpPr>
              <a:grpSpLocks noChangeAspect="1"/>
            </p:cNvGrpSpPr>
            <p:nvPr/>
          </p:nvGrpSpPr>
          <p:grpSpPr>
            <a:xfrm>
              <a:off x="217884" y="2062610"/>
              <a:ext cx="4646365" cy="3846884"/>
              <a:chOff x="246458" y="1072464"/>
              <a:chExt cx="4223975" cy="3497167"/>
            </a:xfrm>
          </p:grpSpPr>
          <p:grpSp>
            <p:nvGrpSpPr>
              <p:cNvPr id="80" name="Gruppo 79"/>
              <p:cNvGrpSpPr>
                <a:grpSpLocks noChangeAspect="1"/>
              </p:cNvGrpSpPr>
              <p:nvPr/>
            </p:nvGrpSpPr>
            <p:grpSpPr>
              <a:xfrm>
                <a:off x="246458" y="1072464"/>
                <a:ext cx="4223975" cy="3497167"/>
                <a:chOff x="486644" y="1222873"/>
                <a:chExt cx="3709677" cy="3058800"/>
              </a:xfrm>
            </p:grpSpPr>
            <p:sp>
              <p:nvSpPr>
                <p:cNvPr id="84" name="Freeform 6">
                  <a:extLst>
                    <a:ext uri="{FF2B5EF4-FFF2-40B4-BE49-F238E27FC236}">
                      <a16:creationId xmlns="" xmlns:a16="http://schemas.microsoft.com/office/drawing/2014/main" id="{B3CCFC1B-F91B-8E82-7010-CF784230EC8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0800000">
                  <a:off x="824257" y="1486636"/>
                  <a:ext cx="3061274" cy="2518993"/>
                </a:xfrm>
                <a:custGeom>
                  <a:avLst/>
                  <a:gdLst>
                    <a:gd name="T0" fmla="*/ 915 w 1831"/>
                    <a:gd name="T1" fmla="*/ 0 h 1512"/>
                    <a:gd name="T2" fmla="*/ 0 w 1831"/>
                    <a:gd name="T3" fmla="*/ 1512 h 1512"/>
                    <a:gd name="T4" fmla="*/ 1831 w 1831"/>
                    <a:gd name="T5" fmla="*/ 1512 h 1512"/>
                    <a:gd name="T6" fmla="*/ 915 w 1831"/>
                    <a:gd name="T7" fmla="*/ 0 h 1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31" h="1512">
                      <a:moveTo>
                        <a:pt x="915" y="0"/>
                      </a:moveTo>
                      <a:lnTo>
                        <a:pt x="0" y="1512"/>
                      </a:lnTo>
                      <a:lnTo>
                        <a:pt x="1831" y="1512"/>
                      </a:lnTo>
                      <a:lnTo>
                        <a:pt x="915" y="0"/>
                      </a:lnTo>
                    </a:path>
                  </a:pathLst>
                </a:custGeom>
                <a:solidFill>
                  <a:schemeClr val="bg1"/>
                </a:solidFill>
                <a:ln w="1746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t-IT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5" name="Rectangle 8">
                  <a:extLst>
                    <a:ext uri="{FF2B5EF4-FFF2-40B4-BE49-F238E27FC236}">
                      <a16:creationId xmlns="" xmlns:a16="http://schemas.microsoft.com/office/drawing/2014/main" id="{664E96C0-F8A4-A3F0-08B9-6F74838C6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1990426" y="4004674"/>
                  <a:ext cx="734559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it-IT" altLang="it-IT" b="1" i="0" u="none" strike="noStrike" cap="none" normalizeH="0" baseline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latin typeface="Calibri" panose="020F0502020204030204" pitchFamily="34" charset="0"/>
                      <a:cs typeface="Calibri" panose="020F0502020204030204" pitchFamily="34" charset="0"/>
                    </a:rPr>
                    <a:t>Melilite</a:t>
                  </a:r>
                  <a:endParaRPr kumimoji="0" lang="it-IT" altLang="it-IT" sz="2400" b="1" i="0" u="none" strike="noStrike" cap="none" normalizeH="0" baseline="0" dirty="0">
                    <a:ln>
                      <a:noFill/>
                    </a:ln>
                    <a:solidFill>
                      <a:schemeClr val="bg1"/>
                    </a:solidFill>
                    <a:effectLst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6" name="Rectangle 9">
                  <a:extLst>
                    <a:ext uri="{FF2B5EF4-FFF2-40B4-BE49-F238E27FC236}">
                      <a16:creationId xmlns="" xmlns:a16="http://schemas.microsoft.com/office/drawing/2014/main" id="{D9ADA704-5BB8-57C4-FCED-95B447B205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1980956" y="2902493"/>
                  <a:ext cx="734734" cy="220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GB" altLang="it-IT" b="1" i="0" u="none" strike="noStrike" cap="none" normalizeH="0" baseline="0" dirty="0">
                      <a:ln>
                        <a:noFill/>
                      </a:ln>
                      <a:effectLst/>
                      <a:latin typeface="Calibri" panose="020F0502020204030204" pitchFamily="34" charset="0"/>
                      <a:cs typeface="Calibri" panose="020F0502020204030204" pitchFamily="34" charset="0"/>
                    </a:rPr>
                    <a:t>Katungite</a:t>
                  </a:r>
                  <a:endParaRPr kumimoji="0" lang="en-GB" altLang="it-IT" sz="2000" b="1" i="0" u="none" strike="noStrike" cap="none" normalizeH="0" baseline="0" dirty="0">
                    <a:ln>
                      <a:noFill/>
                    </a:ln>
                    <a:effectLst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7" name="Rectangle 9">
                  <a:extLst>
                    <a:ext uri="{FF2B5EF4-FFF2-40B4-BE49-F238E27FC236}">
                      <a16:creationId xmlns="" xmlns:a16="http://schemas.microsoft.com/office/drawing/2014/main" id="{B3B58992-6D9D-0554-8019-C784B0414F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86644" y="1222873"/>
                  <a:ext cx="681661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it-IT" altLang="it-IT" b="1" i="0" u="none" strike="noStrike" cap="none" normalizeH="0" baseline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latin typeface="Calibri" panose="020F0502020204030204" pitchFamily="34" charset="0"/>
                      <a:cs typeface="Calibri" panose="020F0502020204030204" pitchFamily="34" charset="0"/>
                    </a:rPr>
                    <a:t>Leucite</a:t>
                  </a:r>
                  <a:endParaRPr kumimoji="0" lang="it-IT" altLang="it-IT" sz="2400" b="1" i="0" u="none" strike="noStrike" cap="none" normalizeH="0" baseline="0" dirty="0">
                    <a:ln>
                      <a:noFill/>
                    </a:ln>
                    <a:solidFill>
                      <a:schemeClr val="bg1"/>
                    </a:solidFill>
                    <a:effectLst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8" name="Rectangle 9">
                  <a:extLst>
                    <a:ext uri="{FF2B5EF4-FFF2-40B4-BE49-F238E27FC236}">
                      <a16:creationId xmlns="" xmlns:a16="http://schemas.microsoft.com/office/drawing/2014/main" id="{B3B58992-6D9D-0554-8019-C784B0414F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3541117" y="1240234"/>
                  <a:ext cx="655204" cy="242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it-IT" altLang="it-IT" b="1" dirty="0">
                      <a:solidFill>
                        <a:schemeClr val="bg1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Kalsil</a:t>
                  </a:r>
                  <a:r>
                    <a:rPr kumimoji="0" lang="it-IT" altLang="it-IT" b="1" i="0" u="none" strike="noStrike" cap="none" normalizeH="0" baseline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latin typeface="Calibri" panose="020F0502020204030204" pitchFamily="34" charset="0"/>
                      <a:cs typeface="Calibri" panose="020F0502020204030204" pitchFamily="34" charset="0"/>
                    </a:rPr>
                    <a:t>ite</a:t>
                  </a:r>
                  <a:endParaRPr kumimoji="0" lang="it-IT" altLang="it-IT" sz="2400" b="1" i="0" u="none" strike="noStrike" cap="none" normalizeH="0" baseline="0" dirty="0">
                    <a:ln>
                      <a:noFill/>
                    </a:ln>
                    <a:solidFill>
                      <a:schemeClr val="bg1"/>
                    </a:solidFill>
                    <a:effectLst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9" name="Rectangle 9">
                  <a:extLst>
                    <a:ext uri="{FF2B5EF4-FFF2-40B4-BE49-F238E27FC236}">
                      <a16:creationId xmlns="" xmlns:a16="http://schemas.microsoft.com/office/drawing/2014/main" id="{34C1E8AE-0A4F-EF1F-3FC4-97657976BE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2561778" y="1852043"/>
                  <a:ext cx="672533" cy="220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GB" altLang="it-IT" b="1" i="0" u="none" strike="noStrike" cap="none" normalizeH="0" baseline="0" dirty="0">
                      <a:ln>
                        <a:noFill/>
                      </a:ln>
                      <a:effectLst/>
                      <a:latin typeface="Calibri" panose="020F0502020204030204" pitchFamily="34" charset="0"/>
                      <a:cs typeface="Calibri" panose="020F0502020204030204" pitchFamily="34" charset="0"/>
                    </a:rPr>
                    <a:t>Mafurite</a:t>
                  </a:r>
                  <a:endParaRPr kumimoji="0" lang="en-GB" altLang="it-IT" sz="2000" b="1" i="0" u="none" strike="noStrike" cap="none" normalizeH="0" baseline="0" dirty="0">
                    <a:ln>
                      <a:noFill/>
                    </a:ln>
                    <a:effectLst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81" name="Connettore 1 80"/>
              <p:cNvCxnSpPr/>
              <p:nvPr/>
            </p:nvCxnSpPr>
            <p:spPr>
              <a:xfrm>
                <a:off x="2374900" y="1384300"/>
                <a:ext cx="0" cy="962025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Connettore 1 81"/>
              <p:cNvCxnSpPr/>
              <p:nvPr/>
            </p:nvCxnSpPr>
            <p:spPr>
              <a:xfrm>
                <a:off x="2374900" y="2346325"/>
                <a:ext cx="882651" cy="492125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Connettore 1 82"/>
              <p:cNvCxnSpPr/>
              <p:nvPr/>
            </p:nvCxnSpPr>
            <p:spPr>
              <a:xfrm flipH="1">
                <a:off x="1494477" y="2346325"/>
                <a:ext cx="880423" cy="492125"/>
              </a:xfrm>
              <a:prstGeom prst="line">
                <a:avLst/>
              </a:prstGeom>
              <a:ln w="9525">
                <a:solidFill>
                  <a:schemeClr val="tx1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" name="Rectangle 9">
              <a:extLst>
                <a:ext uri="{FF2B5EF4-FFF2-40B4-BE49-F238E27FC236}">
                  <a16:creationId xmlns="" xmlns:a16="http://schemas.microsoft.com/office/drawing/2014/main" id="{34C1E8AE-0A4F-EF1F-3FC4-97657976BE1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1341864" y="2853881"/>
              <a:ext cx="86523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altLang="it-IT" b="1" i="0" u="none" strike="noStrike" cap="none" normalizeH="0" baseline="0" dirty="0">
                  <a:ln>
                    <a:noFill/>
                  </a:ln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Ugandite</a:t>
              </a:r>
              <a:endParaRPr kumimoji="0" lang="en-GB" altLang="it-IT" sz="20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1" name="Freeform 6">
              <a:extLst>
                <a:ext uri="{FF2B5EF4-FFF2-40B4-BE49-F238E27FC236}">
                  <a16:creationId xmlns="" xmlns:a16="http://schemas.microsoft.com/office/drawing/2014/main" id="{B3CCFC1B-F91B-8E82-7010-CF784230EC82}"/>
                </a:ext>
              </a:extLst>
            </p:cNvPr>
            <p:cNvSpPr>
              <a:spLocks noChangeAspect="1"/>
            </p:cNvSpPr>
            <p:nvPr/>
          </p:nvSpPr>
          <p:spPr bwMode="auto">
            <a:xfrm rot="10800000">
              <a:off x="2368060" y="5239442"/>
              <a:ext cx="383424" cy="316800"/>
            </a:xfrm>
            <a:custGeom>
              <a:avLst/>
              <a:gdLst>
                <a:gd name="T0" fmla="*/ 915 w 1831"/>
                <a:gd name="T1" fmla="*/ 0 h 1512"/>
                <a:gd name="T2" fmla="*/ 0 w 1831"/>
                <a:gd name="T3" fmla="*/ 1512 h 1512"/>
                <a:gd name="T4" fmla="*/ 1831 w 1831"/>
                <a:gd name="T5" fmla="*/ 1512 h 1512"/>
                <a:gd name="T6" fmla="*/ 915 w 1831"/>
                <a:gd name="T7" fmla="*/ 0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1" h="1512">
                  <a:moveTo>
                    <a:pt x="915" y="0"/>
                  </a:moveTo>
                  <a:lnTo>
                    <a:pt x="0" y="1512"/>
                  </a:lnTo>
                  <a:lnTo>
                    <a:pt x="1831" y="1512"/>
                  </a:lnTo>
                  <a:lnTo>
                    <a:pt x="915" y="0"/>
                  </a:lnTo>
                </a:path>
              </a:pathLst>
            </a:custGeom>
            <a:solidFill>
              <a:srgbClr val="00B0F0"/>
            </a:solidFill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2" name="Freeform 6">
              <a:extLst>
                <a:ext uri="{FF2B5EF4-FFF2-40B4-BE49-F238E27FC236}">
                  <a16:creationId xmlns="" xmlns:a16="http://schemas.microsoft.com/office/drawing/2014/main" id="{B3CCFC1B-F91B-8E82-7010-CF784230EC82}"/>
                </a:ext>
              </a:extLst>
            </p:cNvPr>
            <p:cNvSpPr>
              <a:spLocks noChangeAspect="1"/>
            </p:cNvSpPr>
            <p:nvPr/>
          </p:nvSpPr>
          <p:spPr bwMode="auto">
            <a:xfrm rot="10800000">
              <a:off x="4081134" y="2398608"/>
              <a:ext cx="383424" cy="316800"/>
            </a:xfrm>
            <a:custGeom>
              <a:avLst/>
              <a:gdLst>
                <a:gd name="T0" fmla="*/ 915 w 1831"/>
                <a:gd name="T1" fmla="*/ 0 h 1512"/>
                <a:gd name="T2" fmla="*/ 0 w 1831"/>
                <a:gd name="T3" fmla="*/ 1512 h 1512"/>
                <a:gd name="T4" fmla="*/ 1831 w 1831"/>
                <a:gd name="T5" fmla="*/ 1512 h 1512"/>
                <a:gd name="T6" fmla="*/ 915 w 1831"/>
                <a:gd name="T7" fmla="*/ 0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1" h="1512">
                  <a:moveTo>
                    <a:pt x="915" y="0"/>
                  </a:moveTo>
                  <a:lnTo>
                    <a:pt x="0" y="1512"/>
                  </a:lnTo>
                  <a:lnTo>
                    <a:pt x="1831" y="1512"/>
                  </a:lnTo>
                  <a:lnTo>
                    <a:pt x="915" y="0"/>
                  </a:lnTo>
                </a:path>
              </a:pathLst>
            </a:custGeom>
            <a:solidFill>
              <a:srgbClr val="FFFF00"/>
            </a:solidFill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3" name="Freeform 6">
              <a:extLst>
                <a:ext uri="{FF2B5EF4-FFF2-40B4-BE49-F238E27FC236}">
                  <a16:creationId xmlns="" xmlns:a16="http://schemas.microsoft.com/office/drawing/2014/main" id="{B3CCFC1B-F91B-8E82-7010-CF784230EC82}"/>
                </a:ext>
              </a:extLst>
            </p:cNvPr>
            <p:cNvSpPr>
              <a:spLocks noChangeAspect="1"/>
            </p:cNvSpPr>
            <p:nvPr/>
          </p:nvSpPr>
          <p:spPr bwMode="auto">
            <a:xfrm rot="10800000">
              <a:off x="643559" y="2398608"/>
              <a:ext cx="383424" cy="316800"/>
            </a:xfrm>
            <a:custGeom>
              <a:avLst/>
              <a:gdLst>
                <a:gd name="T0" fmla="*/ 915 w 1831"/>
                <a:gd name="T1" fmla="*/ 0 h 1512"/>
                <a:gd name="T2" fmla="*/ 0 w 1831"/>
                <a:gd name="T3" fmla="*/ 1512 h 1512"/>
                <a:gd name="T4" fmla="*/ 1831 w 1831"/>
                <a:gd name="T5" fmla="*/ 1512 h 1512"/>
                <a:gd name="T6" fmla="*/ 915 w 1831"/>
                <a:gd name="T7" fmla="*/ 0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1" h="1512">
                  <a:moveTo>
                    <a:pt x="915" y="0"/>
                  </a:moveTo>
                  <a:lnTo>
                    <a:pt x="0" y="1512"/>
                  </a:lnTo>
                  <a:lnTo>
                    <a:pt x="1831" y="1512"/>
                  </a:lnTo>
                  <a:lnTo>
                    <a:pt x="915" y="0"/>
                  </a:lnTo>
                </a:path>
              </a:pathLst>
            </a:custGeom>
            <a:solidFill>
              <a:srgbClr val="33CC33"/>
            </a:solidFill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4" name="Rectangle 9">
              <a:extLst>
                <a:ext uri="{FF2B5EF4-FFF2-40B4-BE49-F238E27FC236}">
                  <a16:creationId xmlns="" xmlns:a16="http://schemas.microsoft.com/office/drawing/2014/main" id="{D9ADA704-5BB8-57C4-FCED-95B447B205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1095219" y="5280172"/>
              <a:ext cx="1171476" cy="215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altLang="it-IT" sz="1400" b="1" i="0" u="none" strike="noStrike" cap="none" normalizeH="0" baseline="0" dirty="0">
                  <a:ln>
                    <a:noFill/>
                  </a:ln>
                  <a:solidFill>
                    <a:srgbClr val="00B0F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Proto-katungite</a:t>
              </a:r>
              <a:endParaRPr kumimoji="0" lang="en-GB" altLang="it-IT" sz="1600" b="1" i="0" u="none" strike="noStrike" cap="none" normalizeH="0" baseline="0" dirty="0">
                <a:ln>
                  <a:noFill/>
                </a:ln>
                <a:solidFill>
                  <a:srgbClr val="00B0F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Rectangle 9">
              <a:extLst>
                <a:ext uri="{FF2B5EF4-FFF2-40B4-BE49-F238E27FC236}">
                  <a16:creationId xmlns="" xmlns:a16="http://schemas.microsoft.com/office/drawing/2014/main" id="{D9ADA704-5BB8-57C4-FCED-95B447B205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4405406" y="2468392"/>
              <a:ext cx="692818" cy="215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altLang="it-IT" sz="1400" b="1" i="0" u="none" strike="noStrike" cap="none" normalizeH="0" baseline="0" dirty="0">
                  <a:ln>
                    <a:noFill/>
                  </a:ln>
                  <a:solidFill>
                    <a:srgbClr val="FFFF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Kalsilitite</a:t>
              </a:r>
              <a:endParaRPr kumimoji="0" lang="en-GB" altLang="it-IT" sz="1600" b="1" i="0" u="none" strike="noStrike" cap="none" normalizeH="0" baseline="0" dirty="0">
                <a:ln>
                  <a:noFill/>
                </a:ln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6" name="Rectangle 9">
              <a:extLst>
                <a:ext uri="{FF2B5EF4-FFF2-40B4-BE49-F238E27FC236}">
                  <a16:creationId xmlns="" xmlns:a16="http://schemas.microsoft.com/office/drawing/2014/main" id="{D9ADA704-5BB8-57C4-FCED-95B447B205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64999" y="2468392"/>
              <a:ext cx="639022" cy="215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altLang="it-IT" sz="1400" b="1" i="0" u="none" strike="noStrike" cap="none" normalizeH="0" baseline="0" dirty="0">
                  <a:ln>
                    <a:noFill/>
                  </a:ln>
                  <a:solidFill>
                    <a:srgbClr val="33CC33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Leucitite</a:t>
              </a:r>
              <a:endParaRPr kumimoji="0" lang="en-GB" altLang="it-IT" sz="1600" b="1" i="0" u="none" strike="noStrike" cap="none" normalizeH="0" baseline="0" dirty="0">
                <a:ln>
                  <a:noFill/>
                </a:ln>
                <a:solidFill>
                  <a:srgbClr val="33CC33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7" name="CasellaDiTesto 96">
              <a:extLst>
                <a:ext uri="{FF2B5EF4-FFF2-40B4-BE49-F238E27FC236}">
                  <a16:creationId xmlns="" xmlns:a16="http://schemas.microsoft.com/office/drawing/2014/main" id="{1ADD5135-B75E-C44D-5899-785A2DA1BE3D}"/>
                </a:ext>
              </a:extLst>
            </p:cNvPr>
            <p:cNvSpPr txBox="1"/>
            <p:nvPr/>
          </p:nvSpPr>
          <p:spPr>
            <a:xfrm>
              <a:off x="1713140" y="2015309"/>
              <a:ext cx="169545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GB" i="1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Holmes (1950)</a:t>
              </a:r>
            </a:p>
          </p:txBody>
        </p:sp>
        <p:sp>
          <p:nvSpPr>
            <p:cNvPr id="98" name="Rectangle 9">
              <a:extLst>
                <a:ext uri="{FF2B5EF4-FFF2-40B4-BE49-F238E27FC236}">
                  <a16:creationId xmlns="" xmlns:a16="http://schemas.microsoft.com/office/drawing/2014/main" id="{D9ADA704-5BB8-57C4-FCED-95B447B205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2090363" y="4174972"/>
              <a:ext cx="23750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altLang="it-IT" b="1" i="0" u="none" strike="noStrike" cap="none" normalizeH="0" baseline="0" dirty="0">
                  <a:ln>
                    <a:noFill/>
                  </a:ln>
                  <a:solidFill>
                    <a:srgbClr val="FF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Ka</a:t>
              </a:r>
              <a:endParaRPr kumimoji="0" lang="en-GB" altLang="it-IT" sz="20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Rectangle 9">
              <a:extLst>
                <a:ext uri="{FF2B5EF4-FFF2-40B4-BE49-F238E27FC236}">
                  <a16:creationId xmlns="" xmlns:a16="http://schemas.microsoft.com/office/drawing/2014/main" id="{D9ADA704-5BB8-57C4-FCED-95B447B205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2816645" y="2852587"/>
              <a:ext cx="3883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altLang="it-IT" b="1" i="0" u="none" strike="noStrike" cap="none" normalizeH="0" baseline="0" dirty="0" err="1">
                  <a:ln>
                    <a:noFill/>
                  </a:ln>
                  <a:solidFill>
                    <a:srgbClr val="FF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Maf</a:t>
              </a:r>
              <a:endParaRPr kumimoji="0" lang="en-GB" altLang="it-IT" sz="20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0" name="Rectangle 9">
              <a:extLst>
                <a:ext uri="{FF2B5EF4-FFF2-40B4-BE49-F238E27FC236}">
                  <a16:creationId xmlns="" xmlns:a16="http://schemas.microsoft.com/office/drawing/2014/main" id="{D9ADA704-5BB8-57C4-FCED-95B447B205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1341083" y="2852587"/>
              <a:ext cx="25968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altLang="it-IT" b="1" i="0" u="none" strike="noStrike" cap="none" normalizeH="0" baseline="0" dirty="0" err="1">
                  <a:ln>
                    <a:noFill/>
                  </a:ln>
                  <a:solidFill>
                    <a:srgbClr val="FF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Ug</a:t>
              </a:r>
              <a:endParaRPr kumimoji="0" lang="en-GB" altLang="it-IT" sz="2000" b="1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1" name="CasellaDiTesto 100"/>
            <p:cNvSpPr txBox="1"/>
            <p:nvPr/>
          </p:nvSpPr>
          <p:spPr>
            <a:xfrm>
              <a:off x="787400" y="1502683"/>
              <a:ext cx="35687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±  phlogopite, olivine, clinopyroxene, perovskite and glass</a:t>
              </a:r>
            </a:p>
          </p:txBody>
        </p:sp>
      </p:grpSp>
      <p:sp>
        <p:nvSpPr>
          <p:cNvPr id="106" name="Text Box 3"/>
          <p:cNvSpPr txBox="1">
            <a:spLocks noChangeArrowheads="1"/>
          </p:cNvSpPr>
          <p:nvPr/>
        </p:nvSpPr>
        <p:spPr bwMode="auto">
          <a:xfrm>
            <a:off x="169863" y="823913"/>
            <a:ext cx="4097338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9" name="Gruppo 8"/>
          <p:cNvGrpSpPr/>
          <p:nvPr/>
        </p:nvGrpSpPr>
        <p:grpSpPr>
          <a:xfrm>
            <a:off x="4285170" y="3034796"/>
            <a:ext cx="4963149" cy="3801602"/>
            <a:chOff x="4285170" y="3034796"/>
            <a:chExt cx="4963149" cy="3801602"/>
          </a:xfrm>
        </p:grpSpPr>
        <p:graphicFrame>
          <p:nvGraphicFramePr>
            <p:cNvPr id="107" name="Grafico 106">
              <a:extLst>
                <a:ext uri="{FF2B5EF4-FFF2-40B4-BE49-F238E27FC236}">
                  <a16:creationId xmlns="" xmlns:a16="http://schemas.microsoft.com/office/drawing/2014/main" id="{534BE44A-17CA-F507-6B95-BB1D615FEC0A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062476963"/>
                </p:ext>
              </p:extLst>
            </p:nvPr>
          </p:nvGraphicFramePr>
          <p:xfrm>
            <a:off x="4285170" y="3034796"/>
            <a:ext cx="4963149" cy="3801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08" name="Rettangolo con angoli arrotondati 19">
              <a:extLst>
                <a:ext uri="{FF2B5EF4-FFF2-40B4-BE49-F238E27FC236}">
                  <a16:creationId xmlns="" xmlns:a16="http://schemas.microsoft.com/office/drawing/2014/main" id="{F55A6A3C-95B2-8F77-219C-C91BEA378C39}"/>
                </a:ext>
              </a:extLst>
            </p:cNvPr>
            <p:cNvSpPr/>
            <p:nvPr/>
          </p:nvSpPr>
          <p:spPr>
            <a:xfrm>
              <a:off x="5403056" y="3848136"/>
              <a:ext cx="1297946" cy="347628"/>
            </a:xfrm>
            <a:prstGeom prst="roundRect">
              <a:avLst/>
            </a:prstGeom>
            <a:noFill/>
            <a:ln w="19050">
              <a:solidFill>
                <a:srgbClr val="FF000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dirty="0">
                <a:solidFill>
                  <a:srgbClr val="FF0000"/>
                </a:solidFill>
              </a:endParaRPr>
            </a:p>
          </p:txBody>
        </p:sp>
        <p:sp>
          <p:nvSpPr>
            <p:cNvPr id="109" name="CasellaDiTesto 108">
              <a:extLst>
                <a:ext uri="{FF2B5EF4-FFF2-40B4-BE49-F238E27FC236}">
                  <a16:creationId xmlns="" xmlns:a16="http://schemas.microsoft.com/office/drawing/2014/main" id="{1ADD5135-B75E-C44D-5899-785A2DA1BE3D}"/>
                </a:ext>
              </a:extLst>
            </p:cNvPr>
            <p:cNvSpPr txBox="1"/>
            <p:nvPr/>
          </p:nvSpPr>
          <p:spPr>
            <a:xfrm>
              <a:off x="5188621" y="5883729"/>
              <a:ext cx="14988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GB" sz="1400" i="1" dirty="0">
                  <a:solidFill>
                    <a:schemeClr val="tx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Foley et al. (1987)</a:t>
              </a:r>
            </a:p>
          </p:txBody>
        </p:sp>
      </p:grpSp>
      <p:sp>
        <p:nvSpPr>
          <p:cNvPr id="52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  <p:sp>
        <p:nvSpPr>
          <p:cNvPr id="56" name="CasellaDiTesto 55">
            <a:extLst>
              <a:ext uri="{FF2B5EF4-FFF2-40B4-BE49-F238E27FC236}">
                <a16:creationId xmlns="" xmlns:a16="http://schemas.microsoft.com/office/drawing/2014/main" id="{1ADD5135-B75E-C44D-5899-785A2DA1BE3D}"/>
              </a:ext>
            </a:extLst>
          </p:cNvPr>
          <p:cNvSpPr txBox="1"/>
          <p:nvPr/>
        </p:nvSpPr>
        <p:spPr>
          <a:xfrm>
            <a:off x="0" y="5867039"/>
            <a:ext cx="49149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GB" sz="22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Kamafugites are also classified as CaO-rich and Al</a:t>
            </a:r>
            <a:r>
              <a:rPr lang="en-GB" sz="2200" i="1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2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</a:t>
            </a:r>
            <a:r>
              <a:rPr lang="en-GB" sz="2200" i="1" baseline="-25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r>
              <a:rPr lang="en-GB" sz="22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-poor ultrapotassic rocks.</a:t>
            </a:r>
          </a:p>
        </p:txBody>
      </p:sp>
    </p:spTree>
    <p:extLst>
      <p:ext uri="{BB962C8B-B14F-4D97-AF65-F5344CB8AC3E}">
        <p14:creationId xmlns:p14="http://schemas.microsoft.com/office/powerpoint/2010/main" val="87243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4.81481E-6 L -2.77778E-6 0.049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54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2.96296E-6 L -2.77778E-6 0.047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72" grpId="0"/>
      <p:bldP spid="73" grpId="0"/>
      <p:bldP spid="44" grpId="0"/>
      <p:bldP spid="45" grpId="0"/>
      <p:bldP spid="3" grpId="0" animBg="1"/>
      <p:bldP spid="53" grpId="0"/>
      <p:bldP spid="54" grpId="0"/>
      <p:bldP spid="55" grpId="0"/>
      <p:bldP spid="60" grpId="0"/>
      <p:bldP spid="77" grpId="0"/>
      <p:bldP spid="79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69862" y="823913"/>
            <a:ext cx="8974137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546715" y="1280268"/>
            <a:ext cx="6120910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 are not necessarily STRONGLY silica-undersaturated rocks.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338081" y="2258525"/>
            <a:ext cx="1882603" cy="5909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3"/>
          <p:cNvSpPr txBox="1">
            <a:spLocks noChangeArrowheads="1"/>
          </p:cNvSpPr>
          <p:nvPr/>
        </p:nvSpPr>
        <p:spPr bwMode="auto">
          <a:xfrm>
            <a:off x="6027681" y="2258525"/>
            <a:ext cx="1882603" cy="5909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Leucite</a:t>
            </a:r>
            <a:endParaRPr lang="en-GB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236482" y="3521264"/>
            <a:ext cx="3101803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~38 wt%</a:t>
            </a: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5926082" y="3521264"/>
            <a:ext cx="3101803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~55 wt%</a:t>
            </a: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236482" y="4000238"/>
            <a:ext cx="3101803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~32 wt%</a:t>
            </a:r>
          </a:p>
        </p:txBody>
      </p:sp>
      <p:sp>
        <p:nvSpPr>
          <p:cNvPr id="26" name="Text Box 3"/>
          <p:cNvSpPr txBox="1">
            <a:spLocks noChangeArrowheads="1"/>
          </p:cNvSpPr>
          <p:nvPr/>
        </p:nvSpPr>
        <p:spPr bwMode="auto">
          <a:xfrm>
            <a:off x="5926082" y="4000238"/>
            <a:ext cx="3101803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~23 wt%</a:t>
            </a:r>
          </a:p>
        </p:txBody>
      </p:sp>
      <p:sp>
        <p:nvSpPr>
          <p:cNvPr id="27" name="Text Box 3"/>
          <p:cNvSpPr txBox="1">
            <a:spLocks noChangeArrowheads="1"/>
          </p:cNvSpPr>
          <p:nvPr/>
        </p:nvSpPr>
        <p:spPr bwMode="auto">
          <a:xfrm>
            <a:off x="236482" y="4464696"/>
            <a:ext cx="3101803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~30 wt%</a:t>
            </a:r>
          </a:p>
        </p:txBody>
      </p:sp>
      <p:sp>
        <p:nvSpPr>
          <p:cNvPr id="28" name="Text Box 3"/>
          <p:cNvSpPr txBox="1">
            <a:spLocks noChangeArrowheads="1"/>
          </p:cNvSpPr>
          <p:nvPr/>
        </p:nvSpPr>
        <p:spPr bwMode="auto">
          <a:xfrm>
            <a:off x="5926082" y="4464696"/>
            <a:ext cx="3101803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~22 wt%</a:t>
            </a:r>
          </a:p>
        </p:txBody>
      </p:sp>
      <p:sp>
        <p:nvSpPr>
          <p:cNvPr id="30" name="Text Box 3"/>
          <p:cNvSpPr txBox="1">
            <a:spLocks noChangeArrowheads="1"/>
          </p:cNvSpPr>
          <p:nvPr/>
        </p:nvSpPr>
        <p:spPr bwMode="auto">
          <a:xfrm>
            <a:off x="338081" y="2722982"/>
            <a:ext cx="1882603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KAlSiO</a:t>
            </a:r>
            <a:r>
              <a:rPr lang="en-GB" sz="28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4</a:t>
            </a: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6027681" y="2722982"/>
            <a:ext cx="1882603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</a:t>
            </a:r>
            <a:r>
              <a:rPr lang="en-GB" sz="28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</a:t>
            </a:r>
          </a:p>
        </p:txBody>
      </p:sp>
      <p:sp>
        <p:nvSpPr>
          <p:cNvPr id="32" name="Text Box 3"/>
          <p:cNvSpPr txBox="1">
            <a:spLocks noChangeArrowheads="1"/>
          </p:cNvSpPr>
          <p:nvPr/>
        </p:nvSpPr>
        <p:spPr bwMode="auto">
          <a:xfrm>
            <a:off x="0" y="4931977"/>
            <a:ext cx="9144000" cy="507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what cases kalsilite is favoured compared to leucite?</a:t>
            </a:r>
          </a:p>
        </p:txBody>
      </p:sp>
      <p:sp>
        <p:nvSpPr>
          <p:cNvPr id="33" name="Text Box 3"/>
          <p:cNvSpPr txBox="1">
            <a:spLocks noChangeArrowheads="1"/>
          </p:cNvSpPr>
          <p:nvPr/>
        </p:nvSpPr>
        <p:spPr bwMode="auto">
          <a:xfrm>
            <a:off x="1" y="5439977"/>
            <a:ext cx="4629150" cy="507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Extremely low SiO</a:t>
            </a:r>
            <a:r>
              <a:rPr lang="en-GB" sz="3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content</a:t>
            </a:r>
          </a:p>
        </p:txBody>
      </p:sp>
      <p:sp>
        <p:nvSpPr>
          <p:cNvPr id="34" name="Text Box 3"/>
          <p:cNvSpPr txBox="1">
            <a:spLocks noChangeArrowheads="1"/>
          </p:cNvSpPr>
          <p:nvPr/>
        </p:nvSpPr>
        <p:spPr bwMode="auto">
          <a:xfrm>
            <a:off x="1362982" y="5875406"/>
            <a:ext cx="1712686" cy="507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and/or…</a:t>
            </a:r>
          </a:p>
        </p:txBody>
      </p:sp>
      <p:sp>
        <p:nvSpPr>
          <p:cNvPr id="35" name="Text Box 3"/>
          <p:cNvSpPr txBox="1">
            <a:spLocks noChangeArrowheads="1"/>
          </p:cNvSpPr>
          <p:nvPr/>
        </p:nvSpPr>
        <p:spPr bwMode="auto">
          <a:xfrm>
            <a:off x="29029" y="3129378"/>
            <a:ext cx="2539999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2400" i="1" baseline="-25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O/SiO</a:t>
            </a:r>
            <a:r>
              <a:rPr lang="en-GB" sz="2400" i="1" baseline="-25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~0.8</a:t>
            </a:r>
          </a:p>
        </p:txBody>
      </p:sp>
      <p:sp>
        <p:nvSpPr>
          <p:cNvPr id="36" name="Text Box 3"/>
          <p:cNvSpPr txBox="1">
            <a:spLocks noChangeArrowheads="1"/>
          </p:cNvSpPr>
          <p:nvPr/>
        </p:nvSpPr>
        <p:spPr bwMode="auto">
          <a:xfrm>
            <a:off x="5751915" y="3143892"/>
            <a:ext cx="2477688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</a:t>
            </a:r>
            <a:r>
              <a:rPr lang="en-GB" sz="2400" i="1" baseline="-25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O/SiO</a:t>
            </a:r>
            <a:r>
              <a:rPr lang="en-GB" sz="2400" i="1" baseline="-25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~0.4</a:t>
            </a:r>
          </a:p>
        </p:txBody>
      </p:sp>
      <p:sp>
        <p:nvSpPr>
          <p:cNvPr id="37" name="Text Box 3"/>
          <p:cNvSpPr txBox="1">
            <a:spLocks noChangeArrowheads="1"/>
          </p:cNvSpPr>
          <p:nvPr/>
        </p:nvSpPr>
        <p:spPr bwMode="auto">
          <a:xfrm>
            <a:off x="0" y="6350169"/>
            <a:ext cx="9144000" cy="50783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Extremely high K</a:t>
            </a:r>
            <a:r>
              <a:rPr lang="en-GB" sz="3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O/SiO</a:t>
            </a:r>
            <a:r>
              <a:rPr lang="en-GB" sz="3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ratios</a:t>
            </a:r>
          </a:p>
        </p:txBody>
      </p:sp>
      <p:sp>
        <p:nvSpPr>
          <p:cNvPr id="21" name="Text Box 3"/>
          <p:cNvSpPr txBox="1">
            <a:spLocks noChangeArrowheads="1"/>
          </p:cNvSpPr>
          <p:nvPr/>
        </p:nvSpPr>
        <p:spPr bwMode="auto">
          <a:xfrm>
            <a:off x="5076825" y="5478077"/>
            <a:ext cx="3933826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(with “normal” K</a:t>
            </a:r>
            <a:r>
              <a:rPr lang="en-GB" sz="24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content)</a:t>
            </a: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5076825" y="6385643"/>
            <a:ext cx="3933826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(with very high K</a:t>
            </a:r>
            <a:r>
              <a:rPr lang="en-GB" sz="2400" i="1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 content)</a:t>
            </a:r>
          </a:p>
        </p:txBody>
      </p:sp>
      <p:sp>
        <p:nvSpPr>
          <p:cNvPr id="38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 animBg="1"/>
      <p:bldP spid="21" grpId="0"/>
      <p:bldP spid="29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69862" y="823913"/>
            <a:ext cx="8974137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3324225"/>
            <a:ext cx="4581525" cy="35242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4" cstate="print"/>
          <a:srcRect l="627" r="1027"/>
          <a:stretch>
            <a:fillRect/>
          </a:stretch>
        </p:blipFill>
        <p:spPr bwMode="auto">
          <a:xfrm>
            <a:off x="4581525" y="3323150"/>
            <a:ext cx="4562475" cy="352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" name="Text Box 3"/>
          <p:cNvSpPr txBox="1">
            <a:spLocks noChangeArrowheads="1"/>
          </p:cNvSpPr>
          <p:nvPr/>
        </p:nvSpPr>
        <p:spPr bwMode="auto">
          <a:xfrm>
            <a:off x="0" y="2010977"/>
            <a:ext cx="9144000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Worldwide kamafugites (kalsilite-bearing volcanic rocks)</a:t>
            </a:r>
          </a:p>
        </p:txBody>
      </p:sp>
      <p:sp>
        <p:nvSpPr>
          <p:cNvPr id="39" name="Text Box 3"/>
          <p:cNvSpPr txBox="1">
            <a:spLocks noChangeArrowheads="1"/>
          </p:cNvSpPr>
          <p:nvPr/>
        </p:nvSpPr>
        <p:spPr bwMode="auto">
          <a:xfrm>
            <a:off x="0" y="2458652"/>
            <a:ext cx="9144000" cy="8402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dirty="0">
                <a:solidFill>
                  <a:srgbClr val="FFFF00"/>
                </a:solidFill>
                <a:effectLst/>
                <a:latin typeface="Calibri" pitchFamily="34" charset="0"/>
              </a:rPr>
              <a:t>IAP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= Intra-Apennine Province (San Venanzo and Cupaello)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dirty="0">
                <a:solidFill>
                  <a:srgbClr val="FFFF00"/>
                </a:solidFill>
                <a:effectLst/>
                <a:latin typeface="Calibri" pitchFamily="34" charset="0"/>
              </a:rPr>
              <a:t>APIP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= Alto Paranaiba Igneous Province; GAP = </a:t>
            </a:r>
            <a:r>
              <a:rPr lang="en-GB" dirty="0" err="1">
                <a:solidFill>
                  <a:schemeClr val="bg1"/>
                </a:solidFill>
                <a:effectLst/>
                <a:latin typeface="Calibri" pitchFamily="34" charset="0"/>
              </a:rPr>
              <a:t>Goias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Alkaline Province (Brazil)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dirty="0">
                <a:solidFill>
                  <a:srgbClr val="FFFF00"/>
                </a:solidFill>
                <a:effectLst/>
                <a:latin typeface="Calibri" pitchFamily="34" charset="0"/>
              </a:rPr>
              <a:t>W EAR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= Western branch of the East African Rift (Toro Ankole, Uganda)</a:t>
            </a:r>
          </a:p>
        </p:txBody>
      </p:sp>
      <p:sp>
        <p:nvSpPr>
          <p:cNvPr id="40" name="Text Box 3"/>
          <p:cNvSpPr txBox="1">
            <a:spLocks noChangeArrowheads="1"/>
          </p:cNvSpPr>
          <p:nvPr/>
        </p:nvSpPr>
        <p:spPr bwMode="auto">
          <a:xfrm>
            <a:off x="1546715" y="1280268"/>
            <a:ext cx="6120910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 are not necessarily STRONGLY silica-undersaturated rocks.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69862" y="823913"/>
            <a:ext cx="8974137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3324225"/>
            <a:ext cx="4581525" cy="35242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4" cstate="print"/>
          <a:srcRect l="627" r="1027"/>
          <a:stretch>
            <a:fillRect/>
          </a:stretch>
        </p:blipFill>
        <p:spPr bwMode="auto">
          <a:xfrm>
            <a:off x="4581525" y="3323150"/>
            <a:ext cx="4562475" cy="352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" name="Text Box 3"/>
          <p:cNvSpPr txBox="1">
            <a:spLocks noChangeArrowheads="1"/>
          </p:cNvSpPr>
          <p:nvPr/>
        </p:nvSpPr>
        <p:spPr bwMode="auto">
          <a:xfrm>
            <a:off x="0" y="2010977"/>
            <a:ext cx="9144000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Worldwide kamafugites (kalsilite-bearing volcanic rocks)</a:t>
            </a:r>
          </a:p>
        </p:txBody>
      </p:sp>
      <p:sp>
        <p:nvSpPr>
          <p:cNvPr id="40" name="Text Box 3"/>
          <p:cNvSpPr txBox="1">
            <a:spLocks noChangeArrowheads="1"/>
          </p:cNvSpPr>
          <p:nvPr/>
        </p:nvSpPr>
        <p:spPr bwMode="auto">
          <a:xfrm>
            <a:off x="1546715" y="1280268"/>
            <a:ext cx="6120910" cy="867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 are not necessarily STRONGLY silica-undersaturated rocks.</a:t>
            </a:r>
          </a:p>
        </p:txBody>
      </p:sp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5" cstate="print"/>
          <a:srcRect t="102" r="622"/>
          <a:stretch>
            <a:fillRect/>
          </a:stretch>
        </p:blipFill>
        <p:spPr bwMode="auto">
          <a:xfrm>
            <a:off x="4765" y="3356992"/>
            <a:ext cx="4567235" cy="35010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534218" y="3346450"/>
            <a:ext cx="4609783" cy="35115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0" y="2458652"/>
            <a:ext cx="9144000" cy="8402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dirty="0">
                <a:solidFill>
                  <a:srgbClr val="FFFF00"/>
                </a:solidFill>
                <a:effectLst/>
                <a:latin typeface="Calibri" pitchFamily="34" charset="0"/>
              </a:rPr>
              <a:t>IAP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= Intra-Apennine Province (San Venanzo and Cupaello)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dirty="0">
                <a:solidFill>
                  <a:srgbClr val="FFFF00"/>
                </a:solidFill>
                <a:effectLst/>
                <a:latin typeface="Calibri" pitchFamily="34" charset="0"/>
              </a:rPr>
              <a:t>APIP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= Alto Paranaiba Igneous Province; GAP = </a:t>
            </a:r>
            <a:r>
              <a:rPr lang="en-GB" dirty="0" err="1">
                <a:solidFill>
                  <a:schemeClr val="bg1"/>
                </a:solidFill>
                <a:effectLst/>
                <a:latin typeface="Calibri" pitchFamily="34" charset="0"/>
              </a:rPr>
              <a:t>Goias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Alkaline Province (Brazil)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dirty="0">
                <a:solidFill>
                  <a:srgbClr val="FFFF00"/>
                </a:solidFill>
                <a:effectLst/>
                <a:latin typeface="Calibri" pitchFamily="34" charset="0"/>
              </a:rPr>
              <a:t>W EAR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= Western branch of the East African Rift (Toro Ankole, Uganda)</a:t>
            </a:r>
          </a:p>
        </p:txBody>
      </p:sp>
      <p:sp>
        <p:nvSpPr>
          <p:cNvPr id="12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69862" y="823913"/>
            <a:ext cx="8974137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174173" y="1387661"/>
            <a:ext cx="8795656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 ubiquitous mineral in kamafugites is </a:t>
            </a: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melilite.</a:t>
            </a: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1770743" y="2943479"/>
            <a:ext cx="5602514" cy="9787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Melilites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can be interpreted as Ca-Na-Al-rich clinopyroxenes</a:t>
            </a: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359696" y="3915029"/>
            <a:ext cx="6252120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Åkermanite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Diopside   + 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CaO =</a:t>
            </a:r>
          </a:p>
        </p:txBody>
      </p:sp>
      <p:sp>
        <p:nvSpPr>
          <p:cNvPr id="13" name="Text Box 3"/>
          <p:cNvSpPr txBox="1">
            <a:spLocks noChangeArrowheads="1"/>
          </p:cNvSpPr>
          <p:nvPr/>
        </p:nvSpPr>
        <p:spPr bwMode="auto">
          <a:xfrm>
            <a:off x="2968868" y="4354644"/>
            <a:ext cx="450607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?</a:t>
            </a:r>
            <a:endParaRPr lang="en-GB" sz="32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4" name="Text Box 3"/>
          <p:cNvSpPr txBox="1">
            <a:spLocks noChangeArrowheads="1"/>
          </p:cNvSpPr>
          <p:nvPr/>
        </p:nvSpPr>
        <p:spPr bwMode="auto">
          <a:xfrm>
            <a:off x="269631" y="4866796"/>
            <a:ext cx="8874369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Gehlenite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 Åkermanite + Tschermak substitution =</a:t>
            </a:r>
          </a:p>
        </p:txBody>
      </p:sp>
      <p:sp>
        <p:nvSpPr>
          <p:cNvPr id="15" name="Text Box 3"/>
          <p:cNvSpPr txBox="1">
            <a:spLocks noChangeArrowheads="1"/>
          </p:cNvSpPr>
          <p:nvPr/>
        </p:nvSpPr>
        <p:spPr bwMode="auto">
          <a:xfrm>
            <a:off x="1816343" y="5535011"/>
            <a:ext cx="1936507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</a:t>
            </a:r>
            <a:r>
              <a:rPr lang="en-GB" sz="3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</a:t>
            </a:r>
            <a:r>
              <a:rPr lang="en-GB" sz="3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3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</a:t>
            </a:r>
          </a:p>
        </p:txBody>
      </p:sp>
      <p:sp>
        <p:nvSpPr>
          <p:cNvPr id="17" name="Text Box 3"/>
          <p:cNvSpPr txBox="1">
            <a:spLocks noChangeArrowheads="1"/>
          </p:cNvSpPr>
          <p:nvPr/>
        </p:nvSpPr>
        <p:spPr bwMode="auto">
          <a:xfrm>
            <a:off x="4686300" y="5574577"/>
            <a:ext cx="2171699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2400" i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Mg+Si</a:t>
            </a: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2Al)</a:t>
            </a:r>
          </a:p>
        </p:txBody>
      </p:sp>
      <p:sp>
        <p:nvSpPr>
          <p:cNvPr id="18" name="Freccia in giù 17"/>
          <p:cNvSpPr/>
          <p:nvPr/>
        </p:nvSpPr>
        <p:spPr bwMode="auto">
          <a:xfrm>
            <a:off x="5200650" y="5343525"/>
            <a:ext cx="371475" cy="257175"/>
          </a:xfrm>
          <a:prstGeom prst="downArrow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-88656" y="6058886"/>
            <a:ext cx="9232656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Direct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link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with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and/or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Carbonatitic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rocks</a:t>
            </a:r>
            <a:endParaRPr lang="en-GB" sz="32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0" name="Freccia in giù 19"/>
          <p:cNvSpPr/>
          <p:nvPr/>
        </p:nvSpPr>
        <p:spPr bwMode="auto">
          <a:xfrm rot="5400000">
            <a:off x="3963986" y="5392738"/>
            <a:ext cx="371475" cy="844551"/>
          </a:xfrm>
          <a:prstGeom prst="downArrow">
            <a:avLst>
              <a:gd name="adj1" fmla="val 50000"/>
              <a:gd name="adj2" fmla="val 69872"/>
            </a:avLst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841831" y="1910178"/>
            <a:ext cx="7460340" cy="9787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Melilite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is the name of a family of minerals (like "plagioclase" or "garnet").</a:t>
            </a: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</a:p>
        </p:txBody>
      </p:sp>
      <p:sp>
        <p:nvSpPr>
          <p:cNvPr id="16" name="Text Box 3"/>
          <p:cNvSpPr txBox="1">
            <a:spLocks noChangeArrowheads="1"/>
          </p:cNvSpPr>
          <p:nvPr/>
        </p:nvSpPr>
        <p:spPr bwMode="auto">
          <a:xfrm>
            <a:off x="2302118" y="4354644"/>
            <a:ext cx="3546232" cy="53553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CaMgSi</a:t>
            </a:r>
            <a:r>
              <a:rPr lang="en-GB" sz="3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3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+ 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CaO =</a:t>
            </a:r>
            <a:endParaRPr lang="en-GB" sz="32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3"/>
          <p:cNvSpPr txBox="1">
            <a:spLocks noChangeArrowheads="1"/>
          </p:cNvSpPr>
          <p:nvPr/>
        </p:nvSpPr>
        <p:spPr bwMode="auto">
          <a:xfrm>
            <a:off x="5797793" y="4354644"/>
            <a:ext cx="2327032" cy="53553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</a:t>
            </a:r>
            <a:r>
              <a:rPr lang="en-GB" sz="3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MgSi</a:t>
            </a:r>
            <a:r>
              <a:rPr lang="en-GB" sz="3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32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</a:t>
            </a:r>
          </a:p>
        </p:txBody>
      </p:sp>
      <p:sp>
        <p:nvSpPr>
          <p:cNvPr id="24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  <p:extLst>
      <p:ext uri="{BB962C8B-B14F-4D97-AF65-F5344CB8AC3E}">
        <p14:creationId xmlns:p14="http://schemas.microsoft.com/office/powerpoint/2010/main" val="4227528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7" grpId="0"/>
      <p:bldP spid="18" grpId="0" animBg="1"/>
      <p:bldP spid="19" grpId="0"/>
      <p:bldP spid="20" grpId="0" animBg="1"/>
      <p:bldP spid="23" grpId="0"/>
      <p:bldP spid="16" grpId="0" animBg="1"/>
      <p:bldP spid="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0" y="61913"/>
            <a:ext cx="9144000" cy="8402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GB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sp>
        <p:nvSpPr>
          <p:cNvPr id="19" name="Rectangle 3"/>
          <p:cNvSpPr>
            <a:spLocks noChangeArrowheads="1"/>
          </p:cNvSpPr>
          <p:nvPr/>
        </p:nvSpPr>
        <p:spPr bwMode="auto">
          <a:xfrm>
            <a:off x="609600" y="668790"/>
            <a:ext cx="7924800" cy="7325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 algn="ctr">
              <a:lnSpc>
                <a:spcPct val="130000"/>
              </a:lnSpc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One-day excursion to Polino and San Venanzo.</a:t>
            </a:r>
          </a:p>
        </p:txBody>
      </p:sp>
      <p:pic>
        <p:nvPicPr>
          <p:cNvPr id="8" name="Immagine 7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884714" y="1303899"/>
            <a:ext cx="6161315" cy="5261243"/>
          </a:xfrm>
          <a:prstGeom prst="rect">
            <a:avLst/>
          </a:prstGeom>
        </p:spPr>
      </p:pic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1746475"/>
            <a:ext cx="289560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5725" algn="ctr">
              <a:defRPr/>
            </a:pP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Friday 16</a:t>
            </a:r>
            <a:r>
              <a:rPr lang="en-GB" sz="3200" b="1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May 2025</a:t>
            </a:r>
          </a:p>
        </p:txBody>
      </p:sp>
    </p:spTree>
    <p:extLst>
      <p:ext uri="{BB962C8B-B14F-4D97-AF65-F5344CB8AC3E}">
        <p14:creationId xmlns:p14="http://schemas.microsoft.com/office/powerpoint/2010/main" val="1449117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 bldLvl="5"/>
      <p:bldP spid="5" grpId="0" build="p" bldLvl="5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5" name="Text Box 3"/>
          <p:cNvSpPr txBox="1">
            <a:spLocks noChangeArrowheads="1"/>
          </p:cNvSpPr>
          <p:nvPr/>
        </p:nvSpPr>
        <p:spPr bwMode="auto">
          <a:xfrm>
            <a:off x="169862" y="823913"/>
            <a:ext cx="8974137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174173" y="1387661"/>
            <a:ext cx="8795656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 ubiquitous mineral in kamafugites is </a:t>
            </a: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melilite.</a:t>
            </a:r>
          </a:p>
        </p:txBody>
      </p:sp>
      <p:sp>
        <p:nvSpPr>
          <p:cNvPr id="13" name="Text Box 3"/>
          <p:cNvSpPr txBox="1">
            <a:spLocks noChangeArrowheads="1"/>
          </p:cNvSpPr>
          <p:nvPr/>
        </p:nvSpPr>
        <p:spPr bwMode="auto">
          <a:xfrm>
            <a:off x="0" y="2772584"/>
            <a:ext cx="447675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2" name="Text Box 3"/>
          <p:cNvSpPr txBox="1">
            <a:spLocks noChangeArrowheads="1"/>
          </p:cNvSpPr>
          <p:nvPr/>
        </p:nvSpPr>
        <p:spPr bwMode="auto">
          <a:xfrm>
            <a:off x="0" y="1824971"/>
            <a:ext cx="4572000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Diopside</a:t>
            </a: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4572000" y="1824971"/>
            <a:ext cx="4572000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Åkermanite</a:t>
            </a: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0" y="2245885"/>
            <a:ext cx="4572000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CaMgSi</a:t>
            </a:r>
            <a:r>
              <a:rPr lang="en-GB" sz="2800" i="1" baseline="-25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i="1" baseline="-25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</a:t>
            </a:r>
          </a:p>
        </p:txBody>
      </p:sp>
      <p:sp>
        <p:nvSpPr>
          <p:cNvPr id="26" name="Text Box 3"/>
          <p:cNvSpPr txBox="1">
            <a:spLocks noChangeArrowheads="1"/>
          </p:cNvSpPr>
          <p:nvPr/>
        </p:nvSpPr>
        <p:spPr bwMode="auto">
          <a:xfrm>
            <a:off x="4572000" y="2245885"/>
            <a:ext cx="4572000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</a:t>
            </a:r>
            <a:r>
              <a:rPr lang="en-GB" sz="2800" i="1" baseline="-25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MgSi</a:t>
            </a:r>
            <a:r>
              <a:rPr lang="en-GB" sz="2800" i="1" baseline="-25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i="1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2800" i="1" baseline="-25000" dirty="0">
                <a:solidFill>
                  <a:srgbClr val="FFFF9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7</a:t>
            </a:r>
          </a:p>
        </p:txBody>
      </p:sp>
      <p:sp>
        <p:nvSpPr>
          <p:cNvPr id="27" name="Text Box 3"/>
          <p:cNvSpPr txBox="1">
            <a:spLocks noChangeArrowheads="1"/>
          </p:cNvSpPr>
          <p:nvPr/>
        </p:nvSpPr>
        <p:spPr bwMode="auto">
          <a:xfrm>
            <a:off x="4572000" y="2772584"/>
            <a:ext cx="419100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8" name="Text Box 3"/>
          <p:cNvSpPr txBox="1">
            <a:spLocks noChangeArrowheads="1"/>
          </p:cNvSpPr>
          <p:nvPr/>
        </p:nvSpPr>
        <p:spPr bwMode="auto">
          <a:xfrm>
            <a:off x="1567541" y="2772584"/>
            <a:ext cx="2569029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~56 g/mol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~40 g/mol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~60 g/mol x 2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6139541" y="2772584"/>
            <a:ext cx="3365753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~56 g/mol x 2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~40 g/mol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~60 g/mol x 2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cxnSp>
        <p:nvCxnSpPr>
          <p:cNvPr id="3" name="Connettore 1 2"/>
          <p:cNvCxnSpPr/>
          <p:nvPr/>
        </p:nvCxnSpPr>
        <p:spPr bwMode="auto">
          <a:xfrm flipV="1">
            <a:off x="1393371" y="3991431"/>
            <a:ext cx="2365829" cy="0"/>
          </a:xfrm>
          <a:prstGeom prst="line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Connettore 1 29"/>
          <p:cNvCxnSpPr/>
          <p:nvPr/>
        </p:nvCxnSpPr>
        <p:spPr bwMode="auto">
          <a:xfrm flipV="1">
            <a:off x="5936342" y="3991431"/>
            <a:ext cx="2365829" cy="0"/>
          </a:xfrm>
          <a:prstGeom prst="line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1515844" y="4020815"/>
            <a:ext cx="1951256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~216 g/mol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2" name="Text Box 3"/>
          <p:cNvSpPr txBox="1">
            <a:spLocks noChangeArrowheads="1"/>
          </p:cNvSpPr>
          <p:nvPr/>
        </p:nvSpPr>
        <p:spPr bwMode="auto">
          <a:xfrm>
            <a:off x="6096368" y="4020815"/>
            <a:ext cx="1973212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~272 g/mol</a:t>
            </a:r>
            <a:endParaRPr lang="en-GB" sz="28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3" name="Text Box 3"/>
          <p:cNvSpPr txBox="1">
            <a:spLocks noChangeArrowheads="1"/>
          </p:cNvSpPr>
          <p:nvPr/>
        </p:nvSpPr>
        <p:spPr bwMode="auto">
          <a:xfrm>
            <a:off x="0" y="5451830"/>
            <a:ext cx="2754086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CaO = 56*100/216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 = 40*100/216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120*100/216</a:t>
            </a:r>
            <a:endParaRPr lang="en-GB" sz="24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4" name="Text Box 3"/>
          <p:cNvSpPr txBox="1">
            <a:spLocks noChangeArrowheads="1"/>
          </p:cNvSpPr>
          <p:nvPr/>
        </p:nvSpPr>
        <p:spPr bwMode="auto">
          <a:xfrm>
            <a:off x="4572000" y="5451830"/>
            <a:ext cx="2710543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CaO = 112*100/272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 = 40*100/272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= 120*100/272</a:t>
            </a:r>
            <a:endParaRPr lang="en-GB" sz="24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6" name="Text Box 3"/>
          <p:cNvSpPr txBox="1">
            <a:spLocks noChangeArrowheads="1"/>
          </p:cNvSpPr>
          <p:nvPr/>
        </p:nvSpPr>
        <p:spPr bwMode="auto">
          <a:xfrm>
            <a:off x="7228114" y="5451830"/>
            <a:ext cx="1915886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= ~41 wt%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= ~15 wt%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= ~44 wt%</a:t>
            </a:r>
            <a:endParaRPr lang="en-GB" sz="24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5" name="Text Box 3"/>
          <p:cNvSpPr txBox="1">
            <a:spLocks noChangeArrowheads="1"/>
          </p:cNvSpPr>
          <p:nvPr/>
        </p:nvSpPr>
        <p:spPr bwMode="auto">
          <a:xfrm>
            <a:off x="2656114" y="5451830"/>
            <a:ext cx="1915886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= ~26 wt%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= ~19 wt%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= ~55 wt%</a:t>
            </a:r>
            <a:endParaRPr lang="en-GB" sz="2400" baseline="-250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7" name="Text Box 3"/>
          <p:cNvSpPr txBox="1">
            <a:spLocks noChangeArrowheads="1"/>
          </p:cNvSpPr>
          <p:nvPr/>
        </p:nvSpPr>
        <p:spPr bwMode="auto">
          <a:xfrm>
            <a:off x="2" y="4566292"/>
            <a:ext cx="927462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Is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there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any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difference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content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between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diopside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</a:t>
            </a: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åkermanite?</a:t>
            </a:r>
            <a:endParaRPr lang="en-GB" sz="2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3" name="Text Box 3"/>
          <p:cNvSpPr txBox="1">
            <a:spLocks noChangeArrowheads="1"/>
          </p:cNvSpPr>
          <p:nvPr/>
        </p:nvSpPr>
        <p:spPr bwMode="auto">
          <a:xfrm>
            <a:off x="257175" y="2772584"/>
            <a:ext cx="1625600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CaO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38" name="Text Box 3"/>
          <p:cNvSpPr txBox="1">
            <a:spLocks noChangeArrowheads="1"/>
          </p:cNvSpPr>
          <p:nvPr/>
        </p:nvSpPr>
        <p:spPr bwMode="auto">
          <a:xfrm>
            <a:off x="4829175" y="2772584"/>
            <a:ext cx="1047750" cy="1255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CaO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SiO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39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  <p:extLst>
      <p:ext uri="{BB962C8B-B14F-4D97-AF65-F5344CB8AC3E}">
        <p14:creationId xmlns:p14="http://schemas.microsoft.com/office/powerpoint/2010/main" val="4286167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2" grpId="0"/>
      <p:bldP spid="24" grpId="0"/>
      <p:bldP spid="25" grpId="0"/>
      <p:bldP spid="26" grpId="0"/>
      <p:bldP spid="27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5" grpId="0"/>
      <p:bldP spid="37" grpId="0"/>
      <p:bldP spid="23" grpId="0"/>
      <p:bldP spid="3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o 1"/>
          <p:cNvGrpSpPr/>
          <p:nvPr/>
        </p:nvGrpSpPr>
        <p:grpSpPr>
          <a:xfrm>
            <a:off x="0" y="823913"/>
            <a:ext cx="9505294" cy="5717446"/>
            <a:chOff x="0" y="823913"/>
            <a:chExt cx="9505294" cy="5717446"/>
          </a:xfrm>
        </p:grpSpPr>
        <p:sp>
          <p:nvSpPr>
            <p:cNvPr id="422915" name="Text Box 3"/>
            <p:cNvSpPr txBox="1">
              <a:spLocks noChangeArrowheads="1"/>
            </p:cNvSpPr>
            <p:nvPr/>
          </p:nvSpPr>
          <p:spPr bwMode="auto">
            <a:xfrm>
              <a:off x="169862" y="823913"/>
              <a:ext cx="8974137" cy="5349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3200" u="sng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Kalsilite-bearing rocks</a:t>
              </a:r>
              <a:r>
                <a:rPr lang="en-GB" sz="32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:</a:t>
              </a:r>
              <a:endParaRPr lang="en-GB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" name="Text Box 3"/>
            <p:cNvSpPr txBox="1">
              <a:spLocks noChangeArrowheads="1"/>
            </p:cNvSpPr>
            <p:nvPr/>
          </p:nvSpPr>
          <p:spPr bwMode="auto">
            <a:xfrm>
              <a:off x="174173" y="1387661"/>
              <a:ext cx="8795656" cy="5355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3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An ubiquitous mineral in kamafugites is </a:t>
              </a:r>
              <a:r>
                <a:rPr lang="en-GB" sz="3200" dirty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melilite.</a:t>
              </a:r>
            </a:p>
          </p:txBody>
        </p:sp>
        <p:sp>
          <p:nvSpPr>
            <p:cNvPr id="13" name="Text Box 3"/>
            <p:cNvSpPr txBox="1">
              <a:spLocks noChangeArrowheads="1"/>
            </p:cNvSpPr>
            <p:nvPr/>
          </p:nvSpPr>
          <p:spPr bwMode="auto">
            <a:xfrm>
              <a:off x="0" y="2772584"/>
              <a:ext cx="1625600" cy="12557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 CaO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 MgO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 SiO</a:t>
              </a:r>
              <a:r>
                <a:rPr lang="en-GB" sz="2800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22" name="Text Box 3"/>
            <p:cNvSpPr txBox="1">
              <a:spLocks noChangeArrowheads="1"/>
            </p:cNvSpPr>
            <p:nvPr/>
          </p:nvSpPr>
          <p:spPr bwMode="auto">
            <a:xfrm>
              <a:off x="0" y="1824971"/>
              <a:ext cx="4572000" cy="5355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3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Diopside</a:t>
              </a:r>
            </a:p>
          </p:txBody>
        </p:sp>
        <p:sp>
          <p:nvSpPr>
            <p:cNvPr id="24" name="Text Box 3"/>
            <p:cNvSpPr txBox="1">
              <a:spLocks noChangeArrowheads="1"/>
            </p:cNvSpPr>
            <p:nvPr/>
          </p:nvSpPr>
          <p:spPr bwMode="auto">
            <a:xfrm>
              <a:off x="4572000" y="1824971"/>
              <a:ext cx="4572000" cy="5355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32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Åkermanite</a:t>
              </a:r>
            </a:p>
          </p:txBody>
        </p:sp>
        <p:sp>
          <p:nvSpPr>
            <p:cNvPr id="25" name="Text Box 3"/>
            <p:cNvSpPr txBox="1">
              <a:spLocks noChangeArrowheads="1"/>
            </p:cNvSpPr>
            <p:nvPr/>
          </p:nvSpPr>
          <p:spPr bwMode="auto">
            <a:xfrm>
              <a:off x="0" y="2245885"/>
              <a:ext cx="4572000" cy="4801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i="1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CaMgSi</a:t>
              </a:r>
              <a:r>
                <a:rPr lang="en-GB" sz="2800" i="1" baseline="-25000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i="1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GB" sz="2800" i="1" baseline="-25000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</a:t>
              </a:r>
            </a:p>
          </p:txBody>
        </p:sp>
        <p:sp>
          <p:nvSpPr>
            <p:cNvPr id="26" name="Text Box 3"/>
            <p:cNvSpPr txBox="1">
              <a:spLocks noChangeArrowheads="1"/>
            </p:cNvSpPr>
            <p:nvPr/>
          </p:nvSpPr>
          <p:spPr bwMode="auto">
            <a:xfrm>
              <a:off x="4572000" y="2245885"/>
              <a:ext cx="4572000" cy="4801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i="1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</a:t>
              </a:r>
              <a:r>
                <a:rPr lang="en-GB" sz="2800" i="1" baseline="-25000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i="1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MgSi</a:t>
              </a:r>
              <a:r>
                <a:rPr lang="en-GB" sz="2800" i="1" baseline="-25000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i="1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</a:t>
              </a:r>
              <a:r>
                <a:rPr lang="en-GB" sz="2800" i="1" baseline="-25000" dirty="0">
                  <a:solidFill>
                    <a:srgbClr val="FFFF9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</a:t>
              </a:r>
            </a:p>
          </p:txBody>
        </p:sp>
        <p:sp>
          <p:nvSpPr>
            <p:cNvPr id="27" name="Text Box 3"/>
            <p:cNvSpPr txBox="1">
              <a:spLocks noChangeArrowheads="1"/>
            </p:cNvSpPr>
            <p:nvPr/>
          </p:nvSpPr>
          <p:spPr bwMode="auto">
            <a:xfrm>
              <a:off x="4572000" y="2772584"/>
              <a:ext cx="1625600" cy="12557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 CaO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 MgO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 SiO</a:t>
              </a:r>
              <a:r>
                <a:rPr lang="en-GB" sz="2800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28" name="Text Box 3"/>
            <p:cNvSpPr txBox="1">
              <a:spLocks noChangeArrowheads="1"/>
            </p:cNvSpPr>
            <p:nvPr/>
          </p:nvSpPr>
          <p:spPr bwMode="auto">
            <a:xfrm>
              <a:off x="1567541" y="2772584"/>
              <a:ext cx="2569029" cy="12557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~56 g/mol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~40 g/mol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~60 g/mol x 2</a:t>
              </a:r>
              <a:endPara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29" name="Text Box 3"/>
            <p:cNvSpPr txBox="1">
              <a:spLocks noChangeArrowheads="1"/>
            </p:cNvSpPr>
            <p:nvPr/>
          </p:nvSpPr>
          <p:spPr bwMode="auto">
            <a:xfrm>
              <a:off x="6139541" y="2772584"/>
              <a:ext cx="3365753" cy="12557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~56 g/mol x 2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~40 g/mol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~60 g/mol x 2</a:t>
              </a:r>
              <a:endPara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cxnSp>
          <p:nvCxnSpPr>
            <p:cNvPr id="3" name="Connettore 1 2"/>
            <p:cNvCxnSpPr/>
            <p:nvPr/>
          </p:nvCxnSpPr>
          <p:spPr bwMode="auto">
            <a:xfrm flipV="1">
              <a:off x="1393371" y="3991431"/>
              <a:ext cx="236582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" name="Connettore 1 29"/>
            <p:cNvCxnSpPr/>
            <p:nvPr/>
          </p:nvCxnSpPr>
          <p:spPr bwMode="auto">
            <a:xfrm flipV="1">
              <a:off x="5936342" y="3991431"/>
              <a:ext cx="236582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" name="Text Box 3"/>
            <p:cNvSpPr txBox="1">
              <a:spLocks noChangeArrowheads="1"/>
            </p:cNvSpPr>
            <p:nvPr/>
          </p:nvSpPr>
          <p:spPr bwMode="auto">
            <a:xfrm>
              <a:off x="1515844" y="4020815"/>
              <a:ext cx="1951256" cy="4801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~216 g/mol</a:t>
              </a:r>
              <a:endPara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2" name="Text Box 3"/>
            <p:cNvSpPr txBox="1">
              <a:spLocks noChangeArrowheads="1"/>
            </p:cNvSpPr>
            <p:nvPr/>
          </p:nvSpPr>
          <p:spPr bwMode="auto">
            <a:xfrm>
              <a:off x="6096368" y="4020815"/>
              <a:ext cx="1973212" cy="4801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~272 g/mol</a:t>
              </a:r>
              <a:endPara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3" name="Text Box 3"/>
            <p:cNvSpPr txBox="1">
              <a:spLocks noChangeArrowheads="1"/>
            </p:cNvSpPr>
            <p:nvPr/>
          </p:nvSpPr>
          <p:spPr bwMode="auto">
            <a:xfrm>
              <a:off x="0" y="5451830"/>
              <a:ext cx="2754086" cy="10895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CaO = 56*100/216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MgO = 40*100/216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= 120*100/216</a:t>
              </a:r>
              <a:endPara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4" name="Text Box 3"/>
            <p:cNvSpPr txBox="1">
              <a:spLocks noChangeArrowheads="1"/>
            </p:cNvSpPr>
            <p:nvPr/>
          </p:nvSpPr>
          <p:spPr bwMode="auto">
            <a:xfrm>
              <a:off x="4572000" y="5451830"/>
              <a:ext cx="2710543" cy="10895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CaO = 112*100/272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MgO = 40*100/272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= 120*100/272</a:t>
              </a:r>
              <a:endPara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6" name="Text Box 3"/>
            <p:cNvSpPr txBox="1">
              <a:spLocks noChangeArrowheads="1"/>
            </p:cNvSpPr>
            <p:nvPr/>
          </p:nvSpPr>
          <p:spPr bwMode="auto">
            <a:xfrm>
              <a:off x="7228114" y="5451830"/>
              <a:ext cx="1915886" cy="10895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= ~41 wt%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= ~15 wt%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= ~44 wt%</a:t>
              </a:r>
              <a:endPara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5" name="Text Box 3"/>
            <p:cNvSpPr txBox="1">
              <a:spLocks noChangeArrowheads="1"/>
            </p:cNvSpPr>
            <p:nvPr/>
          </p:nvSpPr>
          <p:spPr bwMode="auto">
            <a:xfrm>
              <a:off x="2656114" y="5451830"/>
              <a:ext cx="1915886" cy="10895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= ~26 wt%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= ~19 wt%</a:t>
              </a:r>
            </a:p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= ~55 wt%</a:t>
              </a:r>
              <a:endPara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7" name="Text Box 3"/>
            <p:cNvSpPr txBox="1">
              <a:spLocks noChangeArrowheads="1"/>
            </p:cNvSpPr>
            <p:nvPr/>
          </p:nvSpPr>
          <p:spPr bwMode="auto">
            <a:xfrm>
              <a:off x="2" y="4566292"/>
              <a:ext cx="9274627" cy="4247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Font typeface="Wingdings" pitchFamily="2" charset="2"/>
                <a:buNone/>
                <a:defRPr/>
              </a:pP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Is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there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any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difference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in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content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between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diopside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and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åkermanite?</a:t>
              </a:r>
              <a:endPara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4" name="Rettangolo 3"/>
          <p:cNvSpPr/>
          <p:nvPr/>
        </p:nvSpPr>
        <p:spPr bwMode="auto">
          <a:xfrm>
            <a:off x="0" y="2806700"/>
            <a:ext cx="9144000" cy="2349499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9" name="Text Box 3"/>
          <p:cNvSpPr txBox="1">
            <a:spLocks noChangeArrowheads="1"/>
          </p:cNvSpPr>
          <p:nvPr/>
        </p:nvSpPr>
        <p:spPr bwMode="auto">
          <a:xfrm>
            <a:off x="174173" y="2797361"/>
            <a:ext cx="8795656" cy="873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  <a:buFont typeface="Wingdings" pitchFamily="2" charset="2"/>
              <a:buNone/>
              <a:defRPr/>
            </a:pP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are the conditions to have the crystallization of åkermanite instead of diopside?</a:t>
            </a:r>
            <a:endParaRPr lang="en-GB" sz="3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0" name="Text Box 3"/>
          <p:cNvSpPr txBox="1">
            <a:spLocks noChangeArrowheads="1"/>
          </p:cNvSpPr>
          <p:nvPr/>
        </p:nvSpPr>
        <p:spPr bwMode="auto">
          <a:xfrm>
            <a:off x="174173" y="3749861"/>
            <a:ext cx="8795656" cy="4892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  <a:buFont typeface="Wingdings" pitchFamily="2" charset="2"/>
              <a:buNone/>
              <a:defRPr/>
            </a:pP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Magma has to be SiO</a:t>
            </a:r>
            <a:r>
              <a:rPr lang="en-GB" sz="30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-poor and CaO-rich.</a:t>
            </a:r>
            <a:endParaRPr lang="en-GB" sz="30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Rettangolo 4"/>
          <p:cNvSpPr/>
          <p:nvPr/>
        </p:nvSpPr>
        <p:spPr bwMode="auto">
          <a:xfrm>
            <a:off x="1" y="5283199"/>
            <a:ext cx="9143998" cy="1146176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38" name="Rettangolo 37"/>
          <p:cNvSpPr/>
          <p:nvPr/>
        </p:nvSpPr>
        <p:spPr bwMode="auto">
          <a:xfrm>
            <a:off x="390525" y="6315075"/>
            <a:ext cx="6534150" cy="28575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42" name="Text Box 3"/>
          <p:cNvSpPr txBox="1">
            <a:spLocks noChangeArrowheads="1"/>
          </p:cNvSpPr>
          <p:nvPr/>
        </p:nvSpPr>
        <p:spPr bwMode="auto">
          <a:xfrm>
            <a:off x="2" y="5642161"/>
            <a:ext cx="9143998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Melilites are usually associated with carbonatite-related rocks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and/or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with a process of limestone assimilation.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1" name="Text Box 3"/>
          <p:cNvSpPr txBox="1">
            <a:spLocks noChangeArrowheads="1"/>
          </p:cNvSpPr>
          <p:nvPr/>
        </p:nvSpPr>
        <p:spPr bwMode="auto">
          <a:xfrm>
            <a:off x="2" y="4389797"/>
            <a:ext cx="9143998" cy="8468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ts val="3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Partial melts of “normal”, volatile-free ol-opx-cpx-sp/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gt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peridotite are too rich in SiO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too poor in CaO to allow melilite crystallization.</a:t>
            </a:r>
            <a:endParaRPr lang="en-GB" sz="2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3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  <p:extLst>
      <p:ext uri="{BB962C8B-B14F-4D97-AF65-F5344CB8AC3E}">
        <p14:creationId xmlns:p14="http://schemas.microsoft.com/office/powerpoint/2010/main" val="1489941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9" grpId="0"/>
      <p:bldP spid="40" grpId="0"/>
      <p:bldP spid="5" grpId="0" animBg="1"/>
      <p:bldP spid="38" grpId="0" animBg="1"/>
      <p:bldP spid="42" grpId="0"/>
      <p:bldP spid="41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 l="1962" t="5880" r="2500" b="34309"/>
          <a:stretch>
            <a:fillRect/>
          </a:stretch>
        </p:blipFill>
        <p:spPr bwMode="auto">
          <a:xfrm>
            <a:off x="84137" y="1907332"/>
            <a:ext cx="8969099" cy="4398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169863" y="823913"/>
            <a:ext cx="4116388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169863" y="823913"/>
            <a:ext cx="4116388" cy="53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Kalsilite-bearing rocks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7130" y="1485900"/>
            <a:ext cx="8569740" cy="4927600"/>
          </a:xfrm>
          <a:prstGeom prst="rect">
            <a:avLst/>
          </a:prstGeom>
        </p:spPr>
      </p:pic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  <p:extLst>
      <p:ext uri="{BB962C8B-B14F-4D97-AF65-F5344CB8AC3E}">
        <p14:creationId xmlns:p14="http://schemas.microsoft.com/office/powerpoint/2010/main" val="2144906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1" name="Text Box 3"/>
          <p:cNvSpPr txBox="1">
            <a:spLocks noChangeArrowheads="1"/>
          </p:cNvSpPr>
          <p:nvPr/>
        </p:nvSpPr>
        <p:spPr bwMode="auto">
          <a:xfrm>
            <a:off x="169862" y="846138"/>
            <a:ext cx="2354263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114300" y="1309688"/>
            <a:ext cx="8890000" cy="52937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 clear and definitive way to classify a rock as lamproite</a:t>
            </a:r>
            <a:endParaRPr lang="en-GB" sz="2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 marL="457200" indent="-457200">
              <a:spcAft>
                <a:spcPts val="600"/>
              </a:spcAft>
              <a:buFontTx/>
              <a:buAutoNum type="arabicPeriod"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Ultrapotassic rocks with K/Na &gt;3; (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K+Na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)/Al &gt;1 (</a:t>
            </a:r>
            <a:r>
              <a:rPr lang="en-GB" sz="24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peralkaline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); K/Al &gt;0.8 (commonly &gt;1; perpotassic); FeO and CaO &lt;10%;</a:t>
            </a:r>
            <a:endParaRPr lang="en-GB" sz="22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indent="-457200">
              <a:spcAft>
                <a:spcPts val="600"/>
              </a:spcAft>
              <a:buAutoNum type="arabicPeriod"/>
            </a:pP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Lamproites can have CIPW normative enstatite and quartz  compositions, but are more commonly foid-normative and  characterised by the presence of modal leucite</a:t>
            </a:r>
            <a:r>
              <a:rPr lang="en-CA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457200" indent="-457200">
              <a:spcAft>
                <a:spcPts val="600"/>
              </a:spcAft>
              <a:buAutoNum type="arabicPeriod"/>
            </a:pP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Minerals incompatible in lamproites because they are: too Al-rich (e.g., plagioclase, gehlenite), too Ca-rich (e.g., åkermanite, monticellite, schorlomite), too Si-poor (e.g., kalsilite, nepheline), or too Na-rich (e.g., anorthoclase, sodalite, nosean).</a:t>
            </a:r>
          </a:p>
          <a:p>
            <a:pPr marL="457200" indent="-457200">
              <a:spcAft>
                <a:spcPts val="600"/>
              </a:spcAft>
              <a:buAutoNum type="arabicPeriod"/>
            </a:pP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Specific predominant mineral paragenesis might determine the specific petrographic variant. “Anorogenic” and “orogenic” lamproites are terms used in literature, but they should not be used to define specific rock types.</a:t>
            </a:r>
            <a:endParaRPr lang="it-IT" sz="22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851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7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7011" grpId="0"/>
      <p:bldP spid="10" grpId="0" uiExpand="1" build="p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3" y="846138"/>
            <a:ext cx="2217738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  <p:graphicFrame>
        <p:nvGraphicFramePr>
          <p:cNvPr id="2" name="Tabel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6315269"/>
              </p:ext>
            </p:extLst>
          </p:nvPr>
        </p:nvGraphicFramePr>
        <p:xfrm>
          <a:off x="108857" y="1456080"/>
          <a:ext cx="8926286" cy="4023360"/>
        </p:xfrm>
        <a:graphic>
          <a:graphicData uri="http://schemas.openxmlformats.org/drawingml/2006/table">
            <a:tbl>
              <a:tblPr firstRow="1" firstCol="1" lastRow="1" lastCol="1" bandRow="1" bandCol="1">
                <a:tableStyleId>{5C22544A-7EE6-4342-B048-85BDC9FD1C3A}</a:tableStyleId>
              </a:tblPr>
              <a:tblGrid>
                <a:gridCol w="304223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88405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21572">
                <a:tc>
                  <a:txBody>
                    <a:bodyPr/>
                    <a:lstStyle/>
                    <a:p>
                      <a:pPr marL="66675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Incompati</a:t>
                      </a:r>
                      <a:r>
                        <a:rPr lang="en-CA" sz="2400" b="0" spc="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le minerals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marL="63500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Common</a:t>
                      </a:r>
                      <a:r>
                        <a:rPr lang="en-CA" sz="2400" b="0" spc="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minerals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0" marR="0" marT="0" marB="0"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014092">
                <a:tc>
                  <a:txBody>
                    <a:bodyPr/>
                    <a:lstStyle/>
                    <a:p>
                      <a:pPr marL="66675">
                        <a:spcAft>
                          <a:spcPts val="0"/>
                        </a:spcAft>
                      </a:pPr>
                      <a:r>
                        <a:rPr lang="it-IT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</a:t>
                      </a:r>
                      <a:r>
                        <a:rPr lang="en-CA" sz="2400" b="0" dirty="0" err="1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elili</a:t>
                      </a:r>
                      <a:r>
                        <a:rPr lang="en-CA" sz="2400" b="0" spc="15" dirty="0" err="1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</a:t>
                      </a:r>
                      <a:r>
                        <a:rPr lang="en-CA" sz="2400" b="0" dirty="0" err="1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68580" marR="1256665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Monticellite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68580" marR="1256665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Kalsilite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68580" marR="1256665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Nepheline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68580" marR="1256665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Anorthoclase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68580" marR="1256665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Sodalite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68580" marR="1256665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Nosean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68580" marR="1256665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Haüyne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68580" marR="1256665"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Schorlomite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marL="63500">
                        <a:spcAft>
                          <a:spcPts val="0"/>
                        </a:spcAft>
                      </a:pPr>
                      <a:r>
                        <a:rPr lang="en-CA" sz="2400" b="0" u="sng" dirty="0">
                          <a:effectLst/>
                          <a:uFill>
                            <a:solidFill>
                              <a:srgbClr val="000000"/>
                            </a:solidFill>
                          </a:u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Major silicate minerals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41910">
                        <a:spcAft>
                          <a:spcPts val="0"/>
                        </a:spcAft>
                        <a:tabLst>
                          <a:tab pos="266700" algn="l"/>
                        </a:tabLs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·	Phenoc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yst phlo</a:t>
                      </a:r>
                      <a:r>
                        <a:rPr lang="en-CA" sz="2400" b="0" spc="-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op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te 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41910">
                        <a:spcAft>
                          <a:spcPts val="0"/>
                        </a:spcAft>
                        <a:tabLst>
                          <a:tab pos="266700" algn="l"/>
                        </a:tabLs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·	poikil</a:t>
                      </a:r>
                      <a:r>
                        <a:rPr lang="en-CA" sz="2400" b="0" spc="-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tic t</a:t>
                      </a:r>
                      <a:r>
                        <a:rPr lang="en-CA" sz="2400" b="0" spc="-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tr</a:t>
                      </a:r>
                      <a:r>
                        <a:rPr lang="en-CA" sz="2400" b="0" spc="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</a:t>
                      </a:r>
                      <a:r>
                        <a:rPr lang="en-CA" sz="2400" b="0" spc="-2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f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erriphl</a:t>
                      </a:r>
                      <a:r>
                        <a:rPr lang="en-CA" sz="2400" b="0" spc="-2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gop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41910">
                        <a:spcAft>
                          <a:spcPts val="0"/>
                        </a:spcAft>
                        <a:tabLst>
                          <a:tab pos="266700" algn="l"/>
                        </a:tabLs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·	</a:t>
                      </a:r>
                      <a:r>
                        <a:rPr lang="en-CA" sz="2400" b="0" spc="-2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f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orst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ritic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oli</a:t>
                      </a:r>
                      <a:r>
                        <a:rPr lang="en-CA" sz="2400" b="0" spc="-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v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in</a:t>
                      </a:r>
                      <a:r>
                        <a:rPr lang="en-CA" sz="2400" b="0" spc="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41910">
                        <a:spcAft>
                          <a:spcPts val="0"/>
                        </a:spcAft>
                        <a:tabLst>
                          <a:tab pos="266700" algn="l"/>
                        </a:tabLs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·	Ca-Mg-</a:t>
                      </a:r>
                      <a:r>
                        <a:rPr lang="en-CA" sz="2400" b="0" spc="-2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</a:t>
                      </a:r>
                      <a:r>
                        <a:rPr lang="en-CA" sz="2400" b="0" spc="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</a:t>
                      </a:r>
                      <a:r>
                        <a:rPr lang="en-CA" sz="2400" b="0" spc="-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clinopyro</a:t>
                      </a:r>
                      <a:r>
                        <a:rPr lang="en-CA" sz="2400" b="0" spc="-3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x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n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41910">
                        <a:spcAft>
                          <a:spcPts val="0"/>
                        </a:spcAft>
                        <a:tabLst>
                          <a:tab pos="266700" algn="l"/>
                        </a:tabLs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·	Leucite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317500" indent="-275590">
                        <a:spcAft>
                          <a:spcPts val="0"/>
                        </a:spcAft>
                        <a:tabLst>
                          <a:tab pos="277495" algn="l"/>
                        </a:tabLs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·	pot</a:t>
                      </a:r>
                      <a:r>
                        <a:rPr lang="en-CA" sz="2400" b="0" spc="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CA" sz="2400" b="0" spc="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tan</a:t>
                      </a:r>
                      <a:r>
                        <a:rPr lang="en-CA" sz="2400" b="0" spc="-2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an</a:t>
                      </a:r>
                      <a:r>
                        <a:rPr lang="en-CA" sz="2400" b="0" spc="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CA" sz="2400" b="0" spc="-2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icht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rit</a:t>
                      </a:r>
                      <a:r>
                        <a:rPr lang="en-CA" sz="2400" b="0" spc="-2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marL="41910">
                        <a:spcAft>
                          <a:spcPts val="0"/>
                        </a:spcAft>
                        <a:tabLst>
                          <a:tab pos="266700" algn="l"/>
                        </a:tabLs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·	sanidin</a:t>
                      </a:r>
                      <a:r>
                        <a:rPr lang="en-CA" sz="2400" b="0" spc="-2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, ty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ically w</a:t>
                      </a:r>
                      <a:r>
                        <a:rPr lang="en-CA" sz="2400" b="0" spc="-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th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up to</a:t>
                      </a:r>
                      <a:r>
                        <a:rPr lang="en-CA" sz="2400" b="0" spc="-15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 mass %</a:t>
                      </a:r>
                      <a:r>
                        <a:rPr lang="en-CA" sz="2400" b="0" spc="-2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F</a:t>
                      </a:r>
                      <a:r>
                        <a:rPr lang="en-CA" sz="2400" b="0" spc="-1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</a:t>
                      </a:r>
                      <a:r>
                        <a:rPr lang="en-CA" sz="2400" b="0" spc="10" baseline="-25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r>
                        <a:rPr lang="en-CA" sz="2400" b="0" spc="-1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</a:t>
                      </a:r>
                      <a:r>
                        <a:rPr lang="en-CA" sz="2400" b="0" baseline="-25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  <a:endParaRPr lang="it-IT" sz="2400" b="0" baseline="-2500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CA" sz="2400" b="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 </a:t>
                      </a:r>
                      <a:endParaRPr lang="it-IT" sz="2400" b="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0" marR="0" marT="0" marB="0"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4676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956733" y="6485467"/>
            <a:ext cx="8187267" cy="372533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grpSp>
        <p:nvGrpSpPr>
          <p:cNvPr id="4" name="Gruppo 4429"/>
          <p:cNvGrpSpPr/>
          <p:nvPr/>
        </p:nvGrpSpPr>
        <p:grpSpPr>
          <a:xfrm>
            <a:off x="825304" y="441325"/>
            <a:ext cx="7653534" cy="6257652"/>
            <a:chOff x="825304" y="441325"/>
            <a:chExt cx="7653534" cy="6257652"/>
          </a:xfrm>
        </p:grpSpPr>
        <p:grpSp>
          <p:nvGrpSpPr>
            <p:cNvPr id="5" name="Gruppo 8128"/>
            <p:cNvGrpSpPr/>
            <p:nvPr/>
          </p:nvGrpSpPr>
          <p:grpSpPr>
            <a:xfrm>
              <a:off x="825304" y="441325"/>
              <a:ext cx="7653534" cy="6257652"/>
              <a:chOff x="825304" y="441325"/>
              <a:chExt cx="7653534" cy="6257652"/>
            </a:xfrm>
          </p:grpSpPr>
          <p:sp>
            <p:nvSpPr>
              <p:cNvPr id="12" name="Rectangle 2327"/>
              <p:cNvSpPr>
                <a:spLocks noChangeArrowheads="1"/>
              </p:cNvSpPr>
              <p:nvPr/>
            </p:nvSpPr>
            <p:spPr bwMode="auto">
              <a:xfrm>
                <a:off x="1693863" y="622301"/>
                <a:ext cx="6784975" cy="5332413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13" name="Freeform 2328"/>
              <p:cNvSpPr>
                <a:spLocks noEditPoints="1"/>
              </p:cNvSpPr>
              <p:nvPr/>
            </p:nvSpPr>
            <p:spPr bwMode="auto">
              <a:xfrm>
                <a:off x="1679575" y="608013"/>
                <a:ext cx="6784975" cy="534670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8" y="0"/>
                  </a:cxn>
                  <a:cxn ang="0">
                    <a:pos x="7720" y="0"/>
                  </a:cxn>
                  <a:cxn ang="0">
                    <a:pos x="7728" y="8"/>
                  </a:cxn>
                  <a:cxn ang="0">
                    <a:pos x="7728" y="5912"/>
                  </a:cxn>
                  <a:cxn ang="0">
                    <a:pos x="7720" y="5920"/>
                  </a:cxn>
                  <a:cxn ang="0">
                    <a:pos x="8" y="5920"/>
                  </a:cxn>
                  <a:cxn ang="0">
                    <a:pos x="0" y="5912"/>
                  </a:cxn>
                  <a:cxn ang="0">
                    <a:pos x="0" y="8"/>
                  </a:cxn>
                  <a:cxn ang="0">
                    <a:pos x="16" y="5912"/>
                  </a:cxn>
                  <a:cxn ang="0">
                    <a:pos x="8" y="5904"/>
                  </a:cxn>
                  <a:cxn ang="0">
                    <a:pos x="7720" y="5904"/>
                  </a:cxn>
                  <a:cxn ang="0">
                    <a:pos x="7712" y="5912"/>
                  </a:cxn>
                  <a:cxn ang="0">
                    <a:pos x="7712" y="8"/>
                  </a:cxn>
                  <a:cxn ang="0">
                    <a:pos x="7720" y="16"/>
                  </a:cxn>
                  <a:cxn ang="0">
                    <a:pos x="8" y="16"/>
                  </a:cxn>
                  <a:cxn ang="0">
                    <a:pos x="16" y="8"/>
                  </a:cxn>
                  <a:cxn ang="0">
                    <a:pos x="16" y="5912"/>
                  </a:cxn>
                </a:cxnLst>
                <a:rect l="0" t="0" r="r" b="b"/>
                <a:pathLst>
                  <a:path w="7728" h="5920">
                    <a:moveTo>
                      <a:pt x="0" y="8"/>
                    </a:moveTo>
                    <a:cubicBezTo>
                      <a:pt x="0" y="4"/>
                      <a:pt x="4" y="0"/>
                      <a:pt x="8" y="0"/>
                    </a:cubicBezTo>
                    <a:lnTo>
                      <a:pt x="7720" y="0"/>
                    </a:lnTo>
                    <a:cubicBezTo>
                      <a:pt x="7725" y="0"/>
                      <a:pt x="7728" y="4"/>
                      <a:pt x="7728" y="8"/>
                    </a:cubicBezTo>
                    <a:lnTo>
                      <a:pt x="7728" y="5912"/>
                    </a:lnTo>
                    <a:cubicBezTo>
                      <a:pt x="7728" y="5917"/>
                      <a:pt x="7725" y="5920"/>
                      <a:pt x="7720" y="5920"/>
                    </a:cubicBezTo>
                    <a:lnTo>
                      <a:pt x="8" y="5920"/>
                    </a:lnTo>
                    <a:cubicBezTo>
                      <a:pt x="4" y="5920"/>
                      <a:pt x="0" y="5917"/>
                      <a:pt x="0" y="5912"/>
                    </a:cubicBezTo>
                    <a:lnTo>
                      <a:pt x="0" y="8"/>
                    </a:lnTo>
                    <a:close/>
                    <a:moveTo>
                      <a:pt x="16" y="5912"/>
                    </a:moveTo>
                    <a:lnTo>
                      <a:pt x="8" y="5904"/>
                    </a:lnTo>
                    <a:lnTo>
                      <a:pt x="7720" y="5904"/>
                    </a:lnTo>
                    <a:lnTo>
                      <a:pt x="7712" y="5912"/>
                    </a:lnTo>
                    <a:lnTo>
                      <a:pt x="7712" y="8"/>
                    </a:lnTo>
                    <a:lnTo>
                      <a:pt x="7720" y="16"/>
                    </a:lnTo>
                    <a:lnTo>
                      <a:pt x="8" y="16"/>
                    </a:lnTo>
                    <a:lnTo>
                      <a:pt x="16" y="8"/>
                    </a:lnTo>
                    <a:lnTo>
                      <a:pt x="16" y="5912"/>
                    </a:lnTo>
                    <a:close/>
                  </a:path>
                </a:pathLst>
              </a:custGeom>
              <a:solidFill>
                <a:srgbClr val="000000"/>
              </a:solidFill>
              <a:ln w="14288" cap="flat">
                <a:solidFill>
                  <a:srgbClr val="000000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14" name="Freeform 2330"/>
              <p:cNvSpPr>
                <a:spLocks noEditPoints="1"/>
              </p:cNvSpPr>
              <p:nvPr/>
            </p:nvSpPr>
            <p:spPr bwMode="auto">
              <a:xfrm>
                <a:off x="1687513" y="608013"/>
                <a:ext cx="84137" cy="5346700"/>
              </a:xfrm>
              <a:custGeom>
                <a:avLst/>
                <a:gdLst/>
                <a:ahLst/>
                <a:cxnLst>
                  <a:cxn ang="0">
                    <a:pos x="0" y="3368"/>
                  </a:cxn>
                  <a:cxn ang="0">
                    <a:pos x="35" y="3286"/>
                  </a:cxn>
                  <a:cxn ang="0">
                    <a:pos x="35" y="3186"/>
                  </a:cxn>
                  <a:cxn ang="0">
                    <a:pos x="0" y="3104"/>
                  </a:cxn>
                  <a:cxn ang="0">
                    <a:pos x="0" y="3104"/>
                  </a:cxn>
                  <a:cxn ang="0">
                    <a:pos x="0" y="3031"/>
                  </a:cxn>
                  <a:cxn ang="0">
                    <a:pos x="35" y="2949"/>
                  </a:cxn>
                  <a:cxn ang="0">
                    <a:pos x="35" y="2849"/>
                  </a:cxn>
                  <a:cxn ang="0">
                    <a:pos x="0" y="2767"/>
                  </a:cxn>
                  <a:cxn ang="0">
                    <a:pos x="0" y="2767"/>
                  </a:cxn>
                  <a:cxn ang="0">
                    <a:pos x="0" y="2694"/>
                  </a:cxn>
                  <a:cxn ang="0">
                    <a:pos x="35" y="2612"/>
                  </a:cxn>
                  <a:cxn ang="0">
                    <a:pos x="35" y="2521"/>
                  </a:cxn>
                  <a:cxn ang="0">
                    <a:pos x="0" y="2430"/>
                  </a:cxn>
                  <a:cxn ang="0">
                    <a:pos x="0" y="2430"/>
                  </a:cxn>
                  <a:cxn ang="0">
                    <a:pos x="0" y="2357"/>
                  </a:cxn>
                  <a:cxn ang="0">
                    <a:pos x="35" y="2276"/>
                  </a:cxn>
                  <a:cxn ang="0">
                    <a:pos x="35" y="2185"/>
                  </a:cxn>
                  <a:cxn ang="0">
                    <a:pos x="0" y="2103"/>
                  </a:cxn>
                  <a:cxn ang="0">
                    <a:pos x="0" y="2103"/>
                  </a:cxn>
                  <a:cxn ang="0">
                    <a:pos x="0" y="2021"/>
                  </a:cxn>
                  <a:cxn ang="0">
                    <a:pos x="35" y="1939"/>
                  </a:cxn>
                  <a:cxn ang="0">
                    <a:pos x="35" y="1848"/>
                  </a:cxn>
                  <a:cxn ang="0">
                    <a:pos x="0" y="1766"/>
                  </a:cxn>
                  <a:cxn ang="0">
                    <a:pos x="0" y="1766"/>
                  </a:cxn>
                  <a:cxn ang="0">
                    <a:pos x="0" y="1684"/>
                  </a:cxn>
                  <a:cxn ang="0">
                    <a:pos x="35" y="1602"/>
                  </a:cxn>
                  <a:cxn ang="0">
                    <a:pos x="35" y="1511"/>
                  </a:cxn>
                  <a:cxn ang="0">
                    <a:pos x="0" y="1429"/>
                  </a:cxn>
                  <a:cxn ang="0">
                    <a:pos x="0" y="1429"/>
                  </a:cxn>
                  <a:cxn ang="0">
                    <a:pos x="0" y="1356"/>
                  </a:cxn>
                  <a:cxn ang="0">
                    <a:pos x="35" y="1265"/>
                  </a:cxn>
                  <a:cxn ang="0">
                    <a:pos x="35" y="1174"/>
                  </a:cxn>
                  <a:cxn ang="0">
                    <a:pos x="0" y="1092"/>
                  </a:cxn>
                  <a:cxn ang="0">
                    <a:pos x="0" y="1092"/>
                  </a:cxn>
                  <a:cxn ang="0">
                    <a:pos x="0" y="1020"/>
                  </a:cxn>
                  <a:cxn ang="0">
                    <a:pos x="35" y="938"/>
                  </a:cxn>
                  <a:cxn ang="0">
                    <a:pos x="35" y="838"/>
                  </a:cxn>
                  <a:cxn ang="0">
                    <a:pos x="0" y="756"/>
                  </a:cxn>
                  <a:cxn ang="0">
                    <a:pos x="0" y="756"/>
                  </a:cxn>
                  <a:cxn ang="0">
                    <a:pos x="0" y="683"/>
                  </a:cxn>
                  <a:cxn ang="0">
                    <a:pos x="35" y="601"/>
                  </a:cxn>
                  <a:cxn ang="0">
                    <a:pos x="35" y="510"/>
                  </a:cxn>
                  <a:cxn ang="0">
                    <a:pos x="0" y="419"/>
                  </a:cxn>
                  <a:cxn ang="0">
                    <a:pos x="0" y="419"/>
                  </a:cxn>
                  <a:cxn ang="0">
                    <a:pos x="0" y="346"/>
                  </a:cxn>
                  <a:cxn ang="0">
                    <a:pos x="35" y="264"/>
                  </a:cxn>
                  <a:cxn ang="0">
                    <a:pos x="35" y="173"/>
                  </a:cxn>
                  <a:cxn ang="0">
                    <a:pos x="0" y="82"/>
                  </a:cxn>
                  <a:cxn ang="0">
                    <a:pos x="0" y="82"/>
                  </a:cxn>
                  <a:cxn ang="0">
                    <a:pos x="0" y="9"/>
                  </a:cxn>
                  <a:cxn ang="0">
                    <a:pos x="53" y="3368"/>
                  </a:cxn>
                  <a:cxn ang="0">
                    <a:pos x="53" y="2940"/>
                  </a:cxn>
                  <a:cxn ang="0">
                    <a:pos x="0" y="2521"/>
                  </a:cxn>
                  <a:cxn ang="0">
                    <a:pos x="0" y="2521"/>
                  </a:cxn>
                  <a:cxn ang="0">
                    <a:pos x="0" y="2112"/>
                  </a:cxn>
                  <a:cxn ang="0">
                    <a:pos x="53" y="1684"/>
                  </a:cxn>
                  <a:cxn ang="0">
                    <a:pos x="53" y="1256"/>
                  </a:cxn>
                  <a:cxn ang="0">
                    <a:pos x="0" y="838"/>
                  </a:cxn>
                  <a:cxn ang="0">
                    <a:pos x="0" y="838"/>
                  </a:cxn>
                  <a:cxn ang="0">
                    <a:pos x="0" y="428"/>
                  </a:cxn>
                  <a:cxn ang="0">
                    <a:pos x="53" y="9"/>
                  </a:cxn>
                </a:cxnLst>
                <a:rect l="0" t="0" r="r" b="b"/>
                <a:pathLst>
                  <a:path w="53" h="3368">
                    <a:moveTo>
                      <a:pt x="0" y="3359"/>
                    </a:moveTo>
                    <a:lnTo>
                      <a:pt x="35" y="3359"/>
                    </a:lnTo>
                    <a:lnTo>
                      <a:pt x="35" y="3368"/>
                    </a:lnTo>
                    <a:lnTo>
                      <a:pt x="0" y="3368"/>
                    </a:lnTo>
                    <a:lnTo>
                      <a:pt x="0" y="3359"/>
                    </a:lnTo>
                    <a:close/>
                    <a:moveTo>
                      <a:pt x="0" y="3277"/>
                    </a:moveTo>
                    <a:lnTo>
                      <a:pt x="35" y="3277"/>
                    </a:lnTo>
                    <a:lnTo>
                      <a:pt x="35" y="3286"/>
                    </a:lnTo>
                    <a:lnTo>
                      <a:pt x="0" y="3286"/>
                    </a:lnTo>
                    <a:lnTo>
                      <a:pt x="0" y="3277"/>
                    </a:lnTo>
                    <a:close/>
                    <a:moveTo>
                      <a:pt x="0" y="3186"/>
                    </a:moveTo>
                    <a:lnTo>
                      <a:pt x="35" y="3186"/>
                    </a:lnTo>
                    <a:lnTo>
                      <a:pt x="35" y="3195"/>
                    </a:lnTo>
                    <a:lnTo>
                      <a:pt x="0" y="3195"/>
                    </a:lnTo>
                    <a:lnTo>
                      <a:pt x="0" y="3186"/>
                    </a:lnTo>
                    <a:close/>
                    <a:moveTo>
                      <a:pt x="0" y="3104"/>
                    </a:moveTo>
                    <a:lnTo>
                      <a:pt x="35" y="3104"/>
                    </a:lnTo>
                    <a:lnTo>
                      <a:pt x="35" y="3113"/>
                    </a:lnTo>
                    <a:lnTo>
                      <a:pt x="0" y="3113"/>
                    </a:lnTo>
                    <a:lnTo>
                      <a:pt x="0" y="3104"/>
                    </a:lnTo>
                    <a:close/>
                    <a:moveTo>
                      <a:pt x="0" y="3022"/>
                    </a:moveTo>
                    <a:lnTo>
                      <a:pt x="35" y="3022"/>
                    </a:lnTo>
                    <a:lnTo>
                      <a:pt x="35" y="3031"/>
                    </a:lnTo>
                    <a:lnTo>
                      <a:pt x="0" y="3031"/>
                    </a:lnTo>
                    <a:lnTo>
                      <a:pt x="0" y="3022"/>
                    </a:lnTo>
                    <a:close/>
                    <a:moveTo>
                      <a:pt x="0" y="2940"/>
                    </a:moveTo>
                    <a:lnTo>
                      <a:pt x="35" y="2940"/>
                    </a:lnTo>
                    <a:lnTo>
                      <a:pt x="35" y="2949"/>
                    </a:lnTo>
                    <a:lnTo>
                      <a:pt x="0" y="2949"/>
                    </a:lnTo>
                    <a:lnTo>
                      <a:pt x="0" y="2940"/>
                    </a:lnTo>
                    <a:close/>
                    <a:moveTo>
                      <a:pt x="0" y="2849"/>
                    </a:moveTo>
                    <a:lnTo>
                      <a:pt x="35" y="2849"/>
                    </a:lnTo>
                    <a:lnTo>
                      <a:pt x="35" y="2858"/>
                    </a:lnTo>
                    <a:lnTo>
                      <a:pt x="0" y="2858"/>
                    </a:lnTo>
                    <a:lnTo>
                      <a:pt x="0" y="2849"/>
                    </a:lnTo>
                    <a:close/>
                    <a:moveTo>
                      <a:pt x="0" y="2767"/>
                    </a:moveTo>
                    <a:lnTo>
                      <a:pt x="35" y="2767"/>
                    </a:lnTo>
                    <a:lnTo>
                      <a:pt x="35" y="2776"/>
                    </a:lnTo>
                    <a:lnTo>
                      <a:pt x="0" y="2776"/>
                    </a:lnTo>
                    <a:lnTo>
                      <a:pt x="0" y="2767"/>
                    </a:lnTo>
                    <a:close/>
                    <a:moveTo>
                      <a:pt x="0" y="2685"/>
                    </a:moveTo>
                    <a:lnTo>
                      <a:pt x="35" y="2685"/>
                    </a:lnTo>
                    <a:lnTo>
                      <a:pt x="35" y="2694"/>
                    </a:lnTo>
                    <a:lnTo>
                      <a:pt x="0" y="2694"/>
                    </a:lnTo>
                    <a:lnTo>
                      <a:pt x="0" y="2685"/>
                    </a:lnTo>
                    <a:close/>
                    <a:moveTo>
                      <a:pt x="0" y="2603"/>
                    </a:moveTo>
                    <a:lnTo>
                      <a:pt x="35" y="2603"/>
                    </a:lnTo>
                    <a:lnTo>
                      <a:pt x="35" y="2612"/>
                    </a:lnTo>
                    <a:lnTo>
                      <a:pt x="0" y="2612"/>
                    </a:lnTo>
                    <a:lnTo>
                      <a:pt x="0" y="2603"/>
                    </a:lnTo>
                    <a:close/>
                    <a:moveTo>
                      <a:pt x="0" y="2521"/>
                    </a:moveTo>
                    <a:lnTo>
                      <a:pt x="35" y="2521"/>
                    </a:lnTo>
                    <a:lnTo>
                      <a:pt x="35" y="2530"/>
                    </a:lnTo>
                    <a:lnTo>
                      <a:pt x="0" y="2530"/>
                    </a:lnTo>
                    <a:lnTo>
                      <a:pt x="0" y="2521"/>
                    </a:lnTo>
                    <a:close/>
                    <a:moveTo>
                      <a:pt x="0" y="2430"/>
                    </a:moveTo>
                    <a:lnTo>
                      <a:pt x="35" y="2430"/>
                    </a:lnTo>
                    <a:lnTo>
                      <a:pt x="35" y="2439"/>
                    </a:lnTo>
                    <a:lnTo>
                      <a:pt x="0" y="2439"/>
                    </a:lnTo>
                    <a:lnTo>
                      <a:pt x="0" y="2430"/>
                    </a:lnTo>
                    <a:close/>
                    <a:moveTo>
                      <a:pt x="0" y="2348"/>
                    </a:moveTo>
                    <a:lnTo>
                      <a:pt x="35" y="2348"/>
                    </a:lnTo>
                    <a:lnTo>
                      <a:pt x="35" y="2357"/>
                    </a:lnTo>
                    <a:lnTo>
                      <a:pt x="0" y="2357"/>
                    </a:lnTo>
                    <a:lnTo>
                      <a:pt x="0" y="2348"/>
                    </a:lnTo>
                    <a:close/>
                    <a:moveTo>
                      <a:pt x="0" y="2266"/>
                    </a:moveTo>
                    <a:lnTo>
                      <a:pt x="35" y="2266"/>
                    </a:lnTo>
                    <a:lnTo>
                      <a:pt x="35" y="2276"/>
                    </a:lnTo>
                    <a:lnTo>
                      <a:pt x="0" y="2276"/>
                    </a:lnTo>
                    <a:lnTo>
                      <a:pt x="0" y="2266"/>
                    </a:lnTo>
                    <a:close/>
                    <a:moveTo>
                      <a:pt x="0" y="2185"/>
                    </a:moveTo>
                    <a:lnTo>
                      <a:pt x="35" y="2185"/>
                    </a:lnTo>
                    <a:lnTo>
                      <a:pt x="35" y="2194"/>
                    </a:lnTo>
                    <a:lnTo>
                      <a:pt x="0" y="2194"/>
                    </a:lnTo>
                    <a:lnTo>
                      <a:pt x="0" y="2185"/>
                    </a:lnTo>
                    <a:close/>
                    <a:moveTo>
                      <a:pt x="0" y="2103"/>
                    </a:moveTo>
                    <a:lnTo>
                      <a:pt x="35" y="2103"/>
                    </a:lnTo>
                    <a:lnTo>
                      <a:pt x="35" y="2112"/>
                    </a:lnTo>
                    <a:lnTo>
                      <a:pt x="0" y="2112"/>
                    </a:lnTo>
                    <a:lnTo>
                      <a:pt x="0" y="2103"/>
                    </a:lnTo>
                    <a:close/>
                    <a:moveTo>
                      <a:pt x="0" y="2012"/>
                    </a:moveTo>
                    <a:lnTo>
                      <a:pt x="35" y="2012"/>
                    </a:lnTo>
                    <a:lnTo>
                      <a:pt x="35" y="2021"/>
                    </a:lnTo>
                    <a:lnTo>
                      <a:pt x="0" y="2021"/>
                    </a:lnTo>
                    <a:lnTo>
                      <a:pt x="0" y="2012"/>
                    </a:lnTo>
                    <a:close/>
                    <a:moveTo>
                      <a:pt x="0" y="1930"/>
                    </a:moveTo>
                    <a:lnTo>
                      <a:pt x="35" y="1930"/>
                    </a:lnTo>
                    <a:lnTo>
                      <a:pt x="35" y="1939"/>
                    </a:lnTo>
                    <a:lnTo>
                      <a:pt x="0" y="1939"/>
                    </a:lnTo>
                    <a:lnTo>
                      <a:pt x="0" y="1930"/>
                    </a:lnTo>
                    <a:close/>
                    <a:moveTo>
                      <a:pt x="0" y="1848"/>
                    </a:moveTo>
                    <a:lnTo>
                      <a:pt x="35" y="1848"/>
                    </a:lnTo>
                    <a:lnTo>
                      <a:pt x="35" y="1857"/>
                    </a:lnTo>
                    <a:lnTo>
                      <a:pt x="0" y="1857"/>
                    </a:lnTo>
                    <a:lnTo>
                      <a:pt x="0" y="1848"/>
                    </a:lnTo>
                    <a:close/>
                    <a:moveTo>
                      <a:pt x="0" y="1766"/>
                    </a:moveTo>
                    <a:lnTo>
                      <a:pt x="35" y="1766"/>
                    </a:lnTo>
                    <a:lnTo>
                      <a:pt x="35" y="1775"/>
                    </a:lnTo>
                    <a:lnTo>
                      <a:pt x="0" y="1775"/>
                    </a:lnTo>
                    <a:lnTo>
                      <a:pt x="0" y="1766"/>
                    </a:lnTo>
                    <a:close/>
                    <a:moveTo>
                      <a:pt x="0" y="1675"/>
                    </a:moveTo>
                    <a:lnTo>
                      <a:pt x="35" y="1675"/>
                    </a:lnTo>
                    <a:lnTo>
                      <a:pt x="35" y="1684"/>
                    </a:lnTo>
                    <a:lnTo>
                      <a:pt x="0" y="1684"/>
                    </a:lnTo>
                    <a:lnTo>
                      <a:pt x="0" y="1675"/>
                    </a:lnTo>
                    <a:close/>
                    <a:moveTo>
                      <a:pt x="0" y="1593"/>
                    </a:moveTo>
                    <a:lnTo>
                      <a:pt x="35" y="1593"/>
                    </a:lnTo>
                    <a:lnTo>
                      <a:pt x="35" y="1602"/>
                    </a:lnTo>
                    <a:lnTo>
                      <a:pt x="0" y="1602"/>
                    </a:lnTo>
                    <a:lnTo>
                      <a:pt x="0" y="1593"/>
                    </a:lnTo>
                    <a:close/>
                    <a:moveTo>
                      <a:pt x="0" y="1511"/>
                    </a:moveTo>
                    <a:lnTo>
                      <a:pt x="35" y="1511"/>
                    </a:lnTo>
                    <a:lnTo>
                      <a:pt x="35" y="1520"/>
                    </a:lnTo>
                    <a:lnTo>
                      <a:pt x="0" y="1520"/>
                    </a:lnTo>
                    <a:lnTo>
                      <a:pt x="0" y="1511"/>
                    </a:lnTo>
                    <a:close/>
                    <a:moveTo>
                      <a:pt x="0" y="1429"/>
                    </a:moveTo>
                    <a:lnTo>
                      <a:pt x="35" y="1429"/>
                    </a:lnTo>
                    <a:lnTo>
                      <a:pt x="35" y="1438"/>
                    </a:lnTo>
                    <a:lnTo>
                      <a:pt x="0" y="1438"/>
                    </a:lnTo>
                    <a:lnTo>
                      <a:pt x="0" y="1429"/>
                    </a:lnTo>
                    <a:close/>
                    <a:moveTo>
                      <a:pt x="0" y="1347"/>
                    </a:moveTo>
                    <a:lnTo>
                      <a:pt x="35" y="1347"/>
                    </a:lnTo>
                    <a:lnTo>
                      <a:pt x="35" y="1356"/>
                    </a:lnTo>
                    <a:lnTo>
                      <a:pt x="0" y="1356"/>
                    </a:lnTo>
                    <a:lnTo>
                      <a:pt x="0" y="1347"/>
                    </a:lnTo>
                    <a:close/>
                    <a:moveTo>
                      <a:pt x="0" y="1256"/>
                    </a:moveTo>
                    <a:lnTo>
                      <a:pt x="35" y="1256"/>
                    </a:lnTo>
                    <a:lnTo>
                      <a:pt x="35" y="1265"/>
                    </a:lnTo>
                    <a:lnTo>
                      <a:pt x="0" y="1265"/>
                    </a:lnTo>
                    <a:lnTo>
                      <a:pt x="0" y="1256"/>
                    </a:lnTo>
                    <a:close/>
                    <a:moveTo>
                      <a:pt x="0" y="1174"/>
                    </a:moveTo>
                    <a:lnTo>
                      <a:pt x="35" y="1174"/>
                    </a:lnTo>
                    <a:lnTo>
                      <a:pt x="35" y="1183"/>
                    </a:lnTo>
                    <a:lnTo>
                      <a:pt x="0" y="1183"/>
                    </a:lnTo>
                    <a:lnTo>
                      <a:pt x="0" y="1174"/>
                    </a:lnTo>
                    <a:close/>
                    <a:moveTo>
                      <a:pt x="0" y="1092"/>
                    </a:moveTo>
                    <a:lnTo>
                      <a:pt x="35" y="1092"/>
                    </a:lnTo>
                    <a:lnTo>
                      <a:pt x="35" y="1102"/>
                    </a:lnTo>
                    <a:lnTo>
                      <a:pt x="0" y="1102"/>
                    </a:lnTo>
                    <a:lnTo>
                      <a:pt x="0" y="1092"/>
                    </a:lnTo>
                    <a:close/>
                    <a:moveTo>
                      <a:pt x="0" y="1010"/>
                    </a:moveTo>
                    <a:lnTo>
                      <a:pt x="35" y="1010"/>
                    </a:lnTo>
                    <a:lnTo>
                      <a:pt x="35" y="1020"/>
                    </a:lnTo>
                    <a:lnTo>
                      <a:pt x="0" y="1020"/>
                    </a:lnTo>
                    <a:lnTo>
                      <a:pt x="0" y="1010"/>
                    </a:lnTo>
                    <a:close/>
                    <a:moveTo>
                      <a:pt x="0" y="929"/>
                    </a:moveTo>
                    <a:lnTo>
                      <a:pt x="35" y="929"/>
                    </a:lnTo>
                    <a:lnTo>
                      <a:pt x="35" y="938"/>
                    </a:lnTo>
                    <a:lnTo>
                      <a:pt x="0" y="938"/>
                    </a:lnTo>
                    <a:lnTo>
                      <a:pt x="0" y="929"/>
                    </a:lnTo>
                    <a:close/>
                    <a:moveTo>
                      <a:pt x="0" y="838"/>
                    </a:moveTo>
                    <a:lnTo>
                      <a:pt x="35" y="838"/>
                    </a:lnTo>
                    <a:lnTo>
                      <a:pt x="35" y="847"/>
                    </a:lnTo>
                    <a:lnTo>
                      <a:pt x="0" y="847"/>
                    </a:lnTo>
                    <a:lnTo>
                      <a:pt x="0" y="838"/>
                    </a:lnTo>
                    <a:close/>
                    <a:moveTo>
                      <a:pt x="0" y="756"/>
                    </a:moveTo>
                    <a:lnTo>
                      <a:pt x="35" y="756"/>
                    </a:lnTo>
                    <a:lnTo>
                      <a:pt x="35" y="765"/>
                    </a:lnTo>
                    <a:lnTo>
                      <a:pt x="0" y="765"/>
                    </a:lnTo>
                    <a:lnTo>
                      <a:pt x="0" y="756"/>
                    </a:lnTo>
                    <a:close/>
                    <a:moveTo>
                      <a:pt x="0" y="674"/>
                    </a:moveTo>
                    <a:lnTo>
                      <a:pt x="35" y="674"/>
                    </a:lnTo>
                    <a:lnTo>
                      <a:pt x="35" y="683"/>
                    </a:lnTo>
                    <a:lnTo>
                      <a:pt x="0" y="683"/>
                    </a:lnTo>
                    <a:lnTo>
                      <a:pt x="0" y="674"/>
                    </a:lnTo>
                    <a:close/>
                    <a:moveTo>
                      <a:pt x="0" y="592"/>
                    </a:moveTo>
                    <a:lnTo>
                      <a:pt x="35" y="592"/>
                    </a:lnTo>
                    <a:lnTo>
                      <a:pt x="35" y="601"/>
                    </a:lnTo>
                    <a:lnTo>
                      <a:pt x="0" y="601"/>
                    </a:lnTo>
                    <a:lnTo>
                      <a:pt x="0" y="592"/>
                    </a:lnTo>
                    <a:close/>
                    <a:moveTo>
                      <a:pt x="0" y="510"/>
                    </a:moveTo>
                    <a:lnTo>
                      <a:pt x="35" y="510"/>
                    </a:lnTo>
                    <a:lnTo>
                      <a:pt x="35" y="519"/>
                    </a:lnTo>
                    <a:lnTo>
                      <a:pt x="0" y="519"/>
                    </a:lnTo>
                    <a:lnTo>
                      <a:pt x="0" y="510"/>
                    </a:lnTo>
                    <a:close/>
                    <a:moveTo>
                      <a:pt x="0" y="419"/>
                    </a:moveTo>
                    <a:lnTo>
                      <a:pt x="35" y="419"/>
                    </a:lnTo>
                    <a:lnTo>
                      <a:pt x="35" y="428"/>
                    </a:lnTo>
                    <a:lnTo>
                      <a:pt x="0" y="428"/>
                    </a:lnTo>
                    <a:lnTo>
                      <a:pt x="0" y="419"/>
                    </a:lnTo>
                    <a:close/>
                    <a:moveTo>
                      <a:pt x="0" y="337"/>
                    </a:moveTo>
                    <a:lnTo>
                      <a:pt x="35" y="337"/>
                    </a:lnTo>
                    <a:lnTo>
                      <a:pt x="35" y="346"/>
                    </a:lnTo>
                    <a:lnTo>
                      <a:pt x="0" y="346"/>
                    </a:lnTo>
                    <a:lnTo>
                      <a:pt x="0" y="337"/>
                    </a:lnTo>
                    <a:close/>
                    <a:moveTo>
                      <a:pt x="0" y="255"/>
                    </a:moveTo>
                    <a:lnTo>
                      <a:pt x="35" y="255"/>
                    </a:lnTo>
                    <a:lnTo>
                      <a:pt x="35" y="264"/>
                    </a:lnTo>
                    <a:lnTo>
                      <a:pt x="0" y="264"/>
                    </a:lnTo>
                    <a:lnTo>
                      <a:pt x="0" y="255"/>
                    </a:lnTo>
                    <a:close/>
                    <a:moveTo>
                      <a:pt x="0" y="173"/>
                    </a:moveTo>
                    <a:lnTo>
                      <a:pt x="35" y="173"/>
                    </a:lnTo>
                    <a:lnTo>
                      <a:pt x="35" y="182"/>
                    </a:lnTo>
                    <a:lnTo>
                      <a:pt x="0" y="182"/>
                    </a:lnTo>
                    <a:lnTo>
                      <a:pt x="0" y="173"/>
                    </a:lnTo>
                    <a:close/>
                    <a:moveTo>
                      <a:pt x="0" y="82"/>
                    </a:moveTo>
                    <a:lnTo>
                      <a:pt x="35" y="82"/>
                    </a:lnTo>
                    <a:lnTo>
                      <a:pt x="35" y="91"/>
                    </a:lnTo>
                    <a:lnTo>
                      <a:pt x="0" y="91"/>
                    </a:lnTo>
                    <a:lnTo>
                      <a:pt x="0" y="82"/>
                    </a:lnTo>
                    <a:close/>
                    <a:moveTo>
                      <a:pt x="0" y="0"/>
                    </a:moveTo>
                    <a:lnTo>
                      <a:pt x="35" y="0"/>
                    </a:lnTo>
                    <a:lnTo>
                      <a:pt x="35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  <a:moveTo>
                      <a:pt x="0" y="3359"/>
                    </a:moveTo>
                    <a:lnTo>
                      <a:pt x="53" y="3359"/>
                    </a:lnTo>
                    <a:lnTo>
                      <a:pt x="53" y="3368"/>
                    </a:lnTo>
                    <a:lnTo>
                      <a:pt x="0" y="3368"/>
                    </a:lnTo>
                    <a:lnTo>
                      <a:pt x="0" y="3359"/>
                    </a:lnTo>
                    <a:close/>
                    <a:moveTo>
                      <a:pt x="0" y="2940"/>
                    </a:moveTo>
                    <a:lnTo>
                      <a:pt x="53" y="2940"/>
                    </a:lnTo>
                    <a:lnTo>
                      <a:pt x="53" y="2949"/>
                    </a:lnTo>
                    <a:lnTo>
                      <a:pt x="0" y="2949"/>
                    </a:lnTo>
                    <a:lnTo>
                      <a:pt x="0" y="2940"/>
                    </a:lnTo>
                    <a:close/>
                    <a:moveTo>
                      <a:pt x="0" y="2521"/>
                    </a:moveTo>
                    <a:lnTo>
                      <a:pt x="53" y="2521"/>
                    </a:lnTo>
                    <a:lnTo>
                      <a:pt x="53" y="2530"/>
                    </a:lnTo>
                    <a:lnTo>
                      <a:pt x="0" y="2530"/>
                    </a:lnTo>
                    <a:lnTo>
                      <a:pt x="0" y="2521"/>
                    </a:lnTo>
                    <a:close/>
                    <a:moveTo>
                      <a:pt x="0" y="2103"/>
                    </a:moveTo>
                    <a:lnTo>
                      <a:pt x="53" y="2103"/>
                    </a:lnTo>
                    <a:lnTo>
                      <a:pt x="53" y="2112"/>
                    </a:lnTo>
                    <a:lnTo>
                      <a:pt x="0" y="2112"/>
                    </a:lnTo>
                    <a:lnTo>
                      <a:pt x="0" y="2103"/>
                    </a:lnTo>
                    <a:close/>
                    <a:moveTo>
                      <a:pt x="0" y="1675"/>
                    </a:moveTo>
                    <a:lnTo>
                      <a:pt x="53" y="1675"/>
                    </a:lnTo>
                    <a:lnTo>
                      <a:pt x="53" y="1684"/>
                    </a:lnTo>
                    <a:lnTo>
                      <a:pt x="0" y="1684"/>
                    </a:lnTo>
                    <a:lnTo>
                      <a:pt x="0" y="1675"/>
                    </a:lnTo>
                    <a:close/>
                    <a:moveTo>
                      <a:pt x="0" y="1256"/>
                    </a:moveTo>
                    <a:lnTo>
                      <a:pt x="53" y="1256"/>
                    </a:lnTo>
                    <a:lnTo>
                      <a:pt x="53" y="1265"/>
                    </a:lnTo>
                    <a:lnTo>
                      <a:pt x="0" y="1265"/>
                    </a:lnTo>
                    <a:lnTo>
                      <a:pt x="0" y="1256"/>
                    </a:lnTo>
                    <a:close/>
                    <a:moveTo>
                      <a:pt x="0" y="838"/>
                    </a:moveTo>
                    <a:lnTo>
                      <a:pt x="53" y="838"/>
                    </a:lnTo>
                    <a:lnTo>
                      <a:pt x="53" y="847"/>
                    </a:lnTo>
                    <a:lnTo>
                      <a:pt x="0" y="847"/>
                    </a:lnTo>
                    <a:lnTo>
                      <a:pt x="0" y="838"/>
                    </a:lnTo>
                    <a:close/>
                    <a:moveTo>
                      <a:pt x="0" y="419"/>
                    </a:moveTo>
                    <a:lnTo>
                      <a:pt x="53" y="419"/>
                    </a:lnTo>
                    <a:lnTo>
                      <a:pt x="53" y="428"/>
                    </a:lnTo>
                    <a:lnTo>
                      <a:pt x="0" y="428"/>
                    </a:lnTo>
                    <a:lnTo>
                      <a:pt x="0" y="419"/>
                    </a:lnTo>
                    <a:close/>
                    <a:moveTo>
                      <a:pt x="0" y="0"/>
                    </a:moveTo>
                    <a:lnTo>
                      <a:pt x="53" y="0"/>
                    </a:lnTo>
                    <a:lnTo>
                      <a:pt x="53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8686"/>
              </a:solidFill>
              <a:ln w="14288" cap="flat">
                <a:solidFill>
                  <a:schemeClr val="tx1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latin typeface="Calibri" pitchFamily="34" charset="0"/>
                </a:endParaRPr>
              </a:p>
            </p:txBody>
          </p:sp>
          <p:sp>
            <p:nvSpPr>
              <p:cNvPr id="15" name="Rectangle 3668"/>
              <p:cNvSpPr>
                <a:spLocks noChangeArrowheads="1"/>
              </p:cNvSpPr>
              <p:nvPr/>
            </p:nvSpPr>
            <p:spPr bwMode="auto">
              <a:xfrm>
                <a:off x="1449388" y="5764213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16" name="Rectangle 3669"/>
              <p:cNvSpPr>
                <a:spLocks noChangeArrowheads="1"/>
              </p:cNvSpPr>
              <p:nvPr/>
            </p:nvSpPr>
            <p:spPr bwMode="auto">
              <a:xfrm>
                <a:off x="1449388" y="5099050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</a:t>
                </a:r>
              </a:p>
            </p:txBody>
          </p:sp>
          <p:sp>
            <p:nvSpPr>
              <p:cNvPr id="17" name="Rectangle 3670"/>
              <p:cNvSpPr>
                <a:spLocks noChangeArrowheads="1"/>
              </p:cNvSpPr>
              <p:nvPr/>
            </p:nvSpPr>
            <p:spPr bwMode="auto">
              <a:xfrm>
                <a:off x="1449388" y="4433888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4</a:t>
                </a:r>
              </a:p>
            </p:txBody>
          </p:sp>
          <p:sp>
            <p:nvSpPr>
              <p:cNvPr id="18" name="Rectangle 3671"/>
              <p:cNvSpPr>
                <a:spLocks noChangeArrowheads="1"/>
              </p:cNvSpPr>
              <p:nvPr/>
            </p:nvSpPr>
            <p:spPr bwMode="auto">
              <a:xfrm>
                <a:off x="1449388" y="3768725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6</a:t>
                </a:r>
              </a:p>
            </p:txBody>
          </p:sp>
          <p:sp>
            <p:nvSpPr>
              <p:cNvPr id="19" name="Rectangle 3672"/>
              <p:cNvSpPr>
                <a:spLocks noChangeArrowheads="1"/>
              </p:cNvSpPr>
              <p:nvPr/>
            </p:nvSpPr>
            <p:spPr bwMode="auto">
              <a:xfrm>
                <a:off x="1449388" y="3101975"/>
                <a:ext cx="155492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8</a:t>
                </a:r>
              </a:p>
            </p:txBody>
          </p:sp>
          <p:sp>
            <p:nvSpPr>
              <p:cNvPr id="20" name="Rectangle 3673"/>
              <p:cNvSpPr>
                <a:spLocks noChangeArrowheads="1"/>
              </p:cNvSpPr>
              <p:nvPr/>
            </p:nvSpPr>
            <p:spPr bwMode="auto">
              <a:xfrm>
                <a:off x="1319213" y="2436813"/>
                <a:ext cx="310983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10</a:t>
                </a:r>
              </a:p>
            </p:txBody>
          </p:sp>
          <p:sp>
            <p:nvSpPr>
              <p:cNvPr id="21" name="Rectangle 3674"/>
              <p:cNvSpPr>
                <a:spLocks noChangeArrowheads="1"/>
              </p:cNvSpPr>
              <p:nvPr/>
            </p:nvSpPr>
            <p:spPr bwMode="auto">
              <a:xfrm>
                <a:off x="1319213" y="1771650"/>
                <a:ext cx="310983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12</a:t>
                </a:r>
              </a:p>
            </p:txBody>
          </p:sp>
          <p:sp>
            <p:nvSpPr>
              <p:cNvPr id="22" name="Rectangle 3675"/>
              <p:cNvSpPr>
                <a:spLocks noChangeArrowheads="1"/>
              </p:cNvSpPr>
              <p:nvPr/>
            </p:nvSpPr>
            <p:spPr bwMode="auto">
              <a:xfrm>
                <a:off x="1319213" y="1106488"/>
                <a:ext cx="310983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14</a:t>
                </a:r>
              </a:p>
            </p:txBody>
          </p:sp>
          <p:sp>
            <p:nvSpPr>
              <p:cNvPr id="23" name="Rectangle 3676"/>
              <p:cNvSpPr>
                <a:spLocks noChangeArrowheads="1"/>
              </p:cNvSpPr>
              <p:nvPr/>
            </p:nvSpPr>
            <p:spPr bwMode="auto">
              <a:xfrm>
                <a:off x="1319213" y="441325"/>
                <a:ext cx="310983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16</a:t>
                </a:r>
              </a:p>
            </p:txBody>
          </p:sp>
          <p:sp>
            <p:nvSpPr>
              <p:cNvPr id="24" name="Rectangle 3685"/>
              <p:cNvSpPr>
                <a:spLocks noChangeArrowheads="1"/>
              </p:cNvSpPr>
              <p:nvPr/>
            </p:nvSpPr>
            <p:spPr bwMode="auto">
              <a:xfrm rot="16200000">
                <a:off x="233412" y="3058126"/>
                <a:ext cx="1645450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3000" i="0" u="none" strike="noStrike" cap="none" normalizeH="0" baseline="0" dirty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CaO(wt %)</a:t>
                </a:r>
              </a:p>
            </p:txBody>
          </p:sp>
          <p:sp>
            <p:nvSpPr>
              <p:cNvPr id="25" name="Rectangle 3685"/>
              <p:cNvSpPr>
                <a:spLocks noChangeArrowheads="1"/>
              </p:cNvSpPr>
              <p:nvPr/>
            </p:nvSpPr>
            <p:spPr bwMode="auto">
              <a:xfrm>
                <a:off x="3923928" y="6237312"/>
                <a:ext cx="1826590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300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Al</a:t>
                </a:r>
                <a:r>
                  <a:rPr kumimoji="0" lang="en-GB" sz="3000" i="0" u="none" strike="noStrike" cap="none" normalizeH="0" baseline="-2500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</a:t>
                </a:r>
                <a:r>
                  <a:rPr kumimoji="0" lang="en-GB" sz="300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O</a:t>
                </a:r>
                <a:r>
                  <a:rPr kumimoji="0" lang="en-GB" sz="3000" i="0" u="none" strike="noStrike" cap="none" normalizeH="0" baseline="-2500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3</a:t>
                </a:r>
                <a:r>
                  <a:rPr kumimoji="0" lang="en-GB" sz="300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(wt %)</a:t>
                </a:r>
              </a:p>
            </p:txBody>
          </p:sp>
        </p:grpSp>
        <p:sp>
          <p:nvSpPr>
            <p:cNvPr id="6" name="Freeform 12"/>
            <p:cNvSpPr>
              <a:spLocks noEditPoints="1"/>
            </p:cNvSpPr>
            <p:nvPr/>
          </p:nvSpPr>
          <p:spPr bwMode="auto">
            <a:xfrm>
              <a:off x="1679575" y="5873751"/>
              <a:ext cx="6784975" cy="8572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04" y="18"/>
                </a:cxn>
                <a:cxn ang="0">
                  <a:pos x="195" y="18"/>
                </a:cxn>
                <a:cxn ang="0">
                  <a:pos x="398" y="54"/>
                </a:cxn>
                <a:cxn ang="0">
                  <a:pos x="398" y="18"/>
                </a:cxn>
                <a:cxn ang="0">
                  <a:pos x="584" y="54"/>
                </a:cxn>
                <a:cxn ang="0">
                  <a:pos x="788" y="18"/>
                </a:cxn>
                <a:cxn ang="0">
                  <a:pos x="779" y="18"/>
                </a:cxn>
                <a:cxn ang="0">
                  <a:pos x="982" y="54"/>
                </a:cxn>
                <a:cxn ang="0">
                  <a:pos x="982" y="18"/>
                </a:cxn>
                <a:cxn ang="0">
                  <a:pos x="1168" y="54"/>
                </a:cxn>
                <a:cxn ang="0">
                  <a:pos x="1372" y="18"/>
                </a:cxn>
                <a:cxn ang="0">
                  <a:pos x="1363" y="18"/>
                </a:cxn>
                <a:cxn ang="0">
                  <a:pos x="1558" y="54"/>
                </a:cxn>
                <a:cxn ang="0">
                  <a:pos x="1558" y="18"/>
                </a:cxn>
                <a:cxn ang="0">
                  <a:pos x="1743" y="54"/>
                </a:cxn>
                <a:cxn ang="0">
                  <a:pos x="1947" y="18"/>
                </a:cxn>
                <a:cxn ang="0">
                  <a:pos x="1938" y="18"/>
                </a:cxn>
                <a:cxn ang="0">
                  <a:pos x="2142" y="54"/>
                </a:cxn>
                <a:cxn ang="0">
                  <a:pos x="2142" y="18"/>
                </a:cxn>
                <a:cxn ang="0">
                  <a:pos x="2327" y="54"/>
                </a:cxn>
                <a:cxn ang="0">
                  <a:pos x="2531" y="18"/>
                </a:cxn>
                <a:cxn ang="0">
                  <a:pos x="2522" y="18"/>
                </a:cxn>
                <a:cxn ang="0">
                  <a:pos x="2726" y="54"/>
                </a:cxn>
                <a:cxn ang="0">
                  <a:pos x="2726" y="18"/>
                </a:cxn>
                <a:cxn ang="0">
                  <a:pos x="2911" y="54"/>
                </a:cxn>
                <a:cxn ang="0">
                  <a:pos x="3115" y="18"/>
                </a:cxn>
                <a:cxn ang="0">
                  <a:pos x="3106" y="18"/>
                </a:cxn>
                <a:cxn ang="0">
                  <a:pos x="3310" y="54"/>
                </a:cxn>
                <a:cxn ang="0">
                  <a:pos x="3310" y="18"/>
                </a:cxn>
                <a:cxn ang="0">
                  <a:pos x="3487" y="54"/>
                </a:cxn>
                <a:cxn ang="0">
                  <a:pos x="3690" y="18"/>
                </a:cxn>
                <a:cxn ang="0">
                  <a:pos x="3681" y="18"/>
                </a:cxn>
                <a:cxn ang="0">
                  <a:pos x="3885" y="54"/>
                </a:cxn>
                <a:cxn ang="0">
                  <a:pos x="3885" y="18"/>
                </a:cxn>
                <a:cxn ang="0">
                  <a:pos x="4071" y="54"/>
                </a:cxn>
                <a:cxn ang="0">
                  <a:pos x="4274" y="18"/>
                </a:cxn>
                <a:cxn ang="0">
                  <a:pos x="4265" y="18"/>
                </a:cxn>
                <a:cxn ang="0">
                  <a:pos x="9" y="54"/>
                </a:cxn>
                <a:cxn ang="0">
                  <a:pos x="9" y="0"/>
                </a:cxn>
                <a:cxn ang="0">
                  <a:pos x="974" y="54"/>
                </a:cxn>
                <a:cxn ang="0">
                  <a:pos x="1947" y="0"/>
                </a:cxn>
                <a:cxn ang="0">
                  <a:pos x="1938" y="0"/>
                </a:cxn>
                <a:cxn ang="0">
                  <a:pos x="2920" y="54"/>
                </a:cxn>
                <a:cxn ang="0">
                  <a:pos x="2920" y="0"/>
                </a:cxn>
                <a:cxn ang="0">
                  <a:pos x="3876" y="54"/>
                </a:cxn>
              </a:cxnLst>
              <a:rect l="0" t="0" r="r" b="b"/>
              <a:pathLst>
                <a:path w="4274" h="54">
                  <a:moveTo>
                    <a:pt x="9" y="18"/>
                  </a:moveTo>
                  <a:lnTo>
                    <a:pt x="9" y="54"/>
                  </a:lnTo>
                  <a:lnTo>
                    <a:pt x="0" y="54"/>
                  </a:lnTo>
                  <a:lnTo>
                    <a:pt x="0" y="18"/>
                  </a:lnTo>
                  <a:lnTo>
                    <a:pt x="9" y="18"/>
                  </a:lnTo>
                  <a:close/>
                  <a:moveTo>
                    <a:pt x="204" y="18"/>
                  </a:moveTo>
                  <a:lnTo>
                    <a:pt x="204" y="54"/>
                  </a:lnTo>
                  <a:lnTo>
                    <a:pt x="195" y="54"/>
                  </a:lnTo>
                  <a:lnTo>
                    <a:pt x="195" y="18"/>
                  </a:lnTo>
                  <a:lnTo>
                    <a:pt x="204" y="18"/>
                  </a:lnTo>
                  <a:close/>
                  <a:moveTo>
                    <a:pt x="398" y="18"/>
                  </a:moveTo>
                  <a:lnTo>
                    <a:pt x="398" y="54"/>
                  </a:lnTo>
                  <a:lnTo>
                    <a:pt x="389" y="54"/>
                  </a:lnTo>
                  <a:lnTo>
                    <a:pt x="389" y="18"/>
                  </a:lnTo>
                  <a:lnTo>
                    <a:pt x="398" y="18"/>
                  </a:lnTo>
                  <a:close/>
                  <a:moveTo>
                    <a:pt x="593" y="18"/>
                  </a:moveTo>
                  <a:lnTo>
                    <a:pt x="593" y="54"/>
                  </a:lnTo>
                  <a:lnTo>
                    <a:pt x="584" y="54"/>
                  </a:lnTo>
                  <a:lnTo>
                    <a:pt x="584" y="18"/>
                  </a:lnTo>
                  <a:lnTo>
                    <a:pt x="593" y="18"/>
                  </a:lnTo>
                  <a:close/>
                  <a:moveTo>
                    <a:pt x="788" y="18"/>
                  </a:moveTo>
                  <a:lnTo>
                    <a:pt x="788" y="54"/>
                  </a:lnTo>
                  <a:lnTo>
                    <a:pt x="779" y="54"/>
                  </a:lnTo>
                  <a:lnTo>
                    <a:pt x="779" y="18"/>
                  </a:lnTo>
                  <a:lnTo>
                    <a:pt x="788" y="18"/>
                  </a:lnTo>
                  <a:close/>
                  <a:moveTo>
                    <a:pt x="982" y="18"/>
                  </a:moveTo>
                  <a:lnTo>
                    <a:pt x="982" y="54"/>
                  </a:lnTo>
                  <a:lnTo>
                    <a:pt x="974" y="54"/>
                  </a:lnTo>
                  <a:lnTo>
                    <a:pt x="974" y="18"/>
                  </a:lnTo>
                  <a:lnTo>
                    <a:pt x="982" y="18"/>
                  </a:lnTo>
                  <a:close/>
                  <a:moveTo>
                    <a:pt x="1177" y="18"/>
                  </a:moveTo>
                  <a:lnTo>
                    <a:pt x="1177" y="54"/>
                  </a:lnTo>
                  <a:lnTo>
                    <a:pt x="1168" y="54"/>
                  </a:lnTo>
                  <a:lnTo>
                    <a:pt x="1168" y="18"/>
                  </a:lnTo>
                  <a:lnTo>
                    <a:pt x="1177" y="18"/>
                  </a:lnTo>
                  <a:close/>
                  <a:moveTo>
                    <a:pt x="1372" y="18"/>
                  </a:moveTo>
                  <a:lnTo>
                    <a:pt x="1372" y="54"/>
                  </a:lnTo>
                  <a:lnTo>
                    <a:pt x="1363" y="54"/>
                  </a:lnTo>
                  <a:lnTo>
                    <a:pt x="1363" y="18"/>
                  </a:lnTo>
                  <a:lnTo>
                    <a:pt x="1372" y="18"/>
                  </a:lnTo>
                  <a:close/>
                  <a:moveTo>
                    <a:pt x="1558" y="18"/>
                  </a:moveTo>
                  <a:lnTo>
                    <a:pt x="1558" y="54"/>
                  </a:lnTo>
                  <a:lnTo>
                    <a:pt x="1549" y="54"/>
                  </a:lnTo>
                  <a:lnTo>
                    <a:pt x="1549" y="18"/>
                  </a:lnTo>
                  <a:lnTo>
                    <a:pt x="1558" y="18"/>
                  </a:lnTo>
                  <a:close/>
                  <a:moveTo>
                    <a:pt x="1752" y="18"/>
                  </a:moveTo>
                  <a:lnTo>
                    <a:pt x="1752" y="54"/>
                  </a:lnTo>
                  <a:lnTo>
                    <a:pt x="1743" y="54"/>
                  </a:lnTo>
                  <a:lnTo>
                    <a:pt x="1743" y="18"/>
                  </a:lnTo>
                  <a:lnTo>
                    <a:pt x="1752" y="18"/>
                  </a:lnTo>
                  <a:close/>
                  <a:moveTo>
                    <a:pt x="1947" y="18"/>
                  </a:moveTo>
                  <a:lnTo>
                    <a:pt x="1947" y="54"/>
                  </a:lnTo>
                  <a:lnTo>
                    <a:pt x="1938" y="54"/>
                  </a:lnTo>
                  <a:lnTo>
                    <a:pt x="1938" y="18"/>
                  </a:lnTo>
                  <a:lnTo>
                    <a:pt x="1947" y="18"/>
                  </a:lnTo>
                  <a:close/>
                  <a:moveTo>
                    <a:pt x="2142" y="18"/>
                  </a:moveTo>
                  <a:lnTo>
                    <a:pt x="2142" y="54"/>
                  </a:lnTo>
                  <a:lnTo>
                    <a:pt x="2133" y="54"/>
                  </a:lnTo>
                  <a:lnTo>
                    <a:pt x="2133" y="18"/>
                  </a:lnTo>
                  <a:lnTo>
                    <a:pt x="2142" y="18"/>
                  </a:lnTo>
                  <a:close/>
                  <a:moveTo>
                    <a:pt x="2336" y="18"/>
                  </a:moveTo>
                  <a:lnTo>
                    <a:pt x="2336" y="54"/>
                  </a:lnTo>
                  <a:lnTo>
                    <a:pt x="2327" y="54"/>
                  </a:lnTo>
                  <a:lnTo>
                    <a:pt x="2327" y="18"/>
                  </a:lnTo>
                  <a:lnTo>
                    <a:pt x="2336" y="18"/>
                  </a:lnTo>
                  <a:close/>
                  <a:moveTo>
                    <a:pt x="2531" y="18"/>
                  </a:moveTo>
                  <a:lnTo>
                    <a:pt x="2531" y="54"/>
                  </a:lnTo>
                  <a:lnTo>
                    <a:pt x="2522" y="54"/>
                  </a:lnTo>
                  <a:lnTo>
                    <a:pt x="2522" y="18"/>
                  </a:lnTo>
                  <a:lnTo>
                    <a:pt x="2531" y="18"/>
                  </a:lnTo>
                  <a:close/>
                  <a:moveTo>
                    <a:pt x="2726" y="18"/>
                  </a:moveTo>
                  <a:lnTo>
                    <a:pt x="2726" y="54"/>
                  </a:lnTo>
                  <a:lnTo>
                    <a:pt x="2717" y="54"/>
                  </a:lnTo>
                  <a:lnTo>
                    <a:pt x="2717" y="18"/>
                  </a:lnTo>
                  <a:lnTo>
                    <a:pt x="2726" y="18"/>
                  </a:lnTo>
                  <a:close/>
                  <a:moveTo>
                    <a:pt x="2920" y="18"/>
                  </a:moveTo>
                  <a:lnTo>
                    <a:pt x="2920" y="54"/>
                  </a:lnTo>
                  <a:lnTo>
                    <a:pt x="2911" y="54"/>
                  </a:lnTo>
                  <a:lnTo>
                    <a:pt x="2911" y="18"/>
                  </a:lnTo>
                  <a:lnTo>
                    <a:pt x="2920" y="18"/>
                  </a:lnTo>
                  <a:close/>
                  <a:moveTo>
                    <a:pt x="3115" y="18"/>
                  </a:moveTo>
                  <a:lnTo>
                    <a:pt x="3115" y="54"/>
                  </a:lnTo>
                  <a:lnTo>
                    <a:pt x="3106" y="54"/>
                  </a:lnTo>
                  <a:lnTo>
                    <a:pt x="3106" y="18"/>
                  </a:lnTo>
                  <a:lnTo>
                    <a:pt x="3115" y="18"/>
                  </a:lnTo>
                  <a:close/>
                  <a:moveTo>
                    <a:pt x="3310" y="18"/>
                  </a:moveTo>
                  <a:lnTo>
                    <a:pt x="3310" y="54"/>
                  </a:lnTo>
                  <a:lnTo>
                    <a:pt x="3301" y="54"/>
                  </a:lnTo>
                  <a:lnTo>
                    <a:pt x="3301" y="18"/>
                  </a:lnTo>
                  <a:lnTo>
                    <a:pt x="3310" y="18"/>
                  </a:lnTo>
                  <a:close/>
                  <a:moveTo>
                    <a:pt x="3495" y="18"/>
                  </a:moveTo>
                  <a:lnTo>
                    <a:pt x="3495" y="54"/>
                  </a:lnTo>
                  <a:lnTo>
                    <a:pt x="3487" y="54"/>
                  </a:lnTo>
                  <a:lnTo>
                    <a:pt x="3487" y="18"/>
                  </a:lnTo>
                  <a:lnTo>
                    <a:pt x="3495" y="18"/>
                  </a:lnTo>
                  <a:close/>
                  <a:moveTo>
                    <a:pt x="3690" y="18"/>
                  </a:moveTo>
                  <a:lnTo>
                    <a:pt x="3690" y="54"/>
                  </a:lnTo>
                  <a:lnTo>
                    <a:pt x="3681" y="54"/>
                  </a:lnTo>
                  <a:lnTo>
                    <a:pt x="3681" y="18"/>
                  </a:lnTo>
                  <a:lnTo>
                    <a:pt x="3690" y="18"/>
                  </a:lnTo>
                  <a:close/>
                  <a:moveTo>
                    <a:pt x="3885" y="18"/>
                  </a:moveTo>
                  <a:lnTo>
                    <a:pt x="3885" y="54"/>
                  </a:lnTo>
                  <a:lnTo>
                    <a:pt x="3876" y="54"/>
                  </a:lnTo>
                  <a:lnTo>
                    <a:pt x="3876" y="18"/>
                  </a:lnTo>
                  <a:lnTo>
                    <a:pt x="3885" y="18"/>
                  </a:lnTo>
                  <a:close/>
                  <a:moveTo>
                    <a:pt x="4079" y="18"/>
                  </a:moveTo>
                  <a:lnTo>
                    <a:pt x="4079" y="54"/>
                  </a:lnTo>
                  <a:lnTo>
                    <a:pt x="4071" y="54"/>
                  </a:lnTo>
                  <a:lnTo>
                    <a:pt x="4071" y="18"/>
                  </a:lnTo>
                  <a:lnTo>
                    <a:pt x="4079" y="18"/>
                  </a:lnTo>
                  <a:close/>
                  <a:moveTo>
                    <a:pt x="4274" y="18"/>
                  </a:moveTo>
                  <a:lnTo>
                    <a:pt x="4274" y="54"/>
                  </a:lnTo>
                  <a:lnTo>
                    <a:pt x="4265" y="54"/>
                  </a:lnTo>
                  <a:lnTo>
                    <a:pt x="4265" y="18"/>
                  </a:lnTo>
                  <a:lnTo>
                    <a:pt x="4274" y="18"/>
                  </a:lnTo>
                  <a:close/>
                  <a:moveTo>
                    <a:pt x="9" y="0"/>
                  </a:moveTo>
                  <a:lnTo>
                    <a:pt x="9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82" y="0"/>
                  </a:moveTo>
                  <a:lnTo>
                    <a:pt x="982" y="54"/>
                  </a:lnTo>
                  <a:lnTo>
                    <a:pt x="974" y="54"/>
                  </a:lnTo>
                  <a:lnTo>
                    <a:pt x="974" y="0"/>
                  </a:lnTo>
                  <a:lnTo>
                    <a:pt x="982" y="0"/>
                  </a:lnTo>
                  <a:close/>
                  <a:moveTo>
                    <a:pt x="1947" y="0"/>
                  </a:moveTo>
                  <a:lnTo>
                    <a:pt x="1947" y="54"/>
                  </a:lnTo>
                  <a:lnTo>
                    <a:pt x="1938" y="54"/>
                  </a:lnTo>
                  <a:lnTo>
                    <a:pt x="1938" y="0"/>
                  </a:lnTo>
                  <a:lnTo>
                    <a:pt x="1947" y="0"/>
                  </a:lnTo>
                  <a:close/>
                  <a:moveTo>
                    <a:pt x="2920" y="0"/>
                  </a:moveTo>
                  <a:lnTo>
                    <a:pt x="2920" y="54"/>
                  </a:lnTo>
                  <a:lnTo>
                    <a:pt x="2911" y="54"/>
                  </a:lnTo>
                  <a:lnTo>
                    <a:pt x="2911" y="0"/>
                  </a:lnTo>
                  <a:lnTo>
                    <a:pt x="2920" y="0"/>
                  </a:lnTo>
                  <a:close/>
                  <a:moveTo>
                    <a:pt x="3885" y="0"/>
                  </a:moveTo>
                  <a:lnTo>
                    <a:pt x="3885" y="54"/>
                  </a:lnTo>
                  <a:lnTo>
                    <a:pt x="3876" y="54"/>
                  </a:lnTo>
                  <a:lnTo>
                    <a:pt x="3876" y="0"/>
                  </a:lnTo>
                  <a:lnTo>
                    <a:pt x="3885" y="0"/>
                  </a:lnTo>
                  <a:close/>
                </a:path>
              </a:pathLst>
            </a:custGeom>
            <a:solidFill>
              <a:srgbClr val="868686"/>
            </a:solidFill>
            <a:ln w="14288" cap="flat">
              <a:solidFill>
                <a:schemeClr val="tx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" name="Rectangle 459"/>
            <p:cNvSpPr>
              <a:spLocks noChangeArrowheads="1"/>
            </p:cNvSpPr>
            <p:nvPr/>
          </p:nvSpPr>
          <p:spPr bwMode="auto">
            <a:xfrm>
              <a:off x="1611313" y="5976938"/>
              <a:ext cx="155492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0</a:t>
              </a:r>
            </a:p>
          </p:txBody>
        </p:sp>
        <p:sp>
          <p:nvSpPr>
            <p:cNvPr id="8" name="Rectangle 460"/>
            <p:cNvSpPr>
              <a:spLocks noChangeArrowheads="1"/>
            </p:cNvSpPr>
            <p:nvPr/>
          </p:nvSpPr>
          <p:spPr bwMode="auto">
            <a:xfrm>
              <a:off x="3149600" y="5976938"/>
              <a:ext cx="155492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5</a:t>
              </a:r>
            </a:p>
          </p:txBody>
        </p:sp>
        <p:sp>
          <p:nvSpPr>
            <p:cNvPr id="9" name="Rectangle 461"/>
            <p:cNvSpPr>
              <a:spLocks noChangeArrowheads="1"/>
            </p:cNvSpPr>
            <p:nvPr/>
          </p:nvSpPr>
          <p:spPr bwMode="auto">
            <a:xfrm>
              <a:off x="4616450" y="5976938"/>
              <a:ext cx="31098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10</a:t>
              </a:r>
            </a:p>
          </p:txBody>
        </p:sp>
        <p:sp>
          <p:nvSpPr>
            <p:cNvPr id="10" name="Rectangle 462"/>
            <p:cNvSpPr>
              <a:spLocks noChangeArrowheads="1"/>
            </p:cNvSpPr>
            <p:nvPr/>
          </p:nvSpPr>
          <p:spPr bwMode="auto">
            <a:xfrm>
              <a:off x="6154738" y="5976938"/>
              <a:ext cx="31098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15</a:t>
              </a:r>
            </a:p>
          </p:txBody>
        </p:sp>
        <p:sp>
          <p:nvSpPr>
            <p:cNvPr id="11" name="Rectangle 463"/>
            <p:cNvSpPr>
              <a:spLocks noChangeArrowheads="1"/>
            </p:cNvSpPr>
            <p:nvPr/>
          </p:nvSpPr>
          <p:spPr bwMode="auto">
            <a:xfrm>
              <a:off x="7693025" y="5976938"/>
              <a:ext cx="31098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0" i="0" u="none" strike="noStrike" cap="none" normalizeH="0" baseline="0">
                  <a:ln>
                    <a:noFill/>
                  </a:ln>
                  <a:solidFill>
                    <a:schemeClr val="bg1"/>
                  </a:solidFill>
                  <a:latin typeface="Calibri" pitchFamily="34" charset="0"/>
                  <a:cs typeface="Arial" pitchFamily="34" charset="0"/>
                </a:rPr>
                <a:t>20</a:t>
              </a:r>
            </a:p>
          </p:txBody>
        </p:sp>
      </p:grpSp>
      <p:grpSp>
        <p:nvGrpSpPr>
          <p:cNvPr id="1730" name="Gruppo 4430"/>
          <p:cNvGrpSpPr/>
          <p:nvPr/>
        </p:nvGrpSpPr>
        <p:grpSpPr>
          <a:xfrm>
            <a:off x="4962336" y="1054406"/>
            <a:ext cx="3342357" cy="3873194"/>
            <a:chOff x="4962336" y="1054406"/>
            <a:chExt cx="3342357" cy="3873194"/>
          </a:xfrm>
        </p:grpSpPr>
        <p:sp>
          <p:nvSpPr>
            <p:cNvPr id="1736" name="Casella di testo 31"/>
            <p:cNvSpPr txBox="1"/>
            <p:nvPr/>
          </p:nvSpPr>
          <p:spPr>
            <a:xfrm>
              <a:off x="5861539" y="1054406"/>
              <a:ext cx="2443154" cy="9834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GB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</a:rPr>
                <a:t>Roman-type rocks</a:t>
              </a:r>
            </a:p>
          </p:txBody>
        </p:sp>
        <p:sp>
          <p:nvSpPr>
            <p:cNvPr id="1734" name="Figura a mano libera 1733"/>
            <p:cNvSpPr/>
            <p:nvPr/>
          </p:nvSpPr>
          <p:spPr>
            <a:xfrm>
              <a:off x="4962336" y="1371952"/>
              <a:ext cx="1926144" cy="3555648"/>
            </a:xfrm>
            <a:custGeom>
              <a:avLst/>
              <a:gdLst>
                <a:gd name="connsiteX0" fmla="*/ 1925320 w 1925320"/>
                <a:gd name="connsiteY0" fmla="*/ 3556000 h 3556000"/>
                <a:gd name="connsiteX1" fmla="*/ 1681480 w 1925320"/>
                <a:gd name="connsiteY1" fmla="*/ 3373120 h 3556000"/>
                <a:gd name="connsiteX2" fmla="*/ 1346200 w 1925320"/>
                <a:gd name="connsiteY2" fmla="*/ 3241040 h 3556000"/>
                <a:gd name="connsiteX3" fmla="*/ 1041400 w 1925320"/>
                <a:gd name="connsiteY3" fmla="*/ 2926080 h 3556000"/>
                <a:gd name="connsiteX4" fmla="*/ 1010920 w 1925320"/>
                <a:gd name="connsiteY4" fmla="*/ 2367280 h 3556000"/>
                <a:gd name="connsiteX5" fmla="*/ 706120 w 1925320"/>
                <a:gd name="connsiteY5" fmla="*/ 1899920 h 3556000"/>
                <a:gd name="connsiteX6" fmla="*/ 320040 w 1925320"/>
                <a:gd name="connsiteY6" fmla="*/ 1178560 h 3556000"/>
                <a:gd name="connsiteX7" fmla="*/ 35560 w 1925320"/>
                <a:gd name="connsiteY7" fmla="*/ 599440 h 3556000"/>
                <a:gd name="connsiteX8" fmla="*/ 106680 w 1925320"/>
                <a:gd name="connsiteY8" fmla="*/ 0 h 3556000"/>
                <a:gd name="connsiteX0" fmla="*/ 1926144 w 1926144"/>
                <a:gd name="connsiteY0" fmla="*/ 3555648 h 3555648"/>
                <a:gd name="connsiteX1" fmla="*/ 1682304 w 1926144"/>
                <a:gd name="connsiteY1" fmla="*/ 3372768 h 3555648"/>
                <a:gd name="connsiteX2" fmla="*/ 1347024 w 1926144"/>
                <a:gd name="connsiteY2" fmla="*/ 3240688 h 3555648"/>
                <a:gd name="connsiteX3" fmla="*/ 1042224 w 1926144"/>
                <a:gd name="connsiteY3" fmla="*/ 2925728 h 3555648"/>
                <a:gd name="connsiteX4" fmla="*/ 1011744 w 1926144"/>
                <a:gd name="connsiteY4" fmla="*/ 2366928 h 3555648"/>
                <a:gd name="connsiteX5" fmla="*/ 706944 w 1926144"/>
                <a:gd name="connsiteY5" fmla="*/ 1899568 h 3555648"/>
                <a:gd name="connsiteX6" fmla="*/ 320864 w 1926144"/>
                <a:gd name="connsiteY6" fmla="*/ 1178208 h 3555648"/>
                <a:gd name="connsiteX7" fmla="*/ 36384 w 1926144"/>
                <a:gd name="connsiteY7" fmla="*/ 599088 h 3555648"/>
                <a:gd name="connsiteX8" fmla="*/ 102558 w 1926144"/>
                <a:gd name="connsiteY8" fmla="*/ 0 h 355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144" h="3555648">
                  <a:moveTo>
                    <a:pt x="1926144" y="3555648"/>
                  </a:moveTo>
                  <a:cubicBezTo>
                    <a:pt x="1852484" y="3490454"/>
                    <a:pt x="1778824" y="3425261"/>
                    <a:pt x="1682304" y="3372768"/>
                  </a:cubicBezTo>
                  <a:cubicBezTo>
                    <a:pt x="1585784" y="3320275"/>
                    <a:pt x="1453704" y="3315195"/>
                    <a:pt x="1347024" y="3240688"/>
                  </a:cubicBezTo>
                  <a:cubicBezTo>
                    <a:pt x="1240344" y="3166181"/>
                    <a:pt x="1098104" y="3071355"/>
                    <a:pt x="1042224" y="2925728"/>
                  </a:cubicBezTo>
                  <a:cubicBezTo>
                    <a:pt x="986344" y="2780101"/>
                    <a:pt x="1067624" y="2537955"/>
                    <a:pt x="1011744" y="2366928"/>
                  </a:cubicBezTo>
                  <a:cubicBezTo>
                    <a:pt x="955864" y="2195901"/>
                    <a:pt x="822091" y="2097688"/>
                    <a:pt x="706944" y="1899568"/>
                  </a:cubicBezTo>
                  <a:cubicBezTo>
                    <a:pt x="591797" y="1701448"/>
                    <a:pt x="432624" y="1394955"/>
                    <a:pt x="320864" y="1178208"/>
                  </a:cubicBezTo>
                  <a:cubicBezTo>
                    <a:pt x="209104" y="961461"/>
                    <a:pt x="72768" y="795456"/>
                    <a:pt x="36384" y="599088"/>
                  </a:cubicBezTo>
                  <a:cubicBezTo>
                    <a:pt x="0" y="402720"/>
                    <a:pt x="49218" y="201506"/>
                    <a:pt x="102558" y="0"/>
                  </a:cubicBezTo>
                </a:path>
              </a:pathLst>
            </a:cu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1748" name="Gruppo 1747"/>
          <p:cNvGrpSpPr/>
          <p:nvPr/>
        </p:nvGrpSpPr>
        <p:grpSpPr>
          <a:xfrm>
            <a:off x="1860178" y="609600"/>
            <a:ext cx="3496682" cy="3204210"/>
            <a:chOff x="1860178" y="609600"/>
            <a:chExt cx="3496682" cy="3204210"/>
          </a:xfrm>
        </p:grpSpPr>
        <p:sp>
          <p:nvSpPr>
            <p:cNvPr id="1746" name="Casella di testo 31"/>
            <p:cNvSpPr txBox="1"/>
            <p:nvPr/>
          </p:nvSpPr>
          <p:spPr>
            <a:xfrm>
              <a:off x="1860178" y="677598"/>
              <a:ext cx="2383571" cy="71292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GB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</a:rPr>
                <a:t>Kamafugites</a:t>
              </a:r>
            </a:p>
          </p:txBody>
        </p:sp>
        <p:sp>
          <p:nvSpPr>
            <p:cNvPr id="1747" name="Figura a mano libera 1746"/>
            <p:cNvSpPr/>
            <p:nvPr/>
          </p:nvSpPr>
          <p:spPr>
            <a:xfrm>
              <a:off x="2839720" y="609600"/>
              <a:ext cx="2517140" cy="3204210"/>
            </a:xfrm>
            <a:custGeom>
              <a:avLst/>
              <a:gdLst>
                <a:gd name="connsiteX0" fmla="*/ 40640 w 2517140"/>
                <a:gd name="connsiteY0" fmla="*/ 3169920 h 3204210"/>
                <a:gd name="connsiteX1" fmla="*/ 93980 w 2517140"/>
                <a:gd name="connsiteY1" fmla="*/ 3169920 h 3204210"/>
                <a:gd name="connsiteX2" fmla="*/ 604520 w 2517140"/>
                <a:gd name="connsiteY2" fmla="*/ 2964180 h 3204210"/>
                <a:gd name="connsiteX3" fmla="*/ 1107440 w 2517140"/>
                <a:gd name="connsiteY3" fmla="*/ 2278380 h 3204210"/>
                <a:gd name="connsiteX4" fmla="*/ 2113280 w 2517140"/>
                <a:gd name="connsiteY4" fmla="*/ 899160 h 3204210"/>
                <a:gd name="connsiteX5" fmla="*/ 2326640 w 2517140"/>
                <a:gd name="connsiteY5" fmla="*/ 579120 h 3204210"/>
                <a:gd name="connsiteX6" fmla="*/ 2364740 w 2517140"/>
                <a:gd name="connsiteY6" fmla="*/ 358140 h 3204210"/>
                <a:gd name="connsiteX7" fmla="*/ 2517140 w 2517140"/>
                <a:gd name="connsiteY7" fmla="*/ 0 h 320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7140" h="3204210">
                  <a:moveTo>
                    <a:pt x="40640" y="3169920"/>
                  </a:moveTo>
                  <a:cubicBezTo>
                    <a:pt x="20320" y="3187065"/>
                    <a:pt x="0" y="3204210"/>
                    <a:pt x="93980" y="3169920"/>
                  </a:cubicBezTo>
                  <a:cubicBezTo>
                    <a:pt x="187960" y="3135630"/>
                    <a:pt x="435610" y="3112770"/>
                    <a:pt x="604520" y="2964180"/>
                  </a:cubicBezTo>
                  <a:cubicBezTo>
                    <a:pt x="773430" y="2815590"/>
                    <a:pt x="1107440" y="2278380"/>
                    <a:pt x="1107440" y="2278380"/>
                  </a:cubicBezTo>
                  <a:lnTo>
                    <a:pt x="2113280" y="899160"/>
                  </a:lnTo>
                  <a:cubicBezTo>
                    <a:pt x="2316480" y="615950"/>
                    <a:pt x="2284730" y="669290"/>
                    <a:pt x="2326640" y="579120"/>
                  </a:cubicBezTo>
                  <a:cubicBezTo>
                    <a:pt x="2368550" y="488950"/>
                    <a:pt x="2332990" y="454660"/>
                    <a:pt x="2364740" y="358140"/>
                  </a:cubicBezTo>
                  <a:cubicBezTo>
                    <a:pt x="2396490" y="261620"/>
                    <a:pt x="2456815" y="130810"/>
                    <a:pt x="2517140" y="0"/>
                  </a:cubicBezTo>
                </a:path>
              </a:pathLst>
            </a:cu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1751" name="Gruppo 1750"/>
          <p:cNvGrpSpPr/>
          <p:nvPr/>
        </p:nvGrpSpPr>
        <p:grpSpPr>
          <a:xfrm>
            <a:off x="1968363" y="2231390"/>
            <a:ext cx="3999367" cy="3381358"/>
            <a:chOff x="1968363" y="2231390"/>
            <a:chExt cx="3999367" cy="3381358"/>
          </a:xfrm>
        </p:grpSpPr>
        <p:sp>
          <p:nvSpPr>
            <p:cNvPr id="1749" name="Casella di testo 31"/>
            <p:cNvSpPr txBox="1"/>
            <p:nvPr/>
          </p:nvSpPr>
          <p:spPr>
            <a:xfrm>
              <a:off x="1968363" y="5063325"/>
              <a:ext cx="2074334" cy="54942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GB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</a:rPr>
                <a:t>Lamproites</a:t>
              </a:r>
            </a:p>
          </p:txBody>
        </p:sp>
        <p:sp>
          <p:nvSpPr>
            <p:cNvPr id="1750" name="Figura a mano libera 1749"/>
            <p:cNvSpPr/>
            <p:nvPr/>
          </p:nvSpPr>
          <p:spPr>
            <a:xfrm>
              <a:off x="3101340" y="2231390"/>
              <a:ext cx="2866390" cy="3300730"/>
            </a:xfrm>
            <a:custGeom>
              <a:avLst/>
              <a:gdLst>
                <a:gd name="connsiteX0" fmla="*/ 0 w 2866390"/>
                <a:gd name="connsiteY0" fmla="*/ 694690 h 3300730"/>
                <a:gd name="connsiteX1" fmla="*/ 830580 w 2866390"/>
                <a:gd name="connsiteY1" fmla="*/ 107950 h 3300730"/>
                <a:gd name="connsiteX2" fmla="*/ 1181100 w 2866390"/>
                <a:gd name="connsiteY2" fmla="*/ 46990 h 3300730"/>
                <a:gd name="connsiteX3" fmla="*/ 1303020 w 2866390"/>
                <a:gd name="connsiteY3" fmla="*/ 351790 h 3300730"/>
                <a:gd name="connsiteX4" fmla="*/ 1584960 w 2866390"/>
                <a:gd name="connsiteY4" fmla="*/ 1014730 h 3300730"/>
                <a:gd name="connsiteX5" fmla="*/ 2110740 w 2866390"/>
                <a:gd name="connsiteY5" fmla="*/ 1570990 h 3300730"/>
                <a:gd name="connsiteX6" fmla="*/ 2552700 w 2866390"/>
                <a:gd name="connsiteY6" fmla="*/ 2005330 h 3300730"/>
                <a:gd name="connsiteX7" fmla="*/ 2819400 w 2866390"/>
                <a:gd name="connsiteY7" fmla="*/ 2706370 h 3300730"/>
                <a:gd name="connsiteX8" fmla="*/ 2834640 w 2866390"/>
                <a:gd name="connsiteY8" fmla="*/ 3300730 h 330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6390" h="3300730">
                  <a:moveTo>
                    <a:pt x="0" y="694690"/>
                  </a:moveTo>
                  <a:cubicBezTo>
                    <a:pt x="316865" y="455295"/>
                    <a:pt x="633730" y="215900"/>
                    <a:pt x="830580" y="107950"/>
                  </a:cubicBezTo>
                  <a:cubicBezTo>
                    <a:pt x="1027430" y="0"/>
                    <a:pt x="1102360" y="6350"/>
                    <a:pt x="1181100" y="46990"/>
                  </a:cubicBezTo>
                  <a:cubicBezTo>
                    <a:pt x="1259840" y="87630"/>
                    <a:pt x="1235710" y="190500"/>
                    <a:pt x="1303020" y="351790"/>
                  </a:cubicBezTo>
                  <a:cubicBezTo>
                    <a:pt x="1370330" y="513080"/>
                    <a:pt x="1450340" y="811530"/>
                    <a:pt x="1584960" y="1014730"/>
                  </a:cubicBezTo>
                  <a:cubicBezTo>
                    <a:pt x="1719580" y="1217930"/>
                    <a:pt x="1949450" y="1405890"/>
                    <a:pt x="2110740" y="1570990"/>
                  </a:cubicBezTo>
                  <a:cubicBezTo>
                    <a:pt x="2272030" y="1736090"/>
                    <a:pt x="2434590" y="1816100"/>
                    <a:pt x="2552700" y="2005330"/>
                  </a:cubicBezTo>
                  <a:cubicBezTo>
                    <a:pt x="2670810" y="2194560"/>
                    <a:pt x="2772410" y="2490470"/>
                    <a:pt x="2819400" y="2706370"/>
                  </a:cubicBezTo>
                  <a:cubicBezTo>
                    <a:pt x="2866390" y="2922270"/>
                    <a:pt x="2850515" y="3111500"/>
                    <a:pt x="2834640" y="3300730"/>
                  </a:cubicBezTo>
                </a:path>
              </a:pathLst>
            </a:cu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</p:grpSp>
      <p:sp>
        <p:nvSpPr>
          <p:cNvPr id="1752" name="Text Box 3"/>
          <p:cNvSpPr txBox="1">
            <a:spLocks noChangeArrowheads="1"/>
          </p:cNvSpPr>
          <p:nvPr/>
        </p:nvSpPr>
        <p:spPr bwMode="auto">
          <a:xfrm>
            <a:off x="914400" y="0"/>
            <a:ext cx="8229600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Classification of ultrapotassic rocks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(Foley et al., 1987)</a:t>
            </a:r>
            <a:endParaRPr lang="en-GB" sz="2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753" name="Casella di testo 31"/>
          <p:cNvSpPr txBox="1"/>
          <p:nvPr/>
        </p:nvSpPr>
        <p:spPr>
          <a:xfrm>
            <a:off x="1919670" y="1111351"/>
            <a:ext cx="2260444" cy="712929"/>
          </a:xfrm>
          <a:prstGeom prst="rect">
            <a:avLst/>
          </a:prstGeom>
          <a:noFill/>
          <a:ln>
            <a:noFill/>
          </a:ln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2000" i="1" dirty="0">
                <a:solidFill>
                  <a:schemeClr val="tx1"/>
                </a:solidFill>
                <a:effectLst/>
                <a:latin typeface="Calibri" pitchFamily="34" charset="0"/>
              </a:rPr>
              <a:t>(rocks rich in Ca with little Al)</a:t>
            </a:r>
          </a:p>
        </p:txBody>
      </p:sp>
      <p:sp>
        <p:nvSpPr>
          <p:cNvPr id="1754" name="Casella di testo 31"/>
          <p:cNvSpPr txBox="1"/>
          <p:nvPr/>
        </p:nvSpPr>
        <p:spPr>
          <a:xfrm>
            <a:off x="1629508" y="5484059"/>
            <a:ext cx="2782154" cy="712929"/>
          </a:xfrm>
          <a:prstGeom prst="rect">
            <a:avLst/>
          </a:prstGeom>
          <a:noFill/>
          <a:ln>
            <a:noFill/>
          </a:ln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2000" i="1" dirty="0">
                <a:solidFill>
                  <a:schemeClr val="tx1"/>
                </a:solidFill>
                <a:effectLst/>
                <a:latin typeface="Calibri" pitchFamily="34" charset="0"/>
              </a:rPr>
              <a:t>(rocks poor in Ca and Al)</a:t>
            </a:r>
          </a:p>
        </p:txBody>
      </p:sp>
      <p:sp>
        <p:nvSpPr>
          <p:cNvPr id="1755" name="Casella di testo 31"/>
          <p:cNvSpPr txBox="1"/>
          <p:nvPr/>
        </p:nvSpPr>
        <p:spPr>
          <a:xfrm>
            <a:off x="5704114" y="1927084"/>
            <a:ext cx="2771670" cy="712929"/>
          </a:xfrm>
          <a:prstGeom prst="rect">
            <a:avLst/>
          </a:prstGeom>
          <a:noFill/>
          <a:ln>
            <a:noFill/>
          </a:ln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2000" i="1" dirty="0">
                <a:solidFill>
                  <a:schemeClr val="tx1"/>
                </a:solidFill>
                <a:effectLst/>
                <a:latin typeface="Calibri" pitchFamily="34" charset="0"/>
              </a:rPr>
              <a:t>(rocks rich in Ca and Al)</a:t>
            </a:r>
          </a:p>
        </p:txBody>
      </p:sp>
      <p:grpSp>
        <p:nvGrpSpPr>
          <p:cNvPr id="1756" name="Gruppo 25"/>
          <p:cNvGrpSpPr/>
          <p:nvPr/>
        </p:nvGrpSpPr>
        <p:grpSpPr>
          <a:xfrm>
            <a:off x="1743075" y="1754188"/>
            <a:ext cx="5219701" cy="3722687"/>
            <a:chOff x="1743075" y="1754188"/>
            <a:chExt cx="5219701" cy="3722687"/>
          </a:xfrm>
          <a:solidFill>
            <a:srgbClr val="7030A0">
              <a:alpha val="20000"/>
            </a:srgbClr>
          </a:solidFill>
        </p:grpSpPr>
        <p:sp>
          <p:nvSpPr>
            <p:cNvPr id="1757" name="Rectangle 2821"/>
            <p:cNvSpPr>
              <a:spLocks noChangeArrowheads="1"/>
            </p:cNvSpPr>
            <p:nvPr/>
          </p:nvSpPr>
          <p:spPr bwMode="auto">
            <a:xfrm>
              <a:off x="4846638" y="32162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58" name="Picture 282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854575" y="32289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59" name="Rectangle 2823"/>
            <p:cNvSpPr>
              <a:spLocks noChangeArrowheads="1"/>
            </p:cNvSpPr>
            <p:nvPr/>
          </p:nvSpPr>
          <p:spPr bwMode="auto">
            <a:xfrm>
              <a:off x="4846638" y="32162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0" name="Rectangle 2824"/>
            <p:cNvSpPr>
              <a:spLocks noChangeArrowheads="1"/>
            </p:cNvSpPr>
            <p:nvPr/>
          </p:nvSpPr>
          <p:spPr bwMode="auto">
            <a:xfrm>
              <a:off x="4678363" y="30718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61" name="Picture 282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684713" y="30813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62" name="Rectangle 2826"/>
            <p:cNvSpPr>
              <a:spLocks noChangeArrowheads="1"/>
            </p:cNvSpPr>
            <p:nvPr/>
          </p:nvSpPr>
          <p:spPr bwMode="auto">
            <a:xfrm>
              <a:off x="4678363" y="30718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3" name="Rectangle 2827"/>
            <p:cNvSpPr>
              <a:spLocks noChangeArrowheads="1"/>
            </p:cNvSpPr>
            <p:nvPr/>
          </p:nvSpPr>
          <p:spPr bwMode="auto">
            <a:xfrm>
              <a:off x="4678363" y="30575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64" name="Picture 282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689475" y="30670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65" name="Rectangle 2829"/>
            <p:cNvSpPr>
              <a:spLocks noChangeArrowheads="1"/>
            </p:cNvSpPr>
            <p:nvPr/>
          </p:nvSpPr>
          <p:spPr bwMode="auto">
            <a:xfrm>
              <a:off x="4678363" y="30575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6" name="Rectangle 2830"/>
            <p:cNvSpPr>
              <a:spLocks noChangeArrowheads="1"/>
            </p:cNvSpPr>
            <p:nvPr/>
          </p:nvSpPr>
          <p:spPr bwMode="auto">
            <a:xfrm>
              <a:off x="4805363" y="29416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67" name="Picture 2831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814888" y="2951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68" name="Rectangle 2832"/>
            <p:cNvSpPr>
              <a:spLocks noChangeArrowheads="1"/>
            </p:cNvSpPr>
            <p:nvPr/>
          </p:nvSpPr>
          <p:spPr bwMode="auto">
            <a:xfrm>
              <a:off x="4805363" y="29416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9" name="Rectangle 2833"/>
            <p:cNvSpPr>
              <a:spLocks noChangeArrowheads="1"/>
            </p:cNvSpPr>
            <p:nvPr/>
          </p:nvSpPr>
          <p:spPr bwMode="auto">
            <a:xfrm>
              <a:off x="4664075" y="28114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70" name="Picture 2834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675188" y="2819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71" name="Rectangle 2835"/>
            <p:cNvSpPr>
              <a:spLocks noChangeArrowheads="1"/>
            </p:cNvSpPr>
            <p:nvPr/>
          </p:nvSpPr>
          <p:spPr bwMode="auto">
            <a:xfrm>
              <a:off x="4664075" y="28114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72" name="Rectangle 2836"/>
            <p:cNvSpPr>
              <a:spLocks noChangeArrowheads="1"/>
            </p:cNvSpPr>
            <p:nvPr/>
          </p:nvSpPr>
          <p:spPr bwMode="auto">
            <a:xfrm>
              <a:off x="4721225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73" name="Picture 2837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725988" y="30083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74" name="Rectangle 2838"/>
            <p:cNvSpPr>
              <a:spLocks noChangeArrowheads="1"/>
            </p:cNvSpPr>
            <p:nvPr/>
          </p:nvSpPr>
          <p:spPr bwMode="auto">
            <a:xfrm>
              <a:off x="4721225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75" name="Rectangle 2839"/>
            <p:cNvSpPr>
              <a:spLocks noChangeArrowheads="1"/>
            </p:cNvSpPr>
            <p:nvPr/>
          </p:nvSpPr>
          <p:spPr bwMode="auto">
            <a:xfrm>
              <a:off x="4664075" y="3128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76" name="Picture 2840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668838" y="31416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77" name="Rectangle 2841"/>
            <p:cNvSpPr>
              <a:spLocks noChangeArrowheads="1"/>
            </p:cNvSpPr>
            <p:nvPr/>
          </p:nvSpPr>
          <p:spPr bwMode="auto">
            <a:xfrm>
              <a:off x="4664075" y="3128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78" name="Rectangle 2842"/>
            <p:cNvSpPr>
              <a:spLocks noChangeArrowheads="1"/>
            </p:cNvSpPr>
            <p:nvPr/>
          </p:nvSpPr>
          <p:spPr bwMode="auto">
            <a:xfrm>
              <a:off x="4649788" y="31575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79" name="Picture 2843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4660900" y="3160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80" name="Rectangle 2844"/>
            <p:cNvSpPr>
              <a:spLocks noChangeArrowheads="1"/>
            </p:cNvSpPr>
            <p:nvPr/>
          </p:nvSpPr>
          <p:spPr bwMode="auto">
            <a:xfrm>
              <a:off x="4649788" y="31591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81" name="Rectangle 2845"/>
            <p:cNvSpPr>
              <a:spLocks noChangeArrowheads="1"/>
            </p:cNvSpPr>
            <p:nvPr/>
          </p:nvSpPr>
          <p:spPr bwMode="auto">
            <a:xfrm>
              <a:off x="4664075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82" name="Picture 2846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4672013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83" name="Rectangle 2847"/>
            <p:cNvSpPr>
              <a:spLocks noChangeArrowheads="1"/>
            </p:cNvSpPr>
            <p:nvPr/>
          </p:nvSpPr>
          <p:spPr bwMode="auto">
            <a:xfrm>
              <a:off x="4664075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84" name="Rectangle 2848"/>
            <p:cNvSpPr>
              <a:spLocks noChangeArrowheads="1"/>
            </p:cNvSpPr>
            <p:nvPr/>
          </p:nvSpPr>
          <p:spPr bwMode="auto">
            <a:xfrm>
              <a:off x="4649788" y="31877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85" name="Picture 2849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4649788" y="31877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86" name="Rectangle 2850"/>
            <p:cNvSpPr>
              <a:spLocks noChangeArrowheads="1"/>
            </p:cNvSpPr>
            <p:nvPr/>
          </p:nvSpPr>
          <p:spPr bwMode="auto">
            <a:xfrm>
              <a:off x="4649788" y="31877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87" name="Rectangle 2851"/>
            <p:cNvSpPr>
              <a:spLocks noChangeArrowheads="1"/>
            </p:cNvSpPr>
            <p:nvPr/>
          </p:nvSpPr>
          <p:spPr bwMode="auto">
            <a:xfrm>
              <a:off x="4637088" y="29702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88" name="Picture 2852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4643438" y="298132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89" name="Rectangle 2853"/>
            <p:cNvSpPr>
              <a:spLocks noChangeArrowheads="1"/>
            </p:cNvSpPr>
            <p:nvPr/>
          </p:nvSpPr>
          <p:spPr bwMode="auto">
            <a:xfrm>
              <a:off x="4637088" y="29702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0" name="Rectangle 2854"/>
            <p:cNvSpPr>
              <a:spLocks noChangeArrowheads="1"/>
            </p:cNvSpPr>
            <p:nvPr/>
          </p:nvSpPr>
          <p:spPr bwMode="auto">
            <a:xfrm>
              <a:off x="4733925" y="29845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91" name="Picture 2855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4746625" y="2989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92" name="Rectangle 2856"/>
            <p:cNvSpPr>
              <a:spLocks noChangeArrowheads="1"/>
            </p:cNvSpPr>
            <p:nvPr/>
          </p:nvSpPr>
          <p:spPr bwMode="auto">
            <a:xfrm>
              <a:off x="4733925" y="29845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3" name="Rectangle 2857"/>
            <p:cNvSpPr>
              <a:spLocks noChangeArrowheads="1"/>
            </p:cNvSpPr>
            <p:nvPr/>
          </p:nvSpPr>
          <p:spPr bwMode="auto">
            <a:xfrm>
              <a:off x="4930775" y="29702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94" name="Picture 2858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4933950" y="2982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95" name="Rectangle 2859"/>
            <p:cNvSpPr>
              <a:spLocks noChangeArrowheads="1"/>
            </p:cNvSpPr>
            <p:nvPr/>
          </p:nvSpPr>
          <p:spPr bwMode="auto">
            <a:xfrm>
              <a:off x="4930775" y="29702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6" name="Rectangle 2860"/>
            <p:cNvSpPr>
              <a:spLocks noChangeArrowheads="1"/>
            </p:cNvSpPr>
            <p:nvPr/>
          </p:nvSpPr>
          <p:spPr bwMode="auto">
            <a:xfrm>
              <a:off x="4846638" y="3086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797" name="Picture 2861"/>
            <p:cNvPicPr>
              <a:picLocks noChangeAspect="1" noChangeArrowheads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4848225" y="30988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798" name="Rectangle 2862"/>
            <p:cNvSpPr>
              <a:spLocks noChangeArrowheads="1"/>
            </p:cNvSpPr>
            <p:nvPr/>
          </p:nvSpPr>
          <p:spPr bwMode="auto">
            <a:xfrm>
              <a:off x="4846638" y="3086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9" name="Rectangle 2863"/>
            <p:cNvSpPr>
              <a:spLocks noChangeArrowheads="1"/>
            </p:cNvSpPr>
            <p:nvPr/>
          </p:nvSpPr>
          <p:spPr bwMode="auto">
            <a:xfrm>
              <a:off x="4762500" y="29845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00" name="Picture 2864"/>
            <p:cNvPicPr>
              <a:picLocks noChangeAspect="1"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4772025" y="29860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01" name="Rectangle 2865"/>
            <p:cNvSpPr>
              <a:spLocks noChangeArrowheads="1"/>
            </p:cNvSpPr>
            <p:nvPr/>
          </p:nvSpPr>
          <p:spPr bwMode="auto">
            <a:xfrm>
              <a:off x="4762500" y="29845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02" name="Rectangle 2866"/>
            <p:cNvSpPr>
              <a:spLocks noChangeArrowheads="1"/>
            </p:cNvSpPr>
            <p:nvPr/>
          </p:nvSpPr>
          <p:spPr bwMode="auto">
            <a:xfrm>
              <a:off x="4692650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03" name="Picture 2867"/>
            <p:cNvPicPr>
              <a:picLocks noChangeAspect="1" noChangeArrowheads="1"/>
            </p:cNvPicPr>
            <p:nvPr/>
          </p:nvPicPr>
          <p:blipFill>
            <a:blip r:embed="rId18" cstate="print"/>
            <a:srcRect/>
            <a:stretch>
              <a:fillRect/>
            </a:stretch>
          </p:blipFill>
          <p:spPr bwMode="auto">
            <a:xfrm>
              <a:off x="4703763" y="32432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04" name="Rectangle 2868"/>
            <p:cNvSpPr>
              <a:spLocks noChangeArrowheads="1"/>
            </p:cNvSpPr>
            <p:nvPr/>
          </p:nvSpPr>
          <p:spPr bwMode="auto">
            <a:xfrm>
              <a:off x="4692650" y="32305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05" name="Rectangle 2869"/>
            <p:cNvSpPr>
              <a:spLocks noChangeArrowheads="1"/>
            </p:cNvSpPr>
            <p:nvPr/>
          </p:nvSpPr>
          <p:spPr bwMode="auto">
            <a:xfrm>
              <a:off x="4748213" y="3332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06" name="Picture 2870"/>
            <p:cNvPicPr>
              <a:picLocks noChangeAspect="1" noChangeArrowheads="1"/>
            </p:cNvPicPr>
            <p:nvPr/>
          </p:nvPicPr>
          <p:blipFill>
            <a:blip r:embed="rId19" cstate="print"/>
            <a:srcRect/>
            <a:stretch>
              <a:fillRect/>
            </a:stretch>
          </p:blipFill>
          <p:spPr bwMode="auto">
            <a:xfrm>
              <a:off x="4751388" y="3340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07" name="Rectangle 2871"/>
            <p:cNvSpPr>
              <a:spLocks noChangeArrowheads="1"/>
            </p:cNvSpPr>
            <p:nvPr/>
          </p:nvSpPr>
          <p:spPr bwMode="auto">
            <a:xfrm>
              <a:off x="4748213" y="3332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08" name="Rectangle 2872"/>
            <p:cNvSpPr>
              <a:spLocks noChangeArrowheads="1"/>
            </p:cNvSpPr>
            <p:nvPr/>
          </p:nvSpPr>
          <p:spPr bwMode="auto">
            <a:xfrm>
              <a:off x="470693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09" name="Picture 2873"/>
            <p:cNvPicPr>
              <a:picLocks noChangeAspect="1" noChangeArrowheads="1"/>
            </p:cNvPicPr>
            <p:nvPr/>
          </p:nvPicPr>
          <p:blipFill>
            <a:blip r:embed="rId20" cstate="print"/>
            <a:srcRect/>
            <a:stretch>
              <a:fillRect/>
            </a:stretch>
          </p:blipFill>
          <p:spPr bwMode="auto">
            <a:xfrm>
              <a:off x="4710113" y="31765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10" name="Rectangle 2874"/>
            <p:cNvSpPr>
              <a:spLocks noChangeArrowheads="1"/>
            </p:cNvSpPr>
            <p:nvPr/>
          </p:nvSpPr>
          <p:spPr bwMode="auto">
            <a:xfrm>
              <a:off x="470693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11" name="Rectangle 2875"/>
            <p:cNvSpPr>
              <a:spLocks noChangeArrowheads="1"/>
            </p:cNvSpPr>
            <p:nvPr/>
          </p:nvSpPr>
          <p:spPr bwMode="auto">
            <a:xfrm>
              <a:off x="4706938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12" name="Picture 2876"/>
            <p:cNvPicPr>
              <a:picLocks noChangeAspect="1" noChangeArrowheads="1"/>
            </p:cNvPicPr>
            <p:nvPr/>
          </p:nvPicPr>
          <p:blipFill>
            <a:blip r:embed="rId21" cstate="print"/>
            <a:srcRect/>
            <a:stretch>
              <a:fillRect/>
            </a:stretch>
          </p:blipFill>
          <p:spPr bwMode="auto">
            <a:xfrm>
              <a:off x="4706938" y="33226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13" name="Rectangle 2877"/>
            <p:cNvSpPr>
              <a:spLocks noChangeArrowheads="1"/>
            </p:cNvSpPr>
            <p:nvPr/>
          </p:nvSpPr>
          <p:spPr bwMode="auto">
            <a:xfrm>
              <a:off x="4706938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14" name="Rectangle 2878"/>
            <p:cNvSpPr>
              <a:spLocks noChangeArrowheads="1"/>
            </p:cNvSpPr>
            <p:nvPr/>
          </p:nvSpPr>
          <p:spPr bwMode="auto">
            <a:xfrm>
              <a:off x="4776788" y="33035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15" name="Picture 2879"/>
            <p:cNvPicPr>
              <a:picLocks noChangeAspect="1" noChangeArrowheads="1"/>
            </p:cNvPicPr>
            <p:nvPr/>
          </p:nvPicPr>
          <p:blipFill>
            <a:blip r:embed="rId22" cstate="print"/>
            <a:srcRect/>
            <a:stretch>
              <a:fillRect/>
            </a:stretch>
          </p:blipFill>
          <p:spPr bwMode="auto">
            <a:xfrm>
              <a:off x="4779963" y="33083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16" name="Rectangle 2880"/>
            <p:cNvSpPr>
              <a:spLocks noChangeArrowheads="1"/>
            </p:cNvSpPr>
            <p:nvPr/>
          </p:nvSpPr>
          <p:spPr bwMode="auto">
            <a:xfrm>
              <a:off x="4776788" y="33035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17" name="Rectangle 2881"/>
            <p:cNvSpPr>
              <a:spLocks noChangeArrowheads="1"/>
            </p:cNvSpPr>
            <p:nvPr/>
          </p:nvSpPr>
          <p:spPr bwMode="auto">
            <a:xfrm>
              <a:off x="4608513" y="33464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18" name="Picture 2882"/>
            <p:cNvPicPr>
              <a:picLocks noChangeAspect="1" noChangeArrowheads="1"/>
            </p:cNvPicPr>
            <p:nvPr/>
          </p:nvPicPr>
          <p:blipFill>
            <a:blip r:embed="rId23" cstate="print"/>
            <a:srcRect/>
            <a:stretch>
              <a:fillRect/>
            </a:stretch>
          </p:blipFill>
          <p:spPr bwMode="auto">
            <a:xfrm>
              <a:off x="4613275" y="33575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19" name="Rectangle 2883"/>
            <p:cNvSpPr>
              <a:spLocks noChangeArrowheads="1"/>
            </p:cNvSpPr>
            <p:nvPr/>
          </p:nvSpPr>
          <p:spPr bwMode="auto">
            <a:xfrm>
              <a:off x="4608513" y="33464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0" name="Rectangle 2884"/>
            <p:cNvSpPr>
              <a:spLocks noChangeArrowheads="1"/>
            </p:cNvSpPr>
            <p:nvPr/>
          </p:nvSpPr>
          <p:spPr bwMode="auto">
            <a:xfrm>
              <a:off x="4733925" y="33178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21" name="Picture 2885"/>
            <p:cNvPicPr>
              <a:picLocks noChangeAspect="1" noChangeArrowheads="1"/>
            </p:cNvPicPr>
            <p:nvPr/>
          </p:nvPicPr>
          <p:blipFill>
            <a:blip r:embed="rId24" cstate="print"/>
            <a:srcRect/>
            <a:stretch>
              <a:fillRect/>
            </a:stretch>
          </p:blipFill>
          <p:spPr bwMode="auto">
            <a:xfrm>
              <a:off x="4738688" y="33226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22" name="Rectangle 2886"/>
            <p:cNvSpPr>
              <a:spLocks noChangeArrowheads="1"/>
            </p:cNvSpPr>
            <p:nvPr/>
          </p:nvSpPr>
          <p:spPr bwMode="auto">
            <a:xfrm>
              <a:off x="4733925" y="33178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3" name="Rectangle 2887"/>
            <p:cNvSpPr>
              <a:spLocks noChangeArrowheads="1"/>
            </p:cNvSpPr>
            <p:nvPr/>
          </p:nvSpPr>
          <p:spPr bwMode="auto">
            <a:xfrm>
              <a:off x="4916488" y="343376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24" name="Picture 2888"/>
            <p:cNvPicPr>
              <a:picLocks noChangeAspect="1" noChangeArrowheads="1"/>
            </p:cNvPicPr>
            <p:nvPr/>
          </p:nvPicPr>
          <p:blipFill>
            <a:blip r:embed="rId25" cstate="print"/>
            <a:srcRect/>
            <a:stretch>
              <a:fillRect/>
            </a:stretch>
          </p:blipFill>
          <p:spPr bwMode="auto">
            <a:xfrm>
              <a:off x="4922838" y="34401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25" name="Rectangle 2889"/>
            <p:cNvSpPr>
              <a:spLocks noChangeArrowheads="1"/>
            </p:cNvSpPr>
            <p:nvPr/>
          </p:nvSpPr>
          <p:spPr bwMode="auto">
            <a:xfrm>
              <a:off x="4916488" y="343376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6" name="Rectangle 2890"/>
            <p:cNvSpPr>
              <a:spLocks noChangeArrowheads="1"/>
            </p:cNvSpPr>
            <p:nvPr/>
          </p:nvSpPr>
          <p:spPr bwMode="auto">
            <a:xfrm>
              <a:off x="4706938" y="3187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27" name="Picture 2891"/>
            <p:cNvPicPr>
              <a:picLocks noChangeAspect="1" noChangeArrowheads="1"/>
            </p:cNvPicPr>
            <p:nvPr/>
          </p:nvPicPr>
          <p:blipFill>
            <a:blip r:embed="rId26" cstate="print"/>
            <a:srcRect/>
            <a:stretch>
              <a:fillRect/>
            </a:stretch>
          </p:blipFill>
          <p:spPr bwMode="auto">
            <a:xfrm>
              <a:off x="4716463" y="31988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28" name="Rectangle 2892"/>
            <p:cNvSpPr>
              <a:spLocks noChangeArrowheads="1"/>
            </p:cNvSpPr>
            <p:nvPr/>
          </p:nvSpPr>
          <p:spPr bwMode="auto">
            <a:xfrm>
              <a:off x="4706938" y="3187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9" name="Rectangle 2893"/>
            <p:cNvSpPr>
              <a:spLocks noChangeArrowheads="1"/>
            </p:cNvSpPr>
            <p:nvPr/>
          </p:nvSpPr>
          <p:spPr bwMode="auto">
            <a:xfrm>
              <a:off x="4243388" y="2071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30" name="Picture 2894"/>
            <p:cNvPicPr>
              <a:picLocks noChangeAspect="1" noChangeArrowheads="1"/>
            </p:cNvPicPr>
            <p:nvPr/>
          </p:nvPicPr>
          <p:blipFill>
            <a:blip r:embed="rId27" cstate="print"/>
            <a:srcRect/>
            <a:stretch>
              <a:fillRect/>
            </a:stretch>
          </p:blipFill>
          <p:spPr bwMode="auto">
            <a:xfrm>
              <a:off x="4249738" y="2071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31" name="Rectangle 2895"/>
            <p:cNvSpPr>
              <a:spLocks noChangeArrowheads="1"/>
            </p:cNvSpPr>
            <p:nvPr/>
          </p:nvSpPr>
          <p:spPr bwMode="auto">
            <a:xfrm>
              <a:off x="4243388" y="2071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32" name="Rectangle 2896"/>
            <p:cNvSpPr>
              <a:spLocks noChangeArrowheads="1"/>
            </p:cNvSpPr>
            <p:nvPr/>
          </p:nvSpPr>
          <p:spPr bwMode="auto">
            <a:xfrm>
              <a:off x="4298950" y="21018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33" name="Picture 2897"/>
            <p:cNvPicPr>
              <a:picLocks noChangeAspect="1" noChangeArrowheads="1"/>
            </p:cNvPicPr>
            <p:nvPr/>
          </p:nvPicPr>
          <p:blipFill>
            <a:blip r:embed="rId28" cstate="print"/>
            <a:srcRect/>
            <a:stretch>
              <a:fillRect/>
            </a:stretch>
          </p:blipFill>
          <p:spPr bwMode="auto">
            <a:xfrm>
              <a:off x="4305300" y="21145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34" name="Rectangle 2898"/>
            <p:cNvSpPr>
              <a:spLocks noChangeArrowheads="1"/>
            </p:cNvSpPr>
            <p:nvPr/>
          </p:nvSpPr>
          <p:spPr bwMode="auto">
            <a:xfrm>
              <a:off x="4298950" y="21018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35" name="Rectangle 2899"/>
            <p:cNvSpPr>
              <a:spLocks noChangeArrowheads="1"/>
            </p:cNvSpPr>
            <p:nvPr/>
          </p:nvSpPr>
          <p:spPr bwMode="auto">
            <a:xfrm>
              <a:off x="4368800" y="21447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36" name="Picture 2900"/>
            <p:cNvPicPr>
              <a:picLocks noChangeAspect="1" noChangeArrowheads="1"/>
            </p:cNvPicPr>
            <p:nvPr/>
          </p:nvPicPr>
          <p:blipFill>
            <a:blip r:embed="rId29" cstate="print"/>
            <a:srcRect/>
            <a:stretch>
              <a:fillRect/>
            </a:stretch>
          </p:blipFill>
          <p:spPr bwMode="auto">
            <a:xfrm>
              <a:off x="4375150" y="21558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37" name="Rectangle 2901"/>
            <p:cNvSpPr>
              <a:spLocks noChangeArrowheads="1"/>
            </p:cNvSpPr>
            <p:nvPr/>
          </p:nvSpPr>
          <p:spPr bwMode="auto">
            <a:xfrm>
              <a:off x="4368800" y="21447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38" name="Rectangle 2902"/>
            <p:cNvSpPr>
              <a:spLocks noChangeArrowheads="1"/>
            </p:cNvSpPr>
            <p:nvPr/>
          </p:nvSpPr>
          <p:spPr bwMode="auto">
            <a:xfrm>
              <a:off x="4425950" y="2492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39" name="Picture 2903"/>
            <p:cNvPicPr>
              <a:picLocks noChangeAspect="1" noChangeArrowheads="1"/>
            </p:cNvPicPr>
            <p:nvPr/>
          </p:nvPicPr>
          <p:blipFill>
            <a:blip r:embed="rId30" cstate="print"/>
            <a:srcRect/>
            <a:stretch>
              <a:fillRect/>
            </a:stretch>
          </p:blipFill>
          <p:spPr bwMode="auto">
            <a:xfrm>
              <a:off x="4432300" y="24955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40" name="Rectangle 2904"/>
            <p:cNvSpPr>
              <a:spLocks noChangeArrowheads="1"/>
            </p:cNvSpPr>
            <p:nvPr/>
          </p:nvSpPr>
          <p:spPr bwMode="auto">
            <a:xfrm>
              <a:off x="4425950" y="2492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47" name="Rectangle 2911"/>
            <p:cNvSpPr>
              <a:spLocks noChangeArrowheads="1"/>
            </p:cNvSpPr>
            <p:nvPr/>
          </p:nvSpPr>
          <p:spPr bwMode="auto">
            <a:xfrm>
              <a:off x="4046538" y="17684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48" name="Picture 2912"/>
            <p:cNvPicPr>
              <a:picLocks noChangeAspect="1" noChangeArrowheads="1"/>
            </p:cNvPicPr>
            <p:nvPr/>
          </p:nvPicPr>
          <p:blipFill>
            <a:blip r:embed="rId31" cstate="print"/>
            <a:srcRect/>
            <a:stretch>
              <a:fillRect/>
            </a:stretch>
          </p:blipFill>
          <p:spPr bwMode="auto">
            <a:xfrm>
              <a:off x="4057650" y="17748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49" name="Rectangle 2913"/>
            <p:cNvSpPr>
              <a:spLocks noChangeArrowheads="1"/>
            </p:cNvSpPr>
            <p:nvPr/>
          </p:nvSpPr>
          <p:spPr bwMode="auto">
            <a:xfrm>
              <a:off x="4046538" y="17684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0" name="Rectangle 2914"/>
            <p:cNvSpPr>
              <a:spLocks noChangeArrowheads="1"/>
            </p:cNvSpPr>
            <p:nvPr/>
          </p:nvSpPr>
          <p:spPr bwMode="auto">
            <a:xfrm>
              <a:off x="4102100" y="21304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51" name="Picture 2915"/>
            <p:cNvPicPr>
              <a:picLocks noChangeAspect="1" noChangeArrowheads="1"/>
            </p:cNvPicPr>
            <p:nvPr/>
          </p:nvPicPr>
          <p:blipFill>
            <a:blip r:embed="rId32" cstate="print"/>
            <a:srcRect/>
            <a:stretch>
              <a:fillRect/>
            </a:stretch>
          </p:blipFill>
          <p:spPr bwMode="auto">
            <a:xfrm>
              <a:off x="4116388" y="21320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52" name="Rectangle 2916"/>
            <p:cNvSpPr>
              <a:spLocks noChangeArrowheads="1"/>
            </p:cNvSpPr>
            <p:nvPr/>
          </p:nvSpPr>
          <p:spPr bwMode="auto">
            <a:xfrm>
              <a:off x="4102100" y="21304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3" name="Rectangle 2917"/>
            <p:cNvSpPr>
              <a:spLocks noChangeArrowheads="1"/>
            </p:cNvSpPr>
            <p:nvPr/>
          </p:nvSpPr>
          <p:spPr bwMode="auto">
            <a:xfrm>
              <a:off x="4144963" y="1782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54" name="Picture 2918"/>
            <p:cNvPicPr>
              <a:picLocks noChangeAspect="1" noChangeArrowheads="1"/>
            </p:cNvPicPr>
            <p:nvPr/>
          </p:nvPicPr>
          <p:blipFill>
            <a:blip r:embed="rId33" cstate="print"/>
            <a:srcRect/>
            <a:stretch>
              <a:fillRect/>
            </a:stretch>
          </p:blipFill>
          <p:spPr bwMode="auto">
            <a:xfrm>
              <a:off x="4149725" y="1793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55" name="Rectangle 2919"/>
            <p:cNvSpPr>
              <a:spLocks noChangeArrowheads="1"/>
            </p:cNvSpPr>
            <p:nvPr/>
          </p:nvSpPr>
          <p:spPr bwMode="auto">
            <a:xfrm>
              <a:off x="4144963" y="1782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6" name="Rectangle 2920"/>
            <p:cNvSpPr>
              <a:spLocks noChangeArrowheads="1"/>
            </p:cNvSpPr>
            <p:nvPr/>
          </p:nvSpPr>
          <p:spPr bwMode="auto">
            <a:xfrm>
              <a:off x="4075113" y="20145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57" name="Picture 2921"/>
            <p:cNvPicPr>
              <a:picLocks noChangeAspect="1" noChangeArrowheads="1"/>
            </p:cNvPicPr>
            <p:nvPr/>
          </p:nvPicPr>
          <p:blipFill>
            <a:blip r:embed="rId34" cstate="print"/>
            <a:srcRect/>
            <a:stretch>
              <a:fillRect/>
            </a:stretch>
          </p:blipFill>
          <p:spPr bwMode="auto">
            <a:xfrm>
              <a:off x="4075113" y="20240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58" name="Rectangle 2922"/>
            <p:cNvSpPr>
              <a:spLocks noChangeArrowheads="1"/>
            </p:cNvSpPr>
            <p:nvPr/>
          </p:nvSpPr>
          <p:spPr bwMode="auto">
            <a:xfrm>
              <a:off x="4075113" y="20145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9" name="Rectangle 2923"/>
            <p:cNvSpPr>
              <a:spLocks noChangeArrowheads="1"/>
            </p:cNvSpPr>
            <p:nvPr/>
          </p:nvSpPr>
          <p:spPr bwMode="auto">
            <a:xfrm>
              <a:off x="4510088" y="265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60" name="Picture 2924"/>
            <p:cNvPicPr>
              <a:picLocks noChangeAspect="1" noChangeArrowheads="1"/>
            </p:cNvPicPr>
            <p:nvPr/>
          </p:nvPicPr>
          <p:blipFill>
            <a:blip r:embed="rId35" cstate="print"/>
            <a:srcRect/>
            <a:stretch>
              <a:fillRect/>
            </a:stretch>
          </p:blipFill>
          <p:spPr bwMode="auto">
            <a:xfrm>
              <a:off x="4522788" y="2663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61" name="Rectangle 2925"/>
            <p:cNvSpPr>
              <a:spLocks noChangeArrowheads="1"/>
            </p:cNvSpPr>
            <p:nvPr/>
          </p:nvSpPr>
          <p:spPr bwMode="auto">
            <a:xfrm>
              <a:off x="4510088" y="265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62" name="Rectangle 2926"/>
            <p:cNvSpPr>
              <a:spLocks noChangeArrowheads="1"/>
            </p:cNvSpPr>
            <p:nvPr/>
          </p:nvSpPr>
          <p:spPr bwMode="auto">
            <a:xfrm>
              <a:off x="4411663" y="26797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63" name="Picture 2927"/>
            <p:cNvPicPr>
              <a:picLocks noChangeAspect="1" noChangeArrowheads="1"/>
            </p:cNvPicPr>
            <p:nvPr/>
          </p:nvPicPr>
          <p:blipFill>
            <a:blip r:embed="rId36" cstate="print"/>
            <a:srcRect/>
            <a:stretch>
              <a:fillRect/>
            </a:stretch>
          </p:blipFill>
          <p:spPr bwMode="auto">
            <a:xfrm>
              <a:off x="4418013" y="26908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64" name="Rectangle 2928"/>
            <p:cNvSpPr>
              <a:spLocks noChangeArrowheads="1"/>
            </p:cNvSpPr>
            <p:nvPr/>
          </p:nvSpPr>
          <p:spPr bwMode="auto">
            <a:xfrm>
              <a:off x="4411663" y="26812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65" name="Rectangle 2929"/>
            <p:cNvSpPr>
              <a:spLocks noChangeArrowheads="1"/>
            </p:cNvSpPr>
            <p:nvPr/>
          </p:nvSpPr>
          <p:spPr bwMode="auto">
            <a:xfrm>
              <a:off x="4481513" y="2549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66" name="Picture 2930"/>
            <p:cNvPicPr>
              <a:picLocks noChangeAspect="1" noChangeArrowheads="1"/>
            </p:cNvPicPr>
            <p:nvPr/>
          </p:nvPicPr>
          <p:blipFill>
            <a:blip r:embed="rId37" cstate="print"/>
            <a:srcRect/>
            <a:stretch>
              <a:fillRect/>
            </a:stretch>
          </p:blipFill>
          <p:spPr bwMode="auto">
            <a:xfrm>
              <a:off x="4484688" y="2552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67" name="Rectangle 2931"/>
            <p:cNvSpPr>
              <a:spLocks noChangeArrowheads="1"/>
            </p:cNvSpPr>
            <p:nvPr/>
          </p:nvSpPr>
          <p:spPr bwMode="auto">
            <a:xfrm>
              <a:off x="4481513" y="2549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68" name="Rectangle 2932"/>
            <p:cNvSpPr>
              <a:spLocks noChangeArrowheads="1"/>
            </p:cNvSpPr>
            <p:nvPr/>
          </p:nvSpPr>
          <p:spPr bwMode="auto">
            <a:xfrm>
              <a:off x="4524375" y="2492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69" name="Picture 2933"/>
            <p:cNvPicPr>
              <a:picLocks noChangeAspect="1" noChangeArrowheads="1"/>
            </p:cNvPicPr>
            <p:nvPr/>
          </p:nvPicPr>
          <p:blipFill>
            <a:blip r:embed="rId38" cstate="print"/>
            <a:srcRect/>
            <a:stretch>
              <a:fillRect/>
            </a:stretch>
          </p:blipFill>
          <p:spPr bwMode="auto">
            <a:xfrm>
              <a:off x="4535488" y="24987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70" name="Rectangle 2934"/>
            <p:cNvSpPr>
              <a:spLocks noChangeArrowheads="1"/>
            </p:cNvSpPr>
            <p:nvPr/>
          </p:nvSpPr>
          <p:spPr bwMode="auto">
            <a:xfrm>
              <a:off x="4524375" y="2492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71" name="Rectangle 2935"/>
            <p:cNvSpPr>
              <a:spLocks noChangeArrowheads="1"/>
            </p:cNvSpPr>
            <p:nvPr/>
          </p:nvSpPr>
          <p:spPr bwMode="auto">
            <a:xfrm>
              <a:off x="4819650" y="36369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72" name="Picture 2936"/>
            <p:cNvPicPr>
              <a:picLocks noChangeAspect="1" noChangeArrowheads="1"/>
            </p:cNvPicPr>
            <p:nvPr/>
          </p:nvPicPr>
          <p:blipFill>
            <a:blip r:embed="rId39" cstate="print"/>
            <a:srcRect/>
            <a:stretch>
              <a:fillRect/>
            </a:stretch>
          </p:blipFill>
          <p:spPr bwMode="auto">
            <a:xfrm>
              <a:off x="4829175" y="36449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73" name="Rectangle 2937"/>
            <p:cNvSpPr>
              <a:spLocks noChangeArrowheads="1"/>
            </p:cNvSpPr>
            <p:nvPr/>
          </p:nvSpPr>
          <p:spPr bwMode="auto">
            <a:xfrm>
              <a:off x="4819650" y="36369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74" name="Rectangle 2938"/>
            <p:cNvSpPr>
              <a:spLocks noChangeArrowheads="1"/>
            </p:cNvSpPr>
            <p:nvPr/>
          </p:nvSpPr>
          <p:spPr bwMode="auto">
            <a:xfrm>
              <a:off x="4916488" y="35925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75" name="Picture 2939"/>
            <p:cNvPicPr>
              <a:picLocks noChangeAspect="1" noChangeArrowheads="1"/>
            </p:cNvPicPr>
            <p:nvPr/>
          </p:nvPicPr>
          <p:blipFill>
            <a:blip r:embed="rId40" cstate="print"/>
            <a:srcRect/>
            <a:stretch>
              <a:fillRect/>
            </a:stretch>
          </p:blipFill>
          <p:spPr bwMode="auto">
            <a:xfrm>
              <a:off x="4924425" y="36052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76" name="Rectangle 2940"/>
            <p:cNvSpPr>
              <a:spLocks noChangeArrowheads="1"/>
            </p:cNvSpPr>
            <p:nvPr/>
          </p:nvSpPr>
          <p:spPr bwMode="auto">
            <a:xfrm>
              <a:off x="4916488" y="35925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77" name="Rectangle 2941"/>
            <p:cNvSpPr>
              <a:spLocks noChangeArrowheads="1"/>
            </p:cNvSpPr>
            <p:nvPr/>
          </p:nvSpPr>
          <p:spPr bwMode="auto">
            <a:xfrm>
              <a:off x="4411663" y="23764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78" name="Picture 2942"/>
            <p:cNvPicPr>
              <a:picLocks noChangeAspect="1" noChangeArrowheads="1"/>
            </p:cNvPicPr>
            <p:nvPr/>
          </p:nvPicPr>
          <p:blipFill>
            <a:blip r:embed="rId41" cstate="print"/>
            <a:srcRect/>
            <a:stretch>
              <a:fillRect/>
            </a:stretch>
          </p:blipFill>
          <p:spPr bwMode="auto">
            <a:xfrm>
              <a:off x="4413250" y="2389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79" name="Rectangle 2943"/>
            <p:cNvSpPr>
              <a:spLocks noChangeArrowheads="1"/>
            </p:cNvSpPr>
            <p:nvPr/>
          </p:nvSpPr>
          <p:spPr bwMode="auto">
            <a:xfrm>
              <a:off x="4411663" y="23764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0" name="Rectangle 2944"/>
            <p:cNvSpPr>
              <a:spLocks noChangeArrowheads="1"/>
            </p:cNvSpPr>
            <p:nvPr/>
          </p:nvSpPr>
          <p:spPr bwMode="auto">
            <a:xfrm>
              <a:off x="4510088" y="227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81" name="Picture 2945"/>
            <p:cNvPicPr>
              <a:picLocks noChangeAspect="1" noChangeArrowheads="1"/>
            </p:cNvPicPr>
            <p:nvPr/>
          </p:nvPicPr>
          <p:blipFill>
            <a:blip r:embed="rId42" cstate="print"/>
            <a:srcRect/>
            <a:stretch>
              <a:fillRect/>
            </a:stretch>
          </p:blipFill>
          <p:spPr bwMode="auto">
            <a:xfrm>
              <a:off x="4514850" y="2282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82" name="Rectangle 2946"/>
            <p:cNvSpPr>
              <a:spLocks noChangeArrowheads="1"/>
            </p:cNvSpPr>
            <p:nvPr/>
          </p:nvSpPr>
          <p:spPr bwMode="auto">
            <a:xfrm>
              <a:off x="4510088" y="227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3" name="Rectangle 2947"/>
            <p:cNvSpPr>
              <a:spLocks noChangeArrowheads="1"/>
            </p:cNvSpPr>
            <p:nvPr/>
          </p:nvSpPr>
          <p:spPr bwMode="auto">
            <a:xfrm>
              <a:off x="4243388" y="227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84" name="Picture 2948"/>
            <p:cNvPicPr>
              <a:picLocks noChangeAspect="1" noChangeArrowheads="1"/>
            </p:cNvPicPr>
            <p:nvPr/>
          </p:nvPicPr>
          <p:blipFill>
            <a:blip r:embed="rId43" cstate="print"/>
            <a:srcRect/>
            <a:stretch>
              <a:fillRect/>
            </a:stretch>
          </p:blipFill>
          <p:spPr bwMode="auto">
            <a:xfrm>
              <a:off x="4248150" y="2282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85" name="Rectangle 2949"/>
            <p:cNvSpPr>
              <a:spLocks noChangeArrowheads="1"/>
            </p:cNvSpPr>
            <p:nvPr/>
          </p:nvSpPr>
          <p:spPr bwMode="auto">
            <a:xfrm>
              <a:off x="4243388" y="227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6" name="Rectangle 2950"/>
            <p:cNvSpPr>
              <a:spLocks noChangeArrowheads="1"/>
            </p:cNvSpPr>
            <p:nvPr/>
          </p:nvSpPr>
          <p:spPr bwMode="auto">
            <a:xfrm>
              <a:off x="4130675" y="22018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87" name="Picture 2951"/>
            <p:cNvPicPr>
              <a:picLocks noChangeAspect="1" noChangeArrowheads="1"/>
            </p:cNvPicPr>
            <p:nvPr/>
          </p:nvPicPr>
          <p:blipFill>
            <a:blip r:embed="rId44" cstate="print"/>
            <a:srcRect/>
            <a:stretch>
              <a:fillRect/>
            </a:stretch>
          </p:blipFill>
          <p:spPr bwMode="auto">
            <a:xfrm>
              <a:off x="4137025" y="221615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88" name="Rectangle 2952"/>
            <p:cNvSpPr>
              <a:spLocks noChangeArrowheads="1"/>
            </p:cNvSpPr>
            <p:nvPr/>
          </p:nvSpPr>
          <p:spPr bwMode="auto">
            <a:xfrm>
              <a:off x="4130675" y="22018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9" name="Rectangle 2953"/>
            <p:cNvSpPr>
              <a:spLocks noChangeArrowheads="1"/>
            </p:cNvSpPr>
            <p:nvPr/>
          </p:nvSpPr>
          <p:spPr bwMode="auto">
            <a:xfrm>
              <a:off x="4383088" y="2535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90" name="Picture 2954"/>
            <p:cNvPicPr>
              <a:picLocks noChangeAspect="1" noChangeArrowheads="1"/>
            </p:cNvPicPr>
            <p:nvPr/>
          </p:nvPicPr>
          <p:blipFill>
            <a:blip r:embed="rId45" cstate="print"/>
            <a:srcRect/>
            <a:stretch>
              <a:fillRect/>
            </a:stretch>
          </p:blipFill>
          <p:spPr bwMode="auto">
            <a:xfrm>
              <a:off x="4389438" y="25463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91" name="Rectangle 2955"/>
            <p:cNvSpPr>
              <a:spLocks noChangeArrowheads="1"/>
            </p:cNvSpPr>
            <p:nvPr/>
          </p:nvSpPr>
          <p:spPr bwMode="auto">
            <a:xfrm>
              <a:off x="4383088" y="2535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92" name="Rectangle 2956"/>
            <p:cNvSpPr>
              <a:spLocks noChangeArrowheads="1"/>
            </p:cNvSpPr>
            <p:nvPr/>
          </p:nvSpPr>
          <p:spPr bwMode="auto">
            <a:xfrm>
              <a:off x="4495800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93" name="Picture 2957"/>
            <p:cNvPicPr>
              <a:picLocks noChangeAspect="1" noChangeArrowheads="1"/>
            </p:cNvPicPr>
            <p:nvPr/>
          </p:nvPicPr>
          <p:blipFill>
            <a:blip r:embed="rId46" cstate="print"/>
            <a:srcRect/>
            <a:stretch>
              <a:fillRect/>
            </a:stretch>
          </p:blipFill>
          <p:spPr bwMode="auto">
            <a:xfrm>
              <a:off x="4503738" y="24003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94" name="Rectangle 2958"/>
            <p:cNvSpPr>
              <a:spLocks noChangeArrowheads="1"/>
            </p:cNvSpPr>
            <p:nvPr/>
          </p:nvSpPr>
          <p:spPr bwMode="auto">
            <a:xfrm>
              <a:off x="4495800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95" name="Rectangle 2959"/>
            <p:cNvSpPr>
              <a:spLocks noChangeArrowheads="1"/>
            </p:cNvSpPr>
            <p:nvPr/>
          </p:nvSpPr>
          <p:spPr bwMode="auto">
            <a:xfrm>
              <a:off x="4481513" y="2608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96" name="Picture 2960"/>
            <p:cNvPicPr>
              <a:picLocks noChangeAspect="1" noChangeArrowheads="1"/>
            </p:cNvPicPr>
            <p:nvPr/>
          </p:nvPicPr>
          <p:blipFill>
            <a:blip r:embed="rId47" cstate="print"/>
            <a:srcRect/>
            <a:stretch>
              <a:fillRect/>
            </a:stretch>
          </p:blipFill>
          <p:spPr bwMode="auto">
            <a:xfrm>
              <a:off x="4483100" y="2613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897" name="Rectangle 2961"/>
            <p:cNvSpPr>
              <a:spLocks noChangeArrowheads="1"/>
            </p:cNvSpPr>
            <p:nvPr/>
          </p:nvSpPr>
          <p:spPr bwMode="auto">
            <a:xfrm>
              <a:off x="4481513" y="2608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98" name="Rectangle 2962"/>
            <p:cNvSpPr>
              <a:spLocks noChangeArrowheads="1"/>
            </p:cNvSpPr>
            <p:nvPr/>
          </p:nvSpPr>
          <p:spPr bwMode="auto">
            <a:xfrm>
              <a:off x="4594225" y="2187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899" name="Picture 2963"/>
            <p:cNvPicPr>
              <a:picLocks noChangeAspect="1" noChangeArrowheads="1"/>
            </p:cNvPicPr>
            <p:nvPr/>
          </p:nvPicPr>
          <p:blipFill>
            <a:blip r:embed="rId48" cstate="print"/>
            <a:srcRect/>
            <a:stretch>
              <a:fillRect/>
            </a:stretch>
          </p:blipFill>
          <p:spPr bwMode="auto">
            <a:xfrm>
              <a:off x="4606925" y="2193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00" name="Rectangle 2964"/>
            <p:cNvSpPr>
              <a:spLocks noChangeArrowheads="1"/>
            </p:cNvSpPr>
            <p:nvPr/>
          </p:nvSpPr>
          <p:spPr bwMode="auto">
            <a:xfrm>
              <a:off x="4594225" y="2187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01" name="Rectangle 2965"/>
            <p:cNvSpPr>
              <a:spLocks noChangeArrowheads="1"/>
            </p:cNvSpPr>
            <p:nvPr/>
          </p:nvSpPr>
          <p:spPr bwMode="auto">
            <a:xfrm>
              <a:off x="4383088" y="22606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02" name="Picture 2966"/>
            <p:cNvPicPr>
              <a:picLocks noChangeAspect="1" noChangeArrowheads="1"/>
            </p:cNvPicPr>
            <p:nvPr/>
          </p:nvPicPr>
          <p:blipFill>
            <a:blip r:embed="rId49" cstate="print"/>
            <a:srcRect/>
            <a:stretch>
              <a:fillRect/>
            </a:stretch>
          </p:blipFill>
          <p:spPr bwMode="auto">
            <a:xfrm>
              <a:off x="4386263" y="226853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03" name="Rectangle 2967"/>
            <p:cNvSpPr>
              <a:spLocks noChangeArrowheads="1"/>
            </p:cNvSpPr>
            <p:nvPr/>
          </p:nvSpPr>
          <p:spPr bwMode="auto">
            <a:xfrm>
              <a:off x="4383088" y="22606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04" name="Rectangle 2968"/>
            <p:cNvSpPr>
              <a:spLocks noChangeArrowheads="1"/>
            </p:cNvSpPr>
            <p:nvPr/>
          </p:nvSpPr>
          <p:spPr bwMode="auto">
            <a:xfrm>
              <a:off x="4270375" y="24193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05" name="Picture 2969"/>
            <p:cNvPicPr>
              <a:picLocks noChangeAspect="1" noChangeArrowheads="1"/>
            </p:cNvPicPr>
            <p:nvPr/>
          </p:nvPicPr>
          <p:blipFill>
            <a:blip r:embed="rId50" cstate="print"/>
            <a:srcRect/>
            <a:stretch>
              <a:fillRect/>
            </a:stretch>
          </p:blipFill>
          <p:spPr bwMode="auto">
            <a:xfrm>
              <a:off x="4275138" y="24272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06" name="Rectangle 2970"/>
            <p:cNvSpPr>
              <a:spLocks noChangeArrowheads="1"/>
            </p:cNvSpPr>
            <p:nvPr/>
          </p:nvSpPr>
          <p:spPr bwMode="auto">
            <a:xfrm>
              <a:off x="4271963" y="2419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07" name="Rectangle 2971"/>
            <p:cNvSpPr>
              <a:spLocks noChangeArrowheads="1"/>
            </p:cNvSpPr>
            <p:nvPr/>
          </p:nvSpPr>
          <p:spPr bwMode="auto">
            <a:xfrm>
              <a:off x="4452938" y="25654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08" name="Picture 2972"/>
            <p:cNvPicPr>
              <a:picLocks noChangeAspect="1" noChangeArrowheads="1"/>
            </p:cNvPicPr>
            <p:nvPr/>
          </p:nvPicPr>
          <p:blipFill>
            <a:blip r:embed="rId51" cstate="print"/>
            <a:srcRect/>
            <a:stretch>
              <a:fillRect/>
            </a:stretch>
          </p:blipFill>
          <p:spPr bwMode="auto">
            <a:xfrm>
              <a:off x="4464050" y="2570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09" name="Rectangle 2973"/>
            <p:cNvSpPr>
              <a:spLocks noChangeArrowheads="1"/>
            </p:cNvSpPr>
            <p:nvPr/>
          </p:nvSpPr>
          <p:spPr bwMode="auto">
            <a:xfrm>
              <a:off x="4454525" y="25654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0" name="Rectangle 2974"/>
            <p:cNvSpPr>
              <a:spLocks noChangeArrowheads="1"/>
            </p:cNvSpPr>
            <p:nvPr/>
          </p:nvSpPr>
          <p:spPr bwMode="auto">
            <a:xfrm>
              <a:off x="4341813" y="2405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11" name="Picture 2975"/>
            <p:cNvPicPr>
              <a:picLocks noChangeAspect="1" noChangeArrowheads="1"/>
            </p:cNvPicPr>
            <p:nvPr/>
          </p:nvPicPr>
          <p:blipFill>
            <a:blip r:embed="rId52" cstate="print"/>
            <a:srcRect/>
            <a:stretch>
              <a:fillRect/>
            </a:stretch>
          </p:blipFill>
          <p:spPr bwMode="auto">
            <a:xfrm>
              <a:off x="4351338" y="2409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12" name="Rectangle 2976"/>
            <p:cNvSpPr>
              <a:spLocks noChangeArrowheads="1"/>
            </p:cNvSpPr>
            <p:nvPr/>
          </p:nvSpPr>
          <p:spPr bwMode="auto">
            <a:xfrm>
              <a:off x="4341813" y="2405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3" name="Rectangle 2977"/>
            <p:cNvSpPr>
              <a:spLocks noChangeArrowheads="1"/>
            </p:cNvSpPr>
            <p:nvPr/>
          </p:nvSpPr>
          <p:spPr bwMode="auto">
            <a:xfrm>
              <a:off x="4637088" y="265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14" name="Picture 2978"/>
            <p:cNvPicPr>
              <a:picLocks noChangeAspect="1" noChangeArrowheads="1"/>
            </p:cNvPicPr>
            <p:nvPr/>
          </p:nvPicPr>
          <p:blipFill>
            <a:blip r:embed="rId53" cstate="print"/>
            <a:srcRect/>
            <a:stretch>
              <a:fillRect/>
            </a:stretch>
          </p:blipFill>
          <p:spPr bwMode="auto">
            <a:xfrm>
              <a:off x="4648200" y="26622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15" name="Rectangle 2979"/>
            <p:cNvSpPr>
              <a:spLocks noChangeArrowheads="1"/>
            </p:cNvSpPr>
            <p:nvPr/>
          </p:nvSpPr>
          <p:spPr bwMode="auto">
            <a:xfrm>
              <a:off x="4637088" y="265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6" name="Rectangle 2980"/>
            <p:cNvSpPr>
              <a:spLocks noChangeArrowheads="1"/>
            </p:cNvSpPr>
            <p:nvPr/>
          </p:nvSpPr>
          <p:spPr bwMode="auto">
            <a:xfrm>
              <a:off x="4791075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17" name="Picture 2981"/>
            <p:cNvPicPr>
              <a:picLocks noChangeAspect="1" noChangeArrowheads="1"/>
            </p:cNvPicPr>
            <p:nvPr/>
          </p:nvPicPr>
          <p:blipFill>
            <a:blip r:embed="rId54" cstate="print"/>
            <a:srcRect/>
            <a:stretch>
              <a:fillRect/>
            </a:stretch>
          </p:blipFill>
          <p:spPr bwMode="auto">
            <a:xfrm>
              <a:off x="4791075" y="33242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18" name="Rectangle 2982"/>
            <p:cNvSpPr>
              <a:spLocks noChangeArrowheads="1"/>
            </p:cNvSpPr>
            <p:nvPr/>
          </p:nvSpPr>
          <p:spPr bwMode="auto">
            <a:xfrm>
              <a:off x="4791075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9" name="Rectangle 2983"/>
            <p:cNvSpPr>
              <a:spLocks noChangeArrowheads="1"/>
            </p:cNvSpPr>
            <p:nvPr/>
          </p:nvSpPr>
          <p:spPr bwMode="auto">
            <a:xfrm>
              <a:off x="477678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20" name="Picture 2984"/>
            <p:cNvPicPr>
              <a:picLocks noChangeAspect="1" noChangeArrowheads="1"/>
            </p:cNvPicPr>
            <p:nvPr/>
          </p:nvPicPr>
          <p:blipFill>
            <a:blip r:embed="rId55" cstate="print"/>
            <a:srcRect/>
            <a:stretch>
              <a:fillRect/>
            </a:stretch>
          </p:blipFill>
          <p:spPr bwMode="auto">
            <a:xfrm>
              <a:off x="4778375" y="3179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21" name="Rectangle 2985"/>
            <p:cNvSpPr>
              <a:spLocks noChangeArrowheads="1"/>
            </p:cNvSpPr>
            <p:nvPr/>
          </p:nvSpPr>
          <p:spPr bwMode="auto">
            <a:xfrm>
              <a:off x="477678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22" name="Rectangle 2986"/>
            <p:cNvSpPr>
              <a:spLocks noChangeArrowheads="1"/>
            </p:cNvSpPr>
            <p:nvPr/>
          </p:nvSpPr>
          <p:spPr bwMode="auto">
            <a:xfrm>
              <a:off x="4832350" y="376713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23" name="Picture 2987"/>
            <p:cNvPicPr>
              <a:picLocks noChangeAspect="1" noChangeArrowheads="1"/>
            </p:cNvPicPr>
            <p:nvPr/>
          </p:nvPicPr>
          <p:blipFill>
            <a:blip r:embed="rId56" cstate="print"/>
            <a:srcRect/>
            <a:stretch>
              <a:fillRect/>
            </a:stretch>
          </p:blipFill>
          <p:spPr bwMode="auto">
            <a:xfrm>
              <a:off x="4843463" y="3779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24" name="Rectangle 2988"/>
            <p:cNvSpPr>
              <a:spLocks noChangeArrowheads="1"/>
            </p:cNvSpPr>
            <p:nvPr/>
          </p:nvSpPr>
          <p:spPr bwMode="auto">
            <a:xfrm>
              <a:off x="4832350" y="376713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25" name="Rectangle 2989"/>
            <p:cNvSpPr>
              <a:spLocks noChangeArrowheads="1"/>
            </p:cNvSpPr>
            <p:nvPr/>
          </p:nvSpPr>
          <p:spPr bwMode="auto">
            <a:xfrm>
              <a:off x="4748213" y="3332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26" name="Picture 2990"/>
            <p:cNvPicPr>
              <a:picLocks noChangeAspect="1" noChangeArrowheads="1"/>
            </p:cNvPicPr>
            <p:nvPr/>
          </p:nvPicPr>
          <p:blipFill>
            <a:blip r:embed="rId57" cstate="print"/>
            <a:srcRect/>
            <a:stretch>
              <a:fillRect/>
            </a:stretch>
          </p:blipFill>
          <p:spPr bwMode="auto">
            <a:xfrm>
              <a:off x="4749800" y="33432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27" name="Rectangle 2991"/>
            <p:cNvSpPr>
              <a:spLocks noChangeArrowheads="1"/>
            </p:cNvSpPr>
            <p:nvPr/>
          </p:nvSpPr>
          <p:spPr bwMode="auto">
            <a:xfrm>
              <a:off x="4748213" y="33321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28" name="Rectangle 2992"/>
            <p:cNvSpPr>
              <a:spLocks noChangeArrowheads="1"/>
            </p:cNvSpPr>
            <p:nvPr/>
          </p:nvSpPr>
          <p:spPr bwMode="auto">
            <a:xfrm>
              <a:off x="4791075" y="35052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29" name="Picture 2993"/>
            <p:cNvPicPr>
              <a:picLocks noChangeAspect="1" noChangeArrowheads="1"/>
            </p:cNvPicPr>
            <p:nvPr/>
          </p:nvPicPr>
          <p:blipFill>
            <a:blip r:embed="rId58" cstate="print"/>
            <a:srcRect/>
            <a:stretch>
              <a:fillRect/>
            </a:stretch>
          </p:blipFill>
          <p:spPr bwMode="auto">
            <a:xfrm>
              <a:off x="4797425" y="3508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30" name="Rectangle 2994"/>
            <p:cNvSpPr>
              <a:spLocks noChangeArrowheads="1"/>
            </p:cNvSpPr>
            <p:nvPr/>
          </p:nvSpPr>
          <p:spPr bwMode="auto">
            <a:xfrm>
              <a:off x="4791075" y="35052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31" name="Rectangle 2995"/>
            <p:cNvSpPr>
              <a:spLocks noChangeArrowheads="1"/>
            </p:cNvSpPr>
            <p:nvPr/>
          </p:nvSpPr>
          <p:spPr bwMode="auto">
            <a:xfrm>
              <a:off x="4649788" y="38671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32" name="Picture 2996"/>
            <p:cNvPicPr>
              <a:picLocks noChangeAspect="1" noChangeArrowheads="1"/>
            </p:cNvPicPr>
            <p:nvPr/>
          </p:nvPicPr>
          <p:blipFill>
            <a:blip r:embed="rId59" cstate="print"/>
            <a:srcRect/>
            <a:stretch>
              <a:fillRect/>
            </a:stretch>
          </p:blipFill>
          <p:spPr bwMode="auto">
            <a:xfrm>
              <a:off x="4662488" y="3878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33" name="Rectangle 2997"/>
            <p:cNvSpPr>
              <a:spLocks noChangeArrowheads="1"/>
            </p:cNvSpPr>
            <p:nvPr/>
          </p:nvSpPr>
          <p:spPr bwMode="auto">
            <a:xfrm>
              <a:off x="4649788" y="38671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34" name="Rectangle 2998"/>
            <p:cNvSpPr>
              <a:spLocks noChangeArrowheads="1"/>
            </p:cNvSpPr>
            <p:nvPr/>
          </p:nvSpPr>
          <p:spPr bwMode="auto">
            <a:xfrm>
              <a:off x="4916488" y="37084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35" name="Picture 2999"/>
            <p:cNvPicPr>
              <a:picLocks noChangeAspect="1" noChangeArrowheads="1"/>
            </p:cNvPicPr>
            <p:nvPr/>
          </p:nvPicPr>
          <p:blipFill>
            <a:blip r:embed="rId60" cstate="print"/>
            <a:srcRect/>
            <a:stretch>
              <a:fillRect/>
            </a:stretch>
          </p:blipFill>
          <p:spPr bwMode="auto">
            <a:xfrm>
              <a:off x="4924425" y="371792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36" name="Rectangle 3000"/>
            <p:cNvSpPr>
              <a:spLocks noChangeArrowheads="1"/>
            </p:cNvSpPr>
            <p:nvPr/>
          </p:nvSpPr>
          <p:spPr bwMode="auto">
            <a:xfrm>
              <a:off x="4916488" y="37084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37" name="Rectangle 3001"/>
            <p:cNvSpPr>
              <a:spLocks noChangeArrowheads="1"/>
            </p:cNvSpPr>
            <p:nvPr/>
          </p:nvSpPr>
          <p:spPr bwMode="auto">
            <a:xfrm>
              <a:off x="4819650" y="38830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38" name="Picture 3002"/>
            <p:cNvPicPr>
              <a:picLocks noChangeAspect="1" noChangeArrowheads="1"/>
            </p:cNvPicPr>
            <p:nvPr/>
          </p:nvPicPr>
          <p:blipFill>
            <a:blip r:embed="rId61" cstate="print"/>
            <a:srcRect/>
            <a:stretch>
              <a:fillRect/>
            </a:stretch>
          </p:blipFill>
          <p:spPr bwMode="auto">
            <a:xfrm>
              <a:off x="4824413" y="3890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39" name="Rectangle 3003"/>
            <p:cNvSpPr>
              <a:spLocks noChangeArrowheads="1"/>
            </p:cNvSpPr>
            <p:nvPr/>
          </p:nvSpPr>
          <p:spPr bwMode="auto">
            <a:xfrm>
              <a:off x="4819650" y="38830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0" name="Rectangle 3004"/>
            <p:cNvSpPr>
              <a:spLocks noChangeArrowheads="1"/>
            </p:cNvSpPr>
            <p:nvPr/>
          </p:nvSpPr>
          <p:spPr bwMode="auto">
            <a:xfrm>
              <a:off x="4649788" y="32162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41" name="Picture 3005"/>
            <p:cNvPicPr>
              <a:picLocks noChangeAspect="1" noChangeArrowheads="1"/>
            </p:cNvPicPr>
            <p:nvPr/>
          </p:nvPicPr>
          <p:blipFill>
            <a:blip r:embed="rId62" cstate="print"/>
            <a:srcRect/>
            <a:stretch>
              <a:fillRect/>
            </a:stretch>
          </p:blipFill>
          <p:spPr bwMode="auto">
            <a:xfrm>
              <a:off x="4657725" y="32178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42" name="Rectangle 3006"/>
            <p:cNvSpPr>
              <a:spLocks noChangeArrowheads="1"/>
            </p:cNvSpPr>
            <p:nvPr/>
          </p:nvSpPr>
          <p:spPr bwMode="auto">
            <a:xfrm>
              <a:off x="4649788" y="32162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3" name="Rectangle 3007"/>
            <p:cNvSpPr>
              <a:spLocks noChangeArrowheads="1"/>
            </p:cNvSpPr>
            <p:nvPr/>
          </p:nvSpPr>
          <p:spPr bwMode="auto">
            <a:xfrm>
              <a:off x="4664075" y="3490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44" name="Picture 3008"/>
            <p:cNvPicPr>
              <a:picLocks noChangeAspect="1" noChangeArrowheads="1"/>
            </p:cNvPicPr>
            <p:nvPr/>
          </p:nvPicPr>
          <p:blipFill>
            <a:blip r:embed="rId63" cstate="print"/>
            <a:srcRect/>
            <a:stretch>
              <a:fillRect/>
            </a:stretch>
          </p:blipFill>
          <p:spPr bwMode="auto">
            <a:xfrm>
              <a:off x="4676775" y="34972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45" name="Rectangle 3009"/>
            <p:cNvSpPr>
              <a:spLocks noChangeArrowheads="1"/>
            </p:cNvSpPr>
            <p:nvPr/>
          </p:nvSpPr>
          <p:spPr bwMode="auto">
            <a:xfrm>
              <a:off x="4664075" y="3490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6" name="Rectangle 3010"/>
            <p:cNvSpPr>
              <a:spLocks noChangeArrowheads="1"/>
            </p:cNvSpPr>
            <p:nvPr/>
          </p:nvSpPr>
          <p:spPr bwMode="auto">
            <a:xfrm>
              <a:off x="4594225" y="3187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47" name="Picture 3011"/>
            <p:cNvPicPr>
              <a:picLocks noChangeAspect="1" noChangeArrowheads="1"/>
            </p:cNvPicPr>
            <p:nvPr/>
          </p:nvPicPr>
          <p:blipFill>
            <a:blip r:embed="rId64" cstate="print"/>
            <a:srcRect/>
            <a:stretch>
              <a:fillRect/>
            </a:stretch>
          </p:blipFill>
          <p:spPr bwMode="auto">
            <a:xfrm>
              <a:off x="4602163" y="32004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48" name="Rectangle 3012"/>
            <p:cNvSpPr>
              <a:spLocks noChangeArrowheads="1"/>
            </p:cNvSpPr>
            <p:nvPr/>
          </p:nvSpPr>
          <p:spPr bwMode="auto">
            <a:xfrm>
              <a:off x="4594225" y="31877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9" name="Rectangle 3013"/>
            <p:cNvSpPr>
              <a:spLocks noChangeArrowheads="1"/>
            </p:cNvSpPr>
            <p:nvPr/>
          </p:nvSpPr>
          <p:spPr bwMode="auto">
            <a:xfrm>
              <a:off x="4510088" y="2911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50" name="Picture 3014"/>
            <p:cNvPicPr>
              <a:picLocks noChangeAspect="1" noChangeArrowheads="1"/>
            </p:cNvPicPr>
            <p:nvPr/>
          </p:nvPicPr>
          <p:blipFill>
            <a:blip r:embed="rId65" cstate="print"/>
            <a:srcRect/>
            <a:stretch>
              <a:fillRect/>
            </a:stretch>
          </p:blipFill>
          <p:spPr bwMode="auto">
            <a:xfrm>
              <a:off x="4511675" y="29225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51" name="Rectangle 3015"/>
            <p:cNvSpPr>
              <a:spLocks noChangeArrowheads="1"/>
            </p:cNvSpPr>
            <p:nvPr/>
          </p:nvSpPr>
          <p:spPr bwMode="auto">
            <a:xfrm>
              <a:off x="4510088" y="2911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52" name="Rectangle 3016"/>
            <p:cNvSpPr>
              <a:spLocks noChangeArrowheads="1"/>
            </p:cNvSpPr>
            <p:nvPr/>
          </p:nvSpPr>
          <p:spPr bwMode="auto">
            <a:xfrm>
              <a:off x="4481513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53" name="Picture 3017"/>
            <p:cNvPicPr>
              <a:picLocks noChangeAspect="1" noChangeArrowheads="1"/>
            </p:cNvPicPr>
            <p:nvPr/>
          </p:nvPicPr>
          <p:blipFill>
            <a:blip r:embed="rId66" cstate="print"/>
            <a:srcRect/>
            <a:stretch>
              <a:fillRect/>
            </a:stretch>
          </p:blipFill>
          <p:spPr bwMode="auto">
            <a:xfrm>
              <a:off x="4487863" y="30019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54" name="Rectangle 3019"/>
            <p:cNvSpPr>
              <a:spLocks noChangeArrowheads="1"/>
            </p:cNvSpPr>
            <p:nvPr/>
          </p:nvSpPr>
          <p:spPr bwMode="auto">
            <a:xfrm>
              <a:off x="4481513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55" name="Rectangle 3020"/>
            <p:cNvSpPr>
              <a:spLocks noChangeArrowheads="1"/>
            </p:cNvSpPr>
            <p:nvPr/>
          </p:nvSpPr>
          <p:spPr bwMode="auto">
            <a:xfrm>
              <a:off x="4452938" y="294163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56" name="Picture 3021"/>
            <p:cNvPicPr>
              <a:picLocks noChangeAspect="1" noChangeArrowheads="1"/>
            </p:cNvPicPr>
            <p:nvPr/>
          </p:nvPicPr>
          <p:blipFill>
            <a:blip r:embed="rId67" cstate="print"/>
            <a:srcRect/>
            <a:stretch>
              <a:fillRect/>
            </a:stretch>
          </p:blipFill>
          <p:spPr bwMode="auto">
            <a:xfrm>
              <a:off x="4465638" y="2943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57" name="Rectangle 3022"/>
            <p:cNvSpPr>
              <a:spLocks noChangeArrowheads="1"/>
            </p:cNvSpPr>
            <p:nvPr/>
          </p:nvSpPr>
          <p:spPr bwMode="auto">
            <a:xfrm>
              <a:off x="4454526" y="29416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58" name="Rectangle 3023"/>
            <p:cNvSpPr>
              <a:spLocks noChangeArrowheads="1"/>
            </p:cNvSpPr>
            <p:nvPr/>
          </p:nvSpPr>
          <p:spPr bwMode="auto">
            <a:xfrm>
              <a:off x="4327526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59" name="Picture 3024"/>
            <p:cNvPicPr>
              <a:picLocks noChangeAspect="1" noChangeArrowheads="1"/>
            </p:cNvPicPr>
            <p:nvPr/>
          </p:nvPicPr>
          <p:blipFill>
            <a:blip r:embed="rId68" cstate="print"/>
            <a:srcRect/>
            <a:stretch>
              <a:fillRect/>
            </a:stretch>
          </p:blipFill>
          <p:spPr bwMode="auto">
            <a:xfrm>
              <a:off x="4327526" y="30083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60" name="Rectangle 3025"/>
            <p:cNvSpPr>
              <a:spLocks noChangeArrowheads="1"/>
            </p:cNvSpPr>
            <p:nvPr/>
          </p:nvSpPr>
          <p:spPr bwMode="auto">
            <a:xfrm>
              <a:off x="4327526" y="2998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61" name="Rectangle 3026"/>
            <p:cNvSpPr>
              <a:spLocks noChangeArrowheads="1"/>
            </p:cNvSpPr>
            <p:nvPr/>
          </p:nvSpPr>
          <p:spPr bwMode="auto">
            <a:xfrm>
              <a:off x="444023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62" name="Picture 3027"/>
            <p:cNvPicPr>
              <a:picLocks noChangeAspect="1" noChangeArrowheads="1"/>
            </p:cNvPicPr>
            <p:nvPr/>
          </p:nvPicPr>
          <p:blipFill>
            <a:blip r:embed="rId69" cstate="print"/>
            <a:srcRect/>
            <a:stretch>
              <a:fillRect/>
            </a:stretch>
          </p:blipFill>
          <p:spPr bwMode="auto">
            <a:xfrm>
              <a:off x="4443413" y="31829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63" name="Rectangle 3028"/>
            <p:cNvSpPr>
              <a:spLocks noChangeArrowheads="1"/>
            </p:cNvSpPr>
            <p:nvPr/>
          </p:nvSpPr>
          <p:spPr bwMode="auto">
            <a:xfrm>
              <a:off x="4440238" y="31734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64" name="Rectangle 3029"/>
            <p:cNvSpPr>
              <a:spLocks noChangeArrowheads="1"/>
            </p:cNvSpPr>
            <p:nvPr/>
          </p:nvSpPr>
          <p:spPr bwMode="auto">
            <a:xfrm>
              <a:off x="4495801" y="32019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65" name="Picture 3030"/>
            <p:cNvPicPr>
              <a:picLocks noChangeAspect="1" noChangeArrowheads="1"/>
            </p:cNvPicPr>
            <p:nvPr/>
          </p:nvPicPr>
          <p:blipFill>
            <a:blip r:embed="rId70" cstate="print"/>
            <a:srcRect/>
            <a:stretch>
              <a:fillRect/>
            </a:stretch>
          </p:blipFill>
          <p:spPr bwMode="auto">
            <a:xfrm>
              <a:off x="4497388" y="3213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66" name="Rectangle 3031"/>
            <p:cNvSpPr>
              <a:spLocks noChangeArrowheads="1"/>
            </p:cNvSpPr>
            <p:nvPr/>
          </p:nvSpPr>
          <p:spPr bwMode="auto">
            <a:xfrm>
              <a:off x="4495801" y="32019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67" name="Rectangle 3032"/>
            <p:cNvSpPr>
              <a:spLocks noChangeArrowheads="1"/>
            </p:cNvSpPr>
            <p:nvPr/>
          </p:nvSpPr>
          <p:spPr bwMode="auto">
            <a:xfrm>
              <a:off x="3765551" y="48815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68" name="Picture 3033"/>
            <p:cNvPicPr>
              <a:picLocks noChangeAspect="1" noChangeArrowheads="1"/>
            </p:cNvPicPr>
            <p:nvPr/>
          </p:nvPicPr>
          <p:blipFill>
            <a:blip r:embed="rId71" cstate="print"/>
            <a:srcRect/>
            <a:stretch>
              <a:fillRect/>
            </a:stretch>
          </p:blipFill>
          <p:spPr bwMode="auto">
            <a:xfrm>
              <a:off x="3767138" y="48926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69" name="Rectangle 3034"/>
            <p:cNvSpPr>
              <a:spLocks noChangeArrowheads="1"/>
            </p:cNvSpPr>
            <p:nvPr/>
          </p:nvSpPr>
          <p:spPr bwMode="auto">
            <a:xfrm>
              <a:off x="3765551" y="48815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0" name="Rectangle 3035"/>
            <p:cNvSpPr>
              <a:spLocks noChangeArrowheads="1"/>
            </p:cNvSpPr>
            <p:nvPr/>
          </p:nvSpPr>
          <p:spPr bwMode="auto">
            <a:xfrm>
              <a:off x="4159251" y="4808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71" name="Picture 3036"/>
            <p:cNvPicPr>
              <a:picLocks noChangeAspect="1" noChangeArrowheads="1"/>
            </p:cNvPicPr>
            <p:nvPr/>
          </p:nvPicPr>
          <p:blipFill>
            <a:blip r:embed="rId72" cstate="print"/>
            <a:srcRect/>
            <a:stretch>
              <a:fillRect/>
            </a:stretch>
          </p:blipFill>
          <p:spPr bwMode="auto">
            <a:xfrm>
              <a:off x="4167188" y="4814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72" name="Rectangle 3037"/>
            <p:cNvSpPr>
              <a:spLocks noChangeArrowheads="1"/>
            </p:cNvSpPr>
            <p:nvPr/>
          </p:nvSpPr>
          <p:spPr bwMode="auto">
            <a:xfrm>
              <a:off x="4159251" y="4808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3" name="Rectangle 3038"/>
            <p:cNvSpPr>
              <a:spLocks noChangeArrowheads="1"/>
            </p:cNvSpPr>
            <p:nvPr/>
          </p:nvSpPr>
          <p:spPr bwMode="auto">
            <a:xfrm>
              <a:off x="3976688" y="43608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74" name="Picture 3039"/>
            <p:cNvPicPr>
              <a:picLocks noChangeAspect="1" noChangeArrowheads="1"/>
            </p:cNvPicPr>
            <p:nvPr/>
          </p:nvPicPr>
          <p:blipFill>
            <a:blip r:embed="rId73" cstate="print"/>
            <a:srcRect/>
            <a:stretch>
              <a:fillRect/>
            </a:stretch>
          </p:blipFill>
          <p:spPr bwMode="auto">
            <a:xfrm>
              <a:off x="3981451" y="43656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75" name="Rectangle 3040"/>
            <p:cNvSpPr>
              <a:spLocks noChangeArrowheads="1"/>
            </p:cNvSpPr>
            <p:nvPr/>
          </p:nvSpPr>
          <p:spPr bwMode="auto">
            <a:xfrm>
              <a:off x="3976688" y="43608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6" name="Rectangle 3041"/>
            <p:cNvSpPr>
              <a:spLocks noChangeArrowheads="1"/>
            </p:cNvSpPr>
            <p:nvPr/>
          </p:nvSpPr>
          <p:spPr bwMode="auto">
            <a:xfrm>
              <a:off x="3667126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77" name="Picture 3042"/>
            <p:cNvPicPr>
              <a:picLocks noChangeAspect="1" noChangeArrowheads="1"/>
            </p:cNvPicPr>
            <p:nvPr/>
          </p:nvPicPr>
          <p:blipFill>
            <a:blip r:embed="rId74" cstate="print"/>
            <a:srcRect/>
            <a:stretch>
              <a:fillRect/>
            </a:stretch>
          </p:blipFill>
          <p:spPr bwMode="auto">
            <a:xfrm>
              <a:off x="3670301" y="40782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78" name="Rectangle 3043"/>
            <p:cNvSpPr>
              <a:spLocks noChangeArrowheads="1"/>
            </p:cNvSpPr>
            <p:nvPr/>
          </p:nvSpPr>
          <p:spPr bwMode="auto">
            <a:xfrm>
              <a:off x="3667126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9" name="Rectangle 3044"/>
            <p:cNvSpPr>
              <a:spLocks noChangeArrowheads="1"/>
            </p:cNvSpPr>
            <p:nvPr/>
          </p:nvSpPr>
          <p:spPr bwMode="auto">
            <a:xfrm>
              <a:off x="3779838" y="36655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80" name="Picture 3045"/>
            <p:cNvPicPr>
              <a:picLocks noChangeAspect="1" noChangeArrowheads="1"/>
            </p:cNvPicPr>
            <p:nvPr/>
          </p:nvPicPr>
          <p:blipFill>
            <a:blip r:embed="rId75" cstate="print"/>
            <a:srcRect/>
            <a:stretch>
              <a:fillRect/>
            </a:stretch>
          </p:blipFill>
          <p:spPr bwMode="auto">
            <a:xfrm>
              <a:off x="3779838" y="367665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81" name="Rectangle 3046"/>
            <p:cNvSpPr>
              <a:spLocks noChangeArrowheads="1"/>
            </p:cNvSpPr>
            <p:nvPr/>
          </p:nvSpPr>
          <p:spPr bwMode="auto">
            <a:xfrm>
              <a:off x="3779838" y="36655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82" name="Rectangle 3047"/>
            <p:cNvSpPr>
              <a:spLocks noChangeArrowheads="1"/>
            </p:cNvSpPr>
            <p:nvPr/>
          </p:nvSpPr>
          <p:spPr bwMode="auto">
            <a:xfrm>
              <a:off x="3919538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83" name="Picture 3048"/>
            <p:cNvPicPr>
              <a:picLocks noChangeAspect="1" noChangeArrowheads="1"/>
            </p:cNvPicPr>
            <p:nvPr/>
          </p:nvPicPr>
          <p:blipFill>
            <a:blip r:embed="rId76" cstate="print"/>
            <a:srcRect/>
            <a:stretch>
              <a:fillRect/>
            </a:stretch>
          </p:blipFill>
          <p:spPr bwMode="auto">
            <a:xfrm>
              <a:off x="3933826" y="42100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84" name="Rectangle 3049"/>
            <p:cNvSpPr>
              <a:spLocks noChangeArrowheads="1"/>
            </p:cNvSpPr>
            <p:nvPr/>
          </p:nvSpPr>
          <p:spPr bwMode="auto">
            <a:xfrm>
              <a:off x="3919538" y="420052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85" name="Rectangle 3050"/>
            <p:cNvSpPr>
              <a:spLocks noChangeArrowheads="1"/>
            </p:cNvSpPr>
            <p:nvPr/>
          </p:nvSpPr>
          <p:spPr bwMode="auto">
            <a:xfrm>
              <a:off x="4257676" y="4143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86" name="Picture 3051"/>
            <p:cNvPicPr>
              <a:picLocks noChangeAspect="1" noChangeArrowheads="1"/>
            </p:cNvPicPr>
            <p:nvPr/>
          </p:nvPicPr>
          <p:blipFill>
            <a:blip r:embed="rId77" cstate="print"/>
            <a:srcRect/>
            <a:stretch>
              <a:fillRect/>
            </a:stretch>
          </p:blipFill>
          <p:spPr bwMode="auto">
            <a:xfrm>
              <a:off x="4267201" y="41433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87" name="Rectangle 3052"/>
            <p:cNvSpPr>
              <a:spLocks noChangeArrowheads="1"/>
            </p:cNvSpPr>
            <p:nvPr/>
          </p:nvSpPr>
          <p:spPr bwMode="auto">
            <a:xfrm>
              <a:off x="4257676" y="41433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88" name="Rectangle 3053"/>
            <p:cNvSpPr>
              <a:spLocks noChangeArrowheads="1"/>
            </p:cNvSpPr>
            <p:nvPr/>
          </p:nvSpPr>
          <p:spPr bwMode="auto">
            <a:xfrm>
              <a:off x="3849688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89" name="Picture 3054"/>
            <p:cNvPicPr>
              <a:picLocks noChangeAspect="1" noChangeArrowheads="1"/>
            </p:cNvPicPr>
            <p:nvPr/>
          </p:nvPicPr>
          <p:blipFill>
            <a:blip r:embed="rId78" cstate="print"/>
            <a:srcRect/>
            <a:stretch>
              <a:fillRect/>
            </a:stretch>
          </p:blipFill>
          <p:spPr bwMode="auto">
            <a:xfrm>
              <a:off x="3859213" y="40751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90" name="Rectangle 3055"/>
            <p:cNvSpPr>
              <a:spLocks noChangeArrowheads="1"/>
            </p:cNvSpPr>
            <p:nvPr/>
          </p:nvSpPr>
          <p:spPr bwMode="auto">
            <a:xfrm>
              <a:off x="3849688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91" name="Rectangle 3056"/>
            <p:cNvSpPr>
              <a:spLocks noChangeArrowheads="1"/>
            </p:cNvSpPr>
            <p:nvPr/>
          </p:nvSpPr>
          <p:spPr bwMode="auto">
            <a:xfrm>
              <a:off x="3371851" y="4098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92" name="Picture 3057"/>
            <p:cNvPicPr>
              <a:picLocks noChangeAspect="1" noChangeArrowheads="1"/>
            </p:cNvPicPr>
            <p:nvPr/>
          </p:nvPicPr>
          <p:blipFill>
            <a:blip r:embed="rId79" cstate="print"/>
            <a:srcRect/>
            <a:stretch>
              <a:fillRect/>
            </a:stretch>
          </p:blipFill>
          <p:spPr bwMode="auto">
            <a:xfrm>
              <a:off x="3378201" y="41116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93" name="Rectangle 3058"/>
            <p:cNvSpPr>
              <a:spLocks noChangeArrowheads="1"/>
            </p:cNvSpPr>
            <p:nvPr/>
          </p:nvSpPr>
          <p:spPr bwMode="auto">
            <a:xfrm>
              <a:off x="3371851" y="4098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94" name="Rectangle 3059"/>
            <p:cNvSpPr>
              <a:spLocks noChangeArrowheads="1"/>
            </p:cNvSpPr>
            <p:nvPr/>
          </p:nvSpPr>
          <p:spPr bwMode="auto">
            <a:xfrm>
              <a:off x="3597276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95" name="Picture 3060"/>
            <p:cNvPicPr>
              <a:picLocks noChangeAspect="1" noChangeArrowheads="1"/>
            </p:cNvPicPr>
            <p:nvPr/>
          </p:nvPicPr>
          <p:blipFill>
            <a:blip r:embed="rId80" cstate="print"/>
            <a:srcRect/>
            <a:stretch>
              <a:fillRect/>
            </a:stretch>
          </p:blipFill>
          <p:spPr bwMode="auto">
            <a:xfrm>
              <a:off x="3606801" y="41386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96" name="Rectangle 3061"/>
            <p:cNvSpPr>
              <a:spLocks noChangeArrowheads="1"/>
            </p:cNvSpPr>
            <p:nvPr/>
          </p:nvSpPr>
          <p:spPr bwMode="auto">
            <a:xfrm>
              <a:off x="3597276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97" name="Rectangle 3062"/>
            <p:cNvSpPr>
              <a:spLocks noChangeArrowheads="1"/>
            </p:cNvSpPr>
            <p:nvPr/>
          </p:nvSpPr>
          <p:spPr bwMode="auto">
            <a:xfrm>
              <a:off x="3302001" y="3433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1998" name="Picture 3063"/>
            <p:cNvPicPr>
              <a:picLocks noChangeAspect="1" noChangeArrowheads="1"/>
            </p:cNvPicPr>
            <p:nvPr/>
          </p:nvPicPr>
          <p:blipFill>
            <a:blip r:embed="rId81" cstate="print"/>
            <a:srcRect/>
            <a:stretch>
              <a:fillRect/>
            </a:stretch>
          </p:blipFill>
          <p:spPr bwMode="auto">
            <a:xfrm>
              <a:off x="3311526" y="34369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1999" name="Rectangle 3064"/>
            <p:cNvSpPr>
              <a:spLocks noChangeArrowheads="1"/>
            </p:cNvSpPr>
            <p:nvPr/>
          </p:nvSpPr>
          <p:spPr bwMode="auto">
            <a:xfrm>
              <a:off x="3302001" y="3433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0" name="Rectangle 3065"/>
            <p:cNvSpPr>
              <a:spLocks noChangeArrowheads="1"/>
            </p:cNvSpPr>
            <p:nvPr/>
          </p:nvSpPr>
          <p:spPr bwMode="auto">
            <a:xfrm>
              <a:off x="3429001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01" name="Picture 3066"/>
            <p:cNvPicPr>
              <a:picLocks noChangeAspect="1" noChangeArrowheads="1"/>
            </p:cNvPicPr>
            <p:nvPr/>
          </p:nvPicPr>
          <p:blipFill>
            <a:blip r:embed="rId82" cstate="print"/>
            <a:srcRect/>
            <a:stretch>
              <a:fillRect/>
            </a:stretch>
          </p:blipFill>
          <p:spPr bwMode="auto">
            <a:xfrm>
              <a:off x="3440113" y="44656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02" name="Rectangle 3067"/>
            <p:cNvSpPr>
              <a:spLocks noChangeArrowheads="1"/>
            </p:cNvSpPr>
            <p:nvPr/>
          </p:nvSpPr>
          <p:spPr bwMode="auto">
            <a:xfrm>
              <a:off x="3429001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3" name="Rectangle 3068"/>
            <p:cNvSpPr>
              <a:spLocks noChangeArrowheads="1"/>
            </p:cNvSpPr>
            <p:nvPr/>
          </p:nvSpPr>
          <p:spPr bwMode="auto">
            <a:xfrm>
              <a:off x="4284663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04" name="Picture 3069"/>
            <p:cNvPicPr>
              <a:picLocks noChangeAspect="1" noChangeArrowheads="1"/>
            </p:cNvPicPr>
            <p:nvPr/>
          </p:nvPicPr>
          <p:blipFill>
            <a:blip r:embed="rId83" cstate="print"/>
            <a:srcRect/>
            <a:stretch>
              <a:fillRect/>
            </a:stretch>
          </p:blipFill>
          <p:spPr bwMode="auto">
            <a:xfrm>
              <a:off x="4284663" y="41354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05" name="Rectangle 3070"/>
            <p:cNvSpPr>
              <a:spLocks noChangeArrowheads="1"/>
            </p:cNvSpPr>
            <p:nvPr/>
          </p:nvSpPr>
          <p:spPr bwMode="auto">
            <a:xfrm>
              <a:off x="4284663" y="41290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6" name="Rectangle 3071"/>
            <p:cNvSpPr>
              <a:spLocks noChangeArrowheads="1"/>
            </p:cNvSpPr>
            <p:nvPr/>
          </p:nvSpPr>
          <p:spPr bwMode="auto">
            <a:xfrm>
              <a:off x="3527426" y="4664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07" name="Picture 3072"/>
            <p:cNvPicPr>
              <a:picLocks noChangeAspect="1" noChangeArrowheads="1"/>
            </p:cNvPicPr>
            <p:nvPr/>
          </p:nvPicPr>
          <p:blipFill>
            <a:blip r:embed="rId84" cstate="print"/>
            <a:srcRect/>
            <a:stretch>
              <a:fillRect/>
            </a:stretch>
          </p:blipFill>
          <p:spPr bwMode="auto">
            <a:xfrm>
              <a:off x="3530601" y="46720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08" name="Rectangle 3073"/>
            <p:cNvSpPr>
              <a:spLocks noChangeArrowheads="1"/>
            </p:cNvSpPr>
            <p:nvPr/>
          </p:nvSpPr>
          <p:spPr bwMode="auto">
            <a:xfrm>
              <a:off x="3527426" y="4664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9" name="Rectangle 3074"/>
            <p:cNvSpPr>
              <a:spLocks noChangeArrowheads="1"/>
            </p:cNvSpPr>
            <p:nvPr/>
          </p:nvSpPr>
          <p:spPr bwMode="auto">
            <a:xfrm>
              <a:off x="3582988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10" name="Picture 3075"/>
            <p:cNvPicPr>
              <a:picLocks noChangeAspect="1" noChangeArrowheads="1"/>
            </p:cNvPicPr>
            <p:nvPr/>
          </p:nvPicPr>
          <p:blipFill>
            <a:blip r:embed="rId85" cstate="print"/>
            <a:srcRect/>
            <a:stretch>
              <a:fillRect/>
            </a:stretch>
          </p:blipFill>
          <p:spPr bwMode="auto">
            <a:xfrm>
              <a:off x="3582988" y="45688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11" name="Rectangle 3076"/>
            <p:cNvSpPr>
              <a:spLocks noChangeArrowheads="1"/>
            </p:cNvSpPr>
            <p:nvPr/>
          </p:nvSpPr>
          <p:spPr bwMode="auto">
            <a:xfrm>
              <a:off x="3582988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12" name="Rectangle 3077"/>
            <p:cNvSpPr>
              <a:spLocks noChangeArrowheads="1"/>
            </p:cNvSpPr>
            <p:nvPr/>
          </p:nvSpPr>
          <p:spPr bwMode="auto">
            <a:xfrm>
              <a:off x="3625851" y="46069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13" name="Picture 3078"/>
            <p:cNvPicPr>
              <a:picLocks noChangeAspect="1" noChangeArrowheads="1"/>
            </p:cNvPicPr>
            <p:nvPr/>
          </p:nvPicPr>
          <p:blipFill>
            <a:blip r:embed="rId86" cstate="print"/>
            <a:srcRect/>
            <a:stretch>
              <a:fillRect/>
            </a:stretch>
          </p:blipFill>
          <p:spPr bwMode="auto">
            <a:xfrm>
              <a:off x="3632201" y="46101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14" name="Rectangle 3079"/>
            <p:cNvSpPr>
              <a:spLocks noChangeArrowheads="1"/>
            </p:cNvSpPr>
            <p:nvPr/>
          </p:nvSpPr>
          <p:spPr bwMode="auto">
            <a:xfrm>
              <a:off x="3625851" y="46069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15" name="Rectangle 3080"/>
            <p:cNvSpPr>
              <a:spLocks noChangeArrowheads="1"/>
            </p:cNvSpPr>
            <p:nvPr/>
          </p:nvSpPr>
          <p:spPr bwMode="auto">
            <a:xfrm>
              <a:off x="3779838" y="40132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16" name="Picture 3081"/>
            <p:cNvPicPr>
              <a:picLocks noChangeAspect="1" noChangeArrowheads="1"/>
            </p:cNvPicPr>
            <p:nvPr/>
          </p:nvPicPr>
          <p:blipFill>
            <a:blip r:embed="rId87" cstate="print"/>
            <a:srcRect/>
            <a:stretch>
              <a:fillRect/>
            </a:stretch>
          </p:blipFill>
          <p:spPr bwMode="auto">
            <a:xfrm>
              <a:off x="3784601" y="40132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17" name="Rectangle 3082"/>
            <p:cNvSpPr>
              <a:spLocks noChangeArrowheads="1"/>
            </p:cNvSpPr>
            <p:nvPr/>
          </p:nvSpPr>
          <p:spPr bwMode="auto">
            <a:xfrm>
              <a:off x="3779838" y="40132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18" name="Rectangle 3083"/>
            <p:cNvSpPr>
              <a:spLocks noChangeArrowheads="1"/>
            </p:cNvSpPr>
            <p:nvPr/>
          </p:nvSpPr>
          <p:spPr bwMode="auto">
            <a:xfrm>
              <a:off x="3667126" y="41576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19" name="Picture 3084"/>
            <p:cNvPicPr>
              <a:picLocks noChangeAspect="1" noChangeArrowheads="1"/>
            </p:cNvPicPr>
            <p:nvPr/>
          </p:nvPicPr>
          <p:blipFill>
            <a:blip r:embed="rId88" cstate="print"/>
            <a:srcRect/>
            <a:stretch>
              <a:fillRect/>
            </a:stretch>
          </p:blipFill>
          <p:spPr bwMode="auto">
            <a:xfrm>
              <a:off x="3678238" y="41640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20" name="Rectangle 3085"/>
            <p:cNvSpPr>
              <a:spLocks noChangeArrowheads="1"/>
            </p:cNvSpPr>
            <p:nvPr/>
          </p:nvSpPr>
          <p:spPr bwMode="auto">
            <a:xfrm>
              <a:off x="3667126" y="41576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21" name="Rectangle 3086"/>
            <p:cNvSpPr>
              <a:spLocks noChangeArrowheads="1"/>
            </p:cNvSpPr>
            <p:nvPr/>
          </p:nvSpPr>
          <p:spPr bwMode="auto">
            <a:xfrm>
              <a:off x="3821113" y="38671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22" name="Picture 3087"/>
            <p:cNvPicPr>
              <a:picLocks noChangeAspect="1" noChangeArrowheads="1"/>
            </p:cNvPicPr>
            <p:nvPr/>
          </p:nvPicPr>
          <p:blipFill>
            <a:blip r:embed="rId89" cstate="print"/>
            <a:srcRect/>
            <a:stretch>
              <a:fillRect/>
            </a:stretch>
          </p:blipFill>
          <p:spPr bwMode="auto">
            <a:xfrm>
              <a:off x="3827463" y="38687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23" name="Rectangle 3088"/>
            <p:cNvSpPr>
              <a:spLocks noChangeArrowheads="1"/>
            </p:cNvSpPr>
            <p:nvPr/>
          </p:nvSpPr>
          <p:spPr bwMode="auto">
            <a:xfrm>
              <a:off x="3821113" y="386715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24" name="Rectangle 3089"/>
            <p:cNvSpPr>
              <a:spLocks noChangeArrowheads="1"/>
            </p:cNvSpPr>
            <p:nvPr/>
          </p:nvSpPr>
          <p:spPr bwMode="auto">
            <a:xfrm>
              <a:off x="4270376" y="331787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25" name="Picture 3090"/>
            <p:cNvPicPr>
              <a:picLocks noChangeAspect="1" noChangeArrowheads="1"/>
            </p:cNvPicPr>
            <p:nvPr/>
          </p:nvPicPr>
          <p:blipFill>
            <a:blip r:embed="rId90" cstate="print"/>
            <a:srcRect/>
            <a:stretch>
              <a:fillRect/>
            </a:stretch>
          </p:blipFill>
          <p:spPr bwMode="auto">
            <a:xfrm>
              <a:off x="4271963" y="33258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26" name="Rectangle 3091"/>
            <p:cNvSpPr>
              <a:spLocks noChangeArrowheads="1"/>
            </p:cNvSpPr>
            <p:nvPr/>
          </p:nvSpPr>
          <p:spPr bwMode="auto">
            <a:xfrm>
              <a:off x="4271963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27" name="Rectangle 3092"/>
            <p:cNvSpPr>
              <a:spLocks noChangeArrowheads="1"/>
            </p:cNvSpPr>
            <p:nvPr/>
          </p:nvSpPr>
          <p:spPr bwMode="auto">
            <a:xfrm>
              <a:off x="5268913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28" name="Picture 3093"/>
            <p:cNvPicPr>
              <a:picLocks noChangeAspect="1" noChangeArrowheads="1"/>
            </p:cNvPicPr>
            <p:nvPr/>
          </p:nvPicPr>
          <p:blipFill>
            <a:blip r:embed="rId91" cstate="print"/>
            <a:srcRect/>
            <a:stretch>
              <a:fillRect/>
            </a:stretch>
          </p:blipFill>
          <p:spPr bwMode="auto">
            <a:xfrm>
              <a:off x="5270501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29" name="Rectangle 3094"/>
            <p:cNvSpPr>
              <a:spLocks noChangeArrowheads="1"/>
            </p:cNvSpPr>
            <p:nvPr/>
          </p:nvSpPr>
          <p:spPr bwMode="auto">
            <a:xfrm>
              <a:off x="5268913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0" name="Rectangle 3095"/>
            <p:cNvSpPr>
              <a:spLocks noChangeArrowheads="1"/>
            </p:cNvSpPr>
            <p:nvPr/>
          </p:nvSpPr>
          <p:spPr bwMode="auto">
            <a:xfrm>
              <a:off x="4916488" y="39258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31" name="Picture 3096"/>
            <p:cNvPicPr>
              <a:picLocks noChangeAspect="1" noChangeArrowheads="1"/>
            </p:cNvPicPr>
            <p:nvPr/>
          </p:nvPicPr>
          <p:blipFill>
            <a:blip r:embed="rId92" cstate="print"/>
            <a:srcRect/>
            <a:stretch>
              <a:fillRect/>
            </a:stretch>
          </p:blipFill>
          <p:spPr bwMode="auto">
            <a:xfrm>
              <a:off x="4926013" y="39322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32" name="Rectangle 3097"/>
            <p:cNvSpPr>
              <a:spLocks noChangeArrowheads="1"/>
            </p:cNvSpPr>
            <p:nvPr/>
          </p:nvSpPr>
          <p:spPr bwMode="auto">
            <a:xfrm>
              <a:off x="4916488" y="39258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3" name="Rectangle 3098"/>
            <p:cNvSpPr>
              <a:spLocks noChangeArrowheads="1"/>
            </p:cNvSpPr>
            <p:nvPr/>
          </p:nvSpPr>
          <p:spPr bwMode="auto">
            <a:xfrm>
              <a:off x="3863976" y="22463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34" name="Picture 3099"/>
            <p:cNvPicPr>
              <a:picLocks noChangeAspect="1" noChangeArrowheads="1"/>
            </p:cNvPicPr>
            <p:nvPr/>
          </p:nvPicPr>
          <p:blipFill>
            <a:blip r:embed="rId93" cstate="print"/>
            <a:srcRect/>
            <a:stretch>
              <a:fillRect/>
            </a:stretch>
          </p:blipFill>
          <p:spPr bwMode="auto">
            <a:xfrm>
              <a:off x="3863976" y="22590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35" name="Rectangle 3100"/>
            <p:cNvSpPr>
              <a:spLocks noChangeArrowheads="1"/>
            </p:cNvSpPr>
            <p:nvPr/>
          </p:nvSpPr>
          <p:spPr bwMode="auto">
            <a:xfrm>
              <a:off x="3863976" y="22463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6" name="Rectangle 3101"/>
            <p:cNvSpPr>
              <a:spLocks noChangeArrowheads="1"/>
            </p:cNvSpPr>
            <p:nvPr/>
          </p:nvSpPr>
          <p:spPr bwMode="auto">
            <a:xfrm>
              <a:off x="4060826" y="2000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37" name="Picture 3102"/>
            <p:cNvPicPr>
              <a:picLocks noChangeAspect="1" noChangeArrowheads="1"/>
            </p:cNvPicPr>
            <p:nvPr/>
          </p:nvPicPr>
          <p:blipFill>
            <a:blip r:embed="rId94" cstate="print"/>
            <a:srcRect/>
            <a:stretch>
              <a:fillRect/>
            </a:stretch>
          </p:blipFill>
          <p:spPr bwMode="auto">
            <a:xfrm>
              <a:off x="4070351" y="2000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38" name="Rectangle 3103"/>
            <p:cNvSpPr>
              <a:spLocks noChangeArrowheads="1"/>
            </p:cNvSpPr>
            <p:nvPr/>
          </p:nvSpPr>
          <p:spPr bwMode="auto">
            <a:xfrm>
              <a:off x="4060826" y="2000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9" name="Rectangle 3104"/>
            <p:cNvSpPr>
              <a:spLocks noChangeArrowheads="1"/>
            </p:cNvSpPr>
            <p:nvPr/>
          </p:nvSpPr>
          <p:spPr bwMode="auto">
            <a:xfrm>
              <a:off x="3808413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40" name="Picture 3105"/>
            <p:cNvPicPr>
              <a:picLocks noChangeAspect="1" noChangeArrowheads="1"/>
            </p:cNvPicPr>
            <p:nvPr/>
          </p:nvPicPr>
          <p:blipFill>
            <a:blip r:embed="rId95" cstate="print"/>
            <a:srcRect/>
            <a:stretch>
              <a:fillRect/>
            </a:stretch>
          </p:blipFill>
          <p:spPr bwMode="auto">
            <a:xfrm>
              <a:off x="3816351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41" name="Rectangle 3106"/>
            <p:cNvSpPr>
              <a:spLocks noChangeArrowheads="1"/>
            </p:cNvSpPr>
            <p:nvPr/>
          </p:nvSpPr>
          <p:spPr bwMode="auto">
            <a:xfrm>
              <a:off x="3808413" y="23907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42" name="Rectangle 3107"/>
            <p:cNvSpPr>
              <a:spLocks noChangeArrowheads="1"/>
            </p:cNvSpPr>
            <p:nvPr/>
          </p:nvSpPr>
          <p:spPr bwMode="auto">
            <a:xfrm>
              <a:off x="3808413" y="2144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43" name="Picture 3108"/>
            <p:cNvPicPr>
              <a:picLocks noChangeAspect="1" noChangeArrowheads="1"/>
            </p:cNvPicPr>
            <p:nvPr/>
          </p:nvPicPr>
          <p:blipFill>
            <a:blip r:embed="rId96" cstate="print"/>
            <a:srcRect/>
            <a:stretch>
              <a:fillRect/>
            </a:stretch>
          </p:blipFill>
          <p:spPr bwMode="auto">
            <a:xfrm>
              <a:off x="3816351" y="215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44" name="Rectangle 3109"/>
            <p:cNvSpPr>
              <a:spLocks noChangeArrowheads="1"/>
            </p:cNvSpPr>
            <p:nvPr/>
          </p:nvSpPr>
          <p:spPr bwMode="auto">
            <a:xfrm>
              <a:off x="3808413" y="2144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45" name="Rectangle 3110"/>
            <p:cNvSpPr>
              <a:spLocks noChangeArrowheads="1"/>
            </p:cNvSpPr>
            <p:nvPr/>
          </p:nvSpPr>
          <p:spPr bwMode="auto">
            <a:xfrm>
              <a:off x="3386138" y="3389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46" name="Picture 3111"/>
            <p:cNvPicPr>
              <a:picLocks noChangeAspect="1" noChangeArrowheads="1"/>
            </p:cNvPicPr>
            <p:nvPr/>
          </p:nvPicPr>
          <p:blipFill>
            <a:blip r:embed="rId97" cstate="print"/>
            <a:srcRect/>
            <a:stretch>
              <a:fillRect/>
            </a:stretch>
          </p:blipFill>
          <p:spPr bwMode="auto">
            <a:xfrm>
              <a:off x="3395663" y="33988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47" name="Rectangle 3112"/>
            <p:cNvSpPr>
              <a:spLocks noChangeArrowheads="1"/>
            </p:cNvSpPr>
            <p:nvPr/>
          </p:nvSpPr>
          <p:spPr bwMode="auto">
            <a:xfrm>
              <a:off x="3386138" y="3389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48" name="Rectangle 3113"/>
            <p:cNvSpPr>
              <a:spLocks noChangeArrowheads="1"/>
            </p:cNvSpPr>
            <p:nvPr/>
          </p:nvSpPr>
          <p:spPr bwMode="auto">
            <a:xfrm>
              <a:off x="3976688" y="35210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49" name="Picture 3114"/>
            <p:cNvPicPr>
              <a:picLocks noChangeAspect="1" noChangeArrowheads="1"/>
            </p:cNvPicPr>
            <p:nvPr/>
          </p:nvPicPr>
          <p:blipFill>
            <a:blip r:embed="rId98" cstate="print"/>
            <a:srcRect/>
            <a:stretch>
              <a:fillRect/>
            </a:stretch>
          </p:blipFill>
          <p:spPr bwMode="auto">
            <a:xfrm>
              <a:off x="3984626" y="35226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50" name="Rectangle 3115"/>
            <p:cNvSpPr>
              <a:spLocks noChangeArrowheads="1"/>
            </p:cNvSpPr>
            <p:nvPr/>
          </p:nvSpPr>
          <p:spPr bwMode="auto">
            <a:xfrm>
              <a:off x="3976688" y="35210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51" name="Rectangle 3116"/>
            <p:cNvSpPr>
              <a:spLocks noChangeArrowheads="1"/>
            </p:cNvSpPr>
            <p:nvPr/>
          </p:nvSpPr>
          <p:spPr bwMode="auto">
            <a:xfrm>
              <a:off x="3414713" y="1754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52" name="Picture 3117"/>
            <p:cNvPicPr>
              <a:picLocks noChangeAspect="1" noChangeArrowheads="1"/>
            </p:cNvPicPr>
            <p:nvPr/>
          </p:nvPicPr>
          <p:blipFill>
            <a:blip r:embed="rId99" cstate="print"/>
            <a:srcRect/>
            <a:stretch>
              <a:fillRect/>
            </a:stretch>
          </p:blipFill>
          <p:spPr bwMode="auto">
            <a:xfrm>
              <a:off x="3424238" y="176688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53" name="Rectangle 3118"/>
            <p:cNvSpPr>
              <a:spLocks noChangeArrowheads="1"/>
            </p:cNvSpPr>
            <p:nvPr/>
          </p:nvSpPr>
          <p:spPr bwMode="auto">
            <a:xfrm>
              <a:off x="3414713" y="1754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0" name="Rectangle 3125"/>
            <p:cNvSpPr>
              <a:spLocks noChangeArrowheads="1"/>
            </p:cNvSpPr>
            <p:nvPr/>
          </p:nvSpPr>
          <p:spPr bwMode="auto">
            <a:xfrm>
              <a:off x="3765551" y="2173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61" name="Picture 3126"/>
            <p:cNvPicPr>
              <a:picLocks noChangeAspect="1" noChangeArrowheads="1"/>
            </p:cNvPicPr>
            <p:nvPr/>
          </p:nvPicPr>
          <p:blipFill>
            <a:blip r:embed="rId100" cstate="print"/>
            <a:srcRect/>
            <a:stretch>
              <a:fillRect/>
            </a:stretch>
          </p:blipFill>
          <p:spPr bwMode="auto">
            <a:xfrm>
              <a:off x="3768726" y="2184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62" name="Rectangle 3127"/>
            <p:cNvSpPr>
              <a:spLocks noChangeArrowheads="1"/>
            </p:cNvSpPr>
            <p:nvPr/>
          </p:nvSpPr>
          <p:spPr bwMode="auto">
            <a:xfrm>
              <a:off x="3765551" y="2173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3" name="Rectangle 3128"/>
            <p:cNvSpPr>
              <a:spLocks noChangeArrowheads="1"/>
            </p:cNvSpPr>
            <p:nvPr/>
          </p:nvSpPr>
          <p:spPr bwMode="auto">
            <a:xfrm>
              <a:off x="3273426" y="308610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64" name="Picture 3129"/>
            <p:cNvPicPr>
              <a:picLocks noChangeAspect="1" noChangeArrowheads="1"/>
            </p:cNvPicPr>
            <p:nvPr/>
          </p:nvPicPr>
          <p:blipFill>
            <a:blip r:embed="rId101" cstate="print"/>
            <a:srcRect/>
            <a:stretch>
              <a:fillRect/>
            </a:stretch>
          </p:blipFill>
          <p:spPr bwMode="auto">
            <a:xfrm>
              <a:off x="3286126" y="30861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65" name="Rectangle 3130"/>
            <p:cNvSpPr>
              <a:spLocks noChangeArrowheads="1"/>
            </p:cNvSpPr>
            <p:nvPr/>
          </p:nvSpPr>
          <p:spPr bwMode="auto">
            <a:xfrm>
              <a:off x="3273426" y="3086100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6" name="Rectangle 3131"/>
            <p:cNvSpPr>
              <a:spLocks noChangeArrowheads="1"/>
            </p:cNvSpPr>
            <p:nvPr/>
          </p:nvSpPr>
          <p:spPr bwMode="auto">
            <a:xfrm>
              <a:off x="3175001" y="25352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67" name="Picture 3132"/>
            <p:cNvPicPr>
              <a:picLocks noChangeAspect="1" noChangeArrowheads="1"/>
            </p:cNvPicPr>
            <p:nvPr/>
          </p:nvPicPr>
          <p:blipFill>
            <a:blip r:embed="rId102" cstate="print"/>
            <a:srcRect/>
            <a:stretch>
              <a:fillRect/>
            </a:stretch>
          </p:blipFill>
          <p:spPr bwMode="auto">
            <a:xfrm>
              <a:off x="3181351" y="25400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68" name="Rectangle 3133"/>
            <p:cNvSpPr>
              <a:spLocks noChangeArrowheads="1"/>
            </p:cNvSpPr>
            <p:nvPr/>
          </p:nvSpPr>
          <p:spPr bwMode="auto">
            <a:xfrm>
              <a:off x="3175001" y="25352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9" name="Rectangle 3134"/>
            <p:cNvSpPr>
              <a:spLocks noChangeArrowheads="1"/>
            </p:cNvSpPr>
            <p:nvPr/>
          </p:nvSpPr>
          <p:spPr bwMode="auto">
            <a:xfrm>
              <a:off x="3189288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70" name="Picture 3135"/>
            <p:cNvPicPr>
              <a:picLocks noChangeAspect="1" noChangeArrowheads="1"/>
            </p:cNvPicPr>
            <p:nvPr/>
          </p:nvPicPr>
          <p:blipFill>
            <a:blip r:embed="rId103" cstate="print"/>
            <a:srcRect/>
            <a:stretch>
              <a:fillRect/>
            </a:stretch>
          </p:blipFill>
          <p:spPr bwMode="auto">
            <a:xfrm>
              <a:off x="3200401" y="3325813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71" name="Rectangle 3136"/>
            <p:cNvSpPr>
              <a:spLocks noChangeArrowheads="1"/>
            </p:cNvSpPr>
            <p:nvPr/>
          </p:nvSpPr>
          <p:spPr bwMode="auto">
            <a:xfrm>
              <a:off x="3189288" y="3317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72" name="Rectangle 3137"/>
            <p:cNvSpPr>
              <a:spLocks noChangeArrowheads="1"/>
            </p:cNvSpPr>
            <p:nvPr/>
          </p:nvSpPr>
          <p:spPr bwMode="auto">
            <a:xfrm>
              <a:off x="4524376" y="2636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73" name="Picture 3138"/>
            <p:cNvPicPr>
              <a:picLocks noChangeAspect="1" noChangeArrowheads="1"/>
            </p:cNvPicPr>
            <p:nvPr/>
          </p:nvPicPr>
          <p:blipFill>
            <a:blip r:embed="rId104" cstate="print"/>
            <a:srcRect/>
            <a:stretch>
              <a:fillRect/>
            </a:stretch>
          </p:blipFill>
          <p:spPr bwMode="auto">
            <a:xfrm>
              <a:off x="4527551" y="2636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74" name="Rectangle 3139"/>
            <p:cNvSpPr>
              <a:spLocks noChangeArrowheads="1"/>
            </p:cNvSpPr>
            <p:nvPr/>
          </p:nvSpPr>
          <p:spPr bwMode="auto">
            <a:xfrm>
              <a:off x="4524376" y="2636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75" name="Rectangle 3140"/>
            <p:cNvSpPr>
              <a:spLocks noChangeArrowheads="1"/>
            </p:cNvSpPr>
            <p:nvPr/>
          </p:nvSpPr>
          <p:spPr bwMode="auto">
            <a:xfrm>
              <a:off x="4692651" y="31146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76" name="Picture 3141"/>
            <p:cNvPicPr>
              <a:picLocks noChangeAspect="1" noChangeArrowheads="1"/>
            </p:cNvPicPr>
            <p:nvPr/>
          </p:nvPicPr>
          <p:blipFill>
            <a:blip r:embed="rId105" cstate="print"/>
            <a:srcRect/>
            <a:stretch>
              <a:fillRect/>
            </a:stretch>
          </p:blipFill>
          <p:spPr bwMode="auto">
            <a:xfrm>
              <a:off x="4695826" y="3121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77" name="Rectangle 3142"/>
            <p:cNvSpPr>
              <a:spLocks noChangeArrowheads="1"/>
            </p:cNvSpPr>
            <p:nvPr/>
          </p:nvSpPr>
          <p:spPr bwMode="auto">
            <a:xfrm>
              <a:off x="4692651" y="31146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78" name="Rectangle 3143"/>
            <p:cNvSpPr>
              <a:spLocks noChangeArrowheads="1"/>
            </p:cNvSpPr>
            <p:nvPr/>
          </p:nvSpPr>
          <p:spPr bwMode="auto">
            <a:xfrm>
              <a:off x="3765551" y="3244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79" name="Picture 3144"/>
            <p:cNvPicPr>
              <a:picLocks noChangeAspect="1" noChangeArrowheads="1"/>
            </p:cNvPicPr>
            <p:nvPr/>
          </p:nvPicPr>
          <p:blipFill>
            <a:blip r:embed="rId106" cstate="print"/>
            <a:srcRect/>
            <a:stretch>
              <a:fillRect/>
            </a:stretch>
          </p:blipFill>
          <p:spPr bwMode="auto">
            <a:xfrm>
              <a:off x="3767138" y="32480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80" name="Rectangle 3145"/>
            <p:cNvSpPr>
              <a:spLocks noChangeArrowheads="1"/>
            </p:cNvSpPr>
            <p:nvPr/>
          </p:nvSpPr>
          <p:spPr bwMode="auto">
            <a:xfrm>
              <a:off x="3765551" y="3244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81" name="Rectangle 3146"/>
            <p:cNvSpPr>
              <a:spLocks noChangeArrowheads="1"/>
            </p:cNvSpPr>
            <p:nvPr/>
          </p:nvSpPr>
          <p:spPr bwMode="auto">
            <a:xfrm>
              <a:off x="3878263" y="3405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82" name="Picture 3147"/>
            <p:cNvPicPr>
              <a:picLocks noChangeAspect="1" noChangeArrowheads="1"/>
            </p:cNvPicPr>
            <p:nvPr/>
          </p:nvPicPr>
          <p:blipFill>
            <a:blip r:embed="rId107" cstate="print"/>
            <a:srcRect/>
            <a:stretch>
              <a:fillRect/>
            </a:stretch>
          </p:blipFill>
          <p:spPr bwMode="auto">
            <a:xfrm>
              <a:off x="3883026" y="3405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83" name="Rectangle 3148"/>
            <p:cNvSpPr>
              <a:spLocks noChangeArrowheads="1"/>
            </p:cNvSpPr>
            <p:nvPr/>
          </p:nvSpPr>
          <p:spPr bwMode="auto">
            <a:xfrm>
              <a:off x="3878263" y="34051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84" name="Rectangle 3149"/>
            <p:cNvSpPr>
              <a:spLocks noChangeArrowheads="1"/>
            </p:cNvSpPr>
            <p:nvPr/>
          </p:nvSpPr>
          <p:spPr bwMode="auto">
            <a:xfrm>
              <a:off x="4524376" y="3490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85" name="Picture 3150"/>
            <p:cNvPicPr>
              <a:picLocks noChangeAspect="1" noChangeArrowheads="1"/>
            </p:cNvPicPr>
            <p:nvPr/>
          </p:nvPicPr>
          <p:blipFill>
            <a:blip r:embed="rId108" cstate="print"/>
            <a:srcRect/>
            <a:stretch>
              <a:fillRect/>
            </a:stretch>
          </p:blipFill>
          <p:spPr bwMode="auto">
            <a:xfrm>
              <a:off x="4532313" y="34972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86" name="Rectangle 3151"/>
            <p:cNvSpPr>
              <a:spLocks noChangeArrowheads="1"/>
            </p:cNvSpPr>
            <p:nvPr/>
          </p:nvSpPr>
          <p:spPr bwMode="auto">
            <a:xfrm>
              <a:off x="4524376" y="3490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87" name="Rectangle 3152"/>
            <p:cNvSpPr>
              <a:spLocks noChangeArrowheads="1"/>
            </p:cNvSpPr>
            <p:nvPr/>
          </p:nvSpPr>
          <p:spPr bwMode="auto">
            <a:xfrm>
              <a:off x="4440238" y="25066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88" name="Picture 3153"/>
            <p:cNvPicPr>
              <a:picLocks noChangeAspect="1" noChangeArrowheads="1"/>
            </p:cNvPicPr>
            <p:nvPr/>
          </p:nvPicPr>
          <p:blipFill>
            <a:blip r:embed="rId109" cstate="print"/>
            <a:srcRect/>
            <a:stretch>
              <a:fillRect/>
            </a:stretch>
          </p:blipFill>
          <p:spPr bwMode="auto">
            <a:xfrm>
              <a:off x="4448176" y="25114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89" name="Rectangle 3154"/>
            <p:cNvSpPr>
              <a:spLocks noChangeArrowheads="1"/>
            </p:cNvSpPr>
            <p:nvPr/>
          </p:nvSpPr>
          <p:spPr bwMode="auto">
            <a:xfrm>
              <a:off x="4440238" y="25066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0" name="Rectangle 3155"/>
            <p:cNvSpPr>
              <a:spLocks noChangeArrowheads="1"/>
            </p:cNvSpPr>
            <p:nvPr/>
          </p:nvSpPr>
          <p:spPr bwMode="auto">
            <a:xfrm>
              <a:off x="407511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91" name="Picture 3156"/>
            <p:cNvPicPr>
              <a:picLocks noChangeAspect="1" noChangeArrowheads="1"/>
            </p:cNvPicPr>
            <p:nvPr/>
          </p:nvPicPr>
          <p:blipFill>
            <a:blip r:embed="rId110" cstate="print"/>
            <a:srcRect/>
            <a:stretch>
              <a:fillRect/>
            </a:stretch>
          </p:blipFill>
          <p:spPr bwMode="auto">
            <a:xfrm>
              <a:off x="4081463" y="43100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92" name="Rectangle 3157"/>
            <p:cNvSpPr>
              <a:spLocks noChangeArrowheads="1"/>
            </p:cNvSpPr>
            <p:nvPr/>
          </p:nvSpPr>
          <p:spPr bwMode="auto">
            <a:xfrm>
              <a:off x="407511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3" name="Rectangle 3158"/>
            <p:cNvSpPr>
              <a:spLocks noChangeArrowheads="1"/>
            </p:cNvSpPr>
            <p:nvPr/>
          </p:nvSpPr>
          <p:spPr bwMode="auto">
            <a:xfrm>
              <a:off x="4440238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94" name="Picture 3159"/>
            <p:cNvPicPr>
              <a:picLocks noChangeAspect="1" noChangeArrowheads="1"/>
            </p:cNvPicPr>
            <p:nvPr/>
          </p:nvPicPr>
          <p:blipFill>
            <a:blip r:embed="rId111" cstate="print"/>
            <a:srcRect/>
            <a:stretch>
              <a:fillRect/>
            </a:stretch>
          </p:blipFill>
          <p:spPr bwMode="auto">
            <a:xfrm>
              <a:off x="4448176" y="4079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95" name="Rectangle 3160"/>
            <p:cNvSpPr>
              <a:spLocks noChangeArrowheads="1"/>
            </p:cNvSpPr>
            <p:nvPr/>
          </p:nvSpPr>
          <p:spPr bwMode="auto">
            <a:xfrm>
              <a:off x="4440238" y="40703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6" name="Rectangle 3161"/>
            <p:cNvSpPr>
              <a:spLocks noChangeArrowheads="1"/>
            </p:cNvSpPr>
            <p:nvPr/>
          </p:nvSpPr>
          <p:spPr bwMode="auto">
            <a:xfrm>
              <a:off x="4397376" y="2535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097" name="Picture 3162"/>
            <p:cNvPicPr>
              <a:picLocks noChangeAspect="1" noChangeArrowheads="1"/>
            </p:cNvPicPr>
            <p:nvPr/>
          </p:nvPicPr>
          <p:blipFill>
            <a:blip r:embed="rId112" cstate="print"/>
            <a:srcRect/>
            <a:stretch>
              <a:fillRect/>
            </a:stretch>
          </p:blipFill>
          <p:spPr bwMode="auto">
            <a:xfrm>
              <a:off x="4397376" y="2544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098" name="Rectangle 3163"/>
            <p:cNvSpPr>
              <a:spLocks noChangeArrowheads="1"/>
            </p:cNvSpPr>
            <p:nvPr/>
          </p:nvSpPr>
          <p:spPr bwMode="auto">
            <a:xfrm>
              <a:off x="4397376" y="2535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9" name="Rectangle 3164"/>
            <p:cNvSpPr>
              <a:spLocks noChangeArrowheads="1"/>
            </p:cNvSpPr>
            <p:nvPr/>
          </p:nvSpPr>
          <p:spPr bwMode="auto">
            <a:xfrm>
              <a:off x="3990976" y="1782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00" name="Picture 3165"/>
            <p:cNvPicPr>
              <a:picLocks noChangeAspect="1" noChangeArrowheads="1"/>
            </p:cNvPicPr>
            <p:nvPr/>
          </p:nvPicPr>
          <p:blipFill>
            <a:blip r:embed="rId113" cstate="print"/>
            <a:srcRect/>
            <a:stretch>
              <a:fillRect/>
            </a:stretch>
          </p:blipFill>
          <p:spPr bwMode="auto">
            <a:xfrm>
              <a:off x="3992563" y="17938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01" name="Rectangle 3166"/>
            <p:cNvSpPr>
              <a:spLocks noChangeArrowheads="1"/>
            </p:cNvSpPr>
            <p:nvPr/>
          </p:nvSpPr>
          <p:spPr bwMode="auto">
            <a:xfrm>
              <a:off x="3990976" y="178276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02" name="Rectangle 3167"/>
            <p:cNvSpPr>
              <a:spLocks noChangeArrowheads="1"/>
            </p:cNvSpPr>
            <p:nvPr/>
          </p:nvSpPr>
          <p:spPr bwMode="auto">
            <a:xfrm>
              <a:off x="4551363" y="37814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03" name="Picture 3168"/>
            <p:cNvPicPr>
              <a:picLocks noChangeAspect="1" noChangeArrowheads="1"/>
            </p:cNvPicPr>
            <p:nvPr/>
          </p:nvPicPr>
          <p:blipFill>
            <a:blip r:embed="rId114" cstate="print"/>
            <a:srcRect/>
            <a:stretch>
              <a:fillRect/>
            </a:stretch>
          </p:blipFill>
          <p:spPr bwMode="auto">
            <a:xfrm>
              <a:off x="4559301" y="37941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04" name="Rectangle 3169"/>
            <p:cNvSpPr>
              <a:spLocks noChangeArrowheads="1"/>
            </p:cNvSpPr>
            <p:nvPr/>
          </p:nvSpPr>
          <p:spPr bwMode="auto">
            <a:xfrm>
              <a:off x="4551363" y="3781425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05" name="Rectangle 3170"/>
            <p:cNvSpPr>
              <a:spLocks noChangeArrowheads="1"/>
            </p:cNvSpPr>
            <p:nvPr/>
          </p:nvSpPr>
          <p:spPr bwMode="auto">
            <a:xfrm>
              <a:off x="5422901" y="3795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06" name="Picture 3171"/>
            <p:cNvPicPr>
              <a:picLocks noChangeAspect="1" noChangeArrowheads="1"/>
            </p:cNvPicPr>
            <p:nvPr/>
          </p:nvPicPr>
          <p:blipFill>
            <a:blip r:embed="rId115" cstate="print"/>
            <a:srcRect/>
            <a:stretch>
              <a:fillRect/>
            </a:stretch>
          </p:blipFill>
          <p:spPr bwMode="auto">
            <a:xfrm>
              <a:off x="5430838" y="37988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07" name="Rectangle 3172"/>
            <p:cNvSpPr>
              <a:spLocks noChangeArrowheads="1"/>
            </p:cNvSpPr>
            <p:nvPr/>
          </p:nvSpPr>
          <p:spPr bwMode="auto">
            <a:xfrm>
              <a:off x="5422901" y="37957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08" name="Rectangle 3173"/>
            <p:cNvSpPr>
              <a:spLocks noChangeArrowheads="1"/>
            </p:cNvSpPr>
            <p:nvPr/>
          </p:nvSpPr>
          <p:spPr bwMode="auto">
            <a:xfrm>
              <a:off x="6784976" y="50704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09" name="Picture 3174"/>
            <p:cNvPicPr>
              <a:picLocks noChangeAspect="1" noChangeArrowheads="1"/>
            </p:cNvPicPr>
            <p:nvPr/>
          </p:nvPicPr>
          <p:blipFill>
            <a:blip r:embed="rId116" cstate="print"/>
            <a:srcRect/>
            <a:stretch>
              <a:fillRect/>
            </a:stretch>
          </p:blipFill>
          <p:spPr bwMode="auto">
            <a:xfrm>
              <a:off x="6794501" y="507523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10" name="Rectangle 3175"/>
            <p:cNvSpPr>
              <a:spLocks noChangeArrowheads="1"/>
            </p:cNvSpPr>
            <p:nvPr/>
          </p:nvSpPr>
          <p:spPr bwMode="auto">
            <a:xfrm>
              <a:off x="6784976" y="50704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11" name="Rectangle 3176"/>
            <p:cNvSpPr>
              <a:spLocks noChangeArrowheads="1"/>
            </p:cNvSpPr>
            <p:nvPr/>
          </p:nvSpPr>
          <p:spPr bwMode="auto">
            <a:xfrm>
              <a:off x="4551363" y="456247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12" name="Picture 3177"/>
            <p:cNvPicPr>
              <a:picLocks noChangeAspect="1" noChangeArrowheads="1"/>
            </p:cNvPicPr>
            <p:nvPr/>
          </p:nvPicPr>
          <p:blipFill>
            <a:blip r:embed="rId117" cstate="print"/>
            <a:srcRect/>
            <a:stretch>
              <a:fillRect/>
            </a:stretch>
          </p:blipFill>
          <p:spPr bwMode="auto">
            <a:xfrm>
              <a:off x="4560888" y="4575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13" name="Rectangle 3178"/>
            <p:cNvSpPr>
              <a:spLocks noChangeArrowheads="1"/>
            </p:cNvSpPr>
            <p:nvPr/>
          </p:nvSpPr>
          <p:spPr bwMode="auto">
            <a:xfrm>
              <a:off x="4551363" y="456247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14" name="Rectangle 3179"/>
            <p:cNvSpPr>
              <a:spLocks noChangeArrowheads="1"/>
            </p:cNvSpPr>
            <p:nvPr/>
          </p:nvSpPr>
          <p:spPr bwMode="auto">
            <a:xfrm>
              <a:off x="5634038" y="46069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15" name="Picture 3180"/>
            <p:cNvPicPr>
              <a:picLocks noChangeAspect="1" noChangeArrowheads="1"/>
            </p:cNvPicPr>
            <p:nvPr/>
          </p:nvPicPr>
          <p:blipFill>
            <a:blip r:embed="rId118" cstate="print"/>
            <a:srcRect/>
            <a:stretch>
              <a:fillRect/>
            </a:stretch>
          </p:blipFill>
          <p:spPr bwMode="auto">
            <a:xfrm>
              <a:off x="5645151" y="46132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16" name="Rectangle 3181"/>
            <p:cNvSpPr>
              <a:spLocks noChangeArrowheads="1"/>
            </p:cNvSpPr>
            <p:nvPr/>
          </p:nvSpPr>
          <p:spPr bwMode="auto">
            <a:xfrm>
              <a:off x="5634038" y="46069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17" name="Rectangle 3182"/>
            <p:cNvSpPr>
              <a:spLocks noChangeArrowheads="1"/>
            </p:cNvSpPr>
            <p:nvPr/>
          </p:nvSpPr>
          <p:spPr bwMode="auto">
            <a:xfrm>
              <a:off x="2262188" y="28686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18" name="Picture 3183"/>
            <p:cNvPicPr>
              <a:picLocks noChangeAspect="1" noChangeArrowheads="1"/>
            </p:cNvPicPr>
            <p:nvPr/>
          </p:nvPicPr>
          <p:blipFill>
            <a:blip r:embed="rId119" cstate="print"/>
            <a:srcRect/>
            <a:stretch>
              <a:fillRect/>
            </a:stretch>
          </p:blipFill>
          <p:spPr bwMode="auto">
            <a:xfrm>
              <a:off x="2265363" y="2878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19" name="Rectangle 3184"/>
            <p:cNvSpPr>
              <a:spLocks noChangeArrowheads="1"/>
            </p:cNvSpPr>
            <p:nvPr/>
          </p:nvSpPr>
          <p:spPr bwMode="auto">
            <a:xfrm>
              <a:off x="2262188" y="28686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0" name="Rectangle 3185"/>
            <p:cNvSpPr>
              <a:spLocks noChangeArrowheads="1"/>
            </p:cNvSpPr>
            <p:nvPr/>
          </p:nvSpPr>
          <p:spPr bwMode="auto">
            <a:xfrm>
              <a:off x="4510088" y="5040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21" name="Picture 3186"/>
            <p:cNvPicPr>
              <a:picLocks noChangeAspect="1" noChangeArrowheads="1"/>
            </p:cNvPicPr>
            <p:nvPr/>
          </p:nvPicPr>
          <p:blipFill>
            <a:blip r:embed="rId120" cstate="print"/>
            <a:srcRect/>
            <a:stretch>
              <a:fillRect/>
            </a:stretch>
          </p:blipFill>
          <p:spPr bwMode="auto">
            <a:xfrm>
              <a:off x="4510088" y="50419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22" name="Rectangle 3187"/>
            <p:cNvSpPr>
              <a:spLocks noChangeArrowheads="1"/>
            </p:cNvSpPr>
            <p:nvPr/>
          </p:nvSpPr>
          <p:spPr bwMode="auto">
            <a:xfrm>
              <a:off x="4510088" y="5040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3" name="Rectangle 3188"/>
            <p:cNvSpPr>
              <a:spLocks noChangeArrowheads="1"/>
            </p:cNvSpPr>
            <p:nvPr/>
          </p:nvSpPr>
          <p:spPr bwMode="auto">
            <a:xfrm>
              <a:off x="4805363" y="42449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24" name="Picture 3189"/>
            <p:cNvPicPr>
              <a:picLocks noChangeAspect="1" noChangeArrowheads="1"/>
            </p:cNvPicPr>
            <p:nvPr/>
          </p:nvPicPr>
          <p:blipFill>
            <a:blip r:embed="rId121" cstate="print"/>
            <a:srcRect/>
            <a:stretch>
              <a:fillRect/>
            </a:stretch>
          </p:blipFill>
          <p:spPr bwMode="auto">
            <a:xfrm>
              <a:off x="4816476" y="42529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25" name="Rectangle 3190"/>
            <p:cNvSpPr>
              <a:spLocks noChangeArrowheads="1"/>
            </p:cNvSpPr>
            <p:nvPr/>
          </p:nvSpPr>
          <p:spPr bwMode="auto">
            <a:xfrm>
              <a:off x="4805363" y="42449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6" name="Rectangle 3191"/>
            <p:cNvSpPr>
              <a:spLocks noChangeArrowheads="1"/>
            </p:cNvSpPr>
            <p:nvPr/>
          </p:nvSpPr>
          <p:spPr bwMode="auto">
            <a:xfrm>
              <a:off x="4819651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27" name="Picture 3192"/>
            <p:cNvPicPr>
              <a:picLocks noChangeAspect="1" noChangeArrowheads="1"/>
            </p:cNvPicPr>
            <p:nvPr/>
          </p:nvPicPr>
          <p:blipFill>
            <a:blip r:embed="rId122" cstate="print"/>
            <a:srcRect/>
            <a:stretch>
              <a:fillRect/>
            </a:stretch>
          </p:blipFill>
          <p:spPr bwMode="auto">
            <a:xfrm>
              <a:off x="4821238" y="4205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28" name="Rectangle 3193"/>
            <p:cNvSpPr>
              <a:spLocks noChangeArrowheads="1"/>
            </p:cNvSpPr>
            <p:nvPr/>
          </p:nvSpPr>
          <p:spPr bwMode="auto">
            <a:xfrm>
              <a:off x="4819651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9" name="Rectangle 3194"/>
            <p:cNvSpPr>
              <a:spLocks noChangeArrowheads="1"/>
            </p:cNvSpPr>
            <p:nvPr/>
          </p:nvSpPr>
          <p:spPr bwMode="auto">
            <a:xfrm>
              <a:off x="4776788" y="33035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30" name="Picture 3195"/>
            <p:cNvPicPr>
              <a:picLocks noChangeAspect="1" noChangeArrowheads="1"/>
            </p:cNvPicPr>
            <p:nvPr/>
          </p:nvPicPr>
          <p:blipFill>
            <a:blip r:embed="rId123" cstate="print"/>
            <a:srcRect/>
            <a:stretch>
              <a:fillRect/>
            </a:stretch>
          </p:blipFill>
          <p:spPr bwMode="auto">
            <a:xfrm>
              <a:off x="4778376" y="33051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31" name="Rectangle 3196"/>
            <p:cNvSpPr>
              <a:spLocks noChangeArrowheads="1"/>
            </p:cNvSpPr>
            <p:nvPr/>
          </p:nvSpPr>
          <p:spPr bwMode="auto">
            <a:xfrm>
              <a:off x="4776788" y="33035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32" name="Rectangle 3197"/>
            <p:cNvSpPr>
              <a:spLocks noChangeArrowheads="1"/>
            </p:cNvSpPr>
            <p:nvPr/>
          </p:nvSpPr>
          <p:spPr bwMode="auto">
            <a:xfrm>
              <a:off x="4903788" y="3722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33" name="Picture 3198"/>
            <p:cNvPicPr>
              <a:picLocks noChangeAspect="1" noChangeArrowheads="1"/>
            </p:cNvPicPr>
            <p:nvPr/>
          </p:nvPicPr>
          <p:blipFill>
            <a:blip r:embed="rId124" cstate="print"/>
            <a:srcRect/>
            <a:stretch>
              <a:fillRect/>
            </a:stretch>
          </p:blipFill>
          <p:spPr bwMode="auto">
            <a:xfrm>
              <a:off x="4913313" y="37369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34" name="Rectangle 3199"/>
            <p:cNvSpPr>
              <a:spLocks noChangeArrowheads="1"/>
            </p:cNvSpPr>
            <p:nvPr/>
          </p:nvSpPr>
          <p:spPr bwMode="auto">
            <a:xfrm>
              <a:off x="4903788" y="3722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35" name="Rectangle 3200"/>
            <p:cNvSpPr>
              <a:spLocks noChangeArrowheads="1"/>
            </p:cNvSpPr>
            <p:nvPr/>
          </p:nvSpPr>
          <p:spPr bwMode="auto">
            <a:xfrm>
              <a:off x="5141913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36" name="Picture 3201"/>
            <p:cNvPicPr>
              <a:picLocks noChangeAspect="1" noChangeArrowheads="1"/>
            </p:cNvPicPr>
            <p:nvPr/>
          </p:nvPicPr>
          <p:blipFill>
            <a:blip r:embed="rId125" cstate="print"/>
            <a:srcRect/>
            <a:stretch>
              <a:fillRect/>
            </a:stretch>
          </p:blipFill>
          <p:spPr bwMode="auto">
            <a:xfrm>
              <a:off x="5148263" y="41354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37" name="Rectangle 3202"/>
            <p:cNvSpPr>
              <a:spLocks noChangeArrowheads="1"/>
            </p:cNvSpPr>
            <p:nvPr/>
          </p:nvSpPr>
          <p:spPr bwMode="auto">
            <a:xfrm>
              <a:off x="5141913" y="4129088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38" name="Rectangle 3203"/>
            <p:cNvSpPr>
              <a:spLocks noChangeArrowheads="1"/>
            </p:cNvSpPr>
            <p:nvPr/>
          </p:nvSpPr>
          <p:spPr bwMode="auto">
            <a:xfrm>
              <a:off x="5141913" y="3651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39" name="Picture 3204"/>
            <p:cNvPicPr>
              <a:picLocks noChangeAspect="1" noChangeArrowheads="1"/>
            </p:cNvPicPr>
            <p:nvPr/>
          </p:nvPicPr>
          <p:blipFill>
            <a:blip r:embed="rId126" cstate="print"/>
            <a:srcRect/>
            <a:stretch>
              <a:fillRect/>
            </a:stretch>
          </p:blipFill>
          <p:spPr bwMode="auto">
            <a:xfrm>
              <a:off x="5149851" y="36512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40" name="Rectangle 3205"/>
            <p:cNvSpPr>
              <a:spLocks noChangeArrowheads="1"/>
            </p:cNvSpPr>
            <p:nvPr/>
          </p:nvSpPr>
          <p:spPr bwMode="auto">
            <a:xfrm>
              <a:off x="5141913" y="3651250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41" name="Rectangle 3206"/>
            <p:cNvSpPr>
              <a:spLocks noChangeArrowheads="1"/>
            </p:cNvSpPr>
            <p:nvPr/>
          </p:nvSpPr>
          <p:spPr bwMode="auto">
            <a:xfrm>
              <a:off x="4916488" y="40274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42" name="Picture 3207"/>
            <p:cNvPicPr>
              <a:picLocks noChangeAspect="1" noChangeArrowheads="1"/>
            </p:cNvPicPr>
            <p:nvPr/>
          </p:nvPicPr>
          <p:blipFill>
            <a:blip r:embed="rId127" cstate="print"/>
            <a:srcRect/>
            <a:stretch>
              <a:fillRect/>
            </a:stretch>
          </p:blipFill>
          <p:spPr bwMode="auto">
            <a:xfrm>
              <a:off x="4924426" y="40401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43" name="Rectangle 3208"/>
            <p:cNvSpPr>
              <a:spLocks noChangeArrowheads="1"/>
            </p:cNvSpPr>
            <p:nvPr/>
          </p:nvSpPr>
          <p:spPr bwMode="auto">
            <a:xfrm>
              <a:off x="4916488" y="4027488"/>
              <a:ext cx="169863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44" name="Rectangle 3209"/>
            <p:cNvSpPr>
              <a:spLocks noChangeArrowheads="1"/>
            </p:cNvSpPr>
            <p:nvPr/>
          </p:nvSpPr>
          <p:spPr bwMode="auto">
            <a:xfrm>
              <a:off x="4973638" y="4056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45" name="Picture 3210"/>
            <p:cNvPicPr>
              <a:picLocks noChangeAspect="1" noChangeArrowheads="1"/>
            </p:cNvPicPr>
            <p:nvPr/>
          </p:nvPicPr>
          <p:blipFill>
            <a:blip r:embed="rId128" cstate="print"/>
            <a:srcRect/>
            <a:stretch>
              <a:fillRect/>
            </a:stretch>
          </p:blipFill>
          <p:spPr bwMode="auto">
            <a:xfrm>
              <a:off x="4986338" y="4057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46" name="Rectangle 3211"/>
            <p:cNvSpPr>
              <a:spLocks noChangeArrowheads="1"/>
            </p:cNvSpPr>
            <p:nvPr/>
          </p:nvSpPr>
          <p:spPr bwMode="auto">
            <a:xfrm>
              <a:off x="4973638" y="4056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47" name="Rectangle 3212"/>
            <p:cNvSpPr>
              <a:spLocks noChangeArrowheads="1"/>
            </p:cNvSpPr>
            <p:nvPr/>
          </p:nvSpPr>
          <p:spPr bwMode="auto">
            <a:xfrm>
              <a:off x="4748213" y="40417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48" name="Picture 3213"/>
            <p:cNvPicPr>
              <a:picLocks noChangeAspect="1" noChangeArrowheads="1"/>
            </p:cNvPicPr>
            <p:nvPr/>
          </p:nvPicPr>
          <p:blipFill>
            <a:blip r:embed="rId129" cstate="print"/>
            <a:srcRect/>
            <a:stretch>
              <a:fillRect/>
            </a:stretch>
          </p:blipFill>
          <p:spPr bwMode="auto">
            <a:xfrm>
              <a:off x="4749801" y="40528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49" name="Rectangle 3214"/>
            <p:cNvSpPr>
              <a:spLocks noChangeArrowheads="1"/>
            </p:cNvSpPr>
            <p:nvPr/>
          </p:nvSpPr>
          <p:spPr bwMode="auto">
            <a:xfrm>
              <a:off x="4748213" y="404177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0" name="Rectangle 3215"/>
            <p:cNvSpPr>
              <a:spLocks noChangeArrowheads="1"/>
            </p:cNvSpPr>
            <p:nvPr/>
          </p:nvSpPr>
          <p:spPr bwMode="auto">
            <a:xfrm>
              <a:off x="4622801" y="3578225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51" name="Picture 3216"/>
            <p:cNvPicPr>
              <a:picLocks noChangeAspect="1" noChangeArrowheads="1"/>
            </p:cNvPicPr>
            <p:nvPr/>
          </p:nvPicPr>
          <p:blipFill>
            <a:blip r:embed="rId130" cstate="print"/>
            <a:srcRect/>
            <a:stretch>
              <a:fillRect/>
            </a:stretch>
          </p:blipFill>
          <p:spPr bwMode="auto">
            <a:xfrm>
              <a:off x="4629151" y="3592513"/>
              <a:ext cx="168275" cy="1730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52" name="Rectangle 3217"/>
            <p:cNvSpPr>
              <a:spLocks noChangeArrowheads="1"/>
            </p:cNvSpPr>
            <p:nvPr/>
          </p:nvSpPr>
          <p:spPr bwMode="auto">
            <a:xfrm>
              <a:off x="4622801" y="3578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3" name="Rectangle 3218"/>
            <p:cNvSpPr>
              <a:spLocks noChangeArrowheads="1"/>
            </p:cNvSpPr>
            <p:nvPr/>
          </p:nvSpPr>
          <p:spPr bwMode="auto">
            <a:xfrm>
              <a:off x="4721226" y="3708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54" name="Picture 3220"/>
            <p:cNvPicPr>
              <a:picLocks noChangeAspect="1" noChangeArrowheads="1"/>
            </p:cNvPicPr>
            <p:nvPr/>
          </p:nvPicPr>
          <p:blipFill>
            <a:blip r:embed="rId131" cstate="print"/>
            <a:srcRect/>
            <a:stretch>
              <a:fillRect/>
            </a:stretch>
          </p:blipFill>
          <p:spPr bwMode="auto">
            <a:xfrm>
              <a:off x="4724400" y="37115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55" name="Rectangle 3221"/>
            <p:cNvSpPr>
              <a:spLocks noChangeArrowheads="1"/>
            </p:cNvSpPr>
            <p:nvPr/>
          </p:nvSpPr>
          <p:spPr bwMode="auto">
            <a:xfrm>
              <a:off x="4721225" y="3708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6" name="Rectangle 3222"/>
            <p:cNvSpPr>
              <a:spLocks noChangeArrowheads="1"/>
            </p:cNvSpPr>
            <p:nvPr/>
          </p:nvSpPr>
          <p:spPr bwMode="auto">
            <a:xfrm>
              <a:off x="4440238" y="43751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57" name="Picture 3223"/>
            <p:cNvPicPr>
              <a:picLocks noChangeAspect="1" noChangeArrowheads="1"/>
            </p:cNvPicPr>
            <p:nvPr/>
          </p:nvPicPr>
          <p:blipFill>
            <a:blip r:embed="rId132" cstate="print"/>
            <a:srcRect/>
            <a:stretch>
              <a:fillRect/>
            </a:stretch>
          </p:blipFill>
          <p:spPr bwMode="auto">
            <a:xfrm>
              <a:off x="4449763" y="43815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58" name="Rectangle 3224"/>
            <p:cNvSpPr>
              <a:spLocks noChangeArrowheads="1"/>
            </p:cNvSpPr>
            <p:nvPr/>
          </p:nvSpPr>
          <p:spPr bwMode="auto">
            <a:xfrm>
              <a:off x="4440238" y="43751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9" name="Rectangle 3225"/>
            <p:cNvSpPr>
              <a:spLocks noChangeArrowheads="1"/>
            </p:cNvSpPr>
            <p:nvPr/>
          </p:nvSpPr>
          <p:spPr bwMode="auto">
            <a:xfrm>
              <a:off x="441166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60" name="Picture 3226"/>
            <p:cNvPicPr>
              <a:picLocks noChangeAspect="1" noChangeArrowheads="1"/>
            </p:cNvPicPr>
            <p:nvPr/>
          </p:nvPicPr>
          <p:blipFill>
            <a:blip r:embed="rId133" cstate="print"/>
            <a:srcRect/>
            <a:stretch>
              <a:fillRect/>
            </a:stretch>
          </p:blipFill>
          <p:spPr bwMode="auto">
            <a:xfrm>
              <a:off x="4413250" y="4306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61" name="Rectangle 3227"/>
            <p:cNvSpPr>
              <a:spLocks noChangeArrowheads="1"/>
            </p:cNvSpPr>
            <p:nvPr/>
          </p:nvSpPr>
          <p:spPr bwMode="auto">
            <a:xfrm>
              <a:off x="441166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62" name="Rectangle 3228"/>
            <p:cNvSpPr>
              <a:spLocks noChangeArrowheads="1"/>
            </p:cNvSpPr>
            <p:nvPr/>
          </p:nvSpPr>
          <p:spPr bwMode="auto">
            <a:xfrm>
              <a:off x="4356100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63" name="Picture 3229"/>
            <p:cNvPicPr>
              <a:picLocks noChangeAspect="1" noChangeArrowheads="1"/>
            </p:cNvPicPr>
            <p:nvPr/>
          </p:nvPicPr>
          <p:blipFill>
            <a:blip r:embed="rId134" cstate="print"/>
            <a:srcRect/>
            <a:stretch>
              <a:fillRect/>
            </a:stretch>
          </p:blipFill>
          <p:spPr bwMode="auto">
            <a:xfrm>
              <a:off x="4356100" y="43053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64" name="Rectangle 3230"/>
            <p:cNvSpPr>
              <a:spLocks noChangeArrowheads="1"/>
            </p:cNvSpPr>
            <p:nvPr/>
          </p:nvSpPr>
          <p:spPr bwMode="auto">
            <a:xfrm>
              <a:off x="4356100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65" name="Rectangle 3231"/>
            <p:cNvSpPr>
              <a:spLocks noChangeArrowheads="1"/>
            </p:cNvSpPr>
            <p:nvPr/>
          </p:nvSpPr>
          <p:spPr bwMode="auto">
            <a:xfrm>
              <a:off x="4973638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66" name="Picture 3232"/>
            <p:cNvPicPr>
              <a:picLocks noChangeAspect="1" noChangeArrowheads="1"/>
            </p:cNvPicPr>
            <p:nvPr/>
          </p:nvPicPr>
          <p:blipFill>
            <a:blip r:embed="rId135" cstate="print"/>
            <a:srcRect/>
            <a:stretch>
              <a:fillRect/>
            </a:stretch>
          </p:blipFill>
          <p:spPr bwMode="auto">
            <a:xfrm>
              <a:off x="4975225" y="39401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67" name="Rectangle 3233"/>
            <p:cNvSpPr>
              <a:spLocks noChangeArrowheads="1"/>
            </p:cNvSpPr>
            <p:nvPr/>
          </p:nvSpPr>
          <p:spPr bwMode="auto">
            <a:xfrm>
              <a:off x="4973638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68" name="Rectangle 3234"/>
            <p:cNvSpPr>
              <a:spLocks noChangeArrowheads="1"/>
            </p:cNvSpPr>
            <p:nvPr/>
          </p:nvSpPr>
          <p:spPr bwMode="auto">
            <a:xfrm>
              <a:off x="4565650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69" name="Picture 3235"/>
            <p:cNvPicPr>
              <a:picLocks noChangeAspect="1" noChangeArrowheads="1"/>
            </p:cNvPicPr>
            <p:nvPr/>
          </p:nvPicPr>
          <p:blipFill>
            <a:blip r:embed="rId136" cstate="print"/>
            <a:srcRect/>
            <a:stretch>
              <a:fillRect/>
            </a:stretch>
          </p:blipFill>
          <p:spPr bwMode="auto">
            <a:xfrm>
              <a:off x="4570413" y="41433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70" name="Rectangle 3236"/>
            <p:cNvSpPr>
              <a:spLocks noChangeArrowheads="1"/>
            </p:cNvSpPr>
            <p:nvPr/>
          </p:nvSpPr>
          <p:spPr bwMode="auto">
            <a:xfrm>
              <a:off x="4565650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71" name="Rectangle 3237"/>
            <p:cNvSpPr>
              <a:spLocks noChangeArrowheads="1"/>
            </p:cNvSpPr>
            <p:nvPr/>
          </p:nvSpPr>
          <p:spPr bwMode="auto">
            <a:xfrm>
              <a:off x="4678363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72" name="Picture 3238"/>
            <p:cNvPicPr>
              <a:picLocks noChangeAspect="1" noChangeArrowheads="1"/>
            </p:cNvPicPr>
            <p:nvPr/>
          </p:nvPicPr>
          <p:blipFill>
            <a:blip r:embed="rId137" cstate="print"/>
            <a:srcRect/>
            <a:stretch>
              <a:fillRect/>
            </a:stretch>
          </p:blipFill>
          <p:spPr bwMode="auto">
            <a:xfrm>
              <a:off x="4683125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73" name="Rectangle 3239"/>
            <p:cNvSpPr>
              <a:spLocks noChangeArrowheads="1"/>
            </p:cNvSpPr>
            <p:nvPr/>
          </p:nvSpPr>
          <p:spPr bwMode="auto">
            <a:xfrm>
              <a:off x="4678363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74" name="Rectangle 3240"/>
            <p:cNvSpPr>
              <a:spLocks noChangeArrowheads="1"/>
            </p:cNvSpPr>
            <p:nvPr/>
          </p:nvSpPr>
          <p:spPr bwMode="auto">
            <a:xfrm>
              <a:off x="4440238" y="43751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75" name="Picture 3241"/>
            <p:cNvPicPr>
              <a:picLocks noChangeAspect="1" noChangeArrowheads="1"/>
            </p:cNvPicPr>
            <p:nvPr/>
          </p:nvPicPr>
          <p:blipFill>
            <a:blip r:embed="rId132" cstate="print"/>
            <a:srcRect/>
            <a:stretch>
              <a:fillRect/>
            </a:stretch>
          </p:blipFill>
          <p:spPr bwMode="auto">
            <a:xfrm>
              <a:off x="4449763" y="43815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76" name="Rectangle 3242"/>
            <p:cNvSpPr>
              <a:spLocks noChangeArrowheads="1"/>
            </p:cNvSpPr>
            <p:nvPr/>
          </p:nvSpPr>
          <p:spPr bwMode="auto">
            <a:xfrm>
              <a:off x="4440238" y="43751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77" name="Rectangle 3243"/>
            <p:cNvSpPr>
              <a:spLocks noChangeArrowheads="1"/>
            </p:cNvSpPr>
            <p:nvPr/>
          </p:nvSpPr>
          <p:spPr bwMode="auto">
            <a:xfrm>
              <a:off x="441166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78" name="Picture 3244"/>
            <p:cNvPicPr>
              <a:picLocks noChangeAspect="1" noChangeArrowheads="1"/>
            </p:cNvPicPr>
            <p:nvPr/>
          </p:nvPicPr>
          <p:blipFill>
            <a:blip r:embed="rId133" cstate="print"/>
            <a:srcRect/>
            <a:stretch>
              <a:fillRect/>
            </a:stretch>
          </p:blipFill>
          <p:spPr bwMode="auto">
            <a:xfrm>
              <a:off x="4413250" y="4306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79" name="Rectangle 3245"/>
            <p:cNvSpPr>
              <a:spLocks noChangeArrowheads="1"/>
            </p:cNvSpPr>
            <p:nvPr/>
          </p:nvSpPr>
          <p:spPr bwMode="auto">
            <a:xfrm>
              <a:off x="4411663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0" name="Rectangle 3246"/>
            <p:cNvSpPr>
              <a:spLocks noChangeArrowheads="1"/>
            </p:cNvSpPr>
            <p:nvPr/>
          </p:nvSpPr>
          <p:spPr bwMode="auto">
            <a:xfrm>
              <a:off x="4356100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81" name="Picture 3247"/>
            <p:cNvPicPr>
              <a:picLocks noChangeAspect="1" noChangeArrowheads="1"/>
            </p:cNvPicPr>
            <p:nvPr/>
          </p:nvPicPr>
          <p:blipFill>
            <a:blip r:embed="rId138" cstate="print"/>
            <a:srcRect/>
            <a:stretch>
              <a:fillRect/>
            </a:stretch>
          </p:blipFill>
          <p:spPr bwMode="auto">
            <a:xfrm>
              <a:off x="4357688" y="43037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82" name="Rectangle 3248"/>
            <p:cNvSpPr>
              <a:spLocks noChangeArrowheads="1"/>
            </p:cNvSpPr>
            <p:nvPr/>
          </p:nvSpPr>
          <p:spPr bwMode="auto">
            <a:xfrm>
              <a:off x="4356100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3" name="Rectangle 3249"/>
            <p:cNvSpPr>
              <a:spLocks noChangeArrowheads="1"/>
            </p:cNvSpPr>
            <p:nvPr/>
          </p:nvSpPr>
          <p:spPr bwMode="auto">
            <a:xfrm>
              <a:off x="4973638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84" name="Picture 3250"/>
            <p:cNvPicPr>
              <a:picLocks noChangeAspect="1" noChangeArrowheads="1"/>
            </p:cNvPicPr>
            <p:nvPr/>
          </p:nvPicPr>
          <p:blipFill>
            <a:blip r:embed="rId135" cstate="print"/>
            <a:srcRect/>
            <a:stretch>
              <a:fillRect/>
            </a:stretch>
          </p:blipFill>
          <p:spPr bwMode="auto">
            <a:xfrm>
              <a:off x="4975225" y="39401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85" name="Rectangle 3251"/>
            <p:cNvSpPr>
              <a:spLocks noChangeArrowheads="1"/>
            </p:cNvSpPr>
            <p:nvPr/>
          </p:nvSpPr>
          <p:spPr bwMode="auto">
            <a:xfrm>
              <a:off x="4973638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6" name="Rectangle 3252"/>
            <p:cNvSpPr>
              <a:spLocks noChangeArrowheads="1"/>
            </p:cNvSpPr>
            <p:nvPr/>
          </p:nvSpPr>
          <p:spPr bwMode="auto">
            <a:xfrm>
              <a:off x="4565650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87" name="Picture 3253"/>
            <p:cNvPicPr>
              <a:picLocks noChangeAspect="1" noChangeArrowheads="1"/>
            </p:cNvPicPr>
            <p:nvPr/>
          </p:nvPicPr>
          <p:blipFill>
            <a:blip r:embed="rId136" cstate="print"/>
            <a:srcRect/>
            <a:stretch>
              <a:fillRect/>
            </a:stretch>
          </p:blipFill>
          <p:spPr bwMode="auto">
            <a:xfrm>
              <a:off x="4570413" y="41433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88" name="Rectangle 3254"/>
            <p:cNvSpPr>
              <a:spLocks noChangeArrowheads="1"/>
            </p:cNvSpPr>
            <p:nvPr/>
          </p:nvSpPr>
          <p:spPr bwMode="auto">
            <a:xfrm>
              <a:off x="4565650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9" name="Rectangle 3255"/>
            <p:cNvSpPr>
              <a:spLocks noChangeArrowheads="1"/>
            </p:cNvSpPr>
            <p:nvPr/>
          </p:nvSpPr>
          <p:spPr bwMode="auto">
            <a:xfrm>
              <a:off x="4678363" y="4098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90" name="Picture 3256"/>
            <p:cNvPicPr>
              <a:picLocks noChangeAspect="1" noChangeArrowheads="1"/>
            </p:cNvPicPr>
            <p:nvPr/>
          </p:nvPicPr>
          <p:blipFill>
            <a:blip r:embed="rId139" cstate="print"/>
            <a:srcRect/>
            <a:stretch>
              <a:fillRect/>
            </a:stretch>
          </p:blipFill>
          <p:spPr bwMode="auto">
            <a:xfrm>
              <a:off x="4679950" y="41084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91" name="Rectangle 3257"/>
            <p:cNvSpPr>
              <a:spLocks noChangeArrowheads="1"/>
            </p:cNvSpPr>
            <p:nvPr/>
          </p:nvSpPr>
          <p:spPr bwMode="auto">
            <a:xfrm>
              <a:off x="4678363" y="4098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92" name="Rectangle 3258"/>
            <p:cNvSpPr>
              <a:spLocks noChangeArrowheads="1"/>
            </p:cNvSpPr>
            <p:nvPr/>
          </p:nvSpPr>
          <p:spPr bwMode="auto">
            <a:xfrm>
              <a:off x="3429000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93" name="Picture 3259"/>
            <p:cNvPicPr>
              <a:picLocks noChangeAspect="1" noChangeArrowheads="1"/>
            </p:cNvPicPr>
            <p:nvPr/>
          </p:nvPicPr>
          <p:blipFill>
            <a:blip r:embed="rId140" cstate="print"/>
            <a:srcRect/>
            <a:stretch>
              <a:fillRect/>
            </a:stretch>
          </p:blipFill>
          <p:spPr bwMode="auto">
            <a:xfrm>
              <a:off x="3436938" y="47037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94" name="Rectangle 3260"/>
            <p:cNvSpPr>
              <a:spLocks noChangeArrowheads="1"/>
            </p:cNvSpPr>
            <p:nvPr/>
          </p:nvSpPr>
          <p:spPr bwMode="auto">
            <a:xfrm>
              <a:off x="3429000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95" name="Rectangle 3261"/>
            <p:cNvSpPr>
              <a:spLocks noChangeArrowheads="1"/>
            </p:cNvSpPr>
            <p:nvPr/>
          </p:nvSpPr>
          <p:spPr bwMode="auto">
            <a:xfrm>
              <a:off x="2992438" y="496887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96" name="Picture 3262"/>
            <p:cNvPicPr>
              <a:picLocks noChangeAspect="1" noChangeArrowheads="1"/>
            </p:cNvPicPr>
            <p:nvPr/>
          </p:nvPicPr>
          <p:blipFill>
            <a:blip r:embed="rId141" cstate="print"/>
            <a:srcRect/>
            <a:stretch>
              <a:fillRect/>
            </a:stretch>
          </p:blipFill>
          <p:spPr bwMode="auto">
            <a:xfrm>
              <a:off x="3005138" y="49736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197" name="Rectangle 3263"/>
            <p:cNvSpPr>
              <a:spLocks noChangeArrowheads="1"/>
            </p:cNvSpPr>
            <p:nvPr/>
          </p:nvSpPr>
          <p:spPr bwMode="auto">
            <a:xfrm>
              <a:off x="2992438" y="496887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98" name="Rectangle 3264"/>
            <p:cNvSpPr>
              <a:spLocks noChangeArrowheads="1"/>
            </p:cNvSpPr>
            <p:nvPr/>
          </p:nvSpPr>
          <p:spPr bwMode="auto">
            <a:xfrm>
              <a:off x="4327525" y="51704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199" name="Picture 3265"/>
            <p:cNvPicPr>
              <a:picLocks noChangeAspect="1" noChangeArrowheads="1"/>
            </p:cNvPicPr>
            <p:nvPr/>
          </p:nvPicPr>
          <p:blipFill>
            <a:blip r:embed="rId142" cstate="print"/>
            <a:srcRect/>
            <a:stretch>
              <a:fillRect/>
            </a:stretch>
          </p:blipFill>
          <p:spPr bwMode="auto">
            <a:xfrm>
              <a:off x="4338638" y="51736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00" name="Rectangle 3266"/>
            <p:cNvSpPr>
              <a:spLocks noChangeArrowheads="1"/>
            </p:cNvSpPr>
            <p:nvPr/>
          </p:nvSpPr>
          <p:spPr bwMode="auto">
            <a:xfrm>
              <a:off x="4327525" y="51704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01" name="Rectangle 3267"/>
            <p:cNvSpPr>
              <a:spLocks noChangeArrowheads="1"/>
            </p:cNvSpPr>
            <p:nvPr/>
          </p:nvSpPr>
          <p:spPr bwMode="auto">
            <a:xfrm>
              <a:off x="3006725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02" name="Picture 3268"/>
            <p:cNvPicPr>
              <a:picLocks noChangeAspect="1" noChangeArrowheads="1"/>
            </p:cNvPicPr>
            <p:nvPr/>
          </p:nvPicPr>
          <p:blipFill>
            <a:blip r:embed="rId143" cstate="print"/>
            <a:srcRect/>
            <a:stretch>
              <a:fillRect/>
            </a:stretch>
          </p:blipFill>
          <p:spPr bwMode="auto">
            <a:xfrm>
              <a:off x="3016250" y="39497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03" name="Rectangle 3269"/>
            <p:cNvSpPr>
              <a:spLocks noChangeArrowheads="1"/>
            </p:cNvSpPr>
            <p:nvPr/>
          </p:nvSpPr>
          <p:spPr bwMode="auto">
            <a:xfrm>
              <a:off x="3006725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04" name="Rectangle 3270"/>
            <p:cNvSpPr>
              <a:spLocks noChangeArrowheads="1"/>
            </p:cNvSpPr>
            <p:nvPr/>
          </p:nvSpPr>
          <p:spPr bwMode="auto">
            <a:xfrm>
              <a:off x="3344863" y="3027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05" name="Picture 3271"/>
            <p:cNvPicPr>
              <a:picLocks noChangeAspect="1" noChangeArrowheads="1"/>
            </p:cNvPicPr>
            <p:nvPr/>
          </p:nvPicPr>
          <p:blipFill>
            <a:blip r:embed="rId144" cstate="print"/>
            <a:srcRect/>
            <a:stretch>
              <a:fillRect/>
            </a:stretch>
          </p:blipFill>
          <p:spPr bwMode="auto">
            <a:xfrm>
              <a:off x="3348038" y="30289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06" name="Rectangle 3272"/>
            <p:cNvSpPr>
              <a:spLocks noChangeArrowheads="1"/>
            </p:cNvSpPr>
            <p:nvPr/>
          </p:nvSpPr>
          <p:spPr bwMode="auto">
            <a:xfrm>
              <a:off x="3344863" y="3027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07" name="Rectangle 3273"/>
            <p:cNvSpPr>
              <a:spLocks noChangeArrowheads="1"/>
            </p:cNvSpPr>
            <p:nvPr/>
          </p:nvSpPr>
          <p:spPr bwMode="auto">
            <a:xfrm>
              <a:off x="3892550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08" name="Picture 3274"/>
            <p:cNvPicPr>
              <a:picLocks noChangeAspect="1" noChangeArrowheads="1"/>
            </p:cNvPicPr>
            <p:nvPr/>
          </p:nvPicPr>
          <p:blipFill>
            <a:blip r:embed="rId145" cstate="print"/>
            <a:srcRect/>
            <a:stretch>
              <a:fillRect/>
            </a:stretch>
          </p:blipFill>
          <p:spPr bwMode="auto">
            <a:xfrm>
              <a:off x="3892550" y="44719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09" name="Rectangle 3275"/>
            <p:cNvSpPr>
              <a:spLocks noChangeArrowheads="1"/>
            </p:cNvSpPr>
            <p:nvPr/>
          </p:nvSpPr>
          <p:spPr bwMode="auto">
            <a:xfrm>
              <a:off x="3892550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0" name="Rectangle 3276"/>
            <p:cNvSpPr>
              <a:spLocks noChangeArrowheads="1"/>
            </p:cNvSpPr>
            <p:nvPr/>
          </p:nvSpPr>
          <p:spPr bwMode="auto">
            <a:xfrm>
              <a:off x="3189288" y="3057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11" name="Picture 3277"/>
            <p:cNvPicPr>
              <a:picLocks noChangeAspect="1" noChangeArrowheads="1"/>
            </p:cNvPicPr>
            <p:nvPr/>
          </p:nvPicPr>
          <p:blipFill>
            <a:blip r:embed="rId146" cstate="print"/>
            <a:srcRect/>
            <a:stretch>
              <a:fillRect/>
            </a:stretch>
          </p:blipFill>
          <p:spPr bwMode="auto">
            <a:xfrm>
              <a:off x="3190875" y="306387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12" name="Rectangle 3278"/>
            <p:cNvSpPr>
              <a:spLocks noChangeArrowheads="1"/>
            </p:cNvSpPr>
            <p:nvPr/>
          </p:nvSpPr>
          <p:spPr bwMode="auto">
            <a:xfrm>
              <a:off x="3189288" y="3057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3" name="Rectangle 3279"/>
            <p:cNvSpPr>
              <a:spLocks noChangeArrowheads="1"/>
            </p:cNvSpPr>
            <p:nvPr/>
          </p:nvSpPr>
          <p:spPr bwMode="auto">
            <a:xfrm>
              <a:off x="4313238" y="4895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14" name="Picture 3280"/>
            <p:cNvPicPr>
              <a:picLocks noChangeAspect="1" noChangeArrowheads="1"/>
            </p:cNvPicPr>
            <p:nvPr/>
          </p:nvPicPr>
          <p:blipFill>
            <a:blip r:embed="rId147" cstate="print"/>
            <a:srcRect/>
            <a:stretch>
              <a:fillRect/>
            </a:stretch>
          </p:blipFill>
          <p:spPr bwMode="auto">
            <a:xfrm>
              <a:off x="4318000" y="49053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15" name="Rectangle 3281"/>
            <p:cNvSpPr>
              <a:spLocks noChangeArrowheads="1"/>
            </p:cNvSpPr>
            <p:nvPr/>
          </p:nvSpPr>
          <p:spPr bwMode="auto">
            <a:xfrm>
              <a:off x="4313238" y="4895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6" name="Rectangle 3282"/>
            <p:cNvSpPr>
              <a:spLocks noChangeArrowheads="1"/>
            </p:cNvSpPr>
            <p:nvPr/>
          </p:nvSpPr>
          <p:spPr bwMode="auto">
            <a:xfrm>
              <a:off x="3498850" y="43894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17" name="Picture 3283"/>
            <p:cNvPicPr>
              <a:picLocks noChangeAspect="1" noChangeArrowheads="1"/>
            </p:cNvPicPr>
            <p:nvPr/>
          </p:nvPicPr>
          <p:blipFill>
            <a:blip r:embed="rId148" cstate="print"/>
            <a:srcRect/>
            <a:stretch>
              <a:fillRect/>
            </a:stretch>
          </p:blipFill>
          <p:spPr bwMode="auto">
            <a:xfrm>
              <a:off x="3506788" y="439102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18" name="Rectangle 3284"/>
            <p:cNvSpPr>
              <a:spLocks noChangeArrowheads="1"/>
            </p:cNvSpPr>
            <p:nvPr/>
          </p:nvSpPr>
          <p:spPr bwMode="auto">
            <a:xfrm>
              <a:off x="3498850" y="43894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9" name="Rectangle 3285"/>
            <p:cNvSpPr>
              <a:spLocks noChangeArrowheads="1"/>
            </p:cNvSpPr>
            <p:nvPr/>
          </p:nvSpPr>
          <p:spPr bwMode="auto">
            <a:xfrm>
              <a:off x="3652838" y="43894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20" name="Picture 3286"/>
            <p:cNvPicPr>
              <a:picLocks noChangeAspect="1" noChangeArrowheads="1"/>
            </p:cNvPicPr>
            <p:nvPr/>
          </p:nvPicPr>
          <p:blipFill>
            <a:blip r:embed="rId149" cstate="print"/>
            <a:srcRect/>
            <a:stretch>
              <a:fillRect/>
            </a:stretch>
          </p:blipFill>
          <p:spPr bwMode="auto">
            <a:xfrm>
              <a:off x="3652838" y="4402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21" name="Rectangle 3287"/>
            <p:cNvSpPr>
              <a:spLocks noChangeArrowheads="1"/>
            </p:cNvSpPr>
            <p:nvPr/>
          </p:nvSpPr>
          <p:spPr bwMode="auto">
            <a:xfrm>
              <a:off x="3652838" y="43894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22" name="Rectangle 3288"/>
            <p:cNvSpPr>
              <a:spLocks noChangeArrowheads="1"/>
            </p:cNvSpPr>
            <p:nvPr/>
          </p:nvSpPr>
          <p:spPr bwMode="auto">
            <a:xfrm>
              <a:off x="3625850" y="43608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23" name="Picture 3289"/>
            <p:cNvPicPr>
              <a:picLocks noChangeAspect="1" noChangeArrowheads="1"/>
            </p:cNvPicPr>
            <p:nvPr/>
          </p:nvPicPr>
          <p:blipFill>
            <a:blip r:embed="rId150" cstate="print"/>
            <a:srcRect/>
            <a:stretch>
              <a:fillRect/>
            </a:stretch>
          </p:blipFill>
          <p:spPr bwMode="auto">
            <a:xfrm>
              <a:off x="3625850" y="43608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24" name="Rectangle 3290"/>
            <p:cNvSpPr>
              <a:spLocks noChangeArrowheads="1"/>
            </p:cNvSpPr>
            <p:nvPr/>
          </p:nvSpPr>
          <p:spPr bwMode="auto">
            <a:xfrm>
              <a:off x="3625850" y="43608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25" name="Rectangle 3291"/>
            <p:cNvSpPr>
              <a:spLocks noChangeArrowheads="1"/>
            </p:cNvSpPr>
            <p:nvPr/>
          </p:nvSpPr>
          <p:spPr bwMode="auto">
            <a:xfrm>
              <a:off x="3667125" y="4635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26" name="Picture 3292"/>
            <p:cNvPicPr>
              <a:picLocks noChangeAspect="1" noChangeArrowheads="1"/>
            </p:cNvPicPr>
            <p:nvPr/>
          </p:nvPicPr>
          <p:blipFill>
            <a:blip r:embed="rId151" cstate="print"/>
            <a:srcRect/>
            <a:stretch>
              <a:fillRect/>
            </a:stretch>
          </p:blipFill>
          <p:spPr bwMode="auto">
            <a:xfrm>
              <a:off x="3678238" y="46355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27" name="Rectangle 3293"/>
            <p:cNvSpPr>
              <a:spLocks noChangeArrowheads="1"/>
            </p:cNvSpPr>
            <p:nvPr/>
          </p:nvSpPr>
          <p:spPr bwMode="auto">
            <a:xfrm>
              <a:off x="3667125" y="4635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28" name="Rectangle 3294"/>
            <p:cNvSpPr>
              <a:spLocks noChangeArrowheads="1"/>
            </p:cNvSpPr>
            <p:nvPr/>
          </p:nvSpPr>
          <p:spPr bwMode="auto">
            <a:xfrm>
              <a:off x="3779838" y="45053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29" name="Picture 3295"/>
            <p:cNvPicPr>
              <a:picLocks noChangeAspect="1" noChangeArrowheads="1"/>
            </p:cNvPicPr>
            <p:nvPr/>
          </p:nvPicPr>
          <p:blipFill>
            <a:blip r:embed="rId152" cstate="print"/>
            <a:srcRect/>
            <a:stretch>
              <a:fillRect/>
            </a:stretch>
          </p:blipFill>
          <p:spPr bwMode="auto">
            <a:xfrm>
              <a:off x="3789363" y="45053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30" name="Rectangle 3296"/>
            <p:cNvSpPr>
              <a:spLocks noChangeArrowheads="1"/>
            </p:cNvSpPr>
            <p:nvPr/>
          </p:nvSpPr>
          <p:spPr bwMode="auto">
            <a:xfrm>
              <a:off x="3779838" y="45053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31" name="Rectangle 3297"/>
            <p:cNvSpPr>
              <a:spLocks noChangeArrowheads="1"/>
            </p:cNvSpPr>
            <p:nvPr/>
          </p:nvSpPr>
          <p:spPr bwMode="auto">
            <a:xfrm>
              <a:off x="4327525" y="4808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32" name="Picture 3298"/>
            <p:cNvPicPr>
              <a:picLocks noChangeAspect="1" noChangeArrowheads="1"/>
            </p:cNvPicPr>
            <p:nvPr/>
          </p:nvPicPr>
          <p:blipFill>
            <a:blip r:embed="rId153" cstate="print"/>
            <a:srcRect/>
            <a:stretch>
              <a:fillRect/>
            </a:stretch>
          </p:blipFill>
          <p:spPr bwMode="auto">
            <a:xfrm>
              <a:off x="4337050" y="48101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33" name="Rectangle 3299"/>
            <p:cNvSpPr>
              <a:spLocks noChangeArrowheads="1"/>
            </p:cNvSpPr>
            <p:nvPr/>
          </p:nvSpPr>
          <p:spPr bwMode="auto">
            <a:xfrm>
              <a:off x="4327525" y="4808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34" name="Rectangle 3300"/>
            <p:cNvSpPr>
              <a:spLocks noChangeArrowheads="1"/>
            </p:cNvSpPr>
            <p:nvPr/>
          </p:nvSpPr>
          <p:spPr bwMode="auto">
            <a:xfrm>
              <a:off x="4383088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35" name="Picture 3301"/>
            <p:cNvPicPr>
              <a:picLocks noChangeAspect="1" noChangeArrowheads="1"/>
            </p:cNvPicPr>
            <p:nvPr/>
          </p:nvPicPr>
          <p:blipFill>
            <a:blip r:embed="rId154" cstate="print"/>
            <a:srcRect/>
            <a:stretch>
              <a:fillRect/>
            </a:stretch>
          </p:blipFill>
          <p:spPr bwMode="auto">
            <a:xfrm>
              <a:off x="4391025" y="5064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36" name="Rectangle 3302"/>
            <p:cNvSpPr>
              <a:spLocks noChangeArrowheads="1"/>
            </p:cNvSpPr>
            <p:nvPr/>
          </p:nvSpPr>
          <p:spPr bwMode="auto">
            <a:xfrm>
              <a:off x="4383088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37" name="Rectangle 3303"/>
            <p:cNvSpPr>
              <a:spLocks noChangeArrowheads="1"/>
            </p:cNvSpPr>
            <p:nvPr/>
          </p:nvSpPr>
          <p:spPr bwMode="auto">
            <a:xfrm>
              <a:off x="3962400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38" name="Picture 3304"/>
            <p:cNvPicPr>
              <a:picLocks noChangeAspect="1" noChangeArrowheads="1"/>
            </p:cNvPicPr>
            <p:nvPr/>
          </p:nvPicPr>
          <p:blipFill>
            <a:blip r:embed="rId155" cstate="print"/>
            <a:srcRect/>
            <a:stretch>
              <a:fillRect/>
            </a:stretch>
          </p:blipFill>
          <p:spPr bwMode="auto">
            <a:xfrm>
              <a:off x="3967163" y="50387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39" name="Rectangle 3305"/>
            <p:cNvSpPr>
              <a:spLocks noChangeArrowheads="1"/>
            </p:cNvSpPr>
            <p:nvPr/>
          </p:nvSpPr>
          <p:spPr bwMode="auto">
            <a:xfrm>
              <a:off x="3962400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0" name="Rectangle 3306"/>
            <p:cNvSpPr>
              <a:spLocks noChangeArrowheads="1"/>
            </p:cNvSpPr>
            <p:nvPr/>
          </p:nvSpPr>
          <p:spPr bwMode="auto">
            <a:xfrm>
              <a:off x="4046538" y="48387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41" name="Picture 3307"/>
            <p:cNvPicPr>
              <a:picLocks noChangeAspect="1" noChangeArrowheads="1"/>
            </p:cNvPicPr>
            <p:nvPr/>
          </p:nvPicPr>
          <p:blipFill>
            <a:blip r:embed="rId156" cstate="print"/>
            <a:srcRect/>
            <a:stretch>
              <a:fillRect/>
            </a:stretch>
          </p:blipFill>
          <p:spPr bwMode="auto">
            <a:xfrm>
              <a:off x="4049713" y="4843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42" name="Rectangle 3308"/>
            <p:cNvSpPr>
              <a:spLocks noChangeArrowheads="1"/>
            </p:cNvSpPr>
            <p:nvPr/>
          </p:nvSpPr>
          <p:spPr bwMode="auto">
            <a:xfrm>
              <a:off x="4046538" y="48387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3" name="Rectangle 3309"/>
            <p:cNvSpPr>
              <a:spLocks noChangeArrowheads="1"/>
            </p:cNvSpPr>
            <p:nvPr/>
          </p:nvSpPr>
          <p:spPr bwMode="auto">
            <a:xfrm>
              <a:off x="3905250" y="49545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44" name="Picture 3310"/>
            <p:cNvPicPr>
              <a:picLocks noChangeAspect="1" noChangeArrowheads="1"/>
            </p:cNvPicPr>
            <p:nvPr/>
          </p:nvPicPr>
          <p:blipFill>
            <a:blip r:embed="rId157" cstate="print"/>
            <a:srcRect/>
            <a:stretch>
              <a:fillRect/>
            </a:stretch>
          </p:blipFill>
          <p:spPr bwMode="auto">
            <a:xfrm>
              <a:off x="3913188" y="49577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45" name="Rectangle 3311"/>
            <p:cNvSpPr>
              <a:spLocks noChangeArrowheads="1"/>
            </p:cNvSpPr>
            <p:nvPr/>
          </p:nvSpPr>
          <p:spPr bwMode="auto">
            <a:xfrm>
              <a:off x="3905250" y="49545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6" name="Rectangle 3312"/>
            <p:cNvSpPr>
              <a:spLocks noChangeArrowheads="1"/>
            </p:cNvSpPr>
            <p:nvPr/>
          </p:nvSpPr>
          <p:spPr bwMode="auto">
            <a:xfrm>
              <a:off x="3765550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47" name="Picture 3313"/>
            <p:cNvPicPr>
              <a:picLocks noChangeAspect="1" noChangeArrowheads="1"/>
            </p:cNvPicPr>
            <p:nvPr/>
          </p:nvPicPr>
          <p:blipFill>
            <a:blip r:embed="rId158" cstate="print"/>
            <a:srcRect/>
            <a:stretch>
              <a:fillRect/>
            </a:stretch>
          </p:blipFill>
          <p:spPr bwMode="auto">
            <a:xfrm>
              <a:off x="3776663" y="50276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48" name="Rectangle 3314"/>
            <p:cNvSpPr>
              <a:spLocks noChangeArrowheads="1"/>
            </p:cNvSpPr>
            <p:nvPr/>
          </p:nvSpPr>
          <p:spPr bwMode="auto">
            <a:xfrm>
              <a:off x="3765550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9" name="Rectangle 3315"/>
            <p:cNvSpPr>
              <a:spLocks noChangeArrowheads="1"/>
            </p:cNvSpPr>
            <p:nvPr/>
          </p:nvSpPr>
          <p:spPr bwMode="auto">
            <a:xfrm>
              <a:off x="3484563" y="4924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50" name="Picture 3316"/>
            <p:cNvPicPr>
              <a:picLocks noChangeAspect="1" noChangeArrowheads="1"/>
            </p:cNvPicPr>
            <p:nvPr/>
          </p:nvPicPr>
          <p:blipFill>
            <a:blip r:embed="rId159" cstate="print"/>
            <a:srcRect/>
            <a:stretch>
              <a:fillRect/>
            </a:stretch>
          </p:blipFill>
          <p:spPr bwMode="auto">
            <a:xfrm>
              <a:off x="3486150" y="49339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51" name="Rectangle 3317"/>
            <p:cNvSpPr>
              <a:spLocks noChangeArrowheads="1"/>
            </p:cNvSpPr>
            <p:nvPr/>
          </p:nvSpPr>
          <p:spPr bwMode="auto">
            <a:xfrm>
              <a:off x="3484563" y="4924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52" name="Rectangle 3318"/>
            <p:cNvSpPr>
              <a:spLocks noChangeArrowheads="1"/>
            </p:cNvSpPr>
            <p:nvPr/>
          </p:nvSpPr>
          <p:spPr bwMode="auto">
            <a:xfrm>
              <a:off x="3105150" y="41576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53" name="Picture 3319"/>
            <p:cNvPicPr>
              <a:picLocks noChangeAspect="1" noChangeArrowheads="1"/>
            </p:cNvPicPr>
            <p:nvPr/>
          </p:nvPicPr>
          <p:blipFill>
            <a:blip r:embed="rId160" cstate="print"/>
            <a:srcRect/>
            <a:stretch>
              <a:fillRect/>
            </a:stretch>
          </p:blipFill>
          <p:spPr bwMode="auto">
            <a:xfrm>
              <a:off x="3106738" y="41624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54" name="Rectangle 3320"/>
            <p:cNvSpPr>
              <a:spLocks noChangeArrowheads="1"/>
            </p:cNvSpPr>
            <p:nvPr/>
          </p:nvSpPr>
          <p:spPr bwMode="auto">
            <a:xfrm>
              <a:off x="3105150" y="41576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55" name="Rectangle 3321"/>
            <p:cNvSpPr>
              <a:spLocks noChangeArrowheads="1"/>
            </p:cNvSpPr>
            <p:nvPr/>
          </p:nvSpPr>
          <p:spPr bwMode="auto">
            <a:xfrm>
              <a:off x="3203575" y="3027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56" name="Picture 3322"/>
            <p:cNvPicPr>
              <a:picLocks noChangeAspect="1" noChangeArrowheads="1"/>
            </p:cNvPicPr>
            <p:nvPr/>
          </p:nvPicPr>
          <p:blipFill>
            <a:blip r:embed="rId161" cstate="print"/>
            <a:srcRect/>
            <a:stretch>
              <a:fillRect/>
            </a:stretch>
          </p:blipFill>
          <p:spPr bwMode="auto">
            <a:xfrm>
              <a:off x="3213100" y="30400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57" name="Rectangle 3323"/>
            <p:cNvSpPr>
              <a:spLocks noChangeArrowheads="1"/>
            </p:cNvSpPr>
            <p:nvPr/>
          </p:nvSpPr>
          <p:spPr bwMode="auto">
            <a:xfrm>
              <a:off x="3203575" y="3027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58" name="Rectangle 3324"/>
            <p:cNvSpPr>
              <a:spLocks noChangeArrowheads="1"/>
            </p:cNvSpPr>
            <p:nvPr/>
          </p:nvSpPr>
          <p:spPr bwMode="auto">
            <a:xfrm>
              <a:off x="3316288" y="3448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59" name="Picture 3325"/>
            <p:cNvPicPr>
              <a:picLocks noChangeAspect="1" noChangeArrowheads="1"/>
            </p:cNvPicPr>
            <p:nvPr/>
          </p:nvPicPr>
          <p:blipFill>
            <a:blip r:embed="rId162" cstate="print"/>
            <a:srcRect/>
            <a:stretch>
              <a:fillRect/>
            </a:stretch>
          </p:blipFill>
          <p:spPr bwMode="auto">
            <a:xfrm>
              <a:off x="3316288" y="34575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60" name="Rectangle 3326"/>
            <p:cNvSpPr>
              <a:spLocks noChangeArrowheads="1"/>
            </p:cNvSpPr>
            <p:nvPr/>
          </p:nvSpPr>
          <p:spPr bwMode="auto">
            <a:xfrm>
              <a:off x="3316288" y="3448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61" name="Rectangle 3327"/>
            <p:cNvSpPr>
              <a:spLocks noChangeArrowheads="1"/>
            </p:cNvSpPr>
            <p:nvPr/>
          </p:nvSpPr>
          <p:spPr bwMode="auto">
            <a:xfrm>
              <a:off x="3105150" y="3708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62" name="Picture 3328"/>
            <p:cNvPicPr>
              <a:picLocks noChangeAspect="1" noChangeArrowheads="1"/>
            </p:cNvPicPr>
            <p:nvPr/>
          </p:nvPicPr>
          <p:blipFill>
            <a:blip r:embed="rId163" cstate="print"/>
            <a:srcRect/>
            <a:stretch>
              <a:fillRect/>
            </a:stretch>
          </p:blipFill>
          <p:spPr bwMode="auto">
            <a:xfrm>
              <a:off x="3109913" y="371157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63" name="Rectangle 3329"/>
            <p:cNvSpPr>
              <a:spLocks noChangeArrowheads="1"/>
            </p:cNvSpPr>
            <p:nvPr/>
          </p:nvSpPr>
          <p:spPr bwMode="auto">
            <a:xfrm>
              <a:off x="3105150" y="3708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64" name="Rectangle 3330"/>
            <p:cNvSpPr>
              <a:spLocks noChangeArrowheads="1"/>
            </p:cNvSpPr>
            <p:nvPr/>
          </p:nvSpPr>
          <p:spPr bwMode="auto">
            <a:xfrm>
              <a:off x="2444750" y="49101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65" name="Picture 3331"/>
            <p:cNvPicPr>
              <a:picLocks noChangeAspect="1" noChangeArrowheads="1"/>
            </p:cNvPicPr>
            <p:nvPr/>
          </p:nvPicPr>
          <p:blipFill>
            <a:blip r:embed="rId164" cstate="print"/>
            <a:srcRect/>
            <a:stretch>
              <a:fillRect/>
            </a:stretch>
          </p:blipFill>
          <p:spPr bwMode="auto">
            <a:xfrm>
              <a:off x="2452688" y="49196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66" name="Rectangle 3332"/>
            <p:cNvSpPr>
              <a:spLocks noChangeArrowheads="1"/>
            </p:cNvSpPr>
            <p:nvPr/>
          </p:nvSpPr>
          <p:spPr bwMode="auto">
            <a:xfrm>
              <a:off x="2444750" y="49101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67" name="Rectangle 3333"/>
            <p:cNvSpPr>
              <a:spLocks noChangeArrowheads="1"/>
            </p:cNvSpPr>
            <p:nvPr/>
          </p:nvSpPr>
          <p:spPr bwMode="auto">
            <a:xfrm>
              <a:off x="2979738" y="4056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68" name="Picture 3334"/>
            <p:cNvPicPr>
              <a:picLocks noChangeAspect="1" noChangeArrowheads="1"/>
            </p:cNvPicPr>
            <p:nvPr/>
          </p:nvPicPr>
          <p:blipFill>
            <a:blip r:embed="rId165" cstate="print"/>
            <a:srcRect/>
            <a:stretch>
              <a:fillRect/>
            </a:stretch>
          </p:blipFill>
          <p:spPr bwMode="auto">
            <a:xfrm>
              <a:off x="2990850" y="40624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69" name="Rectangle 3335"/>
            <p:cNvSpPr>
              <a:spLocks noChangeArrowheads="1"/>
            </p:cNvSpPr>
            <p:nvPr/>
          </p:nvSpPr>
          <p:spPr bwMode="auto">
            <a:xfrm>
              <a:off x="2979738" y="40560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0" name="Rectangle 3336"/>
            <p:cNvSpPr>
              <a:spLocks noChangeArrowheads="1"/>
            </p:cNvSpPr>
            <p:nvPr/>
          </p:nvSpPr>
          <p:spPr bwMode="auto">
            <a:xfrm>
              <a:off x="2346325" y="48085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71" name="Picture 3337"/>
            <p:cNvPicPr>
              <a:picLocks noChangeAspect="1" noChangeArrowheads="1"/>
            </p:cNvPicPr>
            <p:nvPr/>
          </p:nvPicPr>
          <p:blipFill>
            <a:blip r:embed="rId166" cstate="print"/>
            <a:srcRect/>
            <a:stretch>
              <a:fillRect/>
            </a:stretch>
          </p:blipFill>
          <p:spPr bwMode="auto">
            <a:xfrm>
              <a:off x="2346325" y="481806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72" name="Rectangle 3338"/>
            <p:cNvSpPr>
              <a:spLocks noChangeArrowheads="1"/>
            </p:cNvSpPr>
            <p:nvPr/>
          </p:nvSpPr>
          <p:spPr bwMode="auto">
            <a:xfrm>
              <a:off x="2346325" y="480853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3" name="Rectangle 3339"/>
            <p:cNvSpPr>
              <a:spLocks noChangeArrowheads="1"/>
            </p:cNvSpPr>
            <p:nvPr/>
          </p:nvSpPr>
          <p:spPr bwMode="auto">
            <a:xfrm>
              <a:off x="2711450" y="444658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74" name="Picture 3340"/>
            <p:cNvPicPr>
              <a:picLocks noChangeAspect="1" noChangeArrowheads="1"/>
            </p:cNvPicPr>
            <p:nvPr/>
          </p:nvPicPr>
          <p:blipFill>
            <a:blip r:embed="rId167" cstate="print"/>
            <a:srcRect/>
            <a:stretch>
              <a:fillRect/>
            </a:stretch>
          </p:blipFill>
          <p:spPr bwMode="auto">
            <a:xfrm>
              <a:off x="2720975" y="44529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75" name="Rectangle 3341"/>
            <p:cNvSpPr>
              <a:spLocks noChangeArrowheads="1"/>
            </p:cNvSpPr>
            <p:nvPr/>
          </p:nvSpPr>
          <p:spPr bwMode="auto">
            <a:xfrm>
              <a:off x="2711450" y="444658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6" name="Rectangle 3342"/>
            <p:cNvSpPr>
              <a:spLocks noChangeArrowheads="1"/>
            </p:cNvSpPr>
            <p:nvPr/>
          </p:nvSpPr>
          <p:spPr bwMode="auto">
            <a:xfrm>
              <a:off x="2824163" y="42306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77" name="Picture 3343"/>
            <p:cNvPicPr>
              <a:picLocks noChangeAspect="1" noChangeArrowheads="1"/>
            </p:cNvPicPr>
            <p:nvPr/>
          </p:nvPicPr>
          <p:blipFill>
            <a:blip r:embed="rId168" cstate="print"/>
            <a:srcRect/>
            <a:stretch>
              <a:fillRect/>
            </a:stretch>
          </p:blipFill>
          <p:spPr bwMode="auto">
            <a:xfrm>
              <a:off x="2825750" y="42338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78" name="Rectangle 3344"/>
            <p:cNvSpPr>
              <a:spLocks noChangeArrowheads="1"/>
            </p:cNvSpPr>
            <p:nvPr/>
          </p:nvSpPr>
          <p:spPr bwMode="auto">
            <a:xfrm>
              <a:off x="2824163" y="42306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9" name="Rectangle 3345"/>
            <p:cNvSpPr>
              <a:spLocks noChangeArrowheads="1"/>
            </p:cNvSpPr>
            <p:nvPr/>
          </p:nvSpPr>
          <p:spPr bwMode="auto">
            <a:xfrm>
              <a:off x="2403475" y="48672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80" name="Picture 3346"/>
            <p:cNvPicPr>
              <a:picLocks noChangeAspect="1" noChangeArrowheads="1"/>
            </p:cNvPicPr>
            <p:nvPr/>
          </p:nvPicPr>
          <p:blipFill>
            <a:blip r:embed="rId169" cstate="print"/>
            <a:srcRect/>
            <a:stretch>
              <a:fillRect/>
            </a:stretch>
          </p:blipFill>
          <p:spPr bwMode="auto">
            <a:xfrm>
              <a:off x="2411413" y="48736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81" name="Rectangle 3347"/>
            <p:cNvSpPr>
              <a:spLocks noChangeArrowheads="1"/>
            </p:cNvSpPr>
            <p:nvPr/>
          </p:nvSpPr>
          <p:spPr bwMode="auto">
            <a:xfrm>
              <a:off x="2403475" y="48672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82" name="Rectangle 3348"/>
            <p:cNvSpPr>
              <a:spLocks noChangeArrowheads="1"/>
            </p:cNvSpPr>
            <p:nvPr/>
          </p:nvSpPr>
          <p:spPr bwMode="auto">
            <a:xfrm>
              <a:off x="2614613" y="44180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83" name="Picture 3349"/>
            <p:cNvPicPr>
              <a:picLocks noChangeAspect="1" noChangeArrowheads="1"/>
            </p:cNvPicPr>
            <p:nvPr/>
          </p:nvPicPr>
          <p:blipFill>
            <a:blip r:embed="rId170" cstate="print"/>
            <a:srcRect/>
            <a:stretch>
              <a:fillRect/>
            </a:stretch>
          </p:blipFill>
          <p:spPr bwMode="auto">
            <a:xfrm>
              <a:off x="2619375" y="44307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84" name="Rectangle 3350"/>
            <p:cNvSpPr>
              <a:spLocks noChangeArrowheads="1"/>
            </p:cNvSpPr>
            <p:nvPr/>
          </p:nvSpPr>
          <p:spPr bwMode="auto">
            <a:xfrm>
              <a:off x="2614613" y="44180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85" name="Rectangle 3351"/>
            <p:cNvSpPr>
              <a:spLocks noChangeArrowheads="1"/>
            </p:cNvSpPr>
            <p:nvPr/>
          </p:nvSpPr>
          <p:spPr bwMode="auto">
            <a:xfrm>
              <a:off x="2922588" y="42878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86" name="Picture 3352"/>
            <p:cNvPicPr>
              <a:picLocks noChangeAspect="1" noChangeArrowheads="1"/>
            </p:cNvPicPr>
            <p:nvPr/>
          </p:nvPicPr>
          <p:blipFill>
            <a:blip r:embed="rId171" cstate="print"/>
            <a:srcRect/>
            <a:stretch>
              <a:fillRect/>
            </a:stretch>
          </p:blipFill>
          <p:spPr bwMode="auto">
            <a:xfrm>
              <a:off x="2925763" y="42926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87" name="Rectangle 3353"/>
            <p:cNvSpPr>
              <a:spLocks noChangeArrowheads="1"/>
            </p:cNvSpPr>
            <p:nvPr/>
          </p:nvSpPr>
          <p:spPr bwMode="auto">
            <a:xfrm>
              <a:off x="2922588" y="42878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88" name="Rectangle 3354"/>
            <p:cNvSpPr>
              <a:spLocks noChangeArrowheads="1"/>
            </p:cNvSpPr>
            <p:nvPr/>
          </p:nvSpPr>
          <p:spPr bwMode="auto">
            <a:xfrm>
              <a:off x="2360613" y="3071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89" name="Picture 3355"/>
            <p:cNvPicPr>
              <a:picLocks noChangeAspect="1" noChangeArrowheads="1"/>
            </p:cNvPicPr>
            <p:nvPr/>
          </p:nvPicPr>
          <p:blipFill>
            <a:blip r:embed="rId172" cstate="print"/>
            <a:srcRect/>
            <a:stretch>
              <a:fillRect/>
            </a:stretch>
          </p:blipFill>
          <p:spPr bwMode="auto">
            <a:xfrm>
              <a:off x="2373313" y="30718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90" name="Rectangle 3356"/>
            <p:cNvSpPr>
              <a:spLocks noChangeArrowheads="1"/>
            </p:cNvSpPr>
            <p:nvPr/>
          </p:nvSpPr>
          <p:spPr bwMode="auto">
            <a:xfrm>
              <a:off x="2360613" y="3071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91" name="Rectangle 3357"/>
            <p:cNvSpPr>
              <a:spLocks noChangeArrowheads="1"/>
            </p:cNvSpPr>
            <p:nvPr/>
          </p:nvSpPr>
          <p:spPr bwMode="auto">
            <a:xfrm>
              <a:off x="2852738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92" name="Picture 3358"/>
            <p:cNvPicPr>
              <a:picLocks noChangeAspect="1" noChangeArrowheads="1"/>
            </p:cNvPicPr>
            <p:nvPr/>
          </p:nvPicPr>
          <p:blipFill>
            <a:blip r:embed="rId173" cstate="print"/>
            <a:srcRect/>
            <a:stretch>
              <a:fillRect/>
            </a:stretch>
          </p:blipFill>
          <p:spPr bwMode="auto">
            <a:xfrm>
              <a:off x="2852738" y="3951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93" name="Rectangle 3359"/>
            <p:cNvSpPr>
              <a:spLocks noChangeArrowheads="1"/>
            </p:cNvSpPr>
            <p:nvPr/>
          </p:nvSpPr>
          <p:spPr bwMode="auto">
            <a:xfrm>
              <a:off x="2852738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94" name="Rectangle 3360"/>
            <p:cNvSpPr>
              <a:spLocks noChangeArrowheads="1"/>
            </p:cNvSpPr>
            <p:nvPr/>
          </p:nvSpPr>
          <p:spPr bwMode="auto">
            <a:xfrm>
              <a:off x="2782888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95" name="Picture 3361"/>
            <p:cNvPicPr>
              <a:picLocks noChangeAspect="1" noChangeArrowheads="1"/>
            </p:cNvPicPr>
            <p:nvPr/>
          </p:nvPicPr>
          <p:blipFill>
            <a:blip r:embed="rId174" cstate="print"/>
            <a:srcRect/>
            <a:stretch>
              <a:fillRect/>
            </a:stretch>
          </p:blipFill>
          <p:spPr bwMode="auto">
            <a:xfrm>
              <a:off x="2790825" y="43148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96" name="Rectangle 3362"/>
            <p:cNvSpPr>
              <a:spLocks noChangeArrowheads="1"/>
            </p:cNvSpPr>
            <p:nvPr/>
          </p:nvSpPr>
          <p:spPr bwMode="auto">
            <a:xfrm>
              <a:off x="2782888" y="4302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97" name="Rectangle 3363"/>
            <p:cNvSpPr>
              <a:spLocks noChangeArrowheads="1"/>
            </p:cNvSpPr>
            <p:nvPr/>
          </p:nvSpPr>
          <p:spPr bwMode="auto">
            <a:xfrm>
              <a:off x="4144963" y="4910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298" name="Picture 3364"/>
            <p:cNvPicPr>
              <a:picLocks noChangeAspect="1" noChangeArrowheads="1"/>
            </p:cNvPicPr>
            <p:nvPr/>
          </p:nvPicPr>
          <p:blipFill>
            <a:blip r:embed="rId175" cstate="print"/>
            <a:srcRect/>
            <a:stretch>
              <a:fillRect/>
            </a:stretch>
          </p:blipFill>
          <p:spPr bwMode="auto">
            <a:xfrm>
              <a:off x="4152900" y="4916488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299" name="Rectangle 3365"/>
            <p:cNvSpPr>
              <a:spLocks noChangeArrowheads="1"/>
            </p:cNvSpPr>
            <p:nvPr/>
          </p:nvSpPr>
          <p:spPr bwMode="auto">
            <a:xfrm>
              <a:off x="4144963" y="4910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0" name="Rectangle 3366"/>
            <p:cNvSpPr>
              <a:spLocks noChangeArrowheads="1"/>
            </p:cNvSpPr>
            <p:nvPr/>
          </p:nvSpPr>
          <p:spPr bwMode="auto">
            <a:xfrm>
              <a:off x="2965450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01" name="Picture 3367"/>
            <p:cNvPicPr>
              <a:picLocks noChangeAspect="1" noChangeArrowheads="1"/>
            </p:cNvPicPr>
            <p:nvPr/>
          </p:nvPicPr>
          <p:blipFill>
            <a:blip r:embed="rId176" cstate="print"/>
            <a:srcRect/>
            <a:stretch>
              <a:fillRect/>
            </a:stretch>
          </p:blipFill>
          <p:spPr bwMode="auto">
            <a:xfrm>
              <a:off x="2971800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02" name="Rectangle 3368"/>
            <p:cNvSpPr>
              <a:spLocks noChangeArrowheads="1"/>
            </p:cNvSpPr>
            <p:nvPr/>
          </p:nvSpPr>
          <p:spPr bwMode="auto">
            <a:xfrm>
              <a:off x="2965450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3" name="Rectangle 3369"/>
            <p:cNvSpPr>
              <a:spLocks noChangeArrowheads="1"/>
            </p:cNvSpPr>
            <p:nvPr/>
          </p:nvSpPr>
          <p:spPr bwMode="auto">
            <a:xfrm>
              <a:off x="3119438" y="3824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04" name="Picture 3370"/>
            <p:cNvPicPr>
              <a:picLocks noChangeAspect="1" noChangeArrowheads="1"/>
            </p:cNvPicPr>
            <p:nvPr/>
          </p:nvPicPr>
          <p:blipFill>
            <a:blip r:embed="rId177" cstate="print"/>
            <a:srcRect/>
            <a:stretch>
              <a:fillRect/>
            </a:stretch>
          </p:blipFill>
          <p:spPr bwMode="auto">
            <a:xfrm>
              <a:off x="3121025" y="3825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05" name="Rectangle 3371"/>
            <p:cNvSpPr>
              <a:spLocks noChangeArrowheads="1"/>
            </p:cNvSpPr>
            <p:nvPr/>
          </p:nvSpPr>
          <p:spPr bwMode="auto">
            <a:xfrm>
              <a:off x="3119438" y="38242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6" name="Rectangle 3372"/>
            <p:cNvSpPr>
              <a:spLocks noChangeArrowheads="1"/>
            </p:cNvSpPr>
            <p:nvPr/>
          </p:nvSpPr>
          <p:spPr bwMode="auto">
            <a:xfrm>
              <a:off x="3133725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07" name="Picture 3373"/>
            <p:cNvPicPr>
              <a:picLocks noChangeAspect="1" noChangeArrowheads="1"/>
            </p:cNvPicPr>
            <p:nvPr/>
          </p:nvPicPr>
          <p:blipFill>
            <a:blip r:embed="rId178" cstate="print"/>
            <a:srcRect/>
            <a:stretch>
              <a:fillRect/>
            </a:stretch>
          </p:blipFill>
          <p:spPr bwMode="auto">
            <a:xfrm>
              <a:off x="3143250" y="39370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08" name="Rectangle 3374"/>
            <p:cNvSpPr>
              <a:spLocks noChangeArrowheads="1"/>
            </p:cNvSpPr>
            <p:nvPr/>
          </p:nvSpPr>
          <p:spPr bwMode="auto">
            <a:xfrm>
              <a:off x="3133725" y="39258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9" name="Rectangle 3375"/>
            <p:cNvSpPr>
              <a:spLocks noChangeArrowheads="1"/>
            </p:cNvSpPr>
            <p:nvPr/>
          </p:nvSpPr>
          <p:spPr bwMode="auto">
            <a:xfrm>
              <a:off x="3063875" y="3954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10" name="Picture 3376"/>
            <p:cNvPicPr>
              <a:picLocks noChangeAspect="1" noChangeArrowheads="1"/>
            </p:cNvPicPr>
            <p:nvPr/>
          </p:nvPicPr>
          <p:blipFill>
            <a:blip r:embed="rId179" cstate="print"/>
            <a:srcRect/>
            <a:stretch>
              <a:fillRect/>
            </a:stretch>
          </p:blipFill>
          <p:spPr bwMode="auto">
            <a:xfrm>
              <a:off x="3067050" y="3959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11" name="Rectangle 3377"/>
            <p:cNvSpPr>
              <a:spLocks noChangeArrowheads="1"/>
            </p:cNvSpPr>
            <p:nvPr/>
          </p:nvSpPr>
          <p:spPr bwMode="auto">
            <a:xfrm>
              <a:off x="3063875" y="3954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12" name="Rectangle 3378"/>
            <p:cNvSpPr>
              <a:spLocks noChangeArrowheads="1"/>
            </p:cNvSpPr>
            <p:nvPr/>
          </p:nvSpPr>
          <p:spPr bwMode="auto">
            <a:xfrm>
              <a:off x="2782888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13" name="Picture 3379"/>
            <p:cNvPicPr>
              <a:picLocks noChangeAspect="1" noChangeArrowheads="1"/>
            </p:cNvPicPr>
            <p:nvPr/>
          </p:nvPicPr>
          <p:blipFill>
            <a:blip r:embed="rId180" cstate="print"/>
            <a:srcRect/>
            <a:stretch>
              <a:fillRect/>
            </a:stretch>
          </p:blipFill>
          <p:spPr bwMode="auto">
            <a:xfrm>
              <a:off x="2786063" y="45354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14" name="Rectangle 3380"/>
            <p:cNvSpPr>
              <a:spLocks noChangeArrowheads="1"/>
            </p:cNvSpPr>
            <p:nvPr/>
          </p:nvSpPr>
          <p:spPr bwMode="auto">
            <a:xfrm>
              <a:off x="2782888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15" name="Rectangle 3381"/>
            <p:cNvSpPr>
              <a:spLocks noChangeArrowheads="1"/>
            </p:cNvSpPr>
            <p:nvPr/>
          </p:nvSpPr>
          <p:spPr bwMode="auto">
            <a:xfrm>
              <a:off x="2951163" y="3954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16" name="Picture 3382"/>
            <p:cNvPicPr>
              <a:picLocks noChangeAspect="1" noChangeArrowheads="1"/>
            </p:cNvPicPr>
            <p:nvPr/>
          </p:nvPicPr>
          <p:blipFill>
            <a:blip r:embed="rId181" cstate="print"/>
            <a:srcRect/>
            <a:stretch>
              <a:fillRect/>
            </a:stretch>
          </p:blipFill>
          <p:spPr bwMode="auto">
            <a:xfrm>
              <a:off x="2960688" y="3967163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17" name="Rectangle 3383"/>
            <p:cNvSpPr>
              <a:spLocks noChangeArrowheads="1"/>
            </p:cNvSpPr>
            <p:nvPr/>
          </p:nvSpPr>
          <p:spPr bwMode="auto">
            <a:xfrm>
              <a:off x="2951163" y="3954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18" name="Rectangle 3384"/>
            <p:cNvSpPr>
              <a:spLocks noChangeArrowheads="1"/>
            </p:cNvSpPr>
            <p:nvPr/>
          </p:nvSpPr>
          <p:spPr bwMode="auto">
            <a:xfrm>
              <a:off x="2725738" y="41719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19" name="Picture 3385"/>
            <p:cNvPicPr>
              <a:picLocks noChangeAspect="1" noChangeArrowheads="1"/>
            </p:cNvPicPr>
            <p:nvPr/>
          </p:nvPicPr>
          <p:blipFill>
            <a:blip r:embed="rId182" cstate="print"/>
            <a:srcRect/>
            <a:stretch>
              <a:fillRect/>
            </a:stretch>
          </p:blipFill>
          <p:spPr bwMode="auto">
            <a:xfrm>
              <a:off x="2732088" y="41735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20" name="Rectangle 3386"/>
            <p:cNvSpPr>
              <a:spLocks noChangeArrowheads="1"/>
            </p:cNvSpPr>
            <p:nvPr/>
          </p:nvSpPr>
          <p:spPr bwMode="auto">
            <a:xfrm>
              <a:off x="2725738" y="41719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21" name="Rectangle 3387"/>
            <p:cNvSpPr>
              <a:spLocks noChangeArrowheads="1"/>
            </p:cNvSpPr>
            <p:nvPr/>
          </p:nvSpPr>
          <p:spPr bwMode="auto">
            <a:xfrm>
              <a:off x="2797175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22" name="Picture 3388"/>
            <p:cNvPicPr>
              <a:picLocks noChangeAspect="1" noChangeArrowheads="1"/>
            </p:cNvPicPr>
            <p:nvPr/>
          </p:nvPicPr>
          <p:blipFill>
            <a:blip r:embed="rId183" cstate="print"/>
            <a:srcRect/>
            <a:stretch>
              <a:fillRect/>
            </a:stretch>
          </p:blipFill>
          <p:spPr bwMode="auto">
            <a:xfrm>
              <a:off x="2797175" y="41481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23" name="Rectangle 3389"/>
            <p:cNvSpPr>
              <a:spLocks noChangeArrowheads="1"/>
            </p:cNvSpPr>
            <p:nvPr/>
          </p:nvSpPr>
          <p:spPr bwMode="auto">
            <a:xfrm>
              <a:off x="2797175" y="4143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24" name="Rectangle 3390"/>
            <p:cNvSpPr>
              <a:spLocks noChangeArrowheads="1"/>
            </p:cNvSpPr>
            <p:nvPr/>
          </p:nvSpPr>
          <p:spPr bwMode="auto">
            <a:xfrm>
              <a:off x="4130675" y="45926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25" name="Picture 3391"/>
            <p:cNvPicPr>
              <a:picLocks noChangeAspect="1" noChangeArrowheads="1"/>
            </p:cNvPicPr>
            <p:nvPr/>
          </p:nvPicPr>
          <p:blipFill>
            <a:blip r:embed="rId184" cstate="print"/>
            <a:srcRect/>
            <a:stretch>
              <a:fillRect/>
            </a:stretch>
          </p:blipFill>
          <p:spPr bwMode="auto">
            <a:xfrm>
              <a:off x="4132263" y="4594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26" name="Rectangle 3392"/>
            <p:cNvSpPr>
              <a:spLocks noChangeArrowheads="1"/>
            </p:cNvSpPr>
            <p:nvPr/>
          </p:nvSpPr>
          <p:spPr bwMode="auto">
            <a:xfrm>
              <a:off x="4130675" y="45926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27" name="Rectangle 3393"/>
            <p:cNvSpPr>
              <a:spLocks noChangeArrowheads="1"/>
            </p:cNvSpPr>
            <p:nvPr/>
          </p:nvSpPr>
          <p:spPr bwMode="auto">
            <a:xfrm>
              <a:off x="3976688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28" name="Picture 3394"/>
            <p:cNvPicPr>
              <a:picLocks noChangeAspect="1" noChangeArrowheads="1"/>
            </p:cNvPicPr>
            <p:nvPr/>
          </p:nvPicPr>
          <p:blipFill>
            <a:blip r:embed="rId185" cstate="print"/>
            <a:srcRect/>
            <a:stretch>
              <a:fillRect/>
            </a:stretch>
          </p:blipFill>
          <p:spPr bwMode="auto">
            <a:xfrm>
              <a:off x="3978275" y="42132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29" name="Rectangle 3395"/>
            <p:cNvSpPr>
              <a:spLocks noChangeArrowheads="1"/>
            </p:cNvSpPr>
            <p:nvPr/>
          </p:nvSpPr>
          <p:spPr bwMode="auto">
            <a:xfrm>
              <a:off x="3976688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0" name="Rectangle 3396"/>
            <p:cNvSpPr>
              <a:spLocks noChangeArrowheads="1"/>
            </p:cNvSpPr>
            <p:nvPr/>
          </p:nvSpPr>
          <p:spPr bwMode="auto">
            <a:xfrm>
              <a:off x="3371850" y="39116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31" name="Picture 3397"/>
            <p:cNvPicPr>
              <a:picLocks noChangeAspect="1" noChangeArrowheads="1"/>
            </p:cNvPicPr>
            <p:nvPr/>
          </p:nvPicPr>
          <p:blipFill>
            <a:blip r:embed="rId186" cstate="print"/>
            <a:srcRect/>
            <a:stretch>
              <a:fillRect/>
            </a:stretch>
          </p:blipFill>
          <p:spPr bwMode="auto">
            <a:xfrm>
              <a:off x="3379788" y="3921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32" name="Rectangle 3398"/>
            <p:cNvSpPr>
              <a:spLocks noChangeArrowheads="1"/>
            </p:cNvSpPr>
            <p:nvPr/>
          </p:nvSpPr>
          <p:spPr bwMode="auto">
            <a:xfrm>
              <a:off x="3371850" y="39116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3" name="Rectangle 3399"/>
            <p:cNvSpPr>
              <a:spLocks noChangeArrowheads="1"/>
            </p:cNvSpPr>
            <p:nvPr/>
          </p:nvSpPr>
          <p:spPr bwMode="auto">
            <a:xfrm>
              <a:off x="3582988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34" name="Picture 3400"/>
            <p:cNvPicPr>
              <a:picLocks noChangeAspect="1" noChangeArrowheads="1"/>
            </p:cNvPicPr>
            <p:nvPr/>
          </p:nvPicPr>
          <p:blipFill>
            <a:blip r:embed="rId187" cstate="print"/>
            <a:srcRect/>
            <a:stretch>
              <a:fillRect/>
            </a:stretch>
          </p:blipFill>
          <p:spPr bwMode="auto">
            <a:xfrm>
              <a:off x="3590925" y="3775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35" name="Rectangle 3401"/>
            <p:cNvSpPr>
              <a:spLocks noChangeArrowheads="1"/>
            </p:cNvSpPr>
            <p:nvPr/>
          </p:nvSpPr>
          <p:spPr bwMode="auto">
            <a:xfrm>
              <a:off x="3582988" y="37671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6" name="Rectangle 3402"/>
            <p:cNvSpPr>
              <a:spLocks noChangeArrowheads="1"/>
            </p:cNvSpPr>
            <p:nvPr/>
          </p:nvSpPr>
          <p:spPr bwMode="auto">
            <a:xfrm>
              <a:off x="4144963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37" name="Picture 3403"/>
            <p:cNvPicPr>
              <a:picLocks noChangeAspect="1" noChangeArrowheads="1"/>
            </p:cNvPicPr>
            <p:nvPr/>
          </p:nvPicPr>
          <p:blipFill>
            <a:blip r:embed="rId188" cstate="print"/>
            <a:srcRect/>
            <a:stretch>
              <a:fillRect/>
            </a:stretch>
          </p:blipFill>
          <p:spPr bwMode="auto">
            <a:xfrm>
              <a:off x="4151313" y="42084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38" name="Rectangle 3404"/>
            <p:cNvSpPr>
              <a:spLocks noChangeArrowheads="1"/>
            </p:cNvSpPr>
            <p:nvPr/>
          </p:nvSpPr>
          <p:spPr bwMode="auto">
            <a:xfrm>
              <a:off x="4144963" y="42005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9" name="Rectangle 3405"/>
            <p:cNvSpPr>
              <a:spLocks noChangeArrowheads="1"/>
            </p:cNvSpPr>
            <p:nvPr/>
          </p:nvSpPr>
          <p:spPr bwMode="auto">
            <a:xfrm>
              <a:off x="4046538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40" name="Picture 3406"/>
            <p:cNvPicPr>
              <a:picLocks noChangeAspect="1" noChangeArrowheads="1"/>
            </p:cNvPicPr>
            <p:nvPr/>
          </p:nvPicPr>
          <p:blipFill>
            <a:blip r:embed="rId189" cstate="print"/>
            <a:srcRect/>
            <a:stretch>
              <a:fillRect/>
            </a:stretch>
          </p:blipFill>
          <p:spPr bwMode="auto">
            <a:xfrm>
              <a:off x="4056063" y="4976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41" name="Rectangle 3407"/>
            <p:cNvSpPr>
              <a:spLocks noChangeArrowheads="1"/>
            </p:cNvSpPr>
            <p:nvPr/>
          </p:nvSpPr>
          <p:spPr bwMode="auto">
            <a:xfrm>
              <a:off x="4046538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42" name="Rectangle 3408"/>
            <p:cNvSpPr>
              <a:spLocks noChangeArrowheads="1"/>
            </p:cNvSpPr>
            <p:nvPr/>
          </p:nvSpPr>
          <p:spPr bwMode="auto">
            <a:xfrm>
              <a:off x="4130675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43" name="Picture 3409"/>
            <p:cNvPicPr>
              <a:picLocks noChangeAspect="1" noChangeArrowheads="1"/>
            </p:cNvPicPr>
            <p:nvPr/>
          </p:nvPicPr>
          <p:blipFill>
            <a:blip r:embed="rId190" cstate="print"/>
            <a:srcRect/>
            <a:stretch>
              <a:fillRect/>
            </a:stretch>
          </p:blipFill>
          <p:spPr bwMode="auto">
            <a:xfrm>
              <a:off x="4143375" y="49768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44" name="Rectangle 3410"/>
            <p:cNvSpPr>
              <a:spLocks noChangeArrowheads="1"/>
            </p:cNvSpPr>
            <p:nvPr/>
          </p:nvSpPr>
          <p:spPr bwMode="auto">
            <a:xfrm>
              <a:off x="4130675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45" name="Rectangle 3411"/>
            <p:cNvSpPr>
              <a:spLocks noChangeArrowheads="1"/>
            </p:cNvSpPr>
            <p:nvPr/>
          </p:nvSpPr>
          <p:spPr bwMode="auto">
            <a:xfrm>
              <a:off x="3821113" y="48529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46" name="Picture 3412"/>
            <p:cNvPicPr>
              <a:picLocks noChangeAspect="1" noChangeArrowheads="1"/>
            </p:cNvPicPr>
            <p:nvPr/>
          </p:nvPicPr>
          <p:blipFill>
            <a:blip r:embed="rId191" cstate="print"/>
            <a:srcRect/>
            <a:stretch>
              <a:fillRect/>
            </a:stretch>
          </p:blipFill>
          <p:spPr bwMode="auto">
            <a:xfrm>
              <a:off x="3824288" y="4854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47" name="Rectangle 3413"/>
            <p:cNvSpPr>
              <a:spLocks noChangeArrowheads="1"/>
            </p:cNvSpPr>
            <p:nvPr/>
          </p:nvSpPr>
          <p:spPr bwMode="auto">
            <a:xfrm>
              <a:off x="3821113" y="48529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48" name="Rectangle 3414"/>
            <p:cNvSpPr>
              <a:spLocks noChangeArrowheads="1"/>
            </p:cNvSpPr>
            <p:nvPr/>
          </p:nvSpPr>
          <p:spPr bwMode="auto">
            <a:xfrm>
              <a:off x="3751263" y="3448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49" name="Picture 3415"/>
            <p:cNvPicPr>
              <a:picLocks noChangeAspect="1" noChangeArrowheads="1"/>
            </p:cNvPicPr>
            <p:nvPr/>
          </p:nvPicPr>
          <p:blipFill>
            <a:blip r:embed="rId192" cstate="print"/>
            <a:srcRect/>
            <a:stretch>
              <a:fillRect/>
            </a:stretch>
          </p:blipFill>
          <p:spPr bwMode="auto">
            <a:xfrm>
              <a:off x="3752850" y="34544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50" name="Rectangle 3416"/>
            <p:cNvSpPr>
              <a:spLocks noChangeArrowheads="1"/>
            </p:cNvSpPr>
            <p:nvPr/>
          </p:nvSpPr>
          <p:spPr bwMode="auto">
            <a:xfrm>
              <a:off x="3751263" y="3448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51" name="Rectangle 3417"/>
            <p:cNvSpPr>
              <a:spLocks noChangeArrowheads="1"/>
            </p:cNvSpPr>
            <p:nvPr/>
          </p:nvSpPr>
          <p:spPr bwMode="auto">
            <a:xfrm>
              <a:off x="6419850" y="52720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52" name="Picture 3418"/>
            <p:cNvPicPr>
              <a:picLocks noChangeAspect="1" noChangeArrowheads="1"/>
            </p:cNvPicPr>
            <p:nvPr/>
          </p:nvPicPr>
          <p:blipFill>
            <a:blip r:embed="rId193" cstate="print"/>
            <a:srcRect/>
            <a:stretch>
              <a:fillRect/>
            </a:stretch>
          </p:blipFill>
          <p:spPr bwMode="auto">
            <a:xfrm>
              <a:off x="6423025" y="52768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53" name="Rectangle 3419"/>
            <p:cNvSpPr>
              <a:spLocks noChangeArrowheads="1"/>
            </p:cNvSpPr>
            <p:nvPr/>
          </p:nvSpPr>
          <p:spPr bwMode="auto">
            <a:xfrm>
              <a:off x="6419850" y="52720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54" name="Rectangle 3421"/>
            <p:cNvSpPr>
              <a:spLocks noChangeArrowheads="1"/>
            </p:cNvSpPr>
            <p:nvPr/>
          </p:nvSpPr>
          <p:spPr bwMode="auto">
            <a:xfrm>
              <a:off x="4159250" y="42592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55" name="Picture 3422"/>
            <p:cNvPicPr>
              <a:picLocks noChangeAspect="1" noChangeArrowheads="1"/>
            </p:cNvPicPr>
            <p:nvPr/>
          </p:nvPicPr>
          <p:blipFill>
            <a:blip r:embed="rId194" cstate="print"/>
            <a:srcRect/>
            <a:stretch>
              <a:fillRect/>
            </a:stretch>
          </p:blipFill>
          <p:spPr bwMode="auto">
            <a:xfrm>
              <a:off x="4160838" y="427196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56" name="Rectangle 3423"/>
            <p:cNvSpPr>
              <a:spLocks noChangeArrowheads="1"/>
            </p:cNvSpPr>
            <p:nvPr/>
          </p:nvSpPr>
          <p:spPr bwMode="auto">
            <a:xfrm>
              <a:off x="4159250" y="42592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57" name="Rectangle 3424"/>
            <p:cNvSpPr>
              <a:spLocks noChangeArrowheads="1"/>
            </p:cNvSpPr>
            <p:nvPr/>
          </p:nvSpPr>
          <p:spPr bwMode="auto">
            <a:xfrm>
              <a:off x="4017963" y="44037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58" name="Picture 3425"/>
            <p:cNvPicPr>
              <a:picLocks noChangeAspect="1" noChangeArrowheads="1"/>
            </p:cNvPicPr>
            <p:nvPr/>
          </p:nvPicPr>
          <p:blipFill>
            <a:blip r:embed="rId195" cstate="print"/>
            <a:srcRect/>
            <a:stretch>
              <a:fillRect/>
            </a:stretch>
          </p:blipFill>
          <p:spPr bwMode="auto">
            <a:xfrm>
              <a:off x="4027488" y="44180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59" name="Rectangle 3426"/>
            <p:cNvSpPr>
              <a:spLocks noChangeArrowheads="1"/>
            </p:cNvSpPr>
            <p:nvPr/>
          </p:nvSpPr>
          <p:spPr bwMode="auto">
            <a:xfrm>
              <a:off x="4017963" y="44037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0" name="Rectangle 3427"/>
            <p:cNvSpPr>
              <a:spLocks noChangeArrowheads="1"/>
            </p:cNvSpPr>
            <p:nvPr/>
          </p:nvSpPr>
          <p:spPr bwMode="auto">
            <a:xfrm>
              <a:off x="3835400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61" name="Picture 3428"/>
            <p:cNvPicPr>
              <a:picLocks noChangeAspect="1" noChangeArrowheads="1"/>
            </p:cNvPicPr>
            <p:nvPr/>
          </p:nvPicPr>
          <p:blipFill>
            <a:blip r:embed="rId196" cstate="print"/>
            <a:srcRect/>
            <a:stretch>
              <a:fillRect/>
            </a:stretch>
          </p:blipFill>
          <p:spPr bwMode="auto">
            <a:xfrm>
              <a:off x="3846513" y="471963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62" name="Rectangle 3429"/>
            <p:cNvSpPr>
              <a:spLocks noChangeArrowheads="1"/>
            </p:cNvSpPr>
            <p:nvPr/>
          </p:nvSpPr>
          <p:spPr bwMode="auto">
            <a:xfrm>
              <a:off x="3835400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3" name="Rectangle 3430"/>
            <p:cNvSpPr>
              <a:spLocks noChangeArrowheads="1"/>
            </p:cNvSpPr>
            <p:nvPr/>
          </p:nvSpPr>
          <p:spPr bwMode="auto">
            <a:xfrm>
              <a:off x="4565650" y="51704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64" name="Picture 3431"/>
            <p:cNvPicPr>
              <a:picLocks noChangeAspect="1" noChangeArrowheads="1"/>
            </p:cNvPicPr>
            <p:nvPr/>
          </p:nvPicPr>
          <p:blipFill>
            <a:blip r:embed="rId197" cstate="print"/>
            <a:srcRect/>
            <a:stretch>
              <a:fillRect/>
            </a:stretch>
          </p:blipFill>
          <p:spPr bwMode="auto">
            <a:xfrm>
              <a:off x="4572000" y="51768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65" name="Rectangle 3432"/>
            <p:cNvSpPr>
              <a:spLocks noChangeArrowheads="1"/>
            </p:cNvSpPr>
            <p:nvPr/>
          </p:nvSpPr>
          <p:spPr bwMode="auto">
            <a:xfrm>
              <a:off x="4565650" y="51704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6" name="Rectangle 3433"/>
            <p:cNvSpPr>
              <a:spLocks noChangeArrowheads="1"/>
            </p:cNvSpPr>
            <p:nvPr/>
          </p:nvSpPr>
          <p:spPr bwMode="auto">
            <a:xfrm>
              <a:off x="4060825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67" name="Picture 3434"/>
            <p:cNvPicPr>
              <a:picLocks noChangeAspect="1" noChangeArrowheads="1"/>
            </p:cNvPicPr>
            <p:nvPr/>
          </p:nvPicPr>
          <p:blipFill>
            <a:blip r:embed="rId198" cstate="print"/>
            <a:srcRect/>
            <a:stretch>
              <a:fillRect/>
            </a:stretch>
          </p:blipFill>
          <p:spPr bwMode="auto">
            <a:xfrm>
              <a:off x="4060825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68" name="Rectangle 3435"/>
            <p:cNvSpPr>
              <a:spLocks noChangeArrowheads="1"/>
            </p:cNvSpPr>
            <p:nvPr/>
          </p:nvSpPr>
          <p:spPr bwMode="auto">
            <a:xfrm>
              <a:off x="4060825" y="45339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9" name="Rectangle 3436"/>
            <p:cNvSpPr>
              <a:spLocks noChangeArrowheads="1"/>
            </p:cNvSpPr>
            <p:nvPr/>
          </p:nvSpPr>
          <p:spPr bwMode="auto">
            <a:xfrm>
              <a:off x="4173538" y="4722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70" name="Picture 3437"/>
            <p:cNvPicPr>
              <a:picLocks noChangeAspect="1" noChangeArrowheads="1"/>
            </p:cNvPicPr>
            <p:nvPr/>
          </p:nvPicPr>
          <p:blipFill>
            <a:blip r:embed="rId199" cstate="print"/>
            <a:srcRect/>
            <a:stretch>
              <a:fillRect/>
            </a:stretch>
          </p:blipFill>
          <p:spPr bwMode="auto">
            <a:xfrm>
              <a:off x="4183063" y="47244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71" name="Rectangle 3438"/>
            <p:cNvSpPr>
              <a:spLocks noChangeArrowheads="1"/>
            </p:cNvSpPr>
            <p:nvPr/>
          </p:nvSpPr>
          <p:spPr bwMode="auto">
            <a:xfrm>
              <a:off x="4173538" y="47228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72" name="Rectangle 3439"/>
            <p:cNvSpPr>
              <a:spLocks noChangeArrowheads="1"/>
            </p:cNvSpPr>
            <p:nvPr/>
          </p:nvSpPr>
          <p:spPr bwMode="auto">
            <a:xfrm>
              <a:off x="4481513" y="47513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73" name="Picture 3440"/>
            <p:cNvPicPr>
              <a:picLocks noChangeAspect="1" noChangeArrowheads="1"/>
            </p:cNvPicPr>
            <p:nvPr/>
          </p:nvPicPr>
          <p:blipFill>
            <a:blip r:embed="rId200" cstate="print"/>
            <a:srcRect/>
            <a:stretch>
              <a:fillRect/>
            </a:stretch>
          </p:blipFill>
          <p:spPr bwMode="auto">
            <a:xfrm>
              <a:off x="4484688" y="47545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74" name="Rectangle 3441"/>
            <p:cNvSpPr>
              <a:spLocks noChangeArrowheads="1"/>
            </p:cNvSpPr>
            <p:nvPr/>
          </p:nvSpPr>
          <p:spPr bwMode="auto">
            <a:xfrm>
              <a:off x="4481513" y="47513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75" name="Rectangle 3442"/>
            <p:cNvSpPr>
              <a:spLocks noChangeArrowheads="1"/>
            </p:cNvSpPr>
            <p:nvPr/>
          </p:nvSpPr>
          <p:spPr bwMode="auto">
            <a:xfrm>
              <a:off x="4538663" y="4548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76" name="Picture 3443"/>
            <p:cNvPicPr>
              <a:picLocks noChangeAspect="1" noChangeArrowheads="1"/>
            </p:cNvPicPr>
            <p:nvPr/>
          </p:nvPicPr>
          <p:blipFill>
            <a:blip r:embed="rId201" cstate="print"/>
            <a:srcRect/>
            <a:stretch>
              <a:fillRect/>
            </a:stretch>
          </p:blipFill>
          <p:spPr bwMode="auto">
            <a:xfrm>
              <a:off x="4551363" y="45561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77" name="Rectangle 3444"/>
            <p:cNvSpPr>
              <a:spLocks noChangeArrowheads="1"/>
            </p:cNvSpPr>
            <p:nvPr/>
          </p:nvSpPr>
          <p:spPr bwMode="auto">
            <a:xfrm>
              <a:off x="4538663" y="4548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78" name="Rectangle 3445"/>
            <p:cNvSpPr>
              <a:spLocks noChangeArrowheads="1"/>
            </p:cNvSpPr>
            <p:nvPr/>
          </p:nvSpPr>
          <p:spPr bwMode="auto">
            <a:xfrm>
              <a:off x="4608513" y="5141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79" name="Picture 3446"/>
            <p:cNvPicPr>
              <a:picLocks noChangeAspect="1" noChangeArrowheads="1"/>
            </p:cNvPicPr>
            <p:nvPr/>
          </p:nvPicPr>
          <p:blipFill>
            <a:blip r:embed="rId202" cstate="print"/>
            <a:srcRect/>
            <a:stretch>
              <a:fillRect/>
            </a:stretch>
          </p:blipFill>
          <p:spPr bwMode="auto">
            <a:xfrm>
              <a:off x="4613275" y="51482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80" name="Rectangle 3447"/>
            <p:cNvSpPr>
              <a:spLocks noChangeArrowheads="1"/>
            </p:cNvSpPr>
            <p:nvPr/>
          </p:nvSpPr>
          <p:spPr bwMode="auto">
            <a:xfrm>
              <a:off x="4608513" y="5141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81" name="Rectangle 3448"/>
            <p:cNvSpPr>
              <a:spLocks noChangeArrowheads="1"/>
            </p:cNvSpPr>
            <p:nvPr/>
          </p:nvSpPr>
          <p:spPr bwMode="auto">
            <a:xfrm>
              <a:off x="4243388" y="3389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82" name="Picture 3449"/>
            <p:cNvPicPr>
              <a:picLocks noChangeAspect="1" noChangeArrowheads="1"/>
            </p:cNvPicPr>
            <p:nvPr/>
          </p:nvPicPr>
          <p:blipFill>
            <a:blip r:embed="rId203" cstate="print"/>
            <a:srcRect/>
            <a:stretch>
              <a:fillRect/>
            </a:stretch>
          </p:blipFill>
          <p:spPr bwMode="auto">
            <a:xfrm>
              <a:off x="4252913" y="3400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83" name="Rectangle 3450"/>
            <p:cNvSpPr>
              <a:spLocks noChangeArrowheads="1"/>
            </p:cNvSpPr>
            <p:nvPr/>
          </p:nvSpPr>
          <p:spPr bwMode="auto">
            <a:xfrm>
              <a:off x="4243388" y="33893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84" name="Rectangle 3451"/>
            <p:cNvSpPr>
              <a:spLocks noChangeArrowheads="1"/>
            </p:cNvSpPr>
            <p:nvPr/>
          </p:nvSpPr>
          <p:spPr bwMode="auto">
            <a:xfrm>
              <a:off x="4060825" y="36655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85" name="Picture 3452"/>
            <p:cNvPicPr>
              <a:picLocks noChangeAspect="1" noChangeArrowheads="1"/>
            </p:cNvPicPr>
            <p:nvPr/>
          </p:nvPicPr>
          <p:blipFill>
            <a:blip r:embed="rId204" cstate="print"/>
            <a:srcRect/>
            <a:stretch>
              <a:fillRect/>
            </a:stretch>
          </p:blipFill>
          <p:spPr bwMode="auto">
            <a:xfrm>
              <a:off x="4073525" y="3673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86" name="Rectangle 3453"/>
            <p:cNvSpPr>
              <a:spLocks noChangeArrowheads="1"/>
            </p:cNvSpPr>
            <p:nvPr/>
          </p:nvSpPr>
          <p:spPr bwMode="auto">
            <a:xfrm>
              <a:off x="4060825" y="36655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87" name="Rectangle 3454"/>
            <p:cNvSpPr>
              <a:spLocks noChangeArrowheads="1"/>
            </p:cNvSpPr>
            <p:nvPr/>
          </p:nvSpPr>
          <p:spPr bwMode="auto">
            <a:xfrm>
              <a:off x="4706938" y="49387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88" name="Picture 3455"/>
            <p:cNvPicPr>
              <a:picLocks noChangeAspect="1" noChangeArrowheads="1"/>
            </p:cNvPicPr>
            <p:nvPr/>
          </p:nvPicPr>
          <p:blipFill>
            <a:blip r:embed="rId205" cstate="print"/>
            <a:srcRect/>
            <a:stretch>
              <a:fillRect/>
            </a:stretch>
          </p:blipFill>
          <p:spPr bwMode="auto">
            <a:xfrm>
              <a:off x="4708525" y="494823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89" name="Rectangle 3456"/>
            <p:cNvSpPr>
              <a:spLocks noChangeArrowheads="1"/>
            </p:cNvSpPr>
            <p:nvPr/>
          </p:nvSpPr>
          <p:spPr bwMode="auto">
            <a:xfrm>
              <a:off x="4706938" y="49403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0" name="Rectangle 3457"/>
            <p:cNvSpPr>
              <a:spLocks noChangeArrowheads="1"/>
            </p:cNvSpPr>
            <p:nvPr/>
          </p:nvSpPr>
          <p:spPr bwMode="auto">
            <a:xfrm>
              <a:off x="3878263" y="43307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91" name="Picture 3458"/>
            <p:cNvPicPr>
              <a:picLocks noChangeAspect="1" noChangeArrowheads="1"/>
            </p:cNvPicPr>
            <p:nvPr/>
          </p:nvPicPr>
          <p:blipFill>
            <a:blip r:embed="rId206" cstate="print"/>
            <a:srcRect/>
            <a:stretch>
              <a:fillRect/>
            </a:stretch>
          </p:blipFill>
          <p:spPr bwMode="auto">
            <a:xfrm>
              <a:off x="3884613" y="43434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92" name="Rectangle 3459"/>
            <p:cNvSpPr>
              <a:spLocks noChangeArrowheads="1"/>
            </p:cNvSpPr>
            <p:nvPr/>
          </p:nvSpPr>
          <p:spPr bwMode="auto">
            <a:xfrm>
              <a:off x="3878263" y="43307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3" name="Rectangle 3460"/>
            <p:cNvSpPr>
              <a:spLocks noChangeArrowheads="1"/>
            </p:cNvSpPr>
            <p:nvPr/>
          </p:nvSpPr>
          <p:spPr bwMode="auto">
            <a:xfrm>
              <a:off x="3919538" y="44037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94" name="Picture 3461"/>
            <p:cNvPicPr>
              <a:picLocks noChangeAspect="1" noChangeArrowheads="1"/>
            </p:cNvPicPr>
            <p:nvPr/>
          </p:nvPicPr>
          <p:blipFill>
            <a:blip r:embed="rId207" cstate="print"/>
            <a:srcRect/>
            <a:stretch>
              <a:fillRect/>
            </a:stretch>
          </p:blipFill>
          <p:spPr bwMode="auto">
            <a:xfrm>
              <a:off x="3924300" y="44069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95" name="Rectangle 3462"/>
            <p:cNvSpPr>
              <a:spLocks noChangeArrowheads="1"/>
            </p:cNvSpPr>
            <p:nvPr/>
          </p:nvSpPr>
          <p:spPr bwMode="auto">
            <a:xfrm>
              <a:off x="3919538" y="440372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6" name="Rectangle 3463"/>
            <p:cNvSpPr>
              <a:spLocks noChangeArrowheads="1"/>
            </p:cNvSpPr>
            <p:nvPr/>
          </p:nvSpPr>
          <p:spPr bwMode="auto">
            <a:xfrm>
              <a:off x="4075113" y="36512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397" name="Picture 3464"/>
            <p:cNvPicPr>
              <a:picLocks noChangeAspect="1" noChangeArrowheads="1"/>
            </p:cNvPicPr>
            <p:nvPr/>
          </p:nvPicPr>
          <p:blipFill>
            <a:blip r:embed="rId208" cstate="print"/>
            <a:srcRect/>
            <a:stretch>
              <a:fillRect/>
            </a:stretch>
          </p:blipFill>
          <p:spPr bwMode="auto">
            <a:xfrm>
              <a:off x="4083050" y="36591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398" name="Rectangle 3465"/>
            <p:cNvSpPr>
              <a:spLocks noChangeArrowheads="1"/>
            </p:cNvSpPr>
            <p:nvPr/>
          </p:nvSpPr>
          <p:spPr bwMode="auto">
            <a:xfrm>
              <a:off x="4075113" y="36512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9" name="Rectangle 3466"/>
            <p:cNvSpPr>
              <a:spLocks noChangeArrowheads="1"/>
            </p:cNvSpPr>
            <p:nvPr/>
          </p:nvSpPr>
          <p:spPr bwMode="auto">
            <a:xfrm>
              <a:off x="4214813" y="48672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00" name="Picture 3467"/>
            <p:cNvPicPr>
              <a:picLocks noChangeAspect="1" noChangeArrowheads="1"/>
            </p:cNvPicPr>
            <p:nvPr/>
          </p:nvPicPr>
          <p:blipFill>
            <a:blip r:embed="rId209" cstate="print"/>
            <a:srcRect/>
            <a:stretch>
              <a:fillRect/>
            </a:stretch>
          </p:blipFill>
          <p:spPr bwMode="auto">
            <a:xfrm>
              <a:off x="4222750" y="48688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01" name="Rectangle 3468"/>
            <p:cNvSpPr>
              <a:spLocks noChangeArrowheads="1"/>
            </p:cNvSpPr>
            <p:nvPr/>
          </p:nvSpPr>
          <p:spPr bwMode="auto">
            <a:xfrm>
              <a:off x="4214813" y="48672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02" name="Rectangle 3469"/>
            <p:cNvSpPr>
              <a:spLocks noChangeArrowheads="1"/>
            </p:cNvSpPr>
            <p:nvPr/>
          </p:nvSpPr>
          <p:spPr bwMode="auto">
            <a:xfrm>
              <a:off x="3722688" y="470852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03" name="Picture 3470"/>
            <p:cNvPicPr>
              <a:picLocks noChangeAspect="1" noChangeArrowheads="1"/>
            </p:cNvPicPr>
            <p:nvPr/>
          </p:nvPicPr>
          <p:blipFill>
            <a:blip r:embed="rId210" cstate="print"/>
            <a:srcRect/>
            <a:stretch>
              <a:fillRect/>
            </a:stretch>
          </p:blipFill>
          <p:spPr bwMode="auto">
            <a:xfrm>
              <a:off x="3732213" y="47180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04" name="Rectangle 3471"/>
            <p:cNvSpPr>
              <a:spLocks noChangeArrowheads="1"/>
            </p:cNvSpPr>
            <p:nvPr/>
          </p:nvSpPr>
          <p:spPr bwMode="auto">
            <a:xfrm>
              <a:off x="3722688" y="470852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05" name="Rectangle 3472"/>
            <p:cNvSpPr>
              <a:spLocks noChangeArrowheads="1"/>
            </p:cNvSpPr>
            <p:nvPr/>
          </p:nvSpPr>
          <p:spPr bwMode="auto">
            <a:xfrm>
              <a:off x="3976688" y="4649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06" name="Picture 3473"/>
            <p:cNvPicPr>
              <a:picLocks noChangeAspect="1" noChangeArrowheads="1"/>
            </p:cNvPicPr>
            <p:nvPr/>
          </p:nvPicPr>
          <p:blipFill>
            <a:blip r:embed="rId211" cstate="print"/>
            <a:srcRect/>
            <a:stretch>
              <a:fillRect/>
            </a:stretch>
          </p:blipFill>
          <p:spPr bwMode="auto">
            <a:xfrm>
              <a:off x="3978275" y="4651375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07" name="Rectangle 3474"/>
            <p:cNvSpPr>
              <a:spLocks noChangeArrowheads="1"/>
            </p:cNvSpPr>
            <p:nvPr/>
          </p:nvSpPr>
          <p:spPr bwMode="auto">
            <a:xfrm>
              <a:off x="3976688" y="4649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08" name="Rectangle 3475"/>
            <p:cNvSpPr>
              <a:spLocks noChangeArrowheads="1"/>
            </p:cNvSpPr>
            <p:nvPr/>
          </p:nvSpPr>
          <p:spPr bwMode="auto">
            <a:xfrm>
              <a:off x="4270375" y="5054600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09" name="Picture 3476"/>
            <p:cNvPicPr>
              <a:picLocks noChangeAspect="1" noChangeArrowheads="1"/>
            </p:cNvPicPr>
            <p:nvPr/>
          </p:nvPicPr>
          <p:blipFill>
            <a:blip r:embed="rId212" cstate="print"/>
            <a:srcRect/>
            <a:stretch>
              <a:fillRect/>
            </a:stretch>
          </p:blipFill>
          <p:spPr bwMode="auto">
            <a:xfrm>
              <a:off x="4276725" y="50593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10" name="Rectangle 3477"/>
            <p:cNvSpPr>
              <a:spLocks noChangeArrowheads="1"/>
            </p:cNvSpPr>
            <p:nvPr/>
          </p:nvSpPr>
          <p:spPr bwMode="auto">
            <a:xfrm>
              <a:off x="4271963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11" name="Rectangle 3478"/>
            <p:cNvSpPr>
              <a:spLocks noChangeArrowheads="1"/>
            </p:cNvSpPr>
            <p:nvPr/>
          </p:nvSpPr>
          <p:spPr bwMode="auto">
            <a:xfrm>
              <a:off x="4495800" y="52292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12" name="Picture 3479"/>
            <p:cNvPicPr>
              <a:picLocks noChangeAspect="1" noChangeArrowheads="1"/>
            </p:cNvPicPr>
            <p:nvPr/>
          </p:nvPicPr>
          <p:blipFill>
            <a:blip r:embed="rId213" cstate="print"/>
            <a:srcRect/>
            <a:stretch>
              <a:fillRect/>
            </a:stretch>
          </p:blipFill>
          <p:spPr bwMode="auto">
            <a:xfrm>
              <a:off x="4498975" y="52419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13" name="Rectangle 3480"/>
            <p:cNvSpPr>
              <a:spLocks noChangeArrowheads="1"/>
            </p:cNvSpPr>
            <p:nvPr/>
          </p:nvSpPr>
          <p:spPr bwMode="auto">
            <a:xfrm>
              <a:off x="4495800" y="52292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14" name="Rectangle 3481"/>
            <p:cNvSpPr>
              <a:spLocks noChangeArrowheads="1"/>
            </p:cNvSpPr>
            <p:nvPr/>
          </p:nvSpPr>
          <p:spPr bwMode="auto">
            <a:xfrm>
              <a:off x="4692650" y="49974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15" name="Picture 3482"/>
            <p:cNvPicPr>
              <a:picLocks noChangeAspect="1" noChangeArrowheads="1"/>
            </p:cNvPicPr>
            <p:nvPr/>
          </p:nvPicPr>
          <p:blipFill>
            <a:blip r:embed="rId214" cstate="print"/>
            <a:srcRect/>
            <a:stretch>
              <a:fillRect/>
            </a:stretch>
          </p:blipFill>
          <p:spPr bwMode="auto">
            <a:xfrm>
              <a:off x="4700588" y="5002213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16" name="Rectangle 3483"/>
            <p:cNvSpPr>
              <a:spLocks noChangeArrowheads="1"/>
            </p:cNvSpPr>
            <p:nvPr/>
          </p:nvSpPr>
          <p:spPr bwMode="auto">
            <a:xfrm>
              <a:off x="4692650" y="49974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17" name="Rectangle 3484"/>
            <p:cNvSpPr>
              <a:spLocks noChangeArrowheads="1"/>
            </p:cNvSpPr>
            <p:nvPr/>
          </p:nvSpPr>
          <p:spPr bwMode="auto">
            <a:xfrm>
              <a:off x="3976688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18" name="Picture 3485"/>
            <p:cNvPicPr>
              <a:picLocks noChangeAspect="1" noChangeArrowheads="1"/>
            </p:cNvPicPr>
            <p:nvPr/>
          </p:nvPicPr>
          <p:blipFill>
            <a:blip r:embed="rId215" cstate="print"/>
            <a:srcRect/>
            <a:stretch>
              <a:fillRect/>
            </a:stretch>
          </p:blipFill>
          <p:spPr bwMode="auto">
            <a:xfrm>
              <a:off x="3979863" y="47212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19" name="Rectangle 3486"/>
            <p:cNvSpPr>
              <a:spLocks noChangeArrowheads="1"/>
            </p:cNvSpPr>
            <p:nvPr/>
          </p:nvSpPr>
          <p:spPr bwMode="auto">
            <a:xfrm>
              <a:off x="3976688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0" name="Rectangle 3487"/>
            <p:cNvSpPr>
              <a:spLocks noChangeArrowheads="1"/>
            </p:cNvSpPr>
            <p:nvPr/>
          </p:nvSpPr>
          <p:spPr bwMode="auto">
            <a:xfrm>
              <a:off x="4032250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21" name="Picture 3488"/>
            <p:cNvPicPr>
              <a:picLocks noChangeAspect="1" noChangeArrowheads="1"/>
            </p:cNvPicPr>
            <p:nvPr/>
          </p:nvPicPr>
          <p:blipFill>
            <a:blip r:embed="rId216" cstate="print"/>
            <a:srcRect/>
            <a:stretch>
              <a:fillRect/>
            </a:stretch>
          </p:blipFill>
          <p:spPr bwMode="auto">
            <a:xfrm>
              <a:off x="4044950" y="46942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22" name="Rectangle 3489"/>
            <p:cNvSpPr>
              <a:spLocks noChangeArrowheads="1"/>
            </p:cNvSpPr>
            <p:nvPr/>
          </p:nvSpPr>
          <p:spPr bwMode="auto">
            <a:xfrm>
              <a:off x="4032250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3" name="Rectangle 3490"/>
            <p:cNvSpPr>
              <a:spLocks noChangeArrowheads="1"/>
            </p:cNvSpPr>
            <p:nvPr/>
          </p:nvSpPr>
          <p:spPr bwMode="auto">
            <a:xfrm>
              <a:off x="4411663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24" name="Picture 3491"/>
            <p:cNvPicPr>
              <a:picLocks noChangeAspect="1" noChangeArrowheads="1"/>
            </p:cNvPicPr>
            <p:nvPr/>
          </p:nvPicPr>
          <p:blipFill>
            <a:blip r:embed="rId217" cstate="print"/>
            <a:srcRect/>
            <a:stretch>
              <a:fillRect/>
            </a:stretch>
          </p:blipFill>
          <p:spPr bwMode="auto">
            <a:xfrm>
              <a:off x="4416425" y="4981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25" name="Rectangle 3492"/>
            <p:cNvSpPr>
              <a:spLocks noChangeArrowheads="1"/>
            </p:cNvSpPr>
            <p:nvPr/>
          </p:nvSpPr>
          <p:spPr bwMode="auto">
            <a:xfrm>
              <a:off x="4411663" y="49688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6" name="Rectangle 3493"/>
            <p:cNvSpPr>
              <a:spLocks noChangeArrowheads="1"/>
            </p:cNvSpPr>
            <p:nvPr/>
          </p:nvSpPr>
          <p:spPr bwMode="auto">
            <a:xfrm>
              <a:off x="4186238" y="5243513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27" name="Picture 3494"/>
            <p:cNvPicPr>
              <a:picLocks noChangeAspect="1" noChangeArrowheads="1"/>
            </p:cNvPicPr>
            <p:nvPr/>
          </p:nvPicPr>
          <p:blipFill>
            <a:blip r:embed="rId218" cstate="print"/>
            <a:srcRect/>
            <a:stretch>
              <a:fillRect/>
            </a:stretch>
          </p:blipFill>
          <p:spPr bwMode="auto">
            <a:xfrm>
              <a:off x="4195763" y="5245100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28" name="Rectangle 3495"/>
            <p:cNvSpPr>
              <a:spLocks noChangeArrowheads="1"/>
            </p:cNvSpPr>
            <p:nvPr/>
          </p:nvSpPr>
          <p:spPr bwMode="auto">
            <a:xfrm>
              <a:off x="4186238" y="524351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9" name="Rectangle 3496"/>
            <p:cNvSpPr>
              <a:spLocks noChangeArrowheads="1"/>
            </p:cNvSpPr>
            <p:nvPr/>
          </p:nvSpPr>
          <p:spPr bwMode="auto">
            <a:xfrm>
              <a:off x="4495800" y="52149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30" name="Picture 3497"/>
            <p:cNvPicPr>
              <a:picLocks noChangeAspect="1" noChangeArrowheads="1"/>
            </p:cNvPicPr>
            <p:nvPr/>
          </p:nvPicPr>
          <p:blipFill>
            <a:blip r:embed="rId219" cstate="print"/>
            <a:srcRect/>
            <a:stretch>
              <a:fillRect/>
            </a:stretch>
          </p:blipFill>
          <p:spPr bwMode="auto">
            <a:xfrm>
              <a:off x="4500563" y="5224463"/>
              <a:ext cx="169863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31" name="Rectangle 3498"/>
            <p:cNvSpPr>
              <a:spLocks noChangeArrowheads="1"/>
            </p:cNvSpPr>
            <p:nvPr/>
          </p:nvSpPr>
          <p:spPr bwMode="auto">
            <a:xfrm>
              <a:off x="4495800" y="52149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32" name="Rectangle 3499"/>
            <p:cNvSpPr>
              <a:spLocks noChangeArrowheads="1"/>
            </p:cNvSpPr>
            <p:nvPr/>
          </p:nvSpPr>
          <p:spPr bwMode="auto">
            <a:xfrm>
              <a:off x="4116388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33" name="Picture 3500"/>
            <p:cNvPicPr>
              <a:picLocks noChangeAspect="1" noChangeArrowheads="1"/>
            </p:cNvPicPr>
            <p:nvPr/>
          </p:nvPicPr>
          <p:blipFill>
            <a:blip r:embed="rId220" cstate="print"/>
            <a:srcRect/>
            <a:stretch>
              <a:fillRect/>
            </a:stretch>
          </p:blipFill>
          <p:spPr bwMode="auto">
            <a:xfrm>
              <a:off x="4121150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34" name="Rectangle 3501"/>
            <p:cNvSpPr>
              <a:spLocks noChangeArrowheads="1"/>
            </p:cNvSpPr>
            <p:nvPr/>
          </p:nvSpPr>
          <p:spPr bwMode="auto">
            <a:xfrm>
              <a:off x="4116388" y="45624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35" name="Rectangle 3502"/>
            <p:cNvSpPr>
              <a:spLocks noChangeArrowheads="1"/>
            </p:cNvSpPr>
            <p:nvPr/>
          </p:nvSpPr>
          <p:spPr bwMode="auto">
            <a:xfrm>
              <a:off x="4214813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36" name="Picture 3503"/>
            <p:cNvPicPr>
              <a:picLocks noChangeAspect="1" noChangeArrowheads="1"/>
            </p:cNvPicPr>
            <p:nvPr/>
          </p:nvPicPr>
          <p:blipFill>
            <a:blip r:embed="rId221" cstate="print"/>
            <a:srcRect/>
            <a:stretch>
              <a:fillRect/>
            </a:stretch>
          </p:blipFill>
          <p:spPr bwMode="auto">
            <a:xfrm>
              <a:off x="4225925" y="44640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37" name="Rectangle 3504"/>
            <p:cNvSpPr>
              <a:spLocks noChangeArrowheads="1"/>
            </p:cNvSpPr>
            <p:nvPr/>
          </p:nvSpPr>
          <p:spPr bwMode="auto">
            <a:xfrm>
              <a:off x="4214813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38" name="Rectangle 3505"/>
            <p:cNvSpPr>
              <a:spLocks noChangeArrowheads="1"/>
            </p:cNvSpPr>
            <p:nvPr/>
          </p:nvSpPr>
          <p:spPr bwMode="auto">
            <a:xfrm>
              <a:off x="4565650" y="52006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39" name="Picture 3506"/>
            <p:cNvPicPr>
              <a:picLocks noChangeAspect="1" noChangeArrowheads="1"/>
            </p:cNvPicPr>
            <p:nvPr/>
          </p:nvPicPr>
          <p:blipFill>
            <a:blip r:embed="rId222" cstate="print"/>
            <a:srcRect/>
            <a:stretch>
              <a:fillRect/>
            </a:stretch>
          </p:blipFill>
          <p:spPr bwMode="auto">
            <a:xfrm>
              <a:off x="4573588" y="52070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40" name="Rectangle 3507"/>
            <p:cNvSpPr>
              <a:spLocks noChangeArrowheads="1"/>
            </p:cNvSpPr>
            <p:nvPr/>
          </p:nvSpPr>
          <p:spPr bwMode="auto">
            <a:xfrm>
              <a:off x="4565650" y="52006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41" name="Rectangle 3508"/>
            <p:cNvSpPr>
              <a:spLocks noChangeArrowheads="1"/>
            </p:cNvSpPr>
            <p:nvPr/>
          </p:nvSpPr>
          <p:spPr bwMode="auto">
            <a:xfrm>
              <a:off x="4173538" y="46212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42" name="Picture 3509"/>
            <p:cNvPicPr>
              <a:picLocks noChangeAspect="1" noChangeArrowheads="1"/>
            </p:cNvPicPr>
            <p:nvPr/>
          </p:nvPicPr>
          <p:blipFill>
            <a:blip r:embed="rId223" cstate="print"/>
            <a:srcRect/>
            <a:stretch>
              <a:fillRect/>
            </a:stretch>
          </p:blipFill>
          <p:spPr bwMode="auto">
            <a:xfrm>
              <a:off x="4186238" y="46275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43" name="Rectangle 3510"/>
            <p:cNvSpPr>
              <a:spLocks noChangeArrowheads="1"/>
            </p:cNvSpPr>
            <p:nvPr/>
          </p:nvSpPr>
          <p:spPr bwMode="auto">
            <a:xfrm>
              <a:off x="4173538" y="46212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44" name="Rectangle 3511"/>
            <p:cNvSpPr>
              <a:spLocks noChangeArrowheads="1"/>
            </p:cNvSpPr>
            <p:nvPr/>
          </p:nvSpPr>
          <p:spPr bwMode="auto">
            <a:xfrm>
              <a:off x="4776788" y="5141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45" name="Picture 3512"/>
            <p:cNvPicPr>
              <a:picLocks noChangeAspect="1" noChangeArrowheads="1"/>
            </p:cNvPicPr>
            <p:nvPr/>
          </p:nvPicPr>
          <p:blipFill>
            <a:blip r:embed="rId224" cstate="print"/>
            <a:srcRect/>
            <a:stretch>
              <a:fillRect/>
            </a:stretch>
          </p:blipFill>
          <p:spPr bwMode="auto">
            <a:xfrm>
              <a:off x="4778375" y="5143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46" name="Rectangle 3513"/>
            <p:cNvSpPr>
              <a:spLocks noChangeArrowheads="1"/>
            </p:cNvSpPr>
            <p:nvPr/>
          </p:nvSpPr>
          <p:spPr bwMode="auto">
            <a:xfrm>
              <a:off x="4776788" y="514191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47" name="Rectangle 3514"/>
            <p:cNvSpPr>
              <a:spLocks noChangeArrowheads="1"/>
            </p:cNvSpPr>
            <p:nvPr/>
          </p:nvSpPr>
          <p:spPr bwMode="auto">
            <a:xfrm>
              <a:off x="4721225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48" name="Picture 3515"/>
            <p:cNvPicPr>
              <a:picLocks noChangeAspect="1" noChangeArrowheads="1"/>
            </p:cNvPicPr>
            <p:nvPr/>
          </p:nvPicPr>
          <p:blipFill>
            <a:blip r:embed="rId225" cstate="print"/>
            <a:srcRect/>
            <a:stretch>
              <a:fillRect/>
            </a:stretch>
          </p:blipFill>
          <p:spPr bwMode="auto">
            <a:xfrm>
              <a:off x="4722813" y="50641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49" name="Rectangle 3516"/>
            <p:cNvSpPr>
              <a:spLocks noChangeArrowheads="1"/>
            </p:cNvSpPr>
            <p:nvPr/>
          </p:nvSpPr>
          <p:spPr bwMode="auto">
            <a:xfrm>
              <a:off x="4721225" y="50546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0" name="Rectangle 3517"/>
            <p:cNvSpPr>
              <a:spLocks noChangeArrowheads="1"/>
            </p:cNvSpPr>
            <p:nvPr/>
          </p:nvSpPr>
          <p:spPr bwMode="auto">
            <a:xfrm>
              <a:off x="4649788" y="4838700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51" name="Picture 3518"/>
            <p:cNvPicPr>
              <a:picLocks noChangeAspect="1" noChangeArrowheads="1"/>
            </p:cNvPicPr>
            <p:nvPr/>
          </p:nvPicPr>
          <p:blipFill>
            <a:blip r:embed="rId226" cstate="print"/>
            <a:srcRect/>
            <a:stretch>
              <a:fillRect/>
            </a:stretch>
          </p:blipFill>
          <p:spPr bwMode="auto">
            <a:xfrm>
              <a:off x="4662488" y="48450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52" name="Rectangle 3519"/>
            <p:cNvSpPr>
              <a:spLocks noChangeArrowheads="1"/>
            </p:cNvSpPr>
            <p:nvPr/>
          </p:nvSpPr>
          <p:spPr bwMode="auto">
            <a:xfrm>
              <a:off x="4649788" y="4838700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3" name="Rectangle 3520"/>
            <p:cNvSpPr>
              <a:spLocks noChangeArrowheads="1"/>
            </p:cNvSpPr>
            <p:nvPr/>
          </p:nvSpPr>
          <p:spPr bwMode="auto">
            <a:xfrm>
              <a:off x="4356100" y="4924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54" name="Picture 3521"/>
            <p:cNvPicPr>
              <a:picLocks noChangeAspect="1" noChangeArrowheads="1"/>
            </p:cNvPicPr>
            <p:nvPr/>
          </p:nvPicPr>
          <p:blipFill>
            <a:blip r:embed="rId227" cstate="print"/>
            <a:srcRect/>
            <a:stretch>
              <a:fillRect/>
            </a:stretch>
          </p:blipFill>
          <p:spPr bwMode="auto">
            <a:xfrm>
              <a:off x="4364038" y="49387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55" name="Rectangle 3522"/>
            <p:cNvSpPr>
              <a:spLocks noChangeArrowheads="1"/>
            </p:cNvSpPr>
            <p:nvPr/>
          </p:nvSpPr>
          <p:spPr bwMode="auto">
            <a:xfrm>
              <a:off x="4356100" y="49244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6" name="Rectangle 3523"/>
            <p:cNvSpPr>
              <a:spLocks noChangeArrowheads="1"/>
            </p:cNvSpPr>
            <p:nvPr/>
          </p:nvSpPr>
          <p:spPr bwMode="auto">
            <a:xfrm>
              <a:off x="4481513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57" name="Picture 3524"/>
            <p:cNvPicPr>
              <a:picLocks noChangeAspect="1" noChangeArrowheads="1"/>
            </p:cNvPicPr>
            <p:nvPr/>
          </p:nvPicPr>
          <p:blipFill>
            <a:blip r:embed="rId228" cstate="print"/>
            <a:srcRect/>
            <a:stretch>
              <a:fillRect/>
            </a:stretch>
          </p:blipFill>
          <p:spPr bwMode="auto">
            <a:xfrm>
              <a:off x="4483100" y="47132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58" name="Rectangle 3525"/>
            <p:cNvSpPr>
              <a:spLocks noChangeArrowheads="1"/>
            </p:cNvSpPr>
            <p:nvPr/>
          </p:nvSpPr>
          <p:spPr bwMode="auto">
            <a:xfrm>
              <a:off x="4481513" y="4708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9" name="Rectangle 3526"/>
            <p:cNvSpPr>
              <a:spLocks noChangeArrowheads="1"/>
            </p:cNvSpPr>
            <p:nvPr/>
          </p:nvSpPr>
          <p:spPr bwMode="auto">
            <a:xfrm>
              <a:off x="4270375" y="48529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60" name="Picture 3527"/>
            <p:cNvPicPr>
              <a:picLocks noChangeAspect="1" noChangeArrowheads="1"/>
            </p:cNvPicPr>
            <p:nvPr/>
          </p:nvPicPr>
          <p:blipFill>
            <a:blip r:embed="rId229" cstate="print"/>
            <a:srcRect/>
            <a:stretch>
              <a:fillRect/>
            </a:stretch>
          </p:blipFill>
          <p:spPr bwMode="auto">
            <a:xfrm>
              <a:off x="4284663" y="48529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61" name="Rectangle 3528"/>
            <p:cNvSpPr>
              <a:spLocks noChangeArrowheads="1"/>
            </p:cNvSpPr>
            <p:nvPr/>
          </p:nvSpPr>
          <p:spPr bwMode="auto">
            <a:xfrm>
              <a:off x="4271963" y="48529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62" name="Rectangle 3529"/>
            <p:cNvSpPr>
              <a:spLocks noChangeArrowheads="1"/>
            </p:cNvSpPr>
            <p:nvPr/>
          </p:nvSpPr>
          <p:spPr bwMode="auto">
            <a:xfrm>
              <a:off x="4257675" y="4649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63" name="Picture 3530"/>
            <p:cNvPicPr>
              <a:picLocks noChangeAspect="1" noChangeArrowheads="1"/>
            </p:cNvPicPr>
            <p:nvPr/>
          </p:nvPicPr>
          <p:blipFill>
            <a:blip r:embed="rId230" cstate="print"/>
            <a:srcRect/>
            <a:stretch>
              <a:fillRect/>
            </a:stretch>
          </p:blipFill>
          <p:spPr bwMode="auto">
            <a:xfrm>
              <a:off x="4264025" y="465137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64" name="Rectangle 3531"/>
            <p:cNvSpPr>
              <a:spLocks noChangeArrowheads="1"/>
            </p:cNvSpPr>
            <p:nvPr/>
          </p:nvSpPr>
          <p:spPr bwMode="auto">
            <a:xfrm>
              <a:off x="4257675" y="46497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65" name="Rectangle 3532"/>
            <p:cNvSpPr>
              <a:spLocks noChangeArrowheads="1"/>
            </p:cNvSpPr>
            <p:nvPr/>
          </p:nvSpPr>
          <p:spPr bwMode="auto">
            <a:xfrm>
              <a:off x="4200525" y="4664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66" name="Picture 3533"/>
            <p:cNvPicPr>
              <a:picLocks noChangeAspect="1" noChangeArrowheads="1"/>
            </p:cNvPicPr>
            <p:nvPr/>
          </p:nvPicPr>
          <p:blipFill>
            <a:blip r:embed="rId231" cstate="print"/>
            <a:srcRect/>
            <a:stretch>
              <a:fillRect/>
            </a:stretch>
          </p:blipFill>
          <p:spPr bwMode="auto">
            <a:xfrm>
              <a:off x="4208463" y="46704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67" name="Rectangle 3534"/>
            <p:cNvSpPr>
              <a:spLocks noChangeArrowheads="1"/>
            </p:cNvSpPr>
            <p:nvPr/>
          </p:nvSpPr>
          <p:spPr bwMode="auto">
            <a:xfrm>
              <a:off x="4200525" y="46640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68" name="Rectangle 3535"/>
            <p:cNvSpPr>
              <a:spLocks noChangeArrowheads="1"/>
            </p:cNvSpPr>
            <p:nvPr/>
          </p:nvSpPr>
          <p:spPr bwMode="auto">
            <a:xfrm>
              <a:off x="4200525" y="47942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69" name="Picture 3536"/>
            <p:cNvPicPr>
              <a:picLocks noChangeAspect="1" noChangeArrowheads="1"/>
            </p:cNvPicPr>
            <p:nvPr/>
          </p:nvPicPr>
          <p:blipFill>
            <a:blip r:embed="rId232" cstate="print"/>
            <a:srcRect/>
            <a:stretch>
              <a:fillRect/>
            </a:stretch>
          </p:blipFill>
          <p:spPr bwMode="auto">
            <a:xfrm>
              <a:off x="4208463" y="48006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70" name="Rectangle 3537"/>
            <p:cNvSpPr>
              <a:spLocks noChangeArrowheads="1"/>
            </p:cNvSpPr>
            <p:nvPr/>
          </p:nvSpPr>
          <p:spPr bwMode="auto">
            <a:xfrm>
              <a:off x="4200525" y="47942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71" name="Rectangle 3538"/>
            <p:cNvSpPr>
              <a:spLocks noChangeArrowheads="1"/>
            </p:cNvSpPr>
            <p:nvPr/>
          </p:nvSpPr>
          <p:spPr bwMode="auto">
            <a:xfrm>
              <a:off x="4270375" y="4824413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72" name="Picture 3539"/>
            <p:cNvPicPr>
              <a:picLocks noChangeAspect="1" noChangeArrowheads="1"/>
            </p:cNvPicPr>
            <p:nvPr/>
          </p:nvPicPr>
          <p:blipFill>
            <a:blip r:embed="rId233" cstate="print"/>
            <a:srcRect/>
            <a:stretch>
              <a:fillRect/>
            </a:stretch>
          </p:blipFill>
          <p:spPr bwMode="auto">
            <a:xfrm>
              <a:off x="4279900" y="4835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73" name="Rectangle 3540"/>
            <p:cNvSpPr>
              <a:spLocks noChangeArrowheads="1"/>
            </p:cNvSpPr>
            <p:nvPr/>
          </p:nvSpPr>
          <p:spPr bwMode="auto">
            <a:xfrm>
              <a:off x="4271963" y="482441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74" name="Rectangle 3541"/>
            <p:cNvSpPr>
              <a:spLocks noChangeArrowheads="1"/>
            </p:cNvSpPr>
            <p:nvPr/>
          </p:nvSpPr>
          <p:spPr bwMode="auto">
            <a:xfrm>
              <a:off x="4284663" y="52006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75" name="Picture 3542"/>
            <p:cNvPicPr>
              <a:picLocks noChangeAspect="1" noChangeArrowheads="1"/>
            </p:cNvPicPr>
            <p:nvPr/>
          </p:nvPicPr>
          <p:blipFill>
            <a:blip r:embed="rId234" cstate="print"/>
            <a:srcRect/>
            <a:stretch>
              <a:fillRect/>
            </a:stretch>
          </p:blipFill>
          <p:spPr bwMode="auto">
            <a:xfrm>
              <a:off x="4286250" y="5208588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76" name="Rectangle 3543"/>
            <p:cNvSpPr>
              <a:spLocks noChangeArrowheads="1"/>
            </p:cNvSpPr>
            <p:nvPr/>
          </p:nvSpPr>
          <p:spPr bwMode="auto">
            <a:xfrm>
              <a:off x="4284663" y="5200650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77" name="Rectangle 3544"/>
            <p:cNvSpPr>
              <a:spLocks noChangeArrowheads="1"/>
            </p:cNvSpPr>
            <p:nvPr/>
          </p:nvSpPr>
          <p:spPr bwMode="auto">
            <a:xfrm>
              <a:off x="3863975" y="47371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78" name="Picture 3545"/>
            <p:cNvPicPr>
              <a:picLocks noChangeAspect="1" noChangeArrowheads="1"/>
            </p:cNvPicPr>
            <p:nvPr/>
          </p:nvPicPr>
          <p:blipFill>
            <a:blip r:embed="rId235" cstate="print"/>
            <a:srcRect/>
            <a:stretch>
              <a:fillRect/>
            </a:stretch>
          </p:blipFill>
          <p:spPr bwMode="auto">
            <a:xfrm>
              <a:off x="3871913" y="47386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79" name="Rectangle 3546"/>
            <p:cNvSpPr>
              <a:spLocks noChangeArrowheads="1"/>
            </p:cNvSpPr>
            <p:nvPr/>
          </p:nvSpPr>
          <p:spPr bwMode="auto">
            <a:xfrm>
              <a:off x="3863975" y="47371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0" name="Rectangle 3547"/>
            <p:cNvSpPr>
              <a:spLocks noChangeArrowheads="1"/>
            </p:cNvSpPr>
            <p:nvPr/>
          </p:nvSpPr>
          <p:spPr bwMode="auto">
            <a:xfrm>
              <a:off x="4356100" y="45767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81" name="Picture 3548"/>
            <p:cNvPicPr>
              <a:picLocks noChangeAspect="1" noChangeArrowheads="1"/>
            </p:cNvPicPr>
            <p:nvPr/>
          </p:nvPicPr>
          <p:blipFill>
            <a:blip r:embed="rId236" cstate="print"/>
            <a:srcRect/>
            <a:stretch>
              <a:fillRect/>
            </a:stretch>
          </p:blipFill>
          <p:spPr bwMode="auto">
            <a:xfrm>
              <a:off x="4357688" y="4581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82" name="Rectangle 3549"/>
            <p:cNvSpPr>
              <a:spLocks noChangeArrowheads="1"/>
            </p:cNvSpPr>
            <p:nvPr/>
          </p:nvSpPr>
          <p:spPr bwMode="auto">
            <a:xfrm>
              <a:off x="4356100" y="45767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3" name="Rectangle 3550"/>
            <p:cNvSpPr>
              <a:spLocks noChangeArrowheads="1"/>
            </p:cNvSpPr>
            <p:nvPr/>
          </p:nvSpPr>
          <p:spPr bwMode="auto">
            <a:xfrm>
              <a:off x="3808413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84" name="Picture 3551"/>
            <p:cNvPicPr>
              <a:picLocks noChangeAspect="1" noChangeArrowheads="1"/>
            </p:cNvPicPr>
            <p:nvPr/>
          </p:nvPicPr>
          <p:blipFill>
            <a:blip r:embed="rId237" cstate="print"/>
            <a:srcRect/>
            <a:stretch>
              <a:fillRect/>
            </a:stretch>
          </p:blipFill>
          <p:spPr bwMode="auto">
            <a:xfrm>
              <a:off x="3816350" y="44719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85" name="Rectangle 3552"/>
            <p:cNvSpPr>
              <a:spLocks noChangeArrowheads="1"/>
            </p:cNvSpPr>
            <p:nvPr/>
          </p:nvSpPr>
          <p:spPr bwMode="auto">
            <a:xfrm>
              <a:off x="3808413" y="44608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6" name="Rectangle 3553"/>
            <p:cNvSpPr>
              <a:spLocks noChangeArrowheads="1"/>
            </p:cNvSpPr>
            <p:nvPr/>
          </p:nvSpPr>
          <p:spPr bwMode="auto">
            <a:xfrm>
              <a:off x="3414713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87" name="Picture 3554"/>
            <p:cNvPicPr>
              <a:picLocks noChangeAspect="1" noChangeArrowheads="1"/>
            </p:cNvPicPr>
            <p:nvPr/>
          </p:nvPicPr>
          <p:blipFill>
            <a:blip r:embed="rId238" cstate="print"/>
            <a:srcRect/>
            <a:stretch>
              <a:fillRect/>
            </a:stretch>
          </p:blipFill>
          <p:spPr bwMode="auto">
            <a:xfrm>
              <a:off x="3425825" y="50339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88" name="Rectangle 3555"/>
            <p:cNvSpPr>
              <a:spLocks noChangeArrowheads="1"/>
            </p:cNvSpPr>
            <p:nvPr/>
          </p:nvSpPr>
          <p:spPr bwMode="auto">
            <a:xfrm>
              <a:off x="3414713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9" name="Rectangle 3556"/>
            <p:cNvSpPr>
              <a:spLocks noChangeArrowheads="1"/>
            </p:cNvSpPr>
            <p:nvPr/>
          </p:nvSpPr>
          <p:spPr bwMode="auto">
            <a:xfrm>
              <a:off x="3582988" y="44323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90" name="Picture 3557"/>
            <p:cNvPicPr>
              <a:picLocks noChangeAspect="1" noChangeArrowheads="1"/>
            </p:cNvPicPr>
            <p:nvPr/>
          </p:nvPicPr>
          <p:blipFill>
            <a:blip r:embed="rId239" cstate="print"/>
            <a:srcRect/>
            <a:stretch>
              <a:fillRect/>
            </a:stretch>
          </p:blipFill>
          <p:spPr bwMode="auto">
            <a:xfrm>
              <a:off x="3586163" y="44402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91" name="Rectangle 3558"/>
            <p:cNvSpPr>
              <a:spLocks noChangeArrowheads="1"/>
            </p:cNvSpPr>
            <p:nvPr/>
          </p:nvSpPr>
          <p:spPr bwMode="auto">
            <a:xfrm>
              <a:off x="3582988" y="44323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92" name="Rectangle 3559"/>
            <p:cNvSpPr>
              <a:spLocks noChangeArrowheads="1"/>
            </p:cNvSpPr>
            <p:nvPr/>
          </p:nvSpPr>
          <p:spPr bwMode="auto">
            <a:xfrm>
              <a:off x="3597275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93" name="Picture 3560"/>
            <p:cNvPicPr>
              <a:picLocks noChangeAspect="1" noChangeArrowheads="1"/>
            </p:cNvPicPr>
            <p:nvPr/>
          </p:nvPicPr>
          <p:blipFill>
            <a:blip r:embed="rId240" cstate="print"/>
            <a:srcRect/>
            <a:stretch>
              <a:fillRect/>
            </a:stretch>
          </p:blipFill>
          <p:spPr bwMode="auto">
            <a:xfrm>
              <a:off x="3602038" y="39417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94" name="Rectangle 3561"/>
            <p:cNvSpPr>
              <a:spLocks noChangeArrowheads="1"/>
            </p:cNvSpPr>
            <p:nvPr/>
          </p:nvSpPr>
          <p:spPr bwMode="auto">
            <a:xfrm>
              <a:off x="3597275" y="39401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95" name="Rectangle 3562"/>
            <p:cNvSpPr>
              <a:spLocks noChangeArrowheads="1"/>
            </p:cNvSpPr>
            <p:nvPr/>
          </p:nvSpPr>
          <p:spPr bwMode="auto">
            <a:xfrm>
              <a:off x="1743075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96" name="Picture 3563"/>
            <p:cNvPicPr>
              <a:picLocks noChangeAspect="1" noChangeArrowheads="1"/>
            </p:cNvPicPr>
            <p:nvPr/>
          </p:nvPicPr>
          <p:blipFill>
            <a:blip r:embed="rId241" cstate="print"/>
            <a:srcRect/>
            <a:stretch>
              <a:fillRect/>
            </a:stretch>
          </p:blipFill>
          <p:spPr bwMode="auto">
            <a:xfrm>
              <a:off x="1754188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497" name="Rectangle 3564"/>
            <p:cNvSpPr>
              <a:spLocks noChangeArrowheads="1"/>
            </p:cNvSpPr>
            <p:nvPr/>
          </p:nvSpPr>
          <p:spPr bwMode="auto">
            <a:xfrm>
              <a:off x="1743075" y="502602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98" name="Rectangle 3565"/>
            <p:cNvSpPr>
              <a:spLocks noChangeArrowheads="1"/>
            </p:cNvSpPr>
            <p:nvPr/>
          </p:nvSpPr>
          <p:spPr bwMode="auto">
            <a:xfrm>
              <a:off x="3414713" y="3838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499" name="Picture 3566"/>
            <p:cNvPicPr>
              <a:picLocks noChangeAspect="1" noChangeArrowheads="1"/>
            </p:cNvPicPr>
            <p:nvPr/>
          </p:nvPicPr>
          <p:blipFill>
            <a:blip r:embed="rId242" cstate="print"/>
            <a:srcRect/>
            <a:stretch>
              <a:fillRect/>
            </a:stretch>
          </p:blipFill>
          <p:spPr bwMode="auto">
            <a:xfrm>
              <a:off x="3421063" y="38481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00" name="Rectangle 3567"/>
            <p:cNvSpPr>
              <a:spLocks noChangeArrowheads="1"/>
            </p:cNvSpPr>
            <p:nvPr/>
          </p:nvSpPr>
          <p:spPr bwMode="auto">
            <a:xfrm>
              <a:off x="3414713" y="38385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01" name="Rectangle 3568"/>
            <p:cNvSpPr>
              <a:spLocks noChangeArrowheads="1"/>
            </p:cNvSpPr>
            <p:nvPr/>
          </p:nvSpPr>
          <p:spPr bwMode="auto">
            <a:xfrm>
              <a:off x="4411663" y="48529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02" name="Picture 3569"/>
            <p:cNvPicPr>
              <a:picLocks noChangeAspect="1" noChangeArrowheads="1"/>
            </p:cNvPicPr>
            <p:nvPr/>
          </p:nvPicPr>
          <p:blipFill>
            <a:blip r:embed="rId243" cstate="print"/>
            <a:srcRect/>
            <a:stretch>
              <a:fillRect/>
            </a:stretch>
          </p:blipFill>
          <p:spPr bwMode="auto">
            <a:xfrm>
              <a:off x="4424363" y="48561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03" name="Rectangle 3570"/>
            <p:cNvSpPr>
              <a:spLocks noChangeArrowheads="1"/>
            </p:cNvSpPr>
            <p:nvPr/>
          </p:nvSpPr>
          <p:spPr bwMode="auto">
            <a:xfrm>
              <a:off x="4411663" y="48529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04" name="Rectangle 3571"/>
            <p:cNvSpPr>
              <a:spLocks noChangeArrowheads="1"/>
            </p:cNvSpPr>
            <p:nvPr/>
          </p:nvSpPr>
          <p:spPr bwMode="auto">
            <a:xfrm>
              <a:off x="4327525" y="4779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05" name="Picture 3572"/>
            <p:cNvPicPr>
              <a:picLocks noChangeAspect="1" noChangeArrowheads="1"/>
            </p:cNvPicPr>
            <p:nvPr/>
          </p:nvPicPr>
          <p:blipFill>
            <a:blip r:embed="rId244" cstate="print"/>
            <a:srcRect/>
            <a:stretch>
              <a:fillRect/>
            </a:stretch>
          </p:blipFill>
          <p:spPr bwMode="auto">
            <a:xfrm>
              <a:off x="4335463" y="4791075"/>
              <a:ext cx="169863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06" name="Rectangle 3573"/>
            <p:cNvSpPr>
              <a:spLocks noChangeArrowheads="1"/>
            </p:cNvSpPr>
            <p:nvPr/>
          </p:nvSpPr>
          <p:spPr bwMode="auto">
            <a:xfrm>
              <a:off x="4327525" y="4779963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07" name="Rectangle 3574"/>
            <p:cNvSpPr>
              <a:spLocks noChangeArrowheads="1"/>
            </p:cNvSpPr>
            <p:nvPr/>
          </p:nvSpPr>
          <p:spPr bwMode="auto">
            <a:xfrm>
              <a:off x="4411663" y="50847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08" name="Picture 3575"/>
            <p:cNvPicPr>
              <a:picLocks noChangeAspect="1" noChangeArrowheads="1"/>
            </p:cNvPicPr>
            <p:nvPr/>
          </p:nvPicPr>
          <p:blipFill>
            <a:blip r:embed="rId245" cstate="print"/>
            <a:srcRect/>
            <a:stretch>
              <a:fillRect/>
            </a:stretch>
          </p:blipFill>
          <p:spPr bwMode="auto">
            <a:xfrm>
              <a:off x="4416425" y="5089525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09" name="Rectangle 3576"/>
            <p:cNvSpPr>
              <a:spLocks noChangeArrowheads="1"/>
            </p:cNvSpPr>
            <p:nvPr/>
          </p:nvSpPr>
          <p:spPr bwMode="auto">
            <a:xfrm>
              <a:off x="4411663" y="50847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0" name="Rectangle 3577"/>
            <p:cNvSpPr>
              <a:spLocks noChangeArrowheads="1"/>
            </p:cNvSpPr>
            <p:nvPr/>
          </p:nvSpPr>
          <p:spPr bwMode="auto">
            <a:xfrm>
              <a:off x="4565650" y="53022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11" name="Picture 3578"/>
            <p:cNvPicPr>
              <a:picLocks noChangeAspect="1" noChangeArrowheads="1"/>
            </p:cNvPicPr>
            <p:nvPr/>
          </p:nvPicPr>
          <p:blipFill>
            <a:blip r:embed="rId246" cstate="print"/>
            <a:srcRect/>
            <a:stretch>
              <a:fillRect/>
            </a:stretch>
          </p:blipFill>
          <p:spPr bwMode="auto">
            <a:xfrm>
              <a:off x="4567238" y="53038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12" name="Rectangle 3579"/>
            <p:cNvSpPr>
              <a:spLocks noChangeArrowheads="1"/>
            </p:cNvSpPr>
            <p:nvPr/>
          </p:nvSpPr>
          <p:spPr bwMode="auto">
            <a:xfrm>
              <a:off x="4565650" y="530225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3" name="Rectangle 3580"/>
            <p:cNvSpPr>
              <a:spLocks noChangeArrowheads="1"/>
            </p:cNvSpPr>
            <p:nvPr/>
          </p:nvSpPr>
          <p:spPr bwMode="auto">
            <a:xfrm>
              <a:off x="4144963" y="4548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14" name="Picture 3581"/>
            <p:cNvPicPr>
              <a:picLocks noChangeAspect="1" noChangeArrowheads="1"/>
            </p:cNvPicPr>
            <p:nvPr/>
          </p:nvPicPr>
          <p:blipFill>
            <a:blip r:embed="rId247" cstate="print"/>
            <a:srcRect/>
            <a:stretch>
              <a:fillRect/>
            </a:stretch>
          </p:blipFill>
          <p:spPr bwMode="auto">
            <a:xfrm>
              <a:off x="4154488" y="4551363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15" name="Rectangle 3582"/>
            <p:cNvSpPr>
              <a:spLocks noChangeArrowheads="1"/>
            </p:cNvSpPr>
            <p:nvPr/>
          </p:nvSpPr>
          <p:spPr bwMode="auto">
            <a:xfrm>
              <a:off x="4144963" y="4548188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6" name="Rectangle 3583"/>
            <p:cNvSpPr>
              <a:spLocks noChangeArrowheads="1"/>
            </p:cNvSpPr>
            <p:nvPr/>
          </p:nvSpPr>
          <p:spPr bwMode="auto">
            <a:xfrm>
              <a:off x="4327525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17" name="Picture 3584"/>
            <p:cNvPicPr>
              <a:picLocks noChangeAspect="1" noChangeArrowheads="1"/>
            </p:cNvPicPr>
            <p:nvPr/>
          </p:nvPicPr>
          <p:blipFill>
            <a:blip r:embed="rId248" cstate="print"/>
            <a:srcRect/>
            <a:stretch>
              <a:fillRect/>
            </a:stretch>
          </p:blipFill>
          <p:spPr bwMode="auto">
            <a:xfrm>
              <a:off x="4338638" y="470058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18" name="Rectangle 3585"/>
            <p:cNvSpPr>
              <a:spLocks noChangeArrowheads="1"/>
            </p:cNvSpPr>
            <p:nvPr/>
          </p:nvSpPr>
          <p:spPr bwMode="auto">
            <a:xfrm>
              <a:off x="4327525" y="469265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9" name="Rectangle 3586"/>
            <p:cNvSpPr>
              <a:spLocks noChangeArrowheads="1"/>
            </p:cNvSpPr>
            <p:nvPr/>
          </p:nvSpPr>
          <p:spPr bwMode="auto">
            <a:xfrm>
              <a:off x="4257675" y="44910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20" name="Picture 3587"/>
            <p:cNvPicPr>
              <a:picLocks noChangeAspect="1" noChangeArrowheads="1"/>
            </p:cNvPicPr>
            <p:nvPr/>
          </p:nvPicPr>
          <p:blipFill>
            <a:blip r:embed="rId249" cstate="print"/>
            <a:srcRect/>
            <a:stretch>
              <a:fillRect/>
            </a:stretch>
          </p:blipFill>
          <p:spPr bwMode="auto">
            <a:xfrm>
              <a:off x="4267200" y="4495800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21" name="Rectangle 3588"/>
            <p:cNvSpPr>
              <a:spLocks noChangeArrowheads="1"/>
            </p:cNvSpPr>
            <p:nvPr/>
          </p:nvSpPr>
          <p:spPr bwMode="auto">
            <a:xfrm>
              <a:off x="4257675" y="4491038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22" name="Rectangle 3589"/>
            <p:cNvSpPr>
              <a:spLocks noChangeArrowheads="1"/>
            </p:cNvSpPr>
            <p:nvPr/>
          </p:nvSpPr>
          <p:spPr bwMode="auto">
            <a:xfrm>
              <a:off x="4411663" y="4635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23" name="Picture 3590"/>
            <p:cNvPicPr>
              <a:picLocks noChangeAspect="1" noChangeArrowheads="1"/>
            </p:cNvPicPr>
            <p:nvPr/>
          </p:nvPicPr>
          <p:blipFill>
            <a:blip r:embed="rId250" cstate="print"/>
            <a:srcRect/>
            <a:stretch>
              <a:fillRect/>
            </a:stretch>
          </p:blipFill>
          <p:spPr bwMode="auto">
            <a:xfrm>
              <a:off x="4416425" y="4638675"/>
              <a:ext cx="168275" cy="1746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24" name="Rectangle 3591"/>
            <p:cNvSpPr>
              <a:spLocks noChangeArrowheads="1"/>
            </p:cNvSpPr>
            <p:nvPr/>
          </p:nvSpPr>
          <p:spPr bwMode="auto">
            <a:xfrm>
              <a:off x="4411663" y="46355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28" name="Rectangle 3595"/>
            <p:cNvSpPr>
              <a:spLocks noChangeArrowheads="1"/>
            </p:cNvSpPr>
            <p:nvPr/>
          </p:nvSpPr>
          <p:spPr bwMode="auto">
            <a:xfrm>
              <a:off x="4356100" y="47371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pic>
          <p:nvPicPr>
            <p:cNvPr id="2529" name="Picture 3596"/>
            <p:cNvPicPr>
              <a:picLocks noChangeAspect="1" noChangeArrowheads="1"/>
            </p:cNvPicPr>
            <p:nvPr/>
          </p:nvPicPr>
          <p:blipFill>
            <a:blip r:embed="rId251" cstate="print"/>
            <a:srcRect/>
            <a:stretch>
              <a:fillRect/>
            </a:stretch>
          </p:blipFill>
          <p:spPr bwMode="auto">
            <a:xfrm>
              <a:off x="4364038" y="47498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  <p:sp>
          <p:nvSpPr>
            <p:cNvPr id="2530" name="Rectangle 3597"/>
            <p:cNvSpPr>
              <a:spLocks noChangeArrowheads="1"/>
            </p:cNvSpPr>
            <p:nvPr/>
          </p:nvSpPr>
          <p:spPr bwMode="auto">
            <a:xfrm>
              <a:off x="4356100" y="4737100"/>
              <a:ext cx="168275" cy="17303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2531" name="Gruppo 800"/>
          <p:cNvGrpSpPr/>
          <p:nvPr/>
        </p:nvGrpSpPr>
        <p:grpSpPr>
          <a:xfrm>
            <a:off x="4007603" y="1184320"/>
            <a:ext cx="3608820" cy="4775155"/>
            <a:chOff x="4033838" y="1384300"/>
            <a:chExt cx="3587750" cy="4221163"/>
          </a:xfrm>
          <a:solidFill>
            <a:srgbClr val="00B0F0">
              <a:alpha val="20000"/>
            </a:srgbClr>
          </a:solidFill>
        </p:grpSpPr>
        <p:sp>
          <p:nvSpPr>
            <p:cNvPr id="2532" name="Rectangle 6494"/>
            <p:cNvSpPr>
              <a:spLocks noChangeArrowheads="1"/>
            </p:cNvSpPr>
            <p:nvPr/>
          </p:nvSpPr>
          <p:spPr bwMode="auto">
            <a:xfrm>
              <a:off x="4438651" y="3698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3" name="Rectangle 6496"/>
            <p:cNvSpPr>
              <a:spLocks noChangeArrowheads="1"/>
            </p:cNvSpPr>
            <p:nvPr/>
          </p:nvSpPr>
          <p:spPr bwMode="auto">
            <a:xfrm>
              <a:off x="4438651" y="3698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4" name="Rectangle 6497"/>
            <p:cNvSpPr>
              <a:spLocks noChangeArrowheads="1"/>
            </p:cNvSpPr>
            <p:nvPr/>
          </p:nvSpPr>
          <p:spPr bwMode="auto">
            <a:xfrm>
              <a:off x="4675188" y="4029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5" name="Rectangle 6499"/>
            <p:cNvSpPr>
              <a:spLocks noChangeArrowheads="1"/>
            </p:cNvSpPr>
            <p:nvPr/>
          </p:nvSpPr>
          <p:spPr bwMode="auto">
            <a:xfrm>
              <a:off x="4675188" y="4029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6" name="Rectangle 6500"/>
            <p:cNvSpPr>
              <a:spLocks noChangeArrowheads="1"/>
            </p:cNvSpPr>
            <p:nvPr/>
          </p:nvSpPr>
          <p:spPr bwMode="auto">
            <a:xfrm>
              <a:off x="4103688" y="17145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7" name="Rectangle 6502"/>
            <p:cNvSpPr>
              <a:spLocks noChangeArrowheads="1"/>
            </p:cNvSpPr>
            <p:nvPr/>
          </p:nvSpPr>
          <p:spPr bwMode="auto">
            <a:xfrm>
              <a:off x="4103688" y="17145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8" name="Rectangle 6503"/>
            <p:cNvSpPr>
              <a:spLocks noChangeArrowheads="1"/>
            </p:cNvSpPr>
            <p:nvPr/>
          </p:nvSpPr>
          <p:spPr bwMode="auto">
            <a:xfrm>
              <a:off x="4033838" y="3074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9" name="Rectangle 6505"/>
            <p:cNvSpPr>
              <a:spLocks noChangeArrowheads="1"/>
            </p:cNvSpPr>
            <p:nvPr/>
          </p:nvSpPr>
          <p:spPr bwMode="auto">
            <a:xfrm>
              <a:off x="4033838" y="3074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0" name="Rectangle 6506"/>
            <p:cNvSpPr>
              <a:spLocks noChangeArrowheads="1"/>
            </p:cNvSpPr>
            <p:nvPr/>
          </p:nvSpPr>
          <p:spPr bwMode="auto">
            <a:xfrm>
              <a:off x="452278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1" name="Rectangle 6508"/>
            <p:cNvSpPr>
              <a:spLocks noChangeArrowheads="1"/>
            </p:cNvSpPr>
            <p:nvPr/>
          </p:nvSpPr>
          <p:spPr bwMode="auto">
            <a:xfrm>
              <a:off x="452278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2" name="Rectangle 6509"/>
            <p:cNvSpPr>
              <a:spLocks noChangeArrowheads="1"/>
            </p:cNvSpPr>
            <p:nvPr/>
          </p:nvSpPr>
          <p:spPr bwMode="auto">
            <a:xfrm>
              <a:off x="4479926" y="40798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3" name="Rectangle 6511"/>
            <p:cNvSpPr>
              <a:spLocks noChangeArrowheads="1"/>
            </p:cNvSpPr>
            <p:nvPr/>
          </p:nvSpPr>
          <p:spPr bwMode="auto">
            <a:xfrm>
              <a:off x="4479926" y="40798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4" name="Rectangle 6512"/>
            <p:cNvSpPr>
              <a:spLocks noChangeArrowheads="1"/>
            </p:cNvSpPr>
            <p:nvPr/>
          </p:nvSpPr>
          <p:spPr bwMode="auto">
            <a:xfrm>
              <a:off x="4298951" y="3240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5" name="Rectangle 6514"/>
            <p:cNvSpPr>
              <a:spLocks noChangeArrowheads="1"/>
            </p:cNvSpPr>
            <p:nvPr/>
          </p:nvSpPr>
          <p:spPr bwMode="auto">
            <a:xfrm>
              <a:off x="4298951" y="3240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6" name="Rectangle 6515"/>
            <p:cNvSpPr>
              <a:spLocks noChangeArrowheads="1"/>
            </p:cNvSpPr>
            <p:nvPr/>
          </p:nvSpPr>
          <p:spPr bwMode="auto">
            <a:xfrm>
              <a:off x="4354513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7" name="Rectangle 6517"/>
            <p:cNvSpPr>
              <a:spLocks noChangeArrowheads="1"/>
            </p:cNvSpPr>
            <p:nvPr/>
          </p:nvSpPr>
          <p:spPr bwMode="auto">
            <a:xfrm>
              <a:off x="4354513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8" name="Rectangle 6518"/>
            <p:cNvSpPr>
              <a:spLocks noChangeArrowheads="1"/>
            </p:cNvSpPr>
            <p:nvPr/>
          </p:nvSpPr>
          <p:spPr bwMode="auto">
            <a:xfrm>
              <a:off x="4048126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9" name="Rectangle 6520"/>
            <p:cNvSpPr>
              <a:spLocks noChangeArrowheads="1"/>
            </p:cNvSpPr>
            <p:nvPr/>
          </p:nvSpPr>
          <p:spPr bwMode="auto">
            <a:xfrm>
              <a:off x="4048126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0" name="Rectangle 6521"/>
            <p:cNvSpPr>
              <a:spLocks noChangeArrowheads="1"/>
            </p:cNvSpPr>
            <p:nvPr/>
          </p:nvSpPr>
          <p:spPr bwMode="auto">
            <a:xfrm>
              <a:off x="4243388" y="2846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1" name="Rectangle 6523"/>
            <p:cNvSpPr>
              <a:spLocks noChangeArrowheads="1"/>
            </p:cNvSpPr>
            <p:nvPr/>
          </p:nvSpPr>
          <p:spPr bwMode="auto">
            <a:xfrm>
              <a:off x="4243388" y="2846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2" name="Rectangle 6524"/>
            <p:cNvSpPr>
              <a:spLocks noChangeArrowheads="1"/>
            </p:cNvSpPr>
            <p:nvPr/>
          </p:nvSpPr>
          <p:spPr bwMode="auto">
            <a:xfrm>
              <a:off x="5122863" y="44735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3" name="Rectangle 6526"/>
            <p:cNvSpPr>
              <a:spLocks noChangeArrowheads="1"/>
            </p:cNvSpPr>
            <p:nvPr/>
          </p:nvSpPr>
          <p:spPr bwMode="auto">
            <a:xfrm>
              <a:off x="5122863" y="44735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4" name="Rectangle 6527"/>
            <p:cNvSpPr>
              <a:spLocks noChangeArrowheads="1"/>
            </p:cNvSpPr>
            <p:nvPr/>
          </p:nvSpPr>
          <p:spPr bwMode="auto">
            <a:xfrm>
              <a:off x="4857751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5" name="Rectangle 6529"/>
            <p:cNvSpPr>
              <a:spLocks noChangeArrowheads="1"/>
            </p:cNvSpPr>
            <p:nvPr/>
          </p:nvSpPr>
          <p:spPr bwMode="auto">
            <a:xfrm>
              <a:off x="4857751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6" name="Rectangle 6530"/>
            <p:cNvSpPr>
              <a:spLocks noChangeArrowheads="1"/>
            </p:cNvSpPr>
            <p:nvPr/>
          </p:nvSpPr>
          <p:spPr bwMode="auto">
            <a:xfrm>
              <a:off x="4605338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7" name="Rectangle 6532"/>
            <p:cNvSpPr>
              <a:spLocks noChangeArrowheads="1"/>
            </p:cNvSpPr>
            <p:nvPr/>
          </p:nvSpPr>
          <p:spPr bwMode="auto">
            <a:xfrm>
              <a:off x="4605338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8" name="Rectangle 6533"/>
            <p:cNvSpPr>
              <a:spLocks noChangeArrowheads="1"/>
            </p:cNvSpPr>
            <p:nvPr/>
          </p:nvSpPr>
          <p:spPr bwMode="auto">
            <a:xfrm>
              <a:off x="4633913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9" name="Rectangle 6535"/>
            <p:cNvSpPr>
              <a:spLocks noChangeArrowheads="1"/>
            </p:cNvSpPr>
            <p:nvPr/>
          </p:nvSpPr>
          <p:spPr bwMode="auto">
            <a:xfrm>
              <a:off x="4633913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0" name="Rectangle 6536"/>
            <p:cNvSpPr>
              <a:spLocks noChangeArrowheads="1"/>
            </p:cNvSpPr>
            <p:nvPr/>
          </p:nvSpPr>
          <p:spPr bwMode="auto">
            <a:xfrm>
              <a:off x="4592638" y="4716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1" name="Rectangle 6538"/>
            <p:cNvSpPr>
              <a:spLocks noChangeArrowheads="1"/>
            </p:cNvSpPr>
            <p:nvPr/>
          </p:nvSpPr>
          <p:spPr bwMode="auto">
            <a:xfrm>
              <a:off x="4592638" y="4716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2" name="Rectangle 6539"/>
            <p:cNvSpPr>
              <a:spLocks noChangeArrowheads="1"/>
            </p:cNvSpPr>
            <p:nvPr/>
          </p:nvSpPr>
          <p:spPr bwMode="auto">
            <a:xfrm>
              <a:off x="5318126" y="4830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3" name="Rectangle 6541"/>
            <p:cNvSpPr>
              <a:spLocks noChangeArrowheads="1"/>
            </p:cNvSpPr>
            <p:nvPr/>
          </p:nvSpPr>
          <p:spPr bwMode="auto">
            <a:xfrm>
              <a:off x="5318126" y="4830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4" name="Rectangle 6542"/>
            <p:cNvSpPr>
              <a:spLocks noChangeArrowheads="1"/>
            </p:cNvSpPr>
            <p:nvPr/>
          </p:nvSpPr>
          <p:spPr bwMode="auto">
            <a:xfrm>
              <a:off x="450850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5" name="Rectangle 6544"/>
            <p:cNvSpPr>
              <a:spLocks noChangeArrowheads="1"/>
            </p:cNvSpPr>
            <p:nvPr/>
          </p:nvSpPr>
          <p:spPr bwMode="auto">
            <a:xfrm>
              <a:off x="450850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6" name="Rectangle 6545"/>
            <p:cNvSpPr>
              <a:spLocks noChangeArrowheads="1"/>
            </p:cNvSpPr>
            <p:nvPr/>
          </p:nvSpPr>
          <p:spPr bwMode="auto">
            <a:xfrm>
              <a:off x="4535488" y="45370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7" name="Rectangle 6547"/>
            <p:cNvSpPr>
              <a:spLocks noChangeArrowheads="1"/>
            </p:cNvSpPr>
            <p:nvPr/>
          </p:nvSpPr>
          <p:spPr bwMode="auto">
            <a:xfrm>
              <a:off x="4535488" y="45370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8" name="Rectangle 6548"/>
            <p:cNvSpPr>
              <a:spLocks noChangeArrowheads="1"/>
            </p:cNvSpPr>
            <p:nvPr/>
          </p:nvSpPr>
          <p:spPr bwMode="auto">
            <a:xfrm>
              <a:off x="4549776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9" name="Rectangle 6550"/>
            <p:cNvSpPr>
              <a:spLocks noChangeArrowheads="1"/>
            </p:cNvSpPr>
            <p:nvPr/>
          </p:nvSpPr>
          <p:spPr bwMode="auto">
            <a:xfrm>
              <a:off x="4549776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0" name="Rectangle 6551"/>
            <p:cNvSpPr>
              <a:spLocks noChangeArrowheads="1"/>
            </p:cNvSpPr>
            <p:nvPr/>
          </p:nvSpPr>
          <p:spPr bwMode="auto">
            <a:xfrm>
              <a:off x="4535488" y="4283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1" name="Rectangle 6553"/>
            <p:cNvSpPr>
              <a:spLocks noChangeArrowheads="1"/>
            </p:cNvSpPr>
            <p:nvPr/>
          </p:nvSpPr>
          <p:spPr bwMode="auto">
            <a:xfrm>
              <a:off x="4535488" y="4283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2" name="Rectangle 6554"/>
            <p:cNvSpPr>
              <a:spLocks noChangeArrowheads="1"/>
            </p:cNvSpPr>
            <p:nvPr/>
          </p:nvSpPr>
          <p:spPr bwMode="auto">
            <a:xfrm>
              <a:off x="4703763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3" name="Rectangle 6556"/>
            <p:cNvSpPr>
              <a:spLocks noChangeArrowheads="1"/>
            </p:cNvSpPr>
            <p:nvPr/>
          </p:nvSpPr>
          <p:spPr bwMode="auto">
            <a:xfrm>
              <a:off x="4703763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4" name="Rectangle 6557"/>
            <p:cNvSpPr>
              <a:spLocks noChangeArrowheads="1"/>
            </p:cNvSpPr>
            <p:nvPr/>
          </p:nvSpPr>
          <p:spPr bwMode="auto">
            <a:xfrm>
              <a:off x="4522788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5" name="Rectangle 6559"/>
            <p:cNvSpPr>
              <a:spLocks noChangeArrowheads="1"/>
            </p:cNvSpPr>
            <p:nvPr/>
          </p:nvSpPr>
          <p:spPr bwMode="auto">
            <a:xfrm>
              <a:off x="4522788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6" name="Rectangle 6560"/>
            <p:cNvSpPr>
              <a:spLocks noChangeArrowheads="1"/>
            </p:cNvSpPr>
            <p:nvPr/>
          </p:nvSpPr>
          <p:spPr bwMode="auto">
            <a:xfrm>
              <a:off x="4549776" y="44735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7" name="Rectangle 6562"/>
            <p:cNvSpPr>
              <a:spLocks noChangeArrowheads="1"/>
            </p:cNvSpPr>
            <p:nvPr/>
          </p:nvSpPr>
          <p:spPr bwMode="auto">
            <a:xfrm>
              <a:off x="4549776" y="44735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8" name="Rectangle 6563"/>
            <p:cNvSpPr>
              <a:spLocks noChangeArrowheads="1"/>
            </p:cNvSpPr>
            <p:nvPr/>
          </p:nvSpPr>
          <p:spPr bwMode="auto">
            <a:xfrm>
              <a:off x="4675188" y="44862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9" name="Rectangle 6565"/>
            <p:cNvSpPr>
              <a:spLocks noChangeArrowheads="1"/>
            </p:cNvSpPr>
            <p:nvPr/>
          </p:nvSpPr>
          <p:spPr bwMode="auto">
            <a:xfrm>
              <a:off x="4675188" y="44862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0" name="Rectangle 6566"/>
            <p:cNvSpPr>
              <a:spLocks noChangeArrowheads="1"/>
            </p:cNvSpPr>
            <p:nvPr/>
          </p:nvSpPr>
          <p:spPr bwMode="auto">
            <a:xfrm>
              <a:off x="4718051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1" name="Rectangle 6568"/>
            <p:cNvSpPr>
              <a:spLocks noChangeArrowheads="1"/>
            </p:cNvSpPr>
            <p:nvPr/>
          </p:nvSpPr>
          <p:spPr bwMode="auto">
            <a:xfrm>
              <a:off x="4718051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2" name="Rectangle 6569"/>
            <p:cNvSpPr>
              <a:spLocks noChangeArrowheads="1"/>
            </p:cNvSpPr>
            <p:nvPr/>
          </p:nvSpPr>
          <p:spPr bwMode="auto">
            <a:xfrm>
              <a:off x="4689476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3" name="Rectangle 6571"/>
            <p:cNvSpPr>
              <a:spLocks noChangeArrowheads="1"/>
            </p:cNvSpPr>
            <p:nvPr/>
          </p:nvSpPr>
          <p:spPr bwMode="auto">
            <a:xfrm>
              <a:off x="4689476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4" name="Rectangle 6572"/>
            <p:cNvSpPr>
              <a:spLocks noChangeArrowheads="1"/>
            </p:cNvSpPr>
            <p:nvPr/>
          </p:nvSpPr>
          <p:spPr bwMode="auto">
            <a:xfrm>
              <a:off x="4800601" y="4576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5" name="Rectangle 6574"/>
            <p:cNvSpPr>
              <a:spLocks noChangeArrowheads="1"/>
            </p:cNvSpPr>
            <p:nvPr/>
          </p:nvSpPr>
          <p:spPr bwMode="auto">
            <a:xfrm>
              <a:off x="4800601" y="4576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6" name="Rectangle 6575"/>
            <p:cNvSpPr>
              <a:spLocks noChangeArrowheads="1"/>
            </p:cNvSpPr>
            <p:nvPr/>
          </p:nvSpPr>
          <p:spPr bwMode="auto">
            <a:xfrm>
              <a:off x="4718051" y="44989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7" name="Rectangle 6577"/>
            <p:cNvSpPr>
              <a:spLocks noChangeArrowheads="1"/>
            </p:cNvSpPr>
            <p:nvPr/>
          </p:nvSpPr>
          <p:spPr bwMode="auto">
            <a:xfrm>
              <a:off x="4718051" y="44989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8" name="Rectangle 6578"/>
            <p:cNvSpPr>
              <a:spLocks noChangeArrowheads="1"/>
            </p:cNvSpPr>
            <p:nvPr/>
          </p:nvSpPr>
          <p:spPr bwMode="auto">
            <a:xfrm>
              <a:off x="4759326" y="44227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9" name="Rectangle 6580"/>
            <p:cNvSpPr>
              <a:spLocks noChangeArrowheads="1"/>
            </p:cNvSpPr>
            <p:nvPr/>
          </p:nvSpPr>
          <p:spPr bwMode="auto">
            <a:xfrm>
              <a:off x="4759326" y="44227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0" name="Rectangle 6581"/>
            <p:cNvSpPr>
              <a:spLocks noChangeArrowheads="1"/>
            </p:cNvSpPr>
            <p:nvPr/>
          </p:nvSpPr>
          <p:spPr bwMode="auto">
            <a:xfrm>
              <a:off x="4703763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1" name="Rectangle 6583"/>
            <p:cNvSpPr>
              <a:spLocks noChangeArrowheads="1"/>
            </p:cNvSpPr>
            <p:nvPr/>
          </p:nvSpPr>
          <p:spPr bwMode="auto">
            <a:xfrm>
              <a:off x="4703763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2" name="Rectangle 6584"/>
            <p:cNvSpPr>
              <a:spLocks noChangeArrowheads="1"/>
            </p:cNvSpPr>
            <p:nvPr/>
          </p:nvSpPr>
          <p:spPr bwMode="auto">
            <a:xfrm>
              <a:off x="4619626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3" name="Rectangle 6586"/>
            <p:cNvSpPr>
              <a:spLocks noChangeArrowheads="1"/>
            </p:cNvSpPr>
            <p:nvPr/>
          </p:nvSpPr>
          <p:spPr bwMode="auto">
            <a:xfrm>
              <a:off x="4619626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4" name="Rectangle 6587"/>
            <p:cNvSpPr>
              <a:spLocks noChangeArrowheads="1"/>
            </p:cNvSpPr>
            <p:nvPr/>
          </p:nvSpPr>
          <p:spPr bwMode="auto">
            <a:xfrm>
              <a:off x="4689476" y="4551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5" name="Rectangle 6589"/>
            <p:cNvSpPr>
              <a:spLocks noChangeArrowheads="1"/>
            </p:cNvSpPr>
            <p:nvPr/>
          </p:nvSpPr>
          <p:spPr bwMode="auto">
            <a:xfrm>
              <a:off x="4689476" y="4551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6" name="Rectangle 6590"/>
            <p:cNvSpPr>
              <a:spLocks noChangeArrowheads="1"/>
            </p:cNvSpPr>
            <p:nvPr/>
          </p:nvSpPr>
          <p:spPr bwMode="auto">
            <a:xfrm>
              <a:off x="4605338" y="44608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7" name="Rectangle 6592"/>
            <p:cNvSpPr>
              <a:spLocks noChangeArrowheads="1"/>
            </p:cNvSpPr>
            <p:nvPr/>
          </p:nvSpPr>
          <p:spPr bwMode="auto">
            <a:xfrm>
              <a:off x="4605338" y="44608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8" name="Rectangle 6593"/>
            <p:cNvSpPr>
              <a:spLocks noChangeArrowheads="1"/>
            </p:cNvSpPr>
            <p:nvPr/>
          </p:nvSpPr>
          <p:spPr bwMode="auto">
            <a:xfrm>
              <a:off x="4633913" y="45116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9" name="Rectangle 6595"/>
            <p:cNvSpPr>
              <a:spLocks noChangeArrowheads="1"/>
            </p:cNvSpPr>
            <p:nvPr/>
          </p:nvSpPr>
          <p:spPr bwMode="auto">
            <a:xfrm>
              <a:off x="4633913" y="45116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0" name="Rectangle 6596"/>
            <p:cNvSpPr>
              <a:spLocks noChangeArrowheads="1"/>
            </p:cNvSpPr>
            <p:nvPr/>
          </p:nvSpPr>
          <p:spPr bwMode="auto">
            <a:xfrm>
              <a:off x="4648201" y="4576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1" name="Rectangle 6598"/>
            <p:cNvSpPr>
              <a:spLocks noChangeArrowheads="1"/>
            </p:cNvSpPr>
            <p:nvPr/>
          </p:nvSpPr>
          <p:spPr bwMode="auto">
            <a:xfrm>
              <a:off x="4648201" y="4576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2" name="Rectangle 6599"/>
            <p:cNvSpPr>
              <a:spLocks noChangeArrowheads="1"/>
            </p:cNvSpPr>
            <p:nvPr/>
          </p:nvSpPr>
          <p:spPr bwMode="auto">
            <a:xfrm>
              <a:off x="4619626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3" name="Rectangle 6601"/>
            <p:cNvSpPr>
              <a:spLocks noChangeArrowheads="1"/>
            </p:cNvSpPr>
            <p:nvPr/>
          </p:nvSpPr>
          <p:spPr bwMode="auto">
            <a:xfrm>
              <a:off x="4619626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4" name="Rectangle 6602"/>
            <p:cNvSpPr>
              <a:spLocks noChangeArrowheads="1"/>
            </p:cNvSpPr>
            <p:nvPr/>
          </p:nvSpPr>
          <p:spPr bwMode="auto">
            <a:xfrm>
              <a:off x="4662488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5" name="Rectangle 6604"/>
            <p:cNvSpPr>
              <a:spLocks noChangeArrowheads="1"/>
            </p:cNvSpPr>
            <p:nvPr/>
          </p:nvSpPr>
          <p:spPr bwMode="auto">
            <a:xfrm>
              <a:off x="4662488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6" name="Rectangle 6605"/>
            <p:cNvSpPr>
              <a:spLocks noChangeArrowheads="1"/>
            </p:cNvSpPr>
            <p:nvPr/>
          </p:nvSpPr>
          <p:spPr bwMode="auto">
            <a:xfrm>
              <a:off x="4564063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7" name="Rectangle 6607"/>
            <p:cNvSpPr>
              <a:spLocks noChangeArrowheads="1"/>
            </p:cNvSpPr>
            <p:nvPr/>
          </p:nvSpPr>
          <p:spPr bwMode="auto">
            <a:xfrm>
              <a:off x="4564063" y="44862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8" name="Rectangle 6608"/>
            <p:cNvSpPr>
              <a:spLocks noChangeArrowheads="1"/>
            </p:cNvSpPr>
            <p:nvPr/>
          </p:nvSpPr>
          <p:spPr bwMode="auto">
            <a:xfrm>
              <a:off x="4689476" y="4564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9" name="Rectangle 6610"/>
            <p:cNvSpPr>
              <a:spLocks noChangeArrowheads="1"/>
            </p:cNvSpPr>
            <p:nvPr/>
          </p:nvSpPr>
          <p:spPr bwMode="auto">
            <a:xfrm>
              <a:off x="4689476" y="4564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0" name="Rectangle 6611"/>
            <p:cNvSpPr>
              <a:spLocks noChangeArrowheads="1"/>
            </p:cNvSpPr>
            <p:nvPr/>
          </p:nvSpPr>
          <p:spPr bwMode="auto">
            <a:xfrm>
              <a:off x="4564063" y="44354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1" name="Rectangle 6613"/>
            <p:cNvSpPr>
              <a:spLocks noChangeArrowheads="1"/>
            </p:cNvSpPr>
            <p:nvPr/>
          </p:nvSpPr>
          <p:spPr bwMode="auto">
            <a:xfrm>
              <a:off x="4564063" y="44354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2" name="Rectangle 6614"/>
            <p:cNvSpPr>
              <a:spLocks noChangeArrowheads="1"/>
            </p:cNvSpPr>
            <p:nvPr/>
          </p:nvSpPr>
          <p:spPr bwMode="auto">
            <a:xfrm>
              <a:off x="4522788" y="42830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3" name="Rectangle 6616"/>
            <p:cNvSpPr>
              <a:spLocks noChangeArrowheads="1"/>
            </p:cNvSpPr>
            <p:nvPr/>
          </p:nvSpPr>
          <p:spPr bwMode="auto">
            <a:xfrm>
              <a:off x="4522788" y="42830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4" name="Rectangle 6617"/>
            <p:cNvSpPr>
              <a:spLocks noChangeArrowheads="1"/>
            </p:cNvSpPr>
            <p:nvPr/>
          </p:nvSpPr>
          <p:spPr bwMode="auto">
            <a:xfrm>
              <a:off x="4438651" y="43465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5" name="Rectangle 6619"/>
            <p:cNvSpPr>
              <a:spLocks noChangeArrowheads="1"/>
            </p:cNvSpPr>
            <p:nvPr/>
          </p:nvSpPr>
          <p:spPr bwMode="auto">
            <a:xfrm>
              <a:off x="4438651" y="43465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6" name="Rectangle 6620"/>
            <p:cNvSpPr>
              <a:spLocks noChangeArrowheads="1"/>
            </p:cNvSpPr>
            <p:nvPr/>
          </p:nvSpPr>
          <p:spPr bwMode="auto">
            <a:xfrm>
              <a:off x="4522788" y="44354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7" name="Rectangle 6622"/>
            <p:cNvSpPr>
              <a:spLocks noChangeArrowheads="1"/>
            </p:cNvSpPr>
            <p:nvPr/>
          </p:nvSpPr>
          <p:spPr bwMode="auto">
            <a:xfrm>
              <a:off x="4522788" y="44354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8" name="Rectangle 6623"/>
            <p:cNvSpPr>
              <a:spLocks noChangeArrowheads="1"/>
            </p:cNvSpPr>
            <p:nvPr/>
          </p:nvSpPr>
          <p:spPr bwMode="auto">
            <a:xfrm>
              <a:off x="4522788" y="44227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9" name="Rectangle 6625"/>
            <p:cNvSpPr>
              <a:spLocks noChangeArrowheads="1"/>
            </p:cNvSpPr>
            <p:nvPr/>
          </p:nvSpPr>
          <p:spPr bwMode="auto">
            <a:xfrm>
              <a:off x="4522788" y="44227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0" name="Rectangle 6626"/>
            <p:cNvSpPr>
              <a:spLocks noChangeArrowheads="1"/>
            </p:cNvSpPr>
            <p:nvPr/>
          </p:nvSpPr>
          <p:spPr bwMode="auto">
            <a:xfrm>
              <a:off x="4494213" y="44481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1" name="Rectangle 6628"/>
            <p:cNvSpPr>
              <a:spLocks noChangeArrowheads="1"/>
            </p:cNvSpPr>
            <p:nvPr/>
          </p:nvSpPr>
          <p:spPr bwMode="auto">
            <a:xfrm>
              <a:off x="4494213" y="44481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2" name="Rectangle 6629"/>
            <p:cNvSpPr>
              <a:spLocks noChangeArrowheads="1"/>
            </p:cNvSpPr>
            <p:nvPr/>
          </p:nvSpPr>
          <p:spPr bwMode="auto">
            <a:xfrm>
              <a:off x="464820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3" name="Rectangle 6631"/>
            <p:cNvSpPr>
              <a:spLocks noChangeArrowheads="1"/>
            </p:cNvSpPr>
            <p:nvPr/>
          </p:nvSpPr>
          <p:spPr bwMode="auto">
            <a:xfrm>
              <a:off x="464820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4" name="Rectangle 6632"/>
            <p:cNvSpPr>
              <a:spLocks noChangeArrowheads="1"/>
            </p:cNvSpPr>
            <p:nvPr/>
          </p:nvSpPr>
          <p:spPr bwMode="auto">
            <a:xfrm>
              <a:off x="5149851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5" name="Rectangle 6634"/>
            <p:cNvSpPr>
              <a:spLocks noChangeArrowheads="1"/>
            </p:cNvSpPr>
            <p:nvPr/>
          </p:nvSpPr>
          <p:spPr bwMode="auto">
            <a:xfrm>
              <a:off x="5149851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6" name="Rectangle 6635"/>
            <p:cNvSpPr>
              <a:spLocks noChangeArrowheads="1"/>
            </p:cNvSpPr>
            <p:nvPr/>
          </p:nvSpPr>
          <p:spPr bwMode="auto">
            <a:xfrm>
              <a:off x="5289551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7" name="Rectangle 6637"/>
            <p:cNvSpPr>
              <a:spLocks noChangeArrowheads="1"/>
            </p:cNvSpPr>
            <p:nvPr/>
          </p:nvSpPr>
          <p:spPr bwMode="auto">
            <a:xfrm>
              <a:off x="5289551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8" name="Rectangle 6638"/>
            <p:cNvSpPr>
              <a:spLocks noChangeArrowheads="1"/>
            </p:cNvSpPr>
            <p:nvPr/>
          </p:nvSpPr>
          <p:spPr bwMode="auto">
            <a:xfrm>
              <a:off x="5262563" y="4665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9" name="Rectangle 6640"/>
            <p:cNvSpPr>
              <a:spLocks noChangeArrowheads="1"/>
            </p:cNvSpPr>
            <p:nvPr/>
          </p:nvSpPr>
          <p:spPr bwMode="auto">
            <a:xfrm>
              <a:off x="5262563" y="4665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0" name="Rectangle 6641"/>
            <p:cNvSpPr>
              <a:spLocks noChangeArrowheads="1"/>
            </p:cNvSpPr>
            <p:nvPr/>
          </p:nvSpPr>
          <p:spPr bwMode="auto">
            <a:xfrm>
              <a:off x="5359401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1" name="Rectangle 6643"/>
            <p:cNvSpPr>
              <a:spLocks noChangeArrowheads="1"/>
            </p:cNvSpPr>
            <p:nvPr/>
          </p:nvSpPr>
          <p:spPr bwMode="auto">
            <a:xfrm>
              <a:off x="5359401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2" name="Rectangle 6644"/>
            <p:cNvSpPr>
              <a:spLocks noChangeArrowheads="1"/>
            </p:cNvSpPr>
            <p:nvPr/>
          </p:nvSpPr>
          <p:spPr bwMode="auto">
            <a:xfrm>
              <a:off x="5737226" y="44608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3" name="Rectangle 6646"/>
            <p:cNvSpPr>
              <a:spLocks noChangeArrowheads="1"/>
            </p:cNvSpPr>
            <p:nvPr/>
          </p:nvSpPr>
          <p:spPr bwMode="auto">
            <a:xfrm>
              <a:off x="5737226" y="44608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4" name="Rectangle 6647"/>
            <p:cNvSpPr>
              <a:spLocks noChangeArrowheads="1"/>
            </p:cNvSpPr>
            <p:nvPr/>
          </p:nvSpPr>
          <p:spPr bwMode="auto">
            <a:xfrm>
              <a:off x="4730751" y="44989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5" name="Rectangle 6649"/>
            <p:cNvSpPr>
              <a:spLocks noChangeArrowheads="1"/>
            </p:cNvSpPr>
            <p:nvPr/>
          </p:nvSpPr>
          <p:spPr bwMode="auto">
            <a:xfrm>
              <a:off x="4730751" y="44989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6" name="Rectangle 6650"/>
            <p:cNvSpPr>
              <a:spLocks noChangeArrowheads="1"/>
            </p:cNvSpPr>
            <p:nvPr/>
          </p:nvSpPr>
          <p:spPr bwMode="auto">
            <a:xfrm>
              <a:off x="5457826" y="45116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7" name="Rectangle 6652"/>
            <p:cNvSpPr>
              <a:spLocks noChangeArrowheads="1"/>
            </p:cNvSpPr>
            <p:nvPr/>
          </p:nvSpPr>
          <p:spPr bwMode="auto">
            <a:xfrm>
              <a:off x="5457826" y="45116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8" name="Rectangle 6653"/>
            <p:cNvSpPr>
              <a:spLocks noChangeArrowheads="1"/>
            </p:cNvSpPr>
            <p:nvPr/>
          </p:nvSpPr>
          <p:spPr bwMode="auto">
            <a:xfrm>
              <a:off x="5289551" y="45243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9" name="Rectangle 6655"/>
            <p:cNvSpPr>
              <a:spLocks noChangeArrowheads="1"/>
            </p:cNvSpPr>
            <p:nvPr/>
          </p:nvSpPr>
          <p:spPr bwMode="auto">
            <a:xfrm>
              <a:off x="5289551" y="45243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0" name="Rectangle 6656"/>
            <p:cNvSpPr>
              <a:spLocks noChangeArrowheads="1"/>
            </p:cNvSpPr>
            <p:nvPr/>
          </p:nvSpPr>
          <p:spPr bwMode="auto">
            <a:xfrm>
              <a:off x="5192713" y="4614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1" name="Rectangle 6658"/>
            <p:cNvSpPr>
              <a:spLocks noChangeArrowheads="1"/>
            </p:cNvSpPr>
            <p:nvPr/>
          </p:nvSpPr>
          <p:spPr bwMode="auto">
            <a:xfrm>
              <a:off x="5192713" y="4614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2" name="Rectangle 6659"/>
            <p:cNvSpPr>
              <a:spLocks noChangeArrowheads="1"/>
            </p:cNvSpPr>
            <p:nvPr/>
          </p:nvSpPr>
          <p:spPr bwMode="auto">
            <a:xfrm>
              <a:off x="5192713" y="4614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3" name="Rectangle 6661"/>
            <p:cNvSpPr>
              <a:spLocks noChangeArrowheads="1"/>
            </p:cNvSpPr>
            <p:nvPr/>
          </p:nvSpPr>
          <p:spPr bwMode="auto">
            <a:xfrm>
              <a:off x="5192713" y="4614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4" name="Rectangle 6662"/>
            <p:cNvSpPr>
              <a:spLocks noChangeArrowheads="1"/>
            </p:cNvSpPr>
            <p:nvPr/>
          </p:nvSpPr>
          <p:spPr bwMode="auto">
            <a:xfrm>
              <a:off x="5289551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5" name="Rectangle 6664"/>
            <p:cNvSpPr>
              <a:spLocks noChangeArrowheads="1"/>
            </p:cNvSpPr>
            <p:nvPr/>
          </p:nvSpPr>
          <p:spPr bwMode="auto">
            <a:xfrm>
              <a:off x="5289551" y="4602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6" name="Rectangle 6665"/>
            <p:cNvSpPr>
              <a:spLocks noChangeArrowheads="1"/>
            </p:cNvSpPr>
            <p:nvPr/>
          </p:nvSpPr>
          <p:spPr bwMode="auto">
            <a:xfrm>
              <a:off x="5918201" y="48688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7" name="Rectangle 6667"/>
            <p:cNvSpPr>
              <a:spLocks noChangeArrowheads="1"/>
            </p:cNvSpPr>
            <p:nvPr/>
          </p:nvSpPr>
          <p:spPr bwMode="auto">
            <a:xfrm>
              <a:off x="5918201" y="48688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8" name="Rectangle 6668"/>
            <p:cNvSpPr>
              <a:spLocks noChangeArrowheads="1"/>
            </p:cNvSpPr>
            <p:nvPr/>
          </p:nvSpPr>
          <p:spPr bwMode="auto">
            <a:xfrm>
              <a:off x="5583238" y="45370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9" name="Rectangle 6670"/>
            <p:cNvSpPr>
              <a:spLocks noChangeArrowheads="1"/>
            </p:cNvSpPr>
            <p:nvPr/>
          </p:nvSpPr>
          <p:spPr bwMode="auto">
            <a:xfrm>
              <a:off x="5583238" y="45370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0" name="Rectangle 6671"/>
            <p:cNvSpPr>
              <a:spLocks noChangeArrowheads="1"/>
            </p:cNvSpPr>
            <p:nvPr/>
          </p:nvSpPr>
          <p:spPr bwMode="auto">
            <a:xfrm>
              <a:off x="5219701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1" name="Rectangle 6673"/>
            <p:cNvSpPr>
              <a:spLocks noChangeArrowheads="1"/>
            </p:cNvSpPr>
            <p:nvPr/>
          </p:nvSpPr>
          <p:spPr bwMode="auto">
            <a:xfrm>
              <a:off x="5219701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2" name="Rectangle 6674"/>
            <p:cNvSpPr>
              <a:spLocks noChangeArrowheads="1"/>
            </p:cNvSpPr>
            <p:nvPr/>
          </p:nvSpPr>
          <p:spPr bwMode="auto">
            <a:xfrm>
              <a:off x="5094288" y="4729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3" name="Rectangle 6676"/>
            <p:cNvSpPr>
              <a:spLocks noChangeArrowheads="1"/>
            </p:cNvSpPr>
            <p:nvPr/>
          </p:nvSpPr>
          <p:spPr bwMode="auto">
            <a:xfrm>
              <a:off x="5094288" y="4729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4" name="Rectangle 6677"/>
            <p:cNvSpPr>
              <a:spLocks noChangeArrowheads="1"/>
            </p:cNvSpPr>
            <p:nvPr/>
          </p:nvSpPr>
          <p:spPr bwMode="auto">
            <a:xfrm>
              <a:off x="5554663" y="44989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5" name="Rectangle 6679"/>
            <p:cNvSpPr>
              <a:spLocks noChangeArrowheads="1"/>
            </p:cNvSpPr>
            <p:nvPr/>
          </p:nvSpPr>
          <p:spPr bwMode="auto">
            <a:xfrm>
              <a:off x="5554663" y="44989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6" name="Rectangle 6680"/>
            <p:cNvSpPr>
              <a:spLocks noChangeArrowheads="1"/>
            </p:cNvSpPr>
            <p:nvPr/>
          </p:nvSpPr>
          <p:spPr bwMode="auto">
            <a:xfrm>
              <a:off x="5597526" y="43846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7" name="Rectangle 6682"/>
            <p:cNvSpPr>
              <a:spLocks noChangeArrowheads="1"/>
            </p:cNvSpPr>
            <p:nvPr/>
          </p:nvSpPr>
          <p:spPr bwMode="auto">
            <a:xfrm>
              <a:off x="5597526" y="43846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8" name="Rectangle 6683"/>
            <p:cNvSpPr>
              <a:spLocks noChangeArrowheads="1"/>
            </p:cNvSpPr>
            <p:nvPr/>
          </p:nvSpPr>
          <p:spPr bwMode="auto">
            <a:xfrm>
              <a:off x="5443538" y="4818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9" name="Rectangle 6685"/>
            <p:cNvSpPr>
              <a:spLocks noChangeArrowheads="1"/>
            </p:cNvSpPr>
            <p:nvPr/>
          </p:nvSpPr>
          <p:spPr bwMode="auto">
            <a:xfrm>
              <a:off x="5443538" y="4818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0" name="Rectangle 6686"/>
            <p:cNvSpPr>
              <a:spLocks noChangeArrowheads="1"/>
            </p:cNvSpPr>
            <p:nvPr/>
          </p:nvSpPr>
          <p:spPr bwMode="auto">
            <a:xfrm>
              <a:off x="6002338" y="4589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1" name="Rectangle 6688"/>
            <p:cNvSpPr>
              <a:spLocks noChangeArrowheads="1"/>
            </p:cNvSpPr>
            <p:nvPr/>
          </p:nvSpPr>
          <p:spPr bwMode="auto">
            <a:xfrm>
              <a:off x="6002338" y="4589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2" name="Rectangle 6689"/>
            <p:cNvSpPr>
              <a:spLocks noChangeArrowheads="1"/>
            </p:cNvSpPr>
            <p:nvPr/>
          </p:nvSpPr>
          <p:spPr bwMode="auto">
            <a:xfrm>
              <a:off x="461962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3" name="Rectangle 6692"/>
            <p:cNvSpPr>
              <a:spLocks noChangeArrowheads="1"/>
            </p:cNvSpPr>
            <p:nvPr/>
          </p:nvSpPr>
          <p:spPr bwMode="auto">
            <a:xfrm>
              <a:off x="461962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4" name="Rectangle 6693"/>
            <p:cNvSpPr>
              <a:spLocks noChangeArrowheads="1"/>
            </p:cNvSpPr>
            <p:nvPr/>
          </p:nvSpPr>
          <p:spPr bwMode="auto">
            <a:xfrm>
              <a:off x="626745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5" name="Rectangle 6695"/>
            <p:cNvSpPr>
              <a:spLocks noChangeArrowheads="1"/>
            </p:cNvSpPr>
            <p:nvPr/>
          </p:nvSpPr>
          <p:spPr bwMode="auto">
            <a:xfrm>
              <a:off x="6267451" y="4551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6" name="Rectangle 6696"/>
            <p:cNvSpPr>
              <a:spLocks noChangeArrowheads="1"/>
            </p:cNvSpPr>
            <p:nvPr/>
          </p:nvSpPr>
          <p:spPr bwMode="auto">
            <a:xfrm>
              <a:off x="5932488" y="4741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7" name="Rectangle 6698"/>
            <p:cNvSpPr>
              <a:spLocks noChangeArrowheads="1"/>
            </p:cNvSpPr>
            <p:nvPr/>
          </p:nvSpPr>
          <p:spPr bwMode="auto">
            <a:xfrm>
              <a:off x="5932488" y="4741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8" name="Rectangle 6699"/>
            <p:cNvSpPr>
              <a:spLocks noChangeArrowheads="1"/>
            </p:cNvSpPr>
            <p:nvPr/>
          </p:nvSpPr>
          <p:spPr bwMode="auto">
            <a:xfrm>
              <a:off x="5275263" y="3902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9" name="Rectangle 6701"/>
            <p:cNvSpPr>
              <a:spLocks noChangeArrowheads="1"/>
            </p:cNvSpPr>
            <p:nvPr/>
          </p:nvSpPr>
          <p:spPr bwMode="auto">
            <a:xfrm>
              <a:off x="5275263" y="3902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0" name="Rectangle 6702"/>
            <p:cNvSpPr>
              <a:spLocks noChangeArrowheads="1"/>
            </p:cNvSpPr>
            <p:nvPr/>
          </p:nvSpPr>
          <p:spPr bwMode="auto">
            <a:xfrm>
              <a:off x="5178426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1" name="Rectangle 6704"/>
            <p:cNvSpPr>
              <a:spLocks noChangeArrowheads="1"/>
            </p:cNvSpPr>
            <p:nvPr/>
          </p:nvSpPr>
          <p:spPr bwMode="auto">
            <a:xfrm>
              <a:off x="5178426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2" name="Rectangle 6705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3" name="Rectangle 6707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4" name="Rectangle 6708"/>
            <p:cNvSpPr>
              <a:spLocks noChangeArrowheads="1"/>
            </p:cNvSpPr>
            <p:nvPr/>
          </p:nvSpPr>
          <p:spPr bwMode="auto">
            <a:xfrm>
              <a:off x="5318126" y="4589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5" name="Rectangle 6710"/>
            <p:cNvSpPr>
              <a:spLocks noChangeArrowheads="1"/>
            </p:cNvSpPr>
            <p:nvPr/>
          </p:nvSpPr>
          <p:spPr bwMode="auto">
            <a:xfrm>
              <a:off x="5318126" y="45894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6" name="Rectangle 6711"/>
            <p:cNvSpPr>
              <a:spLocks noChangeArrowheads="1"/>
            </p:cNvSpPr>
            <p:nvPr/>
          </p:nvSpPr>
          <p:spPr bwMode="auto">
            <a:xfrm>
              <a:off x="5973763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7" name="Rectangle 6713"/>
            <p:cNvSpPr>
              <a:spLocks noChangeArrowheads="1"/>
            </p:cNvSpPr>
            <p:nvPr/>
          </p:nvSpPr>
          <p:spPr bwMode="auto">
            <a:xfrm>
              <a:off x="5973763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8" name="Rectangle 6714"/>
            <p:cNvSpPr>
              <a:spLocks noChangeArrowheads="1"/>
            </p:cNvSpPr>
            <p:nvPr/>
          </p:nvSpPr>
          <p:spPr bwMode="auto">
            <a:xfrm>
              <a:off x="5219701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9" name="Rectangle 6716"/>
            <p:cNvSpPr>
              <a:spLocks noChangeArrowheads="1"/>
            </p:cNvSpPr>
            <p:nvPr/>
          </p:nvSpPr>
          <p:spPr bwMode="auto">
            <a:xfrm>
              <a:off x="5219701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0" name="Rectangle 6717"/>
            <p:cNvSpPr>
              <a:spLocks noChangeArrowheads="1"/>
            </p:cNvSpPr>
            <p:nvPr/>
          </p:nvSpPr>
          <p:spPr bwMode="auto">
            <a:xfrm>
              <a:off x="5248276" y="4537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1" name="Rectangle 6719"/>
            <p:cNvSpPr>
              <a:spLocks noChangeArrowheads="1"/>
            </p:cNvSpPr>
            <p:nvPr/>
          </p:nvSpPr>
          <p:spPr bwMode="auto">
            <a:xfrm>
              <a:off x="5248276" y="4537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2" name="Rectangle 6720"/>
            <p:cNvSpPr>
              <a:spLocks noChangeArrowheads="1"/>
            </p:cNvSpPr>
            <p:nvPr/>
          </p:nvSpPr>
          <p:spPr bwMode="auto">
            <a:xfrm>
              <a:off x="5067301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3" name="Rectangle 6722"/>
            <p:cNvSpPr>
              <a:spLocks noChangeArrowheads="1"/>
            </p:cNvSpPr>
            <p:nvPr/>
          </p:nvSpPr>
          <p:spPr bwMode="auto">
            <a:xfrm>
              <a:off x="5067301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4" name="Rectangle 6723"/>
            <p:cNvSpPr>
              <a:spLocks noChangeArrowheads="1"/>
            </p:cNvSpPr>
            <p:nvPr/>
          </p:nvSpPr>
          <p:spPr bwMode="auto">
            <a:xfrm>
              <a:off x="5778501" y="44354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5" name="Rectangle 6725"/>
            <p:cNvSpPr>
              <a:spLocks noChangeArrowheads="1"/>
            </p:cNvSpPr>
            <p:nvPr/>
          </p:nvSpPr>
          <p:spPr bwMode="auto">
            <a:xfrm>
              <a:off x="5778501" y="44354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6" name="Rectangle 6726"/>
            <p:cNvSpPr>
              <a:spLocks noChangeArrowheads="1"/>
            </p:cNvSpPr>
            <p:nvPr/>
          </p:nvSpPr>
          <p:spPr bwMode="auto">
            <a:xfrm>
              <a:off x="5876926" y="4537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7" name="Rectangle 6728"/>
            <p:cNvSpPr>
              <a:spLocks noChangeArrowheads="1"/>
            </p:cNvSpPr>
            <p:nvPr/>
          </p:nvSpPr>
          <p:spPr bwMode="auto">
            <a:xfrm>
              <a:off x="5876926" y="4537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8" name="Rectangle 6729"/>
            <p:cNvSpPr>
              <a:spLocks noChangeArrowheads="1"/>
            </p:cNvSpPr>
            <p:nvPr/>
          </p:nvSpPr>
          <p:spPr bwMode="auto">
            <a:xfrm>
              <a:off x="5219701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9" name="Rectangle 6731"/>
            <p:cNvSpPr>
              <a:spLocks noChangeArrowheads="1"/>
            </p:cNvSpPr>
            <p:nvPr/>
          </p:nvSpPr>
          <p:spPr bwMode="auto">
            <a:xfrm>
              <a:off x="5219701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0" name="Rectangle 6732"/>
            <p:cNvSpPr>
              <a:spLocks noChangeArrowheads="1"/>
            </p:cNvSpPr>
            <p:nvPr/>
          </p:nvSpPr>
          <p:spPr bwMode="auto">
            <a:xfrm>
              <a:off x="5680076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1" name="Rectangle 6734"/>
            <p:cNvSpPr>
              <a:spLocks noChangeArrowheads="1"/>
            </p:cNvSpPr>
            <p:nvPr/>
          </p:nvSpPr>
          <p:spPr bwMode="auto">
            <a:xfrm>
              <a:off x="5680076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2" name="Rectangle 6735"/>
            <p:cNvSpPr>
              <a:spLocks noChangeArrowheads="1"/>
            </p:cNvSpPr>
            <p:nvPr/>
          </p:nvSpPr>
          <p:spPr bwMode="auto">
            <a:xfrm>
              <a:off x="5807076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3" name="Rectangle 6737"/>
            <p:cNvSpPr>
              <a:spLocks noChangeArrowheads="1"/>
            </p:cNvSpPr>
            <p:nvPr/>
          </p:nvSpPr>
          <p:spPr bwMode="auto">
            <a:xfrm>
              <a:off x="5807076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4" name="Rectangle 6738"/>
            <p:cNvSpPr>
              <a:spLocks noChangeArrowheads="1"/>
            </p:cNvSpPr>
            <p:nvPr/>
          </p:nvSpPr>
          <p:spPr bwMode="auto">
            <a:xfrm>
              <a:off x="5834063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5" name="Rectangle 6740"/>
            <p:cNvSpPr>
              <a:spLocks noChangeArrowheads="1"/>
            </p:cNvSpPr>
            <p:nvPr/>
          </p:nvSpPr>
          <p:spPr bwMode="auto">
            <a:xfrm>
              <a:off x="5834063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6" name="Rectangle 6741"/>
            <p:cNvSpPr>
              <a:spLocks noChangeArrowheads="1"/>
            </p:cNvSpPr>
            <p:nvPr/>
          </p:nvSpPr>
          <p:spPr bwMode="auto">
            <a:xfrm>
              <a:off x="5959476" y="4881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7" name="Rectangle 6743"/>
            <p:cNvSpPr>
              <a:spLocks noChangeArrowheads="1"/>
            </p:cNvSpPr>
            <p:nvPr/>
          </p:nvSpPr>
          <p:spPr bwMode="auto">
            <a:xfrm>
              <a:off x="5959476" y="4881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8" name="Rectangle 6744"/>
            <p:cNvSpPr>
              <a:spLocks noChangeArrowheads="1"/>
            </p:cNvSpPr>
            <p:nvPr/>
          </p:nvSpPr>
          <p:spPr bwMode="auto">
            <a:xfrm>
              <a:off x="5611813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9" name="Rectangle 6746"/>
            <p:cNvSpPr>
              <a:spLocks noChangeArrowheads="1"/>
            </p:cNvSpPr>
            <p:nvPr/>
          </p:nvSpPr>
          <p:spPr bwMode="auto">
            <a:xfrm>
              <a:off x="5611813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0" name="Rectangle 6747"/>
            <p:cNvSpPr>
              <a:spLocks noChangeArrowheads="1"/>
            </p:cNvSpPr>
            <p:nvPr/>
          </p:nvSpPr>
          <p:spPr bwMode="auto">
            <a:xfrm>
              <a:off x="656113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1" name="Rectangle 6749"/>
            <p:cNvSpPr>
              <a:spLocks noChangeArrowheads="1"/>
            </p:cNvSpPr>
            <p:nvPr/>
          </p:nvSpPr>
          <p:spPr bwMode="auto">
            <a:xfrm>
              <a:off x="656113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2" name="Rectangle 6750"/>
            <p:cNvSpPr>
              <a:spLocks noChangeArrowheads="1"/>
            </p:cNvSpPr>
            <p:nvPr/>
          </p:nvSpPr>
          <p:spPr bwMode="auto">
            <a:xfrm>
              <a:off x="6532563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3" name="Rectangle 6752"/>
            <p:cNvSpPr>
              <a:spLocks noChangeArrowheads="1"/>
            </p:cNvSpPr>
            <p:nvPr/>
          </p:nvSpPr>
          <p:spPr bwMode="auto">
            <a:xfrm>
              <a:off x="6532563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4" name="Rectangle 6753"/>
            <p:cNvSpPr>
              <a:spLocks noChangeArrowheads="1"/>
            </p:cNvSpPr>
            <p:nvPr/>
          </p:nvSpPr>
          <p:spPr bwMode="auto">
            <a:xfrm>
              <a:off x="4759326" y="46529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5" name="Rectangle 6755"/>
            <p:cNvSpPr>
              <a:spLocks noChangeArrowheads="1"/>
            </p:cNvSpPr>
            <p:nvPr/>
          </p:nvSpPr>
          <p:spPr bwMode="auto">
            <a:xfrm>
              <a:off x="4759326" y="46529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6" name="Rectangle 6756"/>
            <p:cNvSpPr>
              <a:spLocks noChangeArrowheads="1"/>
            </p:cNvSpPr>
            <p:nvPr/>
          </p:nvSpPr>
          <p:spPr bwMode="auto">
            <a:xfrm>
              <a:off x="4968876" y="44354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7" name="Rectangle 6758"/>
            <p:cNvSpPr>
              <a:spLocks noChangeArrowheads="1"/>
            </p:cNvSpPr>
            <p:nvPr/>
          </p:nvSpPr>
          <p:spPr bwMode="auto">
            <a:xfrm>
              <a:off x="4968876" y="44354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8" name="Rectangle 6759"/>
            <p:cNvSpPr>
              <a:spLocks noChangeArrowheads="1"/>
            </p:cNvSpPr>
            <p:nvPr/>
          </p:nvSpPr>
          <p:spPr bwMode="auto">
            <a:xfrm>
              <a:off x="4605338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9" name="Rectangle 6761"/>
            <p:cNvSpPr>
              <a:spLocks noChangeArrowheads="1"/>
            </p:cNvSpPr>
            <p:nvPr/>
          </p:nvSpPr>
          <p:spPr bwMode="auto">
            <a:xfrm>
              <a:off x="4605338" y="4703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0" name="Rectangle 6762"/>
            <p:cNvSpPr>
              <a:spLocks noChangeArrowheads="1"/>
            </p:cNvSpPr>
            <p:nvPr/>
          </p:nvSpPr>
          <p:spPr bwMode="auto">
            <a:xfrm>
              <a:off x="4773613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1" name="Rectangle 6764"/>
            <p:cNvSpPr>
              <a:spLocks noChangeArrowheads="1"/>
            </p:cNvSpPr>
            <p:nvPr/>
          </p:nvSpPr>
          <p:spPr bwMode="auto">
            <a:xfrm>
              <a:off x="4773613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2" name="Rectangle 6765"/>
            <p:cNvSpPr>
              <a:spLocks noChangeArrowheads="1"/>
            </p:cNvSpPr>
            <p:nvPr/>
          </p:nvSpPr>
          <p:spPr bwMode="auto">
            <a:xfrm>
              <a:off x="468947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3" name="Rectangle 6767"/>
            <p:cNvSpPr>
              <a:spLocks noChangeArrowheads="1"/>
            </p:cNvSpPr>
            <p:nvPr/>
          </p:nvSpPr>
          <p:spPr bwMode="auto">
            <a:xfrm>
              <a:off x="468947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4" name="Rectangle 6768"/>
            <p:cNvSpPr>
              <a:spLocks noChangeArrowheads="1"/>
            </p:cNvSpPr>
            <p:nvPr/>
          </p:nvSpPr>
          <p:spPr bwMode="auto">
            <a:xfrm>
              <a:off x="4718051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5" name="Rectangle 6770"/>
            <p:cNvSpPr>
              <a:spLocks noChangeArrowheads="1"/>
            </p:cNvSpPr>
            <p:nvPr/>
          </p:nvSpPr>
          <p:spPr bwMode="auto">
            <a:xfrm>
              <a:off x="4718051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6" name="Rectangle 6771"/>
            <p:cNvSpPr>
              <a:spLocks noChangeArrowheads="1"/>
            </p:cNvSpPr>
            <p:nvPr/>
          </p:nvSpPr>
          <p:spPr bwMode="auto">
            <a:xfrm>
              <a:off x="4927601" y="3787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7" name="Rectangle 6773"/>
            <p:cNvSpPr>
              <a:spLocks noChangeArrowheads="1"/>
            </p:cNvSpPr>
            <p:nvPr/>
          </p:nvSpPr>
          <p:spPr bwMode="auto">
            <a:xfrm>
              <a:off x="4927601" y="3787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8" name="Rectangle 6774"/>
            <p:cNvSpPr>
              <a:spLocks noChangeArrowheads="1"/>
            </p:cNvSpPr>
            <p:nvPr/>
          </p:nvSpPr>
          <p:spPr bwMode="auto">
            <a:xfrm>
              <a:off x="4313238" y="4410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9" name="Rectangle 6776"/>
            <p:cNvSpPr>
              <a:spLocks noChangeArrowheads="1"/>
            </p:cNvSpPr>
            <p:nvPr/>
          </p:nvSpPr>
          <p:spPr bwMode="auto">
            <a:xfrm>
              <a:off x="4313238" y="4410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0" name="Rectangle 6777"/>
            <p:cNvSpPr>
              <a:spLocks noChangeArrowheads="1"/>
            </p:cNvSpPr>
            <p:nvPr/>
          </p:nvSpPr>
          <p:spPr bwMode="auto">
            <a:xfrm>
              <a:off x="4730751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1" name="Rectangle 6779"/>
            <p:cNvSpPr>
              <a:spLocks noChangeArrowheads="1"/>
            </p:cNvSpPr>
            <p:nvPr/>
          </p:nvSpPr>
          <p:spPr bwMode="auto">
            <a:xfrm>
              <a:off x="4730751" y="4589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2" name="Rectangle 6780"/>
            <p:cNvSpPr>
              <a:spLocks noChangeArrowheads="1"/>
            </p:cNvSpPr>
            <p:nvPr/>
          </p:nvSpPr>
          <p:spPr bwMode="auto">
            <a:xfrm>
              <a:off x="4675188" y="4881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3" name="Rectangle 6782"/>
            <p:cNvSpPr>
              <a:spLocks noChangeArrowheads="1"/>
            </p:cNvSpPr>
            <p:nvPr/>
          </p:nvSpPr>
          <p:spPr bwMode="auto">
            <a:xfrm>
              <a:off x="4675188" y="4881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4" name="Rectangle 6783"/>
            <p:cNvSpPr>
              <a:spLocks noChangeArrowheads="1"/>
            </p:cNvSpPr>
            <p:nvPr/>
          </p:nvSpPr>
          <p:spPr bwMode="auto">
            <a:xfrm>
              <a:off x="4354513" y="4410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5" name="Rectangle 6785"/>
            <p:cNvSpPr>
              <a:spLocks noChangeArrowheads="1"/>
            </p:cNvSpPr>
            <p:nvPr/>
          </p:nvSpPr>
          <p:spPr bwMode="auto">
            <a:xfrm>
              <a:off x="4354513" y="4410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6" name="Rectangle 6786"/>
            <p:cNvSpPr>
              <a:spLocks noChangeArrowheads="1"/>
            </p:cNvSpPr>
            <p:nvPr/>
          </p:nvSpPr>
          <p:spPr bwMode="auto">
            <a:xfrm>
              <a:off x="4256088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7" name="Rectangle 6788"/>
            <p:cNvSpPr>
              <a:spLocks noChangeArrowheads="1"/>
            </p:cNvSpPr>
            <p:nvPr/>
          </p:nvSpPr>
          <p:spPr bwMode="auto">
            <a:xfrm>
              <a:off x="4256088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8" name="Rectangle 6789"/>
            <p:cNvSpPr>
              <a:spLocks noChangeArrowheads="1"/>
            </p:cNvSpPr>
            <p:nvPr/>
          </p:nvSpPr>
          <p:spPr bwMode="auto">
            <a:xfrm>
              <a:off x="4718051" y="4105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9" name="Rectangle 6791"/>
            <p:cNvSpPr>
              <a:spLocks noChangeArrowheads="1"/>
            </p:cNvSpPr>
            <p:nvPr/>
          </p:nvSpPr>
          <p:spPr bwMode="auto">
            <a:xfrm>
              <a:off x="4718051" y="4105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0" name="Rectangle 6792"/>
            <p:cNvSpPr>
              <a:spLocks noChangeArrowheads="1"/>
            </p:cNvSpPr>
            <p:nvPr/>
          </p:nvSpPr>
          <p:spPr bwMode="auto">
            <a:xfrm>
              <a:off x="5094288" y="4537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1" name="Rectangle 6794"/>
            <p:cNvSpPr>
              <a:spLocks noChangeArrowheads="1"/>
            </p:cNvSpPr>
            <p:nvPr/>
          </p:nvSpPr>
          <p:spPr bwMode="auto">
            <a:xfrm>
              <a:off x="5094288" y="4537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2" name="Rectangle 6795"/>
            <p:cNvSpPr>
              <a:spLocks noChangeArrowheads="1"/>
            </p:cNvSpPr>
            <p:nvPr/>
          </p:nvSpPr>
          <p:spPr bwMode="auto">
            <a:xfrm>
              <a:off x="5472113" y="3609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3" name="Rectangle 6797"/>
            <p:cNvSpPr>
              <a:spLocks noChangeArrowheads="1"/>
            </p:cNvSpPr>
            <p:nvPr/>
          </p:nvSpPr>
          <p:spPr bwMode="auto">
            <a:xfrm>
              <a:off x="5472113" y="3609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4" name="Rectangle 6798"/>
            <p:cNvSpPr>
              <a:spLocks noChangeArrowheads="1"/>
            </p:cNvSpPr>
            <p:nvPr/>
          </p:nvSpPr>
          <p:spPr bwMode="auto">
            <a:xfrm>
              <a:off x="4675188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5" name="Rectangle 6800"/>
            <p:cNvSpPr>
              <a:spLocks noChangeArrowheads="1"/>
            </p:cNvSpPr>
            <p:nvPr/>
          </p:nvSpPr>
          <p:spPr bwMode="auto">
            <a:xfrm>
              <a:off x="4675188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6" name="Rectangle 6801"/>
            <p:cNvSpPr>
              <a:spLocks noChangeArrowheads="1"/>
            </p:cNvSpPr>
            <p:nvPr/>
          </p:nvSpPr>
          <p:spPr bwMode="auto">
            <a:xfrm>
              <a:off x="6503988" y="3787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7" name="Rectangle 6803"/>
            <p:cNvSpPr>
              <a:spLocks noChangeArrowheads="1"/>
            </p:cNvSpPr>
            <p:nvPr/>
          </p:nvSpPr>
          <p:spPr bwMode="auto">
            <a:xfrm>
              <a:off x="6503988" y="3787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8" name="Rectangle 6804"/>
            <p:cNvSpPr>
              <a:spLocks noChangeArrowheads="1"/>
            </p:cNvSpPr>
            <p:nvPr/>
          </p:nvSpPr>
          <p:spPr bwMode="auto">
            <a:xfrm>
              <a:off x="6602413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9" name="Rectangle 6806"/>
            <p:cNvSpPr>
              <a:spLocks noChangeArrowheads="1"/>
            </p:cNvSpPr>
            <p:nvPr/>
          </p:nvSpPr>
          <p:spPr bwMode="auto">
            <a:xfrm>
              <a:off x="6602413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0" name="Rectangle 6807"/>
            <p:cNvSpPr>
              <a:spLocks noChangeArrowheads="1"/>
            </p:cNvSpPr>
            <p:nvPr/>
          </p:nvSpPr>
          <p:spPr bwMode="auto">
            <a:xfrm>
              <a:off x="535940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1" name="Rectangle 6809"/>
            <p:cNvSpPr>
              <a:spLocks noChangeArrowheads="1"/>
            </p:cNvSpPr>
            <p:nvPr/>
          </p:nvSpPr>
          <p:spPr bwMode="auto">
            <a:xfrm>
              <a:off x="535940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2" name="Rectangle 6810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3" name="Rectangle 6812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4" name="Rectangle 6813"/>
            <p:cNvSpPr>
              <a:spLocks noChangeArrowheads="1"/>
            </p:cNvSpPr>
            <p:nvPr/>
          </p:nvSpPr>
          <p:spPr bwMode="auto">
            <a:xfrm>
              <a:off x="4633913" y="21463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5" name="Rectangle 6815"/>
            <p:cNvSpPr>
              <a:spLocks noChangeArrowheads="1"/>
            </p:cNvSpPr>
            <p:nvPr/>
          </p:nvSpPr>
          <p:spPr bwMode="auto">
            <a:xfrm>
              <a:off x="4633913" y="21463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6" name="Rectangle 6816"/>
            <p:cNvSpPr>
              <a:spLocks noChangeArrowheads="1"/>
            </p:cNvSpPr>
            <p:nvPr/>
          </p:nvSpPr>
          <p:spPr bwMode="auto">
            <a:xfrm>
              <a:off x="4410076" y="2427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7" name="Rectangle 6818"/>
            <p:cNvSpPr>
              <a:spLocks noChangeArrowheads="1"/>
            </p:cNvSpPr>
            <p:nvPr/>
          </p:nvSpPr>
          <p:spPr bwMode="auto">
            <a:xfrm>
              <a:off x="4410076" y="2427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8" name="Rectangle 6819"/>
            <p:cNvSpPr>
              <a:spLocks noChangeArrowheads="1"/>
            </p:cNvSpPr>
            <p:nvPr/>
          </p:nvSpPr>
          <p:spPr bwMode="auto">
            <a:xfrm>
              <a:off x="4075113" y="2973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9" name="Rectangle 6821"/>
            <p:cNvSpPr>
              <a:spLocks noChangeArrowheads="1"/>
            </p:cNvSpPr>
            <p:nvPr/>
          </p:nvSpPr>
          <p:spPr bwMode="auto">
            <a:xfrm>
              <a:off x="4075113" y="2973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0" name="Rectangle 6822"/>
            <p:cNvSpPr>
              <a:spLocks noChangeArrowheads="1"/>
            </p:cNvSpPr>
            <p:nvPr/>
          </p:nvSpPr>
          <p:spPr bwMode="auto">
            <a:xfrm>
              <a:off x="4048126" y="3163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1" name="Rectangle 6824"/>
            <p:cNvSpPr>
              <a:spLocks noChangeArrowheads="1"/>
            </p:cNvSpPr>
            <p:nvPr/>
          </p:nvSpPr>
          <p:spPr bwMode="auto">
            <a:xfrm>
              <a:off x="4048126" y="3163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2" name="Rectangle 6825"/>
            <p:cNvSpPr>
              <a:spLocks noChangeArrowheads="1"/>
            </p:cNvSpPr>
            <p:nvPr/>
          </p:nvSpPr>
          <p:spPr bwMode="auto">
            <a:xfrm>
              <a:off x="4997451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3" name="Rectangle 6827"/>
            <p:cNvSpPr>
              <a:spLocks noChangeArrowheads="1"/>
            </p:cNvSpPr>
            <p:nvPr/>
          </p:nvSpPr>
          <p:spPr bwMode="auto">
            <a:xfrm>
              <a:off x="4997451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4" name="Rectangle 6828"/>
            <p:cNvSpPr>
              <a:spLocks noChangeArrowheads="1"/>
            </p:cNvSpPr>
            <p:nvPr/>
          </p:nvSpPr>
          <p:spPr bwMode="auto">
            <a:xfrm>
              <a:off x="5275263" y="4244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5" name="Rectangle 6830"/>
            <p:cNvSpPr>
              <a:spLocks noChangeArrowheads="1"/>
            </p:cNvSpPr>
            <p:nvPr/>
          </p:nvSpPr>
          <p:spPr bwMode="auto">
            <a:xfrm>
              <a:off x="5275263" y="4244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6" name="Rectangle 6831"/>
            <p:cNvSpPr>
              <a:spLocks noChangeArrowheads="1"/>
            </p:cNvSpPr>
            <p:nvPr/>
          </p:nvSpPr>
          <p:spPr bwMode="auto">
            <a:xfrm>
              <a:off x="5262563" y="4792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7" name="Rectangle 6833"/>
            <p:cNvSpPr>
              <a:spLocks noChangeArrowheads="1"/>
            </p:cNvSpPr>
            <p:nvPr/>
          </p:nvSpPr>
          <p:spPr bwMode="auto">
            <a:xfrm>
              <a:off x="5262563" y="4792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8" name="Rectangle 6834"/>
            <p:cNvSpPr>
              <a:spLocks noChangeArrowheads="1"/>
            </p:cNvSpPr>
            <p:nvPr/>
          </p:nvSpPr>
          <p:spPr bwMode="auto">
            <a:xfrm>
              <a:off x="5443538" y="3965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9" name="Rectangle 6836"/>
            <p:cNvSpPr>
              <a:spLocks noChangeArrowheads="1"/>
            </p:cNvSpPr>
            <p:nvPr/>
          </p:nvSpPr>
          <p:spPr bwMode="auto">
            <a:xfrm>
              <a:off x="5443538" y="3965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0" name="Rectangle 6837"/>
            <p:cNvSpPr>
              <a:spLocks noChangeArrowheads="1"/>
            </p:cNvSpPr>
            <p:nvPr/>
          </p:nvSpPr>
          <p:spPr bwMode="auto">
            <a:xfrm>
              <a:off x="5834063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1" name="Rectangle 6839"/>
            <p:cNvSpPr>
              <a:spLocks noChangeArrowheads="1"/>
            </p:cNvSpPr>
            <p:nvPr/>
          </p:nvSpPr>
          <p:spPr bwMode="auto">
            <a:xfrm>
              <a:off x="5834063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2" name="Rectangle 6840"/>
            <p:cNvSpPr>
              <a:spLocks noChangeArrowheads="1"/>
            </p:cNvSpPr>
            <p:nvPr/>
          </p:nvSpPr>
          <p:spPr bwMode="auto">
            <a:xfrm>
              <a:off x="4578351" y="4665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3" name="Rectangle 6842"/>
            <p:cNvSpPr>
              <a:spLocks noChangeArrowheads="1"/>
            </p:cNvSpPr>
            <p:nvPr/>
          </p:nvSpPr>
          <p:spPr bwMode="auto">
            <a:xfrm>
              <a:off x="4578351" y="4665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4" name="Rectangle 6843"/>
            <p:cNvSpPr>
              <a:spLocks noChangeArrowheads="1"/>
            </p:cNvSpPr>
            <p:nvPr/>
          </p:nvSpPr>
          <p:spPr bwMode="auto">
            <a:xfrm>
              <a:off x="449421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5" name="Rectangle 6845"/>
            <p:cNvSpPr>
              <a:spLocks noChangeArrowheads="1"/>
            </p:cNvSpPr>
            <p:nvPr/>
          </p:nvSpPr>
          <p:spPr bwMode="auto">
            <a:xfrm>
              <a:off x="449421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6" name="Rectangle 6846"/>
            <p:cNvSpPr>
              <a:spLocks noChangeArrowheads="1"/>
            </p:cNvSpPr>
            <p:nvPr/>
          </p:nvSpPr>
          <p:spPr bwMode="auto">
            <a:xfrm>
              <a:off x="5457826" y="4741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7" name="Rectangle 6848"/>
            <p:cNvSpPr>
              <a:spLocks noChangeArrowheads="1"/>
            </p:cNvSpPr>
            <p:nvPr/>
          </p:nvSpPr>
          <p:spPr bwMode="auto">
            <a:xfrm>
              <a:off x="5457826" y="47418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8" name="Rectangle 6849"/>
            <p:cNvSpPr>
              <a:spLocks noChangeArrowheads="1"/>
            </p:cNvSpPr>
            <p:nvPr/>
          </p:nvSpPr>
          <p:spPr bwMode="auto">
            <a:xfrm>
              <a:off x="5164138" y="4537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9" name="Rectangle 6851"/>
            <p:cNvSpPr>
              <a:spLocks noChangeArrowheads="1"/>
            </p:cNvSpPr>
            <p:nvPr/>
          </p:nvSpPr>
          <p:spPr bwMode="auto">
            <a:xfrm>
              <a:off x="5164138" y="4537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0" name="Rectangle 6852"/>
            <p:cNvSpPr>
              <a:spLocks noChangeArrowheads="1"/>
            </p:cNvSpPr>
            <p:nvPr/>
          </p:nvSpPr>
          <p:spPr bwMode="auto">
            <a:xfrm>
              <a:off x="4675188" y="45116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1" name="Rectangle 6854"/>
            <p:cNvSpPr>
              <a:spLocks noChangeArrowheads="1"/>
            </p:cNvSpPr>
            <p:nvPr/>
          </p:nvSpPr>
          <p:spPr bwMode="auto">
            <a:xfrm>
              <a:off x="4675188" y="45116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2" name="Rectangle 6855"/>
            <p:cNvSpPr>
              <a:spLocks noChangeArrowheads="1"/>
            </p:cNvSpPr>
            <p:nvPr/>
          </p:nvSpPr>
          <p:spPr bwMode="auto">
            <a:xfrm>
              <a:off x="5429251" y="4691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3" name="Rectangle 6857"/>
            <p:cNvSpPr>
              <a:spLocks noChangeArrowheads="1"/>
            </p:cNvSpPr>
            <p:nvPr/>
          </p:nvSpPr>
          <p:spPr bwMode="auto">
            <a:xfrm>
              <a:off x="5429251" y="4691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4" name="Rectangle 6858"/>
            <p:cNvSpPr>
              <a:spLocks noChangeArrowheads="1"/>
            </p:cNvSpPr>
            <p:nvPr/>
          </p:nvSpPr>
          <p:spPr bwMode="auto">
            <a:xfrm>
              <a:off x="4424363" y="3252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5" name="Rectangle 6860"/>
            <p:cNvSpPr>
              <a:spLocks noChangeArrowheads="1"/>
            </p:cNvSpPr>
            <p:nvPr/>
          </p:nvSpPr>
          <p:spPr bwMode="auto">
            <a:xfrm>
              <a:off x="4424363" y="3252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6" name="Rectangle 6861"/>
            <p:cNvSpPr>
              <a:spLocks noChangeArrowheads="1"/>
            </p:cNvSpPr>
            <p:nvPr/>
          </p:nvSpPr>
          <p:spPr bwMode="auto">
            <a:xfrm>
              <a:off x="4619626" y="3762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7" name="Rectangle 6863"/>
            <p:cNvSpPr>
              <a:spLocks noChangeArrowheads="1"/>
            </p:cNvSpPr>
            <p:nvPr/>
          </p:nvSpPr>
          <p:spPr bwMode="auto">
            <a:xfrm>
              <a:off x="4619626" y="3762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8" name="Rectangle 6864"/>
            <p:cNvSpPr>
              <a:spLocks noChangeArrowheads="1"/>
            </p:cNvSpPr>
            <p:nvPr/>
          </p:nvSpPr>
          <p:spPr bwMode="auto">
            <a:xfrm>
              <a:off x="5024438" y="23114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9" name="Rectangle 6866"/>
            <p:cNvSpPr>
              <a:spLocks noChangeArrowheads="1"/>
            </p:cNvSpPr>
            <p:nvPr/>
          </p:nvSpPr>
          <p:spPr bwMode="auto">
            <a:xfrm>
              <a:off x="5024438" y="23114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0" name="Rectangle 6867"/>
            <p:cNvSpPr>
              <a:spLocks noChangeArrowheads="1"/>
            </p:cNvSpPr>
            <p:nvPr/>
          </p:nvSpPr>
          <p:spPr bwMode="auto">
            <a:xfrm>
              <a:off x="4745038" y="4041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1" name="Rectangle 6869"/>
            <p:cNvSpPr>
              <a:spLocks noChangeArrowheads="1"/>
            </p:cNvSpPr>
            <p:nvPr/>
          </p:nvSpPr>
          <p:spPr bwMode="auto">
            <a:xfrm>
              <a:off x="4745038" y="4041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2" name="Rectangle 6870"/>
            <p:cNvSpPr>
              <a:spLocks noChangeArrowheads="1"/>
            </p:cNvSpPr>
            <p:nvPr/>
          </p:nvSpPr>
          <p:spPr bwMode="auto">
            <a:xfrm>
              <a:off x="4578351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3" name="Rectangle 6872"/>
            <p:cNvSpPr>
              <a:spLocks noChangeArrowheads="1"/>
            </p:cNvSpPr>
            <p:nvPr/>
          </p:nvSpPr>
          <p:spPr bwMode="auto">
            <a:xfrm>
              <a:off x="4578351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4" name="Rectangle 6873"/>
            <p:cNvSpPr>
              <a:spLocks noChangeArrowheads="1"/>
            </p:cNvSpPr>
            <p:nvPr/>
          </p:nvSpPr>
          <p:spPr bwMode="auto">
            <a:xfrm>
              <a:off x="461962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5" name="Rectangle 6875"/>
            <p:cNvSpPr>
              <a:spLocks noChangeArrowheads="1"/>
            </p:cNvSpPr>
            <p:nvPr/>
          </p:nvSpPr>
          <p:spPr bwMode="auto">
            <a:xfrm>
              <a:off x="4619626" y="4640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6" name="Rectangle 6876"/>
            <p:cNvSpPr>
              <a:spLocks noChangeArrowheads="1"/>
            </p:cNvSpPr>
            <p:nvPr/>
          </p:nvSpPr>
          <p:spPr bwMode="auto">
            <a:xfrm>
              <a:off x="5345113" y="4181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7" name="Rectangle 6878"/>
            <p:cNvSpPr>
              <a:spLocks noChangeArrowheads="1"/>
            </p:cNvSpPr>
            <p:nvPr/>
          </p:nvSpPr>
          <p:spPr bwMode="auto">
            <a:xfrm>
              <a:off x="5345113" y="4181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8" name="Rectangle 6879"/>
            <p:cNvSpPr>
              <a:spLocks noChangeArrowheads="1"/>
            </p:cNvSpPr>
            <p:nvPr/>
          </p:nvSpPr>
          <p:spPr bwMode="auto">
            <a:xfrm>
              <a:off x="473075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9" name="Rectangle 6881"/>
            <p:cNvSpPr>
              <a:spLocks noChangeArrowheads="1"/>
            </p:cNvSpPr>
            <p:nvPr/>
          </p:nvSpPr>
          <p:spPr bwMode="auto">
            <a:xfrm>
              <a:off x="473075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0" name="Rectangle 6882"/>
            <p:cNvSpPr>
              <a:spLocks noChangeArrowheads="1"/>
            </p:cNvSpPr>
            <p:nvPr/>
          </p:nvSpPr>
          <p:spPr bwMode="auto">
            <a:xfrm>
              <a:off x="535940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1" name="Rectangle 6884"/>
            <p:cNvSpPr>
              <a:spLocks noChangeArrowheads="1"/>
            </p:cNvSpPr>
            <p:nvPr/>
          </p:nvSpPr>
          <p:spPr bwMode="auto">
            <a:xfrm>
              <a:off x="5359401" y="44989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2" name="Rectangle 6885"/>
            <p:cNvSpPr>
              <a:spLocks noChangeArrowheads="1"/>
            </p:cNvSpPr>
            <p:nvPr/>
          </p:nvSpPr>
          <p:spPr bwMode="auto">
            <a:xfrm>
              <a:off x="452278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3" name="Rectangle 6887"/>
            <p:cNvSpPr>
              <a:spLocks noChangeArrowheads="1"/>
            </p:cNvSpPr>
            <p:nvPr/>
          </p:nvSpPr>
          <p:spPr bwMode="auto">
            <a:xfrm>
              <a:off x="4522788" y="4703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4" name="Rectangle 6888"/>
            <p:cNvSpPr>
              <a:spLocks noChangeArrowheads="1"/>
            </p:cNvSpPr>
            <p:nvPr/>
          </p:nvSpPr>
          <p:spPr bwMode="auto">
            <a:xfrm>
              <a:off x="4508501" y="4384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5" name="Rectangle 6890"/>
            <p:cNvSpPr>
              <a:spLocks noChangeArrowheads="1"/>
            </p:cNvSpPr>
            <p:nvPr/>
          </p:nvSpPr>
          <p:spPr bwMode="auto">
            <a:xfrm>
              <a:off x="4508501" y="4384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6" name="Rectangle 6891"/>
            <p:cNvSpPr>
              <a:spLocks noChangeArrowheads="1"/>
            </p:cNvSpPr>
            <p:nvPr/>
          </p:nvSpPr>
          <p:spPr bwMode="auto">
            <a:xfrm>
              <a:off x="4703763" y="43973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7" name="Rectangle 6894"/>
            <p:cNvSpPr>
              <a:spLocks noChangeArrowheads="1"/>
            </p:cNvSpPr>
            <p:nvPr/>
          </p:nvSpPr>
          <p:spPr bwMode="auto">
            <a:xfrm>
              <a:off x="4703763" y="43973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8" name="Rectangle 6895"/>
            <p:cNvSpPr>
              <a:spLocks noChangeArrowheads="1"/>
            </p:cNvSpPr>
            <p:nvPr/>
          </p:nvSpPr>
          <p:spPr bwMode="auto">
            <a:xfrm>
              <a:off x="5402263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9" name="Rectangle 6897"/>
            <p:cNvSpPr>
              <a:spLocks noChangeArrowheads="1"/>
            </p:cNvSpPr>
            <p:nvPr/>
          </p:nvSpPr>
          <p:spPr bwMode="auto">
            <a:xfrm>
              <a:off x="5402263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0" name="Rectangle 6898"/>
            <p:cNvSpPr>
              <a:spLocks noChangeArrowheads="1"/>
            </p:cNvSpPr>
            <p:nvPr/>
          </p:nvSpPr>
          <p:spPr bwMode="auto">
            <a:xfrm>
              <a:off x="5359401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1" name="Rectangle 6900"/>
            <p:cNvSpPr>
              <a:spLocks noChangeArrowheads="1"/>
            </p:cNvSpPr>
            <p:nvPr/>
          </p:nvSpPr>
          <p:spPr bwMode="auto">
            <a:xfrm>
              <a:off x="5359401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2" name="Rectangle 6901"/>
            <p:cNvSpPr>
              <a:spLocks noChangeArrowheads="1"/>
            </p:cNvSpPr>
            <p:nvPr/>
          </p:nvSpPr>
          <p:spPr bwMode="auto">
            <a:xfrm>
              <a:off x="5513388" y="44227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3" name="Rectangle 6903"/>
            <p:cNvSpPr>
              <a:spLocks noChangeArrowheads="1"/>
            </p:cNvSpPr>
            <p:nvPr/>
          </p:nvSpPr>
          <p:spPr bwMode="auto">
            <a:xfrm>
              <a:off x="5513388" y="44227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4" name="Rectangle 6904"/>
            <p:cNvSpPr>
              <a:spLocks noChangeArrowheads="1"/>
            </p:cNvSpPr>
            <p:nvPr/>
          </p:nvSpPr>
          <p:spPr bwMode="auto">
            <a:xfrm>
              <a:off x="5484813" y="4156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5" name="Rectangle 6906"/>
            <p:cNvSpPr>
              <a:spLocks noChangeArrowheads="1"/>
            </p:cNvSpPr>
            <p:nvPr/>
          </p:nvSpPr>
          <p:spPr bwMode="auto">
            <a:xfrm>
              <a:off x="5484813" y="4156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6" name="Rectangle 6907"/>
            <p:cNvSpPr>
              <a:spLocks noChangeArrowheads="1"/>
            </p:cNvSpPr>
            <p:nvPr/>
          </p:nvSpPr>
          <p:spPr bwMode="auto">
            <a:xfrm>
              <a:off x="5318126" y="4830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7" name="Rectangle 6909"/>
            <p:cNvSpPr>
              <a:spLocks noChangeArrowheads="1"/>
            </p:cNvSpPr>
            <p:nvPr/>
          </p:nvSpPr>
          <p:spPr bwMode="auto">
            <a:xfrm>
              <a:off x="5318126" y="4830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8" name="Rectangle 6910"/>
            <p:cNvSpPr>
              <a:spLocks noChangeArrowheads="1"/>
            </p:cNvSpPr>
            <p:nvPr/>
          </p:nvSpPr>
          <p:spPr bwMode="auto">
            <a:xfrm>
              <a:off x="5597526" y="4384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9" name="Rectangle 6912"/>
            <p:cNvSpPr>
              <a:spLocks noChangeArrowheads="1"/>
            </p:cNvSpPr>
            <p:nvPr/>
          </p:nvSpPr>
          <p:spPr bwMode="auto">
            <a:xfrm>
              <a:off x="5597526" y="4384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0" name="Rectangle 6913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1" name="Rectangle 6915"/>
            <p:cNvSpPr>
              <a:spLocks noChangeArrowheads="1"/>
            </p:cNvSpPr>
            <p:nvPr/>
          </p:nvSpPr>
          <p:spPr bwMode="auto">
            <a:xfrm>
              <a:off x="4814888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2" name="Rectangle 6916"/>
            <p:cNvSpPr>
              <a:spLocks noChangeArrowheads="1"/>
            </p:cNvSpPr>
            <p:nvPr/>
          </p:nvSpPr>
          <p:spPr bwMode="auto">
            <a:xfrm>
              <a:off x="5597526" y="47799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3" name="Rectangle 6918"/>
            <p:cNvSpPr>
              <a:spLocks noChangeArrowheads="1"/>
            </p:cNvSpPr>
            <p:nvPr/>
          </p:nvSpPr>
          <p:spPr bwMode="auto">
            <a:xfrm>
              <a:off x="5597526" y="47799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4" name="Rectangle 6919"/>
            <p:cNvSpPr>
              <a:spLocks noChangeArrowheads="1"/>
            </p:cNvSpPr>
            <p:nvPr/>
          </p:nvSpPr>
          <p:spPr bwMode="auto">
            <a:xfrm>
              <a:off x="5484813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5" name="Rectangle 6921"/>
            <p:cNvSpPr>
              <a:spLocks noChangeArrowheads="1"/>
            </p:cNvSpPr>
            <p:nvPr/>
          </p:nvSpPr>
          <p:spPr bwMode="auto">
            <a:xfrm>
              <a:off x="5484813" y="4805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6" name="Rectangle 6922"/>
            <p:cNvSpPr>
              <a:spLocks noChangeArrowheads="1"/>
            </p:cNvSpPr>
            <p:nvPr/>
          </p:nvSpPr>
          <p:spPr bwMode="auto">
            <a:xfrm>
              <a:off x="5513388" y="3838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7" name="Rectangle 6924"/>
            <p:cNvSpPr>
              <a:spLocks noChangeArrowheads="1"/>
            </p:cNvSpPr>
            <p:nvPr/>
          </p:nvSpPr>
          <p:spPr bwMode="auto">
            <a:xfrm>
              <a:off x="5513388" y="3838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8" name="Rectangle 6925"/>
            <p:cNvSpPr>
              <a:spLocks noChangeArrowheads="1"/>
            </p:cNvSpPr>
            <p:nvPr/>
          </p:nvSpPr>
          <p:spPr bwMode="auto">
            <a:xfrm>
              <a:off x="4648201" y="4232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9" name="Rectangle 6927"/>
            <p:cNvSpPr>
              <a:spLocks noChangeArrowheads="1"/>
            </p:cNvSpPr>
            <p:nvPr/>
          </p:nvSpPr>
          <p:spPr bwMode="auto">
            <a:xfrm>
              <a:off x="4648201" y="4232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0" name="Rectangle 6928"/>
            <p:cNvSpPr>
              <a:spLocks noChangeArrowheads="1"/>
            </p:cNvSpPr>
            <p:nvPr/>
          </p:nvSpPr>
          <p:spPr bwMode="auto">
            <a:xfrm>
              <a:off x="6072188" y="3698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1" name="Rectangle 6930"/>
            <p:cNvSpPr>
              <a:spLocks noChangeArrowheads="1"/>
            </p:cNvSpPr>
            <p:nvPr/>
          </p:nvSpPr>
          <p:spPr bwMode="auto">
            <a:xfrm>
              <a:off x="6072188" y="3698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2" name="Rectangle 6931"/>
            <p:cNvSpPr>
              <a:spLocks noChangeArrowheads="1"/>
            </p:cNvSpPr>
            <p:nvPr/>
          </p:nvSpPr>
          <p:spPr bwMode="auto">
            <a:xfrm>
              <a:off x="5080001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3" name="Rectangle 6933"/>
            <p:cNvSpPr>
              <a:spLocks noChangeArrowheads="1"/>
            </p:cNvSpPr>
            <p:nvPr/>
          </p:nvSpPr>
          <p:spPr bwMode="auto">
            <a:xfrm>
              <a:off x="5080001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4" name="Rectangle 6934"/>
            <p:cNvSpPr>
              <a:spLocks noChangeArrowheads="1"/>
            </p:cNvSpPr>
            <p:nvPr/>
          </p:nvSpPr>
          <p:spPr bwMode="auto">
            <a:xfrm>
              <a:off x="4675188" y="3787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5" name="Rectangle 6936"/>
            <p:cNvSpPr>
              <a:spLocks noChangeArrowheads="1"/>
            </p:cNvSpPr>
            <p:nvPr/>
          </p:nvSpPr>
          <p:spPr bwMode="auto">
            <a:xfrm>
              <a:off x="4675188" y="3787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6" name="Rectangle 6937"/>
            <p:cNvSpPr>
              <a:spLocks noChangeArrowheads="1"/>
            </p:cNvSpPr>
            <p:nvPr/>
          </p:nvSpPr>
          <p:spPr bwMode="auto">
            <a:xfrm>
              <a:off x="6364288" y="3508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7" name="Rectangle 6939"/>
            <p:cNvSpPr>
              <a:spLocks noChangeArrowheads="1"/>
            </p:cNvSpPr>
            <p:nvPr/>
          </p:nvSpPr>
          <p:spPr bwMode="auto">
            <a:xfrm>
              <a:off x="6364288" y="3508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8" name="Rectangle 6940"/>
            <p:cNvSpPr>
              <a:spLocks noChangeArrowheads="1"/>
            </p:cNvSpPr>
            <p:nvPr/>
          </p:nvSpPr>
          <p:spPr bwMode="auto">
            <a:xfrm>
              <a:off x="4549776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9" name="Rectangle 6942"/>
            <p:cNvSpPr>
              <a:spLocks noChangeArrowheads="1"/>
            </p:cNvSpPr>
            <p:nvPr/>
          </p:nvSpPr>
          <p:spPr bwMode="auto">
            <a:xfrm>
              <a:off x="4549776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0" name="Rectangle 6943"/>
            <p:cNvSpPr>
              <a:spLocks noChangeArrowheads="1"/>
            </p:cNvSpPr>
            <p:nvPr/>
          </p:nvSpPr>
          <p:spPr bwMode="auto">
            <a:xfrm>
              <a:off x="4075113" y="2490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1" name="Rectangle 6945"/>
            <p:cNvSpPr>
              <a:spLocks noChangeArrowheads="1"/>
            </p:cNvSpPr>
            <p:nvPr/>
          </p:nvSpPr>
          <p:spPr bwMode="auto">
            <a:xfrm>
              <a:off x="4075113" y="2490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2" name="Rectangle 6946"/>
            <p:cNvSpPr>
              <a:spLocks noChangeArrowheads="1"/>
            </p:cNvSpPr>
            <p:nvPr/>
          </p:nvSpPr>
          <p:spPr bwMode="auto">
            <a:xfrm>
              <a:off x="5611813" y="44735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3" name="Rectangle 6948"/>
            <p:cNvSpPr>
              <a:spLocks noChangeArrowheads="1"/>
            </p:cNvSpPr>
            <p:nvPr/>
          </p:nvSpPr>
          <p:spPr bwMode="auto">
            <a:xfrm>
              <a:off x="5611813" y="44735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4" name="Rectangle 6949"/>
            <p:cNvSpPr>
              <a:spLocks noChangeArrowheads="1"/>
            </p:cNvSpPr>
            <p:nvPr/>
          </p:nvSpPr>
          <p:spPr bwMode="auto">
            <a:xfrm>
              <a:off x="5192713" y="4168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5" name="Rectangle 6951"/>
            <p:cNvSpPr>
              <a:spLocks noChangeArrowheads="1"/>
            </p:cNvSpPr>
            <p:nvPr/>
          </p:nvSpPr>
          <p:spPr bwMode="auto">
            <a:xfrm>
              <a:off x="5192713" y="4168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6" name="Rectangle 6952"/>
            <p:cNvSpPr>
              <a:spLocks noChangeArrowheads="1"/>
            </p:cNvSpPr>
            <p:nvPr/>
          </p:nvSpPr>
          <p:spPr bwMode="auto">
            <a:xfrm>
              <a:off x="5149851" y="4181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7" name="Rectangle 6954"/>
            <p:cNvSpPr>
              <a:spLocks noChangeArrowheads="1"/>
            </p:cNvSpPr>
            <p:nvPr/>
          </p:nvSpPr>
          <p:spPr bwMode="auto">
            <a:xfrm>
              <a:off x="5149851" y="4181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8" name="Rectangle 6955"/>
            <p:cNvSpPr>
              <a:spLocks noChangeArrowheads="1"/>
            </p:cNvSpPr>
            <p:nvPr/>
          </p:nvSpPr>
          <p:spPr bwMode="auto">
            <a:xfrm>
              <a:off x="5373688" y="5453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9" name="Rectangle 6957"/>
            <p:cNvSpPr>
              <a:spLocks noChangeArrowheads="1"/>
            </p:cNvSpPr>
            <p:nvPr/>
          </p:nvSpPr>
          <p:spPr bwMode="auto">
            <a:xfrm>
              <a:off x="5373688" y="54530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0" name="Rectangle 6958"/>
            <p:cNvSpPr>
              <a:spLocks noChangeArrowheads="1"/>
            </p:cNvSpPr>
            <p:nvPr/>
          </p:nvSpPr>
          <p:spPr bwMode="auto">
            <a:xfrm>
              <a:off x="5178426" y="4410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1" name="Rectangle 6960"/>
            <p:cNvSpPr>
              <a:spLocks noChangeArrowheads="1"/>
            </p:cNvSpPr>
            <p:nvPr/>
          </p:nvSpPr>
          <p:spPr bwMode="auto">
            <a:xfrm>
              <a:off x="5178426" y="44100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2" name="Rectangle 6961"/>
            <p:cNvSpPr>
              <a:spLocks noChangeArrowheads="1"/>
            </p:cNvSpPr>
            <p:nvPr/>
          </p:nvSpPr>
          <p:spPr bwMode="auto">
            <a:xfrm>
              <a:off x="5303838" y="44735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3" name="Rectangle 6963"/>
            <p:cNvSpPr>
              <a:spLocks noChangeArrowheads="1"/>
            </p:cNvSpPr>
            <p:nvPr/>
          </p:nvSpPr>
          <p:spPr bwMode="auto">
            <a:xfrm>
              <a:off x="5303838" y="44735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4" name="Rectangle 6964"/>
            <p:cNvSpPr>
              <a:spLocks noChangeArrowheads="1"/>
            </p:cNvSpPr>
            <p:nvPr/>
          </p:nvSpPr>
          <p:spPr bwMode="auto">
            <a:xfrm>
              <a:off x="527526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5" name="Rectangle 6966"/>
            <p:cNvSpPr>
              <a:spLocks noChangeArrowheads="1"/>
            </p:cNvSpPr>
            <p:nvPr/>
          </p:nvSpPr>
          <p:spPr bwMode="auto">
            <a:xfrm>
              <a:off x="527526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6" name="Rectangle 6967"/>
            <p:cNvSpPr>
              <a:spLocks noChangeArrowheads="1"/>
            </p:cNvSpPr>
            <p:nvPr/>
          </p:nvSpPr>
          <p:spPr bwMode="auto">
            <a:xfrm>
              <a:off x="5318126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7" name="Rectangle 6969"/>
            <p:cNvSpPr>
              <a:spLocks noChangeArrowheads="1"/>
            </p:cNvSpPr>
            <p:nvPr/>
          </p:nvSpPr>
          <p:spPr bwMode="auto">
            <a:xfrm>
              <a:off x="5318126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8" name="Rectangle 6970"/>
            <p:cNvSpPr>
              <a:spLocks noChangeArrowheads="1"/>
            </p:cNvSpPr>
            <p:nvPr/>
          </p:nvSpPr>
          <p:spPr bwMode="auto">
            <a:xfrm>
              <a:off x="5137151" y="44227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9" name="Rectangle 6972"/>
            <p:cNvSpPr>
              <a:spLocks noChangeArrowheads="1"/>
            </p:cNvSpPr>
            <p:nvPr/>
          </p:nvSpPr>
          <p:spPr bwMode="auto">
            <a:xfrm>
              <a:off x="5137151" y="44227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0" name="Rectangle 6973"/>
            <p:cNvSpPr>
              <a:spLocks noChangeArrowheads="1"/>
            </p:cNvSpPr>
            <p:nvPr/>
          </p:nvSpPr>
          <p:spPr bwMode="auto">
            <a:xfrm>
              <a:off x="5205413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1" name="Rectangle 6975"/>
            <p:cNvSpPr>
              <a:spLocks noChangeArrowheads="1"/>
            </p:cNvSpPr>
            <p:nvPr/>
          </p:nvSpPr>
          <p:spPr bwMode="auto">
            <a:xfrm>
              <a:off x="5205413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2" name="Rectangle 6976"/>
            <p:cNvSpPr>
              <a:spLocks noChangeArrowheads="1"/>
            </p:cNvSpPr>
            <p:nvPr/>
          </p:nvSpPr>
          <p:spPr bwMode="auto">
            <a:xfrm>
              <a:off x="5472113" y="44354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3" name="Rectangle 6978"/>
            <p:cNvSpPr>
              <a:spLocks noChangeArrowheads="1"/>
            </p:cNvSpPr>
            <p:nvPr/>
          </p:nvSpPr>
          <p:spPr bwMode="auto">
            <a:xfrm>
              <a:off x="5472113" y="44354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4" name="Rectangle 6979"/>
            <p:cNvSpPr>
              <a:spLocks noChangeArrowheads="1"/>
            </p:cNvSpPr>
            <p:nvPr/>
          </p:nvSpPr>
          <p:spPr bwMode="auto">
            <a:xfrm>
              <a:off x="51784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5" name="Rectangle 6981"/>
            <p:cNvSpPr>
              <a:spLocks noChangeArrowheads="1"/>
            </p:cNvSpPr>
            <p:nvPr/>
          </p:nvSpPr>
          <p:spPr bwMode="auto">
            <a:xfrm>
              <a:off x="51784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6" name="Rectangle 6982"/>
            <p:cNvSpPr>
              <a:spLocks noChangeArrowheads="1"/>
            </p:cNvSpPr>
            <p:nvPr/>
          </p:nvSpPr>
          <p:spPr bwMode="auto">
            <a:xfrm>
              <a:off x="5303838" y="44735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7" name="Rectangle 6984"/>
            <p:cNvSpPr>
              <a:spLocks noChangeArrowheads="1"/>
            </p:cNvSpPr>
            <p:nvPr/>
          </p:nvSpPr>
          <p:spPr bwMode="auto">
            <a:xfrm>
              <a:off x="5303838" y="44735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8" name="Rectangle 6985"/>
            <p:cNvSpPr>
              <a:spLocks noChangeArrowheads="1"/>
            </p:cNvSpPr>
            <p:nvPr/>
          </p:nvSpPr>
          <p:spPr bwMode="auto">
            <a:xfrm>
              <a:off x="5233988" y="41306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9" name="Rectangle 6987"/>
            <p:cNvSpPr>
              <a:spLocks noChangeArrowheads="1"/>
            </p:cNvSpPr>
            <p:nvPr/>
          </p:nvSpPr>
          <p:spPr bwMode="auto">
            <a:xfrm>
              <a:off x="5233988" y="41306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0" name="Rectangle 6988"/>
            <p:cNvSpPr>
              <a:spLocks noChangeArrowheads="1"/>
            </p:cNvSpPr>
            <p:nvPr/>
          </p:nvSpPr>
          <p:spPr bwMode="auto">
            <a:xfrm>
              <a:off x="5248276" y="4143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1" name="Rectangle 6990"/>
            <p:cNvSpPr>
              <a:spLocks noChangeArrowheads="1"/>
            </p:cNvSpPr>
            <p:nvPr/>
          </p:nvSpPr>
          <p:spPr bwMode="auto">
            <a:xfrm>
              <a:off x="5248276" y="4143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2" name="Rectangle 6991"/>
            <p:cNvSpPr>
              <a:spLocks noChangeArrowheads="1"/>
            </p:cNvSpPr>
            <p:nvPr/>
          </p:nvSpPr>
          <p:spPr bwMode="auto">
            <a:xfrm>
              <a:off x="5122863" y="4079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3" name="Rectangle 6993"/>
            <p:cNvSpPr>
              <a:spLocks noChangeArrowheads="1"/>
            </p:cNvSpPr>
            <p:nvPr/>
          </p:nvSpPr>
          <p:spPr bwMode="auto">
            <a:xfrm>
              <a:off x="5122863" y="4079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4" name="Rectangle 6994"/>
            <p:cNvSpPr>
              <a:spLocks noChangeArrowheads="1"/>
            </p:cNvSpPr>
            <p:nvPr/>
          </p:nvSpPr>
          <p:spPr bwMode="auto">
            <a:xfrm>
              <a:off x="4940301" y="3457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5" name="Rectangle 6996"/>
            <p:cNvSpPr>
              <a:spLocks noChangeArrowheads="1"/>
            </p:cNvSpPr>
            <p:nvPr/>
          </p:nvSpPr>
          <p:spPr bwMode="auto">
            <a:xfrm>
              <a:off x="4940301" y="3457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6" name="Rectangle 6997"/>
            <p:cNvSpPr>
              <a:spLocks noChangeArrowheads="1"/>
            </p:cNvSpPr>
            <p:nvPr/>
          </p:nvSpPr>
          <p:spPr bwMode="auto">
            <a:xfrm>
              <a:off x="5010151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7" name="Rectangle 6999"/>
            <p:cNvSpPr>
              <a:spLocks noChangeArrowheads="1"/>
            </p:cNvSpPr>
            <p:nvPr/>
          </p:nvSpPr>
          <p:spPr bwMode="auto">
            <a:xfrm>
              <a:off x="5010151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8" name="Rectangle 7000"/>
            <p:cNvSpPr>
              <a:spLocks noChangeArrowheads="1"/>
            </p:cNvSpPr>
            <p:nvPr/>
          </p:nvSpPr>
          <p:spPr bwMode="auto">
            <a:xfrm>
              <a:off x="5484813" y="45116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9" name="Rectangle 7002"/>
            <p:cNvSpPr>
              <a:spLocks noChangeArrowheads="1"/>
            </p:cNvSpPr>
            <p:nvPr/>
          </p:nvSpPr>
          <p:spPr bwMode="auto">
            <a:xfrm>
              <a:off x="5484813" y="45116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0" name="Rectangle 7003"/>
            <p:cNvSpPr>
              <a:spLocks noChangeArrowheads="1"/>
            </p:cNvSpPr>
            <p:nvPr/>
          </p:nvSpPr>
          <p:spPr bwMode="auto">
            <a:xfrm>
              <a:off x="5513388" y="44989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1" name="Rectangle 7005"/>
            <p:cNvSpPr>
              <a:spLocks noChangeArrowheads="1"/>
            </p:cNvSpPr>
            <p:nvPr/>
          </p:nvSpPr>
          <p:spPr bwMode="auto">
            <a:xfrm>
              <a:off x="5513388" y="44989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2" name="Rectangle 7006"/>
            <p:cNvSpPr>
              <a:spLocks noChangeArrowheads="1"/>
            </p:cNvSpPr>
            <p:nvPr/>
          </p:nvSpPr>
          <p:spPr bwMode="auto">
            <a:xfrm>
              <a:off x="5414963" y="4410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3" name="Rectangle 7008"/>
            <p:cNvSpPr>
              <a:spLocks noChangeArrowheads="1"/>
            </p:cNvSpPr>
            <p:nvPr/>
          </p:nvSpPr>
          <p:spPr bwMode="auto">
            <a:xfrm>
              <a:off x="5414963" y="44100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4" name="Rectangle 7009"/>
            <p:cNvSpPr>
              <a:spLocks noChangeArrowheads="1"/>
            </p:cNvSpPr>
            <p:nvPr/>
          </p:nvSpPr>
          <p:spPr bwMode="auto">
            <a:xfrm>
              <a:off x="5457826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5" name="Rectangle 7011"/>
            <p:cNvSpPr>
              <a:spLocks noChangeArrowheads="1"/>
            </p:cNvSpPr>
            <p:nvPr/>
          </p:nvSpPr>
          <p:spPr bwMode="auto">
            <a:xfrm>
              <a:off x="5457826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6" name="Rectangle 7012"/>
            <p:cNvSpPr>
              <a:spLocks noChangeArrowheads="1"/>
            </p:cNvSpPr>
            <p:nvPr/>
          </p:nvSpPr>
          <p:spPr bwMode="auto">
            <a:xfrm>
              <a:off x="5443538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7" name="Rectangle 7014"/>
            <p:cNvSpPr>
              <a:spLocks noChangeArrowheads="1"/>
            </p:cNvSpPr>
            <p:nvPr/>
          </p:nvSpPr>
          <p:spPr bwMode="auto">
            <a:xfrm>
              <a:off x="5443538" y="44481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8" name="Rectangle 7015"/>
            <p:cNvSpPr>
              <a:spLocks noChangeArrowheads="1"/>
            </p:cNvSpPr>
            <p:nvPr/>
          </p:nvSpPr>
          <p:spPr bwMode="auto">
            <a:xfrm>
              <a:off x="5164138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9" name="Rectangle 7017"/>
            <p:cNvSpPr>
              <a:spLocks noChangeArrowheads="1"/>
            </p:cNvSpPr>
            <p:nvPr/>
          </p:nvSpPr>
          <p:spPr bwMode="auto">
            <a:xfrm>
              <a:off x="5164138" y="46275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0" name="Rectangle 7018"/>
            <p:cNvSpPr>
              <a:spLocks noChangeArrowheads="1"/>
            </p:cNvSpPr>
            <p:nvPr/>
          </p:nvSpPr>
          <p:spPr bwMode="auto">
            <a:xfrm>
              <a:off x="55975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1" name="Rectangle 7020"/>
            <p:cNvSpPr>
              <a:spLocks noChangeArrowheads="1"/>
            </p:cNvSpPr>
            <p:nvPr/>
          </p:nvSpPr>
          <p:spPr bwMode="auto">
            <a:xfrm>
              <a:off x="55975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2" name="Rectangle 7021"/>
            <p:cNvSpPr>
              <a:spLocks noChangeArrowheads="1"/>
            </p:cNvSpPr>
            <p:nvPr/>
          </p:nvSpPr>
          <p:spPr bwMode="auto">
            <a:xfrm>
              <a:off x="555466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3" name="Rectangle 7023"/>
            <p:cNvSpPr>
              <a:spLocks noChangeArrowheads="1"/>
            </p:cNvSpPr>
            <p:nvPr/>
          </p:nvSpPr>
          <p:spPr bwMode="auto">
            <a:xfrm>
              <a:off x="5554663" y="4460876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4" name="Rectangle 7024"/>
            <p:cNvSpPr>
              <a:spLocks noChangeArrowheads="1"/>
            </p:cNvSpPr>
            <p:nvPr/>
          </p:nvSpPr>
          <p:spPr bwMode="auto">
            <a:xfrm>
              <a:off x="5332413" y="4602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5" name="Rectangle 7026"/>
            <p:cNvSpPr>
              <a:spLocks noChangeArrowheads="1"/>
            </p:cNvSpPr>
            <p:nvPr/>
          </p:nvSpPr>
          <p:spPr bwMode="auto">
            <a:xfrm>
              <a:off x="5332413" y="4602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6" name="Rectangle 7027"/>
            <p:cNvSpPr>
              <a:spLocks noChangeArrowheads="1"/>
            </p:cNvSpPr>
            <p:nvPr/>
          </p:nvSpPr>
          <p:spPr bwMode="auto">
            <a:xfrm>
              <a:off x="5778501" y="4856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7" name="Rectangle 7029"/>
            <p:cNvSpPr>
              <a:spLocks noChangeArrowheads="1"/>
            </p:cNvSpPr>
            <p:nvPr/>
          </p:nvSpPr>
          <p:spPr bwMode="auto">
            <a:xfrm>
              <a:off x="5778501" y="48561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8" name="Rectangle 7030"/>
            <p:cNvSpPr>
              <a:spLocks noChangeArrowheads="1"/>
            </p:cNvSpPr>
            <p:nvPr/>
          </p:nvSpPr>
          <p:spPr bwMode="auto">
            <a:xfrm>
              <a:off x="6057901" y="5084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9" name="Rectangle 7032"/>
            <p:cNvSpPr>
              <a:spLocks noChangeArrowheads="1"/>
            </p:cNvSpPr>
            <p:nvPr/>
          </p:nvSpPr>
          <p:spPr bwMode="auto">
            <a:xfrm>
              <a:off x="6057901" y="5084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0" name="Rectangle 7033"/>
            <p:cNvSpPr>
              <a:spLocks noChangeArrowheads="1"/>
            </p:cNvSpPr>
            <p:nvPr/>
          </p:nvSpPr>
          <p:spPr bwMode="auto">
            <a:xfrm>
              <a:off x="6211888" y="5084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1" name="Rectangle 7035"/>
            <p:cNvSpPr>
              <a:spLocks noChangeArrowheads="1"/>
            </p:cNvSpPr>
            <p:nvPr/>
          </p:nvSpPr>
          <p:spPr bwMode="auto">
            <a:xfrm>
              <a:off x="6211888" y="50847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2" name="Rectangle 7036"/>
            <p:cNvSpPr>
              <a:spLocks noChangeArrowheads="1"/>
            </p:cNvSpPr>
            <p:nvPr/>
          </p:nvSpPr>
          <p:spPr bwMode="auto">
            <a:xfrm>
              <a:off x="6323013" y="51609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3" name="Rectangle 7038"/>
            <p:cNvSpPr>
              <a:spLocks noChangeArrowheads="1"/>
            </p:cNvSpPr>
            <p:nvPr/>
          </p:nvSpPr>
          <p:spPr bwMode="auto">
            <a:xfrm>
              <a:off x="6323013" y="51609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4" name="Rectangle 7039"/>
            <p:cNvSpPr>
              <a:spLocks noChangeArrowheads="1"/>
            </p:cNvSpPr>
            <p:nvPr/>
          </p:nvSpPr>
          <p:spPr bwMode="auto">
            <a:xfrm>
              <a:off x="5889626" y="5084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5" name="Rectangle 7041"/>
            <p:cNvSpPr>
              <a:spLocks noChangeArrowheads="1"/>
            </p:cNvSpPr>
            <p:nvPr/>
          </p:nvSpPr>
          <p:spPr bwMode="auto">
            <a:xfrm>
              <a:off x="5889626" y="5084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6" name="Rectangle 7042"/>
            <p:cNvSpPr>
              <a:spLocks noChangeArrowheads="1"/>
            </p:cNvSpPr>
            <p:nvPr/>
          </p:nvSpPr>
          <p:spPr bwMode="auto">
            <a:xfrm>
              <a:off x="5973763" y="5186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7" name="Rectangle 7044"/>
            <p:cNvSpPr>
              <a:spLocks noChangeArrowheads="1"/>
            </p:cNvSpPr>
            <p:nvPr/>
          </p:nvSpPr>
          <p:spPr bwMode="auto">
            <a:xfrm>
              <a:off x="5973763" y="5186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8" name="Rectangle 7045"/>
            <p:cNvSpPr>
              <a:spLocks noChangeArrowheads="1"/>
            </p:cNvSpPr>
            <p:nvPr/>
          </p:nvSpPr>
          <p:spPr bwMode="auto">
            <a:xfrm>
              <a:off x="6267451" y="5313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9" name="Rectangle 7047"/>
            <p:cNvSpPr>
              <a:spLocks noChangeArrowheads="1"/>
            </p:cNvSpPr>
            <p:nvPr/>
          </p:nvSpPr>
          <p:spPr bwMode="auto">
            <a:xfrm>
              <a:off x="6267451" y="53133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0" name="Rectangle 7048"/>
            <p:cNvSpPr>
              <a:spLocks noChangeArrowheads="1"/>
            </p:cNvSpPr>
            <p:nvPr/>
          </p:nvSpPr>
          <p:spPr bwMode="auto">
            <a:xfrm>
              <a:off x="6323013" y="5351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1" name="Rectangle 7050"/>
            <p:cNvSpPr>
              <a:spLocks noChangeArrowheads="1"/>
            </p:cNvSpPr>
            <p:nvPr/>
          </p:nvSpPr>
          <p:spPr bwMode="auto">
            <a:xfrm>
              <a:off x="6323013" y="53514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2" name="Rectangle 7051"/>
            <p:cNvSpPr>
              <a:spLocks noChangeArrowheads="1"/>
            </p:cNvSpPr>
            <p:nvPr/>
          </p:nvSpPr>
          <p:spPr bwMode="auto">
            <a:xfrm>
              <a:off x="55975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3" name="Rectangle 7053"/>
            <p:cNvSpPr>
              <a:spLocks noChangeArrowheads="1"/>
            </p:cNvSpPr>
            <p:nvPr/>
          </p:nvSpPr>
          <p:spPr bwMode="auto">
            <a:xfrm>
              <a:off x="5597526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4" name="Rectangle 7054"/>
            <p:cNvSpPr>
              <a:spLocks noChangeArrowheads="1"/>
            </p:cNvSpPr>
            <p:nvPr/>
          </p:nvSpPr>
          <p:spPr bwMode="auto">
            <a:xfrm>
              <a:off x="5499101" y="4295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5" name="Rectangle 7056"/>
            <p:cNvSpPr>
              <a:spLocks noChangeArrowheads="1"/>
            </p:cNvSpPr>
            <p:nvPr/>
          </p:nvSpPr>
          <p:spPr bwMode="auto">
            <a:xfrm>
              <a:off x="5499101" y="4295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6" name="Rectangle 7057"/>
            <p:cNvSpPr>
              <a:spLocks noChangeArrowheads="1"/>
            </p:cNvSpPr>
            <p:nvPr/>
          </p:nvSpPr>
          <p:spPr bwMode="auto">
            <a:xfrm>
              <a:off x="5583238" y="43084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7" name="Rectangle 7059"/>
            <p:cNvSpPr>
              <a:spLocks noChangeArrowheads="1"/>
            </p:cNvSpPr>
            <p:nvPr/>
          </p:nvSpPr>
          <p:spPr bwMode="auto">
            <a:xfrm>
              <a:off x="5583238" y="43084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8" name="Rectangle 7060"/>
            <p:cNvSpPr>
              <a:spLocks noChangeArrowheads="1"/>
            </p:cNvSpPr>
            <p:nvPr/>
          </p:nvSpPr>
          <p:spPr bwMode="auto">
            <a:xfrm>
              <a:off x="5749926" y="4117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9" name="Rectangle 7062"/>
            <p:cNvSpPr>
              <a:spLocks noChangeArrowheads="1"/>
            </p:cNvSpPr>
            <p:nvPr/>
          </p:nvSpPr>
          <p:spPr bwMode="auto">
            <a:xfrm>
              <a:off x="5749926" y="4117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0" name="Rectangle 7063"/>
            <p:cNvSpPr>
              <a:spLocks noChangeArrowheads="1"/>
            </p:cNvSpPr>
            <p:nvPr/>
          </p:nvSpPr>
          <p:spPr bwMode="auto">
            <a:xfrm>
              <a:off x="5903913" y="4054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1" name="Rectangle 7065"/>
            <p:cNvSpPr>
              <a:spLocks noChangeArrowheads="1"/>
            </p:cNvSpPr>
            <p:nvPr/>
          </p:nvSpPr>
          <p:spPr bwMode="auto">
            <a:xfrm>
              <a:off x="5903913" y="4054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2" name="Rectangle 7066"/>
            <p:cNvSpPr>
              <a:spLocks noChangeArrowheads="1"/>
            </p:cNvSpPr>
            <p:nvPr/>
          </p:nvSpPr>
          <p:spPr bwMode="auto">
            <a:xfrm>
              <a:off x="6113463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3" name="Rectangle 7068"/>
            <p:cNvSpPr>
              <a:spLocks noChangeArrowheads="1"/>
            </p:cNvSpPr>
            <p:nvPr/>
          </p:nvSpPr>
          <p:spPr bwMode="auto">
            <a:xfrm>
              <a:off x="6113463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4" name="Rectangle 7069"/>
            <p:cNvSpPr>
              <a:spLocks noChangeArrowheads="1"/>
            </p:cNvSpPr>
            <p:nvPr/>
          </p:nvSpPr>
          <p:spPr bwMode="auto">
            <a:xfrm>
              <a:off x="6057901" y="4003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5" name="Rectangle 7071"/>
            <p:cNvSpPr>
              <a:spLocks noChangeArrowheads="1"/>
            </p:cNvSpPr>
            <p:nvPr/>
          </p:nvSpPr>
          <p:spPr bwMode="auto">
            <a:xfrm>
              <a:off x="6057901" y="4003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6" name="Rectangle 7072"/>
            <p:cNvSpPr>
              <a:spLocks noChangeArrowheads="1"/>
            </p:cNvSpPr>
            <p:nvPr/>
          </p:nvSpPr>
          <p:spPr bwMode="auto">
            <a:xfrm>
              <a:off x="6016626" y="4156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7" name="Rectangle 7074"/>
            <p:cNvSpPr>
              <a:spLocks noChangeArrowheads="1"/>
            </p:cNvSpPr>
            <p:nvPr/>
          </p:nvSpPr>
          <p:spPr bwMode="auto">
            <a:xfrm>
              <a:off x="6016626" y="4156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8" name="Rectangle 7075"/>
            <p:cNvSpPr>
              <a:spLocks noChangeArrowheads="1"/>
            </p:cNvSpPr>
            <p:nvPr/>
          </p:nvSpPr>
          <p:spPr bwMode="auto">
            <a:xfrm>
              <a:off x="5988051" y="4206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9" name="Rectangle 7077"/>
            <p:cNvSpPr>
              <a:spLocks noChangeArrowheads="1"/>
            </p:cNvSpPr>
            <p:nvPr/>
          </p:nvSpPr>
          <p:spPr bwMode="auto">
            <a:xfrm>
              <a:off x="5988051" y="4206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0" name="Rectangle 7078"/>
            <p:cNvSpPr>
              <a:spLocks noChangeArrowheads="1"/>
            </p:cNvSpPr>
            <p:nvPr/>
          </p:nvSpPr>
          <p:spPr bwMode="auto">
            <a:xfrm>
              <a:off x="6043613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1" name="Rectangle 7080"/>
            <p:cNvSpPr>
              <a:spLocks noChangeArrowheads="1"/>
            </p:cNvSpPr>
            <p:nvPr/>
          </p:nvSpPr>
          <p:spPr bwMode="auto">
            <a:xfrm>
              <a:off x="6043613" y="4194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2" name="Rectangle 7081"/>
            <p:cNvSpPr>
              <a:spLocks noChangeArrowheads="1"/>
            </p:cNvSpPr>
            <p:nvPr/>
          </p:nvSpPr>
          <p:spPr bwMode="auto">
            <a:xfrm>
              <a:off x="5749926" y="4117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3" name="Rectangle 7083"/>
            <p:cNvSpPr>
              <a:spLocks noChangeArrowheads="1"/>
            </p:cNvSpPr>
            <p:nvPr/>
          </p:nvSpPr>
          <p:spPr bwMode="auto">
            <a:xfrm>
              <a:off x="5749926" y="4117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4" name="Rectangle 7084"/>
            <p:cNvSpPr>
              <a:spLocks noChangeArrowheads="1"/>
            </p:cNvSpPr>
            <p:nvPr/>
          </p:nvSpPr>
          <p:spPr bwMode="auto">
            <a:xfrm>
              <a:off x="5554663" y="3914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5" name="Rectangle 7086"/>
            <p:cNvSpPr>
              <a:spLocks noChangeArrowheads="1"/>
            </p:cNvSpPr>
            <p:nvPr/>
          </p:nvSpPr>
          <p:spPr bwMode="auto">
            <a:xfrm>
              <a:off x="5554663" y="3914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6" name="Rectangle 7087"/>
            <p:cNvSpPr>
              <a:spLocks noChangeArrowheads="1"/>
            </p:cNvSpPr>
            <p:nvPr/>
          </p:nvSpPr>
          <p:spPr bwMode="auto">
            <a:xfrm>
              <a:off x="6029326" y="3940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7" name="Rectangle 7089"/>
            <p:cNvSpPr>
              <a:spLocks noChangeArrowheads="1"/>
            </p:cNvSpPr>
            <p:nvPr/>
          </p:nvSpPr>
          <p:spPr bwMode="auto">
            <a:xfrm>
              <a:off x="6029326" y="3940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8" name="Rectangle 7090"/>
            <p:cNvSpPr>
              <a:spLocks noChangeArrowheads="1"/>
            </p:cNvSpPr>
            <p:nvPr/>
          </p:nvSpPr>
          <p:spPr bwMode="auto">
            <a:xfrm>
              <a:off x="6127751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9" name="Rectangle 7092"/>
            <p:cNvSpPr>
              <a:spLocks noChangeArrowheads="1"/>
            </p:cNvSpPr>
            <p:nvPr/>
          </p:nvSpPr>
          <p:spPr bwMode="auto">
            <a:xfrm>
              <a:off x="6127751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0" name="Rectangle 7094"/>
            <p:cNvSpPr>
              <a:spLocks noChangeArrowheads="1"/>
            </p:cNvSpPr>
            <p:nvPr/>
          </p:nvSpPr>
          <p:spPr bwMode="auto">
            <a:xfrm>
              <a:off x="6183313" y="3825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1" name="Rectangle 7096"/>
            <p:cNvSpPr>
              <a:spLocks noChangeArrowheads="1"/>
            </p:cNvSpPr>
            <p:nvPr/>
          </p:nvSpPr>
          <p:spPr bwMode="auto">
            <a:xfrm>
              <a:off x="6183313" y="3825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2" name="Rectangle 7097"/>
            <p:cNvSpPr>
              <a:spLocks noChangeArrowheads="1"/>
            </p:cNvSpPr>
            <p:nvPr/>
          </p:nvSpPr>
          <p:spPr bwMode="auto">
            <a:xfrm>
              <a:off x="6224588" y="3800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3" name="Rectangle 7099"/>
            <p:cNvSpPr>
              <a:spLocks noChangeArrowheads="1"/>
            </p:cNvSpPr>
            <p:nvPr/>
          </p:nvSpPr>
          <p:spPr bwMode="auto">
            <a:xfrm>
              <a:off x="6224588" y="3800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4" name="Rectangle 7100"/>
            <p:cNvSpPr>
              <a:spLocks noChangeArrowheads="1"/>
            </p:cNvSpPr>
            <p:nvPr/>
          </p:nvSpPr>
          <p:spPr bwMode="auto">
            <a:xfrm>
              <a:off x="6392863" y="38766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5" name="Rectangle 7102"/>
            <p:cNvSpPr>
              <a:spLocks noChangeArrowheads="1"/>
            </p:cNvSpPr>
            <p:nvPr/>
          </p:nvSpPr>
          <p:spPr bwMode="auto">
            <a:xfrm>
              <a:off x="6392863" y="38766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6" name="Rectangle 7103"/>
            <p:cNvSpPr>
              <a:spLocks noChangeArrowheads="1"/>
            </p:cNvSpPr>
            <p:nvPr/>
          </p:nvSpPr>
          <p:spPr bwMode="auto">
            <a:xfrm>
              <a:off x="6407150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7" name="Rectangle 7105"/>
            <p:cNvSpPr>
              <a:spLocks noChangeArrowheads="1"/>
            </p:cNvSpPr>
            <p:nvPr/>
          </p:nvSpPr>
          <p:spPr bwMode="auto">
            <a:xfrm>
              <a:off x="6407150" y="3863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8" name="Rectangle 7106"/>
            <p:cNvSpPr>
              <a:spLocks noChangeArrowheads="1"/>
            </p:cNvSpPr>
            <p:nvPr/>
          </p:nvSpPr>
          <p:spPr bwMode="auto">
            <a:xfrm>
              <a:off x="6448425" y="3863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9" name="Rectangle 7108"/>
            <p:cNvSpPr>
              <a:spLocks noChangeArrowheads="1"/>
            </p:cNvSpPr>
            <p:nvPr/>
          </p:nvSpPr>
          <p:spPr bwMode="auto">
            <a:xfrm>
              <a:off x="6448425" y="3863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0" name="Rectangle 7109"/>
            <p:cNvSpPr>
              <a:spLocks noChangeArrowheads="1"/>
            </p:cNvSpPr>
            <p:nvPr/>
          </p:nvSpPr>
          <p:spPr bwMode="auto">
            <a:xfrm>
              <a:off x="5834063" y="3546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1" name="Rectangle 7111"/>
            <p:cNvSpPr>
              <a:spLocks noChangeArrowheads="1"/>
            </p:cNvSpPr>
            <p:nvPr/>
          </p:nvSpPr>
          <p:spPr bwMode="auto">
            <a:xfrm>
              <a:off x="5834063" y="35464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2" name="Rectangle 7112"/>
            <p:cNvSpPr>
              <a:spLocks noChangeArrowheads="1"/>
            </p:cNvSpPr>
            <p:nvPr/>
          </p:nvSpPr>
          <p:spPr bwMode="auto">
            <a:xfrm>
              <a:off x="6699250" y="34702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3" name="Rectangle 7114"/>
            <p:cNvSpPr>
              <a:spLocks noChangeArrowheads="1"/>
            </p:cNvSpPr>
            <p:nvPr/>
          </p:nvSpPr>
          <p:spPr bwMode="auto">
            <a:xfrm>
              <a:off x="6699250" y="34702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4" name="Rectangle 7115"/>
            <p:cNvSpPr>
              <a:spLocks noChangeArrowheads="1"/>
            </p:cNvSpPr>
            <p:nvPr/>
          </p:nvSpPr>
          <p:spPr bwMode="auto">
            <a:xfrm>
              <a:off x="5233988" y="33543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5" name="Rectangle 7117"/>
            <p:cNvSpPr>
              <a:spLocks noChangeArrowheads="1"/>
            </p:cNvSpPr>
            <p:nvPr/>
          </p:nvSpPr>
          <p:spPr bwMode="auto">
            <a:xfrm>
              <a:off x="5233988" y="33543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6" name="Rectangle 7118"/>
            <p:cNvSpPr>
              <a:spLocks noChangeArrowheads="1"/>
            </p:cNvSpPr>
            <p:nvPr/>
          </p:nvSpPr>
          <p:spPr bwMode="auto">
            <a:xfrm>
              <a:off x="6937375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7" name="Rectangle 7120"/>
            <p:cNvSpPr>
              <a:spLocks noChangeArrowheads="1"/>
            </p:cNvSpPr>
            <p:nvPr/>
          </p:nvSpPr>
          <p:spPr bwMode="auto">
            <a:xfrm>
              <a:off x="6937375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8" name="Rectangle 7121"/>
            <p:cNvSpPr>
              <a:spLocks noChangeArrowheads="1"/>
            </p:cNvSpPr>
            <p:nvPr/>
          </p:nvSpPr>
          <p:spPr bwMode="auto">
            <a:xfrm>
              <a:off x="5178425" y="3902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9" name="Rectangle 7123"/>
            <p:cNvSpPr>
              <a:spLocks noChangeArrowheads="1"/>
            </p:cNvSpPr>
            <p:nvPr/>
          </p:nvSpPr>
          <p:spPr bwMode="auto">
            <a:xfrm>
              <a:off x="5178425" y="3902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0" name="Rectangle 7124"/>
            <p:cNvSpPr>
              <a:spLocks noChangeArrowheads="1"/>
            </p:cNvSpPr>
            <p:nvPr/>
          </p:nvSpPr>
          <p:spPr bwMode="auto">
            <a:xfrm>
              <a:off x="5345113" y="3265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1" name="Rectangle 7126"/>
            <p:cNvSpPr>
              <a:spLocks noChangeArrowheads="1"/>
            </p:cNvSpPr>
            <p:nvPr/>
          </p:nvSpPr>
          <p:spPr bwMode="auto">
            <a:xfrm>
              <a:off x="5345113" y="3265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2" name="Rectangle 7127"/>
            <p:cNvSpPr>
              <a:spLocks noChangeArrowheads="1"/>
            </p:cNvSpPr>
            <p:nvPr/>
          </p:nvSpPr>
          <p:spPr bwMode="auto">
            <a:xfrm>
              <a:off x="4592638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3" name="Rectangle 7129"/>
            <p:cNvSpPr>
              <a:spLocks noChangeArrowheads="1"/>
            </p:cNvSpPr>
            <p:nvPr/>
          </p:nvSpPr>
          <p:spPr bwMode="auto">
            <a:xfrm>
              <a:off x="4592638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4" name="Rectangle 7130"/>
            <p:cNvSpPr>
              <a:spLocks noChangeArrowheads="1"/>
            </p:cNvSpPr>
            <p:nvPr/>
          </p:nvSpPr>
          <p:spPr bwMode="auto">
            <a:xfrm>
              <a:off x="4940300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5" name="Rectangle 7132"/>
            <p:cNvSpPr>
              <a:spLocks noChangeArrowheads="1"/>
            </p:cNvSpPr>
            <p:nvPr/>
          </p:nvSpPr>
          <p:spPr bwMode="auto">
            <a:xfrm>
              <a:off x="4940300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6" name="Rectangle 7133"/>
            <p:cNvSpPr>
              <a:spLocks noChangeArrowheads="1"/>
            </p:cNvSpPr>
            <p:nvPr/>
          </p:nvSpPr>
          <p:spPr bwMode="auto">
            <a:xfrm>
              <a:off x="5164138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7" name="Rectangle 7135"/>
            <p:cNvSpPr>
              <a:spLocks noChangeArrowheads="1"/>
            </p:cNvSpPr>
            <p:nvPr/>
          </p:nvSpPr>
          <p:spPr bwMode="auto">
            <a:xfrm>
              <a:off x="5164138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8" name="Rectangle 7136"/>
            <p:cNvSpPr>
              <a:spLocks noChangeArrowheads="1"/>
            </p:cNvSpPr>
            <p:nvPr/>
          </p:nvSpPr>
          <p:spPr bwMode="auto">
            <a:xfrm>
              <a:off x="4899025" y="3482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9" name="Rectangle 7138"/>
            <p:cNvSpPr>
              <a:spLocks noChangeArrowheads="1"/>
            </p:cNvSpPr>
            <p:nvPr/>
          </p:nvSpPr>
          <p:spPr bwMode="auto">
            <a:xfrm>
              <a:off x="4899025" y="3482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0" name="Rectangle 7139"/>
            <p:cNvSpPr>
              <a:spLocks noChangeArrowheads="1"/>
            </p:cNvSpPr>
            <p:nvPr/>
          </p:nvSpPr>
          <p:spPr bwMode="auto">
            <a:xfrm>
              <a:off x="4730750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1" name="Rectangle 7141"/>
            <p:cNvSpPr>
              <a:spLocks noChangeArrowheads="1"/>
            </p:cNvSpPr>
            <p:nvPr/>
          </p:nvSpPr>
          <p:spPr bwMode="auto">
            <a:xfrm>
              <a:off x="4730750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2" name="Rectangle 7142"/>
            <p:cNvSpPr>
              <a:spLocks noChangeArrowheads="1"/>
            </p:cNvSpPr>
            <p:nvPr/>
          </p:nvSpPr>
          <p:spPr bwMode="auto">
            <a:xfrm>
              <a:off x="4913313" y="4270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3" name="Rectangle 7144"/>
            <p:cNvSpPr>
              <a:spLocks noChangeArrowheads="1"/>
            </p:cNvSpPr>
            <p:nvPr/>
          </p:nvSpPr>
          <p:spPr bwMode="auto">
            <a:xfrm>
              <a:off x="4913313" y="4270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4" name="Rectangle 7145"/>
            <p:cNvSpPr>
              <a:spLocks noChangeArrowheads="1"/>
            </p:cNvSpPr>
            <p:nvPr/>
          </p:nvSpPr>
          <p:spPr bwMode="auto">
            <a:xfrm>
              <a:off x="5108575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5" name="Rectangle 7147"/>
            <p:cNvSpPr>
              <a:spLocks noChangeArrowheads="1"/>
            </p:cNvSpPr>
            <p:nvPr/>
          </p:nvSpPr>
          <p:spPr bwMode="auto">
            <a:xfrm>
              <a:off x="5108575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6" name="Rectangle 7148"/>
            <p:cNvSpPr>
              <a:spLocks noChangeArrowheads="1"/>
            </p:cNvSpPr>
            <p:nvPr/>
          </p:nvSpPr>
          <p:spPr bwMode="auto">
            <a:xfrm>
              <a:off x="517842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7" name="Rectangle 7150"/>
            <p:cNvSpPr>
              <a:spLocks noChangeArrowheads="1"/>
            </p:cNvSpPr>
            <p:nvPr/>
          </p:nvSpPr>
          <p:spPr bwMode="auto">
            <a:xfrm>
              <a:off x="517842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8" name="Rectangle 7151"/>
            <p:cNvSpPr>
              <a:spLocks noChangeArrowheads="1"/>
            </p:cNvSpPr>
            <p:nvPr/>
          </p:nvSpPr>
          <p:spPr bwMode="auto">
            <a:xfrm>
              <a:off x="4913313" y="4194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9" name="Rectangle 7153"/>
            <p:cNvSpPr>
              <a:spLocks noChangeArrowheads="1"/>
            </p:cNvSpPr>
            <p:nvPr/>
          </p:nvSpPr>
          <p:spPr bwMode="auto">
            <a:xfrm>
              <a:off x="4913313" y="4194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0" name="Rectangle 7154"/>
            <p:cNvSpPr>
              <a:spLocks noChangeArrowheads="1"/>
            </p:cNvSpPr>
            <p:nvPr/>
          </p:nvSpPr>
          <p:spPr bwMode="auto">
            <a:xfrm>
              <a:off x="4940300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1" name="Rectangle 7156"/>
            <p:cNvSpPr>
              <a:spLocks noChangeArrowheads="1"/>
            </p:cNvSpPr>
            <p:nvPr/>
          </p:nvSpPr>
          <p:spPr bwMode="auto">
            <a:xfrm>
              <a:off x="4940300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2" name="Rectangle 7157"/>
            <p:cNvSpPr>
              <a:spLocks noChangeArrowheads="1"/>
            </p:cNvSpPr>
            <p:nvPr/>
          </p:nvSpPr>
          <p:spPr bwMode="auto">
            <a:xfrm>
              <a:off x="4940300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3" name="Rectangle 7159"/>
            <p:cNvSpPr>
              <a:spLocks noChangeArrowheads="1"/>
            </p:cNvSpPr>
            <p:nvPr/>
          </p:nvSpPr>
          <p:spPr bwMode="auto">
            <a:xfrm>
              <a:off x="4940300" y="4270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4" name="Rectangle 7160"/>
            <p:cNvSpPr>
              <a:spLocks noChangeArrowheads="1"/>
            </p:cNvSpPr>
            <p:nvPr/>
          </p:nvSpPr>
          <p:spPr bwMode="auto">
            <a:xfrm>
              <a:off x="4913313" y="4194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5" name="Rectangle 7162"/>
            <p:cNvSpPr>
              <a:spLocks noChangeArrowheads="1"/>
            </p:cNvSpPr>
            <p:nvPr/>
          </p:nvSpPr>
          <p:spPr bwMode="auto">
            <a:xfrm>
              <a:off x="4913313" y="4194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6" name="Rectangle 7163"/>
            <p:cNvSpPr>
              <a:spLocks noChangeArrowheads="1"/>
            </p:cNvSpPr>
            <p:nvPr/>
          </p:nvSpPr>
          <p:spPr bwMode="auto">
            <a:xfrm>
              <a:off x="4884738" y="4168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7" name="Rectangle 7165"/>
            <p:cNvSpPr>
              <a:spLocks noChangeArrowheads="1"/>
            </p:cNvSpPr>
            <p:nvPr/>
          </p:nvSpPr>
          <p:spPr bwMode="auto">
            <a:xfrm>
              <a:off x="4884738" y="4168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8" name="Rectangle 7166"/>
            <p:cNvSpPr>
              <a:spLocks noChangeArrowheads="1"/>
            </p:cNvSpPr>
            <p:nvPr/>
          </p:nvSpPr>
          <p:spPr bwMode="auto">
            <a:xfrm>
              <a:off x="4927600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9" name="Rectangle 7168"/>
            <p:cNvSpPr>
              <a:spLocks noChangeArrowheads="1"/>
            </p:cNvSpPr>
            <p:nvPr/>
          </p:nvSpPr>
          <p:spPr bwMode="auto">
            <a:xfrm>
              <a:off x="4927600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0" name="Rectangle 7169"/>
            <p:cNvSpPr>
              <a:spLocks noChangeArrowheads="1"/>
            </p:cNvSpPr>
            <p:nvPr/>
          </p:nvSpPr>
          <p:spPr bwMode="auto">
            <a:xfrm>
              <a:off x="517842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1" name="Rectangle 7171"/>
            <p:cNvSpPr>
              <a:spLocks noChangeArrowheads="1"/>
            </p:cNvSpPr>
            <p:nvPr/>
          </p:nvSpPr>
          <p:spPr bwMode="auto">
            <a:xfrm>
              <a:off x="517842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2" name="Rectangle 7172"/>
            <p:cNvSpPr>
              <a:spLocks noChangeArrowheads="1"/>
            </p:cNvSpPr>
            <p:nvPr/>
          </p:nvSpPr>
          <p:spPr bwMode="auto">
            <a:xfrm>
              <a:off x="4899025" y="2909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3" name="Rectangle 7174"/>
            <p:cNvSpPr>
              <a:spLocks noChangeArrowheads="1"/>
            </p:cNvSpPr>
            <p:nvPr/>
          </p:nvSpPr>
          <p:spPr bwMode="auto">
            <a:xfrm>
              <a:off x="4899025" y="2909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4" name="Rectangle 7175"/>
            <p:cNvSpPr>
              <a:spLocks noChangeArrowheads="1"/>
            </p:cNvSpPr>
            <p:nvPr/>
          </p:nvSpPr>
          <p:spPr bwMode="auto">
            <a:xfrm>
              <a:off x="49545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5" name="Rectangle 7177"/>
            <p:cNvSpPr>
              <a:spLocks noChangeArrowheads="1"/>
            </p:cNvSpPr>
            <p:nvPr/>
          </p:nvSpPr>
          <p:spPr bwMode="auto">
            <a:xfrm>
              <a:off x="49545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6" name="Rectangle 7178"/>
            <p:cNvSpPr>
              <a:spLocks noChangeArrowheads="1"/>
            </p:cNvSpPr>
            <p:nvPr/>
          </p:nvSpPr>
          <p:spPr bwMode="auto">
            <a:xfrm>
              <a:off x="4913313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7" name="Rectangle 7180"/>
            <p:cNvSpPr>
              <a:spLocks noChangeArrowheads="1"/>
            </p:cNvSpPr>
            <p:nvPr/>
          </p:nvSpPr>
          <p:spPr bwMode="auto">
            <a:xfrm>
              <a:off x="4913313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8" name="Rectangle 7181"/>
            <p:cNvSpPr>
              <a:spLocks noChangeArrowheads="1"/>
            </p:cNvSpPr>
            <p:nvPr/>
          </p:nvSpPr>
          <p:spPr bwMode="auto">
            <a:xfrm>
              <a:off x="4927600" y="3749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9" name="Rectangle 7183"/>
            <p:cNvSpPr>
              <a:spLocks noChangeArrowheads="1"/>
            </p:cNvSpPr>
            <p:nvPr/>
          </p:nvSpPr>
          <p:spPr bwMode="auto">
            <a:xfrm>
              <a:off x="4927600" y="3749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0" name="Rectangle 7184"/>
            <p:cNvSpPr>
              <a:spLocks noChangeArrowheads="1"/>
            </p:cNvSpPr>
            <p:nvPr/>
          </p:nvSpPr>
          <p:spPr bwMode="auto">
            <a:xfrm>
              <a:off x="4689475" y="2960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1" name="Rectangle 7186"/>
            <p:cNvSpPr>
              <a:spLocks noChangeArrowheads="1"/>
            </p:cNvSpPr>
            <p:nvPr/>
          </p:nvSpPr>
          <p:spPr bwMode="auto">
            <a:xfrm>
              <a:off x="4689475" y="2960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2" name="Rectangle 7187"/>
            <p:cNvSpPr>
              <a:spLocks noChangeArrowheads="1"/>
            </p:cNvSpPr>
            <p:nvPr/>
          </p:nvSpPr>
          <p:spPr bwMode="auto">
            <a:xfrm>
              <a:off x="4689475" y="2630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3" name="Rectangle 7189"/>
            <p:cNvSpPr>
              <a:spLocks noChangeArrowheads="1"/>
            </p:cNvSpPr>
            <p:nvPr/>
          </p:nvSpPr>
          <p:spPr bwMode="auto">
            <a:xfrm>
              <a:off x="4689475" y="2630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4" name="Rectangle 7190"/>
            <p:cNvSpPr>
              <a:spLocks noChangeArrowheads="1"/>
            </p:cNvSpPr>
            <p:nvPr/>
          </p:nvSpPr>
          <p:spPr bwMode="auto">
            <a:xfrm>
              <a:off x="5094288" y="33416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5" name="Rectangle 7192"/>
            <p:cNvSpPr>
              <a:spLocks noChangeArrowheads="1"/>
            </p:cNvSpPr>
            <p:nvPr/>
          </p:nvSpPr>
          <p:spPr bwMode="auto">
            <a:xfrm>
              <a:off x="5094288" y="33416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6" name="Rectangle 7193"/>
            <p:cNvSpPr>
              <a:spLocks noChangeArrowheads="1"/>
            </p:cNvSpPr>
            <p:nvPr/>
          </p:nvSpPr>
          <p:spPr bwMode="auto">
            <a:xfrm>
              <a:off x="4578350" y="2363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7" name="Rectangle 7195"/>
            <p:cNvSpPr>
              <a:spLocks noChangeArrowheads="1"/>
            </p:cNvSpPr>
            <p:nvPr/>
          </p:nvSpPr>
          <p:spPr bwMode="auto">
            <a:xfrm>
              <a:off x="4578350" y="2363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8" name="Rectangle 7196"/>
            <p:cNvSpPr>
              <a:spLocks noChangeArrowheads="1"/>
            </p:cNvSpPr>
            <p:nvPr/>
          </p:nvSpPr>
          <p:spPr bwMode="auto">
            <a:xfrm>
              <a:off x="5024438" y="2909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9" name="Rectangle 7198"/>
            <p:cNvSpPr>
              <a:spLocks noChangeArrowheads="1"/>
            </p:cNvSpPr>
            <p:nvPr/>
          </p:nvSpPr>
          <p:spPr bwMode="auto">
            <a:xfrm>
              <a:off x="5024438" y="2909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0" name="Rectangle 7199"/>
            <p:cNvSpPr>
              <a:spLocks noChangeArrowheads="1"/>
            </p:cNvSpPr>
            <p:nvPr/>
          </p:nvSpPr>
          <p:spPr bwMode="auto">
            <a:xfrm>
              <a:off x="4730750" y="2617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1" name="Rectangle 7201"/>
            <p:cNvSpPr>
              <a:spLocks noChangeArrowheads="1"/>
            </p:cNvSpPr>
            <p:nvPr/>
          </p:nvSpPr>
          <p:spPr bwMode="auto">
            <a:xfrm>
              <a:off x="4730750" y="2617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2" name="Rectangle 7202"/>
            <p:cNvSpPr>
              <a:spLocks noChangeArrowheads="1"/>
            </p:cNvSpPr>
            <p:nvPr/>
          </p:nvSpPr>
          <p:spPr bwMode="auto">
            <a:xfrm>
              <a:off x="4592638" y="2897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3" name="Rectangle 7204"/>
            <p:cNvSpPr>
              <a:spLocks noChangeArrowheads="1"/>
            </p:cNvSpPr>
            <p:nvPr/>
          </p:nvSpPr>
          <p:spPr bwMode="auto">
            <a:xfrm>
              <a:off x="4592638" y="2897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4" name="Rectangle 7205"/>
            <p:cNvSpPr>
              <a:spLocks noChangeArrowheads="1"/>
            </p:cNvSpPr>
            <p:nvPr/>
          </p:nvSpPr>
          <p:spPr bwMode="auto">
            <a:xfrm>
              <a:off x="4927600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5" name="Rectangle 7207"/>
            <p:cNvSpPr>
              <a:spLocks noChangeArrowheads="1"/>
            </p:cNvSpPr>
            <p:nvPr/>
          </p:nvSpPr>
          <p:spPr bwMode="auto">
            <a:xfrm>
              <a:off x="4927600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6" name="Rectangle 7208"/>
            <p:cNvSpPr>
              <a:spLocks noChangeArrowheads="1"/>
            </p:cNvSpPr>
            <p:nvPr/>
          </p:nvSpPr>
          <p:spPr bwMode="auto">
            <a:xfrm>
              <a:off x="4899025" y="32908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7" name="Rectangle 7210"/>
            <p:cNvSpPr>
              <a:spLocks noChangeArrowheads="1"/>
            </p:cNvSpPr>
            <p:nvPr/>
          </p:nvSpPr>
          <p:spPr bwMode="auto">
            <a:xfrm>
              <a:off x="4899025" y="32908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8" name="Rectangle 7211"/>
            <p:cNvSpPr>
              <a:spLocks noChangeArrowheads="1"/>
            </p:cNvSpPr>
            <p:nvPr/>
          </p:nvSpPr>
          <p:spPr bwMode="auto">
            <a:xfrm>
              <a:off x="5038725" y="2325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9" name="Rectangle 7213"/>
            <p:cNvSpPr>
              <a:spLocks noChangeArrowheads="1"/>
            </p:cNvSpPr>
            <p:nvPr/>
          </p:nvSpPr>
          <p:spPr bwMode="auto">
            <a:xfrm>
              <a:off x="5038725" y="2325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0" name="Rectangle 7214"/>
            <p:cNvSpPr>
              <a:spLocks noChangeArrowheads="1"/>
            </p:cNvSpPr>
            <p:nvPr/>
          </p:nvSpPr>
          <p:spPr bwMode="auto">
            <a:xfrm>
              <a:off x="5053013" y="2973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1" name="Rectangle 7216"/>
            <p:cNvSpPr>
              <a:spLocks noChangeArrowheads="1"/>
            </p:cNvSpPr>
            <p:nvPr/>
          </p:nvSpPr>
          <p:spPr bwMode="auto">
            <a:xfrm>
              <a:off x="5053013" y="2973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2" name="Rectangle 7217"/>
            <p:cNvSpPr>
              <a:spLocks noChangeArrowheads="1"/>
            </p:cNvSpPr>
            <p:nvPr/>
          </p:nvSpPr>
          <p:spPr bwMode="auto">
            <a:xfrm>
              <a:off x="5137150" y="2744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3" name="Rectangle 7219"/>
            <p:cNvSpPr>
              <a:spLocks noChangeArrowheads="1"/>
            </p:cNvSpPr>
            <p:nvPr/>
          </p:nvSpPr>
          <p:spPr bwMode="auto">
            <a:xfrm>
              <a:off x="5137150" y="2744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4" name="Rectangle 7220"/>
            <p:cNvSpPr>
              <a:spLocks noChangeArrowheads="1"/>
            </p:cNvSpPr>
            <p:nvPr/>
          </p:nvSpPr>
          <p:spPr bwMode="auto">
            <a:xfrm>
              <a:off x="4592638" y="2465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5" name="Rectangle 7222"/>
            <p:cNvSpPr>
              <a:spLocks noChangeArrowheads="1"/>
            </p:cNvSpPr>
            <p:nvPr/>
          </p:nvSpPr>
          <p:spPr bwMode="auto">
            <a:xfrm>
              <a:off x="4592638" y="2465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6" name="Rectangle 7223"/>
            <p:cNvSpPr>
              <a:spLocks noChangeArrowheads="1"/>
            </p:cNvSpPr>
            <p:nvPr/>
          </p:nvSpPr>
          <p:spPr bwMode="auto">
            <a:xfrm>
              <a:off x="4633913" y="2579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7" name="Rectangle 7225"/>
            <p:cNvSpPr>
              <a:spLocks noChangeArrowheads="1"/>
            </p:cNvSpPr>
            <p:nvPr/>
          </p:nvSpPr>
          <p:spPr bwMode="auto">
            <a:xfrm>
              <a:off x="4633913" y="2579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8" name="Rectangle 7226"/>
            <p:cNvSpPr>
              <a:spLocks noChangeArrowheads="1"/>
            </p:cNvSpPr>
            <p:nvPr/>
          </p:nvSpPr>
          <p:spPr bwMode="auto">
            <a:xfrm>
              <a:off x="5024438" y="2960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9" name="Rectangle 7228"/>
            <p:cNvSpPr>
              <a:spLocks noChangeArrowheads="1"/>
            </p:cNvSpPr>
            <p:nvPr/>
          </p:nvSpPr>
          <p:spPr bwMode="auto">
            <a:xfrm>
              <a:off x="5024438" y="2960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0" name="Rectangle 7229"/>
            <p:cNvSpPr>
              <a:spLocks noChangeArrowheads="1"/>
            </p:cNvSpPr>
            <p:nvPr/>
          </p:nvSpPr>
          <p:spPr bwMode="auto">
            <a:xfrm>
              <a:off x="4662488" y="2706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1" name="Rectangle 7231"/>
            <p:cNvSpPr>
              <a:spLocks noChangeArrowheads="1"/>
            </p:cNvSpPr>
            <p:nvPr/>
          </p:nvSpPr>
          <p:spPr bwMode="auto">
            <a:xfrm>
              <a:off x="4662488" y="2706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2" name="Rectangle 7232"/>
            <p:cNvSpPr>
              <a:spLocks noChangeArrowheads="1"/>
            </p:cNvSpPr>
            <p:nvPr/>
          </p:nvSpPr>
          <p:spPr bwMode="auto">
            <a:xfrm>
              <a:off x="4578350" y="2884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3" name="Rectangle 7234"/>
            <p:cNvSpPr>
              <a:spLocks noChangeArrowheads="1"/>
            </p:cNvSpPr>
            <p:nvPr/>
          </p:nvSpPr>
          <p:spPr bwMode="auto">
            <a:xfrm>
              <a:off x="4578350" y="2884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4" name="Rectangle 7235"/>
            <p:cNvSpPr>
              <a:spLocks noChangeArrowheads="1"/>
            </p:cNvSpPr>
            <p:nvPr/>
          </p:nvSpPr>
          <p:spPr bwMode="auto">
            <a:xfrm>
              <a:off x="4689475" y="2744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5" name="Rectangle 7237"/>
            <p:cNvSpPr>
              <a:spLocks noChangeArrowheads="1"/>
            </p:cNvSpPr>
            <p:nvPr/>
          </p:nvSpPr>
          <p:spPr bwMode="auto">
            <a:xfrm>
              <a:off x="4689475" y="2744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6" name="Rectangle 7238"/>
            <p:cNvSpPr>
              <a:spLocks noChangeArrowheads="1"/>
            </p:cNvSpPr>
            <p:nvPr/>
          </p:nvSpPr>
          <p:spPr bwMode="auto">
            <a:xfrm>
              <a:off x="4648200" y="2757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7" name="Rectangle 7240"/>
            <p:cNvSpPr>
              <a:spLocks noChangeArrowheads="1"/>
            </p:cNvSpPr>
            <p:nvPr/>
          </p:nvSpPr>
          <p:spPr bwMode="auto">
            <a:xfrm>
              <a:off x="4648200" y="2757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8" name="Rectangle 7241"/>
            <p:cNvSpPr>
              <a:spLocks noChangeArrowheads="1"/>
            </p:cNvSpPr>
            <p:nvPr/>
          </p:nvSpPr>
          <p:spPr bwMode="auto">
            <a:xfrm>
              <a:off x="4940300" y="2935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9" name="Rectangle 7243"/>
            <p:cNvSpPr>
              <a:spLocks noChangeArrowheads="1"/>
            </p:cNvSpPr>
            <p:nvPr/>
          </p:nvSpPr>
          <p:spPr bwMode="auto">
            <a:xfrm>
              <a:off x="4940300" y="2935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0" name="Rectangle 7244"/>
            <p:cNvSpPr>
              <a:spLocks noChangeArrowheads="1"/>
            </p:cNvSpPr>
            <p:nvPr/>
          </p:nvSpPr>
          <p:spPr bwMode="auto">
            <a:xfrm>
              <a:off x="4913313" y="2947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1" name="Rectangle 7246"/>
            <p:cNvSpPr>
              <a:spLocks noChangeArrowheads="1"/>
            </p:cNvSpPr>
            <p:nvPr/>
          </p:nvSpPr>
          <p:spPr bwMode="auto">
            <a:xfrm>
              <a:off x="4913313" y="2947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2" name="Rectangle 7247"/>
            <p:cNvSpPr>
              <a:spLocks noChangeArrowheads="1"/>
            </p:cNvSpPr>
            <p:nvPr/>
          </p:nvSpPr>
          <p:spPr bwMode="auto">
            <a:xfrm>
              <a:off x="4759325" y="22860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3" name="Rectangle 7249"/>
            <p:cNvSpPr>
              <a:spLocks noChangeArrowheads="1"/>
            </p:cNvSpPr>
            <p:nvPr/>
          </p:nvSpPr>
          <p:spPr bwMode="auto">
            <a:xfrm>
              <a:off x="4759325" y="22860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4" name="Rectangle 7250"/>
            <p:cNvSpPr>
              <a:spLocks noChangeArrowheads="1"/>
            </p:cNvSpPr>
            <p:nvPr/>
          </p:nvSpPr>
          <p:spPr bwMode="auto">
            <a:xfrm>
              <a:off x="4759325" y="2579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5" name="Rectangle 7252"/>
            <p:cNvSpPr>
              <a:spLocks noChangeArrowheads="1"/>
            </p:cNvSpPr>
            <p:nvPr/>
          </p:nvSpPr>
          <p:spPr bwMode="auto">
            <a:xfrm>
              <a:off x="4759325" y="2579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6" name="Rectangle 7253"/>
            <p:cNvSpPr>
              <a:spLocks noChangeArrowheads="1"/>
            </p:cNvSpPr>
            <p:nvPr/>
          </p:nvSpPr>
          <p:spPr bwMode="auto">
            <a:xfrm>
              <a:off x="4592638" y="2338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7" name="Rectangle 7255"/>
            <p:cNvSpPr>
              <a:spLocks noChangeArrowheads="1"/>
            </p:cNvSpPr>
            <p:nvPr/>
          </p:nvSpPr>
          <p:spPr bwMode="auto">
            <a:xfrm>
              <a:off x="4592638" y="2338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8" name="Rectangle 7256"/>
            <p:cNvSpPr>
              <a:spLocks noChangeArrowheads="1"/>
            </p:cNvSpPr>
            <p:nvPr/>
          </p:nvSpPr>
          <p:spPr bwMode="auto">
            <a:xfrm>
              <a:off x="4438650" y="2668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9" name="Rectangle 7258"/>
            <p:cNvSpPr>
              <a:spLocks noChangeArrowheads="1"/>
            </p:cNvSpPr>
            <p:nvPr/>
          </p:nvSpPr>
          <p:spPr bwMode="auto">
            <a:xfrm>
              <a:off x="4438650" y="2668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0" name="Rectangle 7259"/>
            <p:cNvSpPr>
              <a:spLocks noChangeArrowheads="1"/>
            </p:cNvSpPr>
            <p:nvPr/>
          </p:nvSpPr>
          <p:spPr bwMode="auto">
            <a:xfrm>
              <a:off x="4954588" y="3074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1" name="Rectangle 7261"/>
            <p:cNvSpPr>
              <a:spLocks noChangeArrowheads="1"/>
            </p:cNvSpPr>
            <p:nvPr/>
          </p:nvSpPr>
          <p:spPr bwMode="auto">
            <a:xfrm>
              <a:off x="4954588" y="3074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2" name="Rectangle 7262"/>
            <p:cNvSpPr>
              <a:spLocks noChangeArrowheads="1"/>
            </p:cNvSpPr>
            <p:nvPr/>
          </p:nvSpPr>
          <p:spPr bwMode="auto">
            <a:xfrm>
              <a:off x="4954588" y="3062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3" name="Rectangle 7264"/>
            <p:cNvSpPr>
              <a:spLocks noChangeArrowheads="1"/>
            </p:cNvSpPr>
            <p:nvPr/>
          </p:nvSpPr>
          <p:spPr bwMode="auto">
            <a:xfrm>
              <a:off x="4954588" y="3062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4" name="Rectangle 7265"/>
            <p:cNvSpPr>
              <a:spLocks noChangeArrowheads="1"/>
            </p:cNvSpPr>
            <p:nvPr/>
          </p:nvSpPr>
          <p:spPr bwMode="auto">
            <a:xfrm>
              <a:off x="5067300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5" name="Rectangle 7267"/>
            <p:cNvSpPr>
              <a:spLocks noChangeArrowheads="1"/>
            </p:cNvSpPr>
            <p:nvPr/>
          </p:nvSpPr>
          <p:spPr bwMode="auto">
            <a:xfrm>
              <a:off x="5067300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6" name="Rectangle 7268"/>
            <p:cNvSpPr>
              <a:spLocks noChangeArrowheads="1"/>
            </p:cNvSpPr>
            <p:nvPr/>
          </p:nvSpPr>
          <p:spPr bwMode="auto">
            <a:xfrm>
              <a:off x="4325938" y="3074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7" name="Rectangle 7270"/>
            <p:cNvSpPr>
              <a:spLocks noChangeArrowheads="1"/>
            </p:cNvSpPr>
            <p:nvPr/>
          </p:nvSpPr>
          <p:spPr bwMode="auto">
            <a:xfrm>
              <a:off x="4325938" y="3074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8" name="Rectangle 7271"/>
            <p:cNvSpPr>
              <a:spLocks noChangeArrowheads="1"/>
            </p:cNvSpPr>
            <p:nvPr/>
          </p:nvSpPr>
          <p:spPr bwMode="auto">
            <a:xfrm>
              <a:off x="4578350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9" name="Rectangle 7273"/>
            <p:cNvSpPr>
              <a:spLocks noChangeArrowheads="1"/>
            </p:cNvSpPr>
            <p:nvPr/>
          </p:nvSpPr>
          <p:spPr bwMode="auto">
            <a:xfrm>
              <a:off x="4578350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0" name="Rectangle 7274"/>
            <p:cNvSpPr>
              <a:spLocks noChangeArrowheads="1"/>
            </p:cNvSpPr>
            <p:nvPr/>
          </p:nvSpPr>
          <p:spPr bwMode="auto">
            <a:xfrm>
              <a:off x="6811963" y="3151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1" name="Rectangle 7276"/>
            <p:cNvSpPr>
              <a:spLocks noChangeArrowheads="1"/>
            </p:cNvSpPr>
            <p:nvPr/>
          </p:nvSpPr>
          <p:spPr bwMode="auto">
            <a:xfrm>
              <a:off x="6811963" y="3151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2" name="Rectangle 7277"/>
            <p:cNvSpPr>
              <a:spLocks noChangeArrowheads="1"/>
            </p:cNvSpPr>
            <p:nvPr/>
          </p:nvSpPr>
          <p:spPr bwMode="auto">
            <a:xfrm>
              <a:off x="4968875" y="2630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3" name="Rectangle 7279"/>
            <p:cNvSpPr>
              <a:spLocks noChangeArrowheads="1"/>
            </p:cNvSpPr>
            <p:nvPr/>
          </p:nvSpPr>
          <p:spPr bwMode="auto">
            <a:xfrm>
              <a:off x="4968875" y="2630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4" name="Rectangle 7280"/>
            <p:cNvSpPr>
              <a:spLocks noChangeArrowheads="1"/>
            </p:cNvSpPr>
            <p:nvPr/>
          </p:nvSpPr>
          <p:spPr bwMode="auto">
            <a:xfrm>
              <a:off x="5387975" y="3686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5" name="Rectangle 7282"/>
            <p:cNvSpPr>
              <a:spLocks noChangeArrowheads="1"/>
            </p:cNvSpPr>
            <p:nvPr/>
          </p:nvSpPr>
          <p:spPr bwMode="auto">
            <a:xfrm>
              <a:off x="5387975" y="3686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6" name="Rectangle 7283"/>
            <p:cNvSpPr>
              <a:spLocks noChangeArrowheads="1"/>
            </p:cNvSpPr>
            <p:nvPr/>
          </p:nvSpPr>
          <p:spPr bwMode="auto">
            <a:xfrm>
              <a:off x="7272338" y="3940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7" name="Rectangle 7285"/>
            <p:cNvSpPr>
              <a:spLocks noChangeArrowheads="1"/>
            </p:cNvSpPr>
            <p:nvPr/>
          </p:nvSpPr>
          <p:spPr bwMode="auto">
            <a:xfrm>
              <a:off x="7272338" y="39401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8" name="Rectangle 7286"/>
            <p:cNvSpPr>
              <a:spLocks noChangeArrowheads="1"/>
            </p:cNvSpPr>
            <p:nvPr/>
          </p:nvSpPr>
          <p:spPr bwMode="auto">
            <a:xfrm>
              <a:off x="6742113" y="2260601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9" name="Rectangle 7288"/>
            <p:cNvSpPr>
              <a:spLocks noChangeArrowheads="1"/>
            </p:cNvSpPr>
            <p:nvPr/>
          </p:nvSpPr>
          <p:spPr bwMode="auto">
            <a:xfrm>
              <a:off x="6742113" y="2260601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0" name="Rectangle 7289"/>
            <p:cNvSpPr>
              <a:spLocks noChangeArrowheads="1"/>
            </p:cNvSpPr>
            <p:nvPr/>
          </p:nvSpPr>
          <p:spPr bwMode="auto">
            <a:xfrm>
              <a:off x="5457825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1" name="Rectangle 7291"/>
            <p:cNvSpPr>
              <a:spLocks noChangeArrowheads="1"/>
            </p:cNvSpPr>
            <p:nvPr/>
          </p:nvSpPr>
          <p:spPr bwMode="auto">
            <a:xfrm>
              <a:off x="5457825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2" name="Rectangle 7292"/>
            <p:cNvSpPr>
              <a:spLocks noChangeArrowheads="1"/>
            </p:cNvSpPr>
            <p:nvPr/>
          </p:nvSpPr>
          <p:spPr bwMode="auto">
            <a:xfrm>
              <a:off x="5289550" y="32908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3" name="Rectangle 7295"/>
            <p:cNvSpPr>
              <a:spLocks noChangeArrowheads="1"/>
            </p:cNvSpPr>
            <p:nvPr/>
          </p:nvSpPr>
          <p:spPr bwMode="auto">
            <a:xfrm>
              <a:off x="5289550" y="32908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4" name="Rectangle 7296"/>
            <p:cNvSpPr>
              <a:spLocks noChangeArrowheads="1"/>
            </p:cNvSpPr>
            <p:nvPr/>
          </p:nvSpPr>
          <p:spPr bwMode="auto">
            <a:xfrm>
              <a:off x="5429250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5" name="Rectangle 7298"/>
            <p:cNvSpPr>
              <a:spLocks noChangeArrowheads="1"/>
            </p:cNvSpPr>
            <p:nvPr/>
          </p:nvSpPr>
          <p:spPr bwMode="auto">
            <a:xfrm>
              <a:off x="5429250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6" name="Rectangle 7299"/>
            <p:cNvSpPr>
              <a:spLocks noChangeArrowheads="1"/>
            </p:cNvSpPr>
            <p:nvPr/>
          </p:nvSpPr>
          <p:spPr bwMode="auto">
            <a:xfrm>
              <a:off x="6253163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7" name="Rectangle 7301"/>
            <p:cNvSpPr>
              <a:spLocks noChangeArrowheads="1"/>
            </p:cNvSpPr>
            <p:nvPr/>
          </p:nvSpPr>
          <p:spPr bwMode="auto">
            <a:xfrm>
              <a:off x="6253163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8" name="Rectangle 7302"/>
            <p:cNvSpPr>
              <a:spLocks noChangeArrowheads="1"/>
            </p:cNvSpPr>
            <p:nvPr/>
          </p:nvSpPr>
          <p:spPr bwMode="auto">
            <a:xfrm>
              <a:off x="6043613" y="3457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9" name="Rectangle 7304"/>
            <p:cNvSpPr>
              <a:spLocks noChangeArrowheads="1"/>
            </p:cNvSpPr>
            <p:nvPr/>
          </p:nvSpPr>
          <p:spPr bwMode="auto">
            <a:xfrm>
              <a:off x="6043613" y="3457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0" name="Rectangle 7305"/>
            <p:cNvSpPr>
              <a:spLocks noChangeArrowheads="1"/>
            </p:cNvSpPr>
            <p:nvPr/>
          </p:nvSpPr>
          <p:spPr bwMode="auto">
            <a:xfrm>
              <a:off x="6142038" y="33797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1" name="Rectangle 7307"/>
            <p:cNvSpPr>
              <a:spLocks noChangeArrowheads="1"/>
            </p:cNvSpPr>
            <p:nvPr/>
          </p:nvSpPr>
          <p:spPr bwMode="auto">
            <a:xfrm>
              <a:off x="6142038" y="33797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2" name="Rectangle 7308"/>
            <p:cNvSpPr>
              <a:spLocks noChangeArrowheads="1"/>
            </p:cNvSpPr>
            <p:nvPr/>
          </p:nvSpPr>
          <p:spPr bwMode="auto">
            <a:xfrm>
              <a:off x="6477000" y="4117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3" name="Rectangle 7310"/>
            <p:cNvSpPr>
              <a:spLocks noChangeArrowheads="1"/>
            </p:cNvSpPr>
            <p:nvPr/>
          </p:nvSpPr>
          <p:spPr bwMode="auto">
            <a:xfrm>
              <a:off x="6477000" y="4117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4" name="Rectangle 7311"/>
            <p:cNvSpPr>
              <a:spLocks noChangeArrowheads="1"/>
            </p:cNvSpPr>
            <p:nvPr/>
          </p:nvSpPr>
          <p:spPr bwMode="auto">
            <a:xfrm>
              <a:off x="5819775" y="2986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5" name="Rectangle 7313"/>
            <p:cNvSpPr>
              <a:spLocks noChangeArrowheads="1"/>
            </p:cNvSpPr>
            <p:nvPr/>
          </p:nvSpPr>
          <p:spPr bwMode="auto">
            <a:xfrm>
              <a:off x="5819775" y="2986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6" name="Rectangle 7314"/>
            <p:cNvSpPr>
              <a:spLocks noChangeArrowheads="1"/>
            </p:cNvSpPr>
            <p:nvPr/>
          </p:nvSpPr>
          <p:spPr bwMode="auto">
            <a:xfrm>
              <a:off x="5219700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7" name="Rectangle 7316"/>
            <p:cNvSpPr>
              <a:spLocks noChangeArrowheads="1"/>
            </p:cNvSpPr>
            <p:nvPr/>
          </p:nvSpPr>
          <p:spPr bwMode="auto">
            <a:xfrm>
              <a:off x="5219700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8" name="Rectangle 7317"/>
            <p:cNvSpPr>
              <a:spLocks noChangeArrowheads="1"/>
            </p:cNvSpPr>
            <p:nvPr/>
          </p:nvSpPr>
          <p:spPr bwMode="auto">
            <a:xfrm>
              <a:off x="6826250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9" name="Rectangle 7319"/>
            <p:cNvSpPr>
              <a:spLocks noChangeArrowheads="1"/>
            </p:cNvSpPr>
            <p:nvPr/>
          </p:nvSpPr>
          <p:spPr bwMode="auto">
            <a:xfrm>
              <a:off x="6826250" y="44608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0" name="Rectangle 7320"/>
            <p:cNvSpPr>
              <a:spLocks noChangeArrowheads="1"/>
            </p:cNvSpPr>
            <p:nvPr/>
          </p:nvSpPr>
          <p:spPr bwMode="auto">
            <a:xfrm>
              <a:off x="5094288" y="2998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1" name="Rectangle 7322"/>
            <p:cNvSpPr>
              <a:spLocks noChangeArrowheads="1"/>
            </p:cNvSpPr>
            <p:nvPr/>
          </p:nvSpPr>
          <p:spPr bwMode="auto">
            <a:xfrm>
              <a:off x="5094288" y="2998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2" name="Rectangle 7323"/>
            <p:cNvSpPr>
              <a:spLocks noChangeArrowheads="1"/>
            </p:cNvSpPr>
            <p:nvPr/>
          </p:nvSpPr>
          <p:spPr bwMode="auto">
            <a:xfrm>
              <a:off x="4927600" y="3940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3" name="Rectangle 7325"/>
            <p:cNvSpPr>
              <a:spLocks noChangeArrowheads="1"/>
            </p:cNvSpPr>
            <p:nvPr/>
          </p:nvSpPr>
          <p:spPr bwMode="auto">
            <a:xfrm>
              <a:off x="4927600" y="3940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4" name="Rectangle 7326"/>
            <p:cNvSpPr>
              <a:spLocks noChangeArrowheads="1"/>
            </p:cNvSpPr>
            <p:nvPr/>
          </p:nvSpPr>
          <p:spPr bwMode="auto">
            <a:xfrm>
              <a:off x="7453313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5" name="Rectangle 7328"/>
            <p:cNvSpPr>
              <a:spLocks noChangeArrowheads="1"/>
            </p:cNvSpPr>
            <p:nvPr/>
          </p:nvSpPr>
          <p:spPr bwMode="auto">
            <a:xfrm>
              <a:off x="7453313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6" name="Rectangle 7329"/>
            <p:cNvSpPr>
              <a:spLocks noChangeArrowheads="1"/>
            </p:cNvSpPr>
            <p:nvPr/>
          </p:nvSpPr>
          <p:spPr bwMode="auto">
            <a:xfrm>
              <a:off x="5108575" y="33924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7" name="Rectangle 7331"/>
            <p:cNvSpPr>
              <a:spLocks noChangeArrowheads="1"/>
            </p:cNvSpPr>
            <p:nvPr/>
          </p:nvSpPr>
          <p:spPr bwMode="auto">
            <a:xfrm>
              <a:off x="5108575" y="33924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8" name="Rectangle 7332"/>
            <p:cNvSpPr>
              <a:spLocks noChangeArrowheads="1"/>
            </p:cNvSpPr>
            <p:nvPr/>
          </p:nvSpPr>
          <p:spPr bwMode="auto">
            <a:xfrm>
              <a:off x="5889625" y="31511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9" name="Rectangle 7334"/>
            <p:cNvSpPr>
              <a:spLocks noChangeArrowheads="1"/>
            </p:cNvSpPr>
            <p:nvPr/>
          </p:nvSpPr>
          <p:spPr bwMode="auto">
            <a:xfrm>
              <a:off x="5889625" y="31511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0" name="Rectangle 7335"/>
            <p:cNvSpPr>
              <a:spLocks noChangeArrowheads="1"/>
            </p:cNvSpPr>
            <p:nvPr/>
          </p:nvSpPr>
          <p:spPr bwMode="auto">
            <a:xfrm>
              <a:off x="5708650" y="3049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1" name="Rectangle 7337"/>
            <p:cNvSpPr>
              <a:spLocks noChangeArrowheads="1"/>
            </p:cNvSpPr>
            <p:nvPr/>
          </p:nvSpPr>
          <p:spPr bwMode="auto">
            <a:xfrm>
              <a:off x="5708650" y="3049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2" name="Rectangle 7338"/>
            <p:cNvSpPr>
              <a:spLocks noChangeArrowheads="1"/>
            </p:cNvSpPr>
            <p:nvPr/>
          </p:nvSpPr>
          <p:spPr bwMode="auto">
            <a:xfrm>
              <a:off x="5248275" y="2298701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3" name="Rectangle 7340"/>
            <p:cNvSpPr>
              <a:spLocks noChangeArrowheads="1"/>
            </p:cNvSpPr>
            <p:nvPr/>
          </p:nvSpPr>
          <p:spPr bwMode="auto">
            <a:xfrm>
              <a:off x="5248275" y="2298701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4" name="Rectangle 7341"/>
            <p:cNvSpPr>
              <a:spLocks noChangeArrowheads="1"/>
            </p:cNvSpPr>
            <p:nvPr/>
          </p:nvSpPr>
          <p:spPr bwMode="auto">
            <a:xfrm>
              <a:off x="5373688" y="2846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5" name="Rectangle 7343"/>
            <p:cNvSpPr>
              <a:spLocks noChangeArrowheads="1"/>
            </p:cNvSpPr>
            <p:nvPr/>
          </p:nvSpPr>
          <p:spPr bwMode="auto">
            <a:xfrm>
              <a:off x="5373688" y="2846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6" name="Rectangle 7344"/>
            <p:cNvSpPr>
              <a:spLocks noChangeArrowheads="1"/>
            </p:cNvSpPr>
            <p:nvPr/>
          </p:nvSpPr>
          <p:spPr bwMode="auto">
            <a:xfrm>
              <a:off x="5332413" y="2630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7" name="Rectangle 7346"/>
            <p:cNvSpPr>
              <a:spLocks noChangeArrowheads="1"/>
            </p:cNvSpPr>
            <p:nvPr/>
          </p:nvSpPr>
          <p:spPr bwMode="auto">
            <a:xfrm>
              <a:off x="5332413" y="2630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8" name="Rectangle 7347"/>
            <p:cNvSpPr>
              <a:spLocks noChangeArrowheads="1"/>
            </p:cNvSpPr>
            <p:nvPr/>
          </p:nvSpPr>
          <p:spPr bwMode="auto">
            <a:xfrm>
              <a:off x="5402263" y="3036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9" name="Rectangle 7349"/>
            <p:cNvSpPr>
              <a:spLocks noChangeArrowheads="1"/>
            </p:cNvSpPr>
            <p:nvPr/>
          </p:nvSpPr>
          <p:spPr bwMode="auto">
            <a:xfrm>
              <a:off x="5402263" y="3036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0" name="Rectangle 7350"/>
            <p:cNvSpPr>
              <a:spLocks noChangeArrowheads="1"/>
            </p:cNvSpPr>
            <p:nvPr/>
          </p:nvSpPr>
          <p:spPr bwMode="auto">
            <a:xfrm>
              <a:off x="5359400" y="2757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1" name="Rectangle 7352"/>
            <p:cNvSpPr>
              <a:spLocks noChangeArrowheads="1"/>
            </p:cNvSpPr>
            <p:nvPr/>
          </p:nvSpPr>
          <p:spPr bwMode="auto">
            <a:xfrm>
              <a:off x="5359400" y="2757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2" name="Rectangle 7353"/>
            <p:cNvSpPr>
              <a:spLocks noChangeArrowheads="1"/>
            </p:cNvSpPr>
            <p:nvPr/>
          </p:nvSpPr>
          <p:spPr bwMode="auto">
            <a:xfrm>
              <a:off x="5359400" y="2655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3" name="Rectangle 7355"/>
            <p:cNvSpPr>
              <a:spLocks noChangeArrowheads="1"/>
            </p:cNvSpPr>
            <p:nvPr/>
          </p:nvSpPr>
          <p:spPr bwMode="auto">
            <a:xfrm>
              <a:off x="5359400" y="2655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4" name="Rectangle 7356"/>
            <p:cNvSpPr>
              <a:spLocks noChangeArrowheads="1"/>
            </p:cNvSpPr>
            <p:nvPr/>
          </p:nvSpPr>
          <p:spPr bwMode="auto">
            <a:xfrm>
              <a:off x="5414963" y="2808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5" name="Rectangle 7358"/>
            <p:cNvSpPr>
              <a:spLocks noChangeArrowheads="1"/>
            </p:cNvSpPr>
            <p:nvPr/>
          </p:nvSpPr>
          <p:spPr bwMode="auto">
            <a:xfrm>
              <a:off x="5414963" y="2808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6" name="Rectangle 7359"/>
            <p:cNvSpPr>
              <a:spLocks noChangeArrowheads="1"/>
            </p:cNvSpPr>
            <p:nvPr/>
          </p:nvSpPr>
          <p:spPr bwMode="auto">
            <a:xfrm>
              <a:off x="5513388" y="2897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7" name="Rectangle 7361"/>
            <p:cNvSpPr>
              <a:spLocks noChangeArrowheads="1"/>
            </p:cNvSpPr>
            <p:nvPr/>
          </p:nvSpPr>
          <p:spPr bwMode="auto">
            <a:xfrm>
              <a:off x="5513388" y="2897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8" name="Rectangle 7362"/>
            <p:cNvSpPr>
              <a:spLocks noChangeArrowheads="1"/>
            </p:cNvSpPr>
            <p:nvPr/>
          </p:nvSpPr>
          <p:spPr bwMode="auto">
            <a:xfrm>
              <a:off x="5137150" y="18669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9" name="Rectangle 7364"/>
            <p:cNvSpPr>
              <a:spLocks noChangeArrowheads="1"/>
            </p:cNvSpPr>
            <p:nvPr/>
          </p:nvSpPr>
          <p:spPr bwMode="auto">
            <a:xfrm>
              <a:off x="5137150" y="18669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0" name="Rectangle 7365"/>
            <p:cNvSpPr>
              <a:spLocks noChangeArrowheads="1"/>
            </p:cNvSpPr>
            <p:nvPr/>
          </p:nvSpPr>
          <p:spPr bwMode="auto">
            <a:xfrm>
              <a:off x="5192713" y="20701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1" name="Rectangle 7367"/>
            <p:cNvSpPr>
              <a:spLocks noChangeArrowheads="1"/>
            </p:cNvSpPr>
            <p:nvPr/>
          </p:nvSpPr>
          <p:spPr bwMode="auto">
            <a:xfrm>
              <a:off x="5192713" y="2070101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2" name="Rectangle 7368"/>
            <p:cNvSpPr>
              <a:spLocks noChangeArrowheads="1"/>
            </p:cNvSpPr>
            <p:nvPr/>
          </p:nvSpPr>
          <p:spPr bwMode="auto">
            <a:xfrm>
              <a:off x="5694363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3" name="Rectangle 7370"/>
            <p:cNvSpPr>
              <a:spLocks noChangeArrowheads="1"/>
            </p:cNvSpPr>
            <p:nvPr/>
          </p:nvSpPr>
          <p:spPr bwMode="auto">
            <a:xfrm>
              <a:off x="5694363" y="33670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4" name="Rectangle 7371"/>
            <p:cNvSpPr>
              <a:spLocks noChangeArrowheads="1"/>
            </p:cNvSpPr>
            <p:nvPr/>
          </p:nvSpPr>
          <p:spPr bwMode="auto">
            <a:xfrm>
              <a:off x="5722938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5" name="Rectangle 7373"/>
            <p:cNvSpPr>
              <a:spLocks noChangeArrowheads="1"/>
            </p:cNvSpPr>
            <p:nvPr/>
          </p:nvSpPr>
          <p:spPr bwMode="auto">
            <a:xfrm>
              <a:off x="5722938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6" name="Rectangle 7374"/>
            <p:cNvSpPr>
              <a:spLocks noChangeArrowheads="1"/>
            </p:cNvSpPr>
            <p:nvPr/>
          </p:nvSpPr>
          <p:spPr bwMode="auto">
            <a:xfrm>
              <a:off x="5484813" y="2668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7" name="Rectangle 7376"/>
            <p:cNvSpPr>
              <a:spLocks noChangeArrowheads="1"/>
            </p:cNvSpPr>
            <p:nvPr/>
          </p:nvSpPr>
          <p:spPr bwMode="auto">
            <a:xfrm>
              <a:off x="5484813" y="2668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8" name="Rectangle 7377"/>
            <p:cNvSpPr>
              <a:spLocks noChangeArrowheads="1"/>
            </p:cNvSpPr>
            <p:nvPr/>
          </p:nvSpPr>
          <p:spPr bwMode="auto">
            <a:xfrm>
              <a:off x="5443538" y="2808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9" name="Rectangle 7379"/>
            <p:cNvSpPr>
              <a:spLocks noChangeArrowheads="1"/>
            </p:cNvSpPr>
            <p:nvPr/>
          </p:nvSpPr>
          <p:spPr bwMode="auto">
            <a:xfrm>
              <a:off x="5443538" y="2808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0" name="Rectangle 7380"/>
            <p:cNvSpPr>
              <a:spLocks noChangeArrowheads="1"/>
            </p:cNvSpPr>
            <p:nvPr/>
          </p:nvSpPr>
          <p:spPr bwMode="auto">
            <a:xfrm>
              <a:off x="5443538" y="2732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1" name="Rectangle 7382"/>
            <p:cNvSpPr>
              <a:spLocks noChangeArrowheads="1"/>
            </p:cNvSpPr>
            <p:nvPr/>
          </p:nvSpPr>
          <p:spPr bwMode="auto">
            <a:xfrm>
              <a:off x="5443538" y="2732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2" name="Rectangle 7383"/>
            <p:cNvSpPr>
              <a:spLocks noChangeArrowheads="1"/>
            </p:cNvSpPr>
            <p:nvPr/>
          </p:nvSpPr>
          <p:spPr bwMode="auto">
            <a:xfrm>
              <a:off x="5484813" y="2795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3" name="Rectangle 7385"/>
            <p:cNvSpPr>
              <a:spLocks noChangeArrowheads="1"/>
            </p:cNvSpPr>
            <p:nvPr/>
          </p:nvSpPr>
          <p:spPr bwMode="auto">
            <a:xfrm>
              <a:off x="5484813" y="2795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4" name="Rectangle 7386"/>
            <p:cNvSpPr>
              <a:spLocks noChangeArrowheads="1"/>
            </p:cNvSpPr>
            <p:nvPr/>
          </p:nvSpPr>
          <p:spPr bwMode="auto">
            <a:xfrm>
              <a:off x="5499100" y="2846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5" name="Rectangle 7388"/>
            <p:cNvSpPr>
              <a:spLocks noChangeArrowheads="1"/>
            </p:cNvSpPr>
            <p:nvPr/>
          </p:nvSpPr>
          <p:spPr bwMode="auto">
            <a:xfrm>
              <a:off x="5499100" y="2846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6" name="Rectangle 7389"/>
            <p:cNvSpPr>
              <a:spLocks noChangeArrowheads="1"/>
            </p:cNvSpPr>
            <p:nvPr/>
          </p:nvSpPr>
          <p:spPr bwMode="auto">
            <a:xfrm>
              <a:off x="5414963" y="2617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7" name="Rectangle 7391"/>
            <p:cNvSpPr>
              <a:spLocks noChangeArrowheads="1"/>
            </p:cNvSpPr>
            <p:nvPr/>
          </p:nvSpPr>
          <p:spPr bwMode="auto">
            <a:xfrm>
              <a:off x="5414963" y="2617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8" name="Rectangle 7392"/>
            <p:cNvSpPr>
              <a:spLocks noChangeArrowheads="1"/>
            </p:cNvSpPr>
            <p:nvPr/>
          </p:nvSpPr>
          <p:spPr bwMode="auto">
            <a:xfrm>
              <a:off x="6057900" y="3711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9" name="Rectangle 7394"/>
            <p:cNvSpPr>
              <a:spLocks noChangeArrowheads="1"/>
            </p:cNvSpPr>
            <p:nvPr/>
          </p:nvSpPr>
          <p:spPr bwMode="auto">
            <a:xfrm>
              <a:off x="6057900" y="3711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0" name="Rectangle 7395"/>
            <p:cNvSpPr>
              <a:spLocks noChangeArrowheads="1"/>
            </p:cNvSpPr>
            <p:nvPr/>
          </p:nvSpPr>
          <p:spPr bwMode="auto">
            <a:xfrm>
              <a:off x="6183313" y="3775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1" name="Rectangle 7397"/>
            <p:cNvSpPr>
              <a:spLocks noChangeArrowheads="1"/>
            </p:cNvSpPr>
            <p:nvPr/>
          </p:nvSpPr>
          <p:spPr bwMode="auto">
            <a:xfrm>
              <a:off x="6183313" y="3775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2" name="Rectangle 7398"/>
            <p:cNvSpPr>
              <a:spLocks noChangeArrowheads="1"/>
            </p:cNvSpPr>
            <p:nvPr/>
          </p:nvSpPr>
          <p:spPr bwMode="auto">
            <a:xfrm>
              <a:off x="6267450" y="3762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3" name="Rectangle 7400"/>
            <p:cNvSpPr>
              <a:spLocks noChangeArrowheads="1"/>
            </p:cNvSpPr>
            <p:nvPr/>
          </p:nvSpPr>
          <p:spPr bwMode="auto">
            <a:xfrm>
              <a:off x="6267450" y="3762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4" name="Rectangle 7401"/>
            <p:cNvSpPr>
              <a:spLocks noChangeArrowheads="1"/>
            </p:cNvSpPr>
            <p:nvPr/>
          </p:nvSpPr>
          <p:spPr bwMode="auto">
            <a:xfrm>
              <a:off x="6197600" y="3711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5" name="Rectangle 7403"/>
            <p:cNvSpPr>
              <a:spLocks noChangeArrowheads="1"/>
            </p:cNvSpPr>
            <p:nvPr/>
          </p:nvSpPr>
          <p:spPr bwMode="auto">
            <a:xfrm>
              <a:off x="6197600" y="37115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6" name="Rectangle 7404"/>
            <p:cNvSpPr>
              <a:spLocks noChangeArrowheads="1"/>
            </p:cNvSpPr>
            <p:nvPr/>
          </p:nvSpPr>
          <p:spPr bwMode="auto">
            <a:xfrm>
              <a:off x="6211888" y="3736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7" name="Rectangle 7406"/>
            <p:cNvSpPr>
              <a:spLocks noChangeArrowheads="1"/>
            </p:cNvSpPr>
            <p:nvPr/>
          </p:nvSpPr>
          <p:spPr bwMode="auto">
            <a:xfrm>
              <a:off x="6211888" y="37369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8" name="Rectangle 7407"/>
            <p:cNvSpPr>
              <a:spLocks noChangeArrowheads="1"/>
            </p:cNvSpPr>
            <p:nvPr/>
          </p:nvSpPr>
          <p:spPr bwMode="auto">
            <a:xfrm>
              <a:off x="5108575" y="3087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9" name="Rectangle 7409"/>
            <p:cNvSpPr>
              <a:spLocks noChangeArrowheads="1"/>
            </p:cNvSpPr>
            <p:nvPr/>
          </p:nvSpPr>
          <p:spPr bwMode="auto">
            <a:xfrm>
              <a:off x="5108575" y="3087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0" name="Rectangle 7410"/>
            <p:cNvSpPr>
              <a:spLocks noChangeArrowheads="1"/>
            </p:cNvSpPr>
            <p:nvPr/>
          </p:nvSpPr>
          <p:spPr bwMode="auto">
            <a:xfrm>
              <a:off x="5149850" y="3113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1" name="Rectangle 7412"/>
            <p:cNvSpPr>
              <a:spLocks noChangeArrowheads="1"/>
            </p:cNvSpPr>
            <p:nvPr/>
          </p:nvSpPr>
          <p:spPr bwMode="auto">
            <a:xfrm>
              <a:off x="5149850" y="3113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2" name="Rectangle 7413"/>
            <p:cNvSpPr>
              <a:spLocks noChangeArrowheads="1"/>
            </p:cNvSpPr>
            <p:nvPr/>
          </p:nvSpPr>
          <p:spPr bwMode="auto">
            <a:xfrm>
              <a:off x="5067300" y="3049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3" name="Rectangle 7415"/>
            <p:cNvSpPr>
              <a:spLocks noChangeArrowheads="1"/>
            </p:cNvSpPr>
            <p:nvPr/>
          </p:nvSpPr>
          <p:spPr bwMode="auto">
            <a:xfrm>
              <a:off x="5067300" y="3049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4" name="Rectangle 7416"/>
            <p:cNvSpPr>
              <a:spLocks noChangeArrowheads="1"/>
            </p:cNvSpPr>
            <p:nvPr/>
          </p:nvSpPr>
          <p:spPr bwMode="auto">
            <a:xfrm>
              <a:off x="5219700" y="3176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5" name="Rectangle 7418"/>
            <p:cNvSpPr>
              <a:spLocks noChangeArrowheads="1"/>
            </p:cNvSpPr>
            <p:nvPr/>
          </p:nvSpPr>
          <p:spPr bwMode="auto">
            <a:xfrm>
              <a:off x="5219700" y="3176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6" name="Rectangle 7419"/>
            <p:cNvSpPr>
              <a:spLocks noChangeArrowheads="1"/>
            </p:cNvSpPr>
            <p:nvPr/>
          </p:nvSpPr>
          <p:spPr bwMode="auto">
            <a:xfrm>
              <a:off x="5359400" y="3711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7" name="Rectangle 7421"/>
            <p:cNvSpPr>
              <a:spLocks noChangeArrowheads="1"/>
            </p:cNvSpPr>
            <p:nvPr/>
          </p:nvSpPr>
          <p:spPr bwMode="auto">
            <a:xfrm>
              <a:off x="5359400" y="37115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8" name="Rectangle 7422"/>
            <p:cNvSpPr>
              <a:spLocks noChangeArrowheads="1"/>
            </p:cNvSpPr>
            <p:nvPr/>
          </p:nvSpPr>
          <p:spPr bwMode="auto">
            <a:xfrm>
              <a:off x="5205413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9" name="Rectangle 7424"/>
            <p:cNvSpPr>
              <a:spLocks noChangeArrowheads="1"/>
            </p:cNvSpPr>
            <p:nvPr/>
          </p:nvSpPr>
          <p:spPr bwMode="auto">
            <a:xfrm>
              <a:off x="5205413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0" name="Rectangle 7425"/>
            <p:cNvSpPr>
              <a:spLocks noChangeArrowheads="1"/>
            </p:cNvSpPr>
            <p:nvPr/>
          </p:nvSpPr>
          <p:spPr bwMode="auto">
            <a:xfrm>
              <a:off x="5792788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1" name="Rectangle 7427"/>
            <p:cNvSpPr>
              <a:spLocks noChangeArrowheads="1"/>
            </p:cNvSpPr>
            <p:nvPr/>
          </p:nvSpPr>
          <p:spPr bwMode="auto">
            <a:xfrm>
              <a:off x="5792788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2" name="Rectangle 7428"/>
            <p:cNvSpPr>
              <a:spLocks noChangeArrowheads="1"/>
            </p:cNvSpPr>
            <p:nvPr/>
          </p:nvSpPr>
          <p:spPr bwMode="auto">
            <a:xfrm>
              <a:off x="5819775" y="3660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3" name="Rectangle 7430"/>
            <p:cNvSpPr>
              <a:spLocks noChangeArrowheads="1"/>
            </p:cNvSpPr>
            <p:nvPr/>
          </p:nvSpPr>
          <p:spPr bwMode="auto">
            <a:xfrm>
              <a:off x="5819775" y="3660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4" name="Rectangle 7431"/>
            <p:cNvSpPr>
              <a:spLocks noChangeArrowheads="1"/>
            </p:cNvSpPr>
            <p:nvPr/>
          </p:nvSpPr>
          <p:spPr bwMode="auto">
            <a:xfrm>
              <a:off x="5889625" y="3889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5" name="Rectangle 7433"/>
            <p:cNvSpPr>
              <a:spLocks noChangeArrowheads="1"/>
            </p:cNvSpPr>
            <p:nvPr/>
          </p:nvSpPr>
          <p:spPr bwMode="auto">
            <a:xfrm>
              <a:off x="5889625" y="3889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6" name="Rectangle 7434"/>
            <p:cNvSpPr>
              <a:spLocks noChangeArrowheads="1"/>
            </p:cNvSpPr>
            <p:nvPr/>
          </p:nvSpPr>
          <p:spPr bwMode="auto">
            <a:xfrm>
              <a:off x="5848350" y="3762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7" name="Rectangle 7436"/>
            <p:cNvSpPr>
              <a:spLocks noChangeArrowheads="1"/>
            </p:cNvSpPr>
            <p:nvPr/>
          </p:nvSpPr>
          <p:spPr bwMode="auto">
            <a:xfrm>
              <a:off x="5848350" y="3762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8" name="Rectangle 7437"/>
            <p:cNvSpPr>
              <a:spLocks noChangeArrowheads="1"/>
            </p:cNvSpPr>
            <p:nvPr/>
          </p:nvSpPr>
          <p:spPr bwMode="auto">
            <a:xfrm>
              <a:off x="5862638" y="3660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9" name="Rectangle 7439"/>
            <p:cNvSpPr>
              <a:spLocks noChangeArrowheads="1"/>
            </p:cNvSpPr>
            <p:nvPr/>
          </p:nvSpPr>
          <p:spPr bwMode="auto">
            <a:xfrm>
              <a:off x="5862638" y="36607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0" name="Rectangle 7440"/>
            <p:cNvSpPr>
              <a:spLocks noChangeArrowheads="1"/>
            </p:cNvSpPr>
            <p:nvPr/>
          </p:nvSpPr>
          <p:spPr bwMode="auto">
            <a:xfrm>
              <a:off x="4870450" y="3990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1" name="Rectangle 7442"/>
            <p:cNvSpPr>
              <a:spLocks noChangeArrowheads="1"/>
            </p:cNvSpPr>
            <p:nvPr/>
          </p:nvSpPr>
          <p:spPr bwMode="auto">
            <a:xfrm>
              <a:off x="4870450" y="39909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2" name="Rectangle 7443"/>
            <p:cNvSpPr>
              <a:spLocks noChangeArrowheads="1"/>
            </p:cNvSpPr>
            <p:nvPr/>
          </p:nvSpPr>
          <p:spPr bwMode="auto">
            <a:xfrm>
              <a:off x="5749925" y="3902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3" name="Rectangle 7445"/>
            <p:cNvSpPr>
              <a:spLocks noChangeArrowheads="1"/>
            </p:cNvSpPr>
            <p:nvPr/>
          </p:nvSpPr>
          <p:spPr bwMode="auto">
            <a:xfrm>
              <a:off x="5749925" y="3902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4" name="Rectangle 7446"/>
            <p:cNvSpPr>
              <a:spLocks noChangeArrowheads="1"/>
            </p:cNvSpPr>
            <p:nvPr/>
          </p:nvSpPr>
          <p:spPr bwMode="auto">
            <a:xfrm>
              <a:off x="4884738" y="3521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5" name="Rectangle 7448"/>
            <p:cNvSpPr>
              <a:spLocks noChangeArrowheads="1"/>
            </p:cNvSpPr>
            <p:nvPr/>
          </p:nvSpPr>
          <p:spPr bwMode="auto">
            <a:xfrm>
              <a:off x="4884738" y="35210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6" name="Rectangle 7449"/>
            <p:cNvSpPr>
              <a:spLocks noChangeArrowheads="1"/>
            </p:cNvSpPr>
            <p:nvPr/>
          </p:nvSpPr>
          <p:spPr bwMode="auto">
            <a:xfrm>
              <a:off x="6029325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7" name="Rectangle 7451"/>
            <p:cNvSpPr>
              <a:spLocks noChangeArrowheads="1"/>
            </p:cNvSpPr>
            <p:nvPr/>
          </p:nvSpPr>
          <p:spPr bwMode="auto">
            <a:xfrm>
              <a:off x="6029325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8" name="Rectangle 7452"/>
            <p:cNvSpPr>
              <a:spLocks noChangeArrowheads="1"/>
            </p:cNvSpPr>
            <p:nvPr/>
          </p:nvSpPr>
          <p:spPr bwMode="auto">
            <a:xfrm>
              <a:off x="6029325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9" name="Rectangle 7454"/>
            <p:cNvSpPr>
              <a:spLocks noChangeArrowheads="1"/>
            </p:cNvSpPr>
            <p:nvPr/>
          </p:nvSpPr>
          <p:spPr bwMode="auto">
            <a:xfrm>
              <a:off x="6029325" y="33924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0" name="Rectangle 7455"/>
            <p:cNvSpPr>
              <a:spLocks noChangeArrowheads="1"/>
            </p:cNvSpPr>
            <p:nvPr/>
          </p:nvSpPr>
          <p:spPr bwMode="auto">
            <a:xfrm>
              <a:off x="6238875" y="33797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1" name="Rectangle 7457"/>
            <p:cNvSpPr>
              <a:spLocks noChangeArrowheads="1"/>
            </p:cNvSpPr>
            <p:nvPr/>
          </p:nvSpPr>
          <p:spPr bwMode="auto">
            <a:xfrm>
              <a:off x="6238875" y="33797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2" name="Rectangle 7458"/>
            <p:cNvSpPr>
              <a:spLocks noChangeArrowheads="1"/>
            </p:cNvSpPr>
            <p:nvPr/>
          </p:nvSpPr>
          <p:spPr bwMode="auto">
            <a:xfrm>
              <a:off x="6253163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3" name="Rectangle 7460"/>
            <p:cNvSpPr>
              <a:spLocks noChangeArrowheads="1"/>
            </p:cNvSpPr>
            <p:nvPr/>
          </p:nvSpPr>
          <p:spPr bwMode="auto">
            <a:xfrm>
              <a:off x="6253163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4" name="Rectangle 7461"/>
            <p:cNvSpPr>
              <a:spLocks noChangeArrowheads="1"/>
            </p:cNvSpPr>
            <p:nvPr/>
          </p:nvSpPr>
          <p:spPr bwMode="auto">
            <a:xfrm>
              <a:off x="5164138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5" name="Rectangle 7463"/>
            <p:cNvSpPr>
              <a:spLocks noChangeArrowheads="1"/>
            </p:cNvSpPr>
            <p:nvPr/>
          </p:nvSpPr>
          <p:spPr bwMode="auto">
            <a:xfrm>
              <a:off x="5164138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6" name="Rectangle 7464"/>
            <p:cNvSpPr>
              <a:spLocks noChangeArrowheads="1"/>
            </p:cNvSpPr>
            <p:nvPr/>
          </p:nvSpPr>
          <p:spPr bwMode="auto">
            <a:xfrm>
              <a:off x="52339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7" name="Rectangle 7466"/>
            <p:cNvSpPr>
              <a:spLocks noChangeArrowheads="1"/>
            </p:cNvSpPr>
            <p:nvPr/>
          </p:nvSpPr>
          <p:spPr bwMode="auto">
            <a:xfrm>
              <a:off x="52339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8" name="Rectangle 7467"/>
            <p:cNvSpPr>
              <a:spLocks noChangeArrowheads="1"/>
            </p:cNvSpPr>
            <p:nvPr/>
          </p:nvSpPr>
          <p:spPr bwMode="auto">
            <a:xfrm>
              <a:off x="5513388" y="3138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9" name="Rectangle 7469"/>
            <p:cNvSpPr>
              <a:spLocks noChangeArrowheads="1"/>
            </p:cNvSpPr>
            <p:nvPr/>
          </p:nvSpPr>
          <p:spPr bwMode="auto">
            <a:xfrm>
              <a:off x="5513388" y="3138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0" name="Rectangle 7470"/>
            <p:cNvSpPr>
              <a:spLocks noChangeArrowheads="1"/>
            </p:cNvSpPr>
            <p:nvPr/>
          </p:nvSpPr>
          <p:spPr bwMode="auto">
            <a:xfrm>
              <a:off x="5513388" y="3201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1" name="Rectangle 7472"/>
            <p:cNvSpPr>
              <a:spLocks noChangeArrowheads="1"/>
            </p:cNvSpPr>
            <p:nvPr/>
          </p:nvSpPr>
          <p:spPr bwMode="auto">
            <a:xfrm>
              <a:off x="5513388" y="3201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2" name="Rectangle 7473"/>
            <p:cNvSpPr>
              <a:spLocks noChangeArrowheads="1"/>
            </p:cNvSpPr>
            <p:nvPr/>
          </p:nvSpPr>
          <p:spPr bwMode="auto">
            <a:xfrm>
              <a:off x="5472113" y="3176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3" name="Rectangle 7475"/>
            <p:cNvSpPr>
              <a:spLocks noChangeArrowheads="1"/>
            </p:cNvSpPr>
            <p:nvPr/>
          </p:nvSpPr>
          <p:spPr bwMode="auto">
            <a:xfrm>
              <a:off x="5472113" y="3176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4" name="Rectangle 7476"/>
            <p:cNvSpPr>
              <a:spLocks noChangeArrowheads="1"/>
            </p:cNvSpPr>
            <p:nvPr/>
          </p:nvSpPr>
          <p:spPr bwMode="auto">
            <a:xfrm>
              <a:off x="5402263" y="3062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5" name="Rectangle 7478"/>
            <p:cNvSpPr>
              <a:spLocks noChangeArrowheads="1"/>
            </p:cNvSpPr>
            <p:nvPr/>
          </p:nvSpPr>
          <p:spPr bwMode="auto">
            <a:xfrm>
              <a:off x="5402263" y="3062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6" name="Rectangle 7479"/>
            <p:cNvSpPr>
              <a:spLocks noChangeArrowheads="1"/>
            </p:cNvSpPr>
            <p:nvPr/>
          </p:nvSpPr>
          <p:spPr bwMode="auto">
            <a:xfrm>
              <a:off x="5513388" y="3201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7" name="Rectangle 7481"/>
            <p:cNvSpPr>
              <a:spLocks noChangeArrowheads="1"/>
            </p:cNvSpPr>
            <p:nvPr/>
          </p:nvSpPr>
          <p:spPr bwMode="auto">
            <a:xfrm>
              <a:off x="5513388" y="3201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8" name="Rectangle 7482"/>
            <p:cNvSpPr>
              <a:spLocks noChangeArrowheads="1"/>
            </p:cNvSpPr>
            <p:nvPr/>
          </p:nvSpPr>
          <p:spPr bwMode="auto">
            <a:xfrm>
              <a:off x="5499100" y="3189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9" name="Rectangle 7484"/>
            <p:cNvSpPr>
              <a:spLocks noChangeArrowheads="1"/>
            </p:cNvSpPr>
            <p:nvPr/>
          </p:nvSpPr>
          <p:spPr bwMode="auto">
            <a:xfrm>
              <a:off x="5499100" y="3189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0" name="Rectangle 7485"/>
            <p:cNvSpPr>
              <a:spLocks noChangeArrowheads="1"/>
            </p:cNvSpPr>
            <p:nvPr/>
          </p:nvSpPr>
          <p:spPr bwMode="auto">
            <a:xfrm>
              <a:off x="5484813" y="3163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1" name="Rectangle 7487"/>
            <p:cNvSpPr>
              <a:spLocks noChangeArrowheads="1"/>
            </p:cNvSpPr>
            <p:nvPr/>
          </p:nvSpPr>
          <p:spPr bwMode="auto">
            <a:xfrm>
              <a:off x="5484813" y="3163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2" name="Rectangle 7488"/>
            <p:cNvSpPr>
              <a:spLocks noChangeArrowheads="1"/>
            </p:cNvSpPr>
            <p:nvPr/>
          </p:nvSpPr>
          <p:spPr bwMode="auto">
            <a:xfrm>
              <a:off x="5513388" y="3138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3" name="Rectangle 7490"/>
            <p:cNvSpPr>
              <a:spLocks noChangeArrowheads="1"/>
            </p:cNvSpPr>
            <p:nvPr/>
          </p:nvSpPr>
          <p:spPr bwMode="auto">
            <a:xfrm>
              <a:off x="5513388" y="3138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4" name="Rectangle 7491"/>
            <p:cNvSpPr>
              <a:spLocks noChangeArrowheads="1"/>
            </p:cNvSpPr>
            <p:nvPr/>
          </p:nvSpPr>
          <p:spPr bwMode="auto">
            <a:xfrm>
              <a:off x="5387975" y="3227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5" name="Rectangle 7493"/>
            <p:cNvSpPr>
              <a:spLocks noChangeArrowheads="1"/>
            </p:cNvSpPr>
            <p:nvPr/>
          </p:nvSpPr>
          <p:spPr bwMode="auto">
            <a:xfrm>
              <a:off x="5387975" y="3227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6" name="Rectangle 7494"/>
            <p:cNvSpPr>
              <a:spLocks noChangeArrowheads="1"/>
            </p:cNvSpPr>
            <p:nvPr/>
          </p:nvSpPr>
          <p:spPr bwMode="auto">
            <a:xfrm>
              <a:off x="5527675" y="3176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7" name="Rectangle 7497"/>
            <p:cNvSpPr>
              <a:spLocks noChangeArrowheads="1"/>
            </p:cNvSpPr>
            <p:nvPr/>
          </p:nvSpPr>
          <p:spPr bwMode="auto">
            <a:xfrm>
              <a:off x="5527675" y="31765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8" name="Rectangle 7498"/>
            <p:cNvSpPr>
              <a:spLocks noChangeArrowheads="1"/>
            </p:cNvSpPr>
            <p:nvPr/>
          </p:nvSpPr>
          <p:spPr bwMode="auto">
            <a:xfrm>
              <a:off x="5568950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9" name="Rectangle 7500"/>
            <p:cNvSpPr>
              <a:spLocks noChangeArrowheads="1"/>
            </p:cNvSpPr>
            <p:nvPr/>
          </p:nvSpPr>
          <p:spPr bwMode="auto">
            <a:xfrm>
              <a:off x="5568950" y="3201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0" name="Rectangle 7501"/>
            <p:cNvSpPr>
              <a:spLocks noChangeArrowheads="1"/>
            </p:cNvSpPr>
            <p:nvPr/>
          </p:nvSpPr>
          <p:spPr bwMode="auto">
            <a:xfrm>
              <a:off x="5472113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1" name="Rectangle 7503"/>
            <p:cNvSpPr>
              <a:spLocks noChangeArrowheads="1"/>
            </p:cNvSpPr>
            <p:nvPr/>
          </p:nvSpPr>
          <p:spPr bwMode="auto">
            <a:xfrm>
              <a:off x="5472113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2" name="Rectangle 7504"/>
            <p:cNvSpPr>
              <a:spLocks noChangeArrowheads="1"/>
            </p:cNvSpPr>
            <p:nvPr/>
          </p:nvSpPr>
          <p:spPr bwMode="auto">
            <a:xfrm>
              <a:off x="5402263" y="2960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3" name="Rectangle 7506"/>
            <p:cNvSpPr>
              <a:spLocks noChangeArrowheads="1"/>
            </p:cNvSpPr>
            <p:nvPr/>
          </p:nvSpPr>
          <p:spPr bwMode="auto">
            <a:xfrm>
              <a:off x="5402263" y="2960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4" name="Rectangle 7507"/>
            <p:cNvSpPr>
              <a:spLocks noChangeArrowheads="1"/>
            </p:cNvSpPr>
            <p:nvPr/>
          </p:nvSpPr>
          <p:spPr bwMode="auto">
            <a:xfrm>
              <a:off x="5737225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5" name="Rectangle 7509"/>
            <p:cNvSpPr>
              <a:spLocks noChangeArrowheads="1"/>
            </p:cNvSpPr>
            <p:nvPr/>
          </p:nvSpPr>
          <p:spPr bwMode="auto">
            <a:xfrm>
              <a:off x="5737225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6" name="Rectangle 7510"/>
            <p:cNvSpPr>
              <a:spLocks noChangeArrowheads="1"/>
            </p:cNvSpPr>
            <p:nvPr/>
          </p:nvSpPr>
          <p:spPr bwMode="auto">
            <a:xfrm>
              <a:off x="5402263" y="35464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7" name="Rectangle 7512"/>
            <p:cNvSpPr>
              <a:spLocks noChangeArrowheads="1"/>
            </p:cNvSpPr>
            <p:nvPr/>
          </p:nvSpPr>
          <p:spPr bwMode="auto">
            <a:xfrm>
              <a:off x="5402263" y="35464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8" name="Rectangle 7513"/>
            <p:cNvSpPr>
              <a:spLocks noChangeArrowheads="1"/>
            </p:cNvSpPr>
            <p:nvPr/>
          </p:nvSpPr>
          <p:spPr bwMode="auto">
            <a:xfrm>
              <a:off x="5737225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9" name="Rectangle 7515"/>
            <p:cNvSpPr>
              <a:spLocks noChangeArrowheads="1"/>
            </p:cNvSpPr>
            <p:nvPr/>
          </p:nvSpPr>
          <p:spPr bwMode="auto">
            <a:xfrm>
              <a:off x="5737225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0" name="Rectangle 7516"/>
            <p:cNvSpPr>
              <a:spLocks noChangeArrowheads="1"/>
            </p:cNvSpPr>
            <p:nvPr/>
          </p:nvSpPr>
          <p:spPr bwMode="auto">
            <a:xfrm>
              <a:off x="5583238" y="3597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1" name="Rectangle 7518"/>
            <p:cNvSpPr>
              <a:spLocks noChangeArrowheads="1"/>
            </p:cNvSpPr>
            <p:nvPr/>
          </p:nvSpPr>
          <p:spPr bwMode="auto">
            <a:xfrm>
              <a:off x="5583238" y="3597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2" name="Rectangle 7519"/>
            <p:cNvSpPr>
              <a:spLocks noChangeArrowheads="1"/>
            </p:cNvSpPr>
            <p:nvPr/>
          </p:nvSpPr>
          <p:spPr bwMode="auto">
            <a:xfrm>
              <a:off x="5653088" y="3622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3" name="Rectangle 7521"/>
            <p:cNvSpPr>
              <a:spLocks noChangeArrowheads="1"/>
            </p:cNvSpPr>
            <p:nvPr/>
          </p:nvSpPr>
          <p:spPr bwMode="auto">
            <a:xfrm>
              <a:off x="5653088" y="36226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4" name="Rectangle 7522"/>
            <p:cNvSpPr>
              <a:spLocks noChangeArrowheads="1"/>
            </p:cNvSpPr>
            <p:nvPr/>
          </p:nvSpPr>
          <p:spPr bwMode="auto">
            <a:xfrm>
              <a:off x="5694363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5" name="Rectangle 7524"/>
            <p:cNvSpPr>
              <a:spLocks noChangeArrowheads="1"/>
            </p:cNvSpPr>
            <p:nvPr/>
          </p:nvSpPr>
          <p:spPr bwMode="auto">
            <a:xfrm>
              <a:off x="5694363" y="36353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6" name="Rectangle 7525"/>
            <p:cNvSpPr>
              <a:spLocks noChangeArrowheads="1"/>
            </p:cNvSpPr>
            <p:nvPr/>
          </p:nvSpPr>
          <p:spPr bwMode="auto">
            <a:xfrm>
              <a:off x="5722938" y="3762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7" name="Rectangle 7527"/>
            <p:cNvSpPr>
              <a:spLocks noChangeArrowheads="1"/>
            </p:cNvSpPr>
            <p:nvPr/>
          </p:nvSpPr>
          <p:spPr bwMode="auto">
            <a:xfrm>
              <a:off x="5722938" y="3762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8" name="Rectangle 7528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9" name="Rectangle 7530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0" name="Rectangle 7531"/>
            <p:cNvSpPr>
              <a:spLocks noChangeArrowheads="1"/>
            </p:cNvSpPr>
            <p:nvPr/>
          </p:nvSpPr>
          <p:spPr bwMode="auto">
            <a:xfrm>
              <a:off x="5722938" y="2681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1" name="Rectangle 7533"/>
            <p:cNvSpPr>
              <a:spLocks noChangeArrowheads="1"/>
            </p:cNvSpPr>
            <p:nvPr/>
          </p:nvSpPr>
          <p:spPr bwMode="auto">
            <a:xfrm>
              <a:off x="5722938" y="2681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2" name="Rectangle 7534"/>
            <p:cNvSpPr>
              <a:spLocks noChangeArrowheads="1"/>
            </p:cNvSpPr>
            <p:nvPr/>
          </p:nvSpPr>
          <p:spPr bwMode="auto">
            <a:xfrm>
              <a:off x="5973763" y="3062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3" name="Rectangle 7536"/>
            <p:cNvSpPr>
              <a:spLocks noChangeArrowheads="1"/>
            </p:cNvSpPr>
            <p:nvPr/>
          </p:nvSpPr>
          <p:spPr bwMode="auto">
            <a:xfrm>
              <a:off x="5973763" y="3062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4" name="Rectangle 7537"/>
            <p:cNvSpPr>
              <a:spLocks noChangeArrowheads="1"/>
            </p:cNvSpPr>
            <p:nvPr/>
          </p:nvSpPr>
          <p:spPr bwMode="auto">
            <a:xfrm>
              <a:off x="6029325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5" name="Rectangle 7539"/>
            <p:cNvSpPr>
              <a:spLocks noChangeArrowheads="1"/>
            </p:cNvSpPr>
            <p:nvPr/>
          </p:nvSpPr>
          <p:spPr bwMode="auto">
            <a:xfrm>
              <a:off x="6029325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6" name="Rectangle 7540"/>
            <p:cNvSpPr>
              <a:spLocks noChangeArrowheads="1"/>
            </p:cNvSpPr>
            <p:nvPr/>
          </p:nvSpPr>
          <p:spPr bwMode="auto">
            <a:xfrm>
              <a:off x="5946775" y="3100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7" name="Rectangle 7542"/>
            <p:cNvSpPr>
              <a:spLocks noChangeArrowheads="1"/>
            </p:cNvSpPr>
            <p:nvPr/>
          </p:nvSpPr>
          <p:spPr bwMode="auto">
            <a:xfrm>
              <a:off x="5946775" y="3100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8" name="Rectangle 7543"/>
            <p:cNvSpPr>
              <a:spLocks noChangeArrowheads="1"/>
            </p:cNvSpPr>
            <p:nvPr/>
          </p:nvSpPr>
          <p:spPr bwMode="auto">
            <a:xfrm>
              <a:off x="6057900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9" name="Rectangle 7545"/>
            <p:cNvSpPr>
              <a:spLocks noChangeArrowheads="1"/>
            </p:cNvSpPr>
            <p:nvPr/>
          </p:nvSpPr>
          <p:spPr bwMode="auto">
            <a:xfrm>
              <a:off x="6057900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0" name="Rectangle 7546"/>
            <p:cNvSpPr>
              <a:spLocks noChangeArrowheads="1"/>
            </p:cNvSpPr>
            <p:nvPr/>
          </p:nvSpPr>
          <p:spPr bwMode="auto">
            <a:xfrm>
              <a:off x="6142038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1" name="Rectangle 7548"/>
            <p:cNvSpPr>
              <a:spLocks noChangeArrowheads="1"/>
            </p:cNvSpPr>
            <p:nvPr/>
          </p:nvSpPr>
          <p:spPr bwMode="auto">
            <a:xfrm>
              <a:off x="6142038" y="4448176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2" name="Rectangle 7549"/>
            <p:cNvSpPr>
              <a:spLocks noChangeArrowheads="1"/>
            </p:cNvSpPr>
            <p:nvPr/>
          </p:nvSpPr>
          <p:spPr bwMode="auto">
            <a:xfrm>
              <a:off x="6029325" y="2871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3" name="Rectangle 7551"/>
            <p:cNvSpPr>
              <a:spLocks noChangeArrowheads="1"/>
            </p:cNvSpPr>
            <p:nvPr/>
          </p:nvSpPr>
          <p:spPr bwMode="auto">
            <a:xfrm>
              <a:off x="6029325" y="2871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4" name="Rectangle 7552"/>
            <p:cNvSpPr>
              <a:spLocks noChangeArrowheads="1"/>
            </p:cNvSpPr>
            <p:nvPr/>
          </p:nvSpPr>
          <p:spPr bwMode="auto">
            <a:xfrm>
              <a:off x="6002338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5" name="Rectangle 7554"/>
            <p:cNvSpPr>
              <a:spLocks noChangeArrowheads="1"/>
            </p:cNvSpPr>
            <p:nvPr/>
          </p:nvSpPr>
          <p:spPr bwMode="auto">
            <a:xfrm>
              <a:off x="6002338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6" name="Rectangle 7555"/>
            <p:cNvSpPr>
              <a:spLocks noChangeArrowheads="1"/>
            </p:cNvSpPr>
            <p:nvPr/>
          </p:nvSpPr>
          <p:spPr bwMode="auto">
            <a:xfrm>
              <a:off x="6057900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7" name="Rectangle 7557"/>
            <p:cNvSpPr>
              <a:spLocks noChangeArrowheads="1"/>
            </p:cNvSpPr>
            <p:nvPr/>
          </p:nvSpPr>
          <p:spPr bwMode="auto">
            <a:xfrm>
              <a:off x="6057900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8" name="Rectangle 7558"/>
            <p:cNvSpPr>
              <a:spLocks noChangeArrowheads="1"/>
            </p:cNvSpPr>
            <p:nvPr/>
          </p:nvSpPr>
          <p:spPr bwMode="auto">
            <a:xfrm>
              <a:off x="5402263" y="2960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9" name="Rectangle 7560"/>
            <p:cNvSpPr>
              <a:spLocks noChangeArrowheads="1"/>
            </p:cNvSpPr>
            <p:nvPr/>
          </p:nvSpPr>
          <p:spPr bwMode="auto">
            <a:xfrm>
              <a:off x="5402263" y="29606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0" name="Rectangle 7561"/>
            <p:cNvSpPr>
              <a:spLocks noChangeArrowheads="1"/>
            </p:cNvSpPr>
            <p:nvPr/>
          </p:nvSpPr>
          <p:spPr bwMode="auto">
            <a:xfrm>
              <a:off x="5402263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1" name="Rectangle 7563"/>
            <p:cNvSpPr>
              <a:spLocks noChangeArrowheads="1"/>
            </p:cNvSpPr>
            <p:nvPr/>
          </p:nvSpPr>
          <p:spPr bwMode="auto">
            <a:xfrm>
              <a:off x="5402263" y="2986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2" name="Rectangle 7564"/>
            <p:cNvSpPr>
              <a:spLocks noChangeArrowheads="1"/>
            </p:cNvSpPr>
            <p:nvPr/>
          </p:nvSpPr>
          <p:spPr bwMode="auto">
            <a:xfrm>
              <a:off x="52339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3" name="Rectangle 7566"/>
            <p:cNvSpPr>
              <a:spLocks noChangeArrowheads="1"/>
            </p:cNvSpPr>
            <p:nvPr/>
          </p:nvSpPr>
          <p:spPr bwMode="auto">
            <a:xfrm>
              <a:off x="5233988" y="28590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4" name="Rectangle 7567"/>
            <p:cNvSpPr>
              <a:spLocks noChangeArrowheads="1"/>
            </p:cNvSpPr>
            <p:nvPr/>
          </p:nvSpPr>
          <p:spPr bwMode="auto">
            <a:xfrm>
              <a:off x="5164138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5" name="Rectangle 7569"/>
            <p:cNvSpPr>
              <a:spLocks noChangeArrowheads="1"/>
            </p:cNvSpPr>
            <p:nvPr/>
          </p:nvSpPr>
          <p:spPr bwMode="auto">
            <a:xfrm>
              <a:off x="5164138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6" name="Rectangle 7570"/>
            <p:cNvSpPr>
              <a:spLocks noChangeArrowheads="1"/>
            </p:cNvSpPr>
            <p:nvPr/>
          </p:nvSpPr>
          <p:spPr bwMode="auto">
            <a:xfrm>
              <a:off x="524827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7" name="Rectangle 7572"/>
            <p:cNvSpPr>
              <a:spLocks noChangeArrowheads="1"/>
            </p:cNvSpPr>
            <p:nvPr/>
          </p:nvSpPr>
          <p:spPr bwMode="auto">
            <a:xfrm>
              <a:off x="5248275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8" name="Rectangle 7573"/>
            <p:cNvSpPr>
              <a:spLocks noChangeArrowheads="1"/>
            </p:cNvSpPr>
            <p:nvPr/>
          </p:nvSpPr>
          <p:spPr bwMode="auto">
            <a:xfrm>
              <a:off x="5205413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9" name="Rectangle 7575"/>
            <p:cNvSpPr>
              <a:spLocks noChangeArrowheads="1"/>
            </p:cNvSpPr>
            <p:nvPr/>
          </p:nvSpPr>
          <p:spPr bwMode="auto">
            <a:xfrm>
              <a:off x="5205413" y="29225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0" name="Rectangle 7576"/>
            <p:cNvSpPr>
              <a:spLocks noChangeArrowheads="1"/>
            </p:cNvSpPr>
            <p:nvPr/>
          </p:nvSpPr>
          <p:spPr bwMode="auto">
            <a:xfrm>
              <a:off x="5219700" y="2884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1" name="Rectangle 7578"/>
            <p:cNvSpPr>
              <a:spLocks noChangeArrowheads="1"/>
            </p:cNvSpPr>
            <p:nvPr/>
          </p:nvSpPr>
          <p:spPr bwMode="auto">
            <a:xfrm>
              <a:off x="5219700" y="2884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2" name="Rectangle 7579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3" name="Rectangle 7581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4" name="Rectangle 7582"/>
            <p:cNvSpPr>
              <a:spLocks noChangeArrowheads="1"/>
            </p:cNvSpPr>
            <p:nvPr/>
          </p:nvSpPr>
          <p:spPr bwMode="auto">
            <a:xfrm>
              <a:off x="5722938" y="2681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5" name="Rectangle 7584"/>
            <p:cNvSpPr>
              <a:spLocks noChangeArrowheads="1"/>
            </p:cNvSpPr>
            <p:nvPr/>
          </p:nvSpPr>
          <p:spPr bwMode="auto">
            <a:xfrm>
              <a:off x="5722938" y="2681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6" name="Rectangle 7585"/>
            <p:cNvSpPr>
              <a:spLocks noChangeArrowheads="1"/>
            </p:cNvSpPr>
            <p:nvPr/>
          </p:nvSpPr>
          <p:spPr bwMode="auto">
            <a:xfrm>
              <a:off x="6573838" y="2681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7" name="Rectangle 7587"/>
            <p:cNvSpPr>
              <a:spLocks noChangeArrowheads="1"/>
            </p:cNvSpPr>
            <p:nvPr/>
          </p:nvSpPr>
          <p:spPr bwMode="auto">
            <a:xfrm>
              <a:off x="6573838" y="2681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8" name="Rectangle 7588"/>
            <p:cNvSpPr>
              <a:spLocks noChangeArrowheads="1"/>
            </p:cNvSpPr>
            <p:nvPr/>
          </p:nvSpPr>
          <p:spPr bwMode="auto">
            <a:xfrm>
              <a:off x="6253163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9" name="Rectangle 7590"/>
            <p:cNvSpPr>
              <a:spLocks noChangeArrowheads="1"/>
            </p:cNvSpPr>
            <p:nvPr/>
          </p:nvSpPr>
          <p:spPr bwMode="auto">
            <a:xfrm>
              <a:off x="6253163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0" name="Rectangle 7591"/>
            <p:cNvSpPr>
              <a:spLocks noChangeArrowheads="1"/>
            </p:cNvSpPr>
            <p:nvPr/>
          </p:nvSpPr>
          <p:spPr bwMode="auto">
            <a:xfrm>
              <a:off x="5289550" y="3100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1" name="Rectangle 7593"/>
            <p:cNvSpPr>
              <a:spLocks noChangeArrowheads="1"/>
            </p:cNvSpPr>
            <p:nvPr/>
          </p:nvSpPr>
          <p:spPr bwMode="auto">
            <a:xfrm>
              <a:off x="5289550" y="3100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2" name="Rectangle 7594"/>
            <p:cNvSpPr>
              <a:spLocks noChangeArrowheads="1"/>
            </p:cNvSpPr>
            <p:nvPr/>
          </p:nvSpPr>
          <p:spPr bwMode="auto">
            <a:xfrm>
              <a:off x="6127750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3" name="Rectangle 7596"/>
            <p:cNvSpPr>
              <a:spLocks noChangeArrowheads="1"/>
            </p:cNvSpPr>
            <p:nvPr/>
          </p:nvSpPr>
          <p:spPr bwMode="auto">
            <a:xfrm>
              <a:off x="6127750" y="30114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4" name="Rectangle 7597"/>
            <p:cNvSpPr>
              <a:spLocks noChangeArrowheads="1"/>
            </p:cNvSpPr>
            <p:nvPr/>
          </p:nvSpPr>
          <p:spPr bwMode="auto">
            <a:xfrm>
              <a:off x="6127750" y="4143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5" name="Rectangle 7599"/>
            <p:cNvSpPr>
              <a:spLocks noChangeArrowheads="1"/>
            </p:cNvSpPr>
            <p:nvPr/>
          </p:nvSpPr>
          <p:spPr bwMode="auto">
            <a:xfrm>
              <a:off x="6127750" y="41433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6" name="Rectangle 7600"/>
            <p:cNvSpPr>
              <a:spLocks noChangeArrowheads="1"/>
            </p:cNvSpPr>
            <p:nvPr/>
          </p:nvSpPr>
          <p:spPr bwMode="auto">
            <a:xfrm>
              <a:off x="5513388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7" name="Rectangle 7602"/>
            <p:cNvSpPr>
              <a:spLocks noChangeArrowheads="1"/>
            </p:cNvSpPr>
            <p:nvPr/>
          </p:nvSpPr>
          <p:spPr bwMode="auto">
            <a:xfrm>
              <a:off x="5513388" y="36480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8" name="Rectangle 7603"/>
            <p:cNvSpPr>
              <a:spLocks noChangeArrowheads="1"/>
            </p:cNvSpPr>
            <p:nvPr/>
          </p:nvSpPr>
          <p:spPr bwMode="auto">
            <a:xfrm>
              <a:off x="6211888" y="3698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9" name="Rectangle 7605"/>
            <p:cNvSpPr>
              <a:spLocks noChangeArrowheads="1"/>
            </p:cNvSpPr>
            <p:nvPr/>
          </p:nvSpPr>
          <p:spPr bwMode="auto">
            <a:xfrm>
              <a:off x="6211888" y="36988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0" name="Rectangle 7606"/>
            <p:cNvSpPr>
              <a:spLocks noChangeArrowheads="1"/>
            </p:cNvSpPr>
            <p:nvPr/>
          </p:nvSpPr>
          <p:spPr bwMode="auto">
            <a:xfrm>
              <a:off x="5513388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1" name="Rectangle 7608"/>
            <p:cNvSpPr>
              <a:spLocks noChangeArrowheads="1"/>
            </p:cNvSpPr>
            <p:nvPr/>
          </p:nvSpPr>
          <p:spPr bwMode="auto">
            <a:xfrm>
              <a:off x="5513388" y="34321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2" name="Rectangle 7609"/>
            <p:cNvSpPr>
              <a:spLocks noChangeArrowheads="1"/>
            </p:cNvSpPr>
            <p:nvPr/>
          </p:nvSpPr>
          <p:spPr bwMode="auto">
            <a:xfrm>
              <a:off x="5959475" y="4041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3" name="Rectangle 7611"/>
            <p:cNvSpPr>
              <a:spLocks noChangeArrowheads="1"/>
            </p:cNvSpPr>
            <p:nvPr/>
          </p:nvSpPr>
          <p:spPr bwMode="auto">
            <a:xfrm>
              <a:off x="5959475" y="4041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4" name="Rectangle 7612"/>
            <p:cNvSpPr>
              <a:spLocks noChangeArrowheads="1"/>
            </p:cNvSpPr>
            <p:nvPr/>
          </p:nvSpPr>
          <p:spPr bwMode="auto">
            <a:xfrm>
              <a:off x="5472113" y="32908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5" name="Rectangle 7614"/>
            <p:cNvSpPr>
              <a:spLocks noChangeArrowheads="1"/>
            </p:cNvSpPr>
            <p:nvPr/>
          </p:nvSpPr>
          <p:spPr bwMode="auto">
            <a:xfrm>
              <a:off x="5472113" y="3290888"/>
              <a:ext cx="166688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6" name="Rectangle 7615"/>
            <p:cNvSpPr>
              <a:spLocks noChangeArrowheads="1"/>
            </p:cNvSpPr>
            <p:nvPr/>
          </p:nvSpPr>
          <p:spPr bwMode="auto">
            <a:xfrm>
              <a:off x="5554663" y="3214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7" name="Rectangle 7617"/>
            <p:cNvSpPr>
              <a:spLocks noChangeArrowheads="1"/>
            </p:cNvSpPr>
            <p:nvPr/>
          </p:nvSpPr>
          <p:spPr bwMode="auto">
            <a:xfrm>
              <a:off x="5554663" y="3214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8" name="Rectangle 7618"/>
            <p:cNvSpPr>
              <a:spLocks noChangeArrowheads="1"/>
            </p:cNvSpPr>
            <p:nvPr/>
          </p:nvSpPr>
          <p:spPr bwMode="auto">
            <a:xfrm>
              <a:off x="5402263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9" name="Rectangle 7620"/>
            <p:cNvSpPr>
              <a:spLocks noChangeArrowheads="1"/>
            </p:cNvSpPr>
            <p:nvPr/>
          </p:nvSpPr>
          <p:spPr bwMode="auto">
            <a:xfrm>
              <a:off x="5402263" y="2998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0" name="Rectangle 7621"/>
            <p:cNvSpPr>
              <a:spLocks noChangeArrowheads="1"/>
            </p:cNvSpPr>
            <p:nvPr/>
          </p:nvSpPr>
          <p:spPr bwMode="auto">
            <a:xfrm>
              <a:off x="6392863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1" name="Rectangle 7623"/>
            <p:cNvSpPr>
              <a:spLocks noChangeArrowheads="1"/>
            </p:cNvSpPr>
            <p:nvPr/>
          </p:nvSpPr>
          <p:spPr bwMode="auto">
            <a:xfrm>
              <a:off x="6392863" y="3227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2" name="Rectangle 7624"/>
            <p:cNvSpPr>
              <a:spLocks noChangeArrowheads="1"/>
            </p:cNvSpPr>
            <p:nvPr/>
          </p:nvSpPr>
          <p:spPr bwMode="auto">
            <a:xfrm>
              <a:off x="6142038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3" name="Rectangle 7626"/>
            <p:cNvSpPr>
              <a:spLocks noChangeArrowheads="1"/>
            </p:cNvSpPr>
            <p:nvPr/>
          </p:nvSpPr>
          <p:spPr bwMode="auto">
            <a:xfrm>
              <a:off x="6142038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4" name="Rectangle 7627"/>
            <p:cNvSpPr>
              <a:spLocks noChangeArrowheads="1"/>
            </p:cNvSpPr>
            <p:nvPr/>
          </p:nvSpPr>
          <p:spPr bwMode="auto">
            <a:xfrm>
              <a:off x="5737225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5" name="Rectangle 7629"/>
            <p:cNvSpPr>
              <a:spLocks noChangeArrowheads="1"/>
            </p:cNvSpPr>
            <p:nvPr/>
          </p:nvSpPr>
          <p:spPr bwMode="auto">
            <a:xfrm>
              <a:off x="5737225" y="3252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6" name="Rectangle 7630"/>
            <p:cNvSpPr>
              <a:spLocks noChangeArrowheads="1"/>
            </p:cNvSpPr>
            <p:nvPr/>
          </p:nvSpPr>
          <p:spPr bwMode="auto">
            <a:xfrm>
              <a:off x="5303838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7" name="Rectangle 7632"/>
            <p:cNvSpPr>
              <a:spLocks noChangeArrowheads="1"/>
            </p:cNvSpPr>
            <p:nvPr/>
          </p:nvSpPr>
          <p:spPr bwMode="auto">
            <a:xfrm>
              <a:off x="5303838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8" name="Rectangle 7633"/>
            <p:cNvSpPr>
              <a:spLocks noChangeArrowheads="1"/>
            </p:cNvSpPr>
            <p:nvPr/>
          </p:nvSpPr>
          <p:spPr bwMode="auto">
            <a:xfrm>
              <a:off x="6503988" y="33543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9" name="Rectangle 7635"/>
            <p:cNvSpPr>
              <a:spLocks noChangeArrowheads="1"/>
            </p:cNvSpPr>
            <p:nvPr/>
          </p:nvSpPr>
          <p:spPr bwMode="auto">
            <a:xfrm>
              <a:off x="6503988" y="33543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0" name="Rectangle 7636"/>
            <p:cNvSpPr>
              <a:spLocks noChangeArrowheads="1"/>
            </p:cNvSpPr>
            <p:nvPr/>
          </p:nvSpPr>
          <p:spPr bwMode="auto">
            <a:xfrm>
              <a:off x="4913313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1" name="Rectangle 7638"/>
            <p:cNvSpPr>
              <a:spLocks noChangeArrowheads="1"/>
            </p:cNvSpPr>
            <p:nvPr/>
          </p:nvSpPr>
          <p:spPr bwMode="auto">
            <a:xfrm>
              <a:off x="4913313" y="30241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2" name="Rectangle 7639"/>
            <p:cNvSpPr>
              <a:spLocks noChangeArrowheads="1"/>
            </p:cNvSpPr>
            <p:nvPr/>
          </p:nvSpPr>
          <p:spPr bwMode="auto">
            <a:xfrm>
              <a:off x="4814888" y="3036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3" name="Rectangle 7641"/>
            <p:cNvSpPr>
              <a:spLocks noChangeArrowheads="1"/>
            </p:cNvSpPr>
            <p:nvPr/>
          </p:nvSpPr>
          <p:spPr bwMode="auto">
            <a:xfrm>
              <a:off x="4814888" y="30368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4" name="Rectangle 7642"/>
            <p:cNvSpPr>
              <a:spLocks noChangeArrowheads="1"/>
            </p:cNvSpPr>
            <p:nvPr/>
          </p:nvSpPr>
          <p:spPr bwMode="auto">
            <a:xfrm>
              <a:off x="5094288" y="3571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5" name="Rectangle 7644"/>
            <p:cNvSpPr>
              <a:spLocks noChangeArrowheads="1"/>
            </p:cNvSpPr>
            <p:nvPr/>
          </p:nvSpPr>
          <p:spPr bwMode="auto">
            <a:xfrm>
              <a:off x="5094288" y="35718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6" name="Rectangle 7645"/>
            <p:cNvSpPr>
              <a:spLocks noChangeArrowheads="1"/>
            </p:cNvSpPr>
            <p:nvPr/>
          </p:nvSpPr>
          <p:spPr bwMode="auto">
            <a:xfrm>
              <a:off x="5010150" y="30241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7" name="Rectangle 7647"/>
            <p:cNvSpPr>
              <a:spLocks noChangeArrowheads="1"/>
            </p:cNvSpPr>
            <p:nvPr/>
          </p:nvSpPr>
          <p:spPr bwMode="auto">
            <a:xfrm>
              <a:off x="5010150" y="30241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8" name="Rectangle 7648"/>
            <p:cNvSpPr>
              <a:spLocks noChangeArrowheads="1"/>
            </p:cNvSpPr>
            <p:nvPr/>
          </p:nvSpPr>
          <p:spPr bwMode="auto">
            <a:xfrm>
              <a:off x="5541963" y="2782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9" name="Rectangle 7650"/>
            <p:cNvSpPr>
              <a:spLocks noChangeArrowheads="1"/>
            </p:cNvSpPr>
            <p:nvPr/>
          </p:nvSpPr>
          <p:spPr bwMode="auto">
            <a:xfrm>
              <a:off x="5541963" y="27828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0" name="Rectangle 7651"/>
            <p:cNvSpPr>
              <a:spLocks noChangeArrowheads="1"/>
            </p:cNvSpPr>
            <p:nvPr/>
          </p:nvSpPr>
          <p:spPr bwMode="auto">
            <a:xfrm>
              <a:off x="5289550" y="22479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1" name="Rectangle 7653"/>
            <p:cNvSpPr>
              <a:spLocks noChangeArrowheads="1"/>
            </p:cNvSpPr>
            <p:nvPr/>
          </p:nvSpPr>
          <p:spPr bwMode="auto">
            <a:xfrm>
              <a:off x="5289550" y="22479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2" name="Rectangle 7654"/>
            <p:cNvSpPr>
              <a:spLocks noChangeArrowheads="1"/>
            </p:cNvSpPr>
            <p:nvPr/>
          </p:nvSpPr>
          <p:spPr bwMode="auto">
            <a:xfrm>
              <a:off x="5932488" y="2478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3" name="Rectangle 7656"/>
            <p:cNvSpPr>
              <a:spLocks noChangeArrowheads="1"/>
            </p:cNvSpPr>
            <p:nvPr/>
          </p:nvSpPr>
          <p:spPr bwMode="auto">
            <a:xfrm>
              <a:off x="5932488" y="24780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4" name="Rectangle 7657"/>
            <p:cNvSpPr>
              <a:spLocks noChangeArrowheads="1"/>
            </p:cNvSpPr>
            <p:nvPr/>
          </p:nvSpPr>
          <p:spPr bwMode="auto">
            <a:xfrm>
              <a:off x="4913313" y="3597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5" name="Rectangle 7659"/>
            <p:cNvSpPr>
              <a:spLocks noChangeArrowheads="1"/>
            </p:cNvSpPr>
            <p:nvPr/>
          </p:nvSpPr>
          <p:spPr bwMode="auto">
            <a:xfrm>
              <a:off x="4913313" y="3597276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6" name="Rectangle 7660"/>
            <p:cNvSpPr>
              <a:spLocks noChangeArrowheads="1"/>
            </p:cNvSpPr>
            <p:nvPr/>
          </p:nvSpPr>
          <p:spPr bwMode="auto">
            <a:xfrm>
              <a:off x="5149850" y="33289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7" name="Rectangle 7662"/>
            <p:cNvSpPr>
              <a:spLocks noChangeArrowheads="1"/>
            </p:cNvSpPr>
            <p:nvPr/>
          </p:nvSpPr>
          <p:spPr bwMode="auto">
            <a:xfrm>
              <a:off x="5149850" y="3328988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8" name="Rectangle 7663"/>
            <p:cNvSpPr>
              <a:spLocks noChangeArrowheads="1"/>
            </p:cNvSpPr>
            <p:nvPr/>
          </p:nvSpPr>
          <p:spPr bwMode="auto">
            <a:xfrm>
              <a:off x="5443538" y="5059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9" name="Rectangle 7665"/>
            <p:cNvSpPr>
              <a:spLocks noChangeArrowheads="1"/>
            </p:cNvSpPr>
            <p:nvPr/>
          </p:nvSpPr>
          <p:spPr bwMode="auto">
            <a:xfrm>
              <a:off x="5443538" y="5059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0" name="Rectangle 7666"/>
            <p:cNvSpPr>
              <a:spLocks noChangeArrowheads="1"/>
            </p:cNvSpPr>
            <p:nvPr/>
          </p:nvSpPr>
          <p:spPr bwMode="auto">
            <a:xfrm>
              <a:off x="4884738" y="2427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1" name="Rectangle 7668"/>
            <p:cNvSpPr>
              <a:spLocks noChangeArrowheads="1"/>
            </p:cNvSpPr>
            <p:nvPr/>
          </p:nvSpPr>
          <p:spPr bwMode="auto">
            <a:xfrm>
              <a:off x="4884738" y="2427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2" name="Rectangle 7669"/>
            <p:cNvSpPr>
              <a:spLocks noChangeArrowheads="1"/>
            </p:cNvSpPr>
            <p:nvPr/>
          </p:nvSpPr>
          <p:spPr bwMode="auto">
            <a:xfrm>
              <a:off x="5749925" y="3660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3" name="Rectangle 7671"/>
            <p:cNvSpPr>
              <a:spLocks noChangeArrowheads="1"/>
            </p:cNvSpPr>
            <p:nvPr/>
          </p:nvSpPr>
          <p:spPr bwMode="auto">
            <a:xfrm>
              <a:off x="5749925" y="3660776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4" name="Rectangle 7672"/>
            <p:cNvSpPr>
              <a:spLocks noChangeArrowheads="1"/>
            </p:cNvSpPr>
            <p:nvPr/>
          </p:nvSpPr>
          <p:spPr bwMode="auto">
            <a:xfrm>
              <a:off x="4954588" y="1739901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5" name="Rectangle 7674"/>
            <p:cNvSpPr>
              <a:spLocks noChangeArrowheads="1"/>
            </p:cNvSpPr>
            <p:nvPr/>
          </p:nvSpPr>
          <p:spPr bwMode="auto">
            <a:xfrm>
              <a:off x="4954588" y="1739901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6" name="Rectangle 7675"/>
            <p:cNvSpPr>
              <a:spLocks noChangeArrowheads="1"/>
            </p:cNvSpPr>
            <p:nvPr/>
          </p:nvSpPr>
          <p:spPr bwMode="auto">
            <a:xfrm>
              <a:off x="5219700" y="2757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7" name="Rectangle 7677"/>
            <p:cNvSpPr>
              <a:spLocks noChangeArrowheads="1"/>
            </p:cNvSpPr>
            <p:nvPr/>
          </p:nvSpPr>
          <p:spPr bwMode="auto">
            <a:xfrm>
              <a:off x="5219700" y="2757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8" name="Rectangle 7678"/>
            <p:cNvSpPr>
              <a:spLocks noChangeArrowheads="1"/>
            </p:cNvSpPr>
            <p:nvPr/>
          </p:nvSpPr>
          <p:spPr bwMode="auto">
            <a:xfrm>
              <a:off x="5094288" y="2338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9" name="Rectangle 7680"/>
            <p:cNvSpPr>
              <a:spLocks noChangeArrowheads="1"/>
            </p:cNvSpPr>
            <p:nvPr/>
          </p:nvSpPr>
          <p:spPr bwMode="auto">
            <a:xfrm>
              <a:off x="5094288" y="2338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0" name="Rectangle 7681"/>
            <p:cNvSpPr>
              <a:spLocks noChangeArrowheads="1"/>
            </p:cNvSpPr>
            <p:nvPr/>
          </p:nvSpPr>
          <p:spPr bwMode="auto">
            <a:xfrm>
              <a:off x="5414963" y="22225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1" name="Rectangle 7683"/>
            <p:cNvSpPr>
              <a:spLocks noChangeArrowheads="1"/>
            </p:cNvSpPr>
            <p:nvPr/>
          </p:nvSpPr>
          <p:spPr bwMode="auto">
            <a:xfrm>
              <a:off x="5414963" y="2222501"/>
              <a:ext cx="168275" cy="1539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2" name="Rectangle 7684"/>
            <p:cNvSpPr>
              <a:spLocks noChangeArrowheads="1"/>
            </p:cNvSpPr>
            <p:nvPr/>
          </p:nvSpPr>
          <p:spPr bwMode="auto">
            <a:xfrm>
              <a:off x="5414963" y="2082801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3" name="Rectangle 7686"/>
            <p:cNvSpPr>
              <a:spLocks noChangeArrowheads="1"/>
            </p:cNvSpPr>
            <p:nvPr/>
          </p:nvSpPr>
          <p:spPr bwMode="auto">
            <a:xfrm>
              <a:off x="5414963" y="2082801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4" name="Rectangle 7687"/>
            <p:cNvSpPr>
              <a:spLocks noChangeArrowheads="1"/>
            </p:cNvSpPr>
            <p:nvPr/>
          </p:nvSpPr>
          <p:spPr bwMode="auto">
            <a:xfrm>
              <a:off x="4870450" y="2452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5" name="Rectangle 7689"/>
            <p:cNvSpPr>
              <a:spLocks noChangeArrowheads="1"/>
            </p:cNvSpPr>
            <p:nvPr/>
          </p:nvSpPr>
          <p:spPr bwMode="auto">
            <a:xfrm>
              <a:off x="4870450" y="24526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6" name="Rectangle 7690"/>
            <p:cNvSpPr>
              <a:spLocks noChangeArrowheads="1"/>
            </p:cNvSpPr>
            <p:nvPr/>
          </p:nvSpPr>
          <p:spPr bwMode="auto">
            <a:xfrm>
              <a:off x="5275263" y="2490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7" name="Rectangle 7692"/>
            <p:cNvSpPr>
              <a:spLocks noChangeArrowheads="1"/>
            </p:cNvSpPr>
            <p:nvPr/>
          </p:nvSpPr>
          <p:spPr bwMode="auto">
            <a:xfrm>
              <a:off x="5275263" y="24907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8" name="Rectangle 7693"/>
            <p:cNvSpPr>
              <a:spLocks noChangeArrowheads="1"/>
            </p:cNvSpPr>
            <p:nvPr/>
          </p:nvSpPr>
          <p:spPr bwMode="auto">
            <a:xfrm>
              <a:off x="5094288" y="2338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9" name="Rectangle 7695"/>
            <p:cNvSpPr>
              <a:spLocks noChangeArrowheads="1"/>
            </p:cNvSpPr>
            <p:nvPr/>
          </p:nvSpPr>
          <p:spPr bwMode="auto">
            <a:xfrm>
              <a:off x="5094288" y="2338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0" name="Rectangle 7697"/>
            <p:cNvSpPr>
              <a:spLocks noChangeArrowheads="1"/>
            </p:cNvSpPr>
            <p:nvPr/>
          </p:nvSpPr>
          <p:spPr bwMode="auto">
            <a:xfrm>
              <a:off x="5414963" y="2222500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1" name="Rectangle 7699"/>
            <p:cNvSpPr>
              <a:spLocks noChangeArrowheads="1"/>
            </p:cNvSpPr>
            <p:nvPr/>
          </p:nvSpPr>
          <p:spPr bwMode="auto">
            <a:xfrm>
              <a:off x="5414963" y="2222500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2" name="Rectangle 7700"/>
            <p:cNvSpPr>
              <a:spLocks noChangeArrowheads="1"/>
            </p:cNvSpPr>
            <p:nvPr/>
          </p:nvSpPr>
          <p:spPr bwMode="auto">
            <a:xfrm>
              <a:off x="5414963" y="20828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3" name="Rectangle 7702"/>
            <p:cNvSpPr>
              <a:spLocks noChangeArrowheads="1"/>
            </p:cNvSpPr>
            <p:nvPr/>
          </p:nvSpPr>
          <p:spPr bwMode="auto">
            <a:xfrm>
              <a:off x="5414963" y="20828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4" name="Rectangle 7703"/>
            <p:cNvSpPr>
              <a:spLocks noChangeArrowheads="1"/>
            </p:cNvSpPr>
            <p:nvPr/>
          </p:nvSpPr>
          <p:spPr bwMode="auto">
            <a:xfrm>
              <a:off x="5527675" y="3825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5" name="Rectangle 7705"/>
            <p:cNvSpPr>
              <a:spLocks noChangeArrowheads="1"/>
            </p:cNvSpPr>
            <p:nvPr/>
          </p:nvSpPr>
          <p:spPr bwMode="auto">
            <a:xfrm>
              <a:off x="5527675" y="3825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6" name="Rectangle 7706"/>
            <p:cNvSpPr>
              <a:spLocks noChangeArrowheads="1"/>
            </p:cNvSpPr>
            <p:nvPr/>
          </p:nvSpPr>
          <p:spPr bwMode="auto">
            <a:xfrm>
              <a:off x="5568950" y="3838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7" name="Rectangle 7708"/>
            <p:cNvSpPr>
              <a:spLocks noChangeArrowheads="1"/>
            </p:cNvSpPr>
            <p:nvPr/>
          </p:nvSpPr>
          <p:spPr bwMode="auto">
            <a:xfrm>
              <a:off x="5568950" y="3838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8" name="Rectangle 7709"/>
            <p:cNvSpPr>
              <a:spLocks noChangeArrowheads="1"/>
            </p:cNvSpPr>
            <p:nvPr/>
          </p:nvSpPr>
          <p:spPr bwMode="auto">
            <a:xfrm>
              <a:off x="5554663" y="38639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9" name="Rectangle 7711"/>
            <p:cNvSpPr>
              <a:spLocks noChangeArrowheads="1"/>
            </p:cNvSpPr>
            <p:nvPr/>
          </p:nvSpPr>
          <p:spPr bwMode="auto">
            <a:xfrm>
              <a:off x="5554663" y="38639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0" name="Rectangle 7712"/>
            <p:cNvSpPr>
              <a:spLocks noChangeArrowheads="1"/>
            </p:cNvSpPr>
            <p:nvPr/>
          </p:nvSpPr>
          <p:spPr bwMode="auto">
            <a:xfrm>
              <a:off x="5233988" y="18669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1" name="Rectangle 7714"/>
            <p:cNvSpPr>
              <a:spLocks noChangeArrowheads="1"/>
            </p:cNvSpPr>
            <p:nvPr/>
          </p:nvSpPr>
          <p:spPr bwMode="auto">
            <a:xfrm>
              <a:off x="5233988" y="18669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2" name="Rectangle 7715"/>
            <p:cNvSpPr>
              <a:spLocks noChangeArrowheads="1"/>
            </p:cNvSpPr>
            <p:nvPr/>
          </p:nvSpPr>
          <p:spPr bwMode="auto">
            <a:xfrm>
              <a:off x="5122863" y="13843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3" name="Rectangle 7717"/>
            <p:cNvSpPr>
              <a:spLocks noChangeArrowheads="1"/>
            </p:cNvSpPr>
            <p:nvPr/>
          </p:nvSpPr>
          <p:spPr bwMode="auto">
            <a:xfrm>
              <a:off x="5122863" y="13843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4" name="Rectangle 7718"/>
            <p:cNvSpPr>
              <a:spLocks noChangeArrowheads="1"/>
            </p:cNvSpPr>
            <p:nvPr/>
          </p:nvSpPr>
          <p:spPr bwMode="auto">
            <a:xfrm>
              <a:off x="5345113" y="20701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5" name="Rectangle 7720"/>
            <p:cNvSpPr>
              <a:spLocks noChangeArrowheads="1"/>
            </p:cNvSpPr>
            <p:nvPr/>
          </p:nvSpPr>
          <p:spPr bwMode="auto">
            <a:xfrm>
              <a:off x="5345113" y="2070100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6" name="Rectangle 7721"/>
            <p:cNvSpPr>
              <a:spLocks noChangeArrowheads="1"/>
            </p:cNvSpPr>
            <p:nvPr/>
          </p:nvSpPr>
          <p:spPr bwMode="auto">
            <a:xfrm>
              <a:off x="5038725" y="15240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7" name="Rectangle 7723"/>
            <p:cNvSpPr>
              <a:spLocks noChangeArrowheads="1"/>
            </p:cNvSpPr>
            <p:nvPr/>
          </p:nvSpPr>
          <p:spPr bwMode="auto">
            <a:xfrm>
              <a:off x="5038725" y="15240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8" name="Rectangle 7724"/>
            <p:cNvSpPr>
              <a:spLocks noChangeArrowheads="1"/>
            </p:cNvSpPr>
            <p:nvPr/>
          </p:nvSpPr>
          <p:spPr bwMode="auto">
            <a:xfrm>
              <a:off x="5248275" y="20066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9" name="Rectangle 7726"/>
            <p:cNvSpPr>
              <a:spLocks noChangeArrowheads="1"/>
            </p:cNvSpPr>
            <p:nvPr/>
          </p:nvSpPr>
          <p:spPr bwMode="auto">
            <a:xfrm>
              <a:off x="5248275" y="2006600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0" name="Rectangle 7727"/>
            <p:cNvSpPr>
              <a:spLocks noChangeArrowheads="1"/>
            </p:cNvSpPr>
            <p:nvPr/>
          </p:nvSpPr>
          <p:spPr bwMode="auto">
            <a:xfrm>
              <a:off x="6029325" y="3457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1" name="Rectangle 7729"/>
            <p:cNvSpPr>
              <a:spLocks noChangeArrowheads="1"/>
            </p:cNvSpPr>
            <p:nvPr/>
          </p:nvSpPr>
          <p:spPr bwMode="auto">
            <a:xfrm>
              <a:off x="6029325" y="3457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2" name="Rectangle 7730"/>
            <p:cNvSpPr>
              <a:spLocks noChangeArrowheads="1"/>
            </p:cNvSpPr>
            <p:nvPr/>
          </p:nvSpPr>
          <p:spPr bwMode="auto">
            <a:xfrm>
              <a:off x="5402263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3" name="Rectangle 7732"/>
            <p:cNvSpPr>
              <a:spLocks noChangeArrowheads="1"/>
            </p:cNvSpPr>
            <p:nvPr/>
          </p:nvSpPr>
          <p:spPr bwMode="auto">
            <a:xfrm>
              <a:off x="5402263" y="28082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4" name="Rectangle 7733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5" name="Rectangle 7735"/>
            <p:cNvSpPr>
              <a:spLocks noChangeArrowheads="1"/>
            </p:cNvSpPr>
            <p:nvPr/>
          </p:nvSpPr>
          <p:spPr bwMode="auto">
            <a:xfrm>
              <a:off x="5708650" y="26939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6" name="Rectangle 7736"/>
            <p:cNvSpPr>
              <a:spLocks noChangeArrowheads="1"/>
            </p:cNvSpPr>
            <p:nvPr/>
          </p:nvSpPr>
          <p:spPr bwMode="auto">
            <a:xfrm>
              <a:off x="4983163" y="43973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7" name="Rectangle 7738"/>
            <p:cNvSpPr>
              <a:spLocks noChangeArrowheads="1"/>
            </p:cNvSpPr>
            <p:nvPr/>
          </p:nvSpPr>
          <p:spPr bwMode="auto">
            <a:xfrm>
              <a:off x="4983163" y="43973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8" name="Rectangle 7739"/>
            <p:cNvSpPr>
              <a:spLocks noChangeArrowheads="1"/>
            </p:cNvSpPr>
            <p:nvPr/>
          </p:nvSpPr>
          <p:spPr bwMode="auto">
            <a:xfrm>
              <a:off x="4983163" y="44481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9" name="Rectangle 7741"/>
            <p:cNvSpPr>
              <a:spLocks noChangeArrowheads="1"/>
            </p:cNvSpPr>
            <p:nvPr/>
          </p:nvSpPr>
          <p:spPr bwMode="auto">
            <a:xfrm>
              <a:off x="4983163" y="44481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0" name="Rectangle 7742"/>
            <p:cNvSpPr>
              <a:spLocks noChangeArrowheads="1"/>
            </p:cNvSpPr>
            <p:nvPr/>
          </p:nvSpPr>
          <p:spPr bwMode="auto">
            <a:xfrm>
              <a:off x="4913313" y="44100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1" name="Rectangle 7744"/>
            <p:cNvSpPr>
              <a:spLocks noChangeArrowheads="1"/>
            </p:cNvSpPr>
            <p:nvPr/>
          </p:nvSpPr>
          <p:spPr bwMode="auto">
            <a:xfrm>
              <a:off x="4913313" y="4410075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2" name="Rectangle 7745"/>
            <p:cNvSpPr>
              <a:spLocks noChangeArrowheads="1"/>
            </p:cNvSpPr>
            <p:nvPr/>
          </p:nvSpPr>
          <p:spPr bwMode="auto">
            <a:xfrm>
              <a:off x="4997450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3" name="Rectangle 7747"/>
            <p:cNvSpPr>
              <a:spLocks noChangeArrowheads="1"/>
            </p:cNvSpPr>
            <p:nvPr/>
          </p:nvSpPr>
          <p:spPr bwMode="auto">
            <a:xfrm>
              <a:off x="4997450" y="46402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4" name="Rectangle 7748"/>
            <p:cNvSpPr>
              <a:spLocks noChangeArrowheads="1"/>
            </p:cNvSpPr>
            <p:nvPr/>
          </p:nvSpPr>
          <p:spPr bwMode="auto">
            <a:xfrm>
              <a:off x="499745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5" name="Rectangle 7750"/>
            <p:cNvSpPr>
              <a:spLocks noChangeArrowheads="1"/>
            </p:cNvSpPr>
            <p:nvPr/>
          </p:nvSpPr>
          <p:spPr bwMode="auto">
            <a:xfrm>
              <a:off x="499745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6" name="Rectangle 7751"/>
            <p:cNvSpPr>
              <a:spLocks noChangeArrowheads="1"/>
            </p:cNvSpPr>
            <p:nvPr/>
          </p:nvSpPr>
          <p:spPr bwMode="auto">
            <a:xfrm>
              <a:off x="506730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7" name="Rectangle 7753"/>
            <p:cNvSpPr>
              <a:spLocks noChangeArrowheads="1"/>
            </p:cNvSpPr>
            <p:nvPr/>
          </p:nvSpPr>
          <p:spPr bwMode="auto">
            <a:xfrm>
              <a:off x="506730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8" name="Rectangle 7754"/>
            <p:cNvSpPr>
              <a:spLocks noChangeArrowheads="1"/>
            </p:cNvSpPr>
            <p:nvPr/>
          </p:nvSpPr>
          <p:spPr bwMode="auto">
            <a:xfrm>
              <a:off x="506730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9" name="Rectangle 7756"/>
            <p:cNvSpPr>
              <a:spLocks noChangeArrowheads="1"/>
            </p:cNvSpPr>
            <p:nvPr/>
          </p:nvSpPr>
          <p:spPr bwMode="auto">
            <a:xfrm>
              <a:off x="5067300" y="45640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0" name="Rectangle 7757"/>
            <p:cNvSpPr>
              <a:spLocks noChangeArrowheads="1"/>
            </p:cNvSpPr>
            <p:nvPr/>
          </p:nvSpPr>
          <p:spPr bwMode="auto">
            <a:xfrm>
              <a:off x="5345113" y="2935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1" name="Rectangle 7759"/>
            <p:cNvSpPr>
              <a:spLocks noChangeArrowheads="1"/>
            </p:cNvSpPr>
            <p:nvPr/>
          </p:nvSpPr>
          <p:spPr bwMode="auto">
            <a:xfrm>
              <a:off x="5345113" y="29352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2" name="Rectangle 7760"/>
            <p:cNvSpPr>
              <a:spLocks noChangeArrowheads="1"/>
            </p:cNvSpPr>
            <p:nvPr/>
          </p:nvSpPr>
          <p:spPr bwMode="auto">
            <a:xfrm>
              <a:off x="6434138" y="3405188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3" name="Rectangle 7762"/>
            <p:cNvSpPr>
              <a:spLocks noChangeArrowheads="1"/>
            </p:cNvSpPr>
            <p:nvPr/>
          </p:nvSpPr>
          <p:spPr bwMode="auto">
            <a:xfrm>
              <a:off x="6434138" y="3405188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4" name="Rectangle 7763"/>
            <p:cNvSpPr>
              <a:spLocks noChangeArrowheads="1"/>
            </p:cNvSpPr>
            <p:nvPr/>
          </p:nvSpPr>
          <p:spPr bwMode="auto">
            <a:xfrm>
              <a:off x="5708650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5" name="Rectangle 7765"/>
            <p:cNvSpPr>
              <a:spLocks noChangeArrowheads="1"/>
            </p:cNvSpPr>
            <p:nvPr/>
          </p:nvSpPr>
          <p:spPr bwMode="auto">
            <a:xfrm>
              <a:off x="5708650" y="27193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6" name="Rectangle 7766"/>
            <p:cNvSpPr>
              <a:spLocks noChangeArrowheads="1"/>
            </p:cNvSpPr>
            <p:nvPr/>
          </p:nvSpPr>
          <p:spPr bwMode="auto">
            <a:xfrm>
              <a:off x="6561138" y="2973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7" name="Rectangle 7768"/>
            <p:cNvSpPr>
              <a:spLocks noChangeArrowheads="1"/>
            </p:cNvSpPr>
            <p:nvPr/>
          </p:nvSpPr>
          <p:spPr bwMode="auto">
            <a:xfrm>
              <a:off x="6561138" y="29733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8" name="Rectangle 7769"/>
            <p:cNvSpPr>
              <a:spLocks noChangeArrowheads="1"/>
            </p:cNvSpPr>
            <p:nvPr/>
          </p:nvSpPr>
          <p:spPr bwMode="auto">
            <a:xfrm>
              <a:off x="6127750" y="2363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9" name="Rectangle 7771"/>
            <p:cNvSpPr>
              <a:spLocks noChangeArrowheads="1"/>
            </p:cNvSpPr>
            <p:nvPr/>
          </p:nvSpPr>
          <p:spPr bwMode="auto">
            <a:xfrm>
              <a:off x="6127750" y="23637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0" name="Rectangle 7772"/>
            <p:cNvSpPr>
              <a:spLocks noChangeArrowheads="1"/>
            </p:cNvSpPr>
            <p:nvPr/>
          </p:nvSpPr>
          <p:spPr bwMode="auto">
            <a:xfrm>
              <a:off x="6086475" y="2693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1" name="Rectangle 7774"/>
            <p:cNvSpPr>
              <a:spLocks noChangeArrowheads="1"/>
            </p:cNvSpPr>
            <p:nvPr/>
          </p:nvSpPr>
          <p:spPr bwMode="auto">
            <a:xfrm>
              <a:off x="6086475" y="2693988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2" name="Rectangle 7775"/>
            <p:cNvSpPr>
              <a:spLocks noChangeArrowheads="1"/>
            </p:cNvSpPr>
            <p:nvPr/>
          </p:nvSpPr>
          <p:spPr bwMode="auto">
            <a:xfrm>
              <a:off x="6908800" y="43592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3" name="Rectangle 7777"/>
            <p:cNvSpPr>
              <a:spLocks noChangeArrowheads="1"/>
            </p:cNvSpPr>
            <p:nvPr/>
          </p:nvSpPr>
          <p:spPr bwMode="auto">
            <a:xfrm>
              <a:off x="6908800" y="43592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4" name="Rectangle 7778"/>
            <p:cNvSpPr>
              <a:spLocks noChangeArrowheads="1"/>
            </p:cNvSpPr>
            <p:nvPr/>
          </p:nvSpPr>
          <p:spPr bwMode="auto">
            <a:xfrm>
              <a:off x="6783388" y="3011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5" name="Rectangle 7780"/>
            <p:cNvSpPr>
              <a:spLocks noChangeArrowheads="1"/>
            </p:cNvSpPr>
            <p:nvPr/>
          </p:nvSpPr>
          <p:spPr bwMode="auto">
            <a:xfrm>
              <a:off x="6783388" y="3011488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6" name="Rectangle 7781"/>
            <p:cNvSpPr>
              <a:spLocks noChangeArrowheads="1"/>
            </p:cNvSpPr>
            <p:nvPr/>
          </p:nvSpPr>
          <p:spPr bwMode="auto">
            <a:xfrm>
              <a:off x="6588125" y="5084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7" name="Rectangle 7783"/>
            <p:cNvSpPr>
              <a:spLocks noChangeArrowheads="1"/>
            </p:cNvSpPr>
            <p:nvPr/>
          </p:nvSpPr>
          <p:spPr bwMode="auto">
            <a:xfrm>
              <a:off x="6588125" y="5084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8" name="Rectangle 7784"/>
            <p:cNvSpPr>
              <a:spLocks noChangeArrowheads="1"/>
            </p:cNvSpPr>
            <p:nvPr/>
          </p:nvSpPr>
          <p:spPr bwMode="auto">
            <a:xfrm>
              <a:off x="4535488" y="44862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9" name="Rectangle 7786"/>
            <p:cNvSpPr>
              <a:spLocks noChangeArrowheads="1"/>
            </p:cNvSpPr>
            <p:nvPr/>
          </p:nvSpPr>
          <p:spPr bwMode="auto">
            <a:xfrm>
              <a:off x="4535488" y="44862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0" name="Rectangle 7787"/>
            <p:cNvSpPr>
              <a:spLocks noChangeArrowheads="1"/>
            </p:cNvSpPr>
            <p:nvPr/>
          </p:nvSpPr>
          <p:spPr bwMode="auto">
            <a:xfrm>
              <a:off x="4884738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1" name="Rectangle 7789"/>
            <p:cNvSpPr>
              <a:spLocks noChangeArrowheads="1"/>
            </p:cNvSpPr>
            <p:nvPr/>
          </p:nvSpPr>
          <p:spPr bwMode="auto">
            <a:xfrm>
              <a:off x="4884738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2" name="Rectangle 7790"/>
            <p:cNvSpPr>
              <a:spLocks noChangeArrowheads="1"/>
            </p:cNvSpPr>
            <p:nvPr/>
          </p:nvSpPr>
          <p:spPr bwMode="auto">
            <a:xfrm>
              <a:off x="4438650" y="4919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3" name="Rectangle 7792"/>
            <p:cNvSpPr>
              <a:spLocks noChangeArrowheads="1"/>
            </p:cNvSpPr>
            <p:nvPr/>
          </p:nvSpPr>
          <p:spPr bwMode="auto">
            <a:xfrm>
              <a:off x="4438650" y="49196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4" name="Rectangle 7793"/>
            <p:cNvSpPr>
              <a:spLocks noChangeArrowheads="1"/>
            </p:cNvSpPr>
            <p:nvPr/>
          </p:nvSpPr>
          <p:spPr bwMode="auto">
            <a:xfrm>
              <a:off x="5554663" y="41052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5" name="Rectangle 7795"/>
            <p:cNvSpPr>
              <a:spLocks noChangeArrowheads="1"/>
            </p:cNvSpPr>
            <p:nvPr/>
          </p:nvSpPr>
          <p:spPr bwMode="auto">
            <a:xfrm>
              <a:off x="5554663" y="41052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6" name="Rectangle 7796"/>
            <p:cNvSpPr>
              <a:spLocks noChangeArrowheads="1"/>
            </p:cNvSpPr>
            <p:nvPr/>
          </p:nvSpPr>
          <p:spPr bwMode="auto">
            <a:xfrm>
              <a:off x="6043613" y="4092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7" name="Rectangle 7798"/>
            <p:cNvSpPr>
              <a:spLocks noChangeArrowheads="1"/>
            </p:cNvSpPr>
            <p:nvPr/>
          </p:nvSpPr>
          <p:spPr bwMode="auto">
            <a:xfrm>
              <a:off x="6043613" y="40925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8" name="Rectangle 7799"/>
            <p:cNvSpPr>
              <a:spLocks noChangeArrowheads="1"/>
            </p:cNvSpPr>
            <p:nvPr/>
          </p:nvSpPr>
          <p:spPr bwMode="auto">
            <a:xfrm>
              <a:off x="4159250" y="3825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9" name="Rectangle 7801"/>
            <p:cNvSpPr>
              <a:spLocks noChangeArrowheads="1"/>
            </p:cNvSpPr>
            <p:nvPr/>
          </p:nvSpPr>
          <p:spPr bwMode="auto">
            <a:xfrm>
              <a:off x="4159250" y="3825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0" name="Rectangle 7802"/>
            <p:cNvSpPr>
              <a:spLocks noChangeArrowheads="1"/>
            </p:cNvSpPr>
            <p:nvPr/>
          </p:nvSpPr>
          <p:spPr bwMode="auto">
            <a:xfrm>
              <a:off x="4773613" y="41941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1" name="Rectangle 7804"/>
            <p:cNvSpPr>
              <a:spLocks noChangeArrowheads="1"/>
            </p:cNvSpPr>
            <p:nvPr/>
          </p:nvSpPr>
          <p:spPr bwMode="auto">
            <a:xfrm>
              <a:off x="4773613" y="41941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2" name="Rectangle 7805"/>
            <p:cNvSpPr>
              <a:spLocks noChangeArrowheads="1"/>
            </p:cNvSpPr>
            <p:nvPr/>
          </p:nvSpPr>
          <p:spPr bwMode="auto">
            <a:xfrm>
              <a:off x="5345113" y="43846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3" name="Rectangle 7807"/>
            <p:cNvSpPr>
              <a:spLocks noChangeArrowheads="1"/>
            </p:cNvSpPr>
            <p:nvPr/>
          </p:nvSpPr>
          <p:spPr bwMode="auto">
            <a:xfrm>
              <a:off x="5345113" y="43846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4" name="Rectangle 7808"/>
            <p:cNvSpPr>
              <a:spLocks noChangeArrowheads="1"/>
            </p:cNvSpPr>
            <p:nvPr/>
          </p:nvSpPr>
          <p:spPr bwMode="auto">
            <a:xfrm>
              <a:off x="4983163" y="42703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5" name="Rectangle 7810"/>
            <p:cNvSpPr>
              <a:spLocks noChangeArrowheads="1"/>
            </p:cNvSpPr>
            <p:nvPr/>
          </p:nvSpPr>
          <p:spPr bwMode="auto">
            <a:xfrm>
              <a:off x="4983163" y="42703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6" name="Rectangle 7811"/>
            <p:cNvSpPr>
              <a:spLocks noChangeArrowheads="1"/>
            </p:cNvSpPr>
            <p:nvPr/>
          </p:nvSpPr>
          <p:spPr bwMode="auto">
            <a:xfrm>
              <a:off x="5318125" y="4333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7" name="Rectangle 7813"/>
            <p:cNvSpPr>
              <a:spLocks noChangeArrowheads="1"/>
            </p:cNvSpPr>
            <p:nvPr/>
          </p:nvSpPr>
          <p:spPr bwMode="auto">
            <a:xfrm>
              <a:off x="5318125" y="4333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8" name="Rectangle 7814"/>
            <p:cNvSpPr>
              <a:spLocks noChangeArrowheads="1"/>
            </p:cNvSpPr>
            <p:nvPr/>
          </p:nvSpPr>
          <p:spPr bwMode="auto">
            <a:xfrm>
              <a:off x="5233988" y="44227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9" name="Rectangle 7816"/>
            <p:cNvSpPr>
              <a:spLocks noChangeArrowheads="1"/>
            </p:cNvSpPr>
            <p:nvPr/>
          </p:nvSpPr>
          <p:spPr bwMode="auto">
            <a:xfrm>
              <a:off x="5233988" y="44227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0" name="Rectangle 7817"/>
            <p:cNvSpPr>
              <a:spLocks noChangeArrowheads="1"/>
            </p:cNvSpPr>
            <p:nvPr/>
          </p:nvSpPr>
          <p:spPr bwMode="auto">
            <a:xfrm>
              <a:off x="5359400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1" name="Rectangle 7819"/>
            <p:cNvSpPr>
              <a:spLocks noChangeArrowheads="1"/>
            </p:cNvSpPr>
            <p:nvPr/>
          </p:nvSpPr>
          <p:spPr bwMode="auto">
            <a:xfrm>
              <a:off x="5359400" y="48307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2" name="Rectangle 7820"/>
            <p:cNvSpPr>
              <a:spLocks noChangeArrowheads="1"/>
            </p:cNvSpPr>
            <p:nvPr/>
          </p:nvSpPr>
          <p:spPr bwMode="auto">
            <a:xfrm>
              <a:off x="5318125" y="5237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3" name="Rectangle 7822"/>
            <p:cNvSpPr>
              <a:spLocks noChangeArrowheads="1"/>
            </p:cNvSpPr>
            <p:nvPr/>
          </p:nvSpPr>
          <p:spPr bwMode="auto">
            <a:xfrm>
              <a:off x="5318125" y="5237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4" name="Rectangle 7823"/>
            <p:cNvSpPr>
              <a:spLocks noChangeArrowheads="1"/>
            </p:cNvSpPr>
            <p:nvPr/>
          </p:nvSpPr>
          <p:spPr bwMode="auto">
            <a:xfrm>
              <a:off x="5484813" y="4767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5" name="Rectangle 7825"/>
            <p:cNvSpPr>
              <a:spLocks noChangeArrowheads="1"/>
            </p:cNvSpPr>
            <p:nvPr/>
          </p:nvSpPr>
          <p:spPr bwMode="auto">
            <a:xfrm>
              <a:off x="5484813" y="47672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6" name="Rectangle 7826"/>
            <p:cNvSpPr>
              <a:spLocks noChangeArrowheads="1"/>
            </p:cNvSpPr>
            <p:nvPr/>
          </p:nvSpPr>
          <p:spPr bwMode="auto">
            <a:xfrm>
              <a:off x="5443538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7" name="Rectangle 7828"/>
            <p:cNvSpPr>
              <a:spLocks noChangeArrowheads="1"/>
            </p:cNvSpPr>
            <p:nvPr/>
          </p:nvSpPr>
          <p:spPr bwMode="auto">
            <a:xfrm>
              <a:off x="5443538" y="4678363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8" name="Rectangle 7829"/>
            <p:cNvSpPr>
              <a:spLocks noChangeArrowheads="1"/>
            </p:cNvSpPr>
            <p:nvPr/>
          </p:nvSpPr>
          <p:spPr bwMode="auto">
            <a:xfrm>
              <a:off x="5164138" y="34321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9" name="Rectangle 7831"/>
            <p:cNvSpPr>
              <a:spLocks noChangeArrowheads="1"/>
            </p:cNvSpPr>
            <p:nvPr/>
          </p:nvSpPr>
          <p:spPr bwMode="auto">
            <a:xfrm>
              <a:off x="5164138" y="34321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0" name="Rectangle 7832"/>
            <p:cNvSpPr>
              <a:spLocks noChangeArrowheads="1"/>
            </p:cNvSpPr>
            <p:nvPr/>
          </p:nvSpPr>
          <p:spPr bwMode="auto">
            <a:xfrm>
              <a:off x="5164138" y="34321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1" name="Rectangle 7834"/>
            <p:cNvSpPr>
              <a:spLocks noChangeArrowheads="1"/>
            </p:cNvSpPr>
            <p:nvPr/>
          </p:nvSpPr>
          <p:spPr bwMode="auto">
            <a:xfrm>
              <a:off x="5164138" y="34321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2" name="Rectangle 7835"/>
            <p:cNvSpPr>
              <a:spLocks noChangeArrowheads="1"/>
            </p:cNvSpPr>
            <p:nvPr/>
          </p:nvSpPr>
          <p:spPr bwMode="auto">
            <a:xfrm>
              <a:off x="5792788" y="39401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3" name="Rectangle 7837"/>
            <p:cNvSpPr>
              <a:spLocks noChangeArrowheads="1"/>
            </p:cNvSpPr>
            <p:nvPr/>
          </p:nvSpPr>
          <p:spPr bwMode="auto">
            <a:xfrm>
              <a:off x="5792788" y="39401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4" name="Rectangle 7838"/>
            <p:cNvSpPr>
              <a:spLocks noChangeArrowheads="1"/>
            </p:cNvSpPr>
            <p:nvPr/>
          </p:nvSpPr>
          <p:spPr bwMode="auto">
            <a:xfrm>
              <a:off x="5472113" y="34829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5" name="Rectangle 7840"/>
            <p:cNvSpPr>
              <a:spLocks noChangeArrowheads="1"/>
            </p:cNvSpPr>
            <p:nvPr/>
          </p:nvSpPr>
          <p:spPr bwMode="auto">
            <a:xfrm>
              <a:off x="5472113" y="34829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6" name="Rectangle 7841"/>
            <p:cNvSpPr>
              <a:spLocks noChangeArrowheads="1"/>
            </p:cNvSpPr>
            <p:nvPr/>
          </p:nvSpPr>
          <p:spPr bwMode="auto">
            <a:xfrm>
              <a:off x="5262563" y="3379788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7" name="Rectangle 7843"/>
            <p:cNvSpPr>
              <a:spLocks noChangeArrowheads="1"/>
            </p:cNvSpPr>
            <p:nvPr/>
          </p:nvSpPr>
          <p:spPr bwMode="auto">
            <a:xfrm>
              <a:off x="5262563" y="3379788"/>
              <a:ext cx="166688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8" name="Rectangle 7844"/>
            <p:cNvSpPr>
              <a:spLocks noChangeArrowheads="1"/>
            </p:cNvSpPr>
            <p:nvPr/>
          </p:nvSpPr>
          <p:spPr bwMode="auto">
            <a:xfrm>
              <a:off x="5834063" y="38893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9" name="Rectangle 7846"/>
            <p:cNvSpPr>
              <a:spLocks noChangeArrowheads="1"/>
            </p:cNvSpPr>
            <p:nvPr/>
          </p:nvSpPr>
          <p:spPr bwMode="auto">
            <a:xfrm>
              <a:off x="5834063" y="38893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0" name="Rectangle 7847"/>
            <p:cNvSpPr>
              <a:spLocks noChangeArrowheads="1"/>
            </p:cNvSpPr>
            <p:nvPr/>
          </p:nvSpPr>
          <p:spPr bwMode="auto">
            <a:xfrm>
              <a:off x="5764213" y="43084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1" name="Rectangle 7849"/>
            <p:cNvSpPr>
              <a:spLocks noChangeArrowheads="1"/>
            </p:cNvSpPr>
            <p:nvPr/>
          </p:nvSpPr>
          <p:spPr bwMode="auto">
            <a:xfrm>
              <a:off x="5764213" y="43084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2" name="Rectangle 7850"/>
            <p:cNvSpPr>
              <a:spLocks noChangeArrowheads="1"/>
            </p:cNvSpPr>
            <p:nvPr/>
          </p:nvSpPr>
          <p:spPr bwMode="auto">
            <a:xfrm>
              <a:off x="6043613" y="45370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3" name="Rectangle 7852"/>
            <p:cNvSpPr>
              <a:spLocks noChangeArrowheads="1"/>
            </p:cNvSpPr>
            <p:nvPr/>
          </p:nvSpPr>
          <p:spPr bwMode="auto">
            <a:xfrm>
              <a:off x="6043613" y="4537075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4" name="Rectangle 7853"/>
            <p:cNvSpPr>
              <a:spLocks noChangeArrowheads="1"/>
            </p:cNvSpPr>
            <p:nvPr/>
          </p:nvSpPr>
          <p:spPr bwMode="auto">
            <a:xfrm>
              <a:off x="5946775" y="4729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5" name="Rectangle 7855"/>
            <p:cNvSpPr>
              <a:spLocks noChangeArrowheads="1"/>
            </p:cNvSpPr>
            <p:nvPr/>
          </p:nvSpPr>
          <p:spPr bwMode="auto">
            <a:xfrm>
              <a:off x="5946775" y="4729163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6" name="Rectangle 7856"/>
            <p:cNvSpPr>
              <a:spLocks noChangeArrowheads="1"/>
            </p:cNvSpPr>
            <p:nvPr/>
          </p:nvSpPr>
          <p:spPr bwMode="auto">
            <a:xfrm>
              <a:off x="5638800" y="35718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7" name="Rectangle 7858"/>
            <p:cNvSpPr>
              <a:spLocks noChangeArrowheads="1"/>
            </p:cNvSpPr>
            <p:nvPr/>
          </p:nvSpPr>
          <p:spPr bwMode="auto">
            <a:xfrm>
              <a:off x="5638800" y="35718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8" name="Rectangle 7859"/>
            <p:cNvSpPr>
              <a:spLocks noChangeArrowheads="1"/>
            </p:cNvSpPr>
            <p:nvPr/>
          </p:nvSpPr>
          <p:spPr bwMode="auto">
            <a:xfrm>
              <a:off x="5611813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9" name="Rectangle 7861"/>
            <p:cNvSpPr>
              <a:spLocks noChangeArrowheads="1"/>
            </p:cNvSpPr>
            <p:nvPr/>
          </p:nvSpPr>
          <p:spPr bwMode="auto">
            <a:xfrm>
              <a:off x="5611813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0" name="Rectangle 7862"/>
            <p:cNvSpPr>
              <a:spLocks noChangeArrowheads="1"/>
            </p:cNvSpPr>
            <p:nvPr/>
          </p:nvSpPr>
          <p:spPr bwMode="auto">
            <a:xfrm>
              <a:off x="5653088" y="3698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1" name="Rectangle 7864"/>
            <p:cNvSpPr>
              <a:spLocks noChangeArrowheads="1"/>
            </p:cNvSpPr>
            <p:nvPr/>
          </p:nvSpPr>
          <p:spPr bwMode="auto">
            <a:xfrm>
              <a:off x="5653088" y="3698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2" name="Rectangle 7865"/>
            <p:cNvSpPr>
              <a:spLocks noChangeArrowheads="1"/>
            </p:cNvSpPr>
            <p:nvPr/>
          </p:nvSpPr>
          <p:spPr bwMode="auto">
            <a:xfrm>
              <a:off x="5862638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3" name="Rectangle 7867"/>
            <p:cNvSpPr>
              <a:spLocks noChangeArrowheads="1"/>
            </p:cNvSpPr>
            <p:nvPr/>
          </p:nvSpPr>
          <p:spPr bwMode="auto">
            <a:xfrm>
              <a:off x="5862638" y="35718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4" name="Rectangle 7868"/>
            <p:cNvSpPr>
              <a:spLocks noChangeArrowheads="1"/>
            </p:cNvSpPr>
            <p:nvPr/>
          </p:nvSpPr>
          <p:spPr bwMode="auto">
            <a:xfrm>
              <a:off x="5889625" y="36226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5" name="Rectangle 7870"/>
            <p:cNvSpPr>
              <a:spLocks noChangeArrowheads="1"/>
            </p:cNvSpPr>
            <p:nvPr/>
          </p:nvSpPr>
          <p:spPr bwMode="auto">
            <a:xfrm>
              <a:off x="5889625" y="36226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6" name="Rectangle 7871"/>
            <p:cNvSpPr>
              <a:spLocks noChangeArrowheads="1"/>
            </p:cNvSpPr>
            <p:nvPr/>
          </p:nvSpPr>
          <p:spPr bwMode="auto">
            <a:xfrm>
              <a:off x="5889625" y="37877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7" name="Rectangle 7873"/>
            <p:cNvSpPr>
              <a:spLocks noChangeArrowheads="1"/>
            </p:cNvSpPr>
            <p:nvPr/>
          </p:nvSpPr>
          <p:spPr bwMode="auto">
            <a:xfrm>
              <a:off x="5889625" y="37877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8" name="Rectangle 7874"/>
            <p:cNvSpPr>
              <a:spLocks noChangeArrowheads="1"/>
            </p:cNvSpPr>
            <p:nvPr/>
          </p:nvSpPr>
          <p:spPr bwMode="auto">
            <a:xfrm>
              <a:off x="5624513" y="35337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9" name="Rectangle 7876"/>
            <p:cNvSpPr>
              <a:spLocks noChangeArrowheads="1"/>
            </p:cNvSpPr>
            <p:nvPr/>
          </p:nvSpPr>
          <p:spPr bwMode="auto">
            <a:xfrm>
              <a:off x="5624513" y="35337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0" name="Rectangle 7877"/>
            <p:cNvSpPr>
              <a:spLocks noChangeArrowheads="1"/>
            </p:cNvSpPr>
            <p:nvPr/>
          </p:nvSpPr>
          <p:spPr bwMode="auto">
            <a:xfrm>
              <a:off x="5624513" y="3521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1" name="Rectangle 7879"/>
            <p:cNvSpPr>
              <a:spLocks noChangeArrowheads="1"/>
            </p:cNvSpPr>
            <p:nvPr/>
          </p:nvSpPr>
          <p:spPr bwMode="auto">
            <a:xfrm>
              <a:off x="5624513" y="35210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2" name="Rectangle 7880"/>
            <p:cNvSpPr>
              <a:spLocks noChangeArrowheads="1"/>
            </p:cNvSpPr>
            <p:nvPr/>
          </p:nvSpPr>
          <p:spPr bwMode="auto">
            <a:xfrm>
              <a:off x="5568950" y="34829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3" name="Rectangle 7882"/>
            <p:cNvSpPr>
              <a:spLocks noChangeArrowheads="1"/>
            </p:cNvSpPr>
            <p:nvPr/>
          </p:nvSpPr>
          <p:spPr bwMode="auto">
            <a:xfrm>
              <a:off x="5568950" y="3482975"/>
              <a:ext cx="168275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4" name="Rectangle 7883"/>
            <p:cNvSpPr>
              <a:spLocks noChangeArrowheads="1"/>
            </p:cNvSpPr>
            <p:nvPr/>
          </p:nvSpPr>
          <p:spPr bwMode="auto">
            <a:xfrm>
              <a:off x="5597525" y="35464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5" name="Rectangle 7885"/>
            <p:cNvSpPr>
              <a:spLocks noChangeArrowheads="1"/>
            </p:cNvSpPr>
            <p:nvPr/>
          </p:nvSpPr>
          <p:spPr bwMode="auto">
            <a:xfrm>
              <a:off x="5597525" y="35464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6" name="Rectangle 7886"/>
            <p:cNvSpPr>
              <a:spLocks noChangeArrowheads="1"/>
            </p:cNvSpPr>
            <p:nvPr/>
          </p:nvSpPr>
          <p:spPr bwMode="auto">
            <a:xfrm>
              <a:off x="5568950" y="3379788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7" name="Rectangle 7888"/>
            <p:cNvSpPr>
              <a:spLocks noChangeArrowheads="1"/>
            </p:cNvSpPr>
            <p:nvPr/>
          </p:nvSpPr>
          <p:spPr bwMode="auto">
            <a:xfrm>
              <a:off x="5568950" y="3379788"/>
              <a:ext cx="168275" cy="15398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8" name="Rectangle 7889"/>
            <p:cNvSpPr>
              <a:spLocks noChangeArrowheads="1"/>
            </p:cNvSpPr>
            <p:nvPr/>
          </p:nvSpPr>
          <p:spPr bwMode="auto">
            <a:xfrm>
              <a:off x="5611813" y="36226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9" name="Rectangle 7891"/>
            <p:cNvSpPr>
              <a:spLocks noChangeArrowheads="1"/>
            </p:cNvSpPr>
            <p:nvPr/>
          </p:nvSpPr>
          <p:spPr bwMode="auto">
            <a:xfrm>
              <a:off x="5611813" y="3622675"/>
              <a:ext cx="166688" cy="152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1742" name="Gruppo 4418"/>
          <p:cNvGrpSpPr/>
          <p:nvPr/>
        </p:nvGrpSpPr>
        <p:grpSpPr>
          <a:xfrm>
            <a:off x="4680847" y="5212080"/>
            <a:ext cx="4219313" cy="826714"/>
            <a:chOff x="4987925" y="500302"/>
            <a:chExt cx="4219313" cy="826714"/>
          </a:xfrm>
        </p:grpSpPr>
        <p:sp>
          <p:nvSpPr>
            <p:cNvPr id="1743" name="Rettangolo 1742"/>
            <p:cNvSpPr/>
            <p:nvPr/>
          </p:nvSpPr>
          <p:spPr>
            <a:xfrm>
              <a:off x="4987925" y="500302"/>
              <a:ext cx="4219313" cy="82671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  <p:sp>
          <p:nvSpPr>
            <p:cNvPr id="1744" name="Rectangle 7650"/>
            <p:cNvSpPr>
              <a:spLocks noChangeArrowheads="1"/>
            </p:cNvSpPr>
            <p:nvPr/>
          </p:nvSpPr>
          <p:spPr bwMode="auto">
            <a:xfrm>
              <a:off x="5148063" y="858937"/>
              <a:ext cx="180000" cy="180000"/>
            </a:xfrm>
            <a:prstGeom prst="rect">
              <a:avLst/>
            </a:prstGeom>
            <a:solidFill>
              <a:srgbClr val="00B0F0">
                <a:alpha val="50196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45" name="Rectangle 113"/>
            <p:cNvSpPr>
              <a:spLocks noChangeArrowheads="1"/>
            </p:cNvSpPr>
            <p:nvPr/>
          </p:nvSpPr>
          <p:spPr bwMode="auto">
            <a:xfrm>
              <a:off x="5364088" y="562277"/>
              <a:ext cx="3843150" cy="7386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1" i="1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Orogenic (Mediterranean) Lamproites</a:t>
              </a:r>
              <a:endParaRPr kumimoji="0" lang="en-GB" sz="2000" b="1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1738" name="Gruppo 4353"/>
          <p:cNvGrpSpPr/>
          <p:nvPr/>
        </p:nvGrpSpPr>
        <p:grpSpPr>
          <a:xfrm>
            <a:off x="4680847" y="528044"/>
            <a:ext cx="3904555" cy="460968"/>
            <a:chOff x="4987925" y="404664"/>
            <a:chExt cx="3904555" cy="460968"/>
          </a:xfrm>
        </p:grpSpPr>
        <p:sp>
          <p:nvSpPr>
            <p:cNvPr id="1739" name="Rettangolo 1738"/>
            <p:cNvSpPr/>
            <p:nvPr/>
          </p:nvSpPr>
          <p:spPr>
            <a:xfrm>
              <a:off x="4987925" y="404664"/>
              <a:ext cx="3904555" cy="46096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  <p:sp>
          <p:nvSpPr>
            <p:cNvPr id="1740" name="Rectangle 7852"/>
            <p:cNvSpPr>
              <a:spLocks noChangeArrowheads="1"/>
            </p:cNvSpPr>
            <p:nvPr/>
          </p:nvSpPr>
          <p:spPr bwMode="auto">
            <a:xfrm>
              <a:off x="5148063" y="548679"/>
              <a:ext cx="180000" cy="180000"/>
            </a:xfrm>
            <a:prstGeom prst="rect">
              <a:avLst/>
            </a:prstGeom>
            <a:solidFill>
              <a:srgbClr val="7030A0">
                <a:alpha val="40000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41" name="Rectangle 113"/>
            <p:cNvSpPr>
              <a:spLocks noChangeArrowheads="1"/>
            </p:cNvSpPr>
            <p:nvPr/>
          </p:nvSpPr>
          <p:spPr bwMode="auto">
            <a:xfrm>
              <a:off x="5364088" y="447336"/>
              <a:ext cx="2950038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1" i="1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Anorogenic Lamproites</a:t>
              </a:r>
              <a:endParaRPr kumimoji="0" lang="en-GB" sz="2000" b="1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endParaRPr>
            </a:p>
          </p:txBody>
        </p:sp>
      </p:grpSp>
      <p:sp>
        <p:nvSpPr>
          <p:cNvPr id="1842" name="Rectangle 113"/>
          <p:cNvSpPr>
            <a:spLocks noChangeArrowheads="1"/>
          </p:cNvSpPr>
          <p:nvPr/>
        </p:nvSpPr>
        <p:spPr bwMode="auto">
          <a:xfrm>
            <a:off x="4695825" y="4407280"/>
            <a:ext cx="4204335" cy="61555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GB" sz="2000" i="1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&gt;50% of the Mediterranean lamproites plot out of the “lamproite field”</a:t>
            </a:r>
            <a:endParaRPr kumimoji="0" lang="en-GB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5900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2" grpId="0"/>
      <p:bldP spid="1753" grpId="0"/>
      <p:bldP spid="1754" grpId="0"/>
      <p:bldP spid="1755" grpId="0"/>
      <p:bldP spid="1842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2"/>
          <p:cNvSpPr/>
          <p:nvPr/>
        </p:nvSpPr>
        <p:spPr bwMode="auto">
          <a:xfrm>
            <a:off x="956733" y="6485467"/>
            <a:ext cx="8187267" cy="372533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1703388" y="625475"/>
            <a:ext cx="6791325" cy="53340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latin typeface="Calibri" pitchFamily="34" charset="0"/>
            </a:endParaRPr>
          </a:p>
        </p:txBody>
      </p:sp>
      <p:grpSp>
        <p:nvGrpSpPr>
          <p:cNvPr id="5" name="Gruppo 4"/>
          <p:cNvGrpSpPr/>
          <p:nvPr/>
        </p:nvGrpSpPr>
        <p:grpSpPr>
          <a:xfrm>
            <a:off x="547940" y="431800"/>
            <a:ext cx="8091347" cy="6375400"/>
            <a:chOff x="547940" y="431800"/>
            <a:chExt cx="8091347" cy="6375400"/>
          </a:xfrm>
        </p:grpSpPr>
        <p:grpSp>
          <p:nvGrpSpPr>
            <p:cNvPr id="6" name="Gruppo 27"/>
            <p:cNvGrpSpPr/>
            <p:nvPr/>
          </p:nvGrpSpPr>
          <p:grpSpPr>
            <a:xfrm>
              <a:off x="547940" y="2438446"/>
              <a:ext cx="5817162" cy="4368754"/>
              <a:chOff x="547940" y="2438446"/>
              <a:chExt cx="5817162" cy="4368754"/>
            </a:xfrm>
          </p:grpSpPr>
          <p:sp>
            <p:nvSpPr>
              <p:cNvPr id="37" name="CasellaDiTesto 36"/>
              <p:cNvSpPr txBox="1"/>
              <p:nvPr/>
            </p:nvSpPr>
            <p:spPr>
              <a:xfrm rot="16200000">
                <a:off x="-179439" y="3165825"/>
                <a:ext cx="2039533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3200" dirty="0">
                    <a:solidFill>
                      <a:schemeClr val="bg1"/>
                    </a:solidFill>
                    <a:latin typeface="Calibri" pitchFamily="34" charset="0"/>
                  </a:rPr>
                  <a:t>K/Al </a:t>
                </a:r>
                <a:r>
                  <a:rPr lang="en-GB" sz="2800" dirty="0">
                    <a:solidFill>
                      <a:schemeClr val="bg1"/>
                    </a:solidFill>
                    <a:latin typeface="Calibri" pitchFamily="34" charset="0"/>
                  </a:rPr>
                  <a:t>(molar)</a:t>
                </a:r>
              </a:p>
            </p:txBody>
          </p:sp>
          <p:sp>
            <p:nvSpPr>
              <p:cNvPr id="38" name="CasellaDiTesto 37"/>
              <p:cNvSpPr txBox="1"/>
              <p:nvPr/>
            </p:nvSpPr>
            <p:spPr>
              <a:xfrm>
                <a:off x="3419872" y="6222425"/>
                <a:ext cx="2945230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3200">
                    <a:solidFill>
                      <a:schemeClr val="bg1"/>
                    </a:solidFill>
                    <a:latin typeface="Calibri" pitchFamily="34" charset="0"/>
                  </a:rPr>
                  <a:t>(Na+K)/Al</a:t>
                </a:r>
                <a:r>
                  <a:rPr lang="en-GB" sz="2800">
                    <a:solidFill>
                      <a:schemeClr val="bg1"/>
                    </a:solidFill>
                    <a:latin typeface="Calibri" pitchFamily="34" charset="0"/>
                  </a:rPr>
                  <a:t> (molar)</a:t>
                </a:r>
              </a:p>
            </p:txBody>
          </p:sp>
        </p:grp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1689100" y="625475"/>
              <a:ext cx="6791325" cy="53340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269" y="0"/>
                </a:cxn>
                <a:cxn ang="0">
                  <a:pos x="4278" y="0"/>
                </a:cxn>
                <a:cxn ang="0">
                  <a:pos x="4278" y="3351"/>
                </a:cxn>
                <a:cxn ang="0">
                  <a:pos x="4269" y="3360"/>
                </a:cxn>
                <a:cxn ang="0">
                  <a:pos x="0" y="3360"/>
                </a:cxn>
                <a:cxn ang="0">
                  <a:pos x="0" y="3351"/>
                </a:cxn>
                <a:cxn ang="0">
                  <a:pos x="0" y="0"/>
                </a:cxn>
                <a:cxn ang="0">
                  <a:pos x="9" y="3351"/>
                </a:cxn>
                <a:cxn ang="0">
                  <a:pos x="0" y="3351"/>
                </a:cxn>
                <a:cxn ang="0">
                  <a:pos x="4269" y="3351"/>
                </a:cxn>
                <a:cxn ang="0">
                  <a:pos x="4269" y="3351"/>
                </a:cxn>
                <a:cxn ang="0">
                  <a:pos x="4269" y="0"/>
                </a:cxn>
                <a:cxn ang="0">
                  <a:pos x="4269" y="9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9" y="3351"/>
                </a:cxn>
              </a:cxnLst>
              <a:rect l="0" t="0" r="r" b="b"/>
              <a:pathLst>
                <a:path w="4278" h="3360">
                  <a:moveTo>
                    <a:pt x="0" y="0"/>
                  </a:moveTo>
                  <a:lnTo>
                    <a:pt x="0" y="0"/>
                  </a:lnTo>
                  <a:lnTo>
                    <a:pt x="4269" y="0"/>
                  </a:lnTo>
                  <a:lnTo>
                    <a:pt x="4278" y="0"/>
                  </a:lnTo>
                  <a:lnTo>
                    <a:pt x="4278" y="3351"/>
                  </a:lnTo>
                  <a:lnTo>
                    <a:pt x="4269" y="3360"/>
                  </a:lnTo>
                  <a:lnTo>
                    <a:pt x="0" y="3360"/>
                  </a:lnTo>
                  <a:lnTo>
                    <a:pt x="0" y="3351"/>
                  </a:lnTo>
                  <a:lnTo>
                    <a:pt x="0" y="0"/>
                  </a:lnTo>
                  <a:close/>
                  <a:moveTo>
                    <a:pt x="9" y="3351"/>
                  </a:moveTo>
                  <a:lnTo>
                    <a:pt x="0" y="3351"/>
                  </a:lnTo>
                  <a:lnTo>
                    <a:pt x="4269" y="3351"/>
                  </a:lnTo>
                  <a:lnTo>
                    <a:pt x="4269" y="3351"/>
                  </a:lnTo>
                  <a:lnTo>
                    <a:pt x="4269" y="0"/>
                  </a:lnTo>
                  <a:lnTo>
                    <a:pt x="4269" y="9"/>
                  </a:lnTo>
                  <a:lnTo>
                    <a:pt x="0" y="9"/>
                  </a:lnTo>
                  <a:lnTo>
                    <a:pt x="9" y="0"/>
                  </a:lnTo>
                  <a:lnTo>
                    <a:pt x="9" y="3351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1689100" y="625475"/>
              <a:ext cx="69850" cy="5334000"/>
            </a:xfrm>
            <a:custGeom>
              <a:avLst/>
              <a:gdLst/>
              <a:ahLst/>
              <a:cxnLst>
                <a:cxn ang="0">
                  <a:pos x="0" y="3351"/>
                </a:cxn>
                <a:cxn ang="0">
                  <a:pos x="0" y="3279"/>
                </a:cxn>
                <a:cxn ang="0">
                  <a:pos x="0" y="3217"/>
                </a:cxn>
                <a:cxn ang="0">
                  <a:pos x="0" y="3145"/>
                </a:cxn>
                <a:cxn ang="0">
                  <a:pos x="0" y="3082"/>
                </a:cxn>
                <a:cxn ang="0">
                  <a:pos x="0" y="3011"/>
                </a:cxn>
                <a:cxn ang="0">
                  <a:pos x="0" y="2948"/>
                </a:cxn>
                <a:cxn ang="0">
                  <a:pos x="0" y="2876"/>
                </a:cxn>
                <a:cxn ang="0">
                  <a:pos x="0" y="2813"/>
                </a:cxn>
                <a:cxn ang="0">
                  <a:pos x="0" y="2742"/>
                </a:cxn>
                <a:cxn ang="0">
                  <a:pos x="0" y="2679"/>
                </a:cxn>
                <a:cxn ang="0">
                  <a:pos x="0" y="2616"/>
                </a:cxn>
                <a:cxn ang="0">
                  <a:pos x="0" y="2545"/>
                </a:cxn>
                <a:cxn ang="0">
                  <a:pos x="0" y="2482"/>
                </a:cxn>
                <a:cxn ang="0">
                  <a:pos x="0" y="2410"/>
                </a:cxn>
                <a:cxn ang="0">
                  <a:pos x="0" y="2348"/>
                </a:cxn>
                <a:cxn ang="0">
                  <a:pos x="0" y="2276"/>
                </a:cxn>
                <a:cxn ang="0">
                  <a:pos x="0" y="2213"/>
                </a:cxn>
                <a:cxn ang="0">
                  <a:pos x="0" y="2141"/>
                </a:cxn>
                <a:cxn ang="0">
                  <a:pos x="0" y="2079"/>
                </a:cxn>
                <a:cxn ang="0">
                  <a:pos x="0" y="2007"/>
                </a:cxn>
                <a:cxn ang="0">
                  <a:pos x="0" y="1944"/>
                </a:cxn>
                <a:cxn ang="0">
                  <a:pos x="0" y="1873"/>
                </a:cxn>
                <a:cxn ang="0">
                  <a:pos x="0" y="1810"/>
                </a:cxn>
                <a:cxn ang="0">
                  <a:pos x="0" y="1738"/>
                </a:cxn>
                <a:cxn ang="0">
                  <a:pos x="0" y="1676"/>
                </a:cxn>
                <a:cxn ang="0">
                  <a:pos x="0" y="1604"/>
                </a:cxn>
                <a:cxn ang="0">
                  <a:pos x="0" y="1541"/>
                </a:cxn>
                <a:cxn ang="0">
                  <a:pos x="0" y="1470"/>
                </a:cxn>
                <a:cxn ang="0">
                  <a:pos x="0" y="1407"/>
                </a:cxn>
                <a:cxn ang="0">
                  <a:pos x="0" y="1335"/>
                </a:cxn>
                <a:cxn ang="0">
                  <a:pos x="0" y="1272"/>
                </a:cxn>
                <a:cxn ang="0">
                  <a:pos x="0" y="1210"/>
                </a:cxn>
                <a:cxn ang="0">
                  <a:pos x="0" y="1138"/>
                </a:cxn>
                <a:cxn ang="0">
                  <a:pos x="0" y="1075"/>
                </a:cxn>
                <a:cxn ang="0">
                  <a:pos x="0" y="1004"/>
                </a:cxn>
                <a:cxn ang="0">
                  <a:pos x="0" y="941"/>
                </a:cxn>
                <a:cxn ang="0">
                  <a:pos x="0" y="869"/>
                </a:cxn>
                <a:cxn ang="0">
                  <a:pos x="0" y="807"/>
                </a:cxn>
                <a:cxn ang="0">
                  <a:pos x="0" y="735"/>
                </a:cxn>
                <a:cxn ang="0">
                  <a:pos x="0" y="672"/>
                </a:cxn>
                <a:cxn ang="0">
                  <a:pos x="0" y="600"/>
                </a:cxn>
                <a:cxn ang="0">
                  <a:pos x="0" y="538"/>
                </a:cxn>
                <a:cxn ang="0">
                  <a:pos x="0" y="466"/>
                </a:cxn>
                <a:cxn ang="0">
                  <a:pos x="0" y="403"/>
                </a:cxn>
                <a:cxn ang="0">
                  <a:pos x="0" y="332"/>
                </a:cxn>
                <a:cxn ang="0">
                  <a:pos x="0" y="269"/>
                </a:cxn>
                <a:cxn ang="0">
                  <a:pos x="0" y="197"/>
                </a:cxn>
                <a:cxn ang="0">
                  <a:pos x="0" y="135"/>
                </a:cxn>
                <a:cxn ang="0">
                  <a:pos x="0" y="63"/>
                </a:cxn>
                <a:cxn ang="0">
                  <a:pos x="0" y="0"/>
                </a:cxn>
                <a:cxn ang="0">
                  <a:pos x="0" y="3351"/>
                </a:cxn>
                <a:cxn ang="0">
                  <a:pos x="0" y="3011"/>
                </a:cxn>
                <a:cxn ang="0">
                  <a:pos x="0" y="2679"/>
                </a:cxn>
                <a:cxn ang="0">
                  <a:pos x="0" y="2348"/>
                </a:cxn>
                <a:cxn ang="0">
                  <a:pos x="0" y="2007"/>
                </a:cxn>
                <a:cxn ang="0">
                  <a:pos x="0" y="1676"/>
                </a:cxn>
                <a:cxn ang="0">
                  <a:pos x="0" y="1335"/>
                </a:cxn>
                <a:cxn ang="0">
                  <a:pos x="0" y="1004"/>
                </a:cxn>
                <a:cxn ang="0">
                  <a:pos x="0" y="672"/>
                </a:cxn>
                <a:cxn ang="0">
                  <a:pos x="0" y="332"/>
                </a:cxn>
                <a:cxn ang="0">
                  <a:pos x="0" y="0"/>
                </a:cxn>
              </a:cxnLst>
              <a:rect l="0" t="0" r="r" b="b"/>
              <a:pathLst>
                <a:path w="44" h="3360">
                  <a:moveTo>
                    <a:pt x="0" y="3351"/>
                  </a:moveTo>
                  <a:lnTo>
                    <a:pt x="35" y="3351"/>
                  </a:lnTo>
                  <a:lnTo>
                    <a:pt x="35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279"/>
                  </a:moveTo>
                  <a:lnTo>
                    <a:pt x="35" y="3279"/>
                  </a:lnTo>
                  <a:lnTo>
                    <a:pt x="35" y="3288"/>
                  </a:lnTo>
                  <a:lnTo>
                    <a:pt x="0" y="3288"/>
                  </a:lnTo>
                  <a:lnTo>
                    <a:pt x="0" y="3279"/>
                  </a:lnTo>
                  <a:close/>
                  <a:moveTo>
                    <a:pt x="0" y="3217"/>
                  </a:moveTo>
                  <a:lnTo>
                    <a:pt x="35" y="3217"/>
                  </a:lnTo>
                  <a:lnTo>
                    <a:pt x="35" y="3226"/>
                  </a:lnTo>
                  <a:lnTo>
                    <a:pt x="0" y="3226"/>
                  </a:lnTo>
                  <a:lnTo>
                    <a:pt x="0" y="3217"/>
                  </a:lnTo>
                  <a:close/>
                  <a:moveTo>
                    <a:pt x="0" y="3145"/>
                  </a:moveTo>
                  <a:lnTo>
                    <a:pt x="35" y="3145"/>
                  </a:lnTo>
                  <a:lnTo>
                    <a:pt x="35" y="3154"/>
                  </a:lnTo>
                  <a:lnTo>
                    <a:pt x="0" y="3154"/>
                  </a:lnTo>
                  <a:lnTo>
                    <a:pt x="0" y="3145"/>
                  </a:lnTo>
                  <a:close/>
                  <a:moveTo>
                    <a:pt x="0" y="3082"/>
                  </a:moveTo>
                  <a:lnTo>
                    <a:pt x="35" y="3082"/>
                  </a:lnTo>
                  <a:lnTo>
                    <a:pt x="35" y="3091"/>
                  </a:lnTo>
                  <a:lnTo>
                    <a:pt x="0" y="3091"/>
                  </a:lnTo>
                  <a:lnTo>
                    <a:pt x="0" y="3082"/>
                  </a:lnTo>
                  <a:close/>
                  <a:moveTo>
                    <a:pt x="0" y="3011"/>
                  </a:moveTo>
                  <a:lnTo>
                    <a:pt x="35" y="3011"/>
                  </a:lnTo>
                  <a:lnTo>
                    <a:pt x="35" y="3020"/>
                  </a:lnTo>
                  <a:lnTo>
                    <a:pt x="0" y="3020"/>
                  </a:lnTo>
                  <a:lnTo>
                    <a:pt x="0" y="3011"/>
                  </a:lnTo>
                  <a:close/>
                  <a:moveTo>
                    <a:pt x="0" y="2948"/>
                  </a:moveTo>
                  <a:lnTo>
                    <a:pt x="35" y="2948"/>
                  </a:lnTo>
                  <a:lnTo>
                    <a:pt x="35" y="2957"/>
                  </a:lnTo>
                  <a:lnTo>
                    <a:pt x="0" y="2957"/>
                  </a:lnTo>
                  <a:lnTo>
                    <a:pt x="0" y="2948"/>
                  </a:lnTo>
                  <a:close/>
                  <a:moveTo>
                    <a:pt x="0" y="2876"/>
                  </a:moveTo>
                  <a:lnTo>
                    <a:pt x="35" y="2876"/>
                  </a:lnTo>
                  <a:lnTo>
                    <a:pt x="35" y="2885"/>
                  </a:lnTo>
                  <a:lnTo>
                    <a:pt x="0" y="2885"/>
                  </a:lnTo>
                  <a:lnTo>
                    <a:pt x="0" y="2876"/>
                  </a:lnTo>
                  <a:close/>
                  <a:moveTo>
                    <a:pt x="0" y="2813"/>
                  </a:moveTo>
                  <a:lnTo>
                    <a:pt x="35" y="2813"/>
                  </a:lnTo>
                  <a:lnTo>
                    <a:pt x="35" y="2822"/>
                  </a:lnTo>
                  <a:lnTo>
                    <a:pt x="0" y="2822"/>
                  </a:lnTo>
                  <a:lnTo>
                    <a:pt x="0" y="2813"/>
                  </a:lnTo>
                  <a:close/>
                  <a:moveTo>
                    <a:pt x="0" y="2742"/>
                  </a:moveTo>
                  <a:lnTo>
                    <a:pt x="35" y="2742"/>
                  </a:lnTo>
                  <a:lnTo>
                    <a:pt x="35" y="2751"/>
                  </a:lnTo>
                  <a:lnTo>
                    <a:pt x="0" y="2751"/>
                  </a:lnTo>
                  <a:lnTo>
                    <a:pt x="0" y="2742"/>
                  </a:lnTo>
                  <a:close/>
                  <a:moveTo>
                    <a:pt x="0" y="2679"/>
                  </a:moveTo>
                  <a:lnTo>
                    <a:pt x="35" y="2679"/>
                  </a:lnTo>
                  <a:lnTo>
                    <a:pt x="35" y="2688"/>
                  </a:lnTo>
                  <a:lnTo>
                    <a:pt x="0" y="2688"/>
                  </a:lnTo>
                  <a:lnTo>
                    <a:pt x="0" y="2679"/>
                  </a:lnTo>
                  <a:close/>
                  <a:moveTo>
                    <a:pt x="0" y="2616"/>
                  </a:moveTo>
                  <a:lnTo>
                    <a:pt x="35" y="2616"/>
                  </a:lnTo>
                  <a:lnTo>
                    <a:pt x="35" y="2625"/>
                  </a:lnTo>
                  <a:lnTo>
                    <a:pt x="0" y="2625"/>
                  </a:lnTo>
                  <a:lnTo>
                    <a:pt x="0" y="2616"/>
                  </a:lnTo>
                  <a:close/>
                  <a:moveTo>
                    <a:pt x="0" y="2545"/>
                  </a:moveTo>
                  <a:lnTo>
                    <a:pt x="35" y="2545"/>
                  </a:lnTo>
                  <a:lnTo>
                    <a:pt x="35" y="2554"/>
                  </a:lnTo>
                  <a:lnTo>
                    <a:pt x="0" y="2554"/>
                  </a:lnTo>
                  <a:lnTo>
                    <a:pt x="0" y="2545"/>
                  </a:lnTo>
                  <a:close/>
                  <a:moveTo>
                    <a:pt x="0" y="2482"/>
                  </a:moveTo>
                  <a:lnTo>
                    <a:pt x="35" y="2482"/>
                  </a:lnTo>
                  <a:lnTo>
                    <a:pt x="35" y="2491"/>
                  </a:lnTo>
                  <a:lnTo>
                    <a:pt x="0" y="2491"/>
                  </a:lnTo>
                  <a:lnTo>
                    <a:pt x="0" y="2482"/>
                  </a:lnTo>
                  <a:close/>
                  <a:moveTo>
                    <a:pt x="0" y="2410"/>
                  </a:moveTo>
                  <a:lnTo>
                    <a:pt x="35" y="2410"/>
                  </a:lnTo>
                  <a:lnTo>
                    <a:pt x="35" y="2419"/>
                  </a:lnTo>
                  <a:lnTo>
                    <a:pt x="0" y="2419"/>
                  </a:lnTo>
                  <a:lnTo>
                    <a:pt x="0" y="2410"/>
                  </a:lnTo>
                  <a:close/>
                  <a:moveTo>
                    <a:pt x="0" y="2348"/>
                  </a:moveTo>
                  <a:lnTo>
                    <a:pt x="35" y="2348"/>
                  </a:lnTo>
                  <a:lnTo>
                    <a:pt x="35" y="2357"/>
                  </a:lnTo>
                  <a:lnTo>
                    <a:pt x="0" y="2357"/>
                  </a:lnTo>
                  <a:lnTo>
                    <a:pt x="0" y="2348"/>
                  </a:lnTo>
                  <a:close/>
                  <a:moveTo>
                    <a:pt x="0" y="2276"/>
                  </a:moveTo>
                  <a:lnTo>
                    <a:pt x="35" y="2276"/>
                  </a:lnTo>
                  <a:lnTo>
                    <a:pt x="35" y="2285"/>
                  </a:lnTo>
                  <a:lnTo>
                    <a:pt x="0" y="2285"/>
                  </a:lnTo>
                  <a:lnTo>
                    <a:pt x="0" y="2276"/>
                  </a:lnTo>
                  <a:close/>
                  <a:moveTo>
                    <a:pt x="0" y="2213"/>
                  </a:moveTo>
                  <a:lnTo>
                    <a:pt x="35" y="2213"/>
                  </a:lnTo>
                  <a:lnTo>
                    <a:pt x="35" y="2222"/>
                  </a:lnTo>
                  <a:lnTo>
                    <a:pt x="0" y="2222"/>
                  </a:lnTo>
                  <a:lnTo>
                    <a:pt x="0" y="2213"/>
                  </a:lnTo>
                  <a:close/>
                  <a:moveTo>
                    <a:pt x="0" y="2141"/>
                  </a:moveTo>
                  <a:lnTo>
                    <a:pt x="35" y="2141"/>
                  </a:lnTo>
                  <a:lnTo>
                    <a:pt x="35" y="2150"/>
                  </a:lnTo>
                  <a:lnTo>
                    <a:pt x="0" y="2150"/>
                  </a:lnTo>
                  <a:lnTo>
                    <a:pt x="0" y="2141"/>
                  </a:lnTo>
                  <a:close/>
                  <a:moveTo>
                    <a:pt x="0" y="2079"/>
                  </a:moveTo>
                  <a:lnTo>
                    <a:pt x="35" y="2079"/>
                  </a:lnTo>
                  <a:lnTo>
                    <a:pt x="35" y="2088"/>
                  </a:lnTo>
                  <a:lnTo>
                    <a:pt x="0" y="2088"/>
                  </a:lnTo>
                  <a:lnTo>
                    <a:pt x="0" y="2079"/>
                  </a:lnTo>
                  <a:close/>
                  <a:moveTo>
                    <a:pt x="0" y="2007"/>
                  </a:moveTo>
                  <a:lnTo>
                    <a:pt x="35" y="2007"/>
                  </a:lnTo>
                  <a:lnTo>
                    <a:pt x="35" y="2016"/>
                  </a:lnTo>
                  <a:lnTo>
                    <a:pt x="0" y="2016"/>
                  </a:lnTo>
                  <a:lnTo>
                    <a:pt x="0" y="2007"/>
                  </a:lnTo>
                  <a:close/>
                  <a:moveTo>
                    <a:pt x="0" y="1944"/>
                  </a:moveTo>
                  <a:lnTo>
                    <a:pt x="35" y="1944"/>
                  </a:lnTo>
                  <a:lnTo>
                    <a:pt x="35" y="1953"/>
                  </a:lnTo>
                  <a:lnTo>
                    <a:pt x="0" y="1953"/>
                  </a:lnTo>
                  <a:lnTo>
                    <a:pt x="0" y="1944"/>
                  </a:lnTo>
                  <a:close/>
                  <a:moveTo>
                    <a:pt x="0" y="1873"/>
                  </a:moveTo>
                  <a:lnTo>
                    <a:pt x="35" y="1873"/>
                  </a:lnTo>
                  <a:lnTo>
                    <a:pt x="35" y="1882"/>
                  </a:lnTo>
                  <a:lnTo>
                    <a:pt x="0" y="1882"/>
                  </a:lnTo>
                  <a:lnTo>
                    <a:pt x="0" y="1873"/>
                  </a:lnTo>
                  <a:close/>
                  <a:moveTo>
                    <a:pt x="0" y="1810"/>
                  </a:moveTo>
                  <a:lnTo>
                    <a:pt x="35" y="1810"/>
                  </a:lnTo>
                  <a:lnTo>
                    <a:pt x="35" y="1819"/>
                  </a:lnTo>
                  <a:lnTo>
                    <a:pt x="0" y="1819"/>
                  </a:lnTo>
                  <a:lnTo>
                    <a:pt x="0" y="1810"/>
                  </a:lnTo>
                  <a:close/>
                  <a:moveTo>
                    <a:pt x="0" y="1738"/>
                  </a:moveTo>
                  <a:lnTo>
                    <a:pt x="35" y="1738"/>
                  </a:lnTo>
                  <a:lnTo>
                    <a:pt x="35" y="1747"/>
                  </a:lnTo>
                  <a:lnTo>
                    <a:pt x="0" y="1747"/>
                  </a:lnTo>
                  <a:lnTo>
                    <a:pt x="0" y="1738"/>
                  </a:lnTo>
                  <a:close/>
                  <a:moveTo>
                    <a:pt x="0" y="1676"/>
                  </a:moveTo>
                  <a:lnTo>
                    <a:pt x="35" y="1676"/>
                  </a:lnTo>
                  <a:lnTo>
                    <a:pt x="35" y="1685"/>
                  </a:lnTo>
                  <a:lnTo>
                    <a:pt x="0" y="1685"/>
                  </a:lnTo>
                  <a:lnTo>
                    <a:pt x="0" y="1676"/>
                  </a:lnTo>
                  <a:close/>
                  <a:moveTo>
                    <a:pt x="0" y="1604"/>
                  </a:moveTo>
                  <a:lnTo>
                    <a:pt x="35" y="1604"/>
                  </a:lnTo>
                  <a:lnTo>
                    <a:pt x="35" y="1613"/>
                  </a:lnTo>
                  <a:lnTo>
                    <a:pt x="0" y="1613"/>
                  </a:lnTo>
                  <a:lnTo>
                    <a:pt x="0" y="1604"/>
                  </a:lnTo>
                  <a:close/>
                  <a:moveTo>
                    <a:pt x="0" y="1541"/>
                  </a:moveTo>
                  <a:lnTo>
                    <a:pt x="35" y="1541"/>
                  </a:lnTo>
                  <a:lnTo>
                    <a:pt x="35" y="1550"/>
                  </a:lnTo>
                  <a:lnTo>
                    <a:pt x="0" y="1550"/>
                  </a:lnTo>
                  <a:lnTo>
                    <a:pt x="0" y="1541"/>
                  </a:lnTo>
                  <a:close/>
                  <a:moveTo>
                    <a:pt x="0" y="1470"/>
                  </a:moveTo>
                  <a:lnTo>
                    <a:pt x="35" y="1470"/>
                  </a:lnTo>
                  <a:lnTo>
                    <a:pt x="35" y="1479"/>
                  </a:lnTo>
                  <a:lnTo>
                    <a:pt x="0" y="1479"/>
                  </a:lnTo>
                  <a:lnTo>
                    <a:pt x="0" y="1470"/>
                  </a:lnTo>
                  <a:close/>
                  <a:moveTo>
                    <a:pt x="0" y="1407"/>
                  </a:moveTo>
                  <a:lnTo>
                    <a:pt x="35" y="1407"/>
                  </a:lnTo>
                  <a:lnTo>
                    <a:pt x="35" y="1416"/>
                  </a:lnTo>
                  <a:lnTo>
                    <a:pt x="0" y="1416"/>
                  </a:lnTo>
                  <a:lnTo>
                    <a:pt x="0" y="1407"/>
                  </a:lnTo>
                  <a:close/>
                  <a:moveTo>
                    <a:pt x="0" y="1335"/>
                  </a:moveTo>
                  <a:lnTo>
                    <a:pt x="35" y="1335"/>
                  </a:lnTo>
                  <a:lnTo>
                    <a:pt x="35" y="1344"/>
                  </a:lnTo>
                  <a:lnTo>
                    <a:pt x="0" y="1344"/>
                  </a:lnTo>
                  <a:lnTo>
                    <a:pt x="0" y="1335"/>
                  </a:lnTo>
                  <a:close/>
                  <a:moveTo>
                    <a:pt x="0" y="1272"/>
                  </a:moveTo>
                  <a:lnTo>
                    <a:pt x="35" y="1272"/>
                  </a:lnTo>
                  <a:lnTo>
                    <a:pt x="35" y="1281"/>
                  </a:lnTo>
                  <a:lnTo>
                    <a:pt x="0" y="1281"/>
                  </a:lnTo>
                  <a:lnTo>
                    <a:pt x="0" y="1272"/>
                  </a:lnTo>
                  <a:close/>
                  <a:moveTo>
                    <a:pt x="0" y="1210"/>
                  </a:moveTo>
                  <a:lnTo>
                    <a:pt x="35" y="1210"/>
                  </a:lnTo>
                  <a:lnTo>
                    <a:pt x="35" y="1219"/>
                  </a:lnTo>
                  <a:lnTo>
                    <a:pt x="0" y="1219"/>
                  </a:lnTo>
                  <a:lnTo>
                    <a:pt x="0" y="1210"/>
                  </a:lnTo>
                  <a:close/>
                  <a:moveTo>
                    <a:pt x="0" y="1138"/>
                  </a:moveTo>
                  <a:lnTo>
                    <a:pt x="35" y="1138"/>
                  </a:lnTo>
                  <a:lnTo>
                    <a:pt x="35" y="1147"/>
                  </a:lnTo>
                  <a:lnTo>
                    <a:pt x="0" y="1147"/>
                  </a:lnTo>
                  <a:lnTo>
                    <a:pt x="0" y="1138"/>
                  </a:lnTo>
                  <a:close/>
                  <a:moveTo>
                    <a:pt x="0" y="1075"/>
                  </a:moveTo>
                  <a:lnTo>
                    <a:pt x="35" y="1075"/>
                  </a:lnTo>
                  <a:lnTo>
                    <a:pt x="35" y="1084"/>
                  </a:lnTo>
                  <a:lnTo>
                    <a:pt x="0" y="1084"/>
                  </a:lnTo>
                  <a:lnTo>
                    <a:pt x="0" y="1075"/>
                  </a:lnTo>
                  <a:close/>
                  <a:moveTo>
                    <a:pt x="0" y="1004"/>
                  </a:moveTo>
                  <a:lnTo>
                    <a:pt x="35" y="1004"/>
                  </a:lnTo>
                  <a:lnTo>
                    <a:pt x="35" y="1013"/>
                  </a:lnTo>
                  <a:lnTo>
                    <a:pt x="0" y="1013"/>
                  </a:lnTo>
                  <a:lnTo>
                    <a:pt x="0" y="1004"/>
                  </a:lnTo>
                  <a:close/>
                  <a:moveTo>
                    <a:pt x="0" y="941"/>
                  </a:moveTo>
                  <a:lnTo>
                    <a:pt x="35" y="941"/>
                  </a:lnTo>
                  <a:lnTo>
                    <a:pt x="35" y="950"/>
                  </a:lnTo>
                  <a:lnTo>
                    <a:pt x="0" y="950"/>
                  </a:lnTo>
                  <a:lnTo>
                    <a:pt x="0" y="941"/>
                  </a:lnTo>
                  <a:close/>
                  <a:moveTo>
                    <a:pt x="0" y="869"/>
                  </a:moveTo>
                  <a:lnTo>
                    <a:pt x="35" y="869"/>
                  </a:lnTo>
                  <a:lnTo>
                    <a:pt x="35" y="878"/>
                  </a:lnTo>
                  <a:lnTo>
                    <a:pt x="0" y="878"/>
                  </a:lnTo>
                  <a:lnTo>
                    <a:pt x="0" y="869"/>
                  </a:lnTo>
                  <a:close/>
                  <a:moveTo>
                    <a:pt x="0" y="807"/>
                  </a:moveTo>
                  <a:lnTo>
                    <a:pt x="35" y="807"/>
                  </a:lnTo>
                  <a:lnTo>
                    <a:pt x="35" y="816"/>
                  </a:lnTo>
                  <a:lnTo>
                    <a:pt x="0" y="816"/>
                  </a:lnTo>
                  <a:lnTo>
                    <a:pt x="0" y="807"/>
                  </a:lnTo>
                  <a:close/>
                  <a:moveTo>
                    <a:pt x="0" y="735"/>
                  </a:moveTo>
                  <a:lnTo>
                    <a:pt x="35" y="735"/>
                  </a:lnTo>
                  <a:lnTo>
                    <a:pt x="35" y="744"/>
                  </a:lnTo>
                  <a:lnTo>
                    <a:pt x="0" y="744"/>
                  </a:lnTo>
                  <a:lnTo>
                    <a:pt x="0" y="735"/>
                  </a:lnTo>
                  <a:close/>
                  <a:moveTo>
                    <a:pt x="0" y="672"/>
                  </a:moveTo>
                  <a:lnTo>
                    <a:pt x="35" y="672"/>
                  </a:lnTo>
                  <a:lnTo>
                    <a:pt x="35" y="681"/>
                  </a:lnTo>
                  <a:lnTo>
                    <a:pt x="0" y="681"/>
                  </a:lnTo>
                  <a:lnTo>
                    <a:pt x="0" y="672"/>
                  </a:lnTo>
                  <a:close/>
                  <a:moveTo>
                    <a:pt x="0" y="600"/>
                  </a:moveTo>
                  <a:lnTo>
                    <a:pt x="35" y="600"/>
                  </a:lnTo>
                  <a:lnTo>
                    <a:pt x="35" y="609"/>
                  </a:lnTo>
                  <a:lnTo>
                    <a:pt x="0" y="609"/>
                  </a:lnTo>
                  <a:lnTo>
                    <a:pt x="0" y="600"/>
                  </a:lnTo>
                  <a:close/>
                  <a:moveTo>
                    <a:pt x="0" y="538"/>
                  </a:moveTo>
                  <a:lnTo>
                    <a:pt x="35" y="538"/>
                  </a:lnTo>
                  <a:lnTo>
                    <a:pt x="35" y="547"/>
                  </a:lnTo>
                  <a:lnTo>
                    <a:pt x="0" y="547"/>
                  </a:lnTo>
                  <a:lnTo>
                    <a:pt x="0" y="538"/>
                  </a:lnTo>
                  <a:close/>
                  <a:moveTo>
                    <a:pt x="0" y="466"/>
                  </a:moveTo>
                  <a:lnTo>
                    <a:pt x="35" y="466"/>
                  </a:lnTo>
                  <a:lnTo>
                    <a:pt x="35" y="475"/>
                  </a:lnTo>
                  <a:lnTo>
                    <a:pt x="0" y="475"/>
                  </a:lnTo>
                  <a:lnTo>
                    <a:pt x="0" y="466"/>
                  </a:lnTo>
                  <a:close/>
                  <a:moveTo>
                    <a:pt x="0" y="403"/>
                  </a:moveTo>
                  <a:lnTo>
                    <a:pt x="35" y="403"/>
                  </a:lnTo>
                  <a:lnTo>
                    <a:pt x="35" y="412"/>
                  </a:lnTo>
                  <a:lnTo>
                    <a:pt x="0" y="412"/>
                  </a:lnTo>
                  <a:lnTo>
                    <a:pt x="0" y="403"/>
                  </a:lnTo>
                  <a:close/>
                  <a:moveTo>
                    <a:pt x="0" y="332"/>
                  </a:moveTo>
                  <a:lnTo>
                    <a:pt x="35" y="332"/>
                  </a:lnTo>
                  <a:lnTo>
                    <a:pt x="35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269"/>
                  </a:moveTo>
                  <a:lnTo>
                    <a:pt x="35" y="269"/>
                  </a:lnTo>
                  <a:lnTo>
                    <a:pt x="35" y="278"/>
                  </a:lnTo>
                  <a:lnTo>
                    <a:pt x="0" y="278"/>
                  </a:lnTo>
                  <a:lnTo>
                    <a:pt x="0" y="269"/>
                  </a:lnTo>
                  <a:close/>
                  <a:moveTo>
                    <a:pt x="0" y="197"/>
                  </a:moveTo>
                  <a:lnTo>
                    <a:pt x="35" y="197"/>
                  </a:lnTo>
                  <a:lnTo>
                    <a:pt x="35" y="206"/>
                  </a:lnTo>
                  <a:lnTo>
                    <a:pt x="0" y="206"/>
                  </a:lnTo>
                  <a:lnTo>
                    <a:pt x="0" y="197"/>
                  </a:lnTo>
                  <a:close/>
                  <a:moveTo>
                    <a:pt x="0" y="135"/>
                  </a:moveTo>
                  <a:lnTo>
                    <a:pt x="35" y="135"/>
                  </a:lnTo>
                  <a:lnTo>
                    <a:pt x="35" y="144"/>
                  </a:lnTo>
                  <a:lnTo>
                    <a:pt x="0" y="144"/>
                  </a:lnTo>
                  <a:lnTo>
                    <a:pt x="0" y="135"/>
                  </a:lnTo>
                  <a:close/>
                  <a:moveTo>
                    <a:pt x="0" y="63"/>
                  </a:moveTo>
                  <a:lnTo>
                    <a:pt x="35" y="63"/>
                  </a:lnTo>
                  <a:lnTo>
                    <a:pt x="35" y="72"/>
                  </a:lnTo>
                  <a:lnTo>
                    <a:pt x="0" y="72"/>
                  </a:lnTo>
                  <a:lnTo>
                    <a:pt x="0" y="63"/>
                  </a:lnTo>
                  <a:close/>
                  <a:moveTo>
                    <a:pt x="0" y="0"/>
                  </a:moveTo>
                  <a:lnTo>
                    <a:pt x="35" y="0"/>
                  </a:lnTo>
                  <a:lnTo>
                    <a:pt x="35" y="9"/>
                  </a:lnTo>
                  <a:lnTo>
                    <a:pt x="0" y="9"/>
                  </a:lnTo>
                  <a:lnTo>
                    <a:pt x="0" y="0"/>
                  </a:lnTo>
                  <a:close/>
                  <a:moveTo>
                    <a:pt x="0" y="3351"/>
                  </a:moveTo>
                  <a:lnTo>
                    <a:pt x="44" y="3351"/>
                  </a:lnTo>
                  <a:lnTo>
                    <a:pt x="44" y="3360"/>
                  </a:lnTo>
                  <a:lnTo>
                    <a:pt x="0" y="3360"/>
                  </a:lnTo>
                  <a:lnTo>
                    <a:pt x="0" y="3351"/>
                  </a:lnTo>
                  <a:close/>
                  <a:moveTo>
                    <a:pt x="0" y="3011"/>
                  </a:moveTo>
                  <a:lnTo>
                    <a:pt x="44" y="3011"/>
                  </a:lnTo>
                  <a:lnTo>
                    <a:pt x="44" y="3020"/>
                  </a:lnTo>
                  <a:lnTo>
                    <a:pt x="0" y="3020"/>
                  </a:lnTo>
                  <a:lnTo>
                    <a:pt x="0" y="3011"/>
                  </a:lnTo>
                  <a:close/>
                  <a:moveTo>
                    <a:pt x="0" y="2679"/>
                  </a:moveTo>
                  <a:lnTo>
                    <a:pt x="44" y="2679"/>
                  </a:lnTo>
                  <a:lnTo>
                    <a:pt x="44" y="2688"/>
                  </a:lnTo>
                  <a:lnTo>
                    <a:pt x="0" y="2688"/>
                  </a:lnTo>
                  <a:lnTo>
                    <a:pt x="0" y="2679"/>
                  </a:lnTo>
                  <a:close/>
                  <a:moveTo>
                    <a:pt x="0" y="2348"/>
                  </a:moveTo>
                  <a:lnTo>
                    <a:pt x="44" y="2348"/>
                  </a:lnTo>
                  <a:lnTo>
                    <a:pt x="44" y="2357"/>
                  </a:lnTo>
                  <a:lnTo>
                    <a:pt x="0" y="2357"/>
                  </a:lnTo>
                  <a:lnTo>
                    <a:pt x="0" y="2348"/>
                  </a:lnTo>
                  <a:close/>
                  <a:moveTo>
                    <a:pt x="0" y="2007"/>
                  </a:moveTo>
                  <a:lnTo>
                    <a:pt x="44" y="2007"/>
                  </a:lnTo>
                  <a:lnTo>
                    <a:pt x="44" y="2016"/>
                  </a:lnTo>
                  <a:lnTo>
                    <a:pt x="0" y="2016"/>
                  </a:lnTo>
                  <a:lnTo>
                    <a:pt x="0" y="2007"/>
                  </a:lnTo>
                  <a:close/>
                  <a:moveTo>
                    <a:pt x="0" y="1676"/>
                  </a:moveTo>
                  <a:lnTo>
                    <a:pt x="44" y="1676"/>
                  </a:lnTo>
                  <a:lnTo>
                    <a:pt x="44" y="1685"/>
                  </a:lnTo>
                  <a:lnTo>
                    <a:pt x="0" y="1685"/>
                  </a:lnTo>
                  <a:lnTo>
                    <a:pt x="0" y="1676"/>
                  </a:lnTo>
                  <a:close/>
                  <a:moveTo>
                    <a:pt x="0" y="1335"/>
                  </a:moveTo>
                  <a:lnTo>
                    <a:pt x="44" y="1335"/>
                  </a:lnTo>
                  <a:lnTo>
                    <a:pt x="44" y="1344"/>
                  </a:lnTo>
                  <a:lnTo>
                    <a:pt x="0" y="1344"/>
                  </a:lnTo>
                  <a:lnTo>
                    <a:pt x="0" y="1335"/>
                  </a:lnTo>
                  <a:close/>
                  <a:moveTo>
                    <a:pt x="0" y="1004"/>
                  </a:moveTo>
                  <a:lnTo>
                    <a:pt x="44" y="1004"/>
                  </a:lnTo>
                  <a:lnTo>
                    <a:pt x="44" y="1013"/>
                  </a:lnTo>
                  <a:lnTo>
                    <a:pt x="0" y="1013"/>
                  </a:lnTo>
                  <a:lnTo>
                    <a:pt x="0" y="1004"/>
                  </a:lnTo>
                  <a:close/>
                  <a:moveTo>
                    <a:pt x="0" y="672"/>
                  </a:moveTo>
                  <a:lnTo>
                    <a:pt x="44" y="672"/>
                  </a:lnTo>
                  <a:lnTo>
                    <a:pt x="44" y="681"/>
                  </a:lnTo>
                  <a:lnTo>
                    <a:pt x="0" y="681"/>
                  </a:lnTo>
                  <a:lnTo>
                    <a:pt x="0" y="672"/>
                  </a:lnTo>
                  <a:close/>
                  <a:moveTo>
                    <a:pt x="0" y="332"/>
                  </a:moveTo>
                  <a:lnTo>
                    <a:pt x="44" y="332"/>
                  </a:lnTo>
                  <a:lnTo>
                    <a:pt x="44" y="341"/>
                  </a:lnTo>
                  <a:lnTo>
                    <a:pt x="0" y="341"/>
                  </a:lnTo>
                  <a:lnTo>
                    <a:pt x="0" y="332"/>
                  </a:lnTo>
                  <a:close/>
                  <a:moveTo>
                    <a:pt x="0" y="0"/>
                  </a:moveTo>
                  <a:lnTo>
                    <a:pt x="44" y="0"/>
                  </a:lnTo>
                  <a:lnTo>
                    <a:pt x="44" y="9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686"/>
            </a:solidFill>
            <a:ln w="142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1689100" y="5859463"/>
              <a:ext cx="6791325" cy="85725"/>
            </a:xfrm>
            <a:custGeom>
              <a:avLst/>
              <a:gdLst/>
              <a:ahLst/>
              <a:cxnLst>
                <a:cxn ang="0">
                  <a:pos x="80" y="54"/>
                </a:cxn>
                <a:cxn ang="0">
                  <a:pos x="133" y="18"/>
                </a:cxn>
                <a:cxn ang="0">
                  <a:pos x="275" y="18"/>
                </a:cxn>
                <a:cxn ang="0">
                  <a:pos x="328" y="54"/>
                </a:cxn>
                <a:cxn ang="0">
                  <a:pos x="407" y="18"/>
                </a:cxn>
                <a:cxn ang="0">
                  <a:pos x="531" y="54"/>
                </a:cxn>
                <a:cxn ang="0">
                  <a:pos x="593" y="18"/>
                </a:cxn>
                <a:cxn ang="0">
                  <a:pos x="735" y="18"/>
                </a:cxn>
                <a:cxn ang="0">
                  <a:pos x="788" y="54"/>
                </a:cxn>
                <a:cxn ang="0">
                  <a:pos x="868" y="18"/>
                </a:cxn>
                <a:cxn ang="0">
                  <a:pos x="992" y="54"/>
                </a:cxn>
                <a:cxn ang="0">
                  <a:pos x="1054" y="18"/>
                </a:cxn>
                <a:cxn ang="0">
                  <a:pos x="1196" y="18"/>
                </a:cxn>
                <a:cxn ang="0">
                  <a:pos x="1249" y="54"/>
                </a:cxn>
                <a:cxn ang="0">
                  <a:pos x="1320" y="18"/>
                </a:cxn>
                <a:cxn ang="0">
                  <a:pos x="1453" y="54"/>
                </a:cxn>
                <a:cxn ang="0">
                  <a:pos x="1515" y="18"/>
                </a:cxn>
                <a:cxn ang="0">
                  <a:pos x="1656" y="18"/>
                </a:cxn>
                <a:cxn ang="0">
                  <a:pos x="1710" y="54"/>
                </a:cxn>
                <a:cxn ang="0">
                  <a:pos x="1780" y="18"/>
                </a:cxn>
                <a:cxn ang="0">
                  <a:pos x="1913" y="54"/>
                </a:cxn>
                <a:cxn ang="0">
                  <a:pos x="1975" y="18"/>
                </a:cxn>
                <a:cxn ang="0">
                  <a:pos x="2108" y="18"/>
                </a:cxn>
                <a:cxn ang="0">
                  <a:pos x="2170" y="54"/>
                </a:cxn>
                <a:cxn ang="0">
                  <a:pos x="2241" y="18"/>
                </a:cxn>
                <a:cxn ang="0">
                  <a:pos x="2374" y="54"/>
                </a:cxn>
                <a:cxn ang="0">
                  <a:pos x="2427" y="18"/>
                </a:cxn>
                <a:cxn ang="0">
                  <a:pos x="2569" y="18"/>
                </a:cxn>
                <a:cxn ang="0">
                  <a:pos x="2631" y="54"/>
                </a:cxn>
                <a:cxn ang="0">
                  <a:pos x="2702" y="18"/>
                </a:cxn>
                <a:cxn ang="0">
                  <a:pos x="2834" y="54"/>
                </a:cxn>
                <a:cxn ang="0">
                  <a:pos x="2888" y="18"/>
                </a:cxn>
                <a:cxn ang="0">
                  <a:pos x="3029" y="18"/>
                </a:cxn>
                <a:cxn ang="0">
                  <a:pos x="3091" y="54"/>
                </a:cxn>
                <a:cxn ang="0">
                  <a:pos x="3162" y="18"/>
                </a:cxn>
                <a:cxn ang="0">
                  <a:pos x="3295" y="54"/>
                </a:cxn>
                <a:cxn ang="0">
                  <a:pos x="3348" y="18"/>
                </a:cxn>
                <a:cxn ang="0">
                  <a:pos x="3490" y="18"/>
                </a:cxn>
                <a:cxn ang="0">
                  <a:pos x="3543" y="54"/>
                </a:cxn>
                <a:cxn ang="0">
                  <a:pos x="3623" y="18"/>
                </a:cxn>
                <a:cxn ang="0">
                  <a:pos x="3756" y="54"/>
                </a:cxn>
                <a:cxn ang="0">
                  <a:pos x="3809" y="18"/>
                </a:cxn>
                <a:cxn ang="0">
                  <a:pos x="3951" y="18"/>
                </a:cxn>
                <a:cxn ang="0">
                  <a:pos x="4004" y="54"/>
                </a:cxn>
                <a:cxn ang="0">
                  <a:pos x="4083" y="18"/>
                </a:cxn>
                <a:cxn ang="0">
                  <a:pos x="4216" y="54"/>
                </a:cxn>
                <a:cxn ang="0">
                  <a:pos x="4269" y="18"/>
                </a:cxn>
                <a:cxn ang="0">
                  <a:pos x="337" y="0"/>
                </a:cxn>
                <a:cxn ang="0">
                  <a:pos x="655" y="54"/>
                </a:cxn>
                <a:cxn ang="0">
                  <a:pos x="992" y="0"/>
                </a:cxn>
                <a:cxn ang="0">
                  <a:pos x="1656" y="54"/>
                </a:cxn>
                <a:cxn ang="0">
                  <a:pos x="1975" y="0"/>
                </a:cxn>
                <a:cxn ang="0">
                  <a:pos x="2640" y="0"/>
                </a:cxn>
                <a:cxn ang="0">
                  <a:pos x="2958" y="54"/>
                </a:cxn>
                <a:cxn ang="0">
                  <a:pos x="3295" y="0"/>
                </a:cxn>
                <a:cxn ang="0">
                  <a:pos x="3951" y="54"/>
                </a:cxn>
                <a:cxn ang="0">
                  <a:pos x="4269" y="0"/>
                </a:cxn>
              </a:cxnLst>
              <a:rect l="0" t="0" r="r" b="b"/>
              <a:pathLst>
                <a:path w="4278" h="54">
                  <a:moveTo>
                    <a:pt x="9" y="18"/>
                  </a:moveTo>
                  <a:lnTo>
                    <a:pt x="9" y="54"/>
                  </a:lnTo>
                  <a:lnTo>
                    <a:pt x="0" y="54"/>
                  </a:lnTo>
                  <a:lnTo>
                    <a:pt x="0" y="18"/>
                  </a:lnTo>
                  <a:lnTo>
                    <a:pt x="9" y="18"/>
                  </a:lnTo>
                  <a:close/>
                  <a:moveTo>
                    <a:pt x="80" y="18"/>
                  </a:moveTo>
                  <a:lnTo>
                    <a:pt x="80" y="54"/>
                  </a:lnTo>
                  <a:lnTo>
                    <a:pt x="71" y="54"/>
                  </a:lnTo>
                  <a:lnTo>
                    <a:pt x="71" y="18"/>
                  </a:lnTo>
                  <a:lnTo>
                    <a:pt x="80" y="18"/>
                  </a:lnTo>
                  <a:close/>
                  <a:moveTo>
                    <a:pt x="142" y="18"/>
                  </a:moveTo>
                  <a:lnTo>
                    <a:pt x="142" y="54"/>
                  </a:lnTo>
                  <a:lnTo>
                    <a:pt x="133" y="54"/>
                  </a:lnTo>
                  <a:lnTo>
                    <a:pt x="133" y="18"/>
                  </a:lnTo>
                  <a:lnTo>
                    <a:pt x="142" y="18"/>
                  </a:lnTo>
                  <a:close/>
                  <a:moveTo>
                    <a:pt x="204" y="18"/>
                  </a:moveTo>
                  <a:lnTo>
                    <a:pt x="204" y="54"/>
                  </a:lnTo>
                  <a:lnTo>
                    <a:pt x="195" y="54"/>
                  </a:lnTo>
                  <a:lnTo>
                    <a:pt x="195" y="18"/>
                  </a:lnTo>
                  <a:lnTo>
                    <a:pt x="204" y="18"/>
                  </a:lnTo>
                  <a:close/>
                  <a:moveTo>
                    <a:pt x="275" y="18"/>
                  </a:moveTo>
                  <a:lnTo>
                    <a:pt x="275" y="54"/>
                  </a:lnTo>
                  <a:lnTo>
                    <a:pt x="266" y="54"/>
                  </a:lnTo>
                  <a:lnTo>
                    <a:pt x="266" y="18"/>
                  </a:lnTo>
                  <a:lnTo>
                    <a:pt x="275" y="18"/>
                  </a:lnTo>
                  <a:close/>
                  <a:moveTo>
                    <a:pt x="337" y="18"/>
                  </a:moveTo>
                  <a:lnTo>
                    <a:pt x="337" y="54"/>
                  </a:lnTo>
                  <a:lnTo>
                    <a:pt x="328" y="54"/>
                  </a:lnTo>
                  <a:lnTo>
                    <a:pt x="328" y="18"/>
                  </a:lnTo>
                  <a:lnTo>
                    <a:pt x="337" y="18"/>
                  </a:lnTo>
                  <a:close/>
                  <a:moveTo>
                    <a:pt x="407" y="18"/>
                  </a:moveTo>
                  <a:lnTo>
                    <a:pt x="407" y="54"/>
                  </a:lnTo>
                  <a:lnTo>
                    <a:pt x="399" y="54"/>
                  </a:lnTo>
                  <a:lnTo>
                    <a:pt x="399" y="18"/>
                  </a:lnTo>
                  <a:lnTo>
                    <a:pt x="407" y="18"/>
                  </a:lnTo>
                  <a:close/>
                  <a:moveTo>
                    <a:pt x="469" y="18"/>
                  </a:moveTo>
                  <a:lnTo>
                    <a:pt x="469" y="54"/>
                  </a:lnTo>
                  <a:lnTo>
                    <a:pt x="461" y="54"/>
                  </a:lnTo>
                  <a:lnTo>
                    <a:pt x="461" y="18"/>
                  </a:lnTo>
                  <a:lnTo>
                    <a:pt x="469" y="18"/>
                  </a:lnTo>
                  <a:close/>
                  <a:moveTo>
                    <a:pt x="531" y="18"/>
                  </a:moveTo>
                  <a:lnTo>
                    <a:pt x="531" y="54"/>
                  </a:lnTo>
                  <a:lnTo>
                    <a:pt x="523" y="54"/>
                  </a:lnTo>
                  <a:lnTo>
                    <a:pt x="523" y="18"/>
                  </a:lnTo>
                  <a:lnTo>
                    <a:pt x="531" y="18"/>
                  </a:lnTo>
                  <a:close/>
                  <a:moveTo>
                    <a:pt x="602" y="18"/>
                  </a:moveTo>
                  <a:lnTo>
                    <a:pt x="602" y="54"/>
                  </a:lnTo>
                  <a:lnTo>
                    <a:pt x="593" y="54"/>
                  </a:lnTo>
                  <a:lnTo>
                    <a:pt x="593" y="18"/>
                  </a:lnTo>
                  <a:lnTo>
                    <a:pt x="602" y="18"/>
                  </a:lnTo>
                  <a:close/>
                  <a:moveTo>
                    <a:pt x="664" y="18"/>
                  </a:moveTo>
                  <a:lnTo>
                    <a:pt x="664" y="54"/>
                  </a:lnTo>
                  <a:lnTo>
                    <a:pt x="655" y="54"/>
                  </a:lnTo>
                  <a:lnTo>
                    <a:pt x="655" y="18"/>
                  </a:lnTo>
                  <a:lnTo>
                    <a:pt x="664" y="18"/>
                  </a:lnTo>
                  <a:close/>
                  <a:moveTo>
                    <a:pt x="735" y="18"/>
                  </a:moveTo>
                  <a:lnTo>
                    <a:pt x="735" y="54"/>
                  </a:lnTo>
                  <a:lnTo>
                    <a:pt x="726" y="54"/>
                  </a:lnTo>
                  <a:lnTo>
                    <a:pt x="726" y="18"/>
                  </a:lnTo>
                  <a:lnTo>
                    <a:pt x="735" y="18"/>
                  </a:lnTo>
                  <a:close/>
                  <a:moveTo>
                    <a:pt x="797" y="18"/>
                  </a:moveTo>
                  <a:lnTo>
                    <a:pt x="797" y="54"/>
                  </a:lnTo>
                  <a:lnTo>
                    <a:pt x="788" y="54"/>
                  </a:lnTo>
                  <a:lnTo>
                    <a:pt x="788" y="18"/>
                  </a:lnTo>
                  <a:lnTo>
                    <a:pt x="797" y="18"/>
                  </a:lnTo>
                  <a:close/>
                  <a:moveTo>
                    <a:pt x="868" y="18"/>
                  </a:moveTo>
                  <a:lnTo>
                    <a:pt x="868" y="54"/>
                  </a:lnTo>
                  <a:lnTo>
                    <a:pt x="859" y="54"/>
                  </a:lnTo>
                  <a:lnTo>
                    <a:pt x="859" y="18"/>
                  </a:lnTo>
                  <a:lnTo>
                    <a:pt x="868" y="18"/>
                  </a:lnTo>
                  <a:close/>
                  <a:moveTo>
                    <a:pt x="930" y="18"/>
                  </a:moveTo>
                  <a:lnTo>
                    <a:pt x="930" y="54"/>
                  </a:lnTo>
                  <a:lnTo>
                    <a:pt x="921" y="54"/>
                  </a:lnTo>
                  <a:lnTo>
                    <a:pt x="921" y="18"/>
                  </a:lnTo>
                  <a:lnTo>
                    <a:pt x="930" y="18"/>
                  </a:lnTo>
                  <a:close/>
                  <a:moveTo>
                    <a:pt x="992" y="18"/>
                  </a:moveTo>
                  <a:lnTo>
                    <a:pt x="992" y="54"/>
                  </a:lnTo>
                  <a:lnTo>
                    <a:pt x="983" y="54"/>
                  </a:lnTo>
                  <a:lnTo>
                    <a:pt x="983" y="18"/>
                  </a:lnTo>
                  <a:lnTo>
                    <a:pt x="992" y="18"/>
                  </a:lnTo>
                  <a:close/>
                  <a:moveTo>
                    <a:pt x="1063" y="18"/>
                  </a:moveTo>
                  <a:lnTo>
                    <a:pt x="1063" y="54"/>
                  </a:lnTo>
                  <a:lnTo>
                    <a:pt x="1054" y="54"/>
                  </a:lnTo>
                  <a:lnTo>
                    <a:pt x="1054" y="18"/>
                  </a:lnTo>
                  <a:lnTo>
                    <a:pt x="1063" y="18"/>
                  </a:lnTo>
                  <a:close/>
                  <a:moveTo>
                    <a:pt x="1125" y="18"/>
                  </a:moveTo>
                  <a:lnTo>
                    <a:pt x="1125" y="54"/>
                  </a:lnTo>
                  <a:lnTo>
                    <a:pt x="1116" y="54"/>
                  </a:lnTo>
                  <a:lnTo>
                    <a:pt x="1116" y="18"/>
                  </a:lnTo>
                  <a:lnTo>
                    <a:pt x="1125" y="18"/>
                  </a:lnTo>
                  <a:close/>
                  <a:moveTo>
                    <a:pt x="1196" y="18"/>
                  </a:moveTo>
                  <a:lnTo>
                    <a:pt x="1196" y="54"/>
                  </a:lnTo>
                  <a:lnTo>
                    <a:pt x="1187" y="54"/>
                  </a:lnTo>
                  <a:lnTo>
                    <a:pt x="1187" y="18"/>
                  </a:lnTo>
                  <a:lnTo>
                    <a:pt x="1196" y="18"/>
                  </a:lnTo>
                  <a:close/>
                  <a:moveTo>
                    <a:pt x="1258" y="18"/>
                  </a:moveTo>
                  <a:lnTo>
                    <a:pt x="1258" y="54"/>
                  </a:lnTo>
                  <a:lnTo>
                    <a:pt x="1249" y="54"/>
                  </a:lnTo>
                  <a:lnTo>
                    <a:pt x="1249" y="18"/>
                  </a:lnTo>
                  <a:lnTo>
                    <a:pt x="1258" y="18"/>
                  </a:lnTo>
                  <a:close/>
                  <a:moveTo>
                    <a:pt x="1320" y="18"/>
                  </a:moveTo>
                  <a:lnTo>
                    <a:pt x="1320" y="54"/>
                  </a:lnTo>
                  <a:lnTo>
                    <a:pt x="1311" y="54"/>
                  </a:lnTo>
                  <a:lnTo>
                    <a:pt x="1311" y="18"/>
                  </a:lnTo>
                  <a:lnTo>
                    <a:pt x="1320" y="18"/>
                  </a:lnTo>
                  <a:close/>
                  <a:moveTo>
                    <a:pt x="1391" y="18"/>
                  </a:moveTo>
                  <a:lnTo>
                    <a:pt x="1391" y="54"/>
                  </a:lnTo>
                  <a:lnTo>
                    <a:pt x="1382" y="54"/>
                  </a:lnTo>
                  <a:lnTo>
                    <a:pt x="1382" y="18"/>
                  </a:lnTo>
                  <a:lnTo>
                    <a:pt x="1391" y="18"/>
                  </a:lnTo>
                  <a:close/>
                  <a:moveTo>
                    <a:pt x="1453" y="18"/>
                  </a:moveTo>
                  <a:lnTo>
                    <a:pt x="1453" y="54"/>
                  </a:lnTo>
                  <a:lnTo>
                    <a:pt x="1444" y="54"/>
                  </a:lnTo>
                  <a:lnTo>
                    <a:pt x="1444" y="18"/>
                  </a:lnTo>
                  <a:lnTo>
                    <a:pt x="1453" y="18"/>
                  </a:lnTo>
                  <a:close/>
                  <a:moveTo>
                    <a:pt x="1524" y="18"/>
                  </a:moveTo>
                  <a:lnTo>
                    <a:pt x="1524" y="54"/>
                  </a:lnTo>
                  <a:lnTo>
                    <a:pt x="1515" y="54"/>
                  </a:lnTo>
                  <a:lnTo>
                    <a:pt x="1515" y="18"/>
                  </a:lnTo>
                  <a:lnTo>
                    <a:pt x="1524" y="18"/>
                  </a:lnTo>
                  <a:close/>
                  <a:moveTo>
                    <a:pt x="1586" y="18"/>
                  </a:moveTo>
                  <a:lnTo>
                    <a:pt x="1586" y="54"/>
                  </a:lnTo>
                  <a:lnTo>
                    <a:pt x="1577" y="54"/>
                  </a:lnTo>
                  <a:lnTo>
                    <a:pt x="1577" y="18"/>
                  </a:lnTo>
                  <a:lnTo>
                    <a:pt x="1586" y="18"/>
                  </a:lnTo>
                  <a:close/>
                  <a:moveTo>
                    <a:pt x="1656" y="18"/>
                  </a:moveTo>
                  <a:lnTo>
                    <a:pt x="1656" y="54"/>
                  </a:lnTo>
                  <a:lnTo>
                    <a:pt x="1648" y="54"/>
                  </a:lnTo>
                  <a:lnTo>
                    <a:pt x="1648" y="18"/>
                  </a:lnTo>
                  <a:lnTo>
                    <a:pt x="1656" y="18"/>
                  </a:lnTo>
                  <a:close/>
                  <a:moveTo>
                    <a:pt x="1718" y="18"/>
                  </a:moveTo>
                  <a:lnTo>
                    <a:pt x="1718" y="54"/>
                  </a:lnTo>
                  <a:lnTo>
                    <a:pt x="1710" y="54"/>
                  </a:lnTo>
                  <a:lnTo>
                    <a:pt x="1710" y="18"/>
                  </a:lnTo>
                  <a:lnTo>
                    <a:pt x="1718" y="18"/>
                  </a:lnTo>
                  <a:close/>
                  <a:moveTo>
                    <a:pt x="1780" y="18"/>
                  </a:moveTo>
                  <a:lnTo>
                    <a:pt x="1780" y="54"/>
                  </a:lnTo>
                  <a:lnTo>
                    <a:pt x="1772" y="54"/>
                  </a:lnTo>
                  <a:lnTo>
                    <a:pt x="1772" y="18"/>
                  </a:lnTo>
                  <a:lnTo>
                    <a:pt x="1780" y="18"/>
                  </a:lnTo>
                  <a:close/>
                  <a:moveTo>
                    <a:pt x="1851" y="18"/>
                  </a:moveTo>
                  <a:lnTo>
                    <a:pt x="1851" y="54"/>
                  </a:lnTo>
                  <a:lnTo>
                    <a:pt x="1842" y="54"/>
                  </a:lnTo>
                  <a:lnTo>
                    <a:pt x="1842" y="18"/>
                  </a:lnTo>
                  <a:lnTo>
                    <a:pt x="1851" y="18"/>
                  </a:lnTo>
                  <a:close/>
                  <a:moveTo>
                    <a:pt x="1913" y="18"/>
                  </a:moveTo>
                  <a:lnTo>
                    <a:pt x="1913" y="54"/>
                  </a:lnTo>
                  <a:lnTo>
                    <a:pt x="1904" y="54"/>
                  </a:lnTo>
                  <a:lnTo>
                    <a:pt x="1904" y="18"/>
                  </a:lnTo>
                  <a:lnTo>
                    <a:pt x="1913" y="18"/>
                  </a:lnTo>
                  <a:close/>
                  <a:moveTo>
                    <a:pt x="1984" y="18"/>
                  </a:moveTo>
                  <a:lnTo>
                    <a:pt x="1984" y="54"/>
                  </a:lnTo>
                  <a:lnTo>
                    <a:pt x="1975" y="54"/>
                  </a:lnTo>
                  <a:lnTo>
                    <a:pt x="1975" y="18"/>
                  </a:lnTo>
                  <a:lnTo>
                    <a:pt x="1984" y="18"/>
                  </a:lnTo>
                  <a:close/>
                  <a:moveTo>
                    <a:pt x="2046" y="18"/>
                  </a:moveTo>
                  <a:lnTo>
                    <a:pt x="2046" y="54"/>
                  </a:lnTo>
                  <a:lnTo>
                    <a:pt x="2037" y="54"/>
                  </a:lnTo>
                  <a:lnTo>
                    <a:pt x="2037" y="18"/>
                  </a:lnTo>
                  <a:lnTo>
                    <a:pt x="2046" y="18"/>
                  </a:lnTo>
                  <a:close/>
                  <a:moveTo>
                    <a:pt x="2108" y="18"/>
                  </a:moveTo>
                  <a:lnTo>
                    <a:pt x="2108" y="54"/>
                  </a:lnTo>
                  <a:lnTo>
                    <a:pt x="2099" y="54"/>
                  </a:lnTo>
                  <a:lnTo>
                    <a:pt x="2099" y="18"/>
                  </a:lnTo>
                  <a:lnTo>
                    <a:pt x="2108" y="18"/>
                  </a:lnTo>
                  <a:close/>
                  <a:moveTo>
                    <a:pt x="2179" y="18"/>
                  </a:moveTo>
                  <a:lnTo>
                    <a:pt x="2179" y="54"/>
                  </a:lnTo>
                  <a:lnTo>
                    <a:pt x="2170" y="54"/>
                  </a:lnTo>
                  <a:lnTo>
                    <a:pt x="2170" y="18"/>
                  </a:lnTo>
                  <a:lnTo>
                    <a:pt x="2179" y="18"/>
                  </a:lnTo>
                  <a:close/>
                  <a:moveTo>
                    <a:pt x="2241" y="18"/>
                  </a:moveTo>
                  <a:lnTo>
                    <a:pt x="2241" y="54"/>
                  </a:lnTo>
                  <a:lnTo>
                    <a:pt x="2232" y="54"/>
                  </a:lnTo>
                  <a:lnTo>
                    <a:pt x="2232" y="18"/>
                  </a:lnTo>
                  <a:lnTo>
                    <a:pt x="2241" y="18"/>
                  </a:lnTo>
                  <a:close/>
                  <a:moveTo>
                    <a:pt x="2312" y="18"/>
                  </a:moveTo>
                  <a:lnTo>
                    <a:pt x="2312" y="54"/>
                  </a:lnTo>
                  <a:lnTo>
                    <a:pt x="2303" y="54"/>
                  </a:lnTo>
                  <a:lnTo>
                    <a:pt x="2303" y="18"/>
                  </a:lnTo>
                  <a:lnTo>
                    <a:pt x="2312" y="18"/>
                  </a:lnTo>
                  <a:close/>
                  <a:moveTo>
                    <a:pt x="2374" y="18"/>
                  </a:moveTo>
                  <a:lnTo>
                    <a:pt x="2374" y="54"/>
                  </a:lnTo>
                  <a:lnTo>
                    <a:pt x="2365" y="54"/>
                  </a:lnTo>
                  <a:lnTo>
                    <a:pt x="2365" y="18"/>
                  </a:lnTo>
                  <a:lnTo>
                    <a:pt x="2374" y="18"/>
                  </a:lnTo>
                  <a:close/>
                  <a:moveTo>
                    <a:pt x="2436" y="18"/>
                  </a:moveTo>
                  <a:lnTo>
                    <a:pt x="2436" y="54"/>
                  </a:lnTo>
                  <a:lnTo>
                    <a:pt x="2427" y="54"/>
                  </a:lnTo>
                  <a:lnTo>
                    <a:pt x="2427" y="18"/>
                  </a:lnTo>
                  <a:lnTo>
                    <a:pt x="2436" y="18"/>
                  </a:lnTo>
                  <a:close/>
                  <a:moveTo>
                    <a:pt x="2507" y="18"/>
                  </a:moveTo>
                  <a:lnTo>
                    <a:pt x="2507" y="54"/>
                  </a:lnTo>
                  <a:lnTo>
                    <a:pt x="2498" y="54"/>
                  </a:lnTo>
                  <a:lnTo>
                    <a:pt x="2498" y="18"/>
                  </a:lnTo>
                  <a:lnTo>
                    <a:pt x="2507" y="18"/>
                  </a:lnTo>
                  <a:close/>
                  <a:moveTo>
                    <a:pt x="2569" y="18"/>
                  </a:moveTo>
                  <a:lnTo>
                    <a:pt x="2569" y="54"/>
                  </a:lnTo>
                  <a:lnTo>
                    <a:pt x="2560" y="54"/>
                  </a:lnTo>
                  <a:lnTo>
                    <a:pt x="2560" y="18"/>
                  </a:lnTo>
                  <a:lnTo>
                    <a:pt x="2569" y="18"/>
                  </a:lnTo>
                  <a:close/>
                  <a:moveTo>
                    <a:pt x="2640" y="18"/>
                  </a:moveTo>
                  <a:lnTo>
                    <a:pt x="2640" y="54"/>
                  </a:lnTo>
                  <a:lnTo>
                    <a:pt x="2631" y="54"/>
                  </a:lnTo>
                  <a:lnTo>
                    <a:pt x="2631" y="18"/>
                  </a:lnTo>
                  <a:lnTo>
                    <a:pt x="2640" y="18"/>
                  </a:lnTo>
                  <a:close/>
                  <a:moveTo>
                    <a:pt x="2702" y="18"/>
                  </a:moveTo>
                  <a:lnTo>
                    <a:pt x="2702" y="54"/>
                  </a:lnTo>
                  <a:lnTo>
                    <a:pt x="2693" y="54"/>
                  </a:lnTo>
                  <a:lnTo>
                    <a:pt x="2693" y="18"/>
                  </a:lnTo>
                  <a:lnTo>
                    <a:pt x="2702" y="18"/>
                  </a:lnTo>
                  <a:close/>
                  <a:moveTo>
                    <a:pt x="2772" y="18"/>
                  </a:moveTo>
                  <a:lnTo>
                    <a:pt x="2772" y="54"/>
                  </a:lnTo>
                  <a:lnTo>
                    <a:pt x="2764" y="54"/>
                  </a:lnTo>
                  <a:lnTo>
                    <a:pt x="2764" y="18"/>
                  </a:lnTo>
                  <a:lnTo>
                    <a:pt x="2772" y="18"/>
                  </a:lnTo>
                  <a:close/>
                  <a:moveTo>
                    <a:pt x="2834" y="18"/>
                  </a:moveTo>
                  <a:lnTo>
                    <a:pt x="2834" y="54"/>
                  </a:lnTo>
                  <a:lnTo>
                    <a:pt x="2826" y="54"/>
                  </a:lnTo>
                  <a:lnTo>
                    <a:pt x="2826" y="18"/>
                  </a:lnTo>
                  <a:lnTo>
                    <a:pt x="2834" y="18"/>
                  </a:lnTo>
                  <a:close/>
                  <a:moveTo>
                    <a:pt x="2896" y="18"/>
                  </a:moveTo>
                  <a:lnTo>
                    <a:pt x="2896" y="54"/>
                  </a:lnTo>
                  <a:lnTo>
                    <a:pt x="2888" y="54"/>
                  </a:lnTo>
                  <a:lnTo>
                    <a:pt x="2888" y="18"/>
                  </a:lnTo>
                  <a:lnTo>
                    <a:pt x="2896" y="18"/>
                  </a:lnTo>
                  <a:close/>
                  <a:moveTo>
                    <a:pt x="2967" y="18"/>
                  </a:moveTo>
                  <a:lnTo>
                    <a:pt x="2967" y="54"/>
                  </a:lnTo>
                  <a:lnTo>
                    <a:pt x="2958" y="54"/>
                  </a:lnTo>
                  <a:lnTo>
                    <a:pt x="2958" y="18"/>
                  </a:lnTo>
                  <a:lnTo>
                    <a:pt x="2967" y="18"/>
                  </a:lnTo>
                  <a:close/>
                  <a:moveTo>
                    <a:pt x="3029" y="18"/>
                  </a:moveTo>
                  <a:lnTo>
                    <a:pt x="3029" y="54"/>
                  </a:lnTo>
                  <a:lnTo>
                    <a:pt x="3020" y="54"/>
                  </a:lnTo>
                  <a:lnTo>
                    <a:pt x="3020" y="18"/>
                  </a:lnTo>
                  <a:lnTo>
                    <a:pt x="3029" y="18"/>
                  </a:lnTo>
                  <a:close/>
                  <a:moveTo>
                    <a:pt x="3100" y="18"/>
                  </a:moveTo>
                  <a:lnTo>
                    <a:pt x="3100" y="54"/>
                  </a:lnTo>
                  <a:lnTo>
                    <a:pt x="3091" y="54"/>
                  </a:lnTo>
                  <a:lnTo>
                    <a:pt x="3091" y="18"/>
                  </a:lnTo>
                  <a:lnTo>
                    <a:pt x="3100" y="18"/>
                  </a:lnTo>
                  <a:close/>
                  <a:moveTo>
                    <a:pt x="3162" y="18"/>
                  </a:moveTo>
                  <a:lnTo>
                    <a:pt x="3162" y="54"/>
                  </a:lnTo>
                  <a:lnTo>
                    <a:pt x="3153" y="54"/>
                  </a:lnTo>
                  <a:lnTo>
                    <a:pt x="3153" y="18"/>
                  </a:lnTo>
                  <a:lnTo>
                    <a:pt x="3162" y="18"/>
                  </a:lnTo>
                  <a:close/>
                  <a:moveTo>
                    <a:pt x="3224" y="18"/>
                  </a:moveTo>
                  <a:lnTo>
                    <a:pt x="3224" y="54"/>
                  </a:lnTo>
                  <a:lnTo>
                    <a:pt x="3215" y="54"/>
                  </a:lnTo>
                  <a:lnTo>
                    <a:pt x="3215" y="18"/>
                  </a:lnTo>
                  <a:lnTo>
                    <a:pt x="3224" y="18"/>
                  </a:lnTo>
                  <a:close/>
                  <a:moveTo>
                    <a:pt x="3295" y="18"/>
                  </a:moveTo>
                  <a:lnTo>
                    <a:pt x="3295" y="54"/>
                  </a:lnTo>
                  <a:lnTo>
                    <a:pt x="3286" y="54"/>
                  </a:lnTo>
                  <a:lnTo>
                    <a:pt x="3286" y="18"/>
                  </a:lnTo>
                  <a:lnTo>
                    <a:pt x="3295" y="18"/>
                  </a:lnTo>
                  <a:close/>
                  <a:moveTo>
                    <a:pt x="3357" y="18"/>
                  </a:moveTo>
                  <a:lnTo>
                    <a:pt x="3357" y="54"/>
                  </a:lnTo>
                  <a:lnTo>
                    <a:pt x="3348" y="54"/>
                  </a:lnTo>
                  <a:lnTo>
                    <a:pt x="3348" y="18"/>
                  </a:lnTo>
                  <a:lnTo>
                    <a:pt x="3357" y="18"/>
                  </a:lnTo>
                  <a:close/>
                  <a:moveTo>
                    <a:pt x="3428" y="18"/>
                  </a:moveTo>
                  <a:lnTo>
                    <a:pt x="3428" y="54"/>
                  </a:lnTo>
                  <a:lnTo>
                    <a:pt x="3419" y="54"/>
                  </a:lnTo>
                  <a:lnTo>
                    <a:pt x="3419" y="18"/>
                  </a:lnTo>
                  <a:lnTo>
                    <a:pt x="3428" y="18"/>
                  </a:lnTo>
                  <a:close/>
                  <a:moveTo>
                    <a:pt x="3490" y="18"/>
                  </a:moveTo>
                  <a:lnTo>
                    <a:pt x="3490" y="54"/>
                  </a:lnTo>
                  <a:lnTo>
                    <a:pt x="3481" y="54"/>
                  </a:lnTo>
                  <a:lnTo>
                    <a:pt x="3481" y="18"/>
                  </a:lnTo>
                  <a:lnTo>
                    <a:pt x="3490" y="18"/>
                  </a:lnTo>
                  <a:close/>
                  <a:moveTo>
                    <a:pt x="3552" y="18"/>
                  </a:moveTo>
                  <a:lnTo>
                    <a:pt x="3552" y="54"/>
                  </a:lnTo>
                  <a:lnTo>
                    <a:pt x="3543" y="54"/>
                  </a:lnTo>
                  <a:lnTo>
                    <a:pt x="3543" y="18"/>
                  </a:lnTo>
                  <a:lnTo>
                    <a:pt x="3552" y="18"/>
                  </a:lnTo>
                  <a:close/>
                  <a:moveTo>
                    <a:pt x="3623" y="18"/>
                  </a:moveTo>
                  <a:lnTo>
                    <a:pt x="3623" y="54"/>
                  </a:lnTo>
                  <a:lnTo>
                    <a:pt x="3614" y="54"/>
                  </a:lnTo>
                  <a:lnTo>
                    <a:pt x="3614" y="18"/>
                  </a:lnTo>
                  <a:lnTo>
                    <a:pt x="3623" y="18"/>
                  </a:lnTo>
                  <a:close/>
                  <a:moveTo>
                    <a:pt x="3685" y="18"/>
                  </a:moveTo>
                  <a:lnTo>
                    <a:pt x="3685" y="54"/>
                  </a:lnTo>
                  <a:lnTo>
                    <a:pt x="3676" y="54"/>
                  </a:lnTo>
                  <a:lnTo>
                    <a:pt x="3676" y="18"/>
                  </a:lnTo>
                  <a:lnTo>
                    <a:pt x="3685" y="18"/>
                  </a:lnTo>
                  <a:close/>
                  <a:moveTo>
                    <a:pt x="3756" y="18"/>
                  </a:moveTo>
                  <a:lnTo>
                    <a:pt x="3756" y="54"/>
                  </a:lnTo>
                  <a:lnTo>
                    <a:pt x="3747" y="54"/>
                  </a:lnTo>
                  <a:lnTo>
                    <a:pt x="3747" y="18"/>
                  </a:lnTo>
                  <a:lnTo>
                    <a:pt x="3756" y="18"/>
                  </a:lnTo>
                  <a:close/>
                  <a:moveTo>
                    <a:pt x="3818" y="18"/>
                  </a:moveTo>
                  <a:lnTo>
                    <a:pt x="3818" y="54"/>
                  </a:lnTo>
                  <a:lnTo>
                    <a:pt x="3809" y="54"/>
                  </a:lnTo>
                  <a:lnTo>
                    <a:pt x="3809" y="18"/>
                  </a:lnTo>
                  <a:lnTo>
                    <a:pt x="3818" y="18"/>
                  </a:lnTo>
                  <a:close/>
                  <a:moveTo>
                    <a:pt x="3889" y="18"/>
                  </a:moveTo>
                  <a:lnTo>
                    <a:pt x="3889" y="54"/>
                  </a:lnTo>
                  <a:lnTo>
                    <a:pt x="3880" y="54"/>
                  </a:lnTo>
                  <a:lnTo>
                    <a:pt x="3880" y="18"/>
                  </a:lnTo>
                  <a:lnTo>
                    <a:pt x="3889" y="18"/>
                  </a:lnTo>
                  <a:close/>
                  <a:moveTo>
                    <a:pt x="3951" y="18"/>
                  </a:moveTo>
                  <a:lnTo>
                    <a:pt x="3951" y="54"/>
                  </a:lnTo>
                  <a:lnTo>
                    <a:pt x="3942" y="54"/>
                  </a:lnTo>
                  <a:lnTo>
                    <a:pt x="3942" y="18"/>
                  </a:lnTo>
                  <a:lnTo>
                    <a:pt x="3951" y="18"/>
                  </a:lnTo>
                  <a:close/>
                  <a:moveTo>
                    <a:pt x="4013" y="18"/>
                  </a:moveTo>
                  <a:lnTo>
                    <a:pt x="4013" y="54"/>
                  </a:lnTo>
                  <a:lnTo>
                    <a:pt x="4004" y="54"/>
                  </a:lnTo>
                  <a:lnTo>
                    <a:pt x="4004" y="18"/>
                  </a:lnTo>
                  <a:lnTo>
                    <a:pt x="4013" y="18"/>
                  </a:lnTo>
                  <a:close/>
                  <a:moveTo>
                    <a:pt x="4083" y="18"/>
                  </a:moveTo>
                  <a:lnTo>
                    <a:pt x="4083" y="54"/>
                  </a:lnTo>
                  <a:lnTo>
                    <a:pt x="4075" y="54"/>
                  </a:lnTo>
                  <a:lnTo>
                    <a:pt x="4075" y="18"/>
                  </a:lnTo>
                  <a:lnTo>
                    <a:pt x="4083" y="18"/>
                  </a:lnTo>
                  <a:close/>
                  <a:moveTo>
                    <a:pt x="4145" y="18"/>
                  </a:moveTo>
                  <a:lnTo>
                    <a:pt x="4145" y="54"/>
                  </a:lnTo>
                  <a:lnTo>
                    <a:pt x="4137" y="54"/>
                  </a:lnTo>
                  <a:lnTo>
                    <a:pt x="4137" y="18"/>
                  </a:lnTo>
                  <a:lnTo>
                    <a:pt x="4145" y="18"/>
                  </a:lnTo>
                  <a:close/>
                  <a:moveTo>
                    <a:pt x="4216" y="18"/>
                  </a:moveTo>
                  <a:lnTo>
                    <a:pt x="4216" y="54"/>
                  </a:lnTo>
                  <a:lnTo>
                    <a:pt x="4207" y="54"/>
                  </a:lnTo>
                  <a:lnTo>
                    <a:pt x="4207" y="18"/>
                  </a:lnTo>
                  <a:lnTo>
                    <a:pt x="4216" y="18"/>
                  </a:lnTo>
                  <a:close/>
                  <a:moveTo>
                    <a:pt x="4278" y="18"/>
                  </a:moveTo>
                  <a:lnTo>
                    <a:pt x="4278" y="54"/>
                  </a:lnTo>
                  <a:lnTo>
                    <a:pt x="4269" y="54"/>
                  </a:lnTo>
                  <a:lnTo>
                    <a:pt x="4269" y="18"/>
                  </a:lnTo>
                  <a:lnTo>
                    <a:pt x="4278" y="18"/>
                  </a:lnTo>
                  <a:close/>
                  <a:moveTo>
                    <a:pt x="9" y="0"/>
                  </a:moveTo>
                  <a:lnTo>
                    <a:pt x="9" y="5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337" y="0"/>
                  </a:moveTo>
                  <a:lnTo>
                    <a:pt x="337" y="54"/>
                  </a:lnTo>
                  <a:lnTo>
                    <a:pt x="328" y="54"/>
                  </a:lnTo>
                  <a:lnTo>
                    <a:pt x="328" y="0"/>
                  </a:lnTo>
                  <a:lnTo>
                    <a:pt x="337" y="0"/>
                  </a:lnTo>
                  <a:close/>
                  <a:moveTo>
                    <a:pt x="664" y="0"/>
                  </a:moveTo>
                  <a:lnTo>
                    <a:pt x="664" y="54"/>
                  </a:lnTo>
                  <a:lnTo>
                    <a:pt x="655" y="54"/>
                  </a:lnTo>
                  <a:lnTo>
                    <a:pt x="655" y="0"/>
                  </a:lnTo>
                  <a:lnTo>
                    <a:pt x="664" y="0"/>
                  </a:lnTo>
                  <a:close/>
                  <a:moveTo>
                    <a:pt x="992" y="0"/>
                  </a:moveTo>
                  <a:lnTo>
                    <a:pt x="992" y="54"/>
                  </a:lnTo>
                  <a:lnTo>
                    <a:pt x="983" y="54"/>
                  </a:lnTo>
                  <a:lnTo>
                    <a:pt x="983" y="0"/>
                  </a:lnTo>
                  <a:lnTo>
                    <a:pt x="992" y="0"/>
                  </a:lnTo>
                  <a:close/>
                  <a:moveTo>
                    <a:pt x="1320" y="0"/>
                  </a:moveTo>
                  <a:lnTo>
                    <a:pt x="1320" y="54"/>
                  </a:lnTo>
                  <a:lnTo>
                    <a:pt x="1311" y="54"/>
                  </a:lnTo>
                  <a:lnTo>
                    <a:pt x="1311" y="0"/>
                  </a:lnTo>
                  <a:lnTo>
                    <a:pt x="1320" y="0"/>
                  </a:lnTo>
                  <a:close/>
                  <a:moveTo>
                    <a:pt x="1656" y="0"/>
                  </a:moveTo>
                  <a:lnTo>
                    <a:pt x="1656" y="54"/>
                  </a:lnTo>
                  <a:lnTo>
                    <a:pt x="1648" y="54"/>
                  </a:lnTo>
                  <a:lnTo>
                    <a:pt x="1648" y="0"/>
                  </a:lnTo>
                  <a:lnTo>
                    <a:pt x="1656" y="0"/>
                  </a:lnTo>
                  <a:close/>
                  <a:moveTo>
                    <a:pt x="1984" y="0"/>
                  </a:moveTo>
                  <a:lnTo>
                    <a:pt x="1984" y="54"/>
                  </a:lnTo>
                  <a:lnTo>
                    <a:pt x="1975" y="54"/>
                  </a:lnTo>
                  <a:lnTo>
                    <a:pt x="1975" y="0"/>
                  </a:lnTo>
                  <a:lnTo>
                    <a:pt x="1984" y="0"/>
                  </a:lnTo>
                  <a:close/>
                  <a:moveTo>
                    <a:pt x="2312" y="0"/>
                  </a:moveTo>
                  <a:lnTo>
                    <a:pt x="2312" y="54"/>
                  </a:lnTo>
                  <a:lnTo>
                    <a:pt x="2303" y="54"/>
                  </a:lnTo>
                  <a:lnTo>
                    <a:pt x="2303" y="0"/>
                  </a:lnTo>
                  <a:lnTo>
                    <a:pt x="2312" y="0"/>
                  </a:lnTo>
                  <a:close/>
                  <a:moveTo>
                    <a:pt x="2640" y="0"/>
                  </a:moveTo>
                  <a:lnTo>
                    <a:pt x="2640" y="54"/>
                  </a:lnTo>
                  <a:lnTo>
                    <a:pt x="2631" y="54"/>
                  </a:lnTo>
                  <a:lnTo>
                    <a:pt x="2631" y="0"/>
                  </a:lnTo>
                  <a:lnTo>
                    <a:pt x="2640" y="0"/>
                  </a:lnTo>
                  <a:close/>
                  <a:moveTo>
                    <a:pt x="2967" y="0"/>
                  </a:moveTo>
                  <a:lnTo>
                    <a:pt x="2967" y="54"/>
                  </a:lnTo>
                  <a:lnTo>
                    <a:pt x="2958" y="54"/>
                  </a:lnTo>
                  <a:lnTo>
                    <a:pt x="2958" y="0"/>
                  </a:lnTo>
                  <a:lnTo>
                    <a:pt x="2967" y="0"/>
                  </a:lnTo>
                  <a:close/>
                  <a:moveTo>
                    <a:pt x="3295" y="0"/>
                  </a:moveTo>
                  <a:lnTo>
                    <a:pt x="3295" y="54"/>
                  </a:lnTo>
                  <a:lnTo>
                    <a:pt x="3286" y="54"/>
                  </a:lnTo>
                  <a:lnTo>
                    <a:pt x="3286" y="0"/>
                  </a:lnTo>
                  <a:lnTo>
                    <a:pt x="3295" y="0"/>
                  </a:lnTo>
                  <a:close/>
                  <a:moveTo>
                    <a:pt x="3623" y="0"/>
                  </a:moveTo>
                  <a:lnTo>
                    <a:pt x="3623" y="54"/>
                  </a:lnTo>
                  <a:lnTo>
                    <a:pt x="3614" y="54"/>
                  </a:lnTo>
                  <a:lnTo>
                    <a:pt x="3614" y="0"/>
                  </a:lnTo>
                  <a:lnTo>
                    <a:pt x="3623" y="0"/>
                  </a:lnTo>
                  <a:close/>
                  <a:moveTo>
                    <a:pt x="3951" y="0"/>
                  </a:moveTo>
                  <a:lnTo>
                    <a:pt x="3951" y="54"/>
                  </a:lnTo>
                  <a:lnTo>
                    <a:pt x="3942" y="54"/>
                  </a:lnTo>
                  <a:lnTo>
                    <a:pt x="3942" y="0"/>
                  </a:lnTo>
                  <a:lnTo>
                    <a:pt x="3951" y="0"/>
                  </a:lnTo>
                  <a:close/>
                  <a:moveTo>
                    <a:pt x="4278" y="0"/>
                  </a:moveTo>
                  <a:lnTo>
                    <a:pt x="4278" y="54"/>
                  </a:lnTo>
                  <a:lnTo>
                    <a:pt x="4269" y="54"/>
                  </a:lnTo>
                  <a:lnTo>
                    <a:pt x="4269" y="0"/>
                  </a:lnTo>
                  <a:lnTo>
                    <a:pt x="4278" y="0"/>
                  </a:lnTo>
                  <a:close/>
                </a:path>
              </a:pathLst>
            </a:custGeom>
            <a:solidFill>
              <a:srgbClr val="868686"/>
            </a:solidFill>
            <a:ln w="14288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grpSp>
          <p:nvGrpSpPr>
            <p:cNvPr id="10" name="Gruppo 812"/>
            <p:cNvGrpSpPr/>
            <p:nvPr/>
          </p:nvGrpSpPr>
          <p:grpSpPr>
            <a:xfrm>
              <a:off x="1193800" y="431800"/>
              <a:ext cx="402354" cy="5689045"/>
              <a:chOff x="1193800" y="431800"/>
              <a:chExt cx="402354" cy="5689045"/>
            </a:xfrm>
          </p:grpSpPr>
          <p:sp>
            <p:nvSpPr>
              <p:cNvPr id="26" name="Rectangle 780"/>
              <p:cNvSpPr>
                <a:spLocks noChangeArrowheads="1"/>
              </p:cNvSpPr>
              <p:nvPr/>
            </p:nvSpPr>
            <p:spPr bwMode="auto">
              <a:xfrm>
                <a:off x="1193800" y="5751513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0.0</a:t>
                </a:r>
              </a:p>
            </p:txBody>
          </p:sp>
          <p:sp>
            <p:nvSpPr>
              <p:cNvPr id="27" name="Rectangle 781"/>
              <p:cNvSpPr>
                <a:spLocks noChangeArrowheads="1"/>
              </p:cNvSpPr>
              <p:nvPr/>
            </p:nvSpPr>
            <p:spPr bwMode="auto">
              <a:xfrm>
                <a:off x="1193800" y="5224463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0.2</a:t>
                </a:r>
              </a:p>
            </p:txBody>
          </p:sp>
          <p:sp>
            <p:nvSpPr>
              <p:cNvPr id="28" name="Rectangle 782"/>
              <p:cNvSpPr>
                <a:spLocks noChangeArrowheads="1"/>
              </p:cNvSpPr>
              <p:nvPr/>
            </p:nvSpPr>
            <p:spPr bwMode="auto">
              <a:xfrm>
                <a:off x="1193800" y="4684713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0.4</a:t>
                </a:r>
              </a:p>
            </p:txBody>
          </p:sp>
          <p:sp>
            <p:nvSpPr>
              <p:cNvPr id="29" name="Rectangle 783"/>
              <p:cNvSpPr>
                <a:spLocks noChangeArrowheads="1"/>
              </p:cNvSpPr>
              <p:nvPr/>
            </p:nvSpPr>
            <p:spPr bwMode="auto">
              <a:xfrm>
                <a:off x="1193800" y="4157663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0.6</a:t>
                </a:r>
              </a:p>
            </p:txBody>
          </p:sp>
          <p:sp>
            <p:nvSpPr>
              <p:cNvPr id="30" name="Rectangle 784"/>
              <p:cNvSpPr>
                <a:spLocks noChangeArrowheads="1"/>
              </p:cNvSpPr>
              <p:nvPr/>
            </p:nvSpPr>
            <p:spPr bwMode="auto">
              <a:xfrm>
                <a:off x="1193800" y="3632200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0.8</a:t>
                </a:r>
              </a:p>
            </p:txBody>
          </p:sp>
          <p:sp>
            <p:nvSpPr>
              <p:cNvPr id="31" name="Rectangle 785"/>
              <p:cNvSpPr>
                <a:spLocks noChangeArrowheads="1"/>
              </p:cNvSpPr>
              <p:nvPr/>
            </p:nvSpPr>
            <p:spPr bwMode="auto">
              <a:xfrm>
                <a:off x="1193800" y="3090863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1.0</a:t>
                </a:r>
              </a:p>
            </p:txBody>
          </p:sp>
          <p:sp>
            <p:nvSpPr>
              <p:cNvPr id="32" name="Rectangle 786"/>
              <p:cNvSpPr>
                <a:spLocks noChangeArrowheads="1"/>
              </p:cNvSpPr>
              <p:nvPr/>
            </p:nvSpPr>
            <p:spPr bwMode="auto">
              <a:xfrm>
                <a:off x="1193800" y="2565400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1.2</a:t>
                </a:r>
              </a:p>
            </p:txBody>
          </p:sp>
          <p:sp>
            <p:nvSpPr>
              <p:cNvPr id="33" name="Rectangle 787"/>
              <p:cNvSpPr>
                <a:spLocks noChangeArrowheads="1"/>
              </p:cNvSpPr>
              <p:nvPr/>
            </p:nvSpPr>
            <p:spPr bwMode="auto">
              <a:xfrm>
                <a:off x="1193800" y="2024063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1.4</a:t>
                </a:r>
              </a:p>
            </p:txBody>
          </p:sp>
          <p:sp>
            <p:nvSpPr>
              <p:cNvPr id="34" name="Rectangle 788"/>
              <p:cNvSpPr>
                <a:spLocks noChangeArrowheads="1"/>
              </p:cNvSpPr>
              <p:nvPr/>
            </p:nvSpPr>
            <p:spPr bwMode="auto">
              <a:xfrm>
                <a:off x="1193800" y="1498600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1.6</a:t>
                </a:r>
              </a:p>
            </p:txBody>
          </p:sp>
          <p:sp>
            <p:nvSpPr>
              <p:cNvPr id="35" name="Rectangle 789"/>
              <p:cNvSpPr>
                <a:spLocks noChangeArrowheads="1"/>
              </p:cNvSpPr>
              <p:nvPr/>
            </p:nvSpPr>
            <p:spPr bwMode="auto">
              <a:xfrm>
                <a:off x="1193800" y="971550"/>
                <a:ext cx="402354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1.8</a:t>
                </a:r>
              </a:p>
            </p:txBody>
          </p:sp>
          <p:sp>
            <p:nvSpPr>
              <p:cNvPr id="36" name="Rectangle 790"/>
              <p:cNvSpPr>
                <a:spLocks noChangeArrowheads="1"/>
              </p:cNvSpPr>
              <p:nvPr/>
            </p:nvSpPr>
            <p:spPr bwMode="auto">
              <a:xfrm>
                <a:off x="1193800" y="431800"/>
                <a:ext cx="387927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4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2.0</a:t>
                </a:r>
              </a:p>
            </p:txBody>
          </p:sp>
        </p:grpSp>
        <p:grpSp>
          <p:nvGrpSpPr>
            <p:cNvPr id="11" name="Gruppo 813"/>
            <p:cNvGrpSpPr/>
            <p:nvPr/>
          </p:nvGrpSpPr>
          <p:grpSpPr>
            <a:xfrm>
              <a:off x="1522413" y="6000750"/>
              <a:ext cx="7116874" cy="323165"/>
              <a:chOff x="1535113" y="6102350"/>
              <a:chExt cx="7116874" cy="323165"/>
            </a:xfrm>
          </p:grpSpPr>
          <p:sp>
            <p:nvSpPr>
              <p:cNvPr id="12" name="Rectangle 791"/>
              <p:cNvSpPr>
                <a:spLocks noChangeArrowheads="1"/>
              </p:cNvSpPr>
              <p:nvPr/>
            </p:nvSpPr>
            <p:spPr bwMode="auto">
              <a:xfrm>
                <a:off x="1535113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0.0</a:t>
                </a:r>
              </a:p>
            </p:txBody>
          </p:sp>
          <p:sp>
            <p:nvSpPr>
              <p:cNvPr id="13" name="Rectangle 792"/>
              <p:cNvSpPr>
                <a:spLocks noChangeArrowheads="1"/>
              </p:cNvSpPr>
              <p:nvPr/>
            </p:nvSpPr>
            <p:spPr bwMode="auto">
              <a:xfrm>
                <a:off x="20542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0.2</a:t>
                </a:r>
              </a:p>
            </p:txBody>
          </p:sp>
          <p:sp>
            <p:nvSpPr>
              <p:cNvPr id="14" name="Rectangle 793"/>
              <p:cNvSpPr>
                <a:spLocks noChangeArrowheads="1"/>
              </p:cNvSpPr>
              <p:nvPr/>
            </p:nvSpPr>
            <p:spPr bwMode="auto">
              <a:xfrm>
                <a:off x="25749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0.4</a:t>
                </a:r>
              </a:p>
            </p:txBody>
          </p:sp>
          <p:sp>
            <p:nvSpPr>
              <p:cNvPr id="15" name="Rectangle 794"/>
              <p:cNvSpPr>
                <a:spLocks noChangeArrowheads="1"/>
              </p:cNvSpPr>
              <p:nvPr/>
            </p:nvSpPr>
            <p:spPr bwMode="auto">
              <a:xfrm>
                <a:off x="3109913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0.6</a:t>
                </a:r>
              </a:p>
            </p:txBody>
          </p:sp>
          <p:sp>
            <p:nvSpPr>
              <p:cNvPr id="16" name="Rectangle 795"/>
              <p:cNvSpPr>
                <a:spLocks noChangeArrowheads="1"/>
              </p:cNvSpPr>
              <p:nvPr/>
            </p:nvSpPr>
            <p:spPr bwMode="auto">
              <a:xfrm>
                <a:off x="36290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0.8</a:t>
                </a:r>
              </a:p>
            </p:txBody>
          </p:sp>
          <p:sp>
            <p:nvSpPr>
              <p:cNvPr id="17" name="Rectangle 796"/>
              <p:cNvSpPr>
                <a:spLocks noChangeArrowheads="1"/>
              </p:cNvSpPr>
              <p:nvPr/>
            </p:nvSpPr>
            <p:spPr bwMode="auto">
              <a:xfrm>
                <a:off x="41497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1.0</a:t>
                </a:r>
              </a:p>
            </p:txBody>
          </p:sp>
          <p:sp>
            <p:nvSpPr>
              <p:cNvPr id="18" name="Rectangle 797"/>
              <p:cNvSpPr>
                <a:spLocks noChangeArrowheads="1"/>
              </p:cNvSpPr>
              <p:nvPr/>
            </p:nvSpPr>
            <p:spPr bwMode="auto">
              <a:xfrm>
                <a:off x="46704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1.2</a:t>
                </a:r>
              </a:p>
            </p:txBody>
          </p:sp>
          <p:sp>
            <p:nvSpPr>
              <p:cNvPr id="19" name="Rectangle 798"/>
              <p:cNvSpPr>
                <a:spLocks noChangeArrowheads="1"/>
              </p:cNvSpPr>
              <p:nvPr/>
            </p:nvSpPr>
            <p:spPr bwMode="auto">
              <a:xfrm>
                <a:off x="5191125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1.4</a:t>
                </a:r>
              </a:p>
            </p:txBody>
          </p:sp>
          <p:sp>
            <p:nvSpPr>
              <p:cNvPr id="20" name="Rectangle 799"/>
              <p:cNvSpPr>
                <a:spLocks noChangeArrowheads="1"/>
              </p:cNvSpPr>
              <p:nvPr/>
            </p:nvSpPr>
            <p:spPr bwMode="auto">
              <a:xfrm>
                <a:off x="5710238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1.6</a:t>
                </a:r>
              </a:p>
            </p:txBody>
          </p:sp>
          <p:sp>
            <p:nvSpPr>
              <p:cNvPr id="21" name="Rectangle 800"/>
              <p:cNvSpPr>
                <a:spLocks noChangeArrowheads="1"/>
              </p:cNvSpPr>
              <p:nvPr/>
            </p:nvSpPr>
            <p:spPr bwMode="auto">
              <a:xfrm>
                <a:off x="6230938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1.8</a:t>
                </a:r>
              </a:p>
            </p:txBody>
          </p:sp>
          <p:sp>
            <p:nvSpPr>
              <p:cNvPr id="22" name="Rectangle 801"/>
              <p:cNvSpPr>
                <a:spLocks noChangeArrowheads="1"/>
              </p:cNvSpPr>
              <p:nvPr/>
            </p:nvSpPr>
            <p:spPr bwMode="auto">
              <a:xfrm>
                <a:off x="6751638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2.0</a:t>
                </a:r>
              </a:p>
            </p:txBody>
          </p:sp>
          <p:sp>
            <p:nvSpPr>
              <p:cNvPr id="23" name="Rectangle 802"/>
              <p:cNvSpPr>
                <a:spLocks noChangeArrowheads="1"/>
              </p:cNvSpPr>
              <p:nvPr/>
            </p:nvSpPr>
            <p:spPr bwMode="auto">
              <a:xfrm>
                <a:off x="7272338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2.2</a:t>
                </a:r>
              </a:p>
            </p:txBody>
          </p:sp>
          <p:sp>
            <p:nvSpPr>
              <p:cNvPr id="24" name="Rectangle 803"/>
              <p:cNvSpPr>
                <a:spLocks noChangeArrowheads="1"/>
              </p:cNvSpPr>
              <p:nvPr/>
            </p:nvSpPr>
            <p:spPr bwMode="auto">
              <a:xfrm>
                <a:off x="7791450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2.4</a:t>
                </a:r>
              </a:p>
            </p:txBody>
          </p:sp>
          <p:sp>
            <p:nvSpPr>
              <p:cNvPr id="25" name="Rectangle 804"/>
              <p:cNvSpPr>
                <a:spLocks noChangeArrowheads="1"/>
              </p:cNvSpPr>
              <p:nvPr/>
            </p:nvSpPr>
            <p:spPr bwMode="auto">
              <a:xfrm>
                <a:off x="8312150" y="6102350"/>
                <a:ext cx="339837" cy="3231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GB" sz="2100" b="0" i="0" u="none" strike="noStrike" cap="none" normalizeH="0" baseline="0">
                    <a:ln>
                      <a:noFill/>
                    </a:ln>
                    <a:solidFill>
                      <a:schemeClr val="bg1"/>
                    </a:solidFill>
                    <a:latin typeface="Calibri" pitchFamily="34" charset="0"/>
                    <a:cs typeface="Arial" pitchFamily="34" charset="0"/>
                  </a:rPr>
                  <a:t>2.6</a:t>
                </a:r>
              </a:p>
            </p:txBody>
          </p:sp>
        </p:grpSp>
      </p:grpSp>
      <p:cxnSp>
        <p:nvCxnSpPr>
          <p:cNvPr id="39" name="Connettore 1 38"/>
          <p:cNvCxnSpPr/>
          <p:nvPr/>
        </p:nvCxnSpPr>
        <p:spPr>
          <a:xfrm flipV="1">
            <a:off x="4312512" y="620688"/>
            <a:ext cx="0" cy="532926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nettore 1 39"/>
          <p:cNvCxnSpPr/>
          <p:nvPr/>
        </p:nvCxnSpPr>
        <p:spPr>
          <a:xfrm>
            <a:off x="1692275" y="3297238"/>
            <a:ext cx="678497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ttangolo 41"/>
          <p:cNvSpPr/>
          <p:nvPr/>
        </p:nvSpPr>
        <p:spPr>
          <a:xfrm>
            <a:off x="3491880" y="642938"/>
            <a:ext cx="4985370" cy="3218110"/>
          </a:xfrm>
          <a:prstGeom prst="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itchFamily="34" charset="0"/>
            </a:endParaRPr>
          </a:p>
        </p:txBody>
      </p:sp>
      <p:grpSp>
        <p:nvGrpSpPr>
          <p:cNvPr id="43" name="Gruppo 42"/>
          <p:cNvGrpSpPr/>
          <p:nvPr/>
        </p:nvGrpSpPr>
        <p:grpSpPr>
          <a:xfrm>
            <a:off x="2841626" y="625475"/>
            <a:ext cx="5189537" cy="4608513"/>
            <a:chOff x="2841626" y="625475"/>
            <a:chExt cx="5189537" cy="4608513"/>
          </a:xfrm>
          <a:solidFill>
            <a:srgbClr val="7030A0">
              <a:alpha val="20000"/>
            </a:srgbClr>
          </a:solidFill>
        </p:grpSpPr>
        <p:sp>
          <p:nvSpPr>
            <p:cNvPr id="44" name="Rectangle 12"/>
            <p:cNvSpPr>
              <a:spLocks noChangeArrowheads="1"/>
            </p:cNvSpPr>
            <p:nvPr/>
          </p:nvSpPr>
          <p:spPr bwMode="auto">
            <a:xfrm>
              <a:off x="5527675" y="26035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" name="Rectangle 14"/>
            <p:cNvSpPr>
              <a:spLocks noChangeArrowheads="1"/>
            </p:cNvSpPr>
            <p:nvPr/>
          </p:nvSpPr>
          <p:spPr bwMode="auto">
            <a:xfrm>
              <a:off x="5527675" y="26035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" name="Rectangle 15"/>
            <p:cNvSpPr>
              <a:spLocks noChangeArrowheads="1"/>
            </p:cNvSpPr>
            <p:nvPr/>
          </p:nvSpPr>
          <p:spPr bwMode="auto">
            <a:xfrm>
              <a:off x="5892800" y="23463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" name="Rectangle 17"/>
            <p:cNvSpPr>
              <a:spLocks noChangeArrowheads="1"/>
            </p:cNvSpPr>
            <p:nvPr/>
          </p:nvSpPr>
          <p:spPr bwMode="auto">
            <a:xfrm>
              <a:off x="5892800" y="23463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" name="Rectangle 18"/>
            <p:cNvSpPr>
              <a:spLocks noChangeArrowheads="1"/>
            </p:cNvSpPr>
            <p:nvPr/>
          </p:nvSpPr>
          <p:spPr bwMode="auto">
            <a:xfrm>
              <a:off x="5457825" y="2503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" name="Rectangle 20"/>
            <p:cNvSpPr>
              <a:spLocks noChangeArrowheads="1"/>
            </p:cNvSpPr>
            <p:nvPr/>
          </p:nvSpPr>
          <p:spPr bwMode="auto">
            <a:xfrm>
              <a:off x="5457825" y="2503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" name="Rectangle 21"/>
            <p:cNvSpPr>
              <a:spLocks noChangeArrowheads="1"/>
            </p:cNvSpPr>
            <p:nvPr/>
          </p:nvSpPr>
          <p:spPr bwMode="auto">
            <a:xfrm>
              <a:off x="5275263" y="25892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" name="Rectangle 23"/>
            <p:cNvSpPr>
              <a:spLocks noChangeArrowheads="1"/>
            </p:cNvSpPr>
            <p:nvPr/>
          </p:nvSpPr>
          <p:spPr bwMode="auto">
            <a:xfrm>
              <a:off x="5275263" y="25892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" name="Rectangle 24"/>
            <p:cNvSpPr>
              <a:spLocks noChangeArrowheads="1"/>
            </p:cNvSpPr>
            <p:nvPr/>
          </p:nvSpPr>
          <p:spPr bwMode="auto">
            <a:xfrm>
              <a:off x="5218113" y="24892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" name="Rectangle 26"/>
            <p:cNvSpPr>
              <a:spLocks noChangeArrowheads="1"/>
            </p:cNvSpPr>
            <p:nvPr/>
          </p:nvSpPr>
          <p:spPr bwMode="auto">
            <a:xfrm>
              <a:off x="5218113" y="24892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" name="Rectangle 27"/>
            <p:cNvSpPr>
              <a:spLocks noChangeArrowheads="1"/>
            </p:cNvSpPr>
            <p:nvPr/>
          </p:nvSpPr>
          <p:spPr bwMode="auto">
            <a:xfrm>
              <a:off x="5429250" y="24892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" name="Rectangle 29"/>
            <p:cNvSpPr>
              <a:spLocks noChangeArrowheads="1"/>
            </p:cNvSpPr>
            <p:nvPr/>
          </p:nvSpPr>
          <p:spPr bwMode="auto">
            <a:xfrm>
              <a:off x="5429250" y="24892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" name="Rectangle 30"/>
            <p:cNvSpPr>
              <a:spLocks noChangeArrowheads="1"/>
            </p:cNvSpPr>
            <p:nvPr/>
          </p:nvSpPr>
          <p:spPr bwMode="auto">
            <a:xfrm>
              <a:off x="5683250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" name="Rectangle 32"/>
            <p:cNvSpPr>
              <a:spLocks noChangeArrowheads="1"/>
            </p:cNvSpPr>
            <p:nvPr/>
          </p:nvSpPr>
          <p:spPr bwMode="auto">
            <a:xfrm>
              <a:off x="5683250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" name="Rectangle 33"/>
            <p:cNvSpPr>
              <a:spLocks noChangeArrowheads="1"/>
            </p:cNvSpPr>
            <p:nvPr/>
          </p:nvSpPr>
          <p:spPr bwMode="auto">
            <a:xfrm>
              <a:off x="5345113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" name="Rectangle 35"/>
            <p:cNvSpPr>
              <a:spLocks noChangeArrowheads="1"/>
            </p:cNvSpPr>
            <p:nvPr/>
          </p:nvSpPr>
          <p:spPr bwMode="auto">
            <a:xfrm>
              <a:off x="5345113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" name="Rectangle 36"/>
            <p:cNvSpPr>
              <a:spLocks noChangeArrowheads="1"/>
            </p:cNvSpPr>
            <p:nvPr/>
          </p:nvSpPr>
          <p:spPr bwMode="auto">
            <a:xfrm>
              <a:off x="5345113" y="24034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" name="Rectangle 38"/>
            <p:cNvSpPr>
              <a:spLocks noChangeArrowheads="1"/>
            </p:cNvSpPr>
            <p:nvPr/>
          </p:nvSpPr>
          <p:spPr bwMode="auto">
            <a:xfrm>
              <a:off x="5345113" y="24034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" name="Rectangle 39"/>
            <p:cNvSpPr>
              <a:spLocks noChangeArrowheads="1"/>
            </p:cNvSpPr>
            <p:nvPr/>
          </p:nvSpPr>
          <p:spPr bwMode="auto">
            <a:xfrm>
              <a:off x="5316538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" name="Rectangle 41"/>
            <p:cNvSpPr>
              <a:spLocks noChangeArrowheads="1"/>
            </p:cNvSpPr>
            <p:nvPr/>
          </p:nvSpPr>
          <p:spPr bwMode="auto">
            <a:xfrm>
              <a:off x="5316538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" name="Rectangle 42"/>
            <p:cNvSpPr>
              <a:spLocks noChangeArrowheads="1"/>
            </p:cNvSpPr>
            <p:nvPr/>
          </p:nvSpPr>
          <p:spPr bwMode="auto">
            <a:xfrm>
              <a:off x="5443538" y="23463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" name="Rectangle 44"/>
            <p:cNvSpPr>
              <a:spLocks noChangeArrowheads="1"/>
            </p:cNvSpPr>
            <p:nvPr/>
          </p:nvSpPr>
          <p:spPr bwMode="auto">
            <a:xfrm>
              <a:off x="5443538" y="23463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" name="Rectangle 45"/>
            <p:cNvSpPr>
              <a:spLocks noChangeArrowheads="1"/>
            </p:cNvSpPr>
            <p:nvPr/>
          </p:nvSpPr>
          <p:spPr bwMode="auto">
            <a:xfrm>
              <a:off x="5626100" y="24749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" name="Rectangle 47"/>
            <p:cNvSpPr>
              <a:spLocks noChangeArrowheads="1"/>
            </p:cNvSpPr>
            <p:nvPr/>
          </p:nvSpPr>
          <p:spPr bwMode="auto">
            <a:xfrm>
              <a:off x="5626100" y="24749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" name="Rectangle 48"/>
            <p:cNvSpPr>
              <a:spLocks noChangeArrowheads="1"/>
            </p:cNvSpPr>
            <p:nvPr/>
          </p:nvSpPr>
          <p:spPr bwMode="auto">
            <a:xfrm>
              <a:off x="5162550" y="27162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" name="Rectangle 50"/>
            <p:cNvSpPr>
              <a:spLocks noChangeArrowheads="1"/>
            </p:cNvSpPr>
            <p:nvPr/>
          </p:nvSpPr>
          <p:spPr bwMode="auto">
            <a:xfrm>
              <a:off x="5162550" y="27162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" name="Rectangle 51"/>
            <p:cNvSpPr>
              <a:spLocks noChangeArrowheads="1"/>
            </p:cNvSpPr>
            <p:nvPr/>
          </p:nvSpPr>
          <p:spPr bwMode="auto">
            <a:xfrm>
              <a:off x="5513388" y="25034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" name="Rectangle 53"/>
            <p:cNvSpPr>
              <a:spLocks noChangeArrowheads="1"/>
            </p:cNvSpPr>
            <p:nvPr/>
          </p:nvSpPr>
          <p:spPr bwMode="auto">
            <a:xfrm>
              <a:off x="5513388" y="25034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" name="Rectangle 54"/>
            <p:cNvSpPr>
              <a:spLocks noChangeArrowheads="1"/>
            </p:cNvSpPr>
            <p:nvPr/>
          </p:nvSpPr>
          <p:spPr bwMode="auto">
            <a:xfrm>
              <a:off x="5443538" y="2503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" name="Rectangle 56"/>
            <p:cNvSpPr>
              <a:spLocks noChangeArrowheads="1"/>
            </p:cNvSpPr>
            <p:nvPr/>
          </p:nvSpPr>
          <p:spPr bwMode="auto">
            <a:xfrm>
              <a:off x="5443538" y="2503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" name="Rectangle 57"/>
            <p:cNvSpPr>
              <a:spLocks noChangeArrowheads="1"/>
            </p:cNvSpPr>
            <p:nvPr/>
          </p:nvSpPr>
          <p:spPr bwMode="auto">
            <a:xfrm>
              <a:off x="5935663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" name="Rectangle 59"/>
            <p:cNvSpPr>
              <a:spLocks noChangeArrowheads="1"/>
            </p:cNvSpPr>
            <p:nvPr/>
          </p:nvSpPr>
          <p:spPr bwMode="auto">
            <a:xfrm>
              <a:off x="5935663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" name="Rectangle 60"/>
            <p:cNvSpPr>
              <a:spLocks noChangeArrowheads="1"/>
            </p:cNvSpPr>
            <p:nvPr/>
          </p:nvSpPr>
          <p:spPr bwMode="auto">
            <a:xfrm>
              <a:off x="5949950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" name="Rectangle 62"/>
            <p:cNvSpPr>
              <a:spLocks noChangeArrowheads="1"/>
            </p:cNvSpPr>
            <p:nvPr/>
          </p:nvSpPr>
          <p:spPr bwMode="auto">
            <a:xfrm>
              <a:off x="5949950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" name="Rectangle 63"/>
            <p:cNvSpPr>
              <a:spLocks noChangeArrowheads="1"/>
            </p:cNvSpPr>
            <p:nvPr/>
          </p:nvSpPr>
          <p:spPr bwMode="auto">
            <a:xfrm>
              <a:off x="5949950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" name="Rectangle 65"/>
            <p:cNvSpPr>
              <a:spLocks noChangeArrowheads="1"/>
            </p:cNvSpPr>
            <p:nvPr/>
          </p:nvSpPr>
          <p:spPr bwMode="auto">
            <a:xfrm>
              <a:off x="5949950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" name="Rectangle 66"/>
            <p:cNvSpPr>
              <a:spLocks noChangeArrowheads="1"/>
            </p:cNvSpPr>
            <p:nvPr/>
          </p:nvSpPr>
          <p:spPr bwMode="auto">
            <a:xfrm>
              <a:off x="5935663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" name="Rectangle 68"/>
            <p:cNvSpPr>
              <a:spLocks noChangeArrowheads="1"/>
            </p:cNvSpPr>
            <p:nvPr/>
          </p:nvSpPr>
          <p:spPr bwMode="auto">
            <a:xfrm>
              <a:off x="5935663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" name="Rectangle 69"/>
            <p:cNvSpPr>
              <a:spLocks noChangeArrowheads="1"/>
            </p:cNvSpPr>
            <p:nvPr/>
          </p:nvSpPr>
          <p:spPr bwMode="auto">
            <a:xfrm>
              <a:off x="5822950" y="25463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" name="Rectangle 71"/>
            <p:cNvSpPr>
              <a:spLocks noChangeArrowheads="1"/>
            </p:cNvSpPr>
            <p:nvPr/>
          </p:nvSpPr>
          <p:spPr bwMode="auto">
            <a:xfrm>
              <a:off x="5822950" y="25463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" name="Rectangle 72"/>
            <p:cNvSpPr>
              <a:spLocks noChangeArrowheads="1"/>
            </p:cNvSpPr>
            <p:nvPr/>
          </p:nvSpPr>
          <p:spPr bwMode="auto">
            <a:xfrm>
              <a:off x="5978525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" name="Rectangle 74"/>
            <p:cNvSpPr>
              <a:spLocks noChangeArrowheads="1"/>
            </p:cNvSpPr>
            <p:nvPr/>
          </p:nvSpPr>
          <p:spPr bwMode="auto">
            <a:xfrm>
              <a:off x="5978525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" name="Rectangle 75"/>
            <p:cNvSpPr>
              <a:spLocks noChangeArrowheads="1"/>
            </p:cNvSpPr>
            <p:nvPr/>
          </p:nvSpPr>
          <p:spPr bwMode="auto">
            <a:xfrm>
              <a:off x="5865813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" name="Rectangle 77"/>
            <p:cNvSpPr>
              <a:spLocks noChangeArrowheads="1"/>
            </p:cNvSpPr>
            <p:nvPr/>
          </p:nvSpPr>
          <p:spPr bwMode="auto">
            <a:xfrm>
              <a:off x="5865813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" name="Rectangle 78"/>
            <p:cNvSpPr>
              <a:spLocks noChangeArrowheads="1"/>
            </p:cNvSpPr>
            <p:nvPr/>
          </p:nvSpPr>
          <p:spPr bwMode="auto">
            <a:xfrm>
              <a:off x="5654675" y="24749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" name="Rectangle 80"/>
            <p:cNvSpPr>
              <a:spLocks noChangeArrowheads="1"/>
            </p:cNvSpPr>
            <p:nvPr/>
          </p:nvSpPr>
          <p:spPr bwMode="auto">
            <a:xfrm>
              <a:off x="5654675" y="24749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" name="Rectangle 81"/>
            <p:cNvSpPr>
              <a:spLocks noChangeArrowheads="1"/>
            </p:cNvSpPr>
            <p:nvPr/>
          </p:nvSpPr>
          <p:spPr bwMode="auto">
            <a:xfrm>
              <a:off x="5865813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" name="Rectangle 83"/>
            <p:cNvSpPr>
              <a:spLocks noChangeArrowheads="1"/>
            </p:cNvSpPr>
            <p:nvPr/>
          </p:nvSpPr>
          <p:spPr bwMode="auto">
            <a:xfrm>
              <a:off x="5865813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" name="Rectangle 84"/>
            <p:cNvSpPr>
              <a:spLocks noChangeArrowheads="1"/>
            </p:cNvSpPr>
            <p:nvPr/>
          </p:nvSpPr>
          <p:spPr bwMode="auto">
            <a:xfrm>
              <a:off x="4740275" y="33416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" name="Rectangle 86"/>
            <p:cNvSpPr>
              <a:spLocks noChangeArrowheads="1"/>
            </p:cNvSpPr>
            <p:nvPr/>
          </p:nvSpPr>
          <p:spPr bwMode="auto">
            <a:xfrm>
              <a:off x="4740275" y="33416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" name="Rectangle 87"/>
            <p:cNvSpPr>
              <a:spLocks noChangeArrowheads="1"/>
            </p:cNvSpPr>
            <p:nvPr/>
          </p:nvSpPr>
          <p:spPr bwMode="auto">
            <a:xfrm>
              <a:off x="3924300" y="40814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" name="Rectangle 89"/>
            <p:cNvSpPr>
              <a:spLocks noChangeArrowheads="1"/>
            </p:cNvSpPr>
            <p:nvPr/>
          </p:nvSpPr>
          <p:spPr bwMode="auto">
            <a:xfrm>
              <a:off x="3924300" y="40814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" name="Rectangle 90"/>
            <p:cNvSpPr>
              <a:spLocks noChangeArrowheads="1"/>
            </p:cNvSpPr>
            <p:nvPr/>
          </p:nvSpPr>
          <p:spPr bwMode="auto">
            <a:xfrm>
              <a:off x="4699000" y="36274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" name="Rectangle 92"/>
            <p:cNvSpPr>
              <a:spLocks noChangeArrowheads="1"/>
            </p:cNvSpPr>
            <p:nvPr/>
          </p:nvSpPr>
          <p:spPr bwMode="auto">
            <a:xfrm>
              <a:off x="4699000" y="36274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" name="Rectangle 93"/>
            <p:cNvSpPr>
              <a:spLocks noChangeArrowheads="1"/>
            </p:cNvSpPr>
            <p:nvPr/>
          </p:nvSpPr>
          <p:spPr bwMode="auto">
            <a:xfrm>
              <a:off x="4810125" y="30432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" name="Rectangle 95"/>
            <p:cNvSpPr>
              <a:spLocks noChangeArrowheads="1"/>
            </p:cNvSpPr>
            <p:nvPr/>
          </p:nvSpPr>
          <p:spPr bwMode="auto">
            <a:xfrm>
              <a:off x="4810125" y="30432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" name="Rectangle 96"/>
            <p:cNvSpPr>
              <a:spLocks noChangeArrowheads="1"/>
            </p:cNvSpPr>
            <p:nvPr/>
          </p:nvSpPr>
          <p:spPr bwMode="auto">
            <a:xfrm>
              <a:off x="3952875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" name="Rectangle 98"/>
            <p:cNvSpPr>
              <a:spLocks noChangeArrowheads="1"/>
            </p:cNvSpPr>
            <p:nvPr/>
          </p:nvSpPr>
          <p:spPr bwMode="auto">
            <a:xfrm>
              <a:off x="3952875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" name="Rectangle 99"/>
            <p:cNvSpPr>
              <a:spLocks noChangeArrowheads="1"/>
            </p:cNvSpPr>
            <p:nvPr/>
          </p:nvSpPr>
          <p:spPr bwMode="auto">
            <a:xfrm>
              <a:off x="3825875" y="38544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" name="Rectangle 101"/>
            <p:cNvSpPr>
              <a:spLocks noChangeArrowheads="1"/>
            </p:cNvSpPr>
            <p:nvPr/>
          </p:nvSpPr>
          <p:spPr bwMode="auto">
            <a:xfrm>
              <a:off x="3825875" y="38544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" name="Rectangle 102"/>
            <p:cNvSpPr>
              <a:spLocks noChangeArrowheads="1"/>
            </p:cNvSpPr>
            <p:nvPr/>
          </p:nvSpPr>
          <p:spPr bwMode="auto">
            <a:xfrm>
              <a:off x="4711700" y="32146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" name="Rectangle 104"/>
            <p:cNvSpPr>
              <a:spLocks noChangeArrowheads="1"/>
            </p:cNvSpPr>
            <p:nvPr/>
          </p:nvSpPr>
          <p:spPr bwMode="auto">
            <a:xfrm>
              <a:off x="4711700" y="32146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" name="Rectangle 105"/>
            <p:cNvSpPr>
              <a:spLocks noChangeArrowheads="1"/>
            </p:cNvSpPr>
            <p:nvPr/>
          </p:nvSpPr>
          <p:spPr bwMode="auto">
            <a:xfrm>
              <a:off x="5499100" y="28305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5499100" y="28305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4670425" y="30432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" name="Rectangle 110"/>
            <p:cNvSpPr>
              <a:spLocks noChangeArrowheads="1"/>
            </p:cNvSpPr>
            <p:nvPr/>
          </p:nvSpPr>
          <p:spPr bwMode="auto">
            <a:xfrm>
              <a:off x="4670425" y="30432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" name="Rectangle 111"/>
            <p:cNvSpPr>
              <a:spLocks noChangeArrowheads="1"/>
            </p:cNvSpPr>
            <p:nvPr/>
          </p:nvSpPr>
          <p:spPr bwMode="auto">
            <a:xfrm>
              <a:off x="5400675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" name="Rectangle 113"/>
            <p:cNvSpPr>
              <a:spLocks noChangeArrowheads="1"/>
            </p:cNvSpPr>
            <p:nvPr/>
          </p:nvSpPr>
          <p:spPr bwMode="auto">
            <a:xfrm>
              <a:off x="5400675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" name="Rectangle 114"/>
            <p:cNvSpPr>
              <a:spLocks noChangeArrowheads="1"/>
            </p:cNvSpPr>
            <p:nvPr/>
          </p:nvSpPr>
          <p:spPr bwMode="auto">
            <a:xfrm>
              <a:off x="4557713" y="34274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" name="Rectangle 116"/>
            <p:cNvSpPr>
              <a:spLocks noChangeArrowheads="1"/>
            </p:cNvSpPr>
            <p:nvPr/>
          </p:nvSpPr>
          <p:spPr bwMode="auto">
            <a:xfrm>
              <a:off x="4557713" y="34274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" name="Rectangle 117"/>
            <p:cNvSpPr>
              <a:spLocks noChangeArrowheads="1"/>
            </p:cNvSpPr>
            <p:nvPr/>
          </p:nvSpPr>
          <p:spPr bwMode="auto">
            <a:xfrm>
              <a:off x="5203825" y="26590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" name="Rectangle 119"/>
            <p:cNvSpPr>
              <a:spLocks noChangeArrowheads="1"/>
            </p:cNvSpPr>
            <p:nvPr/>
          </p:nvSpPr>
          <p:spPr bwMode="auto">
            <a:xfrm>
              <a:off x="5203825" y="26590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" name="Rectangle 120"/>
            <p:cNvSpPr>
              <a:spLocks noChangeArrowheads="1"/>
            </p:cNvSpPr>
            <p:nvPr/>
          </p:nvSpPr>
          <p:spPr bwMode="auto">
            <a:xfrm>
              <a:off x="5640388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" name="Rectangle 122"/>
            <p:cNvSpPr>
              <a:spLocks noChangeArrowheads="1"/>
            </p:cNvSpPr>
            <p:nvPr/>
          </p:nvSpPr>
          <p:spPr bwMode="auto">
            <a:xfrm>
              <a:off x="5640388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" name="Rectangle 123"/>
            <p:cNvSpPr>
              <a:spLocks noChangeArrowheads="1"/>
            </p:cNvSpPr>
            <p:nvPr/>
          </p:nvSpPr>
          <p:spPr bwMode="auto">
            <a:xfrm>
              <a:off x="5414963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" name="Rectangle 125"/>
            <p:cNvSpPr>
              <a:spLocks noChangeArrowheads="1"/>
            </p:cNvSpPr>
            <p:nvPr/>
          </p:nvSpPr>
          <p:spPr bwMode="auto">
            <a:xfrm>
              <a:off x="5414963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" name="Rectangle 126"/>
            <p:cNvSpPr>
              <a:spLocks noChangeArrowheads="1"/>
            </p:cNvSpPr>
            <p:nvPr/>
          </p:nvSpPr>
          <p:spPr bwMode="auto">
            <a:xfrm>
              <a:off x="5289550" y="28305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" name="Rectangle 128"/>
            <p:cNvSpPr>
              <a:spLocks noChangeArrowheads="1"/>
            </p:cNvSpPr>
            <p:nvPr/>
          </p:nvSpPr>
          <p:spPr bwMode="auto">
            <a:xfrm>
              <a:off x="5289550" y="28305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" name="Rectangle 129"/>
            <p:cNvSpPr>
              <a:spLocks noChangeArrowheads="1"/>
            </p:cNvSpPr>
            <p:nvPr/>
          </p:nvSpPr>
          <p:spPr bwMode="auto">
            <a:xfrm>
              <a:off x="5316538" y="25034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" name="Rectangle 131"/>
            <p:cNvSpPr>
              <a:spLocks noChangeArrowheads="1"/>
            </p:cNvSpPr>
            <p:nvPr/>
          </p:nvSpPr>
          <p:spPr bwMode="auto">
            <a:xfrm>
              <a:off x="5316538" y="25034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" name="Rectangle 132"/>
            <p:cNvSpPr>
              <a:spLocks noChangeArrowheads="1"/>
            </p:cNvSpPr>
            <p:nvPr/>
          </p:nvSpPr>
          <p:spPr bwMode="auto">
            <a:xfrm>
              <a:off x="4375150" y="34845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" name="Rectangle 134"/>
            <p:cNvSpPr>
              <a:spLocks noChangeArrowheads="1"/>
            </p:cNvSpPr>
            <p:nvPr/>
          </p:nvSpPr>
          <p:spPr bwMode="auto">
            <a:xfrm>
              <a:off x="4375150" y="34845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" name="Rectangle 135"/>
            <p:cNvSpPr>
              <a:spLocks noChangeArrowheads="1"/>
            </p:cNvSpPr>
            <p:nvPr/>
          </p:nvSpPr>
          <p:spPr bwMode="auto">
            <a:xfrm>
              <a:off x="3981450" y="38544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" name="Rectangle 137"/>
            <p:cNvSpPr>
              <a:spLocks noChangeArrowheads="1"/>
            </p:cNvSpPr>
            <p:nvPr/>
          </p:nvSpPr>
          <p:spPr bwMode="auto">
            <a:xfrm>
              <a:off x="3981450" y="38544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" name="Rectangle 138"/>
            <p:cNvSpPr>
              <a:spLocks noChangeArrowheads="1"/>
            </p:cNvSpPr>
            <p:nvPr/>
          </p:nvSpPr>
          <p:spPr bwMode="auto">
            <a:xfrm>
              <a:off x="4895850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" name="Rectangle 140"/>
            <p:cNvSpPr>
              <a:spLocks noChangeArrowheads="1"/>
            </p:cNvSpPr>
            <p:nvPr/>
          </p:nvSpPr>
          <p:spPr bwMode="auto">
            <a:xfrm>
              <a:off x="4895850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" name="Rectangle 141"/>
            <p:cNvSpPr>
              <a:spLocks noChangeArrowheads="1"/>
            </p:cNvSpPr>
            <p:nvPr/>
          </p:nvSpPr>
          <p:spPr bwMode="auto">
            <a:xfrm>
              <a:off x="4740275" y="31432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" name="Rectangle 143"/>
            <p:cNvSpPr>
              <a:spLocks noChangeArrowheads="1"/>
            </p:cNvSpPr>
            <p:nvPr/>
          </p:nvSpPr>
          <p:spPr bwMode="auto">
            <a:xfrm>
              <a:off x="4740275" y="31432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" name="Rectangle 144"/>
            <p:cNvSpPr>
              <a:spLocks noChangeArrowheads="1"/>
            </p:cNvSpPr>
            <p:nvPr/>
          </p:nvSpPr>
          <p:spPr bwMode="auto">
            <a:xfrm>
              <a:off x="4135438" y="3725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" name="Rectangle 146"/>
            <p:cNvSpPr>
              <a:spLocks noChangeArrowheads="1"/>
            </p:cNvSpPr>
            <p:nvPr/>
          </p:nvSpPr>
          <p:spPr bwMode="auto">
            <a:xfrm>
              <a:off x="4135438" y="3725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" name="Rectangle 147"/>
            <p:cNvSpPr>
              <a:spLocks noChangeArrowheads="1"/>
            </p:cNvSpPr>
            <p:nvPr/>
          </p:nvSpPr>
          <p:spPr bwMode="auto">
            <a:xfrm>
              <a:off x="4164013" y="37115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" name="Rectangle 149"/>
            <p:cNvSpPr>
              <a:spLocks noChangeArrowheads="1"/>
            </p:cNvSpPr>
            <p:nvPr/>
          </p:nvSpPr>
          <p:spPr bwMode="auto">
            <a:xfrm>
              <a:off x="4164013" y="37115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" name="Rectangle 150"/>
            <p:cNvSpPr>
              <a:spLocks noChangeArrowheads="1"/>
            </p:cNvSpPr>
            <p:nvPr/>
          </p:nvSpPr>
          <p:spPr bwMode="auto">
            <a:xfrm>
              <a:off x="4502150" y="33147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" name="Rectangle 152"/>
            <p:cNvSpPr>
              <a:spLocks noChangeArrowheads="1"/>
            </p:cNvSpPr>
            <p:nvPr/>
          </p:nvSpPr>
          <p:spPr bwMode="auto">
            <a:xfrm>
              <a:off x="4502150" y="33147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" name="Rectangle 153"/>
            <p:cNvSpPr>
              <a:spLocks noChangeArrowheads="1"/>
            </p:cNvSpPr>
            <p:nvPr/>
          </p:nvSpPr>
          <p:spPr bwMode="auto">
            <a:xfrm>
              <a:off x="4094163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" name="Rectangle 155"/>
            <p:cNvSpPr>
              <a:spLocks noChangeArrowheads="1"/>
            </p:cNvSpPr>
            <p:nvPr/>
          </p:nvSpPr>
          <p:spPr bwMode="auto">
            <a:xfrm>
              <a:off x="4094163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" name="Rectangle 156"/>
            <p:cNvSpPr>
              <a:spLocks noChangeArrowheads="1"/>
            </p:cNvSpPr>
            <p:nvPr/>
          </p:nvSpPr>
          <p:spPr bwMode="auto">
            <a:xfrm>
              <a:off x="4430713" y="33988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" name="Rectangle 158"/>
            <p:cNvSpPr>
              <a:spLocks noChangeArrowheads="1"/>
            </p:cNvSpPr>
            <p:nvPr/>
          </p:nvSpPr>
          <p:spPr bwMode="auto">
            <a:xfrm>
              <a:off x="4430713" y="33988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" name="Rectangle 159"/>
            <p:cNvSpPr>
              <a:spLocks noChangeArrowheads="1"/>
            </p:cNvSpPr>
            <p:nvPr/>
          </p:nvSpPr>
          <p:spPr bwMode="auto">
            <a:xfrm>
              <a:off x="4276725" y="36417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" name="Rectangle 161"/>
            <p:cNvSpPr>
              <a:spLocks noChangeArrowheads="1"/>
            </p:cNvSpPr>
            <p:nvPr/>
          </p:nvSpPr>
          <p:spPr bwMode="auto">
            <a:xfrm>
              <a:off x="4276725" y="36417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" name="Rectangle 162"/>
            <p:cNvSpPr>
              <a:spLocks noChangeArrowheads="1"/>
            </p:cNvSpPr>
            <p:nvPr/>
          </p:nvSpPr>
          <p:spPr bwMode="auto">
            <a:xfrm>
              <a:off x="4010025" y="3840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" name="Rectangle 164"/>
            <p:cNvSpPr>
              <a:spLocks noChangeArrowheads="1"/>
            </p:cNvSpPr>
            <p:nvPr/>
          </p:nvSpPr>
          <p:spPr bwMode="auto">
            <a:xfrm>
              <a:off x="4010025" y="3840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6" name="Rectangle 165"/>
            <p:cNvSpPr>
              <a:spLocks noChangeArrowheads="1"/>
            </p:cNvSpPr>
            <p:nvPr/>
          </p:nvSpPr>
          <p:spPr bwMode="auto">
            <a:xfrm>
              <a:off x="4572000" y="32718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7" name="Rectangle 167"/>
            <p:cNvSpPr>
              <a:spLocks noChangeArrowheads="1"/>
            </p:cNvSpPr>
            <p:nvPr/>
          </p:nvSpPr>
          <p:spPr bwMode="auto">
            <a:xfrm>
              <a:off x="4572000" y="32718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8" name="Rectangle 168"/>
            <p:cNvSpPr>
              <a:spLocks noChangeArrowheads="1"/>
            </p:cNvSpPr>
            <p:nvPr/>
          </p:nvSpPr>
          <p:spPr bwMode="auto">
            <a:xfrm>
              <a:off x="3813175" y="40528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9" name="Rectangle 170"/>
            <p:cNvSpPr>
              <a:spLocks noChangeArrowheads="1"/>
            </p:cNvSpPr>
            <p:nvPr/>
          </p:nvSpPr>
          <p:spPr bwMode="auto">
            <a:xfrm>
              <a:off x="3813175" y="40528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0" name="Rectangle 171"/>
            <p:cNvSpPr>
              <a:spLocks noChangeArrowheads="1"/>
            </p:cNvSpPr>
            <p:nvPr/>
          </p:nvSpPr>
          <p:spPr bwMode="auto">
            <a:xfrm>
              <a:off x="5260975" y="26447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1" name="Rectangle 173"/>
            <p:cNvSpPr>
              <a:spLocks noChangeArrowheads="1"/>
            </p:cNvSpPr>
            <p:nvPr/>
          </p:nvSpPr>
          <p:spPr bwMode="auto">
            <a:xfrm>
              <a:off x="5260975" y="26447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2" name="Rectangle 174"/>
            <p:cNvSpPr>
              <a:spLocks noChangeArrowheads="1"/>
            </p:cNvSpPr>
            <p:nvPr/>
          </p:nvSpPr>
          <p:spPr bwMode="auto">
            <a:xfrm>
              <a:off x="5006975" y="291623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3" name="Rectangle 176"/>
            <p:cNvSpPr>
              <a:spLocks noChangeArrowheads="1"/>
            </p:cNvSpPr>
            <p:nvPr/>
          </p:nvSpPr>
          <p:spPr bwMode="auto">
            <a:xfrm>
              <a:off x="5006975" y="291623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4" name="Rectangle 177"/>
            <p:cNvSpPr>
              <a:spLocks noChangeArrowheads="1"/>
            </p:cNvSpPr>
            <p:nvPr/>
          </p:nvSpPr>
          <p:spPr bwMode="auto">
            <a:xfrm>
              <a:off x="5092700" y="28733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5" name="Rectangle 179"/>
            <p:cNvSpPr>
              <a:spLocks noChangeArrowheads="1"/>
            </p:cNvSpPr>
            <p:nvPr/>
          </p:nvSpPr>
          <p:spPr bwMode="auto">
            <a:xfrm>
              <a:off x="5092700" y="28733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6" name="Rectangle 180"/>
            <p:cNvSpPr>
              <a:spLocks noChangeArrowheads="1"/>
            </p:cNvSpPr>
            <p:nvPr/>
          </p:nvSpPr>
          <p:spPr bwMode="auto">
            <a:xfrm>
              <a:off x="5330825" y="25606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7" name="Rectangle 182"/>
            <p:cNvSpPr>
              <a:spLocks noChangeArrowheads="1"/>
            </p:cNvSpPr>
            <p:nvPr/>
          </p:nvSpPr>
          <p:spPr bwMode="auto">
            <a:xfrm>
              <a:off x="5330825" y="25606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8" name="Rectangle 183"/>
            <p:cNvSpPr>
              <a:spLocks noChangeArrowheads="1"/>
            </p:cNvSpPr>
            <p:nvPr/>
          </p:nvSpPr>
          <p:spPr bwMode="auto">
            <a:xfrm>
              <a:off x="5176838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59" name="Rectangle 185"/>
            <p:cNvSpPr>
              <a:spLocks noChangeArrowheads="1"/>
            </p:cNvSpPr>
            <p:nvPr/>
          </p:nvSpPr>
          <p:spPr bwMode="auto">
            <a:xfrm>
              <a:off x="5176838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0" name="Rectangle 186"/>
            <p:cNvSpPr>
              <a:spLocks noChangeArrowheads="1"/>
            </p:cNvSpPr>
            <p:nvPr/>
          </p:nvSpPr>
          <p:spPr bwMode="auto">
            <a:xfrm>
              <a:off x="5724525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1" name="Rectangle 188"/>
            <p:cNvSpPr>
              <a:spLocks noChangeArrowheads="1"/>
            </p:cNvSpPr>
            <p:nvPr/>
          </p:nvSpPr>
          <p:spPr bwMode="auto">
            <a:xfrm>
              <a:off x="5724525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2" name="Rectangle 189"/>
            <p:cNvSpPr>
              <a:spLocks noChangeArrowheads="1"/>
            </p:cNvSpPr>
            <p:nvPr/>
          </p:nvSpPr>
          <p:spPr bwMode="auto">
            <a:xfrm>
              <a:off x="4965700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3" name="Rectangle 191"/>
            <p:cNvSpPr>
              <a:spLocks noChangeArrowheads="1"/>
            </p:cNvSpPr>
            <p:nvPr/>
          </p:nvSpPr>
          <p:spPr bwMode="auto">
            <a:xfrm>
              <a:off x="4965700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4" name="Rectangle 192"/>
            <p:cNvSpPr>
              <a:spLocks noChangeArrowheads="1"/>
            </p:cNvSpPr>
            <p:nvPr/>
          </p:nvSpPr>
          <p:spPr bwMode="auto">
            <a:xfrm>
              <a:off x="5330825" y="25177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5" name="Rectangle 194"/>
            <p:cNvSpPr>
              <a:spLocks noChangeArrowheads="1"/>
            </p:cNvSpPr>
            <p:nvPr/>
          </p:nvSpPr>
          <p:spPr bwMode="auto">
            <a:xfrm>
              <a:off x="5330825" y="25177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6" name="Rectangle 195"/>
            <p:cNvSpPr>
              <a:spLocks noChangeArrowheads="1"/>
            </p:cNvSpPr>
            <p:nvPr/>
          </p:nvSpPr>
          <p:spPr bwMode="auto">
            <a:xfrm>
              <a:off x="5486400" y="24177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7" name="Rectangle 197"/>
            <p:cNvSpPr>
              <a:spLocks noChangeArrowheads="1"/>
            </p:cNvSpPr>
            <p:nvPr/>
          </p:nvSpPr>
          <p:spPr bwMode="auto">
            <a:xfrm>
              <a:off x="5486400" y="24177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8" name="Rectangle 198"/>
            <p:cNvSpPr>
              <a:spLocks noChangeArrowheads="1"/>
            </p:cNvSpPr>
            <p:nvPr/>
          </p:nvSpPr>
          <p:spPr bwMode="auto">
            <a:xfrm>
              <a:off x="5302250" y="27305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69" name="Rectangle 200"/>
            <p:cNvSpPr>
              <a:spLocks noChangeArrowheads="1"/>
            </p:cNvSpPr>
            <p:nvPr/>
          </p:nvSpPr>
          <p:spPr bwMode="auto">
            <a:xfrm>
              <a:off x="5302250" y="27305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0" name="Rectangle 201"/>
            <p:cNvSpPr>
              <a:spLocks noChangeArrowheads="1"/>
            </p:cNvSpPr>
            <p:nvPr/>
          </p:nvSpPr>
          <p:spPr bwMode="auto">
            <a:xfrm>
              <a:off x="5556250" y="24320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1" name="Rectangle 203"/>
            <p:cNvSpPr>
              <a:spLocks noChangeArrowheads="1"/>
            </p:cNvSpPr>
            <p:nvPr/>
          </p:nvSpPr>
          <p:spPr bwMode="auto">
            <a:xfrm>
              <a:off x="5556250" y="24320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2" name="Rectangle 204"/>
            <p:cNvSpPr>
              <a:spLocks noChangeArrowheads="1"/>
            </p:cNvSpPr>
            <p:nvPr/>
          </p:nvSpPr>
          <p:spPr bwMode="auto">
            <a:xfrm>
              <a:off x="4318000" y="37401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3" name="Rectangle 207"/>
            <p:cNvSpPr>
              <a:spLocks noChangeArrowheads="1"/>
            </p:cNvSpPr>
            <p:nvPr/>
          </p:nvSpPr>
          <p:spPr bwMode="auto">
            <a:xfrm>
              <a:off x="4318001" y="37401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4" name="Rectangle 208"/>
            <p:cNvSpPr>
              <a:spLocks noChangeArrowheads="1"/>
            </p:cNvSpPr>
            <p:nvPr/>
          </p:nvSpPr>
          <p:spPr bwMode="auto">
            <a:xfrm>
              <a:off x="4502151" y="33274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5" name="Rectangle 210"/>
            <p:cNvSpPr>
              <a:spLocks noChangeArrowheads="1"/>
            </p:cNvSpPr>
            <p:nvPr/>
          </p:nvSpPr>
          <p:spPr bwMode="auto">
            <a:xfrm>
              <a:off x="4502151" y="33274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6" name="Rectangle 211"/>
            <p:cNvSpPr>
              <a:spLocks noChangeArrowheads="1"/>
            </p:cNvSpPr>
            <p:nvPr/>
          </p:nvSpPr>
          <p:spPr bwMode="auto">
            <a:xfrm>
              <a:off x="4627563" y="31432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7" name="Rectangle 213"/>
            <p:cNvSpPr>
              <a:spLocks noChangeArrowheads="1"/>
            </p:cNvSpPr>
            <p:nvPr/>
          </p:nvSpPr>
          <p:spPr bwMode="auto">
            <a:xfrm>
              <a:off x="4627563" y="31432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8" name="Rectangle 214"/>
            <p:cNvSpPr>
              <a:spLocks noChangeArrowheads="1"/>
            </p:cNvSpPr>
            <p:nvPr/>
          </p:nvSpPr>
          <p:spPr bwMode="auto">
            <a:xfrm>
              <a:off x="5006976" y="28733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79" name="Rectangle 216"/>
            <p:cNvSpPr>
              <a:spLocks noChangeArrowheads="1"/>
            </p:cNvSpPr>
            <p:nvPr/>
          </p:nvSpPr>
          <p:spPr bwMode="auto">
            <a:xfrm>
              <a:off x="5006976" y="28733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0" name="Rectangle 217"/>
            <p:cNvSpPr>
              <a:spLocks noChangeArrowheads="1"/>
            </p:cNvSpPr>
            <p:nvPr/>
          </p:nvSpPr>
          <p:spPr bwMode="auto">
            <a:xfrm>
              <a:off x="4600576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1" name="Rectangle 219"/>
            <p:cNvSpPr>
              <a:spLocks noChangeArrowheads="1"/>
            </p:cNvSpPr>
            <p:nvPr/>
          </p:nvSpPr>
          <p:spPr bwMode="auto">
            <a:xfrm>
              <a:off x="4600576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2" name="Rectangle 220"/>
            <p:cNvSpPr>
              <a:spLocks noChangeArrowheads="1"/>
            </p:cNvSpPr>
            <p:nvPr/>
          </p:nvSpPr>
          <p:spPr bwMode="auto">
            <a:xfrm>
              <a:off x="4951413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3" name="Rectangle 222"/>
            <p:cNvSpPr>
              <a:spLocks noChangeArrowheads="1"/>
            </p:cNvSpPr>
            <p:nvPr/>
          </p:nvSpPr>
          <p:spPr bwMode="auto">
            <a:xfrm>
              <a:off x="4951413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4" name="Rectangle 223"/>
            <p:cNvSpPr>
              <a:spLocks noChangeArrowheads="1"/>
            </p:cNvSpPr>
            <p:nvPr/>
          </p:nvSpPr>
          <p:spPr bwMode="auto">
            <a:xfrm>
              <a:off x="7116763" y="17494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5" name="Rectangle 225"/>
            <p:cNvSpPr>
              <a:spLocks noChangeArrowheads="1"/>
            </p:cNvSpPr>
            <p:nvPr/>
          </p:nvSpPr>
          <p:spPr bwMode="auto">
            <a:xfrm>
              <a:off x="7116763" y="17494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6" name="Rectangle 226"/>
            <p:cNvSpPr>
              <a:spLocks noChangeArrowheads="1"/>
            </p:cNvSpPr>
            <p:nvPr/>
          </p:nvSpPr>
          <p:spPr bwMode="auto">
            <a:xfrm>
              <a:off x="6132513" y="22193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7" name="Rectangle 228"/>
            <p:cNvSpPr>
              <a:spLocks noChangeArrowheads="1"/>
            </p:cNvSpPr>
            <p:nvPr/>
          </p:nvSpPr>
          <p:spPr bwMode="auto">
            <a:xfrm>
              <a:off x="6132513" y="22193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8" name="Rectangle 229"/>
            <p:cNvSpPr>
              <a:spLocks noChangeArrowheads="1"/>
            </p:cNvSpPr>
            <p:nvPr/>
          </p:nvSpPr>
          <p:spPr bwMode="auto">
            <a:xfrm>
              <a:off x="6442076" y="22336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89" name="Rectangle 231"/>
            <p:cNvSpPr>
              <a:spLocks noChangeArrowheads="1"/>
            </p:cNvSpPr>
            <p:nvPr/>
          </p:nvSpPr>
          <p:spPr bwMode="auto">
            <a:xfrm>
              <a:off x="6442076" y="22336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0" name="Rectangle 232"/>
            <p:cNvSpPr>
              <a:spLocks noChangeArrowheads="1"/>
            </p:cNvSpPr>
            <p:nvPr/>
          </p:nvSpPr>
          <p:spPr bwMode="auto">
            <a:xfrm>
              <a:off x="7862888" y="14652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1" name="Rectangle 234"/>
            <p:cNvSpPr>
              <a:spLocks noChangeArrowheads="1"/>
            </p:cNvSpPr>
            <p:nvPr/>
          </p:nvSpPr>
          <p:spPr bwMode="auto">
            <a:xfrm>
              <a:off x="7862888" y="14652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2" name="Rectangle 235"/>
            <p:cNvSpPr>
              <a:spLocks noChangeArrowheads="1"/>
            </p:cNvSpPr>
            <p:nvPr/>
          </p:nvSpPr>
          <p:spPr bwMode="auto">
            <a:xfrm>
              <a:off x="6905626" y="17780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3" name="Rectangle 237"/>
            <p:cNvSpPr>
              <a:spLocks noChangeArrowheads="1"/>
            </p:cNvSpPr>
            <p:nvPr/>
          </p:nvSpPr>
          <p:spPr bwMode="auto">
            <a:xfrm>
              <a:off x="6905626" y="17780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4" name="Rectangle 238"/>
            <p:cNvSpPr>
              <a:spLocks noChangeArrowheads="1"/>
            </p:cNvSpPr>
            <p:nvPr/>
          </p:nvSpPr>
          <p:spPr bwMode="auto">
            <a:xfrm>
              <a:off x="6667501" y="18351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5" name="Rectangle 240"/>
            <p:cNvSpPr>
              <a:spLocks noChangeArrowheads="1"/>
            </p:cNvSpPr>
            <p:nvPr/>
          </p:nvSpPr>
          <p:spPr bwMode="auto">
            <a:xfrm>
              <a:off x="6667501" y="18351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6" name="Rectangle 241"/>
            <p:cNvSpPr>
              <a:spLocks noChangeArrowheads="1"/>
            </p:cNvSpPr>
            <p:nvPr/>
          </p:nvSpPr>
          <p:spPr bwMode="auto">
            <a:xfrm>
              <a:off x="6188076" y="31718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7" name="Rectangle 243"/>
            <p:cNvSpPr>
              <a:spLocks noChangeArrowheads="1"/>
            </p:cNvSpPr>
            <p:nvPr/>
          </p:nvSpPr>
          <p:spPr bwMode="auto">
            <a:xfrm>
              <a:off x="6188076" y="31718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8" name="Rectangle 244"/>
            <p:cNvSpPr>
              <a:spLocks noChangeArrowheads="1"/>
            </p:cNvSpPr>
            <p:nvPr/>
          </p:nvSpPr>
          <p:spPr bwMode="auto">
            <a:xfrm>
              <a:off x="6569076" y="18065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99" name="Rectangle 246"/>
            <p:cNvSpPr>
              <a:spLocks noChangeArrowheads="1"/>
            </p:cNvSpPr>
            <p:nvPr/>
          </p:nvSpPr>
          <p:spPr bwMode="auto">
            <a:xfrm>
              <a:off x="6569076" y="18065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0" name="Rectangle 247"/>
            <p:cNvSpPr>
              <a:spLocks noChangeArrowheads="1"/>
            </p:cNvSpPr>
            <p:nvPr/>
          </p:nvSpPr>
          <p:spPr bwMode="auto">
            <a:xfrm>
              <a:off x="7848601" y="14652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1" name="Rectangle 249"/>
            <p:cNvSpPr>
              <a:spLocks noChangeArrowheads="1"/>
            </p:cNvSpPr>
            <p:nvPr/>
          </p:nvSpPr>
          <p:spPr bwMode="auto">
            <a:xfrm>
              <a:off x="7848601" y="14652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2" name="Rectangle 250"/>
            <p:cNvSpPr>
              <a:spLocks noChangeArrowheads="1"/>
            </p:cNvSpPr>
            <p:nvPr/>
          </p:nvSpPr>
          <p:spPr bwMode="auto">
            <a:xfrm>
              <a:off x="7061201" y="20907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3" name="Rectangle 252"/>
            <p:cNvSpPr>
              <a:spLocks noChangeArrowheads="1"/>
            </p:cNvSpPr>
            <p:nvPr/>
          </p:nvSpPr>
          <p:spPr bwMode="auto">
            <a:xfrm>
              <a:off x="7061201" y="20907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4" name="Rectangle 253"/>
            <p:cNvSpPr>
              <a:spLocks noChangeArrowheads="1"/>
            </p:cNvSpPr>
            <p:nvPr/>
          </p:nvSpPr>
          <p:spPr bwMode="auto">
            <a:xfrm>
              <a:off x="7777163" y="6540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5" name="Rectangle 255"/>
            <p:cNvSpPr>
              <a:spLocks noChangeArrowheads="1"/>
            </p:cNvSpPr>
            <p:nvPr/>
          </p:nvSpPr>
          <p:spPr bwMode="auto">
            <a:xfrm>
              <a:off x="7777163" y="6540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6" name="Rectangle 256"/>
            <p:cNvSpPr>
              <a:spLocks noChangeArrowheads="1"/>
            </p:cNvSpPr>
            <p:nvPr/>
          </p:nvSpPr>
          <p:spPr bwMode="auto">
            <a:xfrm>
              <a:off x="5472113" y="28876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7" name="Rectangle 258"/>
            <p:cNvSpPr>
              <a:spLocks noChangeArrowheads="1"/>
            </p:cNvSpPr>
            <p:nvPr/>
          </p:nvSpPr>
          <p:spPr bwMode="auto">
            <a:xfrm>
              <a:off x="5472113" y="28876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8" name="Rectangle 259"/>
            <p:cNvSpPr>
              <a:spLocks noChangeArrowheads="1"/>
            </p:cNvSpPr>
            <p:nvPr/>
          </p:nvSpPr>
          <p:spPr bwMode="auto">
            <a:xfrm>
              <a:off x="6680201" y="21907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09" name="Rectangle 261"/>
            <p:cNvSpPr>
              <a:spLocks noChangeArrowheads="1"/>
            </p:cNvSpPr>
            <p:nvPr/>
          </p:nvSpPr>
          <p:spPr bwMode="auto">
            <a:xfrm>
              <a:off x="6680201" y="21907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0" name="Rectangle 262"/>
            <p:cNvSpPr>
              <a:spLocks noChangeArrowheads="1"/>
            </p:cNvSpPr>
            <p:nvPr/>
          </p:nvSpPr>
          <p:spPr bwMode="auto">
            <a:xfrm>
              <a:off x="6427788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1" name="Rectangle 264"/>
            <p:cNvSpPr>
              <a:spLocks noChangeArrowheads="1"/>
            </p:cNvSpPr>
            <p:nvPr/>
          </p:nvSpPr>
          <p:spPr bwMode="auto">
            <a:xfrm>
              <a:off x="6427788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2" name="Rectangle 265"/>
            <p:cNvSpPr>
              <a:spLocks noChangeArrowheads="1"/>
            </p:cNvSpPr>
            <p:nvPr/>
          </p:nvSpPr>
          <p:spPr bwMode="auto">
            <a:xfrm>
              <a:off x="6230938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3" name="Rectangle 267"/>
            <p:cNvSpPr>
              <a:spLocks noChangeArrowheads="1"/>
            </p:cNvSpPr>
            <p:nvPr/>
          </p:nvSpPr>
          <p:spPr bwMode="auto">
            <a:xfrm>
              <a:off x="6230938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4" name="Rectangle 268"/>
            <p:cNvSpPr>
              <a:spLocks noChangeArrowheads="1"/>
            </p:cNvSpPr>
            <p:nvPr/>
          </p:nvSpPr>
          <p:spPr bwMode="auto">
            <a:xfrm>
              <a:off x="5808663" y="27733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5" name="Rectangle 270"/>
            <p:cNvSpPr>
              <a:spLocks noChangeArrowheads="1"/>
            </p:cNvSpPr>
            <p:nvPr/>
          </p:nvSpPr>
          <p:spPr bwMode="auto">
            <a:xfrm>
              <a:off x="5808663" y="27733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6" name="Rectangle 271"/>
            <p:cNvSpPr>
              <a:spLocks noChangeArrowheads="1"/>
            </p:cNvSpPr>
            <p:nvPr/>
          </p:nvSpPr>
          <p:spPr bwMode="auto">
            <a:xfrm>
              <a:off x="6161088" y="21193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7" name="Rectangle 273"/>
            <p:cNvSpPr>
              <a:spLocks noChangeArrowheads="1"/>
            </p:cNvSpPr>
            <p:nvPr/>
          </p:nvSpPr>
          <p:spPr bwMode="auto">
            <a:xfrm>
              <a:off x="6161088" y="21193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8" name="Rectangle 274"/>
            <p:cNvSpPr>
              <a:spLocks noChangeArrowheads="1"/>
            </p:cNvSpPr>
            <p:nvPr/>
          </p:nvSpPr>
          <p:spPr bwMode="auto">
            <a:xfrm>
              <a:off x="6048376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19" name="Rectangle 276"/>
            <p:cNvSpPr>
              <a:spLocks noChangeArrowheads="1"/>
            </p:cNvSpPr>
            <p:nvPr/>
          </p:nvSpPr>
          <p:spPr bwMode="auto">
            <a:xfrm>
              <a:off x="6048376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0" name="Rectangle 277"/>
            <p:cNvSpPr>
              <a:spLocks noChangeArrowheads="1"/>
            </p:cNvSpPr>
            <p:nvPr/>
          </p:nvSpPr>
          <p:spPr bwMode="auto">
            <a:xfrm>
              <a:off x="5373688" y="31146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1" name="Rectangle 279"/>
            <p:cNvSpPr>
              <a:spLocks noChangeArrowheads="1"/>
            </p:cNvSpPr>
            <p:nvPr/>
          </p:nvSpPr>
          <p:spPr bwMode="auto">
            <a:xfrm>
              <a:off x="5373688" y="31146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2" name="Rectangle 280"/>
            <p:cNvSpPr>
              <a:spLocks noChangeArrowheads="1"/>
            </p:cNvSpPr>
            <p:nvPr/>
          </p:nvSpPr>
          <p:spPr bwMode="auto">
            <a:xfrm>
              <a:off x="4922838" y="29019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3" name="Rectangle 282"/>
            <p:cNvSpPr>
              <a:spLocks noChangeArrowheads="1"/>
            </p:cNvSpPr>
            <p:nvPr/>
          </p:nvSpPr>
          <p:spPr bwMode="auto">
            <a:xfrm>
              <a:off x="4922838" y="29019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4" name="Rectangle 283"/>
            <p:cNvSpPr>
              <a:spLocks noChangeArrowheads="1"/>
            </p:cNvSpPr>
            <p:nvPr/>
          </p:nvSpPr>
          <p:spPr bwMode="auto">
            <a:xfrm>
              <a:off x="5078413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5" name="Rectangle 285"/>
            <p:cNvSpPr>
              <a:spLocks noChangeArrowheads="1"/>
            </p:cNvSpPr>
            <p:nvPr/>
          </p:nvSpPr>
          <p:spPr bwMode="auto">
            <a:xfrm>
              <a:off x="5078413" y="30146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6" name="Rectangle 286"/>
            <p:cNvSpPr>
              <a:spLocks noChangeArrowheads="1"/>
            </p:cNvSpPr>
            <p:nvPr/>
          </p:nvSpPr>
          <p:spPr bwMode="auto">
            <a:xfrm>
              <a:off x="3911601" y="42100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7" name="Rectangle 288"/>
            <p:cNvSpPr>
              <a:spLocks noChangeArrowheads="1"/>
            </p:cNvSpPr>
            <p:nvPr/>
          </p:nvSpPr>
          <p:spPr bwMode="auto">
            <a:xfrm>
              <a:off x="3911601" y="42100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8" name="Rectangle 289"/>
            <p:cNvSpPr>
              <a:spLocks noChangeArrowheads="1"/>
            </p:cNvSpPr>
            <p:nvPr/>
          </p:nvSpPr>
          <p:spPr bwMode="auto">
            <a:xfrm>
              <a:off x="4079876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29" name="Rectangle 291"/>
            <p:cNvSpPr>
              <a:spLocks noChangeArrowheads="1"/>
            </p:cNvSpPr>
            <p:nvPr/>
          </p:nvSpPr>
          <p:spPr bwMode="auto">
            <a:xfrm>
              <a:off x="4079876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0" name="Rectangle 292"/>
            <p:cNvSpPr>
              <a:spLocks noChangeArrowheads="1"/>
            </p:cNvSpPr>
            <p:nvPr/>
          </p:nvSpPr>
          <p:spPr bwMode="auto">
            <a:xfrm>
              <a:off x="4079876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1" name="Rectangle 294"/>
            <p:cNvSpPr>
              <a:spLocks noChangeArrowheads="1"/>
            </p:cNvSpPr>
            <p:nvPr/>
          </p:nvSpPr>
          <p:spPr bwMode="auto">
            <a:xfrm>
              <a:off x="4079876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2" name="Rectangle 295"/>
            <p:cNvSpPr>
              <a:spLocks noChangeArrowheads="1"/>
            </p:cNvSpPr>
            <p:nvPr/>
          </p:nvSpPr>
          <p:spPr bwMode="auto">
            <a:xfrm>
              <a:off x="2940051" y="48641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3" name="Rectangle 297"/>
            <p:cNvSpPr>
              <a:spLocks noChangeArrowheads="1"/>
            </p:cNvSpPr>
            <p:nvPr/>
          </p:nvSpPr>
          <p:spPr bwMode="auto">
            <a:xfrm>
              <a:off x="2940051" y="48641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4" name="Rectangle 310"/>
            <p:cNvSpPr>
              <a:spLocks noChangeArrowheads="1"/>
            </p:cNvSpPr>
            <p:nvPr/>
          </p:nvSpPr>
          <p:spPr bwMode="auto">
            <a:xfrm>
              <a:off x="3165476" y="46085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5" name="Rectangle 312"/>
            <p:cNvSpPr>
              <a:spLocks noChangeArrowheads="1"/>
            </p:cNvSpPr>
            <p:nvPr/>
          </p:nvSpPr>
          <p:spPr bwMode="auto">
            <a:xfrm>
              <a:off x="3165476" y="46085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6" name="Rectangle 313"/>
            <p:cNvSpPr>
              <a:spLocks noChangeArrowheads="1"/>
            </p:cNvSpPr>
            <p:nvPr/>
          </p:nvSpPr>
          <p:spPr bwMode="auto">
            <a:xfrm>
              <a:off x="3995738" y="47498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7" name="Rectangle 315"/>
            <p:cNvSpPr>
              <a:spLocks noChangeArrowheads="1"/>
            </p:cNvSpPr>
            <p:nvPr/>
          </p:nvSpPr>
          <p:spPr bwMode="auto">
            <a:xfrm>
              <a:off x="3995738" y="47498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8" name="Rectangle 316"/>
            <p:cNvSpPr>
              <a:spLocks noChangeArrowheads="1"/>
            </p:cNvSpPr>
            <p:nvPr/>
          </p:nvSpPr>
          <p:spPr bwMode="auto">
            <a:xfrm>
              <a:off x="3911601" y="41529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39" name="Rectangle 318"/>
            <p:cNvSpPr>
              <a:spLocks noChangeArrowheads="1"/>
            </p:cNvSpPr>
            <p:nvPr/>
          </p:nvSpPr>
          <p:spPr bwMode="auto">
            <a:xfrm>
              <a:off x="3911601" y="41529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0" name="Rectangle 319"/>
            <p:cNvSpPr>
              <a:spLocks noChangeArrowheads="1"/>
            </p:cNvSpPr>
            <p:nvPr/>
          </p:nvSpPr>
          <p:spPr bwMode="auto">
            <a:xfrm>
              <a:off x="4346576" y="3925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1" name="Rectangle 321"/>
            <p:cNvSpPr>
              <a:spLocks noChangeArrowheads="1"/>
            </p:cNvSpPr>
            <p:nvPr/>
          </p:nvSpPr>
          <p:spPr bwMode="auto">
            <a:xfrm>
              <a:off x="4346576" y="3925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2" name="Rectangle 322"/>
            <p:cNvSpPr>
              <a:spLocks noChangeArrowheads="1"/>
            </p:cNvSpPr>
            <p:nvPr/>
          </p:nvSpPr>
          <p:spPr bwMode="auto">
            <a:xfrm>
              <a:off x="4164013" y="39116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3" name="Rectangle 324"/>
            <p:cNvSpPr>
              <a:spLocks noChangeArrowheads="1"/>
            </p:cNvSpPr>
            <p:nvPr/>
          </p:nvSpPr>
          <p:spPr bwMode="auto">
            <a:xfrm>
              <a:off x="4164013" y="39116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4" name="Rectangle 325"/>
            <p:cNvSpPr>
              <a:spLocks noChangeArrowheads="1"/>
            </p:cNvSpPr>
            <p:nvPr/>
          </p:nvSpPr>
          <p:spPr bwMode="auto">
            <a:xfrm>
              <a:off x="4248151" y="39116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5" name="Rectangle 327"/>
            <p:cNvSpPr>
              <a:spLocks noChangeArrowheads="1"/>
            </p:cNvSpPr>
            <p:nvPr/>
          </p:nvSpPr>
          <p:spPr bwMode="auto">
            <a:xfrm>
              <a:off x="4248151" y="39116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6" name="Rectangle 328"/>
            <p:cNvSpPr>
              <a:spLocks noChangeArrowheads="1"/>
            </p:cNvSpPr>
            <p:nvPr/>
          </p:nvSpPr>
          <p:spPr bwMode="auto">
            <a:xfrm>
              <a:off x="4051301" y="40528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7" name="Rectangle 330"/>
            <p:cNvSpPr>
              <a:spLocks noChangeArrowheads="1"/>
            </p:cNvSpPr>
            <p:nvPr/>
          </p:nvSpPr>
          <p:spPr bwMode="auto">
            <a:xfrm>
              <a:off x="4051301" y="40528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8" name="Rectangle 331"/>
            <p:cNvSpPr>
              <a:spLocks noChangeArrowheads="1"/>
            </p:cNvSpPr>
            <p:nvPr/>
          </p:nvSpPr>
          <p:spPr bwMode="auto">
            <a:xfrm>
              <a:off x="4375151" y="35417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49" name="Rectangle 333"/>
            <p:cNvSpPr>
              <a:spLocks noChangeArrowheads="1"/>
            </p:cNvSpPr>
            <p:nvPr/>
          </p:nvSpPr>
          <p:spPr bwMode="auto">
            <a:xfrm>
              <a:off x="4375151" y="35417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0" name="Rectangle 334"/>
            <p:cNvSpPr>
              <a:spLocks noChangeArrowheads="1"/>
            </p:cNvSpPr>
            <p:nvPr/>
          </p:nvSpPr>
          <p:spPr bwMode="auto">
            <a:xfrm>
              <a:off x="5429251" y="25177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1" name="Rectangle 336"/>
            <p:cNvSpPr>
              <a:spLocks noChangeArrowheads="1"/>
            </p:cNvSpPr>
            <p:nvPr/>
          </p:nvSpPr>
          <p:spPr bwMode="auto">
            <a:xfrm>
              <a:off x="5429251" y="25177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2" name="Rectangle 337"/>
            <p:cNvSpPr>
              <a:spLocks noChangeArrowheads="1"/>
            </p:cNvSpPr>
            <p:nvPr/>
          </p:nvSpPr>
          <p:spPr bwMode="auto">
            <a:xfrm>
              <a:off x="4810126" y="33274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3" name="Rectangle 339"/>
            <p:cNvSpPr>
              <a:spLocks noChangeArrowheads="1"/>
            </p:cNvSpPr>
            <p:nvPr/>
          </p:nvSpPr>
          <p:spPr bwMode="auto">
            <a:xfrm>
              <a:off x="4810126" y="33274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4" name="Rectangle 340"/>
            <p:cNvSpPr>
              <a:spLocks noChangeArrowheads="1"/>
            </p:cNvSpPr>
            <p:nvPr/>
          </p:nvSpPr>
          <p:spPr bwMode="auto">
            <a:xfrm>
              <a:off x="5570538" y="31861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5" name="Rectangle 342"/>
            <p:cNvSpPr>
              <a:spLocks noChangeArrowheads="1"/>
            </p:cNvSpPr>
            <p:nvPr/>
          </p:nvSpPr>
          <p:spPr bwMode="auto">
            <a:xfrm>
              <a:off x="5570538" y="31861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6" name="Rectangle 343"/>
            <p:cNvSpPr>
              <a:spLocks noChangeArrowheads="1"/>
            </p:cNvSpPr>
            <p:nvPr/>
          </p:nvSpPr>
          <p:spPr bwMode="auto">
            <a:xfrm>
              <a:off x="5570538" y="25320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7" name="Rectangle 345"/>
            <p:cNvSpPr>
              <a:spLocks noChangeArrowheads="1"/>
            </p:cNvSpPr>
            <p:nvPr/>
          </p:nvSpPr>
          <p:spPr bwMode="auto">
            <a:xfrm>
              <a:off x="5570538" y="25320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8" name="Rectangle 346"/>
            <p:cNvSpPr>
              <a:spLocks noChangeArrowheads="1"/>
            </p:cNvSpPr>
            <p:nvPr/>
          </p:nvSpPr>
          <p:spPr bwMode="auto">
            <a:xfrm>
              <a:off x="4768851" y="31575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59" name="Rectangle 348"/>
            <p:cNvSpPr>
              <a:spLocks noChangeArrowheads="1"/>
            </p:cNvSpPr>
            <p:nvPr/>
          </p:nvSpPr>
          <p:spPr bwMode="auto">
            <a:xfrm>
              <a:off x="4768851" y="31575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0" name="Rectangle 349"/>
            <p:cNvSpPr>
              <a:spLocks noChangeArrowheads="1"/>
            </p:cNvSpPr>
            <p:nvPr/>
          </p:nvSpPr>
          <p:spPr bwMode="auto">
            <a:xfrm>
              <a:off x="5640388" y="31146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1" name="Rectangle 351"/>
            <p:cNvSpPr>
              <a:spLocks noChangeArrowheads="1"/>
            </p:cNvSpPr>
            <p:nvPr/>
          </p:nvSpPr>
          <p:spPr bwMode="auto">
            <a:xfrm>
              <a:off x="5640388" y="31146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2" name="Rectangle 352"/>
            <p:cNvSpPr>
              <a:spLocks noChangeArrowheads="1"/>
            </p:cNvSpPr>
            <p:nvPr/>
          </p:nvSpPr>
          <p:spPr bwMode="auto">
            <a:xfrm>
              <a:off x="4711701" y="37687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3" name="Rectangle 354"/>
            <p:cNvSpPr>
              <a:spLocks noChangeArrowheads="1"/>
            </p:cNvSpPr>
            <p:nvPr/>
          </p:nvSpPr>
          <p:spPr bwMode="auto">
            <a:xfrm>
              <a:off x="4711701" y="37687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4" name="Rectangle 355"/>
            <p:cNvSpPr>
              <a:spLocks noChangeArrowheads="1"/>
            </p:cNvSpPr>
            <p:nvPr/>
          </p:nvSpPr>
          <p:spPr bwMode="auto">
            <a:xfrm>
              <a:off x="5275263" y="31861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5" name="Rectangle 357"/>
            <p:cNvSpPr>
              <a:spLocks noChangeArrowheads="1"/>
            </p:cNvSpPr>
            <p:nvPr/>
          </p:nvSpPr>
          <p:spPr bwMode="auto">
            <a:xfrm>
              <a:off x="5275263" y="31861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6" name="Rectangle 358"/>
            <p:cNvSpPr>
              <a:spLocks noChangeArrowheads="1"/>
            </p:cNvSpPr>
            <p:nvPr/>
          </p:nvSpPr>
          <p:spPr bwMode="auto">
            <a:xfrm>
              <a:off x="5218113" y="33004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7" name="Rectangle 360"/>
            <p:cNvSpPr>
              <a:spLocks noChangeArrowheads="1"/>
            </p:cNvSpPr>
            <p:nvPr/>
          </p:nvSpPr>
          <p:spPr bwMode="auto">
            <a:xfrm>
              <a:off x="5218113" y="33004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8" name="Rectangle 361"/>
            <p:cNvSpPr>
              <a:spLocks noChangeArrowheads="1"/>
            </p:cNvSpPr>
            <p:nvPr/>
          </p:nvSpPr>
          <p:spPr bwMode="auto">
            <a:xfrm>
              <a:off x="4656138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69" name="Rectangle 363"/>
            <p:cNvSpPr>
              <a:spLocks noChangeArrowheads="1"/>
            </p:cNvSpPr>
            <p:nvPr/>
          </p:nvSpPr>
          <p:spPr bwMode="auto">
            <a:xfrm>
              <a:off x="4656138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0" name="Rectangle 364"/>
            <p:cNvSpPr>
              <a:spLocks noChangeArrowheads="1"/>
            </p:cNvSpPr>
            <p:nvPr/>
          </p:nvSpPr>
          <p:spPr bwMode="auto">
            <a:xfrm>
              <a:off x="4262438" y="34988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1" name="Rectangle 366"/>
            <p:cNvSpPr>
              <a:spLocks noChangeArrowheads="1"/>
            </p:cNvSpPr>
            <p:nvPr/>
          </p:nvSpPr>
          <p:spPr bwMode="auto">
            <a:xfrm>
              <a:off x="4262438" y="34988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2" name="Rectangle 367"/>
            <p:cNvSpPr>
              <a:spLocks noChangeArrowheads="1"/>
            </p:cNvSpPr>
            <p:nvPr/>
          </p:nvSpPr>
          <p:spPr bwMode="auto">
            <a:xfrm>
              <a:off x="5767388" y="34988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3" name="Rectangle 369"/>
            <p:cNvSpPr>
              <a:spLocks noChangeArrowheads="1"/>
            </p:cNvSpPr>
            <p:nvPr/>
          </p:nvSpPr>
          <p:spPr bwMode="auto">
            <a:xfrm>
              <a:off x="5767388" y="34988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4" name="Rectangle 370"/>
            <p:cNvSpPr>
              <a:spLocks noChangeArrowheads="1"/>
            </p:cNvSpPr>
            <p:nvPr/>
          </p:nvSpPr>
          <p:spPr bwMode="auto">
            <a:xfrm>
              <a:off x="4965701" y="4138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5" name="Rectangle 372"/>
            <p:cNvSpPr>
              <a:spLocks noChangeArrowheads="1"/>
            </p:cNvSpPr>
            <p:nvPr/>
          </p:nvSpPr>
          <p:spPr bwMode="auto">
            <a:xfrm>
              <a:off x="4965701" y="4138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6" name="Rectangle 373"/>
            <p:cNvSpPr>
              <a:spLocks noChangeArrowheads="1"/>
            </p:cNvSpPr>
            <p:nvPr/>
          </p:nvSpPr>
          <p:spPr bwMode="auto">
            <a:xfrm>
              <a:off x="6442076" y="34417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7" name="Rectangle 375"/>
            <p:cNvSpPr>
              <a:spLocks noChangeArrowheads="1"/>
            </p:cNvSpPr>
            <p:nvPr/>
          </p:nvSpPr>
          <p:spPr bwMode="auto">
            <a:xfrm>
              <a:off x="6442076" y="34417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8" name="Rectangle 376"/>
            <p:cNvSpPr>
              <a:spLocks noChangeArrowheads="1"/>
            </p:cNvSpPr>
            <p:nvPr/>
          </p:nvSpPr>
          <p:spPr bwMode="auto">
            <a:xfrm>
              <a:off x="4318001" y="35702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79" name="Rectangle 378"/>
            <p:cNvSpPr>
              <a:spLocks noChangeArrowheads="1"/>
            </p:cNvSpPr>
            <p:nvPr/>
          </p:nvSpPr>
          <p:spPr bwMode="auto">
            <a:xfrm>
              <a:off x="4318001" y="35702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0" name="Rectangle 379"/>
            <p:cNvSpPr>
              <a:spLocks noChangeArrowheads="1"/>
            </p:cNvSpPr>
            <p:nvPr/>
          </p:nvSpPr>
          <p:spPr bwMode="auto">
            <a:xfrm>
              <a:off x="4108451" y="35560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1" name="Rectangle 381"/>
            <p:cNvSpPr>
              <a:spLocks noChangeArrowheads="1"/>
            </p:cNvSpPr>
            <p:nvPr/>
          </p:nvSpPr>
          <p:spPr bwMode="auto">
            <a:xfrm>
              <a:off x="4108451" y="35560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2" name="Rectangle 382"/>
            <p:cNvSpPr>
              <a:spLocks noChangeArrowheads="1"/>
            </p:cNvSpPr>
            <p:nvPr/>
          </p:nvSpPr>
          <p:spPr bwMode="auto">
            <a:xfrm>
              <a:off x="4473576" y="30575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3" name="Rectangle 384"/>
            <p:cNvSpPr>
              <a:spLocks noChangeArrowheads="1"/>
            </p:cNvSpPr>
            <p:nvPr/>
          </p:nvSpPr>
          <p:spPr bwMode="auto">
            <a:xfrm>
              <a:off x="4473576" y="30575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4" name="Rectangle 385"/>
            <p:cNvSpPr>
              <a:spLocks noChangeArrowheads="1"/>
            </p:cNvSpPr>
            <p:nvPr/>
          </p:nvSpPr>
          <p:spPr bwMode="auto">
            <a:xfrm>
              <a:off x="3981451" y="4138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5" name="Rectangle 387"/>
            <p:cNvSpPr>
              <a:spLocks noChangeArrowheads="1"/>
            </p:cNvSpPr>
            <p:nvPr/>
          </p:nvSpPr>
          <p:spPr bwMode="auto">
            <a:xfrm>
              <a:off x="3981451" y="4138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6" name="Rectangle 388"/>
            <p:cNvSpPr>
              <a:spLocks noChangeArrowheads="1"/>
            </p:cNvSpPr>
            <p:nvPr/>
          </p:nvSpPr>
          <p:spPr bwMode="auto">
            <a:xfrm>
              <a:off x="3011488" y="4537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7" name="Rectangle 390"/>
            <p:cNvSpPr>
              <a:spLocks noChangeArrowheads="1"/>
            </p:cNvSpPr>
            <p:nvPr/>
          </p:nvSpPr>
          <p:spPr bwMode="auto">
            <a:xfrm>
              <a:off x="3011488" y="4537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8" name="Rectangle 391"/>
            <p:cNvSpPr>
              <a:spLocks noChangeArrowheads="1"/>
            </p:cNvSpPr>
            <p:nvPr/>
          </p:nvSpPr>
          <p:spPr bwMode="auto">
            <a:xfrm>
              <a:off x="3995738" y="40116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89" name="Rectangle 393"/>
            <p:cNvSpPr>
              <a:spLocks noChangeArrowheads="1"/>
            </p:cNvSpPr>
            <p:nvPr/>
          </p:nvSpPr>
          <p:spPr bwMode="auto">
            <a:xfrm>
              <a:off x="3995738" y="40116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0" name="Rectangle 394"/>
            <p:cNvSpPr>
              <a:spLocks noChangeArrowheads="1"/>
            </p:cNvSpPr>
            <p:nvPr/>
          </p:nvSpPr>
          <p:spPr bwMode="auto">
            <a:xfrm>
              <a:off x="3924301" y="3725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1" name="Rectangle 396"/>
            <p:cNvSpPr>
              <a:spLocks noChangeArrowheads="1"/>
            </p:cNvSpPr>
            <p:nvPr/>
          </p:nvSpPr>
          <p:spPr bwMode="auto">
            <a:xfrm>
              <a:off x="3924301" y="3725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2" name="Rectangle 397"/>
            <p:cNvSpPr>
              <a:spLocks noChangeArrowheads="1"/>
            </p:cNvSpPr>
            <p:nvPr/>
          </p:nvSpPr>
          <p:spPr bwMode="auto">
            <a:xfrm>
              <a:off x="3868738" y="4167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3" name="Rectangle 399"/>
            <p:cNvSpPr>
              <a:spLocks noChangeArrowheads="1"/>
            </p:cNvSpPr>
            <p:nvPr/>
          </p:nvSpPr>
          <p:spPr bwMode="auto">
            <a:xfrm>
              <a:off x="3868738" y="4167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4" name="Rectangle 400"/>
            <p:cNvSpPr>
              <a:spLocks noChangeArrowheads="1"/>
            </p:cNvSpPr>
            <p:nvPr/>
          </p:nvSpPr>
          <p:spPr bwMode="auto">
            <a:xfrm>
              <a:off x="3573463" y="4167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5" name="Rectangle 402"/>
            <p:cNvSpPr>
              <a:spLocks noChangeArrowheads="1"/>
            </p:cNvSpPr>
            <p:nvPr/>
          </p:nvSpPr>
          <p:spPr bwMode="auto">
            <a:xfrm>
              <a:off x="3573463" y="4167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6" name="Rectangle 403"/>
            <p:cNvSpPr>
              <a:spLocks noChangeArrowheads="1"/>
            </p:cNvSpPr>
            <p:nvPr/>
          </p:nvSpPr>
          <p:spPr bwMode="auto">
            <a:xfrm>
              <a:off x="3657601" y="38830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7" name="Rectangle 405"/>
            <p:cNvSpPr>
              <a:spLocks noChangeArrowheads="1"/>
            </p:cNvSpPr>
            <p:nvPr/>
          </p:nvSpPr>
          <p:spPr bwMode="auto">
            <a:xfrm>
              <a:off x="3657601" y="38830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8" name="Rectangle 406"/>
            <p:cNvSpPr>
              <a:spLocks noChangeArrowheads="1"/>
            </p:cNvSpPr>
            <p:nvPr/>
          </p:nvSpPr>
          <p:spPr bwMode="auto">
            <a:xfrm>
              <a:off x="3813176" y="3925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299" name="Rectangle 409"/>
            <p:cNvSpPr>
              <a:spLocks noChangeArrowheads="1"/>
            </p:cNvSpPr>
            <p:nvPr/>
          </p:nvSpPr>
          <p:spPr bwMode="auto">
            <a:xfrm>
              <a:off x="3813176" y="3925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0" name="Rectangle 410"/>
            <p:cNvSpPr>
              <a:spLocks noChangeArrowheads="1"/>
            </p:cNvSpPr>
            <p:nvPr/>
          </p:nvSpPr>
          <p:spPr bwMode="auto">
            <a:xfrm>
              <a:off x="4332288" y="34702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1" name="Rectangle 412"/>
            <p:cNvSpPr>
              <a:spLocks noChangeArrowheads="1"/>
            </p:cNvSpPr>
            <p:nvPr/>
          </p:nvSpPr>
          <p:spPr bwMode="auto">
            <a:xfrm>
              <a:off x="4332288" y="34702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2" name="Rectangle 413"/>
            <p:cNvSpPr>
              <a:spLocks noChangeArrowheads="1"/>
            </p:cNvSpPr>
            <p:nvPr/>
          </p:nvSpPr>
          <p:spPr bwMode="auto">
            <a:xfrm>
              <a:off x="3938588" y="40671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3" name="Rectangle 415"/>
            <p:cNvSpPr>
              <a:spLocks noChangeArrowheads="1"/>
            </p:cNvSpPr>
            <p:nvPr/>
          </p:nvSpPr>
          <p:spPr bwMode="auto">
            <a:xfrm>
              <a:off x="3938588" y="40671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4" name="Rectangle 416"/>
            <p:cNvSpPr>
              <a:spLocks noChangeArrowheads="1"/>
            </p:cNvSpPr>
            <p:nvPr/>
          </p:nvSpPr>
          <p:spPr bwMode="auto">
            <a:xfrm>
              <a:off x="3938588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5" name="Rectangle 418"/>
            <p:cNvSpPr>
              <a:spLocks noChangeArrowheads="1"/>
            </p:cNvSpPr>
            <p:nvPr/>
          </p:nvSpPr>
          <p:spPr bwMode="auto">
            <a:xfrm>
              <a:off x="3938588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6" name="Rectangle 422"/>
            <p:cNvSpPr>
              <a:spLocks noChangeArrowheads="1"/>
            </p:cNvSpPr>
            <p:nvPr/>
          </p:nvSpPr>
          <p:spPr bwMode="auto">
            <a:xfrm>
              <a:off x="4037013" y="5064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7" name="Rectangle 424"/>
            <p:cNvSpPr>
              <a:spLocks noChangeArrowheads="1"/>
            </p:cNvSpPr>
            <p:nvPr/>
          </p:nvSpPr>
          <p:spPr bwMode="auto">
            <a:xfrm>
              <a:off x="4037013" y="5064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8" name="Rectangle 428"/>
            <p:cNvSpPr>
              <a:spLocks noChangeArrowheads="1"/>
            </p:cNvSpPr>
            <p:nvPr/>
          </p:nvSpPr>
          <p:spPr bwMode="auto">
            <a:xfrm>
              <a:off x="4332288" y="34702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09" name="Rectangle 430"/>
            <p:cNvSpPr>
              <a:spLocks noChangeArrowheads="1"/>
            </p:cNvSpPr>
            <p:nvPr/>
          </p:nvSpPr>
          <p:spPr bwMode="auto">
            <a:xfrm>
              <a:off x="4332288" y="34702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0" name="Rectangle 431"/>
            <p:cNvSpPr>
              <a:spLocks noChangeArrowheads="1"/>
            </p:cNvSpPr>
            <p:nvPr/>
          </p:nvSpPr>
          <p:spPr bwMode="auto">
            <a:xfrm>
              <a:off x="3938588" y="40671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1" name="Rectangle 433"/>
            <p:cNvSpPr>
              <a:spLocks noChangeArrowheads="1"/>
            </p:cNvSpPr>
            <p:nvPr/>
          </p:nvSpPr>
          <p:spPr bwMode="auto">
            <a:xfrm>
              <a:off x="3938588" y="40671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2" name="Rectangle 434"/>
            <p:cNvSpPr>
              <a:spLocks noChangeArrowheads="1"/>
            </p:cNvSpPr>
            <p:nvPr/>
          </p:nvSpPr>
          <p:spPr bwMode="auto">
            <a:xfrm>
              <a:off x="3938588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3" name="Rectangle 436"/>
            <p:cNvSpPr>
              <a:spLocks noChangeArrowheads="1"/>
            </p:cNvSpPr>
            <p:nvPr/>
          </p:nvSpPr>
          <p:spPr bwMode="auto">
            <a:xfrm>
              <a:off x="3938588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4" name="Rectangle 440"/>
            <p:cNvSpPr>
              <a:spLocks noChangeArrowheads="1"/>
            </p:cNvSpPr>
            <p:nvPr/>
          </p:nvSpPr>
          <p:spPr bwMode="auto">
            <a:xfrm>
              <a:off x="4037013" y="5064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5" name="Rectangle 442"/>
            <p:cNvSpPr>
              <a:spLocks noChangeArrowheads="1"/>
            </p:cNvSpPr>
            <p:nvPr/>
          </p:nvSpPr>
          <p:spPr bwMode="auto">
            <a:xfrm>
              <a:off x="4037013" y="5064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6" name="Rectangle 446"/>
            <p:cNvSpPr>
              <a:spLocks noChangeArrowheads="1"/>
            </p:cNvSpPr>
            <p:nvPr/>
          </p:nvSpPr>
          <p:spPr bwMode="auto">
            <a:xfrm>
              <a:off x="4108451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7" name="Rectangle 448"/>
            <p:cNvSpPr>
              <a:spLocks noChangeArrowheads="1"/>
            </p:cNvSpPr>
            <p:nvPr/>
          </p:nvSpPr>
          <p:spPr bwMode="auto">
            <a:xfrm>
              <a:off x="4108451" y="33559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8" name="Rectangle 449"/>
            <p:cNvSpPr>
              <a:spLocks noChangeArrowheads="1"/>
            </p:cNvSpPr>
            <p:nvPr/>
          </p:nvSpPr>
          <p:spPr bwMode="auto">
            <a:xfrm>
              <a:off x="2841626" y="46085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19" name="Rectangle 451"/>
            <p:cNvSpPr>
              <a:spLocks noChangeArrowheads="1"/>
            </p:cNvSpPr>
            <p:nvPr/>
          </p:nvSpPr>
          <p:spPr bwMode="auto">
            <a:xfrm>
              <a:off x="2841626" y="46085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0" name="Rectangle 455"/>
            <p:cNvSpPr>
              <a:spLocks noChangeArrowheads="1"/>
            </p:cNvSpPr>
            <p:nvPr/>
          </p:nvSpPr>
          <p:spPr bwMode="auto">
            <a:xfrm>
              <a:off x="5162551" y="24320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1" name="Rectangle 457"/>
            <p:cNvSpPr>
              <a:spLocks noChangeArrowheads="1"/>
            </p:cNvSpPr>
            <p:nvPr/>
          </p:nvSpPr>
          <p:spPr bwMode="auto">
            <a:xfrm>
              <a:off x="5162551" y="24320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2" name="Rectangle 461"/>
            <p:cNvSpPr>
              <a:spLocks noChangeArrowheads="1"/>
            </p:cNvSpPr>
            <p:nvPr/>
          </p:nvSpPr>
          <p:spPr bwMode="auto">
            <a:xfrm>
              <a:off x="4051301" y="34274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3" name="Rectangle 463"/>
            <p:cNvSpPr>
              <a:spLocks noChangeArrowheads="1"/>
            </p:cNvSpPr>
            <p:nvPr/>
          </p:nvSpPr>
          <p:spPr bwMode="auto">
            <a:xfrm>
              <a:off x="4051301" y="34274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4" name="Rectangle 464"/>
            <p:cNvSpPr>
              <a:spLocks noChangeArrowheads="1"/>
            </p:cNvSpPr>
            <p:nvPr/>
          </p:nvSpPr>
          <p:spPr bwMode="auto">
            <a:xfrm>
              <a:off x="3038476" y="44656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5" name="Rectangle 466"/>
            <p:cNvSpPr>
              <a:spLocks noChangeArrowheads="1"/>
            </p:cNvSpPr>
            <p:nvPr/>
          </p:nvSpPr>
          <p:spPr bwMode="auto">
            <a:xfrm>
              <a:off x="3038476" y="44656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6" name="Rectangle 467"/>
            <p:cNvSpPr>
              <a:spLocks noChangeArrowheads="1"/>
            </p:cNvSpPr>
            <p:nvPr/>
          </p:nvSpPr>
          <p:spPr bwMode="auto">
            <a:xfrm>
              <a:off x="5556251" y="19208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7" name="Rectangle 469"/>
            <p:cNvSpPr>
              <a:spLocks noChangeArrowheads="1"/>
            </p:cNvSpPr>
            <p:nvPr/>
          </p:nvSpPr>
          <p:spPr bwMode="auto">
            <a:xfrm>
              <a:off x="5556251" y="19208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8" name="Rectangle 470"/>
            <p:cNvSpPr>
              <a:spLocks noChangeArrowheads="1"/>
            </p:cNvSpPr>
            <p:nvPr/>
          </p:nvSpPr>
          <p:spPr bwMode="auto">
            <a:xfrm>
              <a:off x="5781676" y="19621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29" name="Rectangle 472"/>
            <p:cNvSpPr>
              <a:spLocks noChangeArrowheads="1"/>
            </p:cNvSpPr>
            <p:nvPr/>
          </p:nvSpPr>
          <p:spPr bwMode="auto">
            <a:xfrm>
              <a:off x="5781676" y="19621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0" name="Rectangle 473"/>
            <p:cNvSpPr>
              <a:spLocks noChangeArrowheads="1"/>
            </p:cNvSpPr>
            <p:nvPr/>
          </p:nvSpPr>
          <p:spPr bwMode="auto">
            <a:xfrm>
              <a:off x="6118226" y="16922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1" name="Rectangle 475"/>
            <p:cNvSpPr>
              <a:spLocks noChangeArrowheads="1"/>
            </p:cNvSpPr>
            <p:nvPr/>
          </p:nvSpPr>
          <p:spPr bwMode="auto">
            <a:xfrm>
              <a:off x="6118226" y="16922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2" name="Rectangle 476"/>
            <p:cNvSpPr>
              <a:spLocks noChangeArrowheads="1"/>
            </p:cNvSpPr>
            <p:nvPr/>
          </p:nvSpPr>
          <p:spPr bwMode="auto">
            <a:xfrm>
              <a:off x="5316538" y="26035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3" name="Rectangle 478"/>
            <p:cNvSpPr>
              <a:spLocks noChangeArrowheads="1"/>
            </p:cNvSpPr>
            <p:nvPr/>
          </p:nvSpPr>
          <p:spPr bwMode="auto">
            <a:xfrm>
              <a:off x="5316538" y="26035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4" name="Rectangle 479"/>
            <p:cNvSpPr>
              <a:spLocks noChangeArrowheads="1"/>
            </p:cNvSpPr>
            <p:nvPr/>
          </p:nvSpPr>
          <p:spPr bwMode="auto">
            <a:xfrm>
              <a:off x="5695951" y="22621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5" name="Rectangle 481"/>
            <p:cNvSpPr>
              <a:spLocks noChangeArrowheads="1"/>
            </p:cNvSpPr>
            <p:nvPr/>
          </p:nvSpPr>
          <p:spPr bwMode="auto">
            <a:xfrm>
              <a:off x="5695951" y="22621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6" name="Rectangle 482"/>
            <p:cNvSpPr>
              <a:spLocks noChangeArrowheads="1"/>
            </p:cNvSpPr>
            <p:nvPr/>
          </p:nvSpPr>
          <p:spPr bwMode="auto">
            <a:xfrm>
              <a:off x="6048376" y="15652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7" name="Rectangle 484"/>
            <p:cNvSpPr>
              <a:spLocks noChangeArrowheads="1"/>
            </p:cNvSpPr>
            <p:nvPr/>
          </p:nvSpPr>
          <p:spPr bwMode="auto">
            <a:xfrm>
              <a:off x="6048376" y="15652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8" name="Rectangle 485"/>
            <p:cNvSpPr>
              <a:spLocks noChangeArrowheads="1"/>
            </p:cNvSpPr>
            <p:nvPr/>
          </p:nvSpPr>
          <p:spPr bwMode="auto">
            <a:xfrm>
              <a:off x="5387976" y="2360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39" name="Rectangle 487"/>
            <p:cNvSpPr>
              <a:spLocks noChangeArrowheads="1"/>
            </p:cNvSpPr>
            <p:nvPr/>
          </p:nvSpPr>
          <p:spPr bwMode="auto">
            <a:xfrm>
              <a:off x="5387976" y="23606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0" name="Rectangle 488"/>
            <p:cNvSpPr>
              <a:spLocks noChangeArrowheads="1"/>
            </p:cNvSpPr>
            <p:nvPr/>
          </p:nvSpPr>
          <p:spPr bwMode="auto">
            <a:xfrm>
              <a:off x="5400676" y="21907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1" name="Rectangle 490"/>
            <p:cNvSpPr>
              <a:spLocks noChangeArrowheads="1"/>
            </p:cNvSpPr>
            <p:nvPr/>
          </p:nvSpPr>
          <p:spPr bwMode="auto">
            <a:xfrm>
              <a:off x="5400676" y="21907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2" name="Rectangle 491"/>
            <p:cNvSpPr>
              <a:spLocks noChangeArrowheads="1"/>
            </p:cNvSpPr>
            <p:nvPr/>
          </p:nvSpPr>
          <p:spPr bwMode="auto">
            <a:xfrm>
              <a:off x="5527676" y="19065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3" name="Rectangle 493"/>
            <p:cNvSpPr>
              <a:spLocks noChangeArrowheads="1"/>
            </p:cNvSpPr>
            <p:nvPr/>
          </p:nvSpPr>
          <p:spPr bwMode="auto">
            <a:xfrm>
              <a:off x="5527676" y="19065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4" name="Rectangle 494"/>
            <p:cNvSpPr>
              <a:spLocks noChangeArrowheads="1"/>
            </p:cNvSpPr>
            <p:nvPr/>
          </p:nvSpPr>
          <p:spPr bwMode="auto">
            <a:xfrm>
              <a:off x="4725988" y="33147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5" name="Rectangle 496"/>
            <p:cNvSpPr>
              <a:spLocks noChangeArrowheads="1"/>
            </p:cNvSpPr>
            <p:nvPr/>
          </p:nvSpPr>
          <p:spPr bwMode="auto">
            <a:xfrm>
              <a:off x="4725988" y="33147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6" name="Rectangle 497"/>
            <p:cNvSpPr>
              <a:spLocks noChangeArrowheads="1"/>
            </p:cNvSpPr>
            <p:nvPr/>
          </p:nvSpPr>
          <p:spPr bwMode="auto">
            <a:xfrm>
              <a:off x="6062663" y="17351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7" name="Rectangle 499"/>
            <p:cNvSpPr>
              <a:spLocks noChangeArrowheads="1"/>
            </p:cNvSpPr>
            <p:nvPr/>
          </p:nvSpPr>
          <p:spPr bwMode="auto">
            <a:xfrm>
              <a:off x="6062663" y="17351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8" name="Rectangle 500"/>
            <p:cNvSpPr>
              <a:spLocks noChangeArrowheads="1"/>
            </p:cNvSpPr>
            <p:nvPr/>
          </p:nvSpPr>
          <p:spPr bwMode="auto">
            <a:xfrm>
              <a:off x="6442076" y="1250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49" name="Rectangle 502"/>
            <p:cNvSpPr>
              <a:spLocks noChangeArrowheads="1"/>
            </p:cNvSpPr>
            <p:nvPr/>
          </p:nvSpPr>
          <p:spPr bwMode="auto">
            <a:xfrm>
              <a:off x="6442076" y="1250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0" name="Rectangle 503"/>
            <p:cNvSpPr>
              <a:spLocks noChangeArrowheads="1"/>
            </p:cNvSpPr>
            <p:nvPr/>
          </p:nvSpPr>
          <p:spPr bwMode="auto">
            <a:xfrm>
              <a:off x="6005513" y="15652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1" name="Rectangle 505"/>
            <p:cNvSpPr>
              <a:spLocks noChangeArrowheads="1"/>
            </p:cNvSpPr>
            <p:nvPr/>
          </p:nvSpPr>
          <p:spPr bwMode="auto">
            <a:xfrm>
              <a:off x="6005513" y="15652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2" name="Rectangle 506"/>
            <p:cNvSpPr>
              <a:spLocks noChangeArrowheads="1"/>
            </p:cNvSpPr>
            <p:nvPr/>
          </p:nvSpPr>
          <p:spPr bwMode="auto">
            <a:xfrm>
              <a:off x="5330826" y="29448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3" name="Rectangle 508"/>
            <p:cNvSpPr>
              <a:spLocks noChangeArrowheads="1"/>
            </p:cNvSpPr>
            <p:nvPr/>
          </p:nvSpPr>
          <p:spPr bwMode="auto">
            <a:xfrm>
              <a:off x="5330826" y="29448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4" name="Rectangle 509"/>
            <p:cNvSpPr>
              <a:spLocks noChangeArrowheads="1"/>
            </p:cNvSpPr>
            <p:nvPr/>
          </p:nvSpPr>
          <p:spPr bwMode="auto">
            <a:xfrm>
              <a:off x="4360863" y="36560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5" name="Rectangle 511"/>
            <p:cNvSpPr>
              <a:spLocks noChangeArrowheads="1"/>
            </p:cNvSpPr>
            <p:nvPr/>
          </p:nvSpPr>
          <p:spPr bwMode="auto">
            <a:xfrm>
              <a:off x="4360863" y="36560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6" name="Rectangle 512"/>
            <p:cNvSpPr>
              <a:spLocks noChangeArrowheads="1"/>
            </p:cNvSpPr>
            <p:nvPr/>
          </p:nvSpPr>
          <p:spPr bwMode="auto">
            <a:xfrm>
              <a:off x="4473576" y="37258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7" name="Rectangle 514"/>
            <p:cNvSpPr>
              <a:spLocks noChangeArrowheads="1"/>
            </p:cNvSpPr>
            <p:nvPr/>
          </p:nvSpPr>
          <p:spPr bwMode="auto">
            <a:xfrm>
              <a:off x="4473576" y="37258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8" name="Rectangle 515"/>
            <p:cNvSpPr>
              <a:spLocks noChangeArrowheads="1"/>
            </p:cNvSpPr>
            <p:nvPr/>
          </p:nvSpPr>
          <p:spPr bwMode="auto">
            <a:xfrm>
              <a:off x="5345113" y="3028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59" name="Rectangle 517"/>
            <p:cNvSpPr>
              <a:spLocks noChangeArrowheads="1"/>
            </p:cNvSpPr>
            <p:nvPr/>
          </p:nvSpPr>
          <p:spPr bwMode="auto">
            <a:xfrm>
              <a:off x="5345113" y="3028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0" name="Rectangle 518"/>
            <p:cNvSpPr>
              <a:spLocks noChangeArrowheads="1"/>
            </p:cNvSpPr>
            <p:nvPr/>
          </p:nvSpPr>
          <p:spPr bwMode="auto">
            <a:xfrm>
              <a:off x="4276726" y="32289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1" name="Rectangle 520"/>
            <p:cNvSpPr>
              <a:spLocks noChangeArrowheads="1"/>
            </p:cNvSpPr>
            <p:nvPr/>
          </p:nvSpPr>
          <p:spPr bwMode="auto">
            <a:xfrm>
              <a:off x="4276726" y="32289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2" name="Rectangle 521"/>
            <p:cNvSpPr>
              <a:spLocks noChangeArrowheads="1"/>
            </p:cNvSpPr>
            <p:nvPr/>
          </p:nvSpPr>
          <p:spPr bwMode="auto">
            <a:xfrm>
              <a:off x="6554788" y="11382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3" name="Rectangle 523"/>
            <p:cNvSpPr>
              <a:spLocks noChangeArrowheads="1"/>
            </p:cNvSpPr>
            <p:nvPr/>
          </p:nvSpPr>
          <p:spPr bwMode="auto">
            <a:xfrm>
              <a:off x="6554788" y="11382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4" name="Rectangle 524"/>
            <p:cNvSpPr>
              <a:spLocks noChangeArrowheads="1"/>
            </p:cNvSpPr>
            <p:nvPr/>
          </p:nvSpPr>
          <p:spPr bwMode="auto">
            <a:xfrm>
              <a:off x="4838701" y="27305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5" name="Rectangle 526"/>
            <p:cNvSpPr>
              <a:spLocks noChangeArrowheads="1"/>
            </p:cNvSpPr>
            <p:nvPr/>
          </p:nvSpPr>
          <p:spPr bwMode="auto">
            <a:xfrm>
              <a:off x="4838701" y="27305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6" name="Rectangle 527"/>
            <p:cNvSpPr>
              <a:spLocks noChangeArrowheads="1"/>
            </p:cNvSpPr>
            <p:nvPr/>
          </p:nvSpPr>
          <p:spPr bwMode="auto">
            <a:xfrm>
              <a:off x="7200901" y="739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7" name="Rectangle 529"/>
            <p:cNvSpPr>
              <a:spLocks noChangeArrowheads="1"/>
            </p:cNvSpPr>
            <p:nvPr/>
          </p:nvSpPr>
          <p:spPr bwMode="auto">
            <a:xfrm>
              <a:off x="7200901" y="739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8" name="Rectangle 530"/>
            <p:cNvSpPr>
              <a:spLocks noChangeArrowheads="1"/>
            </p:cNvSpPr>
            <p:nvPr/>
          </p:nvSpPr>
          <p:spPr bwMode="auto">
            <a:xfrm>
              <a:off x="5991226" y="1947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69" name="Rectangle 532"/>
            <p:cNvSpPr>
              <a:spLocks noChangeArrowheads="1"/>
            </p:cNvSpPr>
            <p:nvPr/>
          </p:nvSpPr>
          <p:spPr bwMode="auto">
            <a:xfrm>
              <a:off x="5991226" y="1947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0" name="Rectangle 533"/>
            <p:cNvSpPr>
              <a:spLocks noChangeArrowheads="1"/>
            </p:cNvSpPr>
            <p:nvPr/>
          </p:nvSpPr>
          <p:spPr bwMode="auto">
            <a:xfrm>
              <a:off x="5880101" y="16637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1" name="Rectangle 535"/>
            <p:cNvSpPr>
              <a:spLocks noChangeArrowheads="1"/>
            </p:cNvSpPr>
            <p:nvPr/>
          </p:nvSpPr>
          <p:spPr bwMode="auto">
            <a:xfrm>
              <a:off x="5880101" y="16637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2" name="Rectangle 536"/>
            <p:cNvSpPr>
              <a:spLocks noChangeArrowheads="1"/>
            </p:cNvSpPr>
            <p:nvPr/>
          </p:nvSpPr>
          <p:spPr bwMode="auto">
            <a:xfrm>
              <a:off x="7440613" y="6254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3" name="Rectangle 538"/>
            <p:cNvSpPr>
              <a:spLocks noChangeArrowheads="1"/>
            </p:cNvSpPr>
            <p:nvPr/>
          </p:nvSpPr>
          <p:spPr bwMode="auto">
            <a:xfrm>
              <a:off x="7440613" y="6254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4" name="Rectangle 539"/>
            <p:cNvSpPr>
              <a:spLocks noChangeArrowheads="1"/>
            </p:cNvSpPr>
            <p:nvPr/>
          </p:nvSpPr>
          <p:spPr bwMode="auto">
            <a:xfrm>
              <a:off x="5584826" y="3028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5" name="Rectangle 541"/>
            <p:cNvSpPr>
              <a:spLocks noChangeArrowheads="1"/>
            </p:cNvSpPr>
            <p:nvPr/>
          </p:nvSpPr>
          <p:spPr bwMode="auto">
            <a:xfrm>
              <a:off x="5584826" y="30289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6" name="Rectangle 542"/>
            <p:cNvSpPr>
              <a:spLocks noChangeArrowheads="1"/>
            </p:cNvSpPr>
            <p:nvPr/>
          </p:nvSpPr>
          <p:spPr bwMode="auto">
            <a:xfrm>
              <a:off x="3798888" y="38830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7" name="Rectangle 544"/>
            <p:cNvSpPr>
              <a:spLocks noChangeArrowheads="1"/>
            </p:cNvSpPr>
            <p:nvPr/>
          </p:nvSpPr>
          <p:spPr bwMode="auto">
            <a:xfrm>
              <a:off x="3798888" y="38830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8" name="Rectangle 545"/>
            <p:cNvSpPr>
              <a:spLocks noChangeArrowheads="1"/>
            </p:cNvSpPr>
            <p:nvPr/>
          </p:nvSpPr>
          <p:spPr bwMode="auto">
            <a:xfrm>
              <a:off x="4037013" y="381158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79" name="Rectangle 547"/>
            <p:cNvSpPr>
              <a:spLocks noChangeArrowheads="1"/>
            </p:cNvSpPr>
            <p:nvPr/>
          </p:nvSpPr>
          <p:spPr bwMode="auto">
            <a:xfrm>
              <a:off x="4037013" y="381158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0" name="Rectangle 548"/>
            <p:cNvSpPr>
              <a:spLocks noChangeArrowheads="1"/>
            </p:cNvSpPr>
            <p:nvPr/>
          </p:nvSpPr>
          <p:spPr bwMode="auto">
            <a:xfrm>
              <a:off x="5302251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1" name="Rectangle 550"/>
            <p:cNvSpPr>
              <a:spLocks noChangeArrowheads="1"/>
            </p:cNvSpPr>
            <p:nvPr/>
          </p:nvSpPr>
          <p:spPr bwMode="auto">
            <a:xfrm>
              <a:off x="5302251" y="25177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2" name="Rectangle 551"/>
            <p:cNvSpPr>
              <a:spLocks noChangeArrowheads="1"/>
            </p:cNvSpPr>
            <p:nvPr/>
          </p:nvSpPr>
          <p:spPr bwMode="auto">
            <a:xfrm>
              <a:off x="4867276" y="27876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3" name="Rectangle 553"/>
            <p:cNvSpPr>
              <a:spLocks noChangeArrowheads="1"/>
            </p:cNvSpPr>
            <p:nvPr/>
          </p:nvSpPr>
          <p:spPr bwMode="auto">
            <a:xfrm>
              <a:off x="4867276" y="27876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4" name="Rectangle 554"/>
            <p:cNvSpPr>
              <a:spLocks noChangeArrowheads="1"/>
            </p:cNvSpPr>
            <p:nvPr/>
          </p:nvSpPr>
          <p:spPr bwMode="auto">
            <a:xfrm>
              <a:off x="5443538" y="24463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5" name="Rectangle 556"/>
            <p:cNvSpPr>
              <a:spLocks noChangeArrowheads="1"/>
            </p:cNvSpPr>
            <p:nvPr/>
          </p:nvSpPr>
          <p:spPr bwMode="auto">
            <a:xfrm>
              <a:off x="5443538" y="24463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6" name="Rectangle 557"/>
            <p:cNvSpPr>
              <a:spLocks noChangeArrowheads="1"/>
            </p:cNvSpPr>
            <p:nvPr/>
          </p:nvSpPr>
          <p:spPr bwMode="auto">
            <a:xfrm>
              <a:off x="5289551" y="26733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7" name="Rectangle 559"/>
            <p:cNvSpPr>
              <a:spLocks noChangeArrowheads="1"/>
            </p:cNvSpPr>
            <p:nvPr/>
          </p:nvSpPr>
          <p:spPr bwMode="auto">
            <a:xfrm>
              <a:off x="5289551" y="26733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8" name="Rectangle 560"/>
            <p:cNvSpPr>
              <a:spLocks noChangeArrowheads="1"/>
            </p:cNvSpPr>
            <p:nvPr/>
          </p:nvSpPr>
          <p:spPr bwMode="auto">
            <a:xfrm>
              <a:off x="4627563" y="34845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89" name="Rectangle 562"/>
            <p:cNvSpPr>
              <a:spLocks noChangeArrowheads="1"/>
            </p:cNvSpPr>
            <p:nvPr/>
          </p:nvSpPr>
          <p:spPr bwMode="auto">
            <a:xfrm>
              <a:off x="4627563" y="34845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0" name="Rectangle 563"/>
            <p:cNvSpPr>
              <a:spLocks noChangeArrowheads="1"/>
            </p:cNvSpPr>
            <p:nvPr/>
          </p:nvSpPr>
          <p:spPr bwMode="auto">
            <a:xfrm>
              <a:off x="4037013" y="36830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1" name="Rectangle 565"/>
            <p:cNvSpPr>
              <a:spLocks noChangeArrowheads="1"/>
            </p:cNvSpPr>
            <p:nvPr/>
          </p:nvSpPr>
          <p:spPr bwMode="auto">
            <a:xfrm>
              <a:off x="4037013" y="36830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2" name="Rectangle 566"/>
            <p:cNvSpPr>
              <a:spLocks noChangeArrowheads="1"/>
            </p:cNvSpPr>
            <p:nvPr/>
          </p:nvSpPr>
          <p:spPr bwMode="auto">
            <a:xfrm>
              <a:off x="5218113" y="28162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3" name="Rectangle 568"/>
            <p:cNvSpPr>
              <a:spLocks noChangeArrowheads="1"/>
            </p:cNvSpPr>
            <p:nvPr/>
          </p:nvSpPr>
          <p:spPr bwMode="auto">
            <a:xfrm>
              <a:off x="5218113" y="28162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4" name="Rectangle 569"/>
            <p:cNvSpPr>
              <a:spLocks noChangeArrowheads="1"/>
            </p:cNvSpPr>
            <p:nvPr/>
          </p:nvSpPr>
          <p:spPr bwMode="auto">
            <a:xfrm>
              <a:off x="3911601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5" name="Rectangle 571"/>
            <p:cNvSpPr>
              <a:spLocks noChangeArrowheads="1"/>
            </p:cNvSpPr>
            <p:nvPr/>
          </p:nvSpPr>
          <p:spPr bwMode="auto">
            <a:xfrm>
              <a:off x="3911601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6" name="Rectangle 572"/>
            <p:cNvSpPr>
              <a:spLocks noChangeArrowheads="1"/>
            </p:cNvSpPr>
            <p:nvPr/>
          </p:nvSpPr>
          <p:spPr bwMode="auto">
            <a:xfrm>
              <a:off x="4037013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7" name="Rectangle 574"/>
            <p:cNvSpPr>
              <a:spLocks noChangeArrowheads="1"/>
            </p:cNvSpPr>
            <p:nvPr/>
          </p:nvSpPr>
          <p:spPr bwMode="auto">
            <a:xfrm>
              <a:off x="4037013" y="403860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8" name="Rectangle 575"/>
            <p:cNvSpPr>
              <a:spLocks noChangeArrowheads="1"/>
            </p:cNvSpPr>
            <p:nvPr/>
          </p:nvSpPr>
          <p:spPr bwMode="auto">
            <a:xfrm>
              <a:off x="4291013" y="32289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399" name="Rectangle 577"/>
            <p:cNvSpPr>
              <a:spLocks noChangeArrowheads="1"/>
            </p:cNvSpPr>
            <p:nvPr/>
          </p:nvSpPr>
          <p:spPr bwMode="auto">
            <a:xfrm>
              <a:off x="4291013" y="32289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0" name="Rectangle 578"/>
            <p:cNvSpPr>
              <a:spLocks noChangeArrowheads="1"/>
            </p:cNvSpPr>
            <p:nvPr/>
          </p:nvSpPr>
          <p:spPr bwMode="auto">
            <a:xfrm>
              <a:off x="4332288" y="32575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1" name="Rectangle 580"/>
            <p:cNvSpPr>
              <a:spLocks noChangeArrowheads="1"/>
            </p:cNvSpPr>
            <p:nvPr/>
          </p:nvSpPr>
          <p:spPr bwMode="auto">
            <a:xfrm>
              <a:off x="4332288" y="32575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2" name="Rectangle 581"/>
            <p:cNvSpPr>
              <a:spLocks noChangeArrowheads="1"/>
            </p:cNvSpPr>
            <p:nvPr/>
          </p:nvSpPr>
          <p:spPr bwMode="auto">
            <a:xfrm>
              <a:off x="3503613" y="4281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3" name="Rectangle 583"/>
            <p:cNvSpPr>
              <a:spLocks noChangeArrowheads="1"/>
            </p:cNvSpPr>
            <p:nvPr/>
          </p:nvSpPr>
          <p:spPr bwMode="auto">
            <a:xfrm>
              <a:off x="3503613" y="42814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4" name="Rectangle 584"/>
            <p:cNvSpPr>
              <a:spLocks noChangeArrowheads="1"/>
            </p:cNvSpPr>
            <p:nvPr/>
          </p:nvSpPr>
          <p:spPr bwMode="auto">
            <a:xfrm>
              <a:off x="4276726" y="36131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5" name="Rectangle 586"/>
            <p:cNvSpPr>
              <a:spLocks noChangeArrowheads="1"/>
            </p:cNvSpPr>
            <p:nvPr/>
          </p:nvSpPr>
          <p:spPr bwMode="auto">
            <a:xfrm>
              <a:off x="4276726" y="361315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6" name="Rectangle 587"/>
            <p:cNvSpPr>
              <a:spLocks noChangeArrowheads="1"/>
            </p:cNvSpPr>
            <p:nvPr/>
          </p:nvSpPr>
          <p:spPr bwMode="auto">
            <a:xfrm>
              <a:off x="5191126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7" name="Rectangle 589"/>
            <p:cNvSpPr>
              <a:spLocks noChangeArrowheads="1"/>
            </p:cNvSpPr>
            <p:nvPr/>
          </p:nvSpPr>
          <p:spPr bwMode="auto">
            <a:xfrm>
              <a:off x="5191126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8" name="Rectangle 590"/>
            <p:cNvSpPr>
              <a:spLocks noChangeArrowheads="1"/>
            </p:cNvSpPr>
            <p:nvPr/>
          </p:nvSpPr>
          <p:spPr bwMode="auto">
            <a:xfrm>
              <a:off x="5105401" y="24892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09" name="Rectangle 592"/>
            <p:cNvSpPr>
              <a:spLocks noChangeArrowheads="1"/>
            </p:cNvSpPr>
            <p:nvPr/>
          </p:nvSpPr>
          <p:spPr bwMode="auto">
            <a:xfrm>
              <a:off x="5105401" y="24892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0" name="Rectangle 593"/>
            <p:cNvSpPr>
              <a:spLocks noChangeArrowheads="1"/>
            </p:cNvSpPr>
            <p:nvPr/>
          </p:nvSpPr>
          <p:spPr bwMode="auto">
            <a:xfrm>
              <a:off x="5373688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1" name="Rectangle 595"/>
            <p:cNvSpPr>
              <a:spLocks noChangeArrowheads="1"/>
            </p:cNvSpPr>
            <p:nvPr/>
          </p:nvSpPr>
          <p:spPr bwMode="auto">
            <a:xfrm>
              <a:off x="5373688" y="23320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2" name="Rectangle 596"/>
            <p:cNvSpPr>
              <a:spLocks noChangeArrowheads="1"/>
            </p:cNvSpPr>
            <p:nvPr/>
          </p:nvSpPr>
          <p:spPr bwMode="auto">
            <a:xfrm>
              <a:off x="5611813" y="19764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3" name="Rectangle 598"/>
            <p:cNvSpPr>
              <a:spLocks noChangeArrowheads="1"/>
            </p:cNvSpPr>
            <p:nvPr/>
          </p:nvSpPr>
          <p:spPr bwMode="auto">
            <a:xfrm>
              <a:off x="5611813" y="19764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4" name="Rectangle 599"/>
            <p:cNvSpPr>
              <a:spLocks noChangeArrowheads="1"/>
            </p:cNvSpPr>
            <p:nvPr/>
          </p:nvSpPr>
          <p:spPr bwMode="auto">
            <a:xfrm>
              <a:off x="4065588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5" name="Rectangle 601"/>
            <p:cNvSpPr>
              <a:spLocks noChangeArrowheads="1"/>
            </p:cNvSpPr>
            <p:nvPr/>
          </p:nvSpPr>
          <p:spPr bwMode="auto">
            <a:xfrm>
              <a:off x="4065588" y="39401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6" name="Rectangle 602"/>
            <p:cNvSpPr>
              <a:spLocks noChangeArrowheads="1"/>
            </p:cNvSpPr>
            <p:nvPr/>
          </p:nvSpPr>
          <p:spPr bwMode="auto">
            <a:xfrm>
              <a:off x="4262438" y="31718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7" name="Rectangle 604"/>
            <p:cNvSpPr>
              <a:spLocks noChangeArrowheads="1"/>
            </p:cNvSpPr>
            <p:nvPr/>
          </p:nvSpPr>
          <p:spPr bwMode="auto">
            <a:xfrm>
              <a:off x="4262438" y="31718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8" name="Rectangle 605"/>
            <p:cNvSpPr>
              <a:spLocks noChangeArrowheads="1"/>
            </p:cNvSpPr>
            <p:nvPr/>
          </p:nvSpPr>
          <p:spPr bwMode="auto">
            <a:xfrm>
              <a:off x="4430713" y="3286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19" name="Rectangle 607"/>
            <p:cNvSpPr>
              <a:spLocks noChangeArrowheads="1"/>
            </p:cNvSpPr>
            <p:nvPr/>
          </p:nvSpPr>
          <p:spPr bwMode="auto">
            <a:xfrm>
              <a:off x="4430713" y="32861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0" name="Rectangle 609"/>
            <p:cNvSpPr>
              <a:spLocks noChangeArrowheads="1"/>
            </p:cNvSpPr>
            <p:nvPr/>
          </p:nvSpPr>
          <p:spPr bwMode="auto">
            <a:xfrm>
              <a:off x="5218113" y="24177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1" name="Rectangle 611"/>
            <p:cNvSpPr>
              <a:spLocks noChangeArrowheads="1"/>
            </p:cNvSpPr>
            <p:nvPr/>
          </p:nvSpPr>
          <p:spPr bwMode="auto">
            <a:xfrm>
              <a:off x="5218113" y="24177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2" name="Rectangle 612"/>
            <p:cNvSpPr>
              <a:spLocks noChangeArrowheads="1"/>
            </p:cNvSpPr>
            <p:nvPr/>
          </p:nvSpPr>
          <p:spPr bwMode="auto">
            <a:xfrm>
              <a:off x="5316538" y="23606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3" name="Rectangle 614"/>
            <p:cNvSpPr>
              <a:spLocks noChangeArrowheads="1"/>
            </p:cNvSpPr>
            <p:nvPr/>
          </p:nvSpPr>
          <p:spPr bwMode="auto">
            <a:xfrm>
              <a:off x="5316538" y="23606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4" name="Rectangle 615"/>
            <p:cNvSpPr>
              <a:spLocks noChangeArrowheads="1"/>
            </p:cNvSpPr>
            <p:nvPr/>
          </p:nvSpPr>
          <p:spPr bwMode="auto">
            <a:xfrm>
              <a:off x="5316538" y="21050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5" name="Rectangle 617"/>
            <p:cNvSpPr>
              <a:spLocks noChangeArrowheads="1"/>
            </p:cNvSpPr>
            <p:nvPr/>
          </p:nvSpPr>
          <p:spPr bwMode="auto">
            <a:xfrm>
              <a:off x="5316538" y="21050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6" name="Rectangle 618"/>
            <p:cNvSpPr>
              <a:spLocks noChangeArrowheads="1"/>
            </p:cNvSpPr>
            <p:nvPr/>
          </p:nvSpPr>
          <p:spPr bwMode="auto">
            <a:xfrm>
              <a:off x="5640388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7" name="Rectangle 620"/>
            <p:cNvSpPr>
              <a:spLocks noChangeArrowheads="1"/>
            </p:cNvSpPr>
            <p:nvPr/>
          </p:nvSpPr>
          <p:spPr bwMode="auto">
            <a:xfrm>
              <a:off x="5640388" y="23034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8" name="Rectangle 621"/>
            <p:cNvSpPr>
              <a:spLocks noChangeArrowheads="1"/>
            </p:cNvSpPr>
            <p:nvPr/>
          </p:nvSpPr>
          <p:spPr bwMode="auto">
            <a:xfrm>
              <a:off x="5218113" y="26447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29" name="Rectangle 623"/>
            <p:cNvSpPr>
              <a:spLocks noChangeArrowheads="1"/>
            </p:cNvSpPr>
            <p:nvPr/>
          </p:nvSpPr>
          <p:spPr bwMode="auto">
            <a:xfrm>
              <a:off x="5218113" y="264477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0" name="Rectangle 624"/>
            <p:cNvSpPr>
              <a:spLocks noChangeArrowheads="1"/>
            </p:cNvSpPr>
            <p:nvPr/>
          </p:nvSpPr>
          <p:spPr bwMode="auto">
            <a:xfrm>
              <a:off x="4627563" y="28590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1" name="Rectangle 626"/>
            <p:cNvSpPr>
              <a:spLocks noChangeArrowheads="1"/>
            </p:cNvSpPr>
            <p:nvPr/>
          </p:nvSpPr>
          <p:spPr bwMode="auto">
            <a:xfrm>
              <a:off x="4627563" y="2859088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2" name="Rectangle 627"/>
            <p:cNvSpPr>
              <a:spLocks noChangeArrowheads="1"/>
            </p:cNvSpPr>
            <p:nvPr/>
          </p:nvSpPr>
          <p:spPr bwMode="auto">
            <a:xfrm>
              <a:off x="4389438" y="31432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3" name="Rectangle 629"/>
            <p:cNvSpPr>
              <a:spLocks noChangeArrowheads="1"/>
            </p:cNvSpPr>
            <p:nvPr/>
          </p:nvSpPr>
          <p:spPr bwMode="auto">
            <a:xfrm>
              <a:off x="4389438" y="31432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4" name="Rectangle 630"/>
            <p:cNvSpPr>
              <a:spLocks noChangeArrowheads="1"/>
            </p:cNvSpPr>
            <p:nvPr/>
          </p:nvSpPr>
          <p:spPr bwMode="auto">
            <a:xfrm>
              <a:off x="4725988" y="26876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5" name="Rectangle 632"/>
            <p:cNvSpPr>
              <a:spLocks noChangeArrowheads="1"/>
            </p:cNvSpPr>
            <p:nvPr/>
          </p:nvSpPr>
          <p:spPr bwMode="auto">
            <a:xfrm>
              <a:off x="4725988" y="268763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6" name="Rectangle 633"/>
            <p:cNvSpPr>
              <a:spLocks noChangeArrowheads="1"/>
            </p:cNvSpPr>
            <p:nvPr/>
          </p:nvSpPr>
          <p:spPr bwMode="auto">
            <a:xfrm>
              <a:off x="4529138" y="30575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7" name="Rectangle 635"/>
            <p:cNvSpPr>
              <a:spLocks noChangeArrowheads="1"/>
            </p:cNvSpPr>
            <p:nvPr/>
          </p:nvSpPr>
          <p:spPr bwMode="auto">
            <a:xfrm>
              <a:off x="4529138" y="3057525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8" name="Rectangle 636"/>
            <p:cNvSpPr>
              <a:spLocks noChangeArrowheads="1"/>
            </p:cNvSpPr>
            <p:nvPr/>
          </p:nvSpPr>
          <p:spPr bwMode="auto">
            <a:xfrm>
              <a:off x="4965700" y="2759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39" name="Rectangle 638"/>
            <p:cNvSpPr>
              <a:spLocks noChangeArrowheads="1"/>
            </p:cNvSpPr>
            <p:nvPr/>
          </p:nvSpPr>
          <p:spPr bwMode="auto">
            <a:xfrm>
              <a:off x="4965700" y="2759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0" name="Rectangle 639"/>
            <p:cNvSpPr>
              <a:spLocks noChangeArrowheads="1"/>
            </p:cNvSpPr>
            <p:nvPr/>
          </p:nvSpPr>
          <p:spPr bwMode="auto">
            <a:xfrm>
              <a:off x="4922838" y="25749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1" name="Rectangle 641"/>
            <p:cNvSpPr>
              <a:spLocks noChangeArrowheads="1"/>
            </p:cNvSpPr>
            <p:nvPr/>
          </p:nvSpPr>
          <p:spPr bwMode="auto">
            <a:xfrm>
              <a:off x="4922838" y="25749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2" name="Rectangle 642"/>
            <p:cNvSpPr>
              <a:spLocks noChangeArrowheads="1"/>
            </p:cNvSpPr>
            <p:nvPr/>
          </p:nvSpPr>
          <p:spPr bwMode="auto">
            <a:xfrm>
              <a:off x="5668963" y="1990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3" name="Rectangle 644"/>
            <p:cNvSpPr>
              <a:spLocks noChangeArrowheads="1"/>
            </p:cNvSpPr>
            <p:nvPr/>
          </p:nvSpPr>
          <p:spPr bwMode="auto">
            <a:xfrm>
              <a:off x="5668963" y="1990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4" name="Rectangle 645"/>
            <p:cNvSpPr>
              <a:spLocks noChangeArrowheads="1"/>
            </p:cNvSpPr>
            <p:nvPr/>
          </p:nvSpPr>
          <p:spPr bwMode="auto">
            <a:xfrm>
              <a:off x="4838700" y="27305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5" name="Rectangle 647"/>
            <p:cNvSpPr>
              <a:spLocks noChangeArrowheads="1"/>
            </p:cNvSpPr>
            <p:nvPr/>
          </p:nvSpPr>
          <p:spPr bwMode="auto">
            <a:xfrm>
              <a:off x="4838700" y="273050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6" name="Rectangle 648"/>
            <p:cNvSpPr>
              <a:spLocks noChangeArrowheads="1"/>
            </p:cNvSpPr>
            <p:nvPr/>
          </p:nvSpPr>
          <p:spPr bwMode="auto">
            <a:xfrm>
              <a:off x="5078413" y="25892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7" name="Rectangle 650"/>
            <p:cNvSpPr>
              <a:spLocks noChangeArrowheads="1"/>
            </p:cNvSpPr>
            <p:nvPr/>
          </p:nvSpPr>
          <p:spPr bwMode="auto">
            <a:xfrm>
              <a:off x="5078413" y="258921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8" name="Rectangle 651"/>
            <p:cNvSpPr>
              <a:spLocks noChangeArrowheads="1"/>
            </p:cNvSpPr>
            <p:nvPr/>
          </p:nvSpPr>
          <p:spPr bwMode="auto">
            <a:xfrm>
              <a:off x="5499100" y="21621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49" name="Rectangle 653"/>
            <p:cNvSpPr>
              <a:spLocks noChangeArrowheads="1"/>
            </p:cNvSpPr>
            <p:nvPr/>
          </p:nvSpPr>
          <p:spPr bwMode="auto">
            <a:xfrm>
              <a:off x="5499100" y="21621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0" name="Rectangle 654"/>
            <p:cNvSpPr>
              <a:spLocks noChangeArrowheads="1"/>
            </p:cNvSpPr>
            <p:nvPr/>
          </p:nvSpPr>
          <p:spPr bwMode="auto">
            <a:xfrm>
              <a:off x="5275263" y="26035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1" name="Rectangle 656"/>
            <p:cNvSpPr>
              <a:spLocks noChangeArrowheads="1"/>
            </p:cNvSpPr>
            <p:nvPr/>
          </p:nvSpPr>
          <p:spPr bwMode="auto">
            <a:xfrm>
              <a:off x="5275263" y="26035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2" name="Rectangle 657"/>
            <p:cNvSpPr>
              <a:spLocks noChangeArrowheads="1"/>
            </p:cNvSpPr>
            <p:nvPr/>
          </p:nvSpPr>
          <p:spPr bwMode="auto">
            <a:xfrm>
              <a:off x="5499100" y="23177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3" name="Rectangle 659"/>
            <p:cNvSpPr>
              <a:spLocks noChangeArrowheads="1"/>
            </p:cNvSpPr>
            <p:nvPr/>
          </p:nvSpPr>
          <p:spPr bwMode="auto">
            <a:xfrm>
              <a:off x="5499100" y="2317750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4" name="Rectangle 660"/>
            <p:cNvSpPr>
              <a:spLocks noChangeArrowheads="1"/>
            </p:cNvSpPr>
            <p:nvPr/>
          </p:nvSpPr>
          <p:spPr bwMode="auto">
            <a:xfrm>
              <a:off x="5387975" y="2062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5" name="Rectangle 662"/>
            <p:cNvSpPr>
              <a:spLocks noChangeArrowheads="1"/>
            </p:cNvSpPr>
            <p:nvPr/>
          </p:nvSpPr>
          <p:spPr bwMode="auto">
            <a:xfrm>
              <a:off x="5387975" y="2062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6" name="Rectangle 663"/>
            <p:cNvSpPr>
              <a:spLocks noChangeArrowheads="1"/>
            </p:cNvSpPr>
            <p:nvPr/>
          </p:nvSpPr>
          <p:spPr bwMode="auto">
            <a:xfrm>
              <a:off x="5345113" y="20907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7" name="Rectangle 665"/>
            <p:cNvSpPr>
              <a:spLocks noChangeArrowheads="1"/>
            </p:cNvSpPr>
            <p:nvPr/>
          </p:nvSpPr>
          <p:spPr bwMode="auto">
            <a:xfrm>
              <a:off x="5345113" y="209073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8" name="Rectangle 666"/>
            <p:cNvSpPr>
              <a:spLocks noChangeArrowheads="1"/>
            </p:cNvSpPr>
            <p:nvPr/>
          </p:nvSpPr>
          <p:spPr bwMode="auto">
            <a:xfrm>
              <a:off x="4838700" y="25749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59" name="Rectangle 668"/>
            <p:cNvSpPr>
              <a:spLocks noChangeArrowheads="1"/>
            </p:cNvSpPr>
            <p:nvPr/>
          </p:nvSpPr>
          <p:spPr bwMode="auto">
            <a:xfrm>
              <a:off x="4838700" y="25749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0" name="Rectangle 669"/>
            <p:cNvSpPr>
              <a:spLocks noChangeArrowheads="1"/>
            </p:cNvSpPr>
            <p:nvPr/>
          </p:nvSpPr>
          <p:spPr bwMode="auto">
            <a:xfrm>
              <a:off x="5584825" y="22193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1" name="Rectangle 671"/>
            <p:cNvSpPr>
              <a:spLocks noChangeArrowheads="1"/>
            </p:cNvSpPr>
            <p:nvPr/>
          </p:nvSpPr>
          <p:spPr bwMode="auto">
            <a:xfrm>
              <a:off x="5584825" y="22193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2" name="Rectangle 672"/>
            <p:cNvSpPr>
              <a:spLocks noChangeArrowheads="1"/>
            </p:cNvSpPr>
            <p:nvPr/>
          </p:nvSpPr>
          <p:spPr bwMode="auto">
            <a:xfrm>
              <a:off x="5640388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3" name="Rectangle 674"/>
            <p:cNvSpPr>
              <a:spLocks noChangeArrowheads="1"/>
            </p:cNvSpPr>
            <p:nvPr/>
          </p:nvSpPr>
          <p:spPr bwMode="auto">
            <a:xfrm>
              <a:off x="5640388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4" name="Rectangle 675"/>
            <p:cNvSpPr>
              <a:spLocks noChangeArrowheads="1"/>
            </p:cNvSpPr>
            <p:nvPr/>
          </p:nvSpPr>
          <p:spPr bwMode="auto">
            <a:xfrm>
              <a:off x="5429250" y="22764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5" name="Rectangle 677"/>
            <p:cNvSpPr>
              <a:spLocks noChangeArrowheads="1"/>
            </p:cNvSpPr>
            <p:nvPr/>
          </p:nvSpPr>
          <p:spPr bwMode="auto">
            <a:xfrm>
              <a:off x="5429250" y="22764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6" name="Rectangle 678"/>
            <p:cNvSpPr>
              <a:spLocks noChangeArrowheads="1"/>
            </p:cNvSpPr>
            <p:nvPr/>
          </p:nvSpPr>
          <p:spPr bwMode="auto">
            <a:xfrm>
              <a:off x="5541963" y="20335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7" name="Rectangle 680"/>
            <p:cNvSpPr>
              <a:spLocks noChangeArrowheads="1"/>
            </p:cNvSpPr>
            <p:nvPr/>
          </p:nvSpPr>
          <p:spPr bwMode="auto">
            <a:xfrm>
              <a:off x="5541963" y="20335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8" name="Rectangle 681"/>
            <p:cNvSpPr>
              <a:spLocks noChangeArrowheads="1"/>
            </p:cNvSpPr>
            <p:nvPr/>
          </p:nvSpPr>
          <p:spPr bwMode="auto">
            <a:xfrm>
              <a:off x="5330825" y="2147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69" name="Rectangle 683"/>
            <p:cNvSpPr>
              <a:spLocks noChangeArrowheads="1"/>
            </p:cNvSpPr>
            <p:nvPr/>
          </p:nvSpPr>
          <p:spPr bwMode="auto">
            <a:xfrm>
              <a:off x="5330825" y="214788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0" name="Rectangle 684"/>
            <p:cNvSpPr>
              <a:spLocks noChangeArrowheads="1"/>
            </p:cNvSpPr>
            <p:nvPr/>
          </p:nvSpPr>
          <p:spPr bwMode="auto">
            <a:xfrm>
              <a:off x="5359400" y="25606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1" name="Rectangle 686"/>
            <p:cNvSpPr>
              <a:spLocks noChangeArrowheads="1"/>
            </p:cNvSpPr>
            <p:nvPr/>
          </p:nvSpPr>
          <p:spPr bwMode="auto">
            <a:xfrm>
              <a:off x="5359400" y="2560638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2" name="Rectangle 687"/>
            <p:cNvSpPr>
              <a:spLocks noChangeArrowheads="1"/>
            </p:cNvSpPr>
            <p:nvPr/>
          </p:nvSpPr>
          <p:spPr bwMode="auto">
            <a:xfrm>
              <a:off x="5359400" y="23463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3" name="Rectangle 689"/>
            <p:cNvSpPr>
              <a:spLocks noChangeArrowheads="1"/>
            </p:cNvSpPr>
            <p:nvPr/>
          </p:nvSpPr>
          <p:spPr bwMode="auto">
            <a:xfrm>
              <a:off x="5359400" y="23463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4" name="Rectangle 690"/>
            <p:cNvSpPr>
              <a:spLocks noChangeArrowheads="1"/>
            </p:cNvSpPr>
            <p:nvPr/>
          </p:nvSpPr>
          <p:spPr bwMode="auto">
            <a:xfrm>
              <a:off x="4514850" y="298608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5" name="Rectangle 692"/>
            <p:cNvSpPr>
              <a:spLocks noChangeArrowheads="1"/>
            </p:cNvSpPr>
            <p:nvPr/>
          </p:nvSpPr>
          <p:spPr bwMode="auto">
            <a:xfrm>
              <a:off x="4514850" y="2986088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6" name="Rectangle 693"/>
            <p:cNvSpPr>
              <a:spLocks noChangeArrowheads="1"/>
            </p:cNvSpPr>
            <p:nvPr/>
          </p:nvSpPr>
          <p:spPr bwMode="auto">
            <a:xfrm>
              <a:off x="5316538" y="24177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7" name="Rectangle 695"/>
            <p:cNvSpPr>
              <a:spLocks noChangeArrowheads="1"/>
            </p:cNvSpPr>
            <p:nvPr/>
          </p:nvSpPr>
          <p:spPr bwMode="auto">
            <a:xfrm>
              <a:off x="5316538" y="24177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8" name="Rectangle 696"/>
            <p:cNvSpPr>
              <a:spLocks noChangeArrowheads="1"/>
            </p:cNvSpPr>
            <p:nvPr/>
          </p:nvSpPr>
          <p:spPr bwMode="auto">
            <a:xfrm>
              <a:off x="5105400" y="25749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79" name="Rectangle 698"/>
            <p:cNvSpPr>
              <a:spLocks noChangeArrowheads="1"/>
            </p:cNvSpPr>
            <p:nvPr/>
          </p:nvSpPr>
          <p:spPr bwMode="auto">
            <a:xfrm>
              <a:off x="5105400" y="257492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0" name="Rectangle 699"/>
            <p:cNvSpPr>
              <a:spLocks noChangeArrowheads="1"/>
            </p:cNvSpPr>
            <p:nvPr/>
          </p:nvSpPr>
          <p:spPr bwMode="auto">
            <a:xfrm>
              <a:off x="4895850" y="2759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1" name="Rectangle 701"/>
            <p:cNvSpPr>
              <a:spLocks noChangeArrowheads="1"/>
            </p:cNvSpPr>
            <p:nvPr/>
          </p:nvSpPr>
          <p:spPr bwMode="auto">
            <a:xfrm>
              <a:off x="4895850" y="275907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2" name="Rectangle 702"/>
            <p:cNvSpPr>
              <a:spLocks noChangeArrowheads="1"/>
            </p:cNvSpPr>
            <p:nvPr/>
          </p:nvSpPr>
          <p:spPr bwMode="auto">
            <a:xfrm>
              <a:off x="4838700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3" name="Rectangle 704"/>
            <p:cNvSpPr>
              <a:spLocks noChangeArrowheads="1"/>
            </p:cNvSpPr>
            <p:nvPr/>
          </p:nvSpPr>
          <p:spPr bwMode="auto">
            <a:xfrm>
              <a:off x="4838700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4" name="Rectangle 705"/>
            <p:cNvSpPr>
              <a:spLocks noChangeArrowheads="1"/>
            </p:cNvSpPr>
            <p:nvPr/>
          </p:nvSpPr>
          <p:spPr bwMode="auto">
            <a:xfrm>
              <a:off x="5049838" y="25320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5" name="Rectangle 707"/>
            <p:cNvSpPr>
              <a:spLocks noChangeArrowheads="1"/>
            </p:cNvSpPr>
            <p:nvPr/>
          </p:nvSpPr>
          <p:spPr bwMode="auto">
            <a:xfrm>
              <a:off x="5049838" y="25320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6" name="Rectangle 708"/>
            <p:cNvSpPr>
              <a:spLocks noChangeArrowheads="1"/>
            </p:cNvSpPr>
            <p:nvPr/>
          </p:nvSpPr>
          <p:spPr bwMode="auto">
            <a:xfrm>
              <a:off x="4937125" y="28162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7" name="Rectangle 710"/>
            <p:cNvSpPr>
              <a:spLocks noChangeArrowheads="1"/>
            </p:cNvSpPr>
            <p:nvPr/>
          </p:nvSpPr>
          <p:spPr bwMode="auto">
            <a:xfrm>
              <a:off x="4937125" y="281622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8" name="Rectangle 711"/>
            <p:cNvSpPr>
              <a:spLocks noChangeArrowheads="1"/>
            </p:cNvSpPr>
            <p:nvPr/>
          </p:nvSpPr>
          <p:spPr bwMode="auto">
            <a:xfrm>
              <a:off x="5486400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89" name="Rectangle 713"/>
            <p:cNvSpPr>
              <a:spLocks noChangeArrowheads="1"/>
            </p:cNvSpPr>
            <p:nvPr/>
          </p:nvSpPr>
          <p:spPr bwMode="auto">
            <a:xfrm>
              <a:off x="5486400" y="22479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0" name="Rectangle 714"/>
            <p:cNvSpPr>
              <a:spLocks noChangeArrowheads="1"/>
            </p:cNvSpPr>
            <p:nvPr/>
          </p:nvSpPr>
          <p:spPr bwMode="auto">
            <a:xfrm>
              <a:off x="5570538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1" name="Rectangle 716"/>
            <p:cNvSpPr>
              <a:spLocks noChangeArrowheads="1"/>
            </p:cNvSpPr>
            <p:nvPr/>
          </p:nvSpPr>
          <p:spPr bwMode="auto">
            <a:xfrm>
              <a:off x="5570538" y="23891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2" name="Rectangle 717"/>
            <p:cNvSpPr>
              <a:spLocks noChangeArrowheads="1"/>
            </p:cNvSpPr>
            <p:nvPr/>
          </p:nvSpPr>
          <p:spPr bwMode="auto">
            <a:xfrm>
              <a:off x="5597525" y="21621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3" name="Rectangle 719"/>
            <p:cNvSpPr>
              <a:spLocks noChangeArrowheads="1"/>
            </p:cNvSpPr>
            <p:nvPr/>
          </p:nvSpPr>
          <p:spPr bwMode="auto">
            <a:xfrm>
              <a:off x="5597525" y="21621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4" name="Rectangle 720"/>
            <p:cNvSpPr>
              <a:spLocks noChangeArrowheads="1"/>
            </p:cNvSpPr>
            <p:nvPr/>
          </p:nvSpPr>
          <p:spPr bwMode="auto">
            <a:xfrm>
              <a:off x="5472113" y="2062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5" name="Rectangle 722"/>
            <p:cNvSpPr>
              <a:spLocks noChangeArrowheads="1"/>
            </p:cNvSpPr>
            <p:nvPr/>
          </p:nvSpPr>
          <p:spPr bwMode="auto">
            <a:xfrm>
              <a:off x="5472113" y="20621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6" name="Rectangle 723"/>
            <p:cNvSpPr>
              <a:spLocks noChangeArrowheads="1"/>
            </p:cNvSpPr>
            <p:nvPr/>
          </p:nvSpPr>
          <p:spPr bwMode="auto">
            <a:xfrm>
              <a:off x="5513388" y="20050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7" name="Rectangle 725"/>
            <p:cNvSpPr>
              <a:spLocks noChangeArrowheads="1"/>
            </p:cNvSpPr>
            <p:nvPr/>
          </p:nvSpPr>
          <p:spPr bwMode="auto">
            <a:xfrm>
              <a:off x="5513388" y="20050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8" name="Rectangle 726"/>
            <p:cNvSpPr>
              <a:spLocks noChangeArrowheads="1"/>
            </p:cNvSpPr>
            <p:nvPr/>
          </p:nvSpPr>
          <p:spPr bwMode="auto">
            <a:xfrm>
              <a:off x="5710238" y="18923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499" name="Rectangle 728"/>
            <p:cNvSpPr>
              <a:spLocks noChangeArrowheads="1"/>
            </p:cNvSpPr>
            <p:nvPr/>
          </p:nvSpPr>
          <p:spPr bwMode="auto">
            <a:xfrm>
              <a:off x="5710238" y="189230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0" name="Rectangle 729"/>
            <p:cNvSpPr>
              <a:spLocks noChangeArrowheads="1"/>
            </p:cNvSpPr>
            <p:nvPr/>
          </p:nvSpPr>
          <p:spPr bwMode="auto">
            <a:xfrm>
              <a:off x="5035550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1" name="Rectangle 731"/>
            <p:cNvSpPr>
              <a:spLocks noChangeArrowheads="1"/>
            </p:cNvSpPr>
            <p:nvPr/>
          </p:nvSpPr>
          <p:spPr bwMode="auto">
            <a:xfrm>
              <a:off x="5035550" y="26304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2" name="Rectangle 732"/>
            <p:cNvSpPr>
              <a:spLocks noChangeArrowheads="1"/>
            </p:cNvSpPr>
            <p:nvPr/>
          </p:nvSpPr>
          <p:spPr bwMode="auto">
            <a:xfrm>
              <a:off x="5373688" y="24177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3" name="Rectangle 734"/>
            <p:cNvSpPr>
              <a:spLocks noChangeArrowheads="1"/>
            </p:cNvSpPr>
            <p:nvPr/>
          </p:nvSpPr>
          <p:spPr bwMode="auto">
            <a:xfrm>
              <a:off x="5373688" y="24177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4" name="Rectangle 735"/>
            <p:cNvSpPr>
              <a:spLocks noChangeArrowheads="1"/>
            </p:cNvSpPr>
            <p:nvPr/>
          </p:nvSpPr>
          <p:spPr bwMode="auto">
            <a:xfrm>
              <a:off x="4572000" y="31289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5" name="Rectangle 737"/>
            <p:cNvSpPr>
              <a:spLocks noChangeArrowheads="1"/>
            </p:cNvSpPr>
            <p:nvPr/>
          </p:nvSpPr>
          <p:spPr bwMode="auto">
            <a:xfrm>
              <a:off x="4572000" y="31289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6" name="Rectangle 738"/>
            <p:cNvSpPr>
              <a:spLocks noChangeArrowheads="1"/>
            </p:cNvSpPr>
            <p:nvPr/>
          </p:nvSpPr>
          <p:spPr bwMode="auto">
            <a:xfrm>
              <a:off x="3952875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7" name="Rectangle 740"/>
            <p:cNvSpPr>
              <a:spLocks noChangeArrowheads="1"/>
            </p:cNvSpPr>
            <p:nvPr/>
          </p:nvSpPr>
          <p:spPr bwMode="auto">
            <a:xfrm>
              <a:off x="3952875" y="3768725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8" name="Rectangle 741"/>
            <p:cNvSpPr>
              <a:spLocks noChangeArrowheads="1"/>
            </p:cNvSpPr>
            <p:nvPr/>
          </p:nvSpPr>
          <p:spPr bwMode="auto">
            <a:xfrm>
              <a:off x="5710238" y="1947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09" name="Rectangle 743"/>
            <p:cNvSpPr>
              <a:spLocks noChangeArrowheads="1"/>
            </p:cNvSpPr>
            <p:nvPr/>
          </p:nvSpPr>
          <p:spPr bwMode="auto">
            <a:xfrm>
              <a:off x="5710238" y="194786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0" name="Rectangle 744"/>
            <p:cNvSpPr>
              <a:spLocks noChangeArrowheads="1"/>
            </p:cNvSpPr>
            <p:nvPr/>
          </p:nvSpPr>
          <p:spPr bwMode="auto">
            <a:xfrm>
              <a:off x="6118225" y="19478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1" name="Rectangle 746"/>
            <p:cNvSpPr>
              <a:spLocks noChangeArrowheads="1"/>
            </p:cNvSpPr>
            <p:nvPr/>
          </p:nvSpPr>
          <p:spPr bwMode="auto">
            <a:xfrm>
              <a:off x="6118225" y="19478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2" name="Rectangle 747"/>
            <p:cNvSpPr>
              <a:spLocks noChangeArrowheads="1"/>
            </p:cNvSpPr>
            <p:nvPr/>
          </p:nvSpPr>
          <p:spPr bwMode="auto">
            <a:xfrm>
              <a:off x="6610350" y="13223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3" name="Rectangle 749"/>
            <p:cNvSpPr>
              <a:spLocks noChangeArrowheads="1"/>
            </p:cNvSpPr>
            <p:nvPr/>
          </p:nvSpPr>
          <p:spPr bwMode="auto">
            <a:xfrm>
              <a:off x="6610350" y="1322388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4" name="Rectangle 750"/>
            <p:cNvSpPr>
              <a:spLocks noChangeArrowheads="1"/>
            </p:cNvSpPr>
            <p:nvPr/>
          </p:nvSpPr>
          <p:spPr bwMode="auto">
            <a:xfrm>
              <a:off x="5359400" y="22764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5" name="Rectangle 752"/>
            <p:cNvSpPr>
              <a:spLocks noChangeArrowheads="1"/>
            </p:cNvSpPr>
            <p:nvPr/>
          </p:nvSpPr>
          <p:spPr bwMode="auto">
            <a:xfrm>
              <a:off x="5359400" y="2276475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6" name="Rectangle 753"/>
            <p:cNvSpPr>
              <a:spLocks noChangeArrowheads="1"/>
            </p:cNvSpPr>
            <p:nvPr/>
          </p:nvSpPr>
          <p:spPr bwMode="auto">
            <a:xfrm>
              <a:off x="5006975" y="27162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7" name="Rectangle 755"/>
            <p:cNvSpPr>
              <a:spLocks noChangeArrowheads="1"/>
            </p:cNvSpPr>
            <p:nvPr/>
          </p:nvSpPr>
          <p:spPr bwMode="auto">
            <a:xfrm>
              <a:off x="5006975" y="2716213"/>
              <a:ext cx="169863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8" name="Rectangle 756"/>
            <p:cNvSpPr>
              <a:spLocks noChangeArrowheads="1"/>
            </p:cNvSpPr>
            <p:nvPr/>
          </p:nvSpPr>
          <p:spPr bwMode="auto">
            <a:xfrm>
              <a:off x="5738813" y="18923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19" name="Rectangle 758"/>
            <p:cNvSpPr>
              <a:spLocks noChangeArrowheads="1"/>
            </p:cNvSpPr>
            <p:nvPr/>
          </p:nvSpPr>
          <p:spPr bwMode="auto">
            <a:xfrm>
              <a:off x="5738813" y="1892300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0" name="Rectangle 759"/>
            <p:cNvSpPr>
              <a:spLocks noChangeArrowheads="1"/>
            </p:cNvSpPr>
            <p:nvPr/>
          </p:nvSpPr>
          <p:spPr bwMode="auto">
            <a:xfrm>
              <a:off x="5570538" y="19621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1" name="Rectangle 761"/>
            <p:cNvSpPr>
              <a:spLocks noChangeArrowheads="1"/>
            </p:cNvSpPr>
            <p:nvPr/>
          </p:nvSpPr>
          <p:spPr bwMode="auto">
            <a:xfrm>
              <a:off x="5570538" y="1962150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2" name="Rectangle 762"/>
            <p:cNvSpPr>
              <a:spLocks noChangeArrowheads="1"/>
            </p:cNvSpPr>
            <p:nvPr/>
          </p:nvSpPr>
          <p:spPr bwMode="auto">
            <a:xfrm>
              <a:off x="5724525" y="21764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3" name="Rectangle 764"/>
            <p:cNvSpPr>
              <a:spLocks noChangeArrowheads="1"/>
            </p:cNvSpPr>
            <p:nvPr/>
          </p:nvSpPr>
          <p:spPr bwMode="auto">
            <a:xfrm>
              <a:off x="5724525" y="2176463"/>
              <a:ext cx="1682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4" name="Rectangle 765"/>
            <p:cNvSpPr>
              <a:spLocks noChangeArrowheads="1"/>
            </p:cNvSpPr>
            <p:nvPr/>
          </p:nvSpPr>
          <p:spPr bwMode="auto">
            <a:xfrm>
              <a:off x="5316538" y="24749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5" name="Rectangle 767"/>
            <p:cNvSpPr>
              <a:spLocks noChangeArrowheads="1"/>
            </p:cNvSpPr>
            <p:nvPr/>
          </p:nvSpPr>
          <p:spPr bwMode="auto">
            <a:xfrm>
              <a:off x="5316538" y="2474913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6" name="Rectangle 768"/>
            <p:cNvSpPr>
              <a:spLocks noChangeArrowheads="1"/>
            </p:cNvSpPr>
            <p:nvPr/>
          </p:nvSpPr>
          <p:spPr bwMode="auto">
            <a:xfrm>
              <a:off x="4895850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7" name="Rectangle 770"/>
            <p:cNvSpPr>
              <a:spLocks noChangeArrowheads="1"/>
            </p:cNvSpPr>
            <p:nvPr/>
          </p:nvSpPr>
          <p:spPr bwMode="auto">
            <a:xfrm>
              <a:off x="4895850" y="277336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8" name="Rectangle 771"/>
            <p:cNvSpPr>
              <a:spLocks noChangeArrowheads="1"/>
            </p:cNvSpPr>
            <p:nvPr/>
          </p:nvSpPr>
          <p:spPr bwMode="auto">
            <a:xfrm>
              <a:off x="5400675" y="22764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29" name="Rectangle 773"/>
            <p:cNvSpPr>
              <a:spLocks noChangeArrowheads="1"/>
            </p:cNvSpPr>
            <p:nvPr/>
          </p:nvSpPr>
          <p:spPr bwMode="auto">
            <a:xfrm>
              <a:off x="5400675" y="2276475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0" name="Rectangle 774"/>
            <p:cNvSpPr>
              <a:spLocks noChangeArrowheads="1"/>
            </p:cNvSpPr>
            <p:nvPr/>
          </p:nvSpPr>
          <p:spPr bwMode="auto">
            <a:xfrm>
              <a:off x="4922838" y="25463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1" name="Rectangle 776"/>
            <p:cNvSpPr>
              <a:spLocks noChangeArrowheads="1"/>
            </p:cNvSpPr>
            <p:nvPr/>
          </p:nvSpPr>
          <p:spPr bwMode="auto">
            <a:xfrm>
              <a:off x="4922838" y="2546350"/>
              <a:ext cx="1698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2" name="Rectangle 777"/>
            <p:cNvSpPr>
              <a:spLocks noChangeArrowheads="1"/>
            </p:cNvSpPr>
            <p:nvPr/>
          </p:nvSpPr>
          <p:spPr bwMode="auto">
            <a:xfrm>
              <a:off x="4487863" y="30718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3" name="Rectangle 779"/>
            <p:cNvSpPr>
              <a:spLocks noChangeArrowheads="1"/>
            </p:cNvSpPr>
            <p:nvPr/>
          </p:nvSpPr>
          <p:spPr bwMode="auto">
            <a:xfrm>
              <a:off x="4487863" y="3071813"/>
              <a:ext cx="1682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534" name="Gruppo 533"/>
          <p:cNvGrpSpPr/>
          <p:nvPr/>
        </p:nvGrpSpPr>
        <p:grpSpPr>
          <a:xfrm>
            <a:off x="2671763" y="2414588"/>
            <a:ext cx="3643313" cy="3371850"/>
            <a:chOff x="2671763" y="2414588"/>
            <a:chExt cx="3643313" cy="3371850"/>
          </a:xfrm>
          <a:solidFill>
            <a:srgbClr val="00B0F0">
              <a:alpha val="20000"/>
            </a:srgbClr>
          </a:solidFill>
        </p:grpSpPr>
        <p:sp>
          <p:nvSpPr>
            <p:cNvPr id="535" name="Rectangle 812"/>
            <p:cNvSpPr>
              <a:spLocks noChangeArrowheads="1"/>
            </p:cNvSpPr>
            <p:nvPr/>
          </p:nvSpPr>
          <p:spPr bwMode="auto">
            <a:xfrm>
              <a:off x="4416425" y="35671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6" name="Rectangle 814"/>
            <p:cNvSpPr>
              <a:spLocks noChangeArrowheads="1"/>
            </p:cNvSpPr>
            <p:nvPr/>
          </p:nvSpPr>
          <p:spPr bwMode="auto">
            <a:xfrm>
              <a:off x="4416425" y="35671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7" name="Rectangle 815"/>
            <p:cNvSpPr>
              <a:spLocks noChangeArrowheads="1"/>
            </p:cNvSpPr>
            <p:nvPr/>
          </p:nvSpPr>
          <p:spPr bwMode="auto">
            <a:xfrm>
              <a:off x="4471988" y="37655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8" name="Rectangle 817"/>
            <p:cNvSpPr>
              <a:spLocks noChangeArrowheads="1"/>
            </p:cNvSpPr>
            <p:nvPr/>
          </p:nvSpPr>
          <p:spPr bwMode="auto">
            <a:xfrm>
              <a:off x="4471988" y="37655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39" name="Rectangle 818"/>
            <p:cNvSpPr>
              <a:spLocks noChangeArrowheads="1"/>
            </p:cNvSpPr>
            <p:nvPr/>
          </p:nvSpPr>
          <p:spPr bwMode="auto">
            <a:xfrm>
              <a:off x="4332288" y="51022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0" name="Rectangle 820"/>
            <p:cNvSpPr>
              <a:spLocks noChangeArrowheads="1"/>
            </p:cNvSpPr>
            <p:nvPr/>
          </p:nvSpPr>
          <p:spPr bwMode="auto">
            <a:xfrm>
              <a:off x="4332288" y="51022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1" name="Rectangle 821"/>
            <p:cNvSpPr>
              <a:spLocks noChangeArrowheads="1"/>
            </p:cNvSpPr>
            <p:nvPr/>
          </p:nvSpPr>
          <p:spPr bwMode="auto">
            <a:xfrm>
              <a:off x="4445000" y="40227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2" name="Rectangle 823"/>
            <p:cNvSpPr>
              <a:spLocks noChangeArrowheads="1"/>
            </p:cNvSpPr>
            <p:nvPr/>
          </p:nvSpPr>
          <p:spPr bwMode="auto">
            <a:xfrm>
              <a:off x="4445000" y="40227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3" name="Rectangle 824"/>
            <p:cNvSpPr>
              <a:spLocks noChangeArrowheads="1"/>
            </p:cNvSpPr>
            <p:nvPr/>
          </p:nvSpPr>
          <p:spPr bwMode="auto">
            <a:xfrm>
              <a:off x="413543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4" name="Rectangle 826"/>
            <p:cNvSpPr>
              <a:spLocks noChangeArrowheads="1"/>
            </p:cNvSpPr>
            <p:nvPr/>
          </p:nvSpPr>
          <p:spPr bwMode="auto">
            <a:xfrm>
              <a:off x="413543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5" name="Rectangle 827"/>
            <p:cNvSpPr>
              <a:spLocks noChangeArrowheads="1"/>
            </p:cNvSpPr>
            <p:nvPr/>
          </p:nvSpPr>
          <p:spPr bwMode="auto">
            <a:xfrm>
              <a:off x="5091113" y="31543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6" name="Rectangle 829"/>
            <p:cNvSpPr>
              <a:spLocks noChangeArrowheads="1"/>
            </p:cNvSpPr>
            <p:nvPr/>
          </p:nvSpPr>
          <p:spPr bwMode="auto">
            <a:xfrm>
              <a:off x="5091113" y="31543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7" name="Rectangle 830"/>
            <p:cNvSpPr>
              <a:spLocks noChangeArrowheads="1"/>
            </p:cNvSpPr>
            <p:nvPr/>
          </p:nvSpPr>
          <p:spPr bwMode="auto">
            <a:xfrm>
              <a:off x="4162425" y="36814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8" name="Rectangle 832"/>
            <p:cNvSpPr>
              <a:spLocks noChangeArrowheads="1"/>
            </p:cNvSpPr>
            <p:nvPr/>
          </p:nvSpPr>
          <p:spPr bwMode="auto">
            <a:xfrm>
              <a:off x="4162425" y="36814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49" name="Rectangle 833"/>
            <p:cNvSpPr>
              <a:spLocks noChangeArrowheads="1"/>
            </p:cNvSpPr>
            <p:nvPr/>
          </p:nvSpPr>
          <p:spPr bwMode="auto">
            <a:xfrm>
              <a:off x="4500563" y="35671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0" name="Rectangle 835"/>
            <p:cNvSpPr>
              <a:spLocks noChangeArrowheads="1"/>
            </p:cNvSpPr>
            <p:nvPr/>
          </p:nvSpPr>
          <p:spPr bwMode="auto">
            <a:xfrm>
              <a:off x="4500563" y="35671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1" name="Rectangle 836"/>
            <p:cNvSpPr>
              <a:spLocks noChangeArrowheads="1"/>
            </p:cNvSpPr>
            <p:nvPr/>
          </p:nvSpPr>
          <p:spPr bwMode="auto">
            <a:xfrm>
              <a:off x="4543425" y="4975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2" name="Rectangle 838"/>
            <p:cNvSpPr>
              <a:spLocks noChangeArrowheads="1"/>
            </p:cNvSpPr>
            <p:nvPr/>
          </p:nvSpPr>
          <p:spPr bwMode="auto">
            <a:xfrm>
              <a:off x="4543425" y="4975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3" name="Rectangle 839"/>
            <p:cNvSpPr>
              <a:spLocks noChangeArrowheads="1"/>
            </p:cNvSpPr>
            <p:nvPr/>
          </p:nvSpPr>
          <p:spPr bwMode="auto">
            <a:xfrm>
              <a:off x="4191000" y="35385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4" name="Rectangle 841"/>
            <p:cNvSpPr>
              <a:spLocks noChangeArrowheads="1"/>
            </p:cNvSpPr>
            <p:nvPr/>
          </p:nvSpPr>
          <p:spPr bwMode="auto">
            <a:xfrm>
              <a:off x="4191000" y="35385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5" name="Rectangle 842"/>
            <p:cNvSpPr>
              <a:spLocks noChangeArrowheads="1"/>
            </p:cNvSpPr>
            <p:nvPr/>
          </p:nvSpPr>
          <p:spPr bwMode="auto">
            <a:xfrm>
              <a:off x="4205288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6" name="Rectangle 844"/>
            <p:cNvSpPr>
              <a:spLocks noChangeArrowheads="1"/>
            </p:cNvSpPr>
            <p:nvPr/>
          </p:nvSpPr>
          <p:spPr bwMode="auto">
            <a:xfrm>
              <a:off x="4205288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7" name="Rectangle 845"/>
            <p:cNvSpPr>
              <a:spLocks noChangeArrowheads="1"/>
            </p:cNvSpPr>
            <p:nvPr/>
          </p:nvSpPr>
          <p:spPr bwMode="auto">
            <a:xfrm>
              <a:off x="4318000" y="42640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8" name="Rectangle 847"/>
            <p:cNvSpPr>
              <a:spLocks noChangeArrowheads="1"/>
            </p:cNvSpPr>
            <p:nvPr/>
          </p:nvSpPr>
          <p:spPr bwMode="auto">
            <a:xfrm>
              <a:off x="4318000" y="42640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59" name="Rectangle 848"/>
            <p:cNvSpPr>
              <a:spLocks noChangeArrowheads="1"/>
            </p:cNvSpPr>
            <p:nvPr/>
          </p:nvSpPr>
          <p:spPr bwMode="auto">
            <a:xfrm>
              <a:off x="3924300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0" name="Rectangle 850"/>
            <p:cNvSpPr>
              <a:spLocks noChangeArrowheads="1"/>
            </p:cNvSpPr>
            <p:nvPr/>
          </p:nvSpPr>
          <p:spPr bwMode="auto">
            <a:xfrm>
              <a:off x="3924300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1" name="Rectangle 851"/>
            <p:cNvSpPr>
              <a:spLocks noChangeArrowheads="1"/>
            </p:cNvSpPr>
            <p:nvPr/>
          </p:nvSpPr>
          <p:spPr bwMode="auto">
            <a:xfrm>
              <a:off x="3571875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2" name="Rectangle 853"/>
            <p:cNvSpPr>
              <a:spLocks noChangeArrowheads="1"/>
            </p:cNvSpPr>
            <p:nvPr/>
          </p:nvSpPr>
          <p:spPr bwMode="auto">
            <a:xfrm>
              <a:off x="3571875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3" name="Rectangle 854"/>
            <p:cNvSpPr>
              <a:spLocks noChangeArrowheads="1"/>
            </p:cNvSpPr>
            <p:nvPr/>
          </p:nvSpPr>
          <p:spPr bwMode="auto">
            <a:xfrm>
              <a:off x="4486275" y="32543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4" name="Rectangle 856"/>
            <p:cNvSpPr>
              <a:spLocks noChangeArrowheads="1"/>
            </p:cNvSpPr>
            <p:nvPr/>
          </p:nvSpPr>
          <p:spPr bwMode="auto">
            <a:xfrm>
              <a:off x="4486275" y="32543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5" name="Rectangle 857"/>
            <p:cNvSpPr>
              <a:spLocks noChangeArrowheads="1"/>
            </p:cNvSpPr>
            <p:nvPr/>
          </p:nvSpPr>
          <p:spPr bwMode="auto">
            <a:xfrm>
              <a:off x="4275138" y="31972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6" name="Rectangle 859"/>
            <p:cNvSpPr>
              <a:spLocks noChangeArrowheads="1"/>
            </p:cNvSpPr>
            <p:nvPr/>
          </p:nvSpPr>
          <p:spPr bwMode="auto">
            <a:xfrm>
              <a:off x="4275138" y="31972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7" name="Rectangle 860"/>
            <p:cNvSpPr>
              <a:spLocks noChangeArrowheads="1"/>
            </p:cNvSpPr>
            <p:nvPr/>
          </p:nvSpPr>
          <p:spPr bwMode="auto">
            <a:xfrm>
              <a:off x="4781550" y="28416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8" name="Rectangle 862"/>
            <p:cNvSpPr>
              <a:spLocks noChangeArrowheads="1"/>
            </p:cNvSpPr>
            <p:nvPr/>
          </p:nvSpPr>
          <p:spPr bwMode="auto">
            <a:xfrm>
              <a:off x="4781550" y="28416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69" name="Rectangle 863"/>
            <p:cNvSpPr>
              <a:spLocks noChangeArrowheads="1"/>
            </p:cNvSpPr>
            <p:nvPr/>
          </p:nvSpPr>
          <p:spPr bwMode="auto">
            <a:xfrm>
              <a:off x="4022725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0" name="Rectangle 865"/>
            <p:cNvSpPr>
              <a:spLocks noChangeArrowheads="1"/>
            </p:cNvSpPr>
            <p:nvPr/>
          </p:nvSpPr>
          <p:spPr bwMode="auto">
            <a:xfrm>
              <a:off x="4022725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1" name="Rectangle 866"/>
            <p:cNvSpPr>
              <a:spLocks noChangeArrowheads="1"/>
            </p:cNvSpPr>
            <p:nvPr/>
          </p:nvSpPr>
          <p:spPr bwMode="auto">
            <a:xfrm>
              <a:off x="4584700" y="3040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2" name="Rectangle 868"/>
            <p:cNvSpPr>
              <a:spLocks noChangeArrowheads="1"/>
            </p:cNvSpPr>
            <p:nvPr/>
          </p:nvSpPr>
          <p:spPr bwMode="auto">
            <a:xfrm>
              <a:off x="4584700" y="3040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3" name="Rectangle 869"/>
            <p:cNvSpPr>
              <a:spLocks noChangeArrowheads="1"/>
            </p:cNvSpPr>
            <p:nvPr/>
          </p:nvSpPr>
          <p:spPr bwMode="auto">
            <a:xfrm>
              <a:off x="4570413" y="30829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4" name="Rectangle 871"/>
            <p:cNvSpPr>
              <a:spLocks noChangeArrowheads="1"/>
            </p:cNvSpPr>
            <p:nvPr/>
          </p:nvSpPr>
          <p:spPr bwMode="auto">
            <a:xfrm>
              <a:off x="4570413" y="30829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5" name="Rectangle 872"/>
            <p:cNvSpPr>
              <a:spLocks noChangeArrowheads="1"/>
            </p:cNvSpPr>
            <p:nvPr/>
          </p:nvSpPr>
          <p:spPr bwMode="auto">
            <a:xfrm>
              <a:off x="4725988" y="28987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6" name="Rectangle 874"/>
            <p:cNvSpPr>
              <a:spLocks noChangeArrowheads="1"/>
            </p:cNvSpPr>
            <p:nvPr/>
          </p:nvSpPr>
          <p:spPr bwMode="auto">
            <a:xfrm>
              <a:off x="4725988" y="28987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7" name="Rectangle 875"/>
            <p:cNvSpPr>
              <a:spLocks noChangeArrowheads="1"/>
            </p:cNvSpPr>
            <p:nvPr/>
          </p:nvSpPr>
          <p:spPr bwMode="auto">
            <a:xfrm>
              <a:off x="4824413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8" name="Rectangle 877"/>
            <p:cNvSpPr>
              <a:spLocks noChangeArrowheads="1"/>
            </p:cNvSpPr>
            <p:nvPr/>
          </p:nvSpPr>
          <p:spPr bwMode="auto">
            <a:xfrm>
              <a:off x="4824413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79" name="Rectangle 878"/>
            <p:cNvSpPr>
              <a:spLocks noChangeArrowheads="1"/>
            </p:cNvSpPr>
            <p:nvPr/>
          </p:nvSpPr>
          <p:spPr bwMode="auto">
            <a:xfrm>
              <a:off x="4711700" y="3182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0" name="Rectangle 880"/>
            <p:cNvSpPr>
              <a:spLocks noChangeArrowheads="1"/>
            </p:cNvSpPr>
            <p:nvPr/>
          </p:nvSpPr>
          <p:spPr bwMode="auto">
            <a:xfrm>
              <a:off x="4711700" y="3182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1" name="Rectangle 881"/>
            <p:cNvSpPr>
              <a:spLocks noChangeArrowheads="1"/>
            </p:cNvSpPr>
            <p:nvPr/>
          </p:nvSpPr>
          <p:spPr bwMode="auto">
            <a:xfrm>
              <a:off x="4767263" y="3040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2" name="Rectangle 883"/>
            <p:cNvSpPr>
              <a:spLocks noChangeArrowheads="1"/>
            </p:cNvSpPr>
            <p:nvPr/>
          </p:nvSpPr>
          <p:spPr bwMode="auto">
            <a:xfrm>
              <a:off x="4767263" y="3040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3" name="Rectangle 884"/>
            <p:cNvSpPr>
              <a:spLocks noChangeArrowheads="1"/>
            </p:cNvSpPr>
            <p:nvPr/>
          </p:nvSpPr>
          <p:spPr bwMode="auto">
            <a:xfrm>
              <a:off x="4740275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4" name="Rectangle 886"/>
            <p:cNvSpPr>
              <a:spLocks noChangeArrowheads="1"/>
            </p:cNvSpPr>
            <p:nvPr/>
          </p:nvSpPr>
          <p:spPr bwMode="auto">
            <a:xfrm>
              <a:off x="4740275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5" name="Rectangle 887"/>
            <p:cNvSpPr>
              <a:spLocks noChangeArrowheads="1"/>
            </p:cNvSpPr>
            <p:nvPr/>
          </p:nvSpPr>
          <p:spPr bwMode="auto">
            <a:xfrm>
              <a:off x="4514850" y="33401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6" name="Rectangle 889"/>
            <p:cNvSpPr>
              <a:spLocks noChangeArrowheads="1"/>
            </p:cNvSpPr>
            <p:nvPr/>
          </p:nvSpPr>
          <p:spPr bwMode="auto">
            <a:xfrm>
              <a:off x="4514850" y="33401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7" name="Rectangle 890"/>
            <p:cNvSpPr>
              <a:spLocks noChangeArrowheads="1"/>
            </p:cNvSpPr>
            <p:nvPr/>
          </p:nvSpPr>
          <p:spPr bwMode="auto">
            <a:xfrm>
              <a:off x="4543425" y="32543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8" name="Rectangle 892"/>
            <p:cNvSpPr>
              <a:spLocks noChangeArrowheads="1"/>
            </p:cNvSpPr>
            <p:nvPr/>
          </p:nvSpPr>
          <p:spPr bwMode="auto">
            <a:xfrm>
              <a:off x="4543425" y="32543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89" name="Rectangle 893"/>
            <p:cNvSpPr>
              <a:spLocks noChangeArrowheads="1"/>
            </p:cNvSpPr>
            <p:nvPr/>
          </p:nvSpPr>
          <p:spPr bwMode="auto">
            <a:xfrm>
              <a:off x="4219575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0" name="Rectangle 895"/>
            <p:cNvSpPr>
              <a:spLocks noChangeArrowheads="1"/>
            </p:cNvSpPr>
            <p:nvPr/>
          </p:nvSpPr>
          <p:spPr bwMode="auto">
            <a:xfrm>
              <a:off x="4219575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1" name="Rectangle 896"/>
            <p:cNvSpPr>
              <a:spLocks noChangeArrowheads="1"/>
            </p:cNvSpPr>
            <p:nvPr/>
          </p:nvSpPr>
          <p:spPr bwMode="auto">
            <a:xfrm>
              <a:off x="4711700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2" name="Rectangle 898"/>
            <p:cNvSpPr>
              <a:spLocks noChangeArrowheads="1"/>
            </p:cNvSpPr>
            <p:nvPr/>
          </p:nvSpPr>
          <p:spPr bwMode="auto">
            <a:xfrm>
              <a:off x="4711700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3" name="Rectangle 899"/>
            <p:cNvSpPr>
              <a:spLocks noChangeArrowheads="1"/>
            </p:cNvSpPr>
            <p:nvPr/>
          </p:nvSpPr>
          <p:spPr bwMode="auto">
            <a:xfrm>
              <a:off x="4318000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4" name="Rectangle 901"/>
            <p:cNvSpPr>
              <a:spLocks noChangeArrowheads="1"/>
            </p:cNvSpPr>
            <p:nvPr/>
          </p:nvSpPr>
          <p:spPr bwMode="auto">
            <a:xfrm>
              <a:off x="4318000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5" name="Rectangle 902"/>
            <p:cNvSpPr>
              <a:spLocks noChangeArrowheads="1"/>
            </p:cNvSpPr>
            <p:nvPr/>
          </p:nvSpPr>
          <p:spPr bwMode="auto">
            <a:xfrm>
              <a:off x="4346575" y="44053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6" name="Rectangle 904"/>
            <p:cNvSpPr>
              <a:spLocks noChangeArrowheads="1"/>
            </p:cNvSpPr>
            <p:nvPr/>
          </p:nvSpPr>
          <p:spPr bwMode="auto">
            <a:xfrm>
              <a:off x="4346575" y="44053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7" name="Rectangle 905"/>
            <p:cNvSpPr>
              <a:spLocks noChangeArrowheads="1"/>
            </p:cNvSpPr>
            <p:nvPr/>
          </p:nvSpPr>
          <p:spPr bwMode="auto">
            <a:xfrm>
              <a:off x="4529138" y="34956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8" name="Rectangle 907"/>
            <p:cNvSpPr>
              <a:spLocks noChangeArrowheads="1"/>
            </p:cNvSpPr>
            <p:nvPr/>
          </p:nvSpPr>
          <p:spPr bwMode="auto">
            <a:xfrm>
              <a:off x="4529138" y="34956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599" name="Rectangle 908"/>
            <p:cNvSpPr>
              <a:spLocks noChangeArrowheads="1"/>
            </p:cNvSpPr>
            <p:nvPr/>
          </p:nvSpPr>
          <p:spPr bwMode="auto">
            <a:xfrm>
              <a:off x="4529138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0" name="Rectangle 910"/>
            <p:cNvSpPr>
              <a:spLocks noChangeArrowheads="1"/>
            </p:cNvSpPr>
            <p:nvPr/>
          </p:nvSpPr>
          <p:spPr bwMode="auto">
            <a:xfrm>
              <a:off x="4529138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1" name="Rectangle 911"/>
            <p:cNvSpPr>
              <a:spLocks noChangeArrowheads="1"/>
            </p:cNvSpPr>
            <p:nvPr/>
          </p:nvSpPr>
          <p:spPr bwMode="auto">
            <a:xfrm>
              <a:off x="4641850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2" name="Rectangle 913"/>
            <p:cNvSpPr>
              <a:spLocks noChangeArrowheads="1"/>
            </p:cNvSpPr>
            <p:nvPr/>
          </p:nvSpPr>
          <p:spPr bwMode="auto">
            <a:xfrm>
              <a:off x="4641850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3" name="Rectangle 914"/>
            <p:cNvSpPr>
              <a:spLocks noChangeArrowheads="1"/>
            </p:cNvSpPr>
            <p:nvPr/>
          </p:nvSpPr>
          <p:spPr bwMode="auto">
            <a:xfrm>
              <a:off x="4486275" y="3240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4" name="Rectangle 916"/>
            <p:cNvSpPr>
              <a:spLocks noChangeArrowheads="1"/>
            </p:cNvSpPr>
            <p:nvPr/>
          </p:nvSpPr>
          <p:spPr bwMode="auto">
            <a:xfrm>
              <a:off x="4486275" y="3240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5" name="Rectangle 917"/>
            <p:cNvSpPr>
              <a:spLocks noChangeArrowheads="1"/>
            </p:cNvSpPr>
            <p:nvPr/>
          </p:nvSpPr>
          <p:spPr bwMode="auto">
            <a:xfrm>
              <a:off x="4500563" y="3240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6" name="Rectangle 919"/>
            <p:cNvSpPr>
              <a:spLocks noChangeArrowheads="1"/>
            </p:cNvSpPr>
            <p:nvPr/>
          </p:nvSpPr>
          <p:spPr bwMode="auto">
            <a:xfrm>
              <a:off x="4500563" y="3240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7" name="Rectangle 920"/>
            <p:cNvSpPr>
              <a:spLocks noChangeArrowheads="1"/>
            </p:cNvSpPr>
            <p:nvPr/>
          </p:nvSpPr>
          <p:spPr bwMode="auto">
            <a:xfrm>
              <a:off x="4711700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8" name="Rectangle 922"/>
            <p:cNvSpPr>
              <a:spLocks noChangeArrowheads="1"/>
            </p:cNvSpPr>
            <p:nvPr/>
          </p:nvSpPr>
          <p:spPr bwMode="auto">
            <a:xfrm>
              <a:off x="4711700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09" name="Rectangle 923"/>
            <p:cNvSpPr>
              <a:spLocks noChangeArrowheads="1"/>
            </p:cNvSpPr>
            <p:nvPr/>
          </p:nvSpPr>
          <p:spPr bwMode="auto">
            <a:xfrm>
              <a:off x="4740275" y="31543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0" name="Rectangle 925"/>
            <p:cNvSpPr>
              <a:spLocks noChangeArrowheads="1"/>
            </p:cNvSpPr>
            <p:nvPr/>
          </p:nvSpPr>
          <p:spPr bwMode="auto">
            <a:xfrm>
              <a:off x="4740275" y="31543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1" name="Rectangle 926"/>
            <p:cNvSpPr>
              <a:spLocks noChangeArrowheads="1"/>
            </p:cNvSpPr>
            <p:nvPr/>
          </p:nvSpPr>
          <p:spPr bwMode="auto">
            <a:xfrm>
              <a:off x="4697413" y="31829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2" name="Rectangle 928"/>
            <p:cNvSpPr>
              <a:spLocks noChangeArrowheads="1"/>
            </p:cNvSpPr>
            <p:nvPr/>
          </p:nvSpPr>
          <p:spPr bwMode="auto">
            <a:xfrm>
              <a:off x="4697413" y="31829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3" name="Rectangle 929"/>
            <p:cNvSpPr>
              <a:spLocks noChangeArrowheads="1"/>
            </p:cNvSpPr>
            <p:nvPr/>
          </p:nvSpPr>
          <p:spPr bwMode="auto">
            <a:xfrm>
              <a:off x="4754563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4" name="Rectangle 931"/>
            <p:cNvSpPr>
              <a:spLocks noChangeArrowheads="1"/>
            </p:cNvSpPr>
            <p:nvPr/>
          </p:nvSpPr>
          <p:spPr bwMode="auto">
            <a:xfrm>
              <a:off x="4754563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5" name="Rectangle 932"/>
            <p:cNvSpPr>
              <a:spLocks noChangeArrowheads="1"/>
            </p:cNvSpPr>
            <p:nvPr/>
          </p:nvSpPr>
          <p:spPr bwMode="auto">
            <a:xfrm>
              <a:off x="4711700" y="3182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6" name="Rectangle 934"/>
            <p:cNvSpPr>
              <a:spLocks noChangeArrowheads="1"/>
            </p:cNvSpPr>
            <p:nvPr/>
          </p:nvSpPr>
          <p:spPr bwMode="auto">
            <a:xfrm>
              <a:off x="4711700" y="3182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7" name="Rectangle 935"/>
            <p:cNvSpPr>
              <a:spLocks noChangeArrowheads="1"/>
            </p:cNvSpPr>
            <p:nvPr/>
          </p:nvSpPr>
          <p:spPr bwMode="auto">
            <a:xfrm>
              <a:off x="4838700" y="30972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8" name="Rectangle 937"/>
            <p:cNvSpPr>
              <a:spLocks noChangeArrowheads="1"/>
            </p:cNvSpPr>
            <p:nvPr/>
          </p:nvSpPr>
          <p:spPr bwMode="auto">
            <a:xfrm>
              <a:off x="4838700" y="30972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19" name="Rectangle 938"/>
            <p:cNvSpPr>
              <a:spLocks noChangeArrowheads="1"/>
            </p:cNvSpPr>
            <p:nvPr/>
          </p:nvSpPr>
          <p:spPr bwMode="auto">
            <a:xfrm>
              <a:off x="4824413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0" name="Rectangle 940"/>
            <p:cNvSpPr>
              <a:spLocks noChangeArrowheads="1"/>
            </p:cNvSpPr>
            <p:nvPr/>
          </p:nvSpPr>
          <p:spPr bwMode="auto">
            <a:xfrm>
              <a:off x="4824413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1" name="Rectangle 941"/>
            <p:cNvSpPr>
              <a:spLocks noChangeArrowheads="1"/>
            </p:cNvSpPr>
            <p:nvPr/>
          </p:nvSpPr>
          <p:spPr bwMode="auto">
            <a:xfrm>
              <a:off x="4865688" y="29987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2" name="Rectangle 943"/>
            <p:cNvSpPr>
              <a:spLocks noChangeArrowheads="1"/>
            </p:cNvSpPr>
            <p:nvPr/>
          </p:nvSpPr>
          <p:spPr bwMode="auto">
            <a:xfrm>
              <a:off x="4865688" y="29987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3" name="Rectangle 944"/>
            <p:cNvSpPr>
              <a:spLocks noChangeArrowheads="1"/>
            </p:cNvSpPr>
            <p:nvPr/>
          </p:nvSpPr>
          <p:spPr bwMode="auto">
            <a:xfrm>
              <a:off x="4810125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4" name="Rectangle 946"/>
            <p:cNvSpPr>
              <a:spLocks noChangeArrowheads="1"/>
            </p:cNvSpPr>
            <p:nvPr/>
          </p:nvSpPr>
          <p:spPr bwMode="auto">
            <a:xfrm>
              <a:off x="4810125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5" name="Rectangle 947"/>
            <p:cNvSpPr>
              <a:spLocks noChangeArrowheads="1"/>
            </p:cNvSpPr>
            <p:nvPr/>
          </p:nvSpPr>
          <p:spPr bwMode="auto">
            <a:xfrm>
              <a:off x="4740275" y="3040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6" name="Rectangle 949"/>
            <p:cNvSpPr>
              <a:spLocks noChangeArrowheads="1"/>
            </p:cNvSpPr>
            <p:nvPr/>
          </p:nvSpPr>
          <p:spPr bwMode="auto">
            <a:xfrm>
              <a:off x="4740275" y="3040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7" name="Rectangle 950"/>
            <p:cNvSpPr>
              <a:spLocks noChangeArrowheads="1"/>
            </p:cNvSpPr>
            <p:nvPr/>
          </p:nvSpPr>
          <p:spPr bwMode="auto">
            <a:xfrm>
              <a:off x="4852988" y="30114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8" name="Rectangle 952"/>
            <p:cNvSpPr>
              <a:spLocks noChangeArrowheads="1"/>
            </p:cNvSpPr>
            <p:nvPr/>
          </p:nvSpPr>
          <p:spPr bwMode="auto">
            <a:xfrm>
              <a:off x="4852988" y="30114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29" name="Rectangle 953"/>
            <p:cNvSpPr>
              <a:spLocks noChangeArrowheads="1"/>
            </p:cNvSpPr>
            <p:nvPr/>
          </p:nvSpPr>
          <p:spPr bwMode="auto">
            <a:xfrm>
              <a:off x="4402138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0" name="Rectangle 955"/>
            <p:cNvSpPr>
              <a:spLocks noChangeArrowheads="1"/>
            </p:cNvSpPr>
            <p:nvPr/>
          </p:nvSpPr>
          <p:spPr bwMode="auto">
            <a:xfrm>
              <a:off x="4402138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1" name="Rectangle 956"/>
            <p:cNvSpPr>
              <a:spLocks noChangeArrowheads="1"/>
            </p:cNvSpPr>
            <p:nvPr/>
          </p:nvSpPr>
          <p:spPr bwMode="auto">
            <a:xfrm>
              <a:off x="4106863" y="36957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2" name="Rectangle 958"/>
            <p:cNvSpPr>
              <a:spLocks noChangeArrowheads="1"/>
            </p:cNvSpPr>
            <p:nvPr/>
          </p:nvSpPr>
          <p:spPr bwMode="auto">
            <a:xfrm>
              <a:off x="4106863" y="36957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3" name="Rectangle 959"/>
            <p:cNvSpPr>
              <a:spLocks noChangeArrowheads="1"/>
            </p:cNvSpPr>
            <p:nvPr/>
          </p:nvSpPr>
          <p:spPr bwMode="auto">
            <a:xfrm>
              <a:off x="4064000" y="3779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4" name="Rectangle 961"/>
            <p:cNvSpPr>
              <a:spLocks noChangeArrowheads="1"/>
            </p:cNvSpPr>
            <p:nvPr/>
          </p:nvSpPr>
          <p:spPr bwMode="auto">
            <a:xfrm>
              <a:off x="4064000" y="3779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5" name="Rectangle 962"/>
            <p:cNvSpPr>
              <a:spLocks noChangeArrowheads="1"/>
            </p:cNvSpPr>
            <p:nvPr/>
          </p:nvSpPr>
          <p:spPr bwMode="auto">
            <a:xfrm>
              <a:off x="399415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6" name="Rectangle 964"/>
            <p:cNvSpPr>
              <a:spLocks noChangeArrowheads="1"/>
            </p:cNvSpPr>
            <p:nvPr/>
          </p:nvSpPr>
          <p:spPr bwMode="auto">
            <a:xfrm>
              <a:off x="399415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7" name="Rectangle 965"/>
            <p:cNvSpPr>
              <a:spLocks noChangeArrowheads="1"/>
            </p:cNvSpPr>
            <p:nvPr/>
          </p:nvSpPr>
          <p:spPr bwMode="auto">
            <a:xfrm>
              <a:off x="3881438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8" name="Rectangle 967"/>
            <p:cNvSpPr>
              <a:spLocks noChangeArrowheads="1"/>
            </p:cNvSpPr>
            <p:nvPr/>
          </p:nvSpPr>
          <p:spPr bwMode="auto">
            <a:xfrm>
              <a:off x="3881438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39" name="Rectangle 968"/>
            <p:cNvSpPr>
              <a:spLocks noChangeArrowheads="1"/>
            </p:cNvSpPr>
            <p:nvPr/>
          </p:nvSpPr>
          <p:spPr bwMode="auto">
            <a:xfrm>
              <a:off x="3741738" y="45053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0" name="Rectangle 970"/>
            <p:cNvSpPr>
              <a:spLocks noChangeArrowheads="1"/>
            </p:cNvSpPr>
            <p:nvPr/>
          </p:nvSpPr>
          <p:spPr bwMode="auto">
            <a:xfrm>
              <a:off x="3741738" y="45053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1" name="Rectangle 971"/>
            <p:cNvSpPr>
              <a:spLocks noChangeArrowheads="1"/>
            </p:cNvSpPr>
            <p:nvPr/>
          </p:nvSpPr>
          <p:spPr bwMode="auto">
            <a:xfrm>
              <a:off x="4598988" y="33528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2" name="Rectangle 973"/>
            <p:cNvSpPr>
              <a:spLocks noChangeArrowheads="1"/>
            </p:cNvSpPr>
            <p:nvPr/>
          </p:nvSpPr>
          <p:spPr bwMode="auto">
            <a:xfrm>
              <a:off x="4598988" y="33528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3" name="Rectangle 974"/>
            <p:cNvSpPr>
              <a:spLocks noChangeArrowheads="1"/>
            </p:cNvSpPr>
            <p:nvPr/>
          </p:nvSpPr>
          <p:spPr bwMode="auto">
            <a:xfrm>
              <a:off x="3797300" y="44053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4" name="Rectangle 976"/>
            <p:cNvSpPr>
              <a:spLocks noChangeArrowheads="1"/>
            </p:cNvSpPr>
            <p:nvPr/>
          </p:nvSpPr>
          <p:spPr bwMode="auto">
            <a:xfrm>
              <a:off x="3797300" y="44053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5" name="Rectangle 977"/>
            <p:cNvSpPr>
              <a:spLocks noChangeArrowheads="1"/>
            </p:cNvSpPr>
            <p:nvPr/>
          </p:nvSpPr>
          <p:spPr bwMode="auto">
            <a:xfrm>
              <a:off x="4051300" y="37941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6" name="Rectangle 979"/>
            <p:cNvSpPr>
              <a:spLocks noChangeArrowheads="1"/>
            </p:cNvSpPr>
            <p:nvPr/>
          </p:nvSpPr>
          <p:spPr bwMode="auto">
            <a:xfrm>
              <a:off x="4051300" y="37941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7" name="Rectangle 980"/>
            <p:cNvSpPr>
              <a:spLocks noChangeArrowheads="1"/>
            </p:cNvSpPr>
            <p:nvPr/>
          </p:nvSpPr>
          <p:spPr bwMode="auto">
            <a:xfrm>
              <a:off x="3895725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8" name="Rectangle 982"/>
            <p:cNvSpPr>
              <a:spLocks noChangeArrowheads="1"/>
            </p:cNvSpPr>
            <p:nvPr/>
          </p:nvSpPr>
          <p:spPr bwMode="auto">
            <a:xfrm>
              <a:off x="3895725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49" name="Rectangle 983"/>
            <p:cNvSpPr>
              <a:spLocks noChangeArrowheads="1"/>
            </p:cNvSpPr>
            <p:nvPr/>
          </p:nvSpPr>
          <p:spPr bwMode="auto">
            <a:xfrm>
              <a:off x="3895725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0" name="Rectangle 985"/>
            <p:cNvSpPr>
              <a:spLocks noChangeArrowheads="1"/>
            </p:cNvSpPr>
            <p:nvPr/>
          </p:nvSpPr>
          <p:spPr bwMode="auto">
            <a:xfrm>
              <a:off x="3895725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1" name="Rectangle 986"/>
            <p:cNvSpPr>
              <a:spLocks noChangeArrowheads="1"/>
            </p:cNvSpPr>
            <p:nvPr/>
          </p:nvSpPr>
          <p:spPr bwMode="auto">
            <a:xfrm>
              <a:off x="3756025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2" name="Rectangle 988"/>
            <p:cNvSpPr>
              <a:spLocks noChangeArrowheads="1"/>
            </p:cNvSpPr>
            <p:nvPr/>
          </p:nvSpPr>
          <p:spPr bwMode="auto">
            <a:xfrm>
              <a:off x="3756025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3" name="Rectangle 989"/>
            <p:cNvSpPr>
              <a:spLocks noChangeArrowheads="1"/>
            </p:cNvSpPr>
            <p:nvPr/>
          </p:nvSpPr>
          <p:spPr bwMode="auto">
            <a:xfrm>
              <a:off x="3713163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4" name="Rectangle 991"/>
            <p:cNvSpPr>
              <a:spLocks noChangeArrowheads="1"/>
            </p:cNvSpPr>
            <p:nvPr/>
          </p:nvSpPr>
          <p:spPr bwMode="auto">
            <a:xfrm>
              <a:off x="3713163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5" name="Rectangle 992"/>
            <p:cNvSpPr>
              <a:spLocks noChangeArrowheads="1"/>
            </p:cNvSpPr>
            <p:nvPr/>
          </p:nvSpPr>
          <p:spPr bwMode="auto">
            <a:xfrm>
              <a:off x="3684588" y="45339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6" name="Rectangle 994"/>
            <p:cNvSpPr>
              <a:spLocks noChangeArrowheads="1"/>
            </p:cNvSpPr>
            <p:nvPr/>
          </p:nvSpPr>
          <p:spPr bwMode="auto">
            <a:xfrm>
              <a:off x="3684588" y="45339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7" name="Rectangle 995"/>
            <p:cNvSpPr>
              <a:spLocks noChangeArrowheads="1"/>
            </p:cNvSpPr>
            <p:nvPr/>
          </p:nvSpPr>
          <p:spPr bwMode="auto">
            <a:xfrm>
              <a:off x="3713163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8" name="Rectangle 997"/>
            <p:cNvSpPr>
              <a:spLocks noChangeArrowheads="1"/>
            </p:cNvSpPr>
            <p:nvPr/>
          </p:nvSpPr>
          <p:spPr bwMode="auto">
            <a:xfrm>
              <a:off x="3713163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59" name="Rectangle 998"/>
            <p:cNvSpPr>
              <a:spLocks noChangeArrowheads="1"/>
            </p:cNvSpPr>
            <p:nvPr/>
          </p:nvSpPr>
          <p:spPr bwMode="auto">
            <a:xfrm>
              <a:off x="3867150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0" name="Rectangle 1000"/>
            <p:cNvSpPr>
              <a:spLocks noChangeArrowheads="1"/>
            </p:cNvSpPr>
            <p:nvPr/>
          </p:nvSpPr>
          <p:spPr bwMode="auto">
            <a:xfrm>
              <a:off x="3867150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1" name="Rectangle 1001"/>
            <p:cNvSpPr>
              <a:spLocks noChangeArrowheads="1"/>
            </p:cNvSpPr>
            <p:nvPr/>
          </p:nvSpPr>
          <p:spPr bwMode="auto">
            <a:xfrm>
              <a:off x="3952875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2" name="Rectangle 1003"/>
            <p:cNvSpPr>
              <a:spLocks noChangeArrowheads="1"/>
            </p:cNvSpPr>
            <p:nvPr/>
          </p:nvSpPr>
          <p:spPr bwMode="auto">
            <a:xfrm>
              <a:off x="3952875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3" name="Rectangle 1004"/>
            <p:cNvSpPr>
              <a:spLocks noChangeArrowheads="1"/>
            </p:cNvSpPr>
            <p:nvPr/>
          </p:nvSpPr>
          <p:spPr bwMode="auto">
            <a:xfrm>
              <a:off x="3924300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4" name="Rectangle 1006"/>
            <p:cNvSpPr>
              <a:spLocks noChangeArrowheads="1"/>
            </p:cNvSpPr>
            <p:nvPr/>
          </p:nvSpPr>
          <p:spPr bwMode="auto">
            <a:xfrm>
              <a:off x="3924300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5" name="Rectangle 1007"/>
            <p:cNvSpPr>
              <a:spLocks noChangeArrowheads="1"/>
            </p:cNvSpPr>
            <p:nvPr/>
          </p:nvSpPr>
          <p:spPr bwMode="auto">
            <a:xfrm>
              <a:off x="3994150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6" name="Rectangle 1009"/>
            <p:cNvSpPr>
              <a:spLocks noChangeArrowheads="1"/>
            </p:cNvSpPr>
            <p:nvPr/>
          </p:nvSpPr>
          <p:spPr bwMode="auto">
            <a:xfrm>
              <a:off x="3994150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7" name="Rectangle 1011"/>
            <p:cNvSpPr>
              <a:spLocks noChangeArrowheads="1"/>
            </p:cNvSpPr>
            <p:nvPr/>
          </p:nvSpPr>
          <p:spPr bwMode="auto">
            <a:xfrm>
              <a:off x="3670300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8" name="Rectangle 1013"/>
            <p:cNvSpPr>
              <a:spLocks noChangeArrowheads="1"/>
            </p:cNvSpPr>
            <p:nvPr/>
          </p:nvSpPr>
          <p:spPr bwMode="auto">
            <a:xfrm>
              <a:off x="3670300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69" name="Rectangle 1014"/>
            <p:cNvSpPr>
              <a:spLocks noChangeArrowheads="1"/>
            </p:cNvSpPr>
            <p:nvPr/>
          </p:nvSpPr>
          <p:spPr bwMode="auto">
            <a:xfrm>
              <a:off x="4557713" y="3197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0" name="Rectangle 1016"/>
            <p:cNvSpPr>
              <a:spLocks noChangeArrowheads="1"/>
            </p:cNvSpPr>
            <p:nvPr/>
          </p:nvSpPr>
          <p:spPr bwMode="auto">
            <a:xfrm>
              <a:off x="4557713" y="3197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1" name="Rectangle 1017"/>
            <p:cNvSpPr>
              <a:spLocks noChangeArrowheads="1"/>
            </p:cNvSpPr>
            <p:nvPr/>
          </p:nvSpPr>
          <p:spPr bwMode="auto">
            <a:xfrm>
              <a:off x="3276600" y="49180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2" name="Rectangle 1019"/>
            <p:cNvSpPr>
              <a:spLocks noChangeArrowheads="1"/>
            </p:cNvSpPr>
            <p:nvPr/>
          </p:nvSpPr>
          <p:spPr bwMode="auto">
            <a:xfrm>
              <a:off x="3276600" y="49180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3" name="Rectangle 1020"/>
            <p:cNvSpPr>
              <a:spLocks noChangeArrowheads="1"/>
            </p:cNvSpPr>
            <p:nvPr/>
          </p:nvSpPr>
          <p:spPr bwMode="auto">
            <a:xfrm>
              <a:off x="3516313" y="46767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4" name="Rectangle 1022"/>
            <p:cNvSpPr>
              <a:spLocks noChangeArrowheads="1"/>
            </p:cNvSpPr>
            <p:nvPr/>
          </p:nvSpPr>
          <p:spPr bwMode="auto">
            <a:xfrm>
              <a:off x="3516313" y="46767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5" name="Rectangle 1023"/>
            <p:cNvSpPr>
              <a:spLocks noChangeArrowheads="1"/>
            </p:cNvSpPr>
            <p:nvPr/>
          </p:nvSpPr>
          <p:spPr bwMode="auto">
            <a:xfrm>
              <a:off x="3657600" y="49466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6" name="Rectangle 1025"/>
            <p:cNvSpPr>
              <a:spLocks noChangeArrowheads="1"/>
            </p:cNvSpPr>
            <p:nvPr/>
          </p:nvSpPr>
          <p:spPr bwMode="auto">
            <a:xfrm>
              <a:off x="3657600" y="49466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7" name="Rectangle 1026"/>
            <p:cNvSpPr>
              <a:spLocks noChangeArrowheads="1"/>
            </p:cNvSpPr>
            <p:nvPr/>
          </p:nvSpPr>
          <p:spPr bwMode="auto">
            <a:xfrm>
              <a:off x="4121150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8" name="Rectangle 1028"/>
            <p:cNvSpPr>
              <a:spLocks noChangeArrowheads="1"/>
            </p:cNvSpPr>
            <p:nvPr/>
          </p:nvSpPr>
          <p:spPr bwMode="auto">
            <a:xfrm>
              <a:off x="4121150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79" name="Rectangle 1029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0" name="Rectangle 1031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1" name="Rectangle 1032"/>
            <p:cNvSpPr>
              <a:spLocks noChangeArrowheads="1"/>
            </p:cNvSpPr>
            <p:nvPr/>
          </p:nvSpPr>
          <p:spPr bwMode="auto">
            <a:xfrm>
              <a:off x="3643313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2" name="Rectangle 1034"/>
            <p:cNvSpPr>
              <a:spLocks noChangeArrowheads="1"/>
            </p:cNvSpPr>
            <p:nvPr/>
          </p:nvSpPr>
          <p:spPr bwMode="auto">
            <a:xfrm>
              <a:off x="3643313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3" name="Rectangle 1035"/>
            <p:cNvSpPr>
              <a:spLocks noChangeArrowheads="1"/>
            </p:cNvSpPr>
            <p:nvPr/>
          </p:nvSpPr>
          <p:spPr bwMode="auto">
            <a:xfrm>
              <a:off x="3319463" y="46624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4" name="Rectangle 1037"/>
            <p:cNvSpPr>
              <a:spLocks noChangeArrowheads="1"/>
            </p:cNvSpPr>
            <p:nvPr/>
          </p:nvSpPr>
          <p:spPr bwMode="auto">
            <a:xfrm>
              <a:off x="3319463" y="46624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5" name="Rectangle 1038"/>
            <p:cNvSpPr>
              <a:spLocks noChangeArrowheads="1"/>
            </p:cNvSpPr>
            <p:nvPr/>
          </p:nvSpPr>
          <p:spPr bwMode="auto">
            <a:xfrm>
              <a:off x="3768725" y="50895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6" name="Rectangle 1040"/>
            <p:cNvSpPr>
              <a:spLocks noChangeArrowheads="1"/>
            </p:cNvSpPr>
            <p:nvPr/>
          </p:nvSpPr>
          <p:spPr bwMode="auto">
            <a:xfrm>
              <a:off x="3768725" y="50895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7" name="Rectangle 1041"/>
            <p:cNvSpPr>
              <a:spLocks noChangeArrowheads="1"/>
            </p:cNvSpPr>
            <p:nvPr/>
          </p:nvSpPr>
          <p:spPr bwMode="auto">
            <a:xfrm>
              <a:off x="3657600" y="4975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8" name="Rectangle 1043"/>
            <p:cNvSpPr>
              <a:spLocks noChangeArrowheads="1"/>
            </p:cNvSpPr>
            <p:nvPr/>
          </p:nvSpPr>
          <p:spPr bwMode="auto">
            <a:xfrm>
              <a:off x="3657600" y="4975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89" name="Rectangle 1044"/>
            <p:cNvSpPr>
              <a:spLocks noChangeArrowheads="1"/>
            </p:cNvSpPr>
            <p:nvPr/>
          </p:nvSpPr>
          <p:spPr bwMode="auto">
            <a:xfrm>
              <a:off x="39100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0" name="Rectangle 1046"/>
            <p:cNvSpPr>
              <a:spLocks noChangeArrowheads="1"/>
            </p:cNvSpPr>
            <p:nvPr/>
          </p:nvSpPr>
          <p:spPr bwMode="auto">
            <a:xfrm>
              <a:off x="39100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1" name="Rectangle 1047"/>
            <p:cNvSpPr>
              <a:spLocks noChangeArrowheads="1"/>
            </p:cNvSpPr>
            <p:nvPr/>
          </p:nvSpPr>
          <p:spPr bwMode="auto">
            <a:xfrm>
              <a:off x="3600450" y="5075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2" name="Rectangle 1049"/>
            <p:cNvSpPr>
              <a:spLocks noChangeArrowheads="1"/>
            </p:cNvSpPr>
            <p:nvPr/>
          </p:nvSpPr>
          <p:spPr bwMode="auto">
            <a:xfrm>
              <a:off x="3600450" y="5075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3" name="Rectangle 1050"/>
            <p:cNvSpPr>
              <a:spLocks noChangeArrowheads="1"/>
            </p:cNvSpPr>
            <p:nvPr/>
          </p:nvSpPr>
          <p:spPr bwMode="auto">
            <a:xfrm>
              <a:off x="3867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4" name="Rectangle 1052"/>
            <p:cNvSpPr>
              <a:spLocks noChangeArrowheads="1"/>
            </p:cNvSpPr>
            <p:nvPr/>
          </p:nvSpPr>
          <p:spPr bwMode="auto">
            <a:xfrm>
              <a:off x="3867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5" name="Rectangle 1053"/>
            <p:cNvSpPr>
              <a:spLocks noChangeArrowheads="1"/>
            </p:cNvSpPr>
            <p:nvPr/>
          </p:nvSpPr>
          <p:spPr bwMode="auto">
            <a:xfrm>
              <a:off x="3825875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6" name="Rectangle 1055"/>
            <p:cNvSpPr>
              <a:spLocks noChangeArrowheads="1"/>
            </p:cNvSpPr>
            <p:nvPr/>
          </p:nvSpPr>
          <p:spPr bwMode="auto">
            <a:xfrm>
              <a:off x="3825875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7" name="Rectangle 1056"/>
            <p:cNvSpPr>
              <a:spLocks noChangeArrowheads="1"/>
            </p:cNvSpPr>
            <p:nvPr/>
          </p:nvSpPr>
          <p:spPr bwMode="auto">
            <a:xfrm>
              <a:off x="3348038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8" name="Rectangle 1058"/>
            <p:cNvSpPr>
              <a:spLocks noChangeArrowheads="1"/>
            </p:cNvSpPr>
            <p:nvPr/>
          </p:nvSpPr>
          <p:spPr bwMode="auto">
            <a:xfrm>
              <a:off x="3348038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699" name="Rectangle 1062"/>
            <p:cNvSpPr>
              <a:spLocks noChangeArrowheads="1"/>
            </p:cNvSpPr>
            <p:nvPr/>
          </p:nvSpPr>
          <p:spPr bwMode="auto">
            <a:xfrm>
              <a:off x="3684588" y="43640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0" name="Rectangle 1064"/>
            <p:cNvSpPr>
              <a:spLocks noChangeArrowheads="1"/>
            </p:cNvSpPr>
            <p:nvPr/>
          </p:nvSpPr>
          <p:spPr bwMode="auto">
            <a:xfrm>
              <a:off x="3684588" y="43640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1" name="Rectangle 1065"/>
            <p:cNvSpPr>
              <a:spLocks noChangeArrowheads="1"/>
            </p:cNvSpPr>
            <p:nvPr/>
          </p:nvSpPr>
          <p:spPr bwMode="auto">
            <a:xfrm>
              <a:off x="357187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2" name="Rectangle 1067"/>
            <p:cNvSpPr>
              <a:spLocks noChangeArrowheads="1"/>
            </p:cNvSpPr>
            <p:nvPr/>
          </p:nvSpPr>
          <p:spPr bwMode="auto">
            <a:xfrm>
              <a:off x="357187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3" name="Rectangle 1068"/>
            <p:cNvSpPr>
              <a:spLocks noChangeArrowheads="1"/>
            </p:cNvSpPr>
            <p:nvPr/>
          </p:nvSpPr>
          <p:spPr bwMode="auto">
            <a:xfrm>
              <a:off x="3938588" y="40925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4" name="Rectangle 1070"/>
            <p:cNvSpPr>
              <a:spLocks noChangeArrowheads="1"/>
            </p:cNvSpPr>
            <p:nvPr/>
          </p:nvSpPr>
          <p:spPr bwMode="auto">
            <a:xfrm>
              <a:off x="3938588" y="40925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5" name="Rectangle 1071"/>
            <p:cNvSpPr>
              <a:spLocks noChangeArrowheads="1"/>
            </p:cNvSpPr>
            <p:nvPr/>
          </p:nvSpPr>
          <p:spPr bwMode="auto">
            <a:xfrm>
              <a:off x="3136900" y="4818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6" name="Rectangle 1073"/>
            <p:cNvSpPr>
              <a:spLocks noChangeArrowheads="1"/>
            </p:cNvSpPr>
            <p:nvPr/>
          </p:nvSpPr>
          <p:spPr bwMode="auto">
            <a:xfrm>
              <a:off x="3136900" y="4818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7" name="Rectangle 1074"/>
            <p:cNvSpPr>
              <a:spLocks noChangeArrowheads="1"/>
            </p:cNvSpPr>
            <p:nvPr/>
          </p:nvSpPr>
          <p:spPr bwMode="auto">
            <a:xfrm>
              <a:off x="3151188" y="4818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8" name="Rectangle 1076"/>
            <p:cNvSpPr>
              <a:spLocks noChangeArrowheads="1"/>
            </p:cNvSpPr>
            <p:nvPr/>
          </p:nvSpPr>
          <p:spPr bwMode="auto">
            <a:xfrm>
              <a:off x="3151188" y="4818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09" name="Rectangle 1077"/>
            <p:cNvSpPr>
              <a:spLocks noChangeArrowheads="1"/>
            </p:cNvSpPr>
            <p:nvPr/>
          </p:nvSpPr>
          <p:spPr bwMode="auto">
            <a:xfrm>
              <a:off x="4289425" y="32829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0" name="Rectangle 1079"/>
            <p:cNvSpPr>
              <a:spLocks noChangeArrowheads="1"/>
            </p:cNvSpPr>
            <p:nvPr/>
          </p:nvSpPr>
          <p:spPr bwMode="auto">
            <a:xfrm>
              <a:off x="4289425" y="32829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1" name="Rectangle 1080"/>
            <p:cNvSpPr>
              <a:spLocks noChangeArrowheads="1"/>
            </p:cNvSpPr>
            <p:nvPr/>
          </p:nvSpPr>
          <p:spPr bwMode="auto">
            <a:xfrm>
              <a:off x="4529138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2" name="Rectangle 1082"/>
            <p:cNvSpPr>
              <a:spLocks noChangeArrowheads="1"/>
            </p:cNvSpPr>
            <p:nvPr/>
          </p:nvSpPr>
          <p:spPr bwMode="auto">
            <a:xfrm>
              <a:off x="4529138" y="31115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3" name="Rectangle 1083"/>
            <p:cNvSpPr>
              <a:spLocks noChangeArrowheads="1"/>
            </p:cNvSpPr>
            <p:nvPr/>
          </p:nvSpPr>
          <p:spPr bwMode="auto">
            <a:xfrm>
              <a:off x="4656138" y="2870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4" name="Rectangle 1085"/>
            <p:cNvSpPr>
              <a:spLocks noChangeArrowheads="1"/>
            </p:cNvSpPr>
            <p:nvPr/>
          </p:nvSpPr>
          <p:spPr bwMode="auto">
            <a:xfrm>
              <a:off x="4656138" y="2870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5" name="Rectangle 1086"/>
            <p:cNvSpPr>
              <a:spLocks noChangeArrowheads="1"/>
            </p:cNvSpPr>
            <p:nvPr/>
          </p:nvSpPr>
          <p:spPr bwMode="auto">
            <a:xfrm>
              <a:off x="4557713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6" name="Rectangle 1088"/>
            <p:cNvSpPr>
              <a:spLocks noChangeArrowheads="1"/>
            </p:cNvSpPr>
            <p:nvPr/>
          </p:nvSpPr>
          <p:spPr bwMode="auto">
            <a:xfrm>
              <a:off x="4557713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7" name="Rectangle 1089"/>
            <p:cNvSpPr>
              <a:spLocks noChangeArrowheads="1"/>
            </p:cNvSpPr>
            <p:nvPr/>
          </p:nvSpPr>
          <p:spPr bwMode="auto">
            <a:xfrm>
              <a:off x="4795838" y="29416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8" name="Rectangle 1091"/>
            <p:cNvSpPr>
              <a:spLocks noChangeArrowheads="1"/>
            </p:cNvSpPr>
            <p:nvPr/>
          </p:nvSpPr>
          <p:spPr bwMode="auto">
            <a:xfrm>
              <a:off x="4795838" y="29416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19" name="Rectangle 1092"/>
            <p:cNvSpPr>
              <a:spLocks noChangeArrowheads="1"/>
            </p:cNvSpPr>
            <p:nvPr/>
          </p:nvSpPr>
          <p:spPr bwMode="auto">
            <a:xfrm>
              <a:off x="4711700" y="29987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0" name="Rectangle 1094"/>
            <p:cNvSpPr>
              <a:spLocks noChangeArrowheads="1"/>
            </p:cNvSpPr>
            <p:nvPr/>
          </p:nvSpPr>
          <p:spPr bwMode="auto">
            <a:xfrm>
              <a:off x="4711700" y="29987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1" name="Rectangle 1095"/>
            <p:cNvSpPr>
              <a:spLocks noChangeArrowheads="1"/>
            </p:cNvSpPr>
            <p:nvPr/>
          </p:nvSpPr>
          <p:spPr bwMode="auto">
            <a:xfrm>
              <a:off x="4445000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2" name="Rectangle 1097"/>
            <p:cNvSpPr>
              <a:spLocks noChangeArrowheads="1"/>
            </p:cNvSpPr>
            <p:nvPr/>
          </p:nvSpPr>
          <p:spPr bwMode="auto">
            <a:xfrm>
              <a:off x="4445000" y="31686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3" name="Rectangle 1098"/>
            <p:cNvSpPr>
              <a:spLocks noChangeArrowheads="1"/>
            </p:cNvSpPr>
            <p:nvPr/>
          </p:nvSpPr>
          <p:spPr bwMode="auto">
            <a:xfrm>
              <a:off x="5133975" y="27987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4" name="Rectangle 1100"/>
            <p:cNvSpPr>
              <a:spLocks noChangeArrowheads="1"/>
            </p:cNvSpPr>
            <p:nvPr/>
          </p:nvSpPr>
          <p:spPr bwMode="auto">
            <a:xfrm>
              <a:off x="5133975" y="27987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5" name="Rectangle 1101"/>
            <p:cNvSpPr>
              <a:spLocks noChangeArrowheads="1"/>
            </p:cNvSpPr>
            <p:nvPr/>
          </p:nvSpPr>
          <p:spPr bwMode="auto">
            <a:xfrm>
              <a:off x="44164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6" name="Rectangle 1103"/>
            <p:cNvSpPr>
              <a:spLocks noChangeArrowheads="1"/>
            </p:cNvSpPr>
            <p:nvPr/>
          </p:nvSpPr>
          <p:spPr bwMode="auto">
            <a:xfrm>
              <a:off x="44164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7" name="Rectangle 1104"/>
            <p:cNvSpPr>
              <a:spLocks noChangeArrowheads="1"/>
            </p:cNvSpPr>
            <p:nvPr/>
          </p:nvSpPr>
          <p:spPr bwMode="auto">
            <a:xfrm>
              <a:off x="4711700" y="29987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8" name="Rectangle 1106"/>
            <p:cNvSpPr>
              <a:spLocks noChangeArrowheads="1"/>
            </p:cNvSpPr>
            <p:nvPr/>
          </p:nvSpPr>
          <p:spPr bwMode="auto">
            <a:xfrm>
              <a:off x="4711700" y="29987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29" name="Rectangle 1107"/>
            <p:cNvSpPr>
              <a:spLocks noChangeArrowheads="1"/>
            </p:cNvSpPr>
            <p:nvPr/>
          </p:nvSpPr>
          <p:spPr bwMode="auto">
            <a:xfrm>
              <a:off x="5302250" y="2927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0" name="Rectangle 1109"/>
            <p:cNvSpPr>
              <a:spLocks noChangeArrowheads="1"/>
            </p:cNvSpPr>
            <p:nvPr/>
          </p:nvSpPr>
          <p:spPr bwMode="auto">
            <a:xfrm>
              <a:off x="5302250" y="2927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1" name="Rectangle 1110"/>
            <p:cNvSpPr>
              <a:spLocks noChangeArrowheads="1"/>
            </p:cNvSpPr>
            <p:nvPr/>
          </p:nvSpPr>
          <p:spPr bwMode="auto">
            <a:xfrm>
              <a:off x="4740275" y="30972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2" name="Rectangle 1112"/>
            <p:cNvSpPr>
              <a:spLocks noChangeArrowheads="1"/>
            </p:cNvSpPr>
            <p:nvPr/>
          </p:nvSpPr>
          <p:spPr bwMode="auto">
            <a:xfrm>
              <a:off x="4740275" y="30972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3" name="Rectangle 1113"/>
            <p:cNvSpPr>
              <a:spLocks noChangeArrowheads="1"/>
            </p:cNvSpPr>
            <p:nvPr/>
          </p:nvSpPr>
          <p:spPr bwMode="auto">
            <a:xfrm>
              <a:off x="4500563" y="31400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4" name="Rectangle 1115"/>
            <p:cNvSpPr>
              <a:spLocks noChangeArrowheads="1"/>
            </p:cNvSpPr>
            <p:nvPr/>
          </p:nvSpPr>
          <p:spPr bwMode="auto">
            <a:xfrm>
              <a:off x="4500563" y="31400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5" name="Rectangle 1116"/>
            <p:cNvSpPr>
              <a:spLocks noChangeArrowheads="1"/>
            </p:cNvSpPr>
            <p:nvPr/>
          </p:nvSpPr>
          <p:spPr bwMode="auto">
            <a:xfrm>
              <a:off x="3994150" y="38655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6" name="Rectangle 1118"/>
            <p:cNvSpPr>
              <a:spLocks noChangeArrowheads="1"/>
            </p:cNvSpPr>
            <p:nvPr/>
          </p:nvSpPr>
          <p:spPr bwMode="auto">
            <a:xfrm>
              <a:off x="3994150" y="38655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7" name="Rectangle 1119"/>
            <p:cNvSpPr>
              <a:spLocks noChangeArrowheads="1"/>
            </p:cNvSpPr>
            <p:nvPr/>
          </p:nvSpPr>
          <p:spPr bwMode="auto">
            <a:xfrm>
              <a:off x="3502025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8" name="Rectangle 1121"/>
            <p:cNvSpPr>
              <a:spLocks noChangeArrowheads="1"/>
            </p:cNvSpPr>
            <p:nvPr/>
          </p:nvSpPr>
          <p:spPr bwMode="auto">
            <a:xfrm>
              <a:off x="3502025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39" name="Rectangle 1122"/>
            <p:cNvSpPr>
              <a:spLocks noChangeArrowheads="1"/>
            </p:cNvSpPr>
            <p:nvPr/>
          </p:nvSpPr>
          <p:spPr bwMode="auto">
            <a:xfrm>
              <a:off x="4908550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0" name="Rectangle 1124"/>
            <p:cNvSpPr>
              <a:spLocks noChangeArrowheads="1"/>
            </p:cNvSpPr>
            <p:nvPr/>
          </p:nvSpPr>
          <p:spPr bwMode="auto">
            <a:xfrm>
              <a:off x="4908550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1" name="Rectangle 1125"/>
            <p:cNvSpPr>
              <a:spLocks noChangeArrowheads="1"/>
            </p:cNvSpPr>
            <p:nvPr/>
          </p:nvSpPr>
          <p:spPr bwMode="auto">
            <a:xfrm>
              <a:off x="3151188" y="48466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2" name="Rectangle 1127"/>
            <p:cNvSpPr>
              <a:spLocks noChangeArrowheads="1"/>
            </p:cNvSpPr>
            <p:nvPr/>
          </p:nvSpPr>
          <p:spPr bwMode="auto">
            <a:xfrm>
              <a:off x="3151188" y="48466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3" name="Rectangle 1128"/>
            <p:cNvSpPr>
              <a:spLocks noChangeArrowheads="1"/>
            </p:cNvSpPr>
            <p:nvPr/>
          </p:nvSpPr>
          <p:spPr bwMode="auto">
            <a:xfrm>
              <a:off x="2954338" y="50895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4" name="Rectangle 1130"/>
            <p:cNvSpPr>
              <a:spLocks noChangeArrowheads="1"/>
            </p:cNvSpPr>
            <p:nvPr/>
          </p:nvSpPr>
          <p:spPr bwMode="auto">
            <a:xfrm>
              <a:off x="2954338" y="50895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5" name="Rectangle 1131"/>
            <p:cNvSpPr>
              <a:spLocks noChangeArrowheads="1"/>
            </p:cNvSpPr>
            <p:nvPr/>
          </p:nvSpPr>
          <p:spPr bwMode="auto">
            <a:xfrm>
              <a:off x="3544888" y="50323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6" name="Rectangle 1133"/>
            <p:cNvSpPr>
              <a:spLocks noChangeArrowheads="1"/>
            </p:cNvSpPr>
            <p:nvPr/>
          </p:nvSpPr>
          <p:spPr bwMode="auto">
            <a:xfrm>
              <a:off x="3544888" y="50323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7" name="Rectangle 1134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8" name="Rectangle 1136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49" name="Rectangle 1137"/>
            <p:cNvSpPr>
              <a:spLocks noChangeArrowheads="1"/>
            </p:cNvSpPr>
            <p:nvPr/>
          </p:nvSpPr>
          <p:spPr bwMode="auto">
            <a:xfrm>
              <a:off x="3221038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0" name="Rectangle 1139"/>
            <p:cNvSpPr>
              <a:spLocks noChangeArrowheads="1"/>
            </p:cNvSpPr>
            <p:nvPr/>
          </p:nvSpPr>
          <p:spPr bwMode="auto">
            <a:xfrm>
              <a:off x="3221038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1" name="Rectangle 1140"/>
            <p:cNvSpPr>
              <a:spLocks noChangeArrowheads="1"/>
            </p:cNvSpPr>
            <p:nvPr/>
          </p:nvSpPr>
          <p:spPr bwMode="auto">
            <a:xfrm>
              <a:off x="3614738" y="44196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2" name="Rectangle 1142"/>
            <p:cNvSpPr>
              <a:spLocks noChangeArrowheads="1"/>
            </p:cNvSpPr>
            <p:nvPr/>
          </p:nvSpPr>
          <p:spPr bwMode="auto">
            <a:xfrm>
              <a:off x="3614738" y="44196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3" name="Rectangle 1143"/>
            <p:cNvSpPr>
              <a:spLocks noChangeArrowheads="1"/>
            </p:cNvSpPr>
            <p:nvPr/>
          </p:nvSpPr>
          <p:spPr bwMode="auto">
            <a:xfrm>
              <a:off x="4387850" y="4818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4" name="Rectangle 1145"/>
            <p:cNvSpPr>
              <a:spLocks noChangeArrowheads="1"/>
            </p:cNvSpPr>
            <p:nvPr/>
          </p:nvSpPr>
          <p:spPr bwMode="auto">
            <a:xfrm>
              <a:off x="4387850" y="48180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5" name="Rectangle 1146"/>
            <p:cNvSpPr>
              <a:spLocks noChangeArrowheads="1"/>
            </p:cNvSpPr>
            <p:nvPr/>
          </p:nvSpPr>
          <p:spPr bwMode="auto">
            <a:xfrm>
              <a:off x="4529138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6" name="Rectangle 1148"/>
            <p:cNvSpPr>
              <a:spLocks noChangeArrowheads="1"/>
            </p:cNvSpPr>
            <p:nvPr/>
          </p:nvSpPr>
          <p:spPr bwMode="auto">
            <a:xfrm>
              <a:off x="4529138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7" name="Rectangle 1149"/>
            <p:cNvSpPr>
              <a:spLocks noChangeArrowheads="1"/>
            </p:cNvSpPr>
            <p:nvPr/>
          </p:nvSpPr>
          <p:spPr bwMode="auto">
            <a:xfrm>
              <a:off x="4078288" y="38655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8" name="Rectangle 1151"/>
            <p:cNvSpPr>
              <a:spLocks noChangeArrowheads="1"/>
            </p:cNvSpPr>
            <p:nvPr/>
          </p:nvSpPr>
          <p:spPr bwMode="auto">
            <a:xfrm>
              <a:off x="4078288" y="38655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59" name="Rectangle 1152"/>
            <p:cNvSpPr>
              <a:spLocks noChangeArrowheads="1"/>
            </p:cNvSpPr>
            <p:nvPr/>
          </p:nvSpPr>
          <p:spPr bwMode="auto">
            <a:xfrm>
              <a:off x="3629025" y="4960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0" name="Rectangle 1154"/>
            <p:cNvSpPr>
              <a:spLocks noChangeArrowheads="1"/>
            </p:cNvSpPr>
            <p:nvPr/>
          </p:nvSpPr>
          <p:spPr bwMode="auto">
            <a:xfrm>
              <a:off x="3629025" y="4960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1" name="Rectangle 1155"/>
            <p:cNvSpPr>
              <a:spLocks noChangeArrowheads="1"/>
            </p:cNvSpPr>
            <p:nvPr/>
          </p:nvSpPr>
          <p:spPr bwMode="auto">
            <a:xfrm>
              <a:off x="4051300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2" name="Rectangle 1157"/>
            <p:cNvSpPr>
              <a:spLocks noChangeArrowheads="1"/>
            </p:cNvSpPr>
            <p:nvPr/>
          </p:nvSpPr>
          <p:spPr bwMode="auto">
            <a:xfrm>
              <a:off x="4051300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3" name="Rectangle 1158"/>
            <p:cNvSpPr>
              <a:spLocks noChangeArrowheads="1"/>
            </p:cNvSpPr>
            <p:nvPr/>
          </p:nvSpPr>
          <p:spPr bwMode="auto">
            <a:xfrm>
              <a:off x="3657600" y="4960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4" name="Rectangle 1160"/>
            <p:cNvSpPr>
              <a:spLocks noChangeArrowheads="1"/>
            </p:cNvSpPr>
            <p:nvPr/>
          </p:nvSpPr>
          <p:spPr bwMode="auto">
            <a:xfrm>
              <a:off x="3657600" y="49609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5" name="Rectangle 1161"/>
            <p:cNvSpPr>
              <a:spLocks noChangeArrowheads="1"/>
            </p:cNvSpPr>
            <p:nvPr/>
          </p:nvSpPr>
          <p:spPr bwMode="auto">
            <a:xfrm>
              <a:off x="3910013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6" name="Rectangle 1163"/>
            <p:cNvSpPr>
              <a:spLocks noChangeArrowheads="1"/>
            </p:cNvSpPr>
            <p:nvPr/>
          </p:nvSpPr>
          <p:spPr bwMode="auto">
            <a:xfrm>
              <a:off x="3910013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7" name="Rectangle 1164"/>
            <p:cNvSpPr>
              <a:spLocks noChangeArrowheads="1"/>
            </p:cNvSpPr>
            <p:nvPr/>
          </p:nvSpPr>
          <p:spPr bwMode="auto">
            <a:xfrm>
              <a:off x="4683125" y="3011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8" name="Rectangle 1166"/>
            <p:cNvSpPr>
              <a:spLocks noChangeArrowheads="1"/>
            </p:cNvSpPr>
            <p:nvPr/>
          </p:nvSpPr>
          <p:spPr bwMode="auto">
            <a:xfrm>
              <a:off x="4683125" y="3011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69" name="Rectangle 1167"/>
            <p:cNvSpPr>
              <a:spLocks noChangeArrowheads="1"/>
            </p:cNvSpPr>
            <p:nvPr/>
          </p:nvSpPr>
          <p:spPr bwMode="auto">
            <a:xfrm>
              <a:off x="4922838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0" name="Rectangle 1169"/>
            <p:cNvSpPr>
              <a:spLocks noChangeArrowheads="1"/>
            </p:cNvSpPr>
            <p:nvPr/>
          </p:nvSpPr>
          <p:spPr bwMode="auto">
            <a:xfrm>
              <a:off x="4922838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1" name="Rectangle 1170"/>
            <p:cNvSpPr>
              <a:spLocks noChangeArrowheads="1"/>
            </p:cNvSpPr>
            <p:nvPr/>
          </p:nvSpPr>
          <p:spPr bwMode="auto">
            <a:xfrm>
              <a:off x="4078288" y="3779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2" name="Rectangle 1172"/>
            <p:cNvSpPr>
              <a:spLocks noChangeArrowheads="1"/>
            </p:cNvSpPr>
            <p:nvPr/>
          </p:nvSpPr>
          <p:spPr bwMode="auto">
            <a:xfrm>
              <a:off x="4078288" y="3779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3" name="Rectangle 1173"/>
            <p:cNvSpPr>
              <a:spLocks noChangeArrowheads="1"/>
            </p:cNvSpPr>
            <p:nvPr/>
          </p:nvSpPr>
          <p:spPr bwMode="auto">
            <a:xfrm>
              <a:off x="4135438" y="38369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4" name="Rectangle 1175"/>
            <p:cNvSpPr>
              <a:spLocks noChangeArrowheads="1"/>
            </p:cNvSpPr>
            <p:nvPr/>
          </p:nvSpPr>
          <p:spPr bwMode="auto">
            <a:xfrm>
              <a:off x="4135438" y="38369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5" name="Rectangle 1176"/>
            <p:cNvSpPr>
              <a:spLocks noChangeArrowheads="1"/>
            </p:cNvSpPr>
            <p:nvPr/>
          </p:nvSpPr>
          <p:spPr bwMode="auto">
            <a:xfrm>
              <a:off x="4387850" y="36671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6" name="Rectangle 1178"/>
            <p:cNvSpPr>
              <a:spLocks noChangeArrowheads="1"/>
            </p:cNvSpPr>
            <p:nvPr/>
          </p:nvSpPr>
          <p:spPr bwMode="auto">
            <a:xfrm>
              <a:off x="4387850" y="36671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7" name="Rectangle 1179"/>
            <p:cNvSpPr>
              <a:spLocks noChangeArrowheads="1"/>
            </p:cNvSpPr>
            <p:nvPr/>
          </p:nvSpPr>
          <p:spPr bwMode="auto">
            <a:xfrm>
              <a:off x="3979863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8" name="Rectangle 1181"/>
            <p:cNvSpPr>
              <a:spLocks noChangeArrowheads="1"/>
            </p:cNvSpPr>
            <p:nvPr/>
          </p:nvSpPr>
          <p:spPr bwMode="auto">
            <a:xfrm>
              <a:off x="3979863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79" name="Rectangle 1182"/>
            <p:cNvSpPr>
              <a:spLocks noChangeArrowheads="1"/>
            </p:cNvSpPr>
            <p:nvPr/>
          </p:nvSpPr>
          <p:spPr bwMode="auto">
            <a:xfrm>
              <a:off x="4233863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0" name="Rectangle 1184"/>
            <p:cNvSpPr>
              <a:spLocks noChangeArrowheads="1"/>
            </p:cNvSpPr>
            <p:nvPr/>
          </p:nvSpPr>
          <p:spPr bwMode="auto">
            <a:xfrm>
              <a:off x="4233863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1" name="Rectangle 1185"/>
            <p:cNvSpPr>
              <a:spLocks noChangeArrowheads="1"/>
            </p:cNvSpPr>
            <p:nvPr/>
          </p:nvSpPr>
          <p:spPr bwMode="auto">
            <a:xfrm>
              <a:off x="3994150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2" name="Rectangle 1187"/>
            <p:cNvSpPr>
              <a:spLocks noChangeArrowheads="1"/>
            </p:cNvSpPr>
            <p:nvPr/>
          </p:nvSpPr>
          <p:spPr bwMode="auto">
            <a:xfrm>
              <a:off x="3994150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3" name="Rectangle 1188"/>
            <p:cNvSpPr>
              <a:spLocks noChangeArrowheads="1"/>
            </p:cNvSpPr>
            <p:nvPr/>
          </p:nvSpPr>
          <p:spPr bwMode="auto">
            <a:xfrm>
              <a:off x="4176713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4" name="Rectangle 1190"/>
            <p:cNvSpPr>
              <a:spLocks noChangeArrowheads="1"/>
            </p:cNvSpPr>
            <p:nvPr/>
          </p:nvSpPr>
          <p:spPr bwMode="auto">
            <a:xfrm>
              <a:off x="4176713" y="39370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5" name="Rectangle 1191"/>
            <p:cNvSpPr>
              <a:spLocks noChangeArrowheads="1"/>
            </p:cNvSpPr>
            <p:nvPr/>
          </p:nvSpPr>
          <p:spPr bwMode="auto">
            <a:xfrm>
              <a:off x="4318000" y="39655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6" name="Rectangle 1193"/>
            <p:cNvSpPr>
              <a:spLocks noChangeArrowheads="1"/>
            </p:cNvSpPr>
            <p:nvPr/>
          </p:nvSpPr>
          <p:spPr bwMode="auto">
            <a:xfrm>
              <a:off x="4318000" y="39655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7" name="Rectangle 1194"/>
            <p:cNvSpPr>
              <a:spLocks noChangeArrowheads="1"/>
            </p:cNvSpPr>
            <p:nvPr/>
          </p:nvSpPr>
          <p:spPr bwMode="auto">
            <a:xfrm>
              <a:off x="4486275" y="32543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8" name="Rectangle 1196"/>
            <p:cNvSpPr>
              <a:spLocks noChangeArrowheads="1"/>
            </p:cNvSpPr>
            <p:nvPr/>
          </p:nvSpPr>
          <p:spPr bwMode="auto">
            <a:xfrm>
              <a:off x="4486275" y="32543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89" name="Rectangle 1197"/>
            <p:cNvSpPr>
              <a:spLocks noChangeArrowheads="1"/>
            </p:cNvSpPr>
            <p:nvPr/>
          </p:nvSpPr>
          <p:spPr bwMode="auto">
            <a:xfrm>
              <a:off x="4557713" y="3197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0" name="Rectangle 1199"/>
            <p:cNvSpPr>
              <a:spLocks noChangeArrowheads="1"/>
            </p:cNvSpPr>
            <p:nvPr/>
          </p:nvSpPr>
          <p:spPr bwMode="auto">
            <a:xfrm>
              <a:off x="4557713" y="31972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1" name="Rectangle 1200"/>
            <p:cNvSpPr>
              <a:spLocks noChangeArrowheads="1"/>
            </p:cNvSpPr>
            <p:nvPr/>
          </p:nvSpPr>
          <p:spPr bwMode="auto">
            <a:xfrm>
              <a:off x="3881438" y="48752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2" name="Rectangle 1202"/>
            <p:cNvSpPr>
              <a:spLocks noChangeArrowheads="1"/>
            </p:cNvSpPr>
            <p:nvPr/>
          </p:nvSpPr>
          <p:spPr bwMode="auto">
            <a:xfrm>
              <a:off x="3881438" y="48752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3" name="Rectangle 1203"/>
            <p:cNvSpPr>
              <a:spLocks noChangeArrowheads="1"/>
            </p:cNvSpPr>
            <p:nvPr/>
          </p:nvSpPr>
          <p:spPr bwMode="auto">
            <a:xfrm>
              <a:off x="4598988" y="33528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4" name="Rectangle 1205"/>
            <p:cNvSpPr>
              <a:spLocks noChangeArrowheads="1"/>
            </p:cNvSpPr>
            <p:nvPr/>
          </p:nvSpPr>
          <p:spPr bwMode="auto">
            <a:xfrm>
              <a:off x="4598988" y="33528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5" name="Rectangle 1206"/>
            <p:cNvSpPr>
              <a:spLocks noChangeArrowheads="1"/>
            </p:cNvSpPr>
            <p:nvPr/>
          </p:nvSpPr>
          <p:spPr bwMode="auto">
            <a:xfrm>
              <a:off x="3854450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6" name="Rectangle 1208"/>
            <p:cNvSpPr>
              <a:spLocks noChangeArrowheads="1"/>
            </p:cNvSpPr>
            <p:nvPr/>
          </p:nvSpPr>
          <p:spPr bwMode="auto">
            <a:xfrm>
              <a:off x="3854450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7" name="Rectangle 1209"/>
            <p:cNvSpPr>
              <a:spLocks noChangeArrowheads="1"/>
            </p:cNvSpPr>
            <p:nvPr/>
          </p:nvSpPr>
          <p:spPr bwMode="auto">
            <a:xfrm>
              <a:off x="5091113" y="31543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8" name="Rectangle 1212"/>
            <p:cNvSpPr>
              <a:spLocks noChangeArrowheads="1"/>
            </p:cNvSpPr>
            <p:nvPr/>
          </p:nvSpPr>
          <p:spPr bwMode="auto">
            <a:xfrm>
              <a:off x="5091113" y="31543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799" name="Rectangle 1213"/>
            <p:cNvSpPr>
              <a:spLocks noChangeArrowheads="1"/>
            </p:cNvSpPr>
            <p:nvPr/>
          </p:nvSpPr>
          <p:spPr bwMode="auto">
            <a:xfrm>
              <a:off x="4951413" y="30829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0" name="Rectangle 1215"/>
            <p:cNvSpPr>
              <a:spLocks noChangeArrowheads="1"/>
            </p:cNvSpPr>
            <p:nvPr/>
          </p:nvSpPr>
          <p:spPr bwMode="auto">
            <a:xfrm>
              <a:off x="4951413" y="30829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1" name="Rectangle 1216"/>
            <p:cNvSpPr>
              <a:spLocks noChangeArrowheads="1"/>
            </p:cNvSpPr>
            <p:nvPr/>
          </p:nvSpPr>
          <p:spPr bwMode="auto">
            <a:xfrm>
              <a:off x="4824413" y="33258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2" name="Rectangle 1218"/>
            <p:cNvSpPr>
              <a:spLocks noChangeArrowheads="1"/>
            </p:cNvSpPr>
            <p:nvPr/>
          </p:nvSpPr>
          <p:spPr bwMode="auto">
            <a:xfrm>
              <a:off x="4824413" y="33258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3" name="Rectangle 1219"/>
            <p:cNvSpPr>
              <a:spLocks noChangeArrowheads="1"/>
            </p:cNvSpPr>
            <p:nvPr/>
          </p:nvSpPr>
          <p:spPr bwMode="auto">
            <a:xfrm>
              <a:off x="3713163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4" name="Rectangle 1221"/>
            <p:cNvSpPr>
              <a:spLocks noChangeArrowheads="1"/>
            </p:cNvSpPr>
            <p:nvPr/>
          </p:nvSpPr>
          <p:spPr bwMode="auto">
            <a:xfrm>
              <a:off x="3713163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5" name="Rectangle 1222"/>
            <p:cNvSpPr>
              <a:spLocks noChangeArrowheads="1"/>
            </p:cNvSpPr>
            <p:nvPr/>
          </p:nvSpPr>
          <p:spPr bwMode="auto">
            <a:xfrm>
              <a:off x="3670300" y="42068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6" name="Rectangle 1224"/>
            <p:cNvSpPr>
              <a:spLocks noChangeArrowheads="1"/>
            </p:cNvSpPr>
            <p:nvPr/>
          </p:nvSpPr>
          <p:spPr bwMode="auto">
            <a:xfrm>
              <a:off x="3670300" y="42068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7" name="Rectangle 1225"/>
            <p:cNvSpPr>
              <a:spLocks noChangeArrowheads="1"/>
            </p:cNvSpPr>
            <p:nvPr/>
          </p:nvSpPr>
          <p:spPr bwMode="auto">
            <a:xfrm>
              <a:off x="4149725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8" name="Rectangle 1227"/>
            <p:cNvSpPr>
              <a:spLocks noChangeArrowheads="1"/>
            </p:cNvSpPr>
            <p:nvPr/>
          </p:nvSpPr>
          <p:spPr bwMode="auto">
            <a:xfrm>
              <a:off x="4149725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09" name="Rectangle 1228"/>
            <p:cNvSpPr>
              <a:spLocks noChangeArrowheads="1"/>
            </p:cNvSpPr>
            <p:nvPr/>
          </p:nvSpPr>
          <p:spPr bwMode="auto">
            <a:xfrm>
              <a:off x="3952875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0" name="Rectangle 1230"/>
            <p:cNvSpPr>
              <a:spLocks noChangeArrowheads="1"/>
            </p:cNvSpPr>
            <p:nvPr/>
          </p:nvSpPr>
          <p:spPr bwMode="auto">
            <a:xfrm>
              <a:off x="3952875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1" name="Rectangle 1231"/>
            <p:cNvSpPr>
              <a:spLocks noChangeArrowheads="1"/>
            </p:cNvSpPr>
            <p:nvPr/>
          </p:nvSpPr>
          <p:spPr bwMode="auto">
            <a:xfrm>
              <a:off x="4022725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2" name="Rectangle 1233"/>
            <p:cNvSpPr>
              <a:spLocks noChangeArrowheads="1"/>
            </p:cNvSpPr>
            <p:nvPr/>
          </p:nvSpPr>
          <p:spPr bwMode="auto">
            <a:xfrm>
              <a:off x="4022725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3" name="Rectangle 1234"/>
            <p:cNvSpPr>
              <a:spLocks noChangeArrowheads="1"/>
            </p:cNvSpPr>
            <p:nvPr/>
          </p:nvSpPr>
          <p:spPr bwMode="auto">
            <a:xfrm>
              <a:off x="3924300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4" name="Rectangle 1236"/>
            <p:cNvSpPr>
              <a:spLocks noChangeArrowheads="1"/>
            </p:cNvSpPr>
            <p:nvPr/>
          </p:nvSpPr>
          <p:spPr bwMode="auto">
            <a:xfrm>
              <a:off x="3924300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5" name="Rectangle 1237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6" name="Rectangle 1239"/>
            <p:cNvSpPr>
              <a:spLocks noChangeArrowheads="1"/>
            </p:cNvSpPr>
            <p:nvPr/>
          </p:nvSpPr>
          <p:spPr bwMode="auto">
            <a:xfrm>
              <a:off x="4219575" y="37226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7" name="Rectangle 1240"/>
            <p:cNvSpPr>
              <a:spLocks noChangeArrowheads="1"/>
            </p:cNvSpPr>
            <p:nvPr/>
          </p:nvSpPr>
          <p:spPr bwMode="auto">
            <a:xfrm>
              <a:off x="3881438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8" name="Rectangle 1242"/>
            <p:cNvSpPr>
              <a:spLocks noChangeArrowheads="1"/>
            </p:cNvSpPr>
            <p:nvPr/>
          </p:nvSpPr>
          <p:spPr bwMode="auto">
            <a:xfrm>
              <a:off x="3881438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19" name="Rectangle 1243"/>
            <p:cNvSpPr>
              <a:spLocks noChangeArrowheads="1"/>
            </p:cNvSpPr>
            <p:nvPr/>
          </p:nvSpPr>
          <p:spPr bwMode="auto">
            <a:xfrm>
              <a:off x="3994150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0" name="Rectangle 1245"/>
            <p:cNvSpPr>
              <a:spLocks noChangeArrowheads="1"/>
            </p:cNvSpPr>
            <p:nvPr/>
          </p:nvSpPr>
          <p:spPr bwMode="auto">
            <a:xfrm>
              <a:off x="3994150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1" name="Rectangle 1246"/>
            <p:cNvSpPr>
              <a:spLocks noChangeArrowheads="1"/>
            </p:cNvSpPr>
            <p:nvPr/>
          </p:nvSpPr>
          <p:spPr bwMode="auto">
            <a:xfrm>
              <a:off x="3586163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2" name="Rectangle 1248"/>
            <p:cNvSpPr>
              <a:spLocks noChangeArrowheads="1"/>
            </p:cNvSpPr>
            <p:nvPr/>
          </p:nvSpPr>
          <p:spPr bwMode="auto">
            <a:xfrm>
              <a:off x="3586163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3" name="Rectangle 1249"/>
            <p:cNvSpPr>
              <a:spLocks noChangeArrowheads="1"/>
            </p:cNvSpPr>
            <p:nvPr/>
          </p:nvSpPr>
          <p:spPr bwMode="auto">
            <a:xfrm>
              <a:off x="4387850" y="35242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4" name="Rectangle 1251"/>
            <p:cNvSpPr>
              <a:spLocks noChangeArrowheads="1"/>
            </p:cNvSpPr>
            <p:nvPr/>
          </p:nvSpPr>
          <p:spPr bwMode="auto">
            <a:xfrm>
              <a:off x="4387850" y="35242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5" name="Rectangle 1252"/>
            <p:cNvSpPr>
              <a:spLocks noChangeArrowheads="1"/>
            </p:cNvSpPr>
            <p:nvPr/>
          </p:nvSpPr>
          <p:spPr bwMode="auto">
            <a:xfrm>
              <a:off x="3952875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6" name="Rectangle 1254"/>
            <p:cNvSpPr>
              <a:spLocks noChangeArrowheads="1"/>
            </p:cNvSpPr>
            <p:nvPr/>
          </p:nvSpPr>
          <p:spPr bwMode="auto">
            <a:xfrm>
              <a:off x="3952875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7" name="Rectangle 1255"/>
            <p:cNvSpPr>
              <a:spLocks noChangeArrowheads="1"/>
            </p:cNvSpPr>
            <p:nvPr/>
          </p:nvSpPr>
          <p:spPr bwMode="auto">
            <a:xfrm>
              <a:off x="4191000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8" name="Rectangle 1257"/>
            <p:cNvSpPr>
              <a:spLocks noChangeArrowheads="1"/>
            </p:cNvSpPr>
            <p:nvPr/>
          </p:nvSpPr>
          <p:spPr bwMode="auto">
            <a:xfrm>
              <a:off x="4191000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29" name="Rectangle 1258"/>
            <p:cNvSpPr>
              <a:spLocks noChangeArrowheads="1"/>
            </p:cNvSpPr>
            <p:nvPr/>
          </p:nvSpPr>
          <p:spPr bwMode="auto">
            <a:xfrm>
              <a:off x="4459288" y="34385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0" name="Rectangle 1260"/>
            <p:cNvSpPr>
              <a:spLocks noChangeArrowheads="1"/>
            </p:cNvSpPr>
            <p:nvPr/>
          </p:nvSpPr>
          <p:spPr bwMode="auto">
            <a:xfrm>
              <a:off x="4459288" y="34385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1" name="Rectangle 1261"/>
            <p:cNvSpPr>
              <a:spLocks noChangeArrowheads="1"/>
            </p:cNvSpPr>
            <p:nvPr/>
          </p:nvSpPr>
          <p:spPr bwMode="auto">
            <a:xfrm>
              <a:off x="3009900" y="5046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2" name="Rectangle 1263"/>
            <p:cNvSpPr>
              <a:spLocks noChangeArrowheads="1"/>
            </p:cNvSpPr>
            <p:nvPr/>
          </p:nvSpPr>
          <p:spPr bwMode="auto">
            <a:xfrm>
              <a:off x="3009900" y="5046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3" name="Rectangle 1264"/>
            <p:cNvSpPr>
              <a:spLocks noChangeArrowheads="1"/>
            </p:cNvSpPr>
            <p:nvPr/>
          </p:nvSpPr>
          <p:spPr bwMode="auto">
            <a:xfrm>
              <a:off x="4668838" y="30972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4" name="Rectangle 1266"/>
            <p:cNvSpPr>
              <a:spLocks noChangeArrowheads="1"/>
            </p:cNvSpPr>
            <p:nvPr/>
          </p:nvSpPr>
          <p:spPr bwMode="auto">
            <a:xfrm>
              <a:off x="4668838" y="30972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5" name="Rectangle 1267"/>
            <p:cNvSpPr>
              <a:spLocks noChangeArrowheads="1"/>
            </p:cNvSpPr>
            <p:nvPr/>
          </p:nvSpPr>
          <p:spPr bwMode="auto">
            <a:xfrm>
              <a:off x="4445000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6" name="Rectangle 1269"/>
            <p:cNvSpPr>
              <a:spLocks noChangeArrowheads="1"/>
            </p:cNvSpPr>
            <p:nvPr/>
          </p:nvSpPr>
          <p:spPr bwMode="auto">
            <a:xfrm>
              <a:off x="4445000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7" name="Rectangle 1270"/>
            <p:cNvSpPr>
              <a:spLocks noChangeArrowheads="1"/>
            </p:cNvSpPr>
            <p:nvPr/>
          </p:nvSpPr>
          <p:spPr bwMode="auto">
            <a:xfrm>
              <a:off x="3713163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8" name="Rectangle 1272"/>
            <p:cNvSpPr>
              <a:spLocks noChangeArrowheads="1"/>
            </p:cNvSpPr>
            <p:nvPr/>
          </p:nvSpPr>
          <p:spPr bwMode="auto">
            <a:xfrm>
              <a:off x="3713163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39" name="Rectangle 1273"/>
            <p:cNvSpPr>
              <a:spLocks noChangeArrowheads="1"/>
            </p:cNvSpPr>
            <p:nvPr/>
          </p:nvSpPr>
          <p:spPr bwMode="auto">
            <a:xfrm>
              <a:off x="406400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0" name="Rectangle 1275"/>
            <p:cNvSpPr>
              <a:spLocks noChangeArrowheads="1"/>
            </p:cNvSpPr>
            <p:nvPr/>
          </p:nvSpPr>
          <p:spPr bwMode="auto">
            <a:xfrm>
              <a:off x="406400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1" name="Rectangle 1276"/>
            <p:cNvSpPr>
              <a:spLocks noChangeArrowheads="1"/>
            </p:cNvSpPr>
            <p:nvPr/>
          </p:nvSpPr>
          <p:spPr bwMode="auto">
            <a:xfrm>
              <a:off x="4121150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2" name="Rectangle 1278"/>
            <p:cNvSpPr>
              <a:spLocks noChangeArrowheads="1"/>
            </p:cNvSpPr>
            <p:nvPr/>
          </p:nvSpPr>
          <p:spPr bwMode="auto">
            <a:xfrm>
              <a:off x="4121150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3" name="Rectangle 1279"/>
            <p:cNvSpPr>
              <a:spLocks noChangeArrowheads="1"/>
            </p:cNvSpPr>
            <p:nvPr/>
          </p:nvSpPr>
          <p:spPr bwMode="auto">
            <a:xfrm>
              <a:off x="4037013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4" name="Rectangle 1281"/>
            <p:cNvSpPr>
              <a:spLocks noChangeArrowheads="1"/>
            </p:cNvSpPr>
            <p:nvPr/>
          </p:nvSpPr>
          <p:spPr bwMode="auto">
            <a:xfrm>
              <a:off x="4037013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5" name="Rectangle 1282"/>
            <p:cNvSpPr>
              <a:spLocks noChangeArrowheads="1"/>
            </p:cNvSpPr>
            <p:nvPr/>
          </p:nvSpPr>
          <p:spPr bwMode="auto">
            <a:xfrm>
              <a:off x="4064000" y="39655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6" name="Rectangle 1284"/>
            <p:cNvSpPr>
              <a:spLocks noChangeArrowheads="1"/>
            </p:cNvSpPr>
            <p:nvPr/>
          </p:nvSpPr>
          <p:spPr bwMode="auto">
            <a:xfrm>
              <a:off x="4064000" y="39655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7" name="Rectangle 1285"/>
            <p:cNvSpPr>
              <a:spLocks noChangeArrowheads="1"/>
            </p:cNvSpPr>
            <p:nvPr/>
          </p:nvSpPr>
          <p:spPr bwMode="auto">
            <a:xfrm>
              <a:off x="40227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8" name="Rectangle 1287"/>
            <p:cNvSpPr>
              <a:spLocks noChangeArrowheads="1"/>
            </p:cNvSpPr>
            <p:nvPr/>
          </p:nvSpPr>
          <p:spPr bwMode="auto">
            <a:xfrm>
              <a:off x="40227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49" name="Rectangle 1288"/>
            <p:cNvSpPr>
              <a:spLocks noChangeArrowheads="1"/>
            </p:cNvSpPr>
            <p:nvPr/>
          </p:nvSpPr>
          <p:spPr bwMode="auto">
            <a:xfrm>
              <a:off x="4064000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0" name="Rectangle 1290"/>
            <p:cNvSpPr>
              <a:spLocks noChangeArrowheads="1"/>
            </p:cNvSpPr>
            <p:nvPr/>
          </p:nvSpPr>
          <p:spPr bwMode="auto">
            <a:xfrm>
              <a:off x="4064000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1" name="Rectangle 1291"/>
            <p:cNvSpPr>
              <a:spLocks noChangeArrowheads="1"/>
            </p:cNvSpPr>
            <p:nvPr/>
          </p:nvSpPr>
          <p:spPr bwMode="auto">
            <a:xfrm>
              <a:off x="400843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2" name="Rectangle 1293"/>
            <p:cNvSpPr>
              <a:spLocks noChangeArrowheads="1"/>
            </p:cNvSpPr>
            <p:nvPr/>
          </p:nvSpPr>
          <p:spPr bwMode="auto">
            <a:xfrm>
              <a:off x="400843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3" name="Rectangle 1294"/>
            <p:cNvSpPr>
              <a:spLocks noChangeArrowheads="1"/>
            </p:cNvSpPr>
            <p:nvPr/>
          </p:nvSpPr>
          <p:spPr bwMode="auto">
            <a:xfrm>
              <a:off x="4092575" y="39655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4" name="Rectangle 1296"/>
            <p:cNvSpPr>
              <a:spLocks noChangeArrowheads="1"/>
            </p:cNvSpPr>
            <p:nvPr/>
          </p:nvSpPr>
          <p:spPr bwMode="auto">
            <a:xfrm>
              <a:off x="4092575" y="39655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5" name="Rectangle 1297"/>
            <p:cNvSpPr>
              <a:spLocks noChangeArrowheads="1"/>
            </p:cNvSpPr>
            <p:nvPr/>
          </p:nvSpPr>
          <p:spPr bwMode="auto">
            <a:xfrm>
              <a:off x="4106863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6" name="Rectangle 1299"/>
            <p:cNvSpPr>
              <a:spLocks noChangeArrowheads="1"/>
            </p:cNvSpPr>
            <p:nvPr/>
          </p:nvSpPr>
          <p:spPr bwMode="auto">
            <a:xfrm>
              <a:off x="4106863" y="38798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7" name="Rectangle 1300"/>
            <p:cNvSpPr>
              <a:spLocks noChangeArrowheads="1"/>
            </p:cNvSpPr>
            <p:nvPr/>
          </p:nvSpPr>
          <p:spPr bwMode="auto">
            <a:xfrm>
              <a:off x="3965575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8" name="Rectangle 1302"/>
            <p:cNvSpPr>
              <a:spLocks noChangeArrowheads="1"/>
            </p:cNvSpPr>
            <p:nvPr/>
          </p:nvSpPr>
          <p:spPr bwMode="auto">
            <a:xfrm>
              <a:off x="3965575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59" name="Rectangle 1303"/>
            <p:cNvSpPr>
              <a:spLocks noChangeArrowheads="1"/>
            </p:cNvSpPr>
            <p:nvPr/>
          </p:nvSpPr>
          <p:spPr bwMode="auto">
            <a:xfrm>
              <a:off x="3979863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0" name="Rectangle 1305"/>
            <p:cNvSpPr>
              <a:spLocks noChangeArrowheads="1"/>
            </p:cNvSpPr>
            <p:nvPr/>
          </p:nvSpPr>
          <p:spPr bwMode="auto">
            <a:xfrm>
              <a:off x="3979863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1" name="Rectangle 1306"/>
            <p:cNvSpPr>
              <a:spLocks noChangeArrowheads="1"/>
            </p:cNvSpPr>
            <p:nvPr/>
          </p:nvSpPr>
          <p:spPr bwMode="auto">
            <a:xfrm>
              <a:off x="40227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2" name="Rectangle 1308"/>
            <p:cNvSpPr>
              <a:spLocks noChangeArrowheads="1"/>
            </p:cNvSpPr>
            <p:nvPr/>
          </p:nvSpPr>
          <p:spPr bwMode="auto">
            <a:xfrm>
              <a:off x="4022725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3" name="Rectangle 1309"/>
            <p:cNvSpPr>
              <a:spLocks noChangeArrowheads="1"/>
            </p:cNvSpPr>
            <p:nvPr/>
          </p:nvSpPr>
          <p:spPr bwMode="auto">
            <a:xfrm>
              <a:off x="3994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4" name="Rectangle 1311"/>
            <p:cNvSpPr>
              <a:spLocks noChangeArrowheads="1"/>
            </p:cNvSpPr>
            <p:nvPr/>
          </p:nvSpPr>
          <p:spPr bwMode="auto">
            <a:xfrm>
              <a:off x="3994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5" name="Rectangle 1312"/>
            <p:cNvSpPr>
              <a:spLocks noChangeArrowheads="1"/>
            </p:cNvSpPr>
            <p:nvPr/>
          </p:nvSpPr>
          <p:spPr bwMode="auto">
            <a:xfrm>
              <a:off x="3994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6" name="Rectangle 1314"/>
            <p:cNvSpPr>
              <a:spLocks noChangeArrowheads="1"/>
            </p:cNvSpPr>
            <p:nvPr/>
          </p:nvSpPr>
          <p:spPr bwMode="auto">
            <a:xfrm>
              <a:off x="3994150" y="39512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7" name="Rectangle 1315"/>
            <p:cNvSpPr>
              <a:spLocks noChangeArrowheads="1"/>
            </p:cNvSpPr>
            <p:nvPr/>
          </p:nvSpPr>
          <p:spPr bwMode="auto">
            <a:xfrm>
              <a:off x="3910013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8" name="Rectangle 1317"/>
            <p:cNvSpPr>
              <a:spLocks noChangeArrowheads="1"/>
            </p:cNvSpPr>
            <p:nvPr/>
          </p:nvSpPr>
          <p:spPr bwMode="auto">
            <a:xfrm>
              <a:off x="3910013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69" name="Rectangle 1318"/>
            <p:cNvSpPr>
              <a:spLocks noChangeArrowheads="1"/>
            </p:cNvSpPr>
            <p:nvPr/>
          </p:nvSpPr>
          <p:spPr bwMode="auto">
            <a:xfrm>
              <a:off x="3867150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0" name="Rectangle 1320"/>
            <p:cNvSpPr>
              <a:spLocks noChangeArrowheads="1"/>
            </p:cNvSpPr>
            <p:nvPr/>
          </p:nvSpPr>
          <p:spPr bwMode="auto">
            <a:xfrm>
              <a:off x="3867150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1" name="Rectangle 1321"/>
            <p:cNvSpPr>
              <a:spLocks noChangeArrowheads="1"/>
            </p:cNvSpPr>
            <p:nvPr/>
          </p:nvSpPr>
          <p:spPr bwMode="auto">
            <a:xfrm>
              <a:off x="3924300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2" name="Rectangle 1323"/>
            <p:cNvSpPr>
              <a:spLocks noChangeArrowheads="1"/>
            </p:cNvSpPr>
            <p:nvPr/>
          </p:nvSpPr>
          <p:spPr bwMode="auto">
            <a:xfrm>
              <a:off x="3924300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3" name="Rectangle 1324"/>
            <p:cNvSpPr>
              <a:spLocks noChangeArrowheads="1"/>
            </p:cNvSpPr>
            <p:nvPr/>
          </p:nvSpPr>
          <p:spPr bwMode="auto">
            <a:xfrm>
              <a:off x="3783013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4" name="Rectangle 1326"/>
            <p:cNvSpPr>
              <a:spLocks noChangeArrowheads="1"/>
            </p:cNvSpPr>
            <p:nvPr/>
          </p:nvSpPr>
          <p:spPr bwMode="auto">
            <a:xfrm>
              <a:off x="3783013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5" name="Rectangle 1327"/>
            <p:cNvSpPr>
              <a:spLocks noChangeArrowheads="1"/>
            </p:cNvSpPr>
            <p:nvPr/>
          </p:nvSpPr>
          <p:spPr bwMode="auto">
            <a:xfrm>
              <a:off x="3811588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6" name="Rectangle 1329"/>
            <p:cNvSpPr>
              <a:spLocks noChangeArrowheads="1"/>
            </p:cNvSpPr>
            <p:nvPr/>
          </p:nvSpPr>
          <p:spPr bwMode="auto">
            <a:xfrm>
              <a:off x="3811588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7" name="Rectangle 1330"/>
            <p:cNvSpPr>
              <a:spLocks noChangeArrowheads="1"/>
            </p:cNvSpPr>
            <p:nvPr/>
          </p:nvSpPr>
          <p:spPr bwMode="auto">
            <a:xfrm>
              <a:off x="3881438" y="40227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8" name="Rectangle 1332"/>
            <p:cNvSpPr>
              <a:spLocks noChangeArrowheads="1"/>
            </p:cNvSpPr>
            <p:nvPr/>
          </p:nvSpPr>
          <p:spPr bwMode="auto">
            <a:xfrm>
              <a:off x="3881438" y="40227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79" name="Rectangle 1333"/>
            <p:cNvSpPr>
              <a:spLocks noChangeArrowheads="1"/>
            </p:cNvSpPr>
            <p:nvPr/>
          </p:nvSpPr>
          <p:spPr bwMode="auto">
            <a:xfrm>
              <a:off x="3881438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0" name="Rectangle 1335"/>
            <p:cNvSpPr>
              <a:spLocks noChangeArrowheads="1"/>
            </p:cNvSpPr>
            <p:nvPr/>
          </p:nvSpPr>
          <p:spPr bwMode="auto">
            <a:xfrm>
              <a:off x="3881438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1" name="Rectangle 1336"/>
            <p:cNvSpPr>
              <a:spLocks noChangeArrowheads="1"/>
            </p:cNvSpPr>
            <p:nvPr/>
          </p:nvSpPr>
          <p:spPr bwMode="auto">
            <a:xfrm>
              <a:off x="3867150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2" name="Rectangle 1338"/>
            <p:cNvSpPr>
              <a:spLocks noChangeArrowheads="1"/>
            </p:cNvSpPr>
            <p:nvPr/>
          </p:nvSpPr>
          <p:spPr bwMode="auto">
            <a:xfrm>
              <a:off x="3867150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3" name="Rectangle 1339"/>
            <p:cNvSpPr>
              <a:spLocks noChangeArrowheads="1"/>
            </p:cNvSpPr>
            <p:nvPr/>
          </p:nvSpPr>
          <p:spPr bwMode="auto">
            <a:xfrm>
              <a:off x="3825875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4" name="Rectangle 1341"/>
            <p:cNvSpPr>
              <a:spLocks noChangeArrowheads="1"/>
            </p:cNvSpPr>
            <p:nvPr/>
          </p:nvSpPr>
          <p:spPr bwMode="auto">
            <a:xfrm>
              <a:off x="3825875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5" name="Rectangle 1342"/>
            <p:cNvSpPr>
              <a:spLocks noChangeArrowheads="1"/>
            </p:cNvSpPr>
            <p:nvPr/>
          </p:nvSpPr>
          <p:spPr bwMode="auto">
            <a:xfrm>
              <a:off x="3797300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6" name="Rectangle 1344"/>
            <p:cNvSpPr>
              <a:spLocks noChangeArrowheads="1"/>
            </p:cNvSpPr>
            <p:nvPr/>
          </p:nvSpPr>
          <p:spPr bwMode="auto">
            <a:xfrm>
              <a:off x="3797300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7" name="Rectangle 1345"/>
            <p:cNvSpPr>
              <a:spLocks noChangeArrowheads="1"/>
            </p:cNvSpPr>
            <p:nvPr/>
          </p:nvSpPr>
          <p:spPr bwMode="auto">
            <a:xfrm>
              <a:off x="3756025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8" name="Rectangle 1347"/>
            <p:cNvSpPr>
              <a:spLocks noChangeArrowheads="1"/>
            </p:cNvSpPr>
            <p:nvPr/>
          </p:nvSpPr>
          <p:spPr bwMode="auto">
            <a:xfrm>
              <a:off x="3756025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89" name="Rectangle 1348"/>
            <p:cNvSpPr>
              <a:spLocks noChangeArrowheads="1"/>
            </p:cNvSpPr>
            <p:nvPr/>
          </p:nvSpPr>
          <p:spPr bwMode="auto">
            <a:xfrm>
              <a:off x="3924300" y="40227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0" name="Rectangle 1350"/>
            <p:cNvSpPr>
              <a:spLocks noChangeArrowheads="1"/>
            </p:cNvSpPr>
            <p:nvPr/>
          </p:nvSpPr>
          <p:spPr bwMode="auto">
            <a:xfrm>
              <a:off x="3924300" y="40227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1" name="Rectangle 1351"/>
            <p:cNvSpPr>
              <a:spLocks noChangeArrowheads="1"/>
            </p:cNvSpPr>
            <p:nvPr/>
          </p:nvSpPr>
          <p:spPr bwMode="auto">
            <a:xfrm>
              <a:off x="4106863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2" name="Rectangle 1353"/>
            <p:cNvSpPr>
              <a:spLocks noChangeArrowheads="1"/>
            </p:cNvSpPr>
            <p:nvPr/>
          </p:nvSpPr>
          <p:spPr bwMode="auto">
            <a:xfrm>
              <a:off x="4106863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3" name="Rectangle 1354"/>
            <p:cNvSpPr>
              <a:spLocks noChangeArrowheads="1"/>
            </p:cNvSpPr>
            <p:nvPr/>
          </p:nvSpPr>
          <p:spPr bwMode="auto">
            <a:xfrm>
              <a:off x="4037013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4" name="Rectangle 1356"/>
            <p:cNvSpPr>
              <a:spLocks noChangeArrowheads="1"/>
            </p:cNvSpPr>
            <p:nvPr/>
          </p:nvSpPr>
          <p:spPr bwMode="auto">
            <a:xfrm>
              <a:off x="4037013" y="39227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5" name="Rectangle 1357"/>
            <p:cNvSpPr>
              <a:spLocks noChangeArrowheads="1"/>
            </p:cNvSpPr>
            <p:nvPr/>
          </p:nvSpPr>
          <p:spPr bwMode="auto">
            <a:xfrm>
              <a:off x="4149725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6" name="Rectangle 1359"/>
            <p:cNvSpPr>
              <a:spLocks noChangeArrowheads="1"/>
            </p:cNvSpPr>
            <p:nvPr/>
          </p:nvSpPr>
          <p:spPr bwMode="auto">
            <a:xfrm>
              <a:off x="4149725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7" name="Rectangle 1360"/>
            <p:cNvSpPr>
              <a:spLocks noChangeArrowheads="1"/>
            </p:cNvSpPr>
            <p:nvPr/>
          </p:nvSpPr>
          <p:spPr bwMode="auto">
            <a:xfrm>
              <a:off x="4106863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8" name="Rectangle 1362"/>
            <p:cNvSpPr>
              <a:spLocks noChangeArrowheads="1"/>
            </p:cNvSpPr>
            <p:nvPr/>
          </p:nvSpPr>
          <p:spPr bwMode="auto">
            <a:xfrm>
              <a:off x="4106863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899" name="Rectangle 1363"/>
            <p:cNvSpPr>
              <a:spLocks noChangeArrowheads="1"/>
            </p:cNvSpPr>
            <p:nvPr/>
          </p:nvSpPr>
          <p:spPr bwMode="auto">
            <a:xfrm>
              <a:off x="3938588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0" name="Rectangle 1365"/>
            <p:cNvSpPr>
              <a:spLocks noChangeArrowheads="1"/>
            </p:cNvSpPr>
            <p:nvPr/>
          </p:nvSpPr>
          <p:spPr bwMode="auto">
            <a:xfrm>
              <a:off x="3938588" y="40370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1" name="Rectangle 1366"/>
            <p:cNvSpPr>
              <a:spLocks noChangeArrowheads="1"/>
            </p:cNvSpPr>
            <p:nvPr/>
          </p:nvSpPr>
          <p:spPr bwMode="auto">
            <a:xfrm>
              <a:off x="3895725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2" name="Rectangle 1368"/>
            <p:cNvSpPr>
              <a:spLocks noChangeArrowheads="1"/>
            </p:cNvSpPr>
            <p:nvPr/>
          </p:nvSpPr>
          <p:spPr bwMode="auto">
            <a:xfrm>
              <a:off x="3895725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3" name="Rectangle 1369"/>
            <p:cNvSpPr>
              <a:spLocks noChangeArrowheads="1"/>
            </p:cNvSpPr>
            <p:nvPr/>
          </p:nvSpPr>
          <p:spPr bwMode="auto">
            <a:xfrm>
              <a:off x="3994150" y="39941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4" name="Rectangle 1371"/>
            <p:cNvSpPr>
              <a:spLocks noChangeArrowheads="1"/>
            </p:cNvSpPr>
            <p:nvPr/>
          </p:nvSpPr>
          <p:spPr bwMode="auto">
            <a:xfrm>
              <a:off x="3994150" y="39941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5" name="Rectangle 1372"/>
            <p:cNvSpPr>
              <a:spLocks noChangeArrowheads="1"/>
            </p:cNvSpPr>
            <p:nvPr/>
          </p:nvSpPr>
          <p:spPr bwMode="auto">
            <a:xfrm>
              <a:off x="4149725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6" name="Rectangle 1374"/>
            <p:cNvSpPr>
              <a:spLocks noChangeArrowheads="1"/>
            </p:cNvSpPr>
            <p:nvPr/>
          </p:nvSpPr>
          <p:spPr bwMode="auto">
            <a:xfrm>
              <a:off x="4149725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7" name="Rectangle 1375"/>
            <p:cNvSpPr>
              <a:spLocks noChangeArrowheads="1"/>
            </p:cNvSpPr>
            <p:nvPr/>
          </p:nvSpPr>
          <p:spPr bwMode="auto">
            <a:xfrm>
              <a:off x="3797300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8" name="Rectangle 1377"/>
            <p:cNvSpPr>
              <a:spLocks noChangeArrowheads="1"/>
            </p:cNvSpPr>
            <p:nvPr/>
          </p:nvSpPr>
          <p:spPr bwMode="auto">
            <a:xfrm>
              <a:off x="3797300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09" name="Rectangle 1378"/>
            <p:cNvSpPr>
              <a:spLocks noChangeArrowheads="1"/>
            </p:cNvSpPr>
            <p:nvPr/>
          </p:nvSpPr>
          <p:spPr bwMode="auto">
            <a:xfrm>
              <a:off x="3768725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0" name="Rectangle 1380"/>
            <p:cNvSpPr>
              <a:spLocks noChangeArrowheads="1"/>
            </p:cNvSpPr>
            <p:nvPr/>
          </p:nvSpPr>
          <p:spPr bwMode="auto">
            <a:xfrm>
              <a:off x="3768725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1" name="Rectangle 1381"/>
            <p:cNvSpPr>
              <a:spLocks noChangeArrowheads="1"/>
            </p:cNvSpPr>
            <p:nvPr/>
          </p:nvSpPr>
          <p:spPr bwMode="auto">
            <a:xfrm>
              <a:off x="3797300" y="40227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2" name="Rectangle 1383"/>
            <p:cNvSpPr>
              <a:spLocks noChangeArrowheads="1"/>
            </p:cNvSpPr>
            <p:nvPr/>
          </p:nvSpPr>
          <p:spPr bwMode="auto">
            <a:xfrm>
              <a:off x="3797300" y="40227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3" name="Rectangle 1384"/>
            <p:cNvSpPr>
              <a:spLocks noChangeArrowheads="1"/>
            </p:cNvSpPr>
            <p:nvPr/>
          </p:nvSpPr>
          <p:spPr bwMode="auto">
            <a:xfrm>
              <a:off x="3571875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4" name="Rectangle 1386"/>
            <p:cNvSpPr>
              <a:spLocks noChangeArrowheads="1"/>
            </p:cNvSpPr>
            <p:nvPr/>
          </p:nvSpPr>
          <p:spPr bwMode="auto">
            <a:xfrm>
              <a:off x="3571875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5" name="Rectangle 1387"/>
            <p:cNvSpPr>
              <a:spLocks noChangeArrowheads="1"/>
            </p:cNvSpPr>
            <p:nvPr/>
          </p:nvSpPr>
          <p:spPr bwMode="auto">
            <a:xfrm>
              <a:off x="3487738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6" name="Rectangle 1389"/>
            <p:cNvSpPr>
              <a:spLocks noChangeArrowheads="1"/>
            </p:cNvSpPr>
            <p:nvPr/>
          </p:nvSpPr>
          <p:spPr bwMode="auto">
            <a:xfrm>
              <a:off x="3487738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7" name="Rectangle 1390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8" name="Rectangle 1392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19" name="Rectangle 1393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0" name="Rectangle 1395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1" name="Rectangle 1396"/>
            <p:cNvSpPr>
              <a:spLocks noChangeArrowheads="1"/>
            </p:cNvSpPr>
            <p:nvPr/>
          </p:nvSpPr>
          <p:spPr bwMode="auto">
            <a:xfrm>
              <a:off x="3290888" y="44767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2" name="Rectangle 1398"/>
            <p:cNvSpPr>
              <a:spLocks noChangeArrowheads="1"/>
            </p:cNvSpPr>
            <p:nvPr/>
          </p:nvSpPr>
          <p:spPr bwMode="auto">
            <a:xfrm>
              <a:off x="3290888" y="44767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3" name="Rectangle 1399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4" name="Rectangle 1401"/>
            <p:cNvSpPr>
              <a:spLocks noChangeArrowheads="1"/>
            </p:cNvSpPr>
            <p:nvPr/>
          </p:nvSpPr>
          <p:spPr bwMode="auto">
            <a:xfrm>
              <a:off x="330517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5" name="Rectangle 1402"/>
            <p:cNvSpPr>
              <a:spLocks noChangeArrowheads="1"/>
            </p:cNvSpPr>
            <p:nvPr/>
          </p:nvSpPr>
          <p:spPr bwMode="auto">
            <a:xfrm>
              <a:off x="337502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6" name="Rectangle 1404"/>
            <p:cNvSpPr>
              <a:spLocks noChangeArrowheads="1"/>
            </p:cNvSpPr>
            <p:nvPr/>
          </p:nvSpPr>
          <p:spPr bwMode="auto">
            <a:xfrm>
              <a:off x="3375025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7" name="Rectangle 1405"/>
            <p:cNvSpPr>
              <a:spLocks noChangeArrowheads="1"/>
            </p:cNvSpPr>
            <p:nvPr/>
          </p:nvSpPr>
          <p:spPr bwMode="auto">
            <a:xfrm>
              <a:off x="3571875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8" name="Rectangle 1407"/>
            <p:cNvSpPr>
              <a:spLocks noChangeArrowheads="1"/>
            </p:cNvSpPr>
            <p:nvPr/>
          </p:nvSpPr>
          <p:spPr bwMode="auto">
            <a:xfrm>
              <a:off x="3571875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29" name="Rectangle 1408"/>
            <p:cNvSpPr>
              <a:spLocks noChangeArrowheads="1"/>
            </p:cNvSpPr>
            <p:nvPr/>
          </p:nvSpPr>
          <p:spPr bwMode="auto">
            <a:xfrm>
              <a:off x="3586163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0" name="Rectangle 1410"/>
            <p:cNvSpPr>
              <a:spLocks noChangeArrowheads="1"/>
            </p:cNvSpPr>
            <p:nvPr/>
          </p:nvSpPr>
          <p:spPr bwMode="auto">
            <a:xfrm>
              <a:off x="3586163" y="41783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1" name="Rectangle 1411"/>
            <p:cNvSpPr>
              <a:spLocks noChangeArrowheads="1"/>
            </p:cNvSpPr>
            <p:nvPr/>
          </p:nvSpPr>
          <p:spPr bwMode="auto">
            <a:xfrm>
              <a:off x="3163888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2" name="Rectangle 1414"/>
            <p:cNvSpPr>
              <a:spLocks noChangeArrowheads="1"/>
            </p:cNvSpPr>
            <p:nvPr/>
          </p:nvSpPr>
          <p:spPr bwMode="auto">
            <a:xfrm>
              <a:off x="3163888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3" name="Rectangle 1415"/>
            <p:cNvSpPr>
              <a:spLocks noChangeArrowheads="1"/>
            </p:cNvSpPr>
            <p:nvPr/>
          </p:nvSpPr>
          <p:spPr bwMode="auto">
            <a:xfrm>
              <a:off x="3178176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4" name="Rectangle 1417"/>
            <p:cNvSpPr>
              <a:spLocks noChangeArrowheads="1"/>
            </p:cNvSpPr>
            <p:nvPr/>
          </p:nvSpPr>
          <p:spPr bwMode="auto">
            <a:xfrm>
              <a:off x="3178176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5" name="Rectangle 1418"/>
            <p:cNvSpPr>
              <a:spLocks noChangeArrowheads="1"/>
            </p:cNvSpPr>
            <p:nvPr/>
          </p:nvSpPr>
          <p:spPr bwMode="auto">
            <a:xfrm>
              <a:off x="3122613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6" name="Rectangle 1420"/>
            <p:cNvSpPr>
              <a:spLocks noChangeArrowheads="1"/>
            </p:cNvSpPr>
            <p:nvPr/>
          </p:nvSpPr>
          <p:spPr bwMode="auto">
            <a:xfrm>
              <a:off x="3122613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7" name="Rectangle 1421"/>
            <p:cNvSpPr>
              <a:spLocks noChangeArrowheads="1"/>
            </p:cNvSpPr>
            <p:nvPr/>
          </p:nvSpPr>
          <p:spPr bwMode="auto">
            <a:xfrm>
              <a:off x="3108326" y="47609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8" name="Rectangle 1423"/>
            <p:cNvSpPr>
              <a:spLocks noChangeArrowheads="1"/>
            </p:cNvSpPr>
            <p:nvPr/>
          </p:nvSpPr>
          <p:spPr bwMode="auto">
            <a:xfrm>
              <a:off x="3108326" y="47609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39" name="Rectangle 1424"/>
            <p:cNvSpPr>
              <a:spLocks noChangeArrowheads="1"/>
            </p:cNvSpPr>
            <p:nvPr/>
          </p:nvSpPr>
          <p:spPr bwMode="auto">
            <a:xfrm>
              <a:off x="3052763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0" name="Rectangle 1426"/>
            <p:cNvSpPr>
              <a:spLocks noChangeArrowheads="1"/>
            </p:cNvSpPr>
            <p:nvPr/>
          </p:nvSpPr>
          <p:spPr bwMode="auto">
            <a:xfrm>
              <a:off x="3052763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1" name="Rectangle 1427"/>
            <p:cNvSpPr>
              <a:spLocks noChangeArrowheads="1"/>
            </p:cNvSpPr>
            <p:nvPr/>
          </p:nvSpPr>
          <p:spPr bwMode="auto">
            <a:xfrm>
              <a:off x="3079751" y="48323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2" name="Rectangle 1429"/>
            <p:cNvSpPr>
              <a:spLocks noChangeArrowheads="1"/>
            </p:cNvSpPr>
            <p:nvPr/>
          </p:nvSpPr>
          <p:spPr bwMode="auto">
            <a:xfrm>
              <a:off x="3079751" y="48323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3" name="Rectangle 1430"/>
            <p:cNvSpPr>
              <a:spLocks noChangeArrowheads="1"/>
            </p:cNvSpPr>
            <p:nvPr/>
          </p:nvSpPr>
          <p:spPr bwMode="auto">
            <a:xfrm>
              <a:off x="3079751" y="48466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4" name="Rectangle 1432"/>
            <p:cNvSpPr>
              <a:spLocks noChangeArrowheads="1"/>
            </p:cNvSpPr>
            <p:nvPr/>
          </p:nvSpPr>
          <p:spPr bwMode="auto">
            <a:xfrm>
              <a:off x="3079751" y="48466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5" name="Rectangle 1433"/>
            <p:cNvSpPr>
              <a:spLocks noChangeArrowheads="1"/>
            </p:cNvSpPr>
            <p:nvPr/>
          </p:nvSpPr>
          <p:spPr bwMode="auto">
            <a:xfrm>
              <a:off x="3403601" y="46624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6" name="Rectangle 1435"/>
            <p:cNvSpPr>
              <a:spLocks noChangeArrowheads="1"/>
            </p:cNvSpPr>
            <p:nvPr/>
          </p:nvSpPr>
          <p:spPr bwMode="auto">
            <a:xfrm>
              <a:off x="3403601" y="46624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7" name="Rectangle 1436"/>
            <p:cNvSpPr>
              <a:spLocks noChangeArrowheads="1"/>
            </p:cNvSpPr>
            <p:nvPr/>
          </p:nvSpPr>
          <p:spPr bwMode="auto">
            <a:xfrm>
              <a:off x="2855913" y="54165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8" name="Rectangle 1438"/>
            <p:cNvSpPr>
              <a:spLocks noChangeArrowheads="1"/>
            </p:cNvSpPr>
            <p:nvPr/>
          </p:nvSpPr>
          <p:spPr bwMode="auto">
            <a:xfrm>
              <a:off x="2855913" y="54165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49" name="Rectangle 1439"/>
            <p:cNvSpPr>
              <a:spLocks noChangeArrowheads="1"/>
            </p:cNvSpPr>
            <p:nvPr/>
          </p:nvSpPr>
          <p:spPr bwMode="auto">
            <a:xfrm>
              <a:off x="3657601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0" name="Rectangle 1441"/>
            <p:cNvSpPr>
              <a:spLocks noChangeArrowheads="1"/>
            </p:cNvSpPr>
            <p:nvPr/>
          </p:nvSpPr>
          <p:spPr bwMode="auto">
            <a:xfrm>
              <a:off x="3657601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1" name="Rectangle 1442"/>
            <p:cNvSpPr>
              <a:spLocks noChangeArrowheads="1"/>
            </p:cNvSpPr>
            <p:nvPr/>
          </p:nvSpPr>
          <p:spPr bwMode="auto">
            <a:xfrm>
              <a:off x="2882901" y="5614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2" name="Rectangle 1444"/>
            <p:cNvSpPr>
              <a:spLocks noChangeArrowheads="1"/>
            </p:cNvSpPr>
            <p:nvPr/>
          </p:nvSpPr>
          <p:spPr bwMode="auto">
            <a:xfrm>
              <a:off x="2882901" y="5614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3" name="Rectangle 1445"/>
            <p:cNvSpPr>
              <a:spLocks noChangeArrowheads="1"/>
            </p:cNvSpPr>
            <p:nvPr/>
          </p:nvSpPr>
          <p:spPr bwMode="auto">
            <a:xfrm>
              <a:off x="4402138" y="34956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4" name="Rectangle 1447"/>
            <p:cNvSpPr>
              <a:spLocks noChangeArrowheads="1"/>
            </p:cNvSpPr>
            <p:nvPr/>
          </p:nvSpPr>
          <p:spPr bwMode="auto">
            <a:xfrm>
              <a:off x="4402138" y="34956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5" name="Rectangle 1448"/>
            <p:cNvSpPr>
              <a:spLocks noChangeArrowheads="1"/>
            </p:cNvSpPr>
            <p:nvPr/>
          </p:nvSpPr>
          <p:spPr bwMode="auto">
            <a:xfrm>
              <a:off x="3713163" y="42640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6" name="Rectangle 1450"/>
            <p:cNvSpPr>
              <a:spLocks noChangeArrowheads="1"/>
            </p:cNvSpPr>
            <p:nvPr/>
          </p:nvSpPr>
          <p:spPr bwMode="auto">
            <a:xfrm>
              <a:off x="3713163" y="42640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7" name="Rectangle 1451"/>
            <p:cNvSpPr>
              <a:spLocks noChangeArrowheads="1"/>
            </p:cNvSpPr>
            <p:nvPr/>
          </p:nvSpPr>
          <p:spPr bwMode="auto">
            <a:xfrm>
              <a:off x="3854451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8" name="Rectangle 1453"/>
            <p:cNvSpPr>
              <a:spLocks noChangeArrowheads="1"/>
            </p:cNvSpPr>
            <p:nvPr/>
          </p:nvSpPr>
          <p:spPr bwMode="auto">
            <a:xfrm>
              <a:off x="3854451" y="40782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59" name="Rectangle 1457"/>
            <p:cNvSpPr>
              <a:spLocks noChangeArrowheads="1"/>
            </p:cNvSpPr>
            <p:nvPr/>
          </p:nvSpPr>
          <p:spPr bwMode="auto">
            <a:xfrm>
              <a:off x="3713163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0" name="Rectangle 1459"/>
            <p:cNvSpPr>
              <a:spLocks noChangeArrowheads="1"/>
            </p:cNvSpPr>
            <p:nvPr/>
          </p:nvSpPr>
          <p:spPr bwMode="auto">
            <a:xfrm>
              <a:off x="3713163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1" name="Rectangle 1460"/>
            <p:cNvSpPr>
              <a:spLocks noChangeArrowheads="1"/>
            </p:cNvSpPr>
            <p:nvPr/>
          </p:nvSpPr>
          <p:spPr bwMode="auto">
            <a:xfrm>
              <a:off x="4022726" y="37941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2" name="Rectangle 1462"/>
            <p:cNvSpPr>
              <a:spLocks noChangeArrowheads="1"/>
            </p:cNvSpPr>
            <p:nvPr/>
          </p:nvSpPr>
          <p:spPr bwMode="auto">
            <a:xfrm>
              <a:off x="4022726" y="37941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3" name="Rectangle 1463"/>
            <p:cNvSpPr>
              <a:spLocks noChangeArrowheads="1"/>
            </p:cNvSpPr>
            <p:nvPr/>
          </p:nvSpPr>
          <p:spPr bwMode="auto">
            <a:xfrm>
              <a:off x="3854451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4" name="Rectangle 1465"/>
            <p:cNvSpPr>
              <a:spLocks noChangeArrowheads="1"/>
            </p:cNvSpPr>
            <p:nvPr/>
          </p:nvSpPr>
          <p:spPr bwMode="auto">
            <a:xfrm>
              <a:off x="3854451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5" name="Rectangle 1466"/>
            <p:cNvSpPr>
              <a:spLocks noChangeArrowheads="1"/>
            </p:cNvSpPr>
            <p:nvPr/>
          </p:nvSpPr>
          <p:spPr bwMode="auto">
            <a:xfrm>
              <a:off x="4656138" y="3268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6" name="Rectangle 1468"/>
            <p:cNvSpPr>
              <a:spLocks noChangeArrowheads="1"/>
            </p:cNvSpPr>
            <p:nvPr/>
          </p:nvSpPr>
          <p:spPr bwMode="auto">
            <a:xfrm>
              <a:off x="4656138" y="3268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7" name="Rectangle 1469"/>
            <p:cNvSpPr>
              <a:spLocks noChangeArrowheads="1"/>
            </p:cNvSpPr>
            <p:nvPr/>
          </p:nvSpPr>
          <p:spPr bwMode="auto">
            <a:xfrm>
              <a:off x="4459288" y="35099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8" name="Rectangle 1471"/>
            <p:cNvSpPr>
              <a:spLocks noChangeArrowheads="1"/>
            </p:cNvSpPr>
            <p:nvPr/>
          </p:nvSpPr>
          <p:spPr bwMode="auto">
            <a:xfrm>
              <a:off x="4459288" y="35099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69" name="Rectangle 1472"/>
            <p:cNvSpPr>
              <a:spLocks noChangeArrowheads="1"/>
            </p:cNvSpPr>
            <p:nvPr/>
          </p:nvSpPr>
          <p:spPr bwMode="auto">
            <a:xfrm>
              <a:off x="36433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0" name="Rectangle 1474"/>
            <p:cNvSpPr>
              <a:spLocks noChangeArrowheads="1"/>
            </p:cNvSpPr>
            <p:nvPr/>
          </p:nvSpPr>
          <p:spPr bwMode="auto">
            <a:xfrm>
              <a:off x="36433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1" name="Rectangle 1475"/>
            <p:cNvSpPr>
              <a:spLocks noChangeArrowheads="1"/>
            </p:cNvSpPr>
            <p:nvPr/>
          </p:nvSpPr>
          <p:spPr bwMode="auto">
            <a:xfrm>
              <a:off x="4500563" y="34242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2" name="Rectangle 1477"/>
            <p:cNvSpPr>
              <a:spLocks noChangeArrowheads="1"/>
            </p:cNvSpPr>
            <p:nvPr/>
          </p:nvSpPr>
          <p:spPr bwMode="auto">
            <a:xfrm>
              <a:off x="4500563" y="34242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3" name="Rectangle 1478"/>
            <p:cNvSpPr>
              <a:spLocks noChangeArrowheads="1"/>
            </p:cNvSpPr>
            <p:nvPr/>
          </p:nvSpPr>
          <p:spPr bwMode="auto">
            <a:xfrm>
              <a:off x="4529138" y="33956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4" name="Rectangle 1480"/>
            <p:cNvSpPr>
              <a:spLocks noChangeArrowheads="1"/>
            </p:cNvSpPr>
            <p:nvPr/>
          </p:nvSpPr>
          <p:spPr bwMode="auto">
            <a:xfrm>
              <a:off x="4529138" y="33956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5" name="Rectangle 1481"/>
            <p:cNvSpPr>
              <a:spLocks noChangeArrowheads="1"/>
            </p:cNvSpPr>
            <p:nvPr/>
          </p:nvSpPr>
          <p:spPr bwMode="auto">
            <a:xfrm>
              <a:off x="4529138" y="33956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6" name="Rectangle 1483"/>
            <p:cNvSpPr>
              <a:spLocks noChangeArrowheads="1"/>
            </p:cNvSpPr>
            <p:nvPr/>
          </p:nvSpPr>
          <p:spPr bwMode="auto">
            <a:xfrm>
              <a:off x="4529138" y="33956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7" name="Rectangle 1484"/>
            <p:cNvSpPr>
              <a:spLocks noChangeArrowheads="1"/>
            </p:cNvSpPr>
            <p:nvPr/>
          </p:nvSpPr>
          <p:spPr bwMode="auto">
            <a:xfrm>
              <a:off x="4500563" y="34242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8" name="Rectangle 1486"/>
            <p:cNvSpPr>
              <a:spLocks noChangeArrowheads="1"/>
            </p:cNvSpPr>
            <p:nvPr/>
          </p:nvSpPr>
          <p:spPr bwMode="auto">
            <a:xfrm>
              <a:off x="4500563" y="34242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79" name="Rectangle 1487"/>
            <p:cNvSpPr>
              <a:spLocks noChangeArrowheads="1"/>
            </p:cNvSpPr>
            <p:nvPr/>
          </p:nvSpPr>
          <p:spPr bwMode="auto">
            <a:xfrm>
              <a:off x="4754563" y="3352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0" name="Rectangle 1489"/>
            <p:cNvSpPr>
              <a:spLocks noChangeArrowheads="1"/>
            </p:cNvSpPr>
            <p:nvPr/>
          </p:nvSpPr>
          <p:spPr bwMode="auto">
            <a:xfrm>
              <a:off x="4754563" y="3352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1" name="Rectangle 1490"/>
            <p:cNvSpPr>
              <a:spLocks noChangeArrowheads="1"/>
            </p:cNvSpPr>
            <p:nvPr/>
          </p:nvSpPr>
          <p:spPr bwMode="auto">
            <a:xfrm>
              <a:off x="3895726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2" name="Rectangle 1492"/>
            <p:cNvSpPr>
              <a:spLocks noChangeArrowheads="1"/>
            </p:cNvSpPr>
            <p:nvPr/>
          </p:nvSpPr>
          <p:spPr bwMode="auto">
            <a:xfrm>
              <a:off x="3895726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3" name="Rectangle 1493"/>
            <p:cNvSpPr>
              <a:spLocks noChangeArrowheads="1"/>
            </p:cNvSpPr>
            <p:nvPr/>
          </p:nvSpPr>
          <p:spPr bwMode="auto">
            <a:xfrm>
              <a:off x="36433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4" name="Rectangle 1495"/>
            <p:cNvSpPr>
              <a:spLocks noChangeArrowheads="1"/>
            </p:cNvSpPr>
            <p:nvPr/>
          </p:nvSpPr>
          <p:spPr bwMode="auto">
            <a:xfrm>
              <a:off x="3643313" y="43211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5" name="Rectangle 1496"/>
            <p:cNvSpPr>
              <a:spLocks noChangeArrowheads="1"/>
            </p:cNvSpPr>
            <p:nvPr/>
          </p:nvSpPr>
          <p:spPr bwMode="auto">
            <a:xfrm>
              <a:off x="4373563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6" name="Rectangle 1498"/>
            <p:cNvSpPr>
              <a:spLocks noChangeArrowheads="1"/>
            </p:cNvSpPr>
            <p:nvPr/>
          </p:nvSpPr>
          <p:spPr bwMode="auto">
            <a:xfrm>
              <a:off x="4373563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7" name="Rectangle 1499"/>
            <p:cNvSpPr>
              <a:spLocks noChangeArrowheads="1"/>
            </p:cNvSpPr>
            <p:nvPr/>
          </p:nvSpPr>
          <p:spPr bwMode="auto">
            <a:xfrm>
              <a:off x="4445001" y="36671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8" name="Rectangle 1501"/>
            <p:cNvSpPr>
              <a:spLocks noChangeArrowheads="1"/>
            </p:cNvSpPr>
            <p:nvPr/>
          </p:nvSpPr>
          <p:spPr bwMode="auto">
            <a:xfrm>
              <a:off x="4445001" y="36671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89" name="Rectangle 1502"/>
            <p:cNvSpPr>
              <a:spLocks noChangeArrowheads="1"/>
            </p:cNvSpPr>
            <p:nvPr/>
          </p:nvSpPr>
          <p:spPr bwMode="auto">
            <a:xfrm>
              <a:off x="4078288" y="39941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0" name="Rectangle 1504"/>
            <p:cNvSpPr>
              <a:spLocks noChangeArrowheads="1"/>
            </p:cNvSpPr>
            <p:nvPr/>
          </p:nvSpPr>
          <p:spPr bwMode="auto">
            <a:xfrm>
              <a:off x="4078288" y="39941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1" name="Rectangle 1505"/>
            <p:cNvSpPr>
              <a:spLocks noChangeArrowheads="1"/>
            </p:cNvSpPr>
            <p:nvPr/>
          </p:nvSpPr>
          <p:spPr bwMode="auto">
            <a:xfrm>
              <a:off x="4205288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2" name="Rectangle 1507"/>
            <p:cNvSpPr>
              <a:spLocks noChangeArrowheads="1"/>
            </p:cNvSpPr>
            <p:nvPr/>
          </p:nvSpPr>
          <p:spPr bwMode="auto">
            <a:xfrm>
              <a:off x="4205288" y="38655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3" name="Rectangle 1508"/>
            <p:cNvSpPr>
              <a:spLocks noChangeArrowheads="1"/>
            </p:cNvSpPr>
            <p:nvPr/>
          </p:nvSpPr>
          <p:spPr bwMode="auto">
            <a:xfrm>
              <a:off x="4486276" y="35814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4" name="Rectangle 1510"/>
            <p:cNvSpPr>
              <a:spLocks noChangeArrowheads="1"/>
            </p:cNvSpPr>
            <p:nvPr/>
          </p:nvSpPr>
          <p:spPr bwMode="auto">
            <a:xfrm>
              <a:off x="4486276" y="35814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5" name="Rectangle 1511"/>
            <p:cNvSpPr>
              <a:spLocks noChangeArrowheads="1"/>
            </p:cNvSpPr>
            <p:nvPr/>
          </p:nvSpPr>
          <p:spPr bwMode="auto">
            <a:xfrm>
              <a:off x="4486276" y="36242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6" name="Rectangle 1513"/>
            <p:cNvSpPr>
              <a:spLocks noChangeArrowheads="1"/>
            </p:cNvSpPr>
            <p:nvPr/>
          </p:nvSpPr>
          <p:spPr bwMode="auto">
            <a:xfrm>
              <a:off x="4486276" y="36242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7" name="Rectangle 1514"/>
            <p:cNvSpPr>
              <a:spLocks noChangeArrowheads="1"/>
            </p:cNvSpPr>
            <p:nvPr/>
          </p:nvSpPr>
          <p:spPr bwMode="auto">
            <a:xfrm>
              <a:off x="4402138" y="37226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8" name="Rectangle 1516"/>
            <p:cNvSpPr>
              <a:spLocks noChangeArrowheads="1"/>
            </p:cNvSpPr>
            <p:nvPr/>
          </p:nvSpPr>
          <p:spPr bwMode="auto">
            <a:xfrm>
              <a:off x="4402138" y="37226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999" name="Rectangle 1517"/>
            <p:cNvSpPr>
              <a:spLocks noChangeArrowheads="1"/>
            </p:cNvSpPr>
            <p:nvPr/>
          </p:nvSpPr>
          <p:spPr bwMode="auto">
            <a:xfrm>
              <a:off x="4557713" y="35814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0" name="Rectangle 1519"/>
            <p:cNvSpPr>
              <a:spLocks noChangeArrowheads="1"/>
            </p:cNvSpPr>
            <p:nvPr/>
          </p:nvSpPr>
          <p:spPr bwMode="auto">
            <a:xfrm>
              <a:off x="4557713" y="35814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1" name="Rectangle 1520"/>
            <p:cNvSpPr>
              <a:spLocks noChangeArrowheads="1"/>
            </p:cNvSpPr>
            <p:nvPr/>
          </p:nvSpPr>
          <p:spPr bwMode="auto">
            <a:xfrm>
              <a:off x="3979863" y="42354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2" name="Rectangle 1522"/>
            <p:cNvSpPr>
              <a:spLocks noChangeArrowheads="1"/>
            </p:cNvSpPr>
            <p:nvPr/>
          </p:nvSpPr>
          <p:spPr bwMode="auto">
            <a:xfrm>
              <a:off x="3979863" y="42354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3" name="Rectangle 1523"/>
            <p:cNvSpPr>
              <a:spLocks noChangeArrowheads="1"/>
            </p:cNvSpPr>
            <p:nvPr/>
          </p:nvSpPr>
          <p:spPr bwMode="auto">
            <a:xfrm>
              <a:off x="4191001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4" name="Rectangle 1525"/>
            <p:cNvSpPr>
              <a:spLocks noChangeArrowheads="1"/>
            </p:cNvSpPr>
            <p:nvPr/>
          </p:nvSpPr>
          <p:spPr bwMode="auto">
            <a:xfrm>
              <a:off x="4191001" y="38512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5" name="Rectangle 1526"/>
            <p:cNvSpPr>
              <a:spLocks noChangeArrowheads="1"/>
            </p:cNvSpPr>
            <p:nvPr/>
          </p:nvSpPr>
          <p:spPr bwMode="auto">
            <a:xfrm>
              <a:off x="4627563" y="38227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6" name="Rectangle 1528"/>
            <p:cNvSpPr>
              <a:spLocks noChangeArrowheads="1"/>
            </p:cNvSpPr>
            <p:nvPr/>
          </p:nvSpPr>
          <p:spPr bwMode="auto">
            <a:xfrm>
              <a:off x="4627563" y="38227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7" name="Rectangle 1529"/>
            <p:cNvSpPr>
              <a:spLocks noChangeArrowheads="1"/>
            </p:cNvSpPr>
            <p:nvPr/>
          </p:nvSpPr>
          <p:spPr bwMode="auto">
            <a:xfrm>
              <a:off x="452913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8" name="Rectangle 1531"/>
            <p:cNvSpPr>
              <a:spLocks noChangeArrowheads="1"/>
            </p:cNvSpPr>
            <p:nvPr/>
          </p:nvSpPr>
          <p:spPr bwMode="auto">
            <a:xfrm>
              <a:off x="452913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09" name="Rectangle 1532"/>
            <p:cNvSpPr>
              <a:spLocks noChangeArrowheads="1"/>
            </p:cNvSpPr>
            <p:nvPr/>
          </p:nvSpPr>
          <p:spPr bwMode="auto">
            <a:xfrm>
              <a:off x="4584701" y="38084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0" name="Rectangle 1534"/>
            <p:cNvSpPr>
              <a:spLocks noChangeArrowheads="1"/>
            </p:cNvSpPr>
            <p:nvPr/>
          </p:nvSpPr>
          <p:spPr bwMode="auto">
            <a:xfrm>
              <a:off x="4584701" y="38084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1" name="Rectangle 1535"/>
            <p:cNvSpPr>
              <a:spLocks noChangeArrowheads="1"/>
            </p:cNvSpPr>
            <p:nvPr/>
          </p:nvSpPr>
          <p:spPr bwMode="auto">
            <a:xfrm>
              <a:off x="3768726" y="43354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2" name="Rectangle 1537"/>
            <p:cNvSpPr>
              <a:spLocks noChangeArrowheads="1"/>
            </p:cNvSpPr>
            <p:nvPr/>
          </p:nvSpPr>
          <p:spPr bwMode="auto">
            <a:xfrm>
              <a:off x="3768726" y="43354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3" name="Rectangle 1538"/>
            <p:cNvSpPr>
              <a:spLocks noChangeArrowheads="1"/>
            </p:cNvSpPr>
            <p:nvPr/>
          </p:nvSpPr>
          <p:spPr bwMode="auto">
            <a:xfrm>
              <a:off x="4051301" y="41925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4" name="Rectangle 1540"/>
            <p:cNvSpPr>
              <a:spLocks noChangeArrowheads="1"/>
            </p:cNvSpPr>
            <p:nvPr/>
          </p:nvSpPr>
          <p:spPr bwMode="auto">
            <a:xfrm>
              <a:off x="4051301" y="41925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5" name="Rectangle 1541"/>
            <p:cNvSpPr>
              <a:spLocks noChangeArrowheads="1"/>
            </p:cNvSpPr>
            <p:nvPr/>
          </p:nvSpPr>
          <p:spPr bwMode="auto">
            <a:xfrm>
              <a:off x="3502026" y="46196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6" name="Rectangle 1543"/>
            <p:cNvSpPr>
              <a:spLocks noChangeArrowheads="1"/>
            </p:cNvSpPr>
            <p:nvPr/>
          </p:nvSpPr>
          <p:spPr bwMode="auto">
            <a:xfrm>
              <a:off x="3502026" y="46196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7" name="Rectangle 1544"/>
            <p:cNvSpPr>
              <a:spLocks noChangeArrowheads="1"/>
            </p:cNvSpPr>
            <p:nvPr/>
          </p:nvSpPr>
          <p:spPr bwMode="auto">
            <a:xfrm>
              <a:off x="4459288" y="36099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8" name="Rectangle 1546"/>
            <p:cNvSpPr>
              <a:spLocks noChangeArrowheads="1"/>
            </p:cNvSpPr>
            <p:nvPr/>
          </p:nvSpPr>
          <p:spPr bwMode="auto">
            <a:xfrm>
              <a:off x="4459288" y="36099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19" name="Rectangle 1547"/>
            <p:cNvSpPr>
              <a:spLocks noChangeArrowheads="1"/>
            </p:cNvSpPr>
            <p:nvPr/>
          </p:nvSpPr>
          <p:spPr bwMode="auto">
            <a:xfrm>
              <a:off x="4486276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0" name="Rectangle 1549"/>
            <p:cNvSpPr>
              <a:spLocks noChangeArrowheads="1"/>
            </p:cNvSpPr>
            <p:nvPr/>
          </p:nvSpPr>
          <p:spPr bwMode="auto">
            <a:xfrm>
              <a:off x="4486276" y="36385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1" name="Rectangle 1550"/>
            <p:cNvSpPr>
              <a:spLocks noChangeArrowheads="1"/>
            </p:cNvSpPr>
            <p:nvPr/>
          </p:nvSpPr>
          <p:spPr bwMode="auto">
            <a:xfrm>
              <a:off x="3741738" y="44910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2" name="Rectangle 1552"/>
            <p:cNvSpPr>
              <a:spLocks noChangeArrowheads="1"/>
            </p:cNvSpPr>
            <p:nvPr/>
          </p:nvSpPr>
          <p:spPr bwMode="auto">
            <a:xfrm>
              <a:off x="3741738" y="44910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3" name="Rectangle 1553"/>
            <p:cNvSpPr>
              <a:spLocks noChangeArrowheads="1"/>
            </p:cNvSpPr>
            <p:nvPr/>
          </p:nvSpPr>
          <p:spPr bwMode="auto">
            <a:xfrm>
              <a:off x="4627563" y="36099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4" name="Rectangle 1555"/>
            <p:cNvSpPr>
              <a:spLocks noChangeArrowheads="1"/>
            </p:cNvSpPr>
            <p:nvPr/>
          </p:nvSpPr>
          <p:spPr bwMode="auto">
            <a:xfrm>
              <a:off x="4627563" y="360997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5" name="Rectangle 1556"/>
            <p:cNvSpPr>
              <a:spLocks noChangeArrowheads="1"/>
            </p:cNvSpPr>
            <p:nvPr/>
          </p:nvSpPr>
          <p:spPr bwMode="auto">
            <a:xfrm>
              <a:off x="4668838" y="37941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6" name="Rectangle 1558"/>
            <p:cNvSpPr>
              <a:spLocks noChangeArrowheads="1"/>
            </p:cNvSpPr>
            <p:nvPr/>
          </p:nvSpPr>
          <p:spPr bwMode="auto">
            <a:xfrm>
              <a:off x="4668838" y="37941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7" name="Rectangle 1559"/>
            <p:cNvSpPr>
              <a:spLocks noChangeArrowheads="1"/>
            </p:cNvSpPr>
            <p:nvPr/>
          </p:nvSpPr>
          <p:spPr bwMode="auto">
            <a:xfrm>
              <a:off x="4725988" y="3352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8" name="Rectangle 1561"/>
            <p:cNvSpPr>
              <a:spLocks noChangeArrowheads="1"/>
            </p:cNvSpPr>
            <p:nvPr/>
          </p:nvSpPr>
          <p:spPr bwMode="auto">
            <a:xfrm>
              <a:off x="4725988" y="3352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29" name="Rectangle 1562"/>
            <p:cNvSpPr>
              <a:spLocks noChangeArrowheads="1"/>
            </p:cNvSpPr>
            <p:nvPr/>
          </p:nvSpPr>
          <p:spPr bwMode="auto">
            <a:xfrm>
              <a:off x="4627563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0" name="Rectangle 1564"/>
            <p:cNvSpPr>
              <a:spLocks noChangeArrowheads="1"/>
            </p:cNvSpPr>
            <p:nvPr/>
          </p:nvSpPr>
          <p:spPr bwMode="auto">
            <a:xfrm>
              <a:off x="4627563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1" name="Rectangle 1565"/>
            <p:cNvSpPr>
              <a:spLocks noChangeArrowheads="1"/>
            </p:cNvSpPr>
            <p:nvPr/>
          </p:nvSpPr>
          <p:spPr bwMode="auto">
            <a:xfrm>
              <a:off x="4260851" y="40782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2" name="Rectangle 1567"/>
            <p:cNvSpPr>
              <a:spLocks noChangeArrowheads="1"/>
            </p:cNvSpPr>
            <p:nvPr/>
          </p:nvSpPr>
          <p:spPr bwMode="auto">
            <a:xfrm>
              <a:off x="4260851" y="40782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3" name="Rectangle 1568"/>
            <p:cNvSpPr>
              <a:spLocks noChangeArrowheads="1"/>
            </p:cNvSpPr>
            <p:nvPr/>
          </p:nvSpPr>
          <p:spPr bwMode="auto">
            <a:xfrm>
              <a:off x="412115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4" name="Rectangle 1570"/>
            <p:cNvSpPr>
              <a:spLocks noChangeArrowheads="1"/>
            </p:cNvSpPr>
            <p:nvPr/>
          </p:nvSpPr>
          <p:spPr bwMode="auto">
            <a:xfrm>
              <a:off x="412115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5" name="Rectangle 1571"/>
            <p:cNvSpPr>
              <a:spLocks noChangeArrowheads="1"/>
            </p:cNvSpPr>
            <p:nvPr/>
          </p:nvSpPr>
          <p:spPr bwMode="auto">
            <a:xfrm>
              <a:off x="4529138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6" name="Rectangle 1573"/>
            <p:cNvSpPr>
              <a:spLocks noChangeArrowheads="1"/>
            </p:cNvSpPr>
            <p:nvPr/>
          </p:nvSpPr>
          <p:spPr bwMode="auto">
            <a:xfrm>
              <a:off x="4529138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7" name="Rectangle 1574"/>
            <p:cNvSpPr>
              <a:spLocks noChangeArrowheads="1"/>
            </p:cNvSpPr>
            <p:nvPr/>
          </p:nvSpPr>
          <p:spPr bwMode="auto">
            <a:xfrm>
              <a:off x="4346576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8" name="Rectangle 1576"/>
            <p:cNvSpPr>
              <a:spLocks noChangeArrowheads="1"/>
            </p:cNvSpPr>
            <p:nvPr/>
          </p:nvSpPr>
          <p:spPr bwMode="auto">
            <a:xfrm>
              <a:off x="4346576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39" name="Rectangle 1577"/>
            <p:cNvSpPr>
              <a:spLocks noChangeArrowheads="1"/>
            </p:cNvSpPr>
            <p:nvPr/>
          </p:nvSpPr>
          <p:spPr bwMode="auto">
            <a:xfrm>
              <a:off x="4529138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0" name="Rectangle 1579"/>
            <p:cNvSpPr>
              <a:spLocks noChangeArrowheads="1"/>
            </p:cNvSpPr>
            <p:nvPr/>
          </p:nvSpPr>
          <p:spPr bwMode="auto">
            <a:xfrm>
              <a:off x="4529138" y="37798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1" name="Rectangle 1580"/>
            <p:cNvSpPr>
              <a:spLocks noChangeArrowheads="1"/>
            </p:cNvSpPr>
            <p:nvPr/>
          </p:nvSpPr>
          <p:spPr bwMode="auto">
            <a:xfrm>
              <a:off x="4471988" y="3836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2" name="Rectangle 1582"/>
            <p:cNvSpPr>
              <a:spLocks noChangeArrowheads="1"/>
            </p:cNvSpPr>
            <p:nvPr/>
          </p:nvSpPr>
          <p:spPr bwMode="auto">
            <a:xfrm>
              <a:off x="4471988" y="3836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3" name="Rectangle 1583"/>
            <p:cNvSpPr>
              <a:spLocks noChangeArrowheads="1"/>
            </p:cNvSpPr>
            <p:nvPr/>
          </p:nvSpPr>
          <p:spPr bwMode="auto">
            <a:xfrm>
              <a:off x="4445001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4" name="Rectangle 1585"/>
            <p:cNvSpPr>
              <a:spLocks noChangeArrowheads="1"/>
            </p:cNvSpPr>
            <p:nvPr/>
          </p:nvSpPr>
          <p:spPr bwMode="auto">
            <a:xfrm>
              <a:off x="4445001" y="39084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5" name="Rectangle 1586"/>
            <p:cNvSpPr>
              <a:spLocks noChangeArrowheads="1"/>
            </p:cNvSpPr>
            <p:nvPr/>
          </p:nvSpPr>
          <p:spPr bwMode="auto">
            <a:xfrm>
              <a:off x="445928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6" name="Rectangle 1588"/>
            <p:cNvSpPr>
              <a:spLocks noChangeArrowheads="1"/>
            </p:cNvSpPr>
            <p:nvPr/>
          </p:nvSpPr>
          <p:spPr bwMode="auto">
            <a:xfrm>
              <a:off x="4459288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7" name="Rectangle 1589"/>
            <p:cNvSpPr>
              <a:spLocks noChangeArrowheads="1"/>
            </p:cNvSpPr>
            <p:nvPr/>
          </p:nvSpPr>
          <p:spPr bwMode="auto">
            <a:xfrm>
              <a:off x="3713163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8" name="Rectangle 1591"/>
            <p:cNvSpPr>
              <a:spLocks noChangeArrowheads="1"/>
            </p:cNvSpPr>
            <p:nvPr/>
          </p:nvSpPr>
          <p:spPr bwMode="auto">
            <a:xfrm>
              <a:off x="3713163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49" name="Rectangle 1592"/>
            <p:cNvSpPr>
              <a:spLocks noChangeArrowheads="1"/>
            </p:cNvSpPr>
            <p:nvPr/>
          </p:nvSpPr>
          <p:spPr bwMode="auto">
            <a:xfrm>
              <a:off x="5133976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0" name="Rectangle 1594"/>
            <p:cNvSpPr>
              <a:spLocks noChangeArrowheads="1"/>
            </p:cNvSpPr>
            <p:nvPr/>
          </p:nvSpPr>
          <p:spPr bwMode="auto">
            <a:xfrm>
              <a:off x="5133976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1" name="Rectangle 1595"/>
            <p:cNvSpPr>
              <a:spLocks noChangeArrowheads="1"/>
            </p:cNvSpPr>
            <p:nvPr/>
          </p:nvSpPr>
          <p:spPr bwMode="auto">
            <a:xfrm>
              <a:off x="4543426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2" name="Rectangle 1597"/>
            <p:cNvSpPr>
              <a:spLocks noChangeArrowheads="1"/>
            </p:cNvSpPr>
            <p:nvPr/>
          </p:nvSpPr>
          <p:spPr bwMode="auto">
            <a:xfrm>
              <a:off x="4543426" y="38941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3" name="Rectangle 1598"/>
            <p:cNvSpPr>
              <a:spLocks noChangeArrowheads="1"/>
            </p:cNvSpPr>
            <p:nvPr/>
          </p:nvSpPr>
          <p:spPr bwMode="auto">
            <a:xfrm>
              <a:off x="3559176" y="42068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4" name="Rectangle 1600"/>
            <p:cNvSpPr>
              <a:spLocks noChangeArrowheads="1"/>
            </p:cNvSpPr>
            <p:nvPr/>
          </p:nvSpPr>
          <p:spPr bwMode="auto">
            <a:xfrm>
              <a:off x="3559176" y="42068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5" name="Rectangle 1601"/>
            <p:cNvSpPr>
              <a:spLocks noChangeArrowheads="1"/>
            </p:cNvSpPr>
            <p:nvPr/>
          </p:nvSpPr>
          <p:spPr bwMode="auto">
            <a:xfrm>
              <a:off x="4346576" y="36814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6" name="Rectangle 1603"/>
            <p:cNvSpPr>
              <a:spLocks noChangeArrowheads="1"/>
            </p:cNvSpPr>
            <p:nvPr/>
          </p:nvSpPr>
          <p:spPr bwMode="auto">
            <a:xfrm>
              <a:off x="4346576" y="36814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7" name="Rectangle 1604"/>
            <p:cNvSpPr>
              <a:spLocks noChangeArrowheads="1"/>
            </p:cNvSpPr>
            <p:nvPr/>
          </p:nvSpPr>
          <p:spPr bwMode="auto">
            <a:xfrm>
              <a:off x="3741738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8" name="Rectangle 1606"/>
            <p:cNvSpPr>
              <a:spLocks noChangeArrowheads="1"/>
            </p:cNvSpPr>
            <p:nvPr/>
          </p:nvSpPr>
          <p:spPr bwMode="auto">
            <a:xfrm>
              <a:off x="3741738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59" name="Rectangle 1607"/>
            <p:cNvSpPr>
              <a:spLocks noChangeArrowheads="1"/>
            </p:cNvSpPr>
            <p:nvPr/>
          </p:nvSpPr>
          <p:spPr bwMode="auto">
            <a:xfrm>
              <a:off x="3235326" y="44338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0" name="Rectangle 1609"/>
            <p:cNvSpPr>
              <a:spLocks noChangeArrowheads="1"/>
            </p:cNvSpPr>
            <p:nvPr/>
          </p:nvSpPr>
          <p:spPr bwMode="auto">
            <a:xfrm>
              <a:off x="3235326" y="44338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1" name="Rectangle 1610"/>
            <p:cNvSpPr>
              <a:spLocks noChangeArrowheads="1"/>
            </p:cNvSpPr>
            <p:nvPr/>
          </p:nvSpPr>
          <p:spPr bwMode="auto">
            <a:xfrm>
              <a:off x="4022726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2" name="Rectangle 1612"/>
            <p:cNvSpPr>
              <a:spLocks noChangeArrowheads="1"/>
            </p:cNvSpPr>
            <p:nvPr/>
          </p:nvSpPr>
          <p:spPr bwMode="auto">
            <a:xfrm>
              <a:off x="4022726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3" name="Rectangle 1614"/>
            <p:cNvSpPr>
              <a:spLocks noChangeArrowheads="1"/>
            </p:cNvSpPr>
            <p:nvPr/>
          </p:nvSpPr>
          <p:spPr bwMode="auto">
            <a:xfrm>
              <a:off x="3965575" y="43926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4" name="Rectangle 1616"/>
            <p:cNvSpPr>
              <a:spLocks noChangeArrowheads="1"/>
            </p:cNvSpPr>
            <p:nvPr/>
          </p:nvSpPr>
          <p:spPr bwMode="auto">
            <a:xfrm>
              <a:off x="3965575" y="43926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5" name="Rectangle 1617"/>
            <p:cNvSpPr>
              <a:spLocks noChangeArrowheads="1"/>
            </p:cNvSpPr>
            <p:nvPr/>
          </p:nvSpPr>
          <p:spPr bwMode="auto">
            <a:xfrm>
              <a:off x="4121150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6" name="Rectangle 1619"/>
            <p:cNvSpPr>
              <a:spLocks noChangeArrowheads="1"/>
            </p:cNvSpPr>
            <p:nvPr/>
          </p:nvSpPr>
          <p:spPr bwMode="auto">
            <a:xfrm>
              <a:off x="4121150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7" name="Rectangle 1620"/>
            <p:cNvSpPr>
              <a:spLocks noChangeArrowheads="1"/>
            </p:cNvSpPr>
            <p:nvPr/>
          </p:nvSpPr>
          <p:spPr bwMode="auto">
            <a:xfrm>
              <a:off x="4022725" y="44053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8" name="Rectangle 1622"/>
            <p:cNvSpPr>
              <a:spLocks noChangeArrowheads="1"/>
            </p:cNvSpPr>
            <p:nvPr/>
          </p:nvSpPr>
          <p:spPr bwMode="auto">
            <a:xfrm>
              <a:off x="4022725" y="44053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69" name="Rectangle 1623"/>
            <p:cNvSpPr>
              <a:spLocks noChangeArrowheads="1"/>
            </p:cNvSpPr>
            <p:nvPr/>
          </p:nvSpPr>
          <p:spPr bwMode="auto">
            <a:xfrm>
              <a:off x="3305175" y="48466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0" name="Rectangle 1625"/>
            <p:cNvSpPr>
              <a:spLocks noChangeArrowheads="1"/>
            </p:cNvSpPr>
            <p:nvPr/>
          </p:nvSpPr>
          <p:spPr bwMode="auto">
            <a:xfrm>
              <a:off x="3305175" y="48466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1" name="Rectangle 1626"/>
            <p:cNvSpPr>
              <a:spLocks noChangeArrowheads="1"/>
            </p:cNvSpPr>
            <p:nvPr/>
          </p:nvSpPr>
          <p:spPr bwMode="auto">
            <a:xfrm>
              <a:off x="3460750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2" name="Rectangle 1628"/>
            <p:cNvSpPr>
              <a:spLocks noChangeArrowheads="1"/>
            </p:cNvSpPr>
            <p:nvPr/>
          </p:nvSpPr>
          <p:spPr bwMode="auto">
            <a:xfrm>
              <a:off x="3460750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3" name="Rectangle 1629"/>
            <p:cNvSpPr>
              <a:spLocks noChangeArrowheads="1"/>
            </p:cNvSpPr>
            <p:nvPr/>
          </p:nvSpPr>
          <p:spPr bwMode="auto">
            <a:xfrm>
              <a:off x="3403600" y="4789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4" name="Rectangle 1631"/>
            <p:cNvSpPr>
              <a:spLocks noChangeArrowheads="1"/>
            </p:cNvSpPr>
            <p:nvPr/>
          </p:nvSpPr>
          <p:spPr bwMode="auto">
            <a:xfrm>
              <a:off x="3403600" y="4789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5" name="Rectangle 1632"/>
            <p:cNvSpPr>
              <a:spLocks noChangeArrowheads="1"/>
            </p:cNvSpPr>
            <p:nvPr/>
          </p:nvSpPr>
          <p:spPr bwMode="auto">
            <a:xfrm>
              <a:off x="3586163" y="47752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6" name="Rectangle 1634"/>
            <p:cNvSpPr>
              <a:spLocks noChangeArrowheads="1"/>
            </p:cNvSpPr>
            <p:nvPr/>
          </p:nvSpPr>
          <p:spPr bwMode="auto">
            <a:xfrm>
              <a:off x="3586163" y="47752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7" name="Rectangle 1635"/>
            <p:cNvSpPr>
              <a:spLocks noChangeArrowheads="1"/>
            </p:cNvSpPr>
            <p:nvPr/>
          </p:nvSpPr>
          <p:spPr bwMode="auto">
            <a:xfrm>
              <a:off x="3375025" y="4789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8" name="Rectangle 1637"/>
            <p:cNvSpPr>
              <a:spLocks noChangeArrowheads="1"/>
            </p:cNvSpPr>
            <p:nvPr/>
          </p:nvSpPr>
          <p:spPr bwMode="auto">
            <a:xfrm>
              <a:off x="3375025" y="47894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79" name="Rectangle 1638"/>
            <p:cNvSpPr>
              <a:spLocks noChangeArrowheads="1"/>
            </p:cNvSpPr>
            <p:nvPr/>
          </p:nvSpPr>
          <p:spPr bwMode="auto">
            <a:xfrm>
              <a:off x="3938588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0" name="Rectangle 1640"/>
            <p:cNvSpPr>
              <a:spLocks noChangeArrowheads="1"/>
            </p:cNvSpPr>
            <p:nvPr/>
          </p:nvSpPr>
          <p:spPr bwMode="auto">
            <a:xfrm>
              <a:off x="3938588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1" name="Rectangle 1641"/>
            <p:cNvSpPr>
              <a:spLocks noChangeArrowheads="1"/>
            </p:cNvSpPr>
            <p:nvPr/>
          </p:nvSpPr>
          <p:spPr bwMode="auto">
            <a:xfrm>
              <a:off x="3516313" y="5046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2" name="Rectangle 1643"/>
            <p:cNvSpPr>
              <a:spLocks noChangeArrowheads="1"/>
            </p:cNvSpPr>
            <p:nvPr/>
          </p:nvSpPr>
          <p:spPr bwMode="auto">
            <a:xfrm>
              <a:off x="3516313" y="50466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3" name="Rectangle 1644"/>
            <p:cNvSpPr>
              <a:spLocks noChangeArrowheads="1"/>
            </p:cNvSpPr>
            <p:nvPr/>
          </p:nvSpPr>
          <p:spPr bwMode="auto">
            <a:xfrm>
              <a:off x="4064000" y="41068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4" name="Rectangle 1646"/>
            <p:cNvSpPr>
              <a:spLocks noChangeArrowheads="1"/>
            </p:cNvSpPr>
            <p:nvPr/>
          </p:nvSpPr>
          <p:spPr bwMode="auto">
            <a:xfrm>
              <a:off x="4064000" y="41068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5" name="Rectangle 1647"/>
            <p:cNvSpPr>
              <a:spLocks noChangeArrowheads="1"/>
            </p:cNvSpPr>
            <p:nvPr/>
          </p:nvSpPr>
          <p:spPr bwMode="auto">
            <a:xfrm>
              <a:off x="4121150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6" name="Rectangle 1649"/>
            <p:cNvSpPr>
              <a:spLocks noChangeArrowheads="1"/>
            </p:cNvSpPr>
            <p:nvPr/>
          </p:nvSpPr>
          <p:spPr bwMode="auto">
            <a:xfrm>
              <a:off x="4121150" y="39512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7" name="Rectangle 1650"/>
            <p:cNvSpPr>
              <a:spLocks noChangeArrowheads="1"/>
            </p:cNvSpPr>
            <p:nvPr/>
          </p:nvSpPr>
          <p:spPr bwMode="auto">
            <a:xfrm>
              <a:off x="399415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8" name="Rectangle 1652"/>
            <p:cNvSpPr>
              <a:spLocks noChangeArrowheads="1"/>
            </p:cNvSpPr>
            <p:nvPr/>
          </p:nvSpPr>
          <p:spPr bwMode="auto">
            <a:xfrm>
              <a:off x="3994150" y="39084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89" name="Rectangle 1653"/>
            <p:cNvSpPr>
              <a:spLocks noChangeArrowheads="1"/>
            </p:cNvSpPr>
            <p:nvPr/>
          </p:nvSpPr>
          <p:spPr bwMode="auto">
            <a:xfrm>
              <a:off x="4332288" y="36814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0" name="Rectangle 1655"/>
            <p:cNvSpPr>
              <a:spLocks noChangeArrowheads="1"/>
            </p:cNvSpPr>
            <p:nvPr/>
          </p:nvSpPr>
          <p:spPr bwMode="auto">
            <a:xfrm>
              <a:off x="4332288" y="36814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1" name="Rectangle 1656"/>
            <p:cNvSpPr>
              <a:spLocks noChangeArrowheads="1"/>
            </p:cNvSpPr>
            <p:nvPr/>
          </p:nvSpPr>
          <p:spPr bwMode="auto">
            <a:xfrm>
              <a:off x="3854450" y="42783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2" name="Rectangle 1658"/>
            <p:cNvSpPr>
              <a:spLocks noChangeArrowheads="1"/>
            </p:cNvSpPr>
            <p:nvPr/>
          </p:nvSpPr>
          <p:spPr bwMode="auto">
            <a:xfrm>
              <a:off x="3854450" y="42783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3" name="Rectangle 1659"/>
            <p:cNvSpPr>
              <a:spLocks noChangeArrowheads="1"/>
            </p:cNvSpPr>
            <p:nvPr/>
          </p:nvSpPr>
          <p:spPr bwMode="auto">
            <a:xfrm>
              <a:off x="3530600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4" name="Rectangle 1661"/>
            <p:cNvSpPr>
              <a:spLocks noChangeArrowheads="1"/>
            </p:cNvSpPr>
            <p:nvPr/>
          </p:nvSpPr>
          <p:spPr bwMode="auto">
            <a:xfrm>
              <a:off x="3530600" y="4918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5" name="Rectangle 1662"/>
            <p:cNvSpPr>
              <a:spLocks noChangeArrowheads="1"/>
            </p:cNvSpPr>
            <p:nvPr/>
          </p:nvSpPr>
          <p:spPr bwMode="auto">
            <a:xfrm>
              <a:off x="3825875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6" name="Rectangle 1664"/>
            <p:cNvSpPr>
              <a:spLocks noChangeArrowheads="1"/>
            </p:cNvSpPr>
            <p:nvPr/>
          </p:nvSpPr>
          <p:spPr bwMode="auto">
            <a:xfrm>
              <a:off x="3825875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7" name="Rectangle 1665"/>
            <p:cNvSpPr>
              <a:spLocks noChangeArrowheads="1"/>
            </p:cNvSpPr>
            <p:nvPr/>
          </p:nvSpPr>
          <p:spPr bwMode="auto">
            <a:xfrm>
              <a:off x="3768725" y="46910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8" name="Rectangle 1667"/>
            <p:cNvSpPr>
              <a:spLocks noChangeArrowheads="1"/>
            </p:cNvSpPr>
            <p:nvPr/>
          </p:nvSpPr>
          <p:spPr bwMode="auto">
            <a:xfrm>
              <a:off x="3768725" y="46910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099" name="Rectangle 1668"/>
            <p:cNvSpPr>
              <a:spLocks noChangeArrowheads="1"/>
            </p:cNvSpPr>
            <p:nvPr/>
          </p:nvSpPr>
          <p:spPr bwMode="auto">
            <a:xfrm>
              <a:off x="3544888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0" name="Rectangle 1670"/>
            <p:cNvSpPr>
              <a:spLocks noChangeArrowheads="1"/>
            </p:cNvSpPr>
            <p:nvPr/>
          </p:nvSpPr>
          <p:spPr bwMode="auto">
            <a:xfrm>
              <a:off x="3544888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1" name="Rectangle 1671"/>
            <p:cNvSpPr>
              <a:spLocks noChangeArrowheads="1"/>
            </p:cNvSpPr>
            <p:nvPr/>
          </p:nvSpPr>
          <p:spPr bwMode="auto">
            <a:xfrm>
              <a:off x="3698875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2" name="Rectangle 1673"/>
            <p:cNvSpPr>
              <a:spLocks noChangeArrowheads="1"/>
            </p:cNvSpPr>
            <p:nvPr/>
          </p:nvSpPr>
          <p:spPr bwMode="auto">
            <a:xfrm>
              <a:off x="3698875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3" name="Rectangle 1674"/>
            <p:cNvSpPr>
              <a:spLocks noChangeArrowheads="1"/>
            </p:cNvSpPr>
            <p:nvPr/>
          </p:nvSpPr>
          <p:spPr bwMode="auto">
            <a:xfrm>
              <a:off x="3994150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4" name="Rectangle 1676"/>
            <p:cNvSpPr>
              <a:spLocks noChangeArrowheads="1"/>
            </p:cNvSpPr>
            <p:nvPr/>
          </p:nvSpPr>
          <p:spPr bwMode="auto">
            <a:xfrm>
              <a:off x="3994150" y="44624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5" name="Rectangle 1677"/>
            <p:cNvSpPr>
              <a:spLocks noChangeArrowheads="1"/>
            </p:cNvSpPr>
            <p:nvPr/>
          </p:nvSpPr>
          <p:spPr bwMode="auto">
            <a:xfrm>
              <a:off x="3713163" y="45624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6" name="Rectangle 1679"/>
            <p:cNvSpPr>
              <a:spLocks noChangeArrowheads="1"/>
            </p:cNvSpPr>
            <p:nvPr/>
          </p:nvSpPr>
          <p:spPr bwMode="auto">
            <a:xfrm>
              <a:off x="3713163" y="45624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7" name="Rectangle 1680"/>
            <p:cNvSpPr>
              <a:spLocks noChangeArrowheads="1"/>
            </p:cNvSpPr>
            <p:nvPr/>
          </p:nvSpPr>
          <p:spPr bwMode="auto">
            <a:xfrm>
              <a:off x="3516313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8" name="Rectangle 1682"/>
            <p:cNvSpPr>
              <a:spLocks noChangeArrowheads="1"/>
            </p:cNvSpPr>
            <p:nvPr/>
          </p:nvSpPr>
          <p:spPr bwMode="auto">
            <a:xfrm>
              <a:off x="3516313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09" name="Rectangle 1683"/>
            <p:cNvSpPr>
              <a:spLocks noChangeArrowheads="1"/>
            </p:cNvSpPr>
            <p:nvPr/>
          </p:nvSpPr>
          <p:spPr bwMode="auto">
            <a:xfrm>
              <a:off x="3571875" y="47196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0" name="Rectangle 1685"/>
            <p:cNvSpPr>
              <a:spLocks noChangeArrowheads="1"/>
            </p:cNvSpPr>
            <p:nvPr/>
          </p:nvSpPr>
          <p:spPr bwMode="auto">
            <a:xfrm>
              <a:off x="3571875" y="47196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1" name="Rectangle 1686"/>
            <p:cNvSpPr>
              <a:spLocks noChangeArrowheads="1"/>
            </p:cNvSpPr>
            <p:nvPr/>
          </p:nvSpPr>
          <p:spPr bwMode="auto">
            <a:xfrm>
              <a:off x="3756025" y="51879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2" name="Rectangle 1688"/>
            <p:cNvSpPr>
              <a:spLocks noChangeArrowheads="1"/>
            </p:cNvSpPr>
            <p:nvPr/>
          </p:nvSpPr>
          <p:spPr bwMode="auto">
            <a:xfrm>
              <a:off x="3756025" y="51879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3" name="Rectangle 1689"/>
            <p:cNvSpPr>
              <a:spLocks noChangeArrowheads="1"/>
            </p:cNvSpPr>
            <p:nvPr/>
          </p:nvSpPr>
          <p:spPr bwMode="auto">
            <a:xfrm>
              <a:off x="3657600" y="4903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4" name="Rectangle 1691"/>
            <p:cNvSpPr>
              <a:spLocks noChangeArrowheads="1"/>
            </p:cNvSpPr>
            <p:nvPr/>
          </p:nvSpPr>
          <p:spPr bwMode="auto">
            <a:xfrm>
              <a:off x="3657600" y="4903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5" name="Rectangle 1692"/>
            <p:cNvSpPr>
              <a:spLocks noChangeArrowheads="1"/>
            </p:cNvSpPr>
            <p:nvPr/>
          </p:nvSpPr>
          <p:spPr bwMode="auto">
            <a:xfrm>
              <a:off x="3840163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6" name="Rectangle 1694"/>
            <p:cNvSpPr>
              <a:spLocks noChangeArrowheads="1"/>
            </p:cNvSpPr>
            <p:nvPr/>
          </p:nvSpPr>
          <p:spPr bwMode="auto">
            <a:xfrm>
              <a:off x="3840163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7" name="Rectangle 1695"/>
            <p:cNvSpPr>
              <a:spLocks noChangeArrowheads="1"/>
            </p:cNvSpPr>
            <p:nvPr/>
          </p:nvSpPr>
          <p:spPr bwMode="auto">
            <a:xfrm>
              <a:off x="3854450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8" name="Rectangle 1697"/>
            <p:cNvSpPr>
              <a:spLocks noChangeArrowheads="1"/>
            </p:cNvSpPr>
            <p:nvPr/>
          </p:nvSpPr>
          <p:spPr bwMode="auto">
            <a:xfrm>
              <a:off x="3854450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19" name="Rectangle 1698"/>
            <p:cNvSpPr>
              <a:spLocks noChangeArrowheads="1"/>
            </p:cNvSpPr>
            <p:nvPr/>
          </p:nvSpPr>
          <p:spPr bwMode="auto">
            <a:xfrm>
              <a:off x="3854450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0" name="Rectangle 1700"/>
            <p:cNvSpPr>
              <a:spLocks noChangeArrowheads="1"/>
            </p:cNvSpPr>
            <p:nvPr/>
          </p:nvSpPr>
          <p:spPr bwMode="auto">
            <a:xfrm>
              <a:off x="3854450" y="4803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1" name="Rectangle 1701"/>
            <p:cNvSpPr>
              <a:spLocks noChangeArrowheads="1"/>
            </p:cNvSpPr>
            <p:nvPr/>
          </p:nvSpPr>
          <p:spPr bwMode="auto">
            <a:xfrm>
              <a:off x="3924300" y="46624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2" name="Rectangle 1703"/>
            <p:cNvSpPr>
              <a:spLocks noChangeArrowheads="1"/>
            </p:cNvSpPr>
            <p:nvPr/>
          </p:nvSpPr>
          <p:spPr bwMode="auto">
            <a:xfrm>
              <a:off x="3924300" y="46624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3" name="Rectangle 1704"/>
            <p:cNvSpPr>
              <a:spLocks noChangeArrowheads="1"/>
            </p:cNvSpPr>
            <p:nvPr/>
          </p:nvSpPr>
          <p:spPr bwMode="auto">
            <a:xfrm>
              <a:off x="3910013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4" name="Rectangle 1706"/>
            <p:cNvSpPr>
              <a:spLocks noChangeArrowheads="1"/>
            </p:cNvSpPr>
            <p:nvPr/>
          </p:nvSpPr>
          <p:spPr bwMode="auto">
            <a:xfrm>
              <a:off x="3910013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5" name="Rectangle 1707"/>
            <p:cNvSpPr>
              <a:spLocks noChangeArrowheads="1"/>
            </p:cNvSpPr>
            <p:nvPr/>
          </p:nvSpPr>
          <p:spPr bwMode="auto">
            <a:xfrm>
              <a:off x="3938588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6" name="Rectangle 1709"/>
            <p:cNvSpPr>
              <a:spLocks noChangeArrowheads="1"/>
            </p:cNvSpPr>
            <p:nvPr/>
          </p:nvSpPr>
          <p:spPr bwMode="auto">
            <a:xfrm>
              <a:off x="3938588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7" name="Rectangle 1710"/>
            <p:cNvSpPr>
              <a:spLocks noChangeArrowheads="1"/>
            </p:cNvSpPr>
            <p:nvPr/>
          </p:nvSpPr>
          <p:spPr bwMode="auto">
            <a:xfrm>
              <a:off x="389572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8" name="Rectangle 1712"/>
            <p:cNvSpPr>
              <a:spLocks noChangeArrowheads="1"/>
            </p:cNvSpPr>
            <p:nvPr/>
          </p:nvSpPr>
          <p:spPr bwMode="auto">
            <a:xfrm>
              <a:off x="389572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29" name="Rectangle 1713"/>
            <p:cNvSpPr>
              <a:spLocks noChangeArrowheads="1"/>
            </p:cNvSpPr>
            <p:nvPr/>
          </p:nvSpPr>
          <p:spPr bwMode="auto">
            <a:xfrm>
              <a:off x="4008438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0" name="Rectangle 1715"/>
            <p:cNvSpPr>
              <a:spLocks noChangeArrowheads="1"/>
            </p:cNvSpPr>
            <p:nvPr/>
          </p:nvSpPr>
          <p:spPr bwMode="auto">
            <a:xfrm>
              <a:off x="4008438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1" name="Rectangle 1716"/>
            <p:cNvSpPr>
              <a:spLocks noChangeArrowheads="1"/>
            </p:cNvSpPr>
            <p:nvPr/>
          </p:nvSpPr>
          <p:spPr bwMode="auto">
            <a:xfrm>
              <a:off x="3544888" y="46339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2" name="Rectangle 1718"/>
            <p:cNvSpPr>
              <a:spLocks noChangeArrowheads="1"/>
            </p:cNvSpPr>
            <p:nvPr/>
          </p:nvSpPr>
          <p:spPr bwMode="auto">
            <a:xfrm>
              <a:off x="3544888" y="46339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3" name="Rectangle 1719"/>
            <p:cNvSpPr>
              <a:spLocks noChangeArrowheads="1"/>
            </p:cNvSpPr>
            <p:nvPr/>
          </p:nvSpPr>
          <p:spPr bwMode="auto">
            <a:xfrm>
              <a:off x="3446463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4" name="Rectangle 1721"/>
            <p:cNvSpPr>
              <a:spLocks noChangeArrowheads="1"/>
            </p:cNvSpPr>
            <p:nvPr/>
          </p:nvSpPr>
          <p:spPr bwMode="auto">
            <a:xfrm>
              <a:off x="3446463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5" name="Rectangle 1722"/>
            <p:cNvSpPr>
              <a:spLocks noChangeArrowheads="1"/>
            </p:cNvSpPr>
            <p:nvPr/>
          </p:nvSpPr>
          <p:spPr bwMode="auto">
            <a:xfrm>
              <a:off x="3432175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6" name="Rectangle 1724"/>
            <p:cNvSpPr>
              <a:spLocks noChangeArrowheads="1"/>
            </p:cNvSpPr>
            <p:nvPr/>
          </p:nvSpPr>
          <p:spPr bwMode="auto">
            <a:xfrm>
              <a:off x="3432175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7" name="Rectangle 1725"/>
            <p:cNvSpPr>
              <a:spLocks noChangeArrowheads="1"/>
            </p:cNvSpPr>
            <p:nvPr/>
          </p:nvSpPr>
          <p:spPr bwMode="auto">
            <a:xfrm>
              <a:off x="3460750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8" name="Rectangle 1727"/>
            <p:cNvSpPr>
              <a:spLocks noChangeArrowheads="1"/>
            </p:cNvSpPr>
            <p:nvPr/>
          </p:nvSpPr>
          <p:spPr bwMode="auto">
            <a:xfrm>
              <a:off x="3460750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39" name="Rectangle 1728"/>
            <p:cNvSpPr>
              <a:spLocks noChangeArrowheads="1"/>
            </p:cNvSpPr>
            <p:nvPr/>
          </p:nvSpPr>
          <p:spPr bwMode="auto">
            <a:xfrm>
              <a:off x="34321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0" name="Rectangle 1730"/>
            <p:cNvSpPr>
              <a:spLocks noChangeArrowheads="1"/>
            </p:cNvSpPr>
            <p:nvPr/>
          </p:nvSpPr>
          <p:spPr bwMode="auto">
            <a:xfrm>
              <a:off x="34321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1" name="Rectangle 1731"/>
            <p:cNvSpPr>
              <a:spLocks noChangeArrowheads="1"/>
            </p:cNvSpPr>
            <p:nvPr/>
          </p:nvSpPr>
          <p:spPr bwMode="auto">
            <a:xfrm>
              <a:off x="3797300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2" name="Rectangle 1733"/>
            <p:cNvSpPr>
              <a:spLocks noChangeArrowheads="1"/>
            </p:cNvSpPr>
            <p:nvPr/>
          </p:nvSpPr>
          <p:spPr bwMode="auto">
            <a:xfrm>
              <a:off x="3797300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3" name="Rectangle 1734"/>
            <p:cNvSpPr>
              <a:spLocks noChangeArrowheads="1"/>
            </p:cNvSpPr>
            <p:nvPr/>
          </p:nvSpPr>
          <p:spPr bwMode="auto">
            <a:xfrm>
              <a:off x="3840163" y="44481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4" name="Rectangle 1736"/>
            <p:cNvSpPr>
              <a:spLocks noChangeArrowheads="1"/>
            </p:cNvSpPr>
            <p:nvPr/>
          </p:nvSpPr>
          <p:spPr bwMode="auto">
            <a:xfrm>
              <a:off x="3840163" y="44481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5" name="Rectangle 1737"/>
            <p:cNvSpPr>
              <a:spLocks noChangeArrowheads="1"/>
            </p:cNvSpPr>
            <p:nvPr/>
          </p:nvSpPr>
          <p:spPr bwMode="auto">
            <a:xfrm>
              <a:off x="3756025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6" name="Rectangle 1739"/>
            <p:cNvSpPr>
              <a:spLocks noChangeArrowheads="1"/>
            </p:cNvSpPr>
            <p:nvPr/>
          </p:nvSpPr>
          <p:spPr bwMode="auto">
            <a:xfrm>
              <a:off x="3756025" y="45339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7" name="Rectangle 1740"/>
            <p:cNvSpPr>
              <a:spLocks noChangeArrowheads="1"/>
            </p:cNvSpPr>
            <p:nvPr/>
          </p:nvSpPr>
          <p:spPr bwMode="auto">
            <a:xfrm>
              <a:off x="3643313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8" name="Rectangle 1742"/>
            <p:cNvSpPr>
              <a:spLocks noChangeArrowheads="1"/>
            </p:cNvSpPr>
            <p:nvPr/>
          </p:nvSpPr>
          <p:spPr bwMode="auto">
            <a:xfrm>
              <a:off x="3643313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49" name="Rectangle 1743"/>
            <p:cNvSpPr>
              <a:spLocks noChangeArrowheads="1"/>
            </p:cNvSpPr>
            <p:nvPr/>
          </p:nvSpPr>
          <p:spPr bwMode="auto">
            <a:xfrm>
              <a:off x="3643313" y="44338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0" name="Rectangle 1745"/>
            <p:cNvSpPr>
              <a:spLocks noChangeArrowheads="1"/>
            </p:cNvSpPr>
            <p:nvPr/>
          </p:nvSpPr>
          <p:spPr bwMode="auto">
            <a:xfrm>
              <a:off x="3643313" y="44338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1" name="Rectangle 1746"/>
            <p:cNvSpPr>
              <a:spLocks noChangeArrowheads="1"/>
            </p:cNvSpPr>
            <p:nvPr/>
          </p:nvSpPr>
          <p:spPr bwMode="auto">
            <a:xfrm>
              <a:off x="3643313" y="44624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2" name="Rectangle 1748"/>
            <p:cNvSpPr>
              <a:spLocks noChangeArrowheads="1"/>
            </p:cNvSpPr>
            <p:nvPr/>
          </p:nvSpPr>
          <p:spPr bwMode="auto">
            <a:xfrm>
              <a:off x="3643313" y="44624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3" name="Rectangle 1749"/>
            <p:cNvSpPr>
              <a:spLocks noChangeArrowheads="1"/>
            </p:cNvSpPr>
            <p:nvPr/>
          </p:nvSpPr>
          <p:spPr bwMode="auto">
            <a:xfrm>
              <a:off x="3684588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4" name="Rectangle 1751"/>
            <p:cNvSpPr>
              <a:spLocks noChangeArrowheads="1"/>
            </p:cNvSpPr>
            <p:nvPr/>
          </p:nvSpPr>
          <p:spPr bwMode="auto">
            <a:xfrm>
              <a:off x="3684588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5" name="Rectangle 1752"/>
            <p:cNvSpPr>
              <a:spLocks noChangeArrowheads="1"/>
            </p:cNvSpPr>
            <p:nvPr/>
          </p:nvSpPr>
          <p:spPr bwMode="auto">
            <a:xfrm>
              <a:off x="3670300" y="43354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6" name="Rectangle 1754"/>
            <p:cNvSpPr>
              <a:spLocks noChangeArrowheads="1"/>
            </p:cNvSpPr>
            <p:nvPr/>
          </p:nvSpPr>
          <p:spPr bwMode="auto">
            <a:xfrm>
              <a:off x="3670300" y="43354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7" name="Rectangle 1755"/>
            <p:cNvSpPr>
              <a:spLocks noChangeArrowheads="1"/>
            </p:cNvSpPr>
            <p:nvPr/>
          </p:nvSpPr>
          <p:spPr bwMode="auto">
            <a:xfrm>
              <a:off x="3600450" y="43926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8" name="Rectangle 1757"/>
            <p:cNvSpPr>
              <a:spLocks noChangeArrowheads="1"/>
            </p:cNvSpPr>
            <p:nvPr/>
          </p:nvSpPr>
          <p:spPr bwMode="auto">
            <a:xfrm>
              <a:off x="3600450" y="43926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59" name="Rectangle 1758"/>
            <p:cNvSpPr>
              <a:spLocks noChangeArrowheads="1"/>
            </p:cNvSpPr>
            <p:nvPr/>
          </p:nvSpPr>
          <p:spPr bwMode="auto">
            <a:xfrm>
              <a:off x="3614738" y="43783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0" name="Rectangle 1760"/>
            <p:cNvSpPr>
              <a:spLocks noChangeArrowheads="1"/>
            </p:cNvSpPr>
            <p:nvPr/>
          </p:nvSpPr>
          <p:spPr bwMode="auto">
            <a:xfrm>
              <a:off x="3614738" y="43783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1" name="Rectangle 1761"/>
            <p:cNvSpPr>
              <a:spLocks noChangeArrowheads="1"/>
            </p:cNvSpPr>
            <p:nvPr/>
          </p:nvSpPr>
          <p:spPr bwMode="auto">
            <a:xfrm>
              <a:off x="3727450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2" name="Rectangle 1763"/>
            <p:cNvSpPr>
              <a:spLocks noChangeArrowheads="1"/>
            </p:cNvSpPr>
            <p:nvPr/>
          </p:nvSpPr>
          <p:spPr bwMode="auto">
            <a:xfrm>
              <a:off x="3727450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3" name="Rectangle 1764"/>
            <p:cNvSpPr>
              <a:spLocks noChangeArrowheads="1"/>
            </p:cNvSpPr>
            <p:nvPr/>
          </p:nvSpPr>
          <p:spPr bwMode="auto">
            <a:xfrm>
              <a:off x="4233863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4" name="Rectangle 1766"/>
            <p:cNvSpPr>
              <a:spLocks noChangeArrowheads="1"/>
            </p:cNvSpPr>
            <p:nvPr/>
          </p:nvSpPr>
          <p:spPr bwMode="auto">
            <a:xfrm>
              <a:off x="4233863" y="38512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5" name="Rectangle 1767"/>
            <p:cNvSpPr>
              <a:spLocks noChangeArrowheads="1"/>
            </p:cNvSpPr>
            <p:nvPr/>
          </p:nvSpPr>
          <p:spPr bwMode="auto">
            <a:xfrm>
              <a:off x="3783013" y="42497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6" name="Rectangle 1769"/>
            <p:cNvSpPr>
              <a:spLocks noChangeArrowheads="1"/>
            </p:cNvSpPr>
            <p:nvPr/>
          </p:nvSpPr>
          <p:spPr bwMode="auto">
            <a:xfrm>
              <a:off x="3783013" y="42497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7" name="Rectangle 1770"/>
            <p:cNvSpPr>
              <a:spLocks noChangeArrowheads="1"/>
            </p:cNvSpPr>
            <p:nvPr/>
          </p:nvSpPr>
          <p:spPr bwMode="auto">
            <a:xfrm>
              <a:off x="3910013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8" name="Rectangle 1772"/>
            <p:cNvSpPr>
              <a:spLocks noChangeArrowheads="1"/>
            </p:cNvSpPr>
            <p:nvPr/>
          </p:nvSpPr>
          <p:spPr bwMode="auto">
            <a:xfrm>
              <a:off x="3910013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69" name="Rectangle 1773"/>
            <p:cNvSpPr>
              <a:spLocks noChangeArrowheads="1"/>
            </p:cNvSpPr>
            <p:nvPr/>
          </p:nvSpPr>
          <p:spPr bwMode="auto">
            <a:xfrm>
              <a:off x="3559175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0" name="Rectangle 1775"/>
            <p:cNvSpPr>
              <a:spLocks noChangeArrowheads="1"/>
            </p:cNvSpPr>
            <p:nvPr/>
          </p:nvSpPr>
          <p:spPr bwMode="auto">
            <a:xfrm>
              <a:off x="3559175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1" name="Rectangle 1776"/>
            <p:cNvSpPr>
              <a:spLocks noChangeArrowheads="1"/>
            </p:cNvSpPr>
            <p:nvPr/>
          </p:nvSpPr>
          <p:spPr bwMode="auto">
            <a:xfrm>
              <a:off x="3559175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2" name="Rectangle 1778"/>
            <p:cNvSpPr>
              <a:spLocks noChangeArrowheads="1"/>
            </p:cNvSpPr>
            <p:nvPr/>
          </p:nvSpPr>
          <p:spPr bwMode="auto">
            <a:xfrm>
              <a:off x="3559175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3" name="Rectangle 1779"/>
            <p:cNvSpPr>
              <a:spLocks noChangeArrowheads="1"/>
            </p:cNvSpPr>
            <p:nvPr/>
          </p:nvSpPr>
          <p:spPr bwMode="auto">
            <a:xfrm>
              <a:off x="3375025" y="5075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4" name="Rectangle 1781"/>
            <p:cNvSpPr>
              <a:spLocks noChangeArrowheads="1"/>
            </p:cNvSpPr>
            <p:nvPr/>
          </p:nvSpPr>
          <p:spPr bwMode="auto">
            <a:xfrm>
              <a:off x="3375025" y="5075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5" name="Rectangle 1782"/>
            <p:cNvSpPr>
              <a:spLocks noChangeArrowheads="1"/>
            </p:cNvSpPr>
            <p:nvPr/>
          </p:nvSpPr>
          <p:spPr bwMode="auto">
            <a:xfrm>
              <a:off x="3319463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6" name="Rectangle 1784"/>
            <p:cNvSpPr>
              <a:spLocks noChangeArrowheads="1"/>
            </p:cNvSpPr>
            <p:nvPr/>
          </p:nvSpPr>
          <p:spPr bwMode="auto">
            <a:xfrm>
              <a:off x="3319463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7" name="Rectangle 1785"/>
            <p:cNvSpPr>
              <a:spLocks noChangeArrowheads="1"/>
            </p:cNvSpPr>
            <p:nvPr/>
          </p:nvSpPr>
          <p:spPr bwMode="auto">
            <a:xfrm>
              <a:off x="3783013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8" name="Rectangle 1787"/>
            <p:cNvSpPr>
              <a:spLocks noChangeArrowheads="1"/>
            </p:cNvSpPr>
            <p:nvPr/>
          </p:nvSpPr>
          <p:spPr bwMode="auto">
            <a:xfrm>
              <a:off x="3783013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79" name="Rectangle 1788"/>
            <p:cNvSpPr>
              <a:spLocks noChangeArrowheads="1"/>
            </p:cNvSpPr>
            <p:nvPr/>
          </p:nvSpPr>
          <p:spPr bwMode="auto">
            <a:xfrm>
              <a:off x="3614738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0" name="Rectangle 1790"/>
            <p:cNvSpPr>
              <a:spLocks noChangeArrowheads="1"/>
            </p:cNvSpPr>
            <p:nvPr/>
          </p:nvSpPr>
          <p:spPr bwMode="auto">
            <a:xfrm>
              <a:off x="3614738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1" name="Rectangle 1791"/>
            <p:cNvSpPr>
              <a:spLocks noChangeArrowheads="1"/>
            </p:cNvSpPr>
            <p:nvPr/>
          </p:nvSpPr>
          <p:spPr bwMode="auto">
            <a:xfrm>
              <a:off x="3924300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2" name="Rectangle 1793"/>
            <p:cNvSpPr>
              <a:spLocks noChangeArrowheads="1"/>
            </p:cNvSpPr>
            <p:nvPr/>
          </p:nvSpPr>
          <p:spPr bwMode="auto">
            <a:xfrm>
              <a:off x="3924300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3" name="Rectangle 1794"/>
            <p:cNvSpPr>
              <a:spLocks noChangeArrowheads="1"/>
            </p:cNvSpPr>
            <p:nvPr/>
          </p:nvSpPr>
          <p:spPr bwMode="auto">
            <a:xfrm>
              <a:off x="3994150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4" name="Rectangle 1796"/>
            <p:cNvSpPr>
              <a:spLocks noChangeArrowheads="1"/>
            </p:cNvSpPr>
            <p:nvPr/>
          </p:nvSpPr>
          <p:spPr bwMode="auto">
            <a:xfrm>
              <a:off x="3994150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5" name="Rectangle 1797"/>
            <p:cNvSpPr>
              <a:spLocks noChangeArrowheads="1"/>
            </p:cNvSpPr>
            <p:nvPr/>
          </p:nvSpPr>
          <p:spPr bwMode="auto">
            <a:xfrm>
              <a:off x="4051300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6" name="Rectangle 1799"/>
            <p:cNvSpPr>
              <a:spLocks noChangeArrowheads="1"/>
            </p:cNvSpPr>
            <p:nvPr/>
          </p:nvSpPr>
          <p:spPr bwMode="auto">
            <a:xfrm>
              <a:off x="4051300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7" name="Rectangle 1800"/>
            <p:cNvSpPr>
              <a:spLocks noChangeArrowheads="1"/>
            </p:cNvSpPr>
            <p:nvPr/>
          </p:nvSpPr>
          <p:spPr bwMode="auto">
            <a:xfrm>
              <a:off x="3670300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8" name="Rectangle 1802"/>
            <p:cNvSpPr>
              <a:spLocks noChangeArrowheads="1"/>
            </p:cNvSpPr>
            <p:nvPr/>
          </p:nvSpPr>
          <p:spPr bwMode="auto">
            <a:xfrm>
              <a:off x="3670300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89" name="Rectangle 1803"/>
            <p:cNvSpPr>
              <a:spLocks noChangeArrowheads="1"/>
            </p:cNvSpPr>
            <p:nvPr/>
          </p:nvSpPr>
          <p:spPr bwMode="auto">
            <a:xfrm>
              <a:off x="3994150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0" name="Rectangle 1805"/>
            <p:cNvSpPr>
              <a:spLocks noChangeArrowheads="1"/>
            </p:cNvSpPr>
            <p:nvPr/>
          </p:nvSpPr>
          <p:spPr bwMode="auto">
            <a:xfrm>
              <a:off x="3994150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1" name="Rectangle 1806"/>
            <p:cNvSpPr>
              <a:spLocks noChangeArrowheads="1"/>
            </p:cNvSpPr>
            <p:nvPr/>
          </p:nvSpPr>
          <p:spPr bwMode="auto">
            <a:xfrm>
              <a:off x="3994150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2" name="Rectangle 1808"/>
            <p:cNvSpPr>
              <a:spLocks noChangeArrowheads="1"/>
            </p:cNvSpPr>
            <p:nvPr/>
          </p:nvSpPr>
          <p:spPr bwMode="auto">
            <a:xfrm>
              <a:off x="3994150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3" name="Rectangle 1809"/>
            <p:cNvSpPr>
              <a:spLocks noChangeArrowheads="1"/>
            </p:cNvSpPr>
            <p:nvPr/>
          </p:nvSpPr>
          <p:spPr bwMode="auto">
            <a:xfrm>
              <a:off x="3979863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4" name="Rectangle 1811"/>
            <p:cNvSpPr>
              <a:spLocks noChangeArrowheads="1"/>
            </p:cNvSpPr>
            <p:nvPr/>
          </p:nvSpPr>
          <p:spPr bwMode="auto">
            <a:xfrm>
              <a:off x="3979863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5" name="Rectangle 1812"/>
            <p:cNvSpPr>
              <a:spLocks noChangeArrowheads="1"/>
            </p:cNvSpPr>
            <p:nvPr/>
          </p:nvSpPr>
          <p:spPr bwMode="auto">
            <a:xfrm>
              <a:off x="3924300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6" name="Rectangle 1815"/>
            <p:cNvSpPr>
              <a:spLocks noChangeArrowheads="1"/>
            </p:cNvSpPr>
            <p:nvPr/>
          </p:nvSpPr>
          <p:spPr bwMode="auto">
            <a:xfrm>
              <a:off x="3924300" y="42354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7" name="Rectangle 1816"/>
            <p:cNvSpPr>
              <a:spLocks noChangeArrowheads="1"/>
            </p:cNvSpPr>
            <p:nvPr/>
          </p:nvSpPr>
          <p:spPr bwMode="auto">
            <a:xfrm>
              <a:off x="4106863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8" name="Rectangle 1818"/>
            <p:cNvSpPr>
              <a:spLocks noChangeArrowheads="1"/>
            </p:cNvSpPr>
            <p:nvPr/>
          </p:nvSpPr>
          <p:spPr bwMode="auto">
            <a:xfrm>
              <a:off x="4106863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199" name="Rectangle 1819"/>
            <p:cNvSpPr>
              <a:spLocks noChangeArrowheads="1"/>
            </p:cNvSpPr>
            <p:nvPr/>
          </p:nvSpPr>
          <p:spPr bwMode="auto">
            <a:xfrm>
              <a:off x="3979863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0" name="Rectangle 1821"/>
            <p:cNvSpPr>
              <a:spLocks noChangeArrowheads="1"/>
            </p:cNvSpPr>
            <p:nvPr/>
          </p:nvSpPr>
          <p:spPr bwMode="auto">
            <a:xfrm>
              <a:off x="3979863" y="432117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1" name="Rectangle 1822"/>
            <p:cNvSpPr>
              <a:spLocks noChangeArrowheads="1"/>
            </p:cNvSpPr>
            <p:nvPr/>
          </p:nvSpPr>
          <p:spPr bwMode="auto">
            <a:xfrm>
              <a:off x="3938588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2" name="Rectangle 1824"/>
            <p:cNvSpPr>
              <a:spLocks noChangeArrowheads="1"/>
            </p:cNvSpPr>
            <p:nvPr/>
          </p:nvSpPr>
          <p:spPr bwMode="auto">
            <a:xfrm>
              <a:off x="3938588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3" name="Rectangle 1825"/>
            <p:cNvSpPr>
              <a:spLocks noChangeArrowheads="1"/>
            </p:cNvSpPr>
            <p:nvPr/>
          </p:nvSpPr>
          <p:spPr bwMode="auto">
            <a:xfrm>
              <a:off x="4022725" y="43068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4" name="Rectangle 1827"/>
            <p:cNvSpPr>
              <a:spLocks noChangeArrowheads="1"/>
            </p:cNvSpPr>
            <p:nvPr/>
          </p:nvSpPr>
          <p:spPr bwMode="auto">
            <a:xfrm>
              <a:off x="4022725" y="43068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5" name="Rectangle 1828"/>
            <p:cNvSpPr>
              <a:spLocks noChangeArrowheads="1"/>
            </p:cNvSpPr>
            <p:nvPr/>
          </p:nvSpPr>
          <p:spPr bwMode="auto">
            <a:xfrm>
              <a:off x="3952875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6" name="Rectangle 1830"/>
            <p:cNvSpPr>
              <a:spLocks noChangeArrowheads="1"/>
            </p:cNvSpPr>
            <p:nvPr/>
          </p:nvSpPr>
          <p:spPr bwMode="auto">
            <a:xfrm>
              <a:off x="3952875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7" name="Rectangle 1831"/>
            <p:cNvSpPr>
              <a:spLocks noChangeArrowheads="1"/>
            </p:cNvSpPr>
            <p:nvPr/>
          </p:nvSpPr>
          <p:spPr bwMode="auto">
            <a:xfrm>
              <a:off x="3783013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8" name="Rectangle 1833"/>
            <p:cNvSpPr>
              <a:spLocks noChangeArrowheads="1"/>
            </p:cNvSpPr>
            <p:nvPr/>
          </p:nvSpPr>
          <p:spPr bwMode="auto">
            <a:xfrm>
              <a:off x="3783013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09" name="Rectangle 1834"/>
            <p:cNvSpPr>
              <a:spLocks noChangeArrowheads="1"/>
            </p:cNvSpPr>
            <p:nvPr/>
          </p:nvSpPr>
          <p:spPr bwMode="auto">
            <a:xfrm>
              <a:off x="3895725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0" name="Rectangle 1836"/>
            <p:cNvSpPr>
              <a:spLocks noChangeArrowheads="1"/>
            </p:cNvSpPr>
            <p:nvPr/>
          </p:nvSpPr>
          <p:spPr bwMode="auto">
            <a:xfrm>
              <a:off x="3895725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1" name="Rectangle 1837"/>
            <p:cNvSpPr>
              <a:spLocks noChangeArrowheads="1"/>
            </p:cNvSpPr>
            <p:nvPr/>
          </p:nvSpPr>
          <p:spPr bwMode="auto">
            <a:xfrm>
              <a:off x="3783013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2" name="Rectangle 1839"/>
            <p:cNvSpPr>
              <a:spLocks noChangeArrowheads="1"/>
            </p:cNvSpPr>
            <p:nvPr/>
          </p:nvSpPr>
          <p:spPr bwMode="auto">
            <a:xfrm>
              <a:off x="3783013" y="45767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3" name="Rectangle 1840"/>
            <p:cNvSpPr>
              <a:spLocks noChangeArrowheads="1"/>
            </p:cNvSpPr>
            <p:nvPr/>
          </p:nvSpPr>
          <p:spPr bwMode="auto">
            <a:xfrm>
              <a:off x="3840163" y="45910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4" name="Rectangle 1842"/>
            <p:cNvSpPr>
              <a:spLocks noChangeArrowheads="1"/>
            </p:cNvSpPr>
            <p:nvPr/>
          </p:nvSpPr>
          <p:spPr bwMode="auto">
            <a:xfrm>
              <a:off x="3840163" y="45910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5" name="Rectangle 1843"/>
            <p:cNvSpPr>
              <a:spLocks noChangeArrowheads="1"/>
            </p:cNvSpPr>
            <p:nvPr/>
          </p:nvSpPr>
          <p:spPr bwMode="auto">
            <a:xfrm>
              <a:off x="389572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6" name="Rectangle 1845"/>
            <p:cNvSpPr>
              <a:spLocks noChangeArrowheads="1"/>
            </p:cNvSpPr>
            <p:nvPr/>
          </p:nvSpPr>
          <p:spPr bwMode="auto">
            <a:xfrm>
              <a:off x="389572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7" name="Rectangle 1846"/>
            <p:cNvSpPr>
              <a:spLocks noChangeArrowheads="1"/>
            </p:cNvSpPr>
            <p:nvPr/>
          </p:nvSpPr>
          <p:spPr bwMode="auto">
            <a:xfrm>
              <a:off x="3854450" y="46053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8" name="Rectangle 1848"/>
            <p:cNvSpPr>
              <a:spLocks noChangeArrowheads="1"/>
            </p:cNvSpPr>
            <p:nvPr/>
          </p:nvSpPr>
          <p:spPr bwMode="auto">
            <a:xfrm>
              <a:off x="3854450" y="46053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19" name="Rectangle 1849"/>
            <p:cNvSpPr>
              <a:spLocks noChangeArrowheads="1"/>
            </p:cNvSpPr>
            <p:nvPr/>
          </p:nvSpPr>
          <p:spPr bwMode="auto">
            <a:xfrm>
              <a:off x="3840163" y="45196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0" name="Rectangle 1851"/>
            <p:cNvSpPr>
              <a:spLocks noChangeArrowheads="1"/>
            </p:cNvSpPr>
            <p:nvPr/>
          </p:nvSpPr>
          <p:spPr bwMode="auto">
            <a:xfrm>
              <a:off x="3840163" y="45196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1" name="Rectangle 1852"/>
            <p:cNvSpPr>
              <a:spLocks noChangeArrowheads="1"/>
            </p:cNvSpPr>
            <p:nvPr/>
          </p:nvSpPr>
          <p:spPr bwMode="auto">
            <a:xfrm>
              <a:off x="3571875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2" name="Rectangle 1854"/>
            <p:cNvSpPr>
              <a:spLocks noChangeArrowheads="1"/>
            </p:cNvSpPr>
            <p:nvPr/>
          </p:nvSpPr>
          <p:spPr bwMode="auto">
            <a:xfrm>
              <a:off x="3571875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3" name="Rectangle 1855"/>
            <p:cNvSpPr>
              <a:spLocks noChangeArrowheads="1"/>
            </p:cNvSpPr>
            <p:nvPr/>
          </p:nvSpPr>
          <p:spPr bwMode="auto">
            <a:xfrm>
              <a:off x="357187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4" name="Rectangle 1857"/>
            <p:cNvSpPr>
              <a:spLocks noChangeArrowheads="1"/>
            </p:cNvSpPr>
            <p:nvPr/>
          </p:nvSpPr>
          <p:spPr bwMode="auto">
            <a:xfrm>
              <a:off x="357187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5" name="Rectangle 1858"/>
            <p:cNvSpPr>
              <a:spLocks noChangeArrowheads="1"/>
            </p:cNvSpPr>
            <p:nvPr/>
          </p:nvSpPr>
          <p:spPr bwMode="auto">
            <a:xfrm>
              <a:off x="3657600" y="5130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6" name="Rectangle 1860"/>
            <p:cNvSpPr>
              <a:spLocks noChangeArrowheads="1"/>
            </p:cNvSpPr>
            <p:nvPr/>
          </p:nvSpPr>
          <p:spPr bwMode="auto">
            <a:xfrm>
              <a:off x="3657600" y="51308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7" name="Rectangle 1861"/>
            <p:cNvSpPr>
              <a:spLocks noChangeArrowheads="1"/>
            </p:cNvSpPr>
            <p:nvPr/>
          </p:nvSpPr>
          <p:spPr bwMode="auto">
            <a:xfrm>
              <a:off x="3768725" y="45910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8" name="Rectangle 1863"/>
            <p:cNvSpPr>
              <a:spLocks noChangeArrowheads="1"/>
            </p:cNvSpPr>
            <p:nvPr/>
          </p:nvSpPr>
          <p:spPr bwMode="auto">
            <a:xfrm>
              <a:off x="3768725" y="45910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29" name="Rectangle 1864"/>
            <p:cNvSpPr>
              <a:spLocks noChangeArrowheads="1"/>
            </p:cNvSpPr>
            <p:nvPr/>
          </p:nvSpPr>
          <p:spPr bwMode="auto">
            <a:xfrm>
              <a:off x="3881438" y="44910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0" name="Rectangle 1866"/>
            <p:cNvSpPr>
              <a:spLocks noChangeArrowheads="1"/>
            </p:cNvSpPr>
            <p:nvPr/>
          </p:nvSpPr>
          <p:spPr bwMode="auto">
            <a:xfrm>
              <a:off x="3881438" y="44910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1" name="Rectangle 1867"/>
            <p:cNvSpPr>
              <a:spLocks noChangeArrowheads="1"/>
            </p:cNvSpPr>
            <p:nvPr/>
          </p:nvSpPr>
          <p:spPr bwMode="auto">
            <a:xfrm>
              <a:off x="3783013" y="45910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2" name="Rectangle 1869"/>
            <p:cNvSpPr>
              <a:spLocks noChangeArrowheads="1"/>
            </p:cNvSpPr>
            <p:nvPr/>
          </p:nvSpPr>
          <p:spPr bwMode="auto">
            <a:xfrm>
              <a:off x="3783013" y="45910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3" name="Rectangle 1870"/>
            <p:cNvSpPr>
              <a:spLocks noChangeArrowheads="1"/>
            </p:cNvSpPr>
            <p:nvPr/>
          </p:nvSpPr>
          <p:spPr bwMode="auto">
            <a:xfrm>
              <a:off x="3544888" y="50895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4" name="Rectangle 1872"/>
            <p:cNvSpPr>
              <a:spLocks noChangeArrowheads="1"/>
            </p:cNvSpPr>
            <p:nvPr/>
          </p:nvSpPr>
          <p:spPr bwMode="auto">
            <a:xfrm>
              <a:off x="3544888" y="50895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5" name="Rectangle 1873"/>
            <p:cNvSpPr>
              <a:spLocks noChangeArrowheads="1"/>
            </p:cNvSpPr>
            <p:nvPr/>
          </p:nvSpPr>
          <p:spPr bwMode="auto">
            <a:xfrm>
              <a:off x="3825875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6" name="Rectangle 1875"/>
            <p:cNvSpPr>
              <a:spLocks noChangeArrowheads="1"/>
            </p:cNvSpPr>
            <p:nvPr/>
          </p:nvSpPr>
          <p:spPr bwMode="auto">
            <a:xfrm>
              <a:off x="3825875" y="45481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7" name="Rectangle 1876"/>
            <p:cNvSpPr>
              <a:spLocks noChangeArrowheads="1"/>
            </p:cNvSpPr>
            <p:nvPr/>
          </p:nvSpPr>
          <p:spPr bwMode="auto">
            <a:xfrm>
              <a:off x="3530600" y="52308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8" name="Rectangle 1878"/>
            <p:cNvSpPr>
              <a:spLocks noChangeArrowheads="1"/>
            </p:cNvSpPr>
            <p:nvPr/>
          </p:nvSpPr>
          <p:spPr bwMode="auto">
            <a:xfrm>
              <a:off x="3530600" y="52308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39" name="Rectangle 1879"/>
            <p:cNvSpPr>
              <a:spLocks noChangeArrowheads="1"/>
            </p:cNvSpPr>
            <p:nvPr/>
          </p:nvSpPr>
          <p:spPr bwMode="auto">
            <a:xfrm>
              <a:off x="3516313" y="51450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0" name="Rectangle 1881"/>
            <p:cNvSpPr>
              <a:spLocks noChangeArrowheads="1"/>
            </p:cNvSpPr>
            <p:nvPr/>
          </p:nvSpPr>
          <p:spPr bwMode="auto">
            <a:xfrm>
              <a:off x="3516313" y="51450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1" name="Rectangle 1882"/>
            <p:cNvSpPr>
              <a:spLocks noChangeArrowheads="1"/>
            </p:cNvSpPr>
            <p:nvPr/>
          </p:nvSpPr>
          <p:spPr bwMode="auto">
            <a:xfrm>
              <a:off x="3952875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2" name="Rectangle 1884"/>
            <p:cNvSpPr>
              <a:spLocks noChangeArrowheads="1"/>
            </p:cNvSpPr>
            <p:nvPr/>
          </p:nvSpPr>
          <p:spPr bwMode="auto">
            <a:xfrm>
              <a:off x="3952875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3" name="Rectangle 1885"/>
            <p:cNvSpPr>
              <a:spLocks noChangeArrowheads="1"/>
            </p:cNvSpPr>
            <p:nvPr/>
          </p:nvSpPr>
          <p:spPr bwMode="auto">
            <a:xfrm>
              <a:off x="3825875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4" name="Rectangle 1887"/>
            <p:cNvSpPr>
              <a:spLocks noChangeArrowheads="1"/>
            </p:cNvSpPr>
            <p:nvPr/>
          </p:nvSpPr>
          <p:spPr bwMode="auto">
            <a:xfrm>
              <a:off x="3825875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5" name="Rectangle 1888"/>
            <p:cNvSpPr>
              <a:spLocks noChangeArrowheads="1"/>
            </p:cNvSpPr>
            <p:nvPr/>
          </p:nvSpPr>
          <p:spPr bwMode="auto">
            <a:xfrm>
              <a:off x="3614738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6" name="Rectangle 1890"/>
            <p:cNvSpPr>
              <a:spLocks noChangeArrowheads="1"/>
            </p:cNvSpPr>
            <p:nvPr/>
          </p:nvSpPr>
          <p:spPr bwMode="auto">
            <a:xfrm>
              <a:off x="3614738" y="43497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7" name="Rectangle 1891"/>
            <p:cNvSpPr>
              <a:spLocks noChangeArrowheads="1"/>
            </p:cNvSpPr>
            <p:nvPr/>
          </p:nvSpPr>
          <p:spPr bwMode="auto">
            <a:xfrm>
              <a:off x="3783013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8" name="Rectangle 1893"/>
            <p:cNvSpPr>
              <a:spLocks noChangeArrowheads="1"/>
            </p:cNvSpPr>
            <p:nvPr/>
          </p:nvSpPr>
          <p:spPr bwMode="auto">
            <a:xfrm>
              <a:off x="3783013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49" name="Rectangle 1894"/>
            <p:cNvSpPr>
              <a:spLocks noChangeArrowheads="1"/>
            </p:cNvSpPr>
            <p:nvPr/>
          </p:nvSpPr>
          <p:spPr bwMode="auto">
            <a:xfrm>
              <a:off x="3952875" y="43068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0" name="Rectangle 1896"/>
            <p:cNvSpPr>
              <a:spLocks noChangeArrowheads="1"/>
            </p:cNvSpPr>
            <p:nvPr/>
          </p:nvSpPr>
          <p:spPr bwMode="auto">
            <a:xfrm>
              <a:off x="3952875" y="43068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1" name="Rectangle 1897"/>
            <p:cNvSpPr>
              <a:spLocks noChangeArrowheads="1"/>
            </p:cNvSpPr>
            <p:nvPr/>
          </p:nvSpPr>
          <p:spPr bwMode="auto">
            <a:xfrm>
              <a:off x="3881438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2" name="Rectangle 1899"/>
            <p:cNvSpPr>
              <a:spLocks noChangeArrowheads="1"/>
            </p:cNvSpPr>
            <p:nvPr/>
          </p:nvSpPr>
          <p:spPr bwMode="auto">
            <a:xfrm>
              <a:off x="3881438" y="43497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3" name="Rectangle 1900"/>
            <p:cNvSpPr>
              <a:spLocks noChangeArrowheads="1"/>
            </p:cNvSpPr>
            <p:nvPr/>
          </p:nvSpPr>
          <p:spPr bwMode="auto">
            <a:xfrm>
              <a:off x="3727450" y="4648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4" name="Rectangle 1902"/>
            <p:cNvSpPr>
              <a:spLocks noChangeArrowheads="1"/>
            </p:cNvSpPr>
            <p:nvPr/>
          </p:nvSpPr>
          <p:spPr bwMode="auto">
            <a:xfrm>
              <a:off x="3727450" y="4648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5" name="Rectangle 1903"/>
            <p:cNvSpPr>
              <a:spLocks noChangeArrowheads="1"/>
            </p:cNvSpPr>
            <p:nvPr/>
          </p:nvSpPr>
          <p:spPr bwMode="auto">
            <a:xfrm>
              <a:off x="3571875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6" name="Rectangle 1905"/>
            <p:cNvSpPr>
              <a:spLocks noChangeArrowheads="1"/>
            </p:cNvSpPr>
            <p:nvPr/>
          </p:nvSpPr>
          <p:spPr bwMode="auto">
            <a:xfrm>
              <a:off x="3571875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7" name="Rectangle 1906"/>
            <p:cNvSpPr>
              <a:spLocks noChangeArrowheads="1"/>
            </p:cNvSpPr>
            <p:nvPr/>
          </p:nvSpPr>
          <p:spPr bwMode="auto">
            <a:xfrm>
              <a:off x="357187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8" name="Rectangle 1908"/>
            <p:cNvSpPr>
              <a:spLocks noChangeArrowheads="1"/>
            </p:cNvSpPr>
            <p:nvPr/>
          </p:nvSpPr>
          <p:spPr bwMode="auto">
            <a:xfrm>
              <a:off x="3571875" y="47053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59" name="Rectangle 1909"/>
            <p:cNvSpPr>
              <a:spLocks noChangeArrowheads="1"/>
            </p:cNvSpPr>
            <p:nvPr/>
          </p:nvSpPr>
          <p:spPr bwMode="auto">
            <a:xfrm>
              <a:off x="2882900" y="52593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0" name="Rectangle 1911"/>
            <p:cNvSpPr>
              <a:spLocks noChangeArrowheads="1"/>
            </p:cNvSpPr>
            <p:nvPr/>
          </p:nvSpPr>
          <p:spPr bwMode="auto">
            <a:xfrm>
              <a:off x="2882900" y="52593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1" name="Rectangle 1912"/>
            <p:cNvSpPr>
              <a:spLocks noChangeArrowheads="1"/>
            </p:cNvSpPr>
            <p:nvPr/>
          </p:nvSpPr>
          <p:spPr bwMode="auto">
            <a:xfrm>
              <a:off x="3319463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2" name="Rectangle 1914"/>
            <p:cNvSpPr>
              <a:spLocks noChangeArrowheads="1"/>
            </p:cNvSpPr>
            <p:nvPr/>
          </p:nvSpPr>
          <p:spPr bwMode="auto">
            <a:xfrm>
              <a:off x="3319463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3" name="Rectangle 1915"/>
            <p:cNvSpPr>
              <a:spLocks noChangeArrowheads="1"/>
            </p:cNvSpPr>
            <p:nvPr/>
          </p:nvSpPr>
          <p:spPr bwMode="auto">
            <a:xfrm>
              <a:off x="3811588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4" name="Rectangle 1917"/>
            <p:cNvSpPr>
              <a:spLocks noChangeArrowheads="1"/>
            </p:cNvSpPr>
            <p:nvPr/>
          </p:nvSpPr>
          <p:spPr bwMode="auto">
            <a:xfrm>
              <a:off x="3811588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5" name="Rectangle 1918"/>
            <p:cNvSpPr>
              <a:spLocks noChangeArrowheads="1"/>
            </p:cNvSpPr>
            <p:nvPr/>
          </p:nvSpPr>
          <p:spPr bwMode="auto">
            <a:xfrm>
              <a:off x="3756025" y="4648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6" name="Rectangle 1920"/>
            <p:cNvSpPr>
              <a:spLocks noChangeArrowheads="1"/>
            </p:cNvSpPr>
            <p:nvPr/>
          </p:nvSpPr>
          <p:spPr bwMode="auto">
            <a:xfrm>
              <a:off x="3756025" y="46482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7" name="Rectangle 1921"/>
            <p:cNvSpPr>
              <a:spLocks noChangeArrowheads="1"/>
            </p:cNvSpPr>
            <p:nvPr/>
          </p:nvSpPr>
          <p:spPr bwMode="auto">
            <a:xfrm>
              <a:off x="3713163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8" name="Rectangle 1923"/>
            <p:cNvSpPr>
              <a:spLocks noChangeArrowheads="1"/>
            </p:cNvSpPr>
            <p:nvPr/>
          </p:nvSpPr>
          <p:spPr bwMode="auto">
            <a:xfrm>
              <a:off x="3713163" y="474662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69" name="Rectangle 1924"/>
            <p:cNvSpPr>
              <a:spLocks noChangeArrowheads="1"/>
            </p:cNvSpPr>
            <p:nvPr/>
          </p:nvSpPr>
          <p:spPr bwMode="auto">
            <a:xfrm>
              <a:off x="3867150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0" name="Rectangle 1926"/>
            <p:cNvSpPr>
              <a:spLocks noChangeArrowheads="1"/>
            </p:cNvSpPr>
            <p:nvPr/>
          </p:nvSpPr>
          <p:spPr bwMode="auto">
            <a:xfrm>
              <a:off x="3867150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1" name="Rectangle 1927"/>
            <p:cNvSpPr>
              <a:spLocks noChangeArrowheads="1"/>
            </p:cNvSpPr>
            <p:nvPr/>
          </p:nvSpPr>
          <p:spPr bwMode="auto">
            <a:xfrm>
              <a:off x="3629025" y="48466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2" name="Rectangle 1929"/>
            <p:cNvSpPr>
              <a:spLocks noChangeArrowheads="1"/>
            </p:cNvSpPr>
            <p:nvPr/>
          </p:nvSpPr>
          <p:spPr bwMode="auto">
            <a:xfrm>
              <a:off x="3629025" y="48466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3" name="Rectangle 1930"/>
            <p:cNvSpPr>
              <a:spLocks noChangeArrowheads="1"/>
            </p:cNvSpPr>
            <p:nvPr/>
          </p:nvSpPr>
          <p:spPr bwMode="auto">
            <a:xfrm>
              <a:off x="3797300" y="44196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4" name="Rectangle 1932"/>
            <p:cNvSpPr>
              <a:spLocks noChangeArrowheads="1"/>
            </p:cNvSpPr>
            <p:nvPr/>
          </p:nvSpPr>
          <p:spPr bwMode="auto">
            <a:xfrm>
              <a:off x="3797300" y="44196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5" name="Rectangle 1933"/>
            <p:cNvSpPr>
              <a:spLocks noChangeArrowheads="1"/>
            </p:cNvSpPr>
            <p:nvPr/>
          </p:nvSpPr>
          <p:spPr bwMode="auto">
            <a:xfrm>
              <a:off x="3811588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6" name="Rectangle 1935"/>
            <p:cNvSpPr>
              <a:spLocks noChangeArrowheads="1"/>
            </p:cNvSpPr>
            <p:nvPr/>
          </p:nvSpPr>
          <p:spPr bwMode="auto">
            <a:xfrm>
              <a:off x="3811588" y="47196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7" name="Rectangle 1936"/>
            <p:cNvSpPr>
              <a:spLocks noChangeArrowheads="1"/>
            </p:cNvSpPr>
            <p:nvPr/>
          </p:nvSpPr>
          <p:spPr bwMode="auto">
            <a:xfrm>
              <a:off x="3895725" y="42211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8" name="Rectangle 1938"/>
            <p:cNvSpPr>
              <a:spLocks noChangeArrowheads="1"/>
            </p:cNvSpPr>
            <p:nvPr/>
          </p:nvSpPr>
          <p:spPr bwMode="auto">
            <a:xfrm>
              <a:off x="3895725" y="42211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79" name="Rectangle 1939"/>
            <p:cNvSpPr>
              <a:spLocks noChangeArrowheads="1"/>
            </p:cNvSpPr>
            <p:nvPr/>
          </p:nvSpPr>
          <p:spPr bwMode="auto">
            <a:xfrm>
              <a:off x="3768725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0" name="Rectangle 1941"/>
            <p:cNvSpPr>
              <a:spLocks noChangeArrowheads="1"/>
            </p:cNvSpPr>
            <p:nvPr/>
          </p:nvSpPr>
          <p:spPr bwMode="auto">
            <a:xfrm>
              <a:off x="3768725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1" name="Rectangle 1942"/>
            <p:cNvSpPr>
              <a:spLocks noChangeArrowheads="1"/>
            </p:cNvSpPr>
            <p:nvPr/>
          </p:nvSpPr>
          <p:spPr bwMode="auto">
            <a:xfrm>
              <a:off x="3811588" y="42068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2" name="Rectangle 1944"/>
            <p:cNvSpPr>
              <a:spLocks noChangeArrowheads="1"/>
            </p:cNvSpPr>
            <p:nvPr/>
          </p:nvSpPr>
          <p:spPr bwMode="auto">
            <a:xfrm>
              <a:off x="3811588" y="42068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3" name="Rectangle 1945"/>
            <p:cNvSpPr>
              <a:spLocks noChangeArrowheads="1"/>
            </p:cNvSpPr>
            <p:nvPr/>
          </p:nvSpPr>
          <p:spPr bwMode="auto">
            <a:xfrm>
              <a:off x="3389313" y="51165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4" name="Rectangle 1947"/>
            <p:cNvSpPr>
              <a:spLocks noChangeArrowheads="1"/>
            </p:cNvSpPr>
            <p:nvPr/>
          </p:nvSpPr>
          <p:spPr bwMode="auto">
            <a:xfrm>
              <a:off x="3389313" y="51165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5" name="Rectangle 1948"/>
            <p:cNvSpPr>
              <a:spLocks noChangeArrowheads="1"/>
            </p:cNvSpPr>
            <p:nvPr/>
          </p:nvSpPr>
          <p:spPr bwMode="auto">
            <a:xfrm>
              <a:off x="3446463" y="53308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6" name="Rectangle 1950"/>
            <p:cNvSpPr>
              <a:spLocks noChangeArrowheads="1"/>
            </p:cNvSpPr>
            <p:nvPr/>
          </p:nvSpPr>
          <p:spPr bwMode="auto">
            <a:xfrm>
              <a:off x="3446463" y="53308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7" name="Rectangle 1951"/>
            <p:cNvSpPr>
              <a:spLocks noChangeArrowheads="1"/>
            </p:cNvSpPr>
            <p:nvPr/>
          </p:nvSpPr>
          <p:spPr bwMode="auto">
            <a:xfrm>
              <a:off x="3460750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8" name="Rectangle 1953"/>
            <p:cNvSpPr>
              <a:spLocks noChangeArrowheads="1"/>
            </p:cNvSpPr>
            <p:nvPr/>
          </p:nvSpPr>
          <p:spPr bwMode="auto">
            <a:xfrm>
              <a:off x="3460750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89" name="Rectangle 1954"/>
            <p:cNvSpPr>
              <a:spLocks noChangeArrowheads="1"/>
            </p:cNvSpPr>
            <p:nvPr/>
          </p:nvSpPr>
          <p:spPr bwMode="auto">
            <a:xfrm>
              <a:off x="3586163" y="44196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0" name="Rectangle 1956"/>
            <p:cNvSpPr>
              <a:spLocks noChangeArrowheads="1"/>
            </p:cNvSpPr>
            <p:nvPr/>
          </p:nvSpPr>
          <p:spPr bwMode="auto">
            <a:xfrm>
              <a:off x="3586163" y="44196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1" name="Rectangle 1957"/>
            <p:cNvSpPr>
              <a:spLocks noChangeArrowheads="1"/>
            </p:cNvSpPr>
            <p:nvPr/>
          </p:nvSpPr>
          <p:spPr bwMode="auto">
            <a:xfrm>
              <a:off x="3698875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2" name="Rectangle 1959"/>
            <p:cNvSpPr>
              <a:spLocks noChangeArrowheads="1"/>
            </p:cNvSpPr>
            <p:nvPr/>
          </p:nvSpPr>
          <p:spPr bwMode="auto">
            <a:xfrm>
              <a:off x="3698875" y="43068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3" name="Rectangle 1960"/>
            <p:cNvSpPr>
              <a:spLocks noChangeArrowheads="1"/>
            </p:cNvSpPr>
            <p:nvPr/>
          </p:nvSpPr>
          <p:spPr bwMode="auto">
            <a:xfrm>
              <a:off x="3994150" y="49895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4" name="Rectangle 1962"/>
            <p:cNvSpPr>
              <a:spLocks noChangeArrowheads="1"/>
            </p:cNvSpPr>
            <p:nvPr/>
          </p:nvSpPr>
          <p:spPr bwMode="auto">
            <a:xfrm>
              <a:off x="3994150" y="49895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5" name="Rectangle 1963"/>
            <p:cNvSpPr>
              <a:spLocks noChangeArrowheads="1"/>
            </p:cNvSpPr>
            <p:nvPr/>
          </p:nvSpPr>
          <p:spPr bwMode="auto">
            <a:xfrm>
              <a:off x="3811588" y="50038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6" name="Rectangle 1965"/>
            <p:cNvSpPr>
              <a:spLocks noChangeArrowheads="1"/>
            </p:cNvSpPr>
            <p:nvPr/>
          </p:nvSpPr>
          <p:spPr bwMode="auto">
            <a:xfrm>
              <a:off x="3811588" y="50038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7" name="Rectangle 1966"/>
            <p:cNvSpPr>
              <a:spLocks noChangeArrowheads="1"/>
            </p:cNvSpPr>
            <p:nvPr/>
          </p:nvSpPr>
          <p:spPr bwMode="auto">
            <a:xfrm>
              <a:off x="39528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8" name="Rectangle 1968"/>
            <p:cNvSpPr>
              <a:spLocks noChangeArrowheads="1"/>
            </p:cNvSpPr>
            <p:nvPr/>
          </p:nvSpPr>
          <p:spPr bwMode="auto">
            <a:xfrm>
              <a:off x="39528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299" name="Rectangle 1969"/>
            <p:cNvSpPr>
              <a:spLocks noChangeArrowheads="1"/>
            </p:cNvSpPr>
            <p:nvPr/>
          </p:nvSpPr>
          <p:spPr bwMode="auto">
            <a:xfrm>
              <a:off x="3797300" y="50466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0" name="Rectangle 1971"/>
            <p:cNvSpPr>
              <a:spLocks noChangeArrowheads="1"/>
            </p:cNvSpPr>
            <p:nvPr/>
          </p:nvSpPr>
          <p:spPr bwMode="auto">
            <a:xfrm>
              <a:off x="3797300" y="50466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1" name="Rectangle 1972"/>
            <p:cNvSpPr>
              <a:spLocks noChangeArrowheads="1"/>
            </p:cNvSpPr>
            <p:nvPr/>
          </p:nvSpPr>
          <p:spPr bwMode="auto">
            <a:xfrm>
              <a:off x="3614738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2" name="Rectangle 1974"/>
            <p:cNvSpPr>
              <a:spLocks noChangeArrowheads="1"/>
            </p:cNvSpPr>
            <p:nvPr/>
          </p:nvSpPr>
          <p:spPr bwMode="auto">
            <a:xfrm>
              <a:off x="3614738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3" name="Rectangle 1975"/>
            <p:cNvSpPr>
              <a:spLocks noChangeArrowheads="1"/>
            </p:cNvSpPr>
            <p:nvPr/>
          </p:nvSpPr>
          <p:spPr bwMode="auto">
            <a:xfrm>
              <a:off x="3009900" y="50180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4" name="Rectangle 1977"/>
            <p:cNvSpPr>
              <a:spLocks noChangeArrowheads="1"/>
            </p:cNvSpPr>
            <p:nvPr/>
          </p:nvSpPr>
          <p:spPr bwMode="auto">
            <a:xfrm>
              <a:off x="3009900" y="501808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5" name="Rectangle 1978"/>
            <p:cNvSpPr>
              <a:spLocks noChangeArrowheads="1"/>
            </p:cNvSpPr>
            <p:nvPr/>
          </p:nvSpPr>
          <p:spPr bwMode="auto">
            <a:xfrm>
              <a:off x="3516313" y="49323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6" name="Rectangle 1980"/>
            <p:cNvSpPr>
              <a:spLocks noChangeArrowheads="1"/>
            </p:cNvSpPr>
            <p:nvPr/>
          </p:nvSpPr>
          <p:spPr bwMode="auto">
            <a:xfrm>
              <a:off x="3516313" y="49323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7" name="Rectangle 1981"/>
            <p:cNvSpPr>
              <a:spLocks noChangeArrowheads="1"/>
            </p:cNvSpPr>
            <p:nvPr/>
          </p:nvSpPr>
          <p:spPr bwMode="auto">
            <a:xfrm>
              <a:off x="389572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8" name="Rectangle 1983"/>
            <p:cNvSpPr>
              <a:spLocks noChangeArrowheads="1"/>
            </p:cNvSpPr>
            <p:nvPr/>
          </p:nvSpPr>
          <p:spPr bwMode="auto">
            <a:xfrm>
              <a:off x="3895725" y="45624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09" name="Rectangle 1984"/>
            <p:cNvSpPr>
              <a:spLocks noChangeArrowheads="1"/>
            </p:cNvSpPr>
            <p:nvPr/>
          </p:nvSpPr>
          <p:spPr bwMode="auto">
            <a:xfrm>
              <a:off x="3614738" y="55435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0" name="Rectangle 1986"/>
            <p:cNvSpPr>
              <a:spLocks noChangeArrowheads="1"/>
            </p:cNvSpPr>
            <p:nvPr/>
          </p:nvSpPr>
          <p:spPr bwMode="auto">
            <a:xfrm>
              <a:off x="3614738" y="55435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1" name="Rectangle 1987"/>
            <p:cNvSpPr>
              <a:spLocks noChangeArrowheads="1"/>
            </p:cNvSpPr>
            <p:nvPr/>
          </p:nvSpPr>
          <p:spPr bwMode="auto">
            <a:xfrm>
              <a:off x="3389313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2" name="Rectangle 1989"/>
            <p:cNvSpPr>
              <a:spLocks noChangeArrowheads="1"/>
            </p:cNvSpPr>
            <p:nvPr/>
          </p:nvSpPr>
          <p:spPr bwMode="auto">
            <a:xfrm>
              <a:off x="3389313" y="42640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3" name="Rectangle 1990"/>
            <p:cNvSpPr>
              <a:spLocks noChangeArrowheads="1"/>
            </p:cNvSpPr>
            <p:nvPr/>
          </p:nvSpPr>
          <p:spPr bwMode="auto">
            <a:xfrm>
              <a:off x="3713163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4" name="Rectangle 1992"/>
            <p:cNvSpPr>
              <a:spLocks noChangeArrowheads="1"/>
            </p:cNvSpPr>
            <p:nvPr/>
          </p:nvSpPr>
          <p:spPr bwMode="auto">
            <a:xfrm>
              <a:off x="3713163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5" name="Rectangle 1993"/>
            <p:cNvSpPr>
              <a:spLocks noChangeArrowheads="1"/>
            </p:cNvSpPr>
            <p:nvPr/>
          </p:nvSpPr>
          <p:spPr bwMode="auto">
            <a:xfrm>
              <a:off x="3783013" y="42068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6" name="Rectangle 1995"/>
            <p:cNvSpPr>
              <a:spLocks noChangeArrowheads="1"/>
            </p:cNvSpPr>
            <p:nvPr/>
          </p:nvSpPr>
          <p:spPr bwMode="auto">
            <a:xfrm>
              <a:off x="3783013" y="42068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7" name="Rectangle 1996"/>
            <p:cNvSpPr>
              <a:spLocks noChangeArrowheads="1"/>
            </p:cNvSpPr>
            <p:nvPr/>
          </p:nvSpPr>
          <p:spPr bwMode="auto">
            <a:xfrm>
              <a:off x="3571875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8" name="Rectangle 1998"/>
            <p:cNvSpPr>
              <a:spLocks noChangeArrowheads="1"/>
            </p:cNvSpPr>
            <p:nvPr/>
          </p:nvSpPr>
          <p:spPr bwMode="auto">
            <a:xfrm>
              <a:off x="3571875" y="40497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19" name="Rectangle 1999"/>
            <p:cNvSpPr>
              <a:spLocks noChangeArrowheads="1"/>
            </p:cNvSpPr>
            <p:nvPr/>
          </p:nvSpPr>
          <p:spPr bwMode="auto">
            <a:xfrm>
              <a:off x="3417888" y="47894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0" name="Rectangle 2001"/>
            <p:cNvSpPr>
              <a:spLocks noChangeArrowheads="1"/>
            </p:cNvSpPr>
            <p:nvPr/>
          </p:nvSpPr>
          <p:spPr bwMode="auto">
            <a:xfrm>
              <a:off x="3417888" y="47894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1" name="Rectangle 2002"/>
            <p:cNvSpPr>
              <a:spLocks noChangeArrowheads="1"/>
            </p:cNvSpPr>
            <p:nvPr/>
          </p:nvSpPr>
          <p:spPr bwMode="auto">
            <a:xfrm>
              <a:off x="39528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2" name="Rectangle 2004"/>
            <p:cNvSpPr>
              <a:spLocks noChangeArrowheads="1"/>
            </p:cNvSpPr>
            <p:nvPr/>
          </p:nvSpPr>
          <p:spPr bwMode="auto">
            <a:xfrm>
              <a:off x="3952875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3" name="Rectangle 2005"/>
            <p:cNvSpPr>
              <a:spLocks noChangeArrowheads="1"/>
            </p:cNvSpPr>
            <p:nvPr/>
          </p:nvSpPr>
          <p:spPr bwMode="auto">
            <a:xfrm>
              <a:off x="3614738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4" name="Rectangle 2007"/>
            <p:cNvSpPr>
              <a:spLocks noChangeArrowheads="1"/>
            </p:cNvSpPr>
            <p:nvPr/>
          </p:nvSpPr>
          <p:spPr bwMode="auto">
            <a:xfrm>
              <a:off x="3614738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5" name="Rectangle 2008"/>
            <p:cNvSpPr>
              <a:spLocks noChangeArrowheads="1"/>
            </p:cNvSpPr>
            <p:nvPr/>
          </p:nvSpPr>
          <p:spPr bwMode="auto">
            <a:xfrm>
              <a:off x="35861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6" name="Rectangle 2010"/>
            <p:cNvSpPr>
              <a:spLocks noChangeArrowheads="1"/>
            </p:cNvSpPr>
            <p:nvPr/>
          </p:nvSpPr>
          <p:spPr bwMode="auto">
            <a:xfrm>
              <a:off x="35861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7" name="Rectangle 2011"/>
            <p:cNvSpPr>
              <a:spLocks noChangeArrowheads="1"/>
            </p:cNvSpPr>
            <p:nvPr/>
          </p:nvSpPr>
          <p:spPr bwMode="auto">
            <a:xfrm>
              <a:off x="3825875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8" name="Rectangle 2013"/>
            <p:cNvSpPr>
              <a:spLocks noChangeArrowheads="1"/>
            </p:cNvSpPr>
            <p:nvPr/>
          </p:nvSpPr>
          <p:spPr bwMode="auto">
            <a:xfrm>
              <a:off x="3825875" y="5060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29" name="Rectangle 2014"/>
            <p:cNvSpPr>
              <a:spLocks noChangeArrowheads="1"/>
            </p:cNvSpPr>
            <p:nvPr/>
          </p:nvSpPr>
          <p:spPr bwMode="auto">
            <a:xfrm>
              <a:off x="3840163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0" name="Rectangle 2017"/>
            <p:cNvSpPr>
              <a:spLocks noChangeArrowheads="1"/>
            </p:cNvSpPr>
            <p:nvPr/>
          </p:nvSpPr>
          <p:spPr bwMode="auto">
            <a:xfrm>
              <a:off x="3840163" y="46196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1" name="Rectangle 2018"/>
            <p:cNvSpPr>
              <a:spLocks noChangeArrowheads="1"/>
            </p:cNvSpPr>
            <p:nvPr/>
          </p:nvSpPr>
          <p:spPr bwMode="auto">
            <a:xfrm>
              <a:off x="3952876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2" name="Rectangle 2020"/>
            <p:cNvSpPr>
              <a:spLocks noChangeArrowheads="1"/>
            </p:cNvSpPr>
            <p:nvPr/>
          </p:nvSpPr>
          <p:spPr bwMode="auto">
            <a:xfrm>
              <a:off x="3952876" y="47053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3" name="Rectangle 2021"/>
            <p:cNvSpPr>
              <a:spLocks noChangeArrowheads="1"/>
            </p:cNvSpPr>
            <p:nvPr/>
          </p:nvSpPr>
          <p:spPr bwMode="auto">
            <a:xfrm>
              <a:off x="3614738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4" name="Rectangle 2023"/>
            <p:cNvSpPr>
              <a:spLocks noChangeArrowheads="1"/>
            </p:cNvSpPr>
            <p:nvPr/>
          </p:nvSpPr>
          <p:spPr bwMode="auto">
            <a:xfrm>
              <a:off x="3614738" y="406400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5" name="Rectangle 2024"/>
            <p:cNvSpPr>
              <a:spLocks noChangeArrowheads="1"/>
            </p:cNvSpPr>
            <p:nvPr/>
          </p:nvSpPr>
          <p:spPr bwMode="auto">
            <a:xfrm>
              <a:off x="35861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6" name="Rectangle 2026"/>
            <p:cNvSpPr>
              <a:spLocks noChangeArrowheads="1"/>
            </p:cNvSpPr>
            <p:nvPr/>
          </p:nvSpPr>
          <p:spPr bwMode="auto">
            <a:xfrm>
              <a:off x="35861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7" name="Rectangle 2027"/>
            <p:cNvSpPr>
              <a:spLocks noChangeArrowheads="1"/>
            </p:cNvSpPr>
            <p:nvPr/>
          </p:nvSpPr>
          <p:spPr bwMode="auto">
            <a:xfrm>
              <a:off x="365760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8" name="Rectangle 2029"/>
            <p:cNvSpPr>
              <a:spLocks noChangeArrowheads="1"/>
            </p:cNvSpPr>
            <p:nvPr/>
          </p:nvSpPr>
          <p:spPr bwMode="auto">
            <a:xfrm>
              <a:off x="365760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39" name="Rectangle 2030"/>
            <p:cNvSpPr>
              <a:spLocks noChangeArrowheads="1"/>
            </p:cNvSpPr>
            <p:nvPr/>
          </p:nvSpPr>
          <p:spPr bwMode="auto">
            <a:xfrm>
              <a:off x="3684588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0" name="Rectangle 2032"/>
            <p:cNvSpPr>
              <a:spLocks noChangeArrowheads="1"/>
            </p:cNvSpPr>
            <p:nvPr/>
          </p:nvSpPr>
          <p:spPr bwMode="auto">
            <a:xfrm>
              <a:off x="3684588" y="42783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1" name="Rectangle 2033"/>
            <p:cNvSpPr>
              <a:spLocks noChangeArrowheads="1"/>
            </p:cNvSpPr>
            <p:nvPr/>
          </p:nvSpPr>
          <p:spPr bwMode="auto">
            <a:xfrm>
              <a:off x="365760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2" name="Rectangle 2035"/>
            <p:cNvSpPr>
              <a:spLocks noChangeArrowheads="1"/>
            </p:cNvSpPr>
            <p:nvPr/>
          </p:nvSpPr>
          <p:spPr bwMode="auto">
            <a:xfrm>
              <a:off x="3657601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3" name="Rectangle 2036"/>
            <p:cNvSpPr>
              <a:spLocks noChangeArrowheads="1"/>
            </p:cNvSpPr>
            <p:nvPr/>
          </p:nvSpPr>
          <p:spPr bwMode="auto">
            <a:xfrm>
              <a:off x="3530601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4" name="Rectangle 2038"/>
            <p:cNvSpPr>
              <a:spLocks noChangeArrowheads="1"/>
            </p:cNvSpPr>
            <p:nvPr/>
          </p:nvSpPr>
          <p:spPr bwMode="auto">
            <a:xfrm>
              <a:off x="3530601" y="4733926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5" name="Rectangle 2039"/>
            <p:cNvSpPr>
              <a:spLocks noChangeArrowheads="1"/>
            </p:cNvSpPr>
            <p:nvPr/>
          </p:nvSpPr>
          <p:spPr bwMode="auto">
            <a:xfrm>
              <a:off x="3432176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6" name="Rectangle 2041"/>
            <p:cNvSpPr>
              <a:spLocks noChangeArrowheads="1"/>
            </p:cNvSpPr>
            <p:nvPr/>
          </p:nvSpPr>
          <p:spPr bwMode="auto">
            <a:xfrm>
              <a:off x="3432176" y="43640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7" name="Rectangle 2042"/>
            <p:cNvSpPr>
              <a:spLocks noChangeArrowheads="1"/>
            </p:cNvSpPr>
            <p:nvPr/>
          </p:nvSpPr>
          <p:spPr bwMode="auto">
            <a:xfrm>
              <a:off x="2897188" y="5018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8" name="Rectangle 2044"/>
            <p:cNvSpPr>
              <a:spLocks noChangeArrowheads="1"/>
            </p:cNvSpPr>
            <p:nvPr/>
          </p:nvSpPr>
          <p:spPr bwMode="auto">
            <a:xfrm>
              <a:off x="2897188" y="50180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49" name="Rectangle 2045"/>
            <p:cNvSpPr>
              <a:spLocks noChangeArrowheads="1"/>
            </p:cNvSpPr>
            <p:nvPr/>
          </p:nvSpPr>
          <p:spPr bwMode="auto">
            <a:xfrm>
              <a:off x="3417888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0" name="Rectangle 2047"/>
            <p:cNvSpPr>
              <a:spLocks noChangeArrowheads="1"/>
            </p:cNvSpPr>
            <p:nvPr/>
          </p:nvSpPr>
          <p:spPr bwMode="auto">
            <a:xfrm>
              <a:off x="3417888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1" name="Rectangle 2048"/>
            <p:cNvSpPr>
              <a:spLocks noChangeArrowheads="1"/>
            </p:cNvSpPr>
            <p:nvPr/>
          </p:nvSpPr>
          <p:spPr bwMode="auto">
            <a:xfrm>
              <a:off x="3403601" y="43640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2" name="Rectangle 2050"/>
            <p:cNvSpPr>
              <a:spLocks noChangeArrowheads="1"/>
            </p:cNvSpPr>
            <p:nvPr/>
          </p:nvSpPr>
          <p:spPr bwMode="auto">
            <a:xfrm>
              <a:off x="3403601" y="43640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3" name="Rectangle 2051"/>
            <p:cNvSpPr>
              <a:spLocks noChangeArrowheads="1"/>
            </p:cNvSpPr>
            <p:nvPr/>
          </p:nvSpPr>
          <p:spPr bwMode="auto">
            <a:xfrm>
              <a:off x="3559176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4" name="Rectangle 2053"/>
            <p:cNvSpPr>
              <a:spLocks noChangeArrowheads="1"/>
            </p:cNvSpPr>
            <p:nvPr/>
          </p:nvSpPr>
          <p:spPr bwMode="auto">
            <a:xfrm>
              <a:off x="3559176" y="51593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5" name="Rectangle 2054"/>
            <p:cNvSpPr>
              <a:spLocks noChangeArrowheads="1"/>
            </p:cNvSpPr>
            <p:nvPr/>
          </p:nvSpPr>
          <p:spPr bwMode="auto">
            <a:xfrm>
              <a:off x="3895726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6" name="Rectangle 2056"/>
            <p:cNvSpPr>
              <a:spLocks noChangeArrowheads="1"/>
            </p:cNvSpPr>
            <p:nvPr/>
          </p:nvSpPr>
          <p:spPr bwMode="auto">
            <a:xfrm>
              <a:off x="3895726" y="451961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7" name="Rectangle 2057"/>
            <p:cNvSpPr>
              <a:spLocks noChangeArrowheads="1"/>
            </p:cNvSpPr>
            <p:nvPr/>
          </p:nvSpPr>
          <p:spPr bwMode="auto">
            <a:xfrm>
              <a:off x="3571876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8" name="Rectangle 2059"/>
            <p:cNvSpPr>
              <a:spLocks noChangeArrowheads="1"/>
            </p:cNvSpPr>
            <p:nvPr/>
          </p:nvSpPr>
          <p:spPr bwMode="auto">
            <a:xfrm>
              <a:off x="3571876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59" name="Rectangle 2060"/>
            <p:cNvSpPr>
              <a:spLocks noChangeArrowheads="1"/>
            </p:cNvSpPr>
            <p:nvPr/>
          </p:nvSpPr>
          <p:spPr bwMode="auto">
            <a:xfrm>
              <a:off x="4852988" y="3040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0" name="Rectangle 2062"/>
            <p:cNvSpPr>
              <a:spLocks noChangeArrowheads="1"/>
            </p:cNvSpPr>
            <p:nvPr/>
          </p:nvSpPr>
          <p:spPr bwMode="auto">
            <a:xfrm>
              <a:off x="4852988" y="30400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1" name="Rectangle 2063"/>
            <p:cNvSpPr>
              <a:spLocks noChangeArrowheads="1"/>
            </p:cNvSpPr>
            <p:nvPr/>
          </p:nvSpPr>
          <p:spPr bwMode="auto">
            <a:xfrm>
              <a:off x="4838701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2" name="Rectangle 2065"/>
            <p:cNvSpPr>
              <a:spLocks noChangeArrowheads="1"/>
            </p:cNvSpPr>
            <p:nvPr/>
          </p:nvSpPr>
          <p:spPr bwMode="auto">
            <a:xfrm>
              <a:off x="4838701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3" name="Rectangle 2066"/>
            <p:cNvSpPr>
              <a:spLocks noChangeArrowheads="1"/>
            </p:cNvSpPr>
            <p:nvPr/>
          </p:nvSpPr>
          <p:spPr bwMode="auto">
            <a:xfrm>
              <a:off x="4879976" y="29987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4" name="Rectangle 2068"/>
            <p:cNvSpPr>
              <a:spLocks noChangeArrowheads="1"/>
            </p:cNvSpPr>
            <p:nvPr/>
          </p:nvSpPr>
          <p:spPr bwMode="auto">
            <a:xfrm>
              <a:off x="4879976" y="299878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5" name="Rectangle 2069"/>
            <p:cNvSpPr>
              <a:spLocks noChangeArrowheads="1"/>
            </p:cNvSpPr>
            <p:nvPr/>
          </p:nvSpPr>
          <p:spPr bwMode="auto">
            <a:xfrm>
              <a:off x="4725988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6" name="Rectangle 2071"/>
            <p:cNvSpPr>
              <a:spLocks noChangeArrowheads="1"/>
            </p:cNvSpPr>
            <p:nvPr/>
          </p:nvSpPr>
          <p:spPr bwMode="auto">
            <a:xfrm>
              <a:off x="4725988" y="312578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7" name="Rectangle 2072"/>
            <p:cNvSpPr>
              <a:spLocks noChangeArrowheads="1"/>
            </p:cNvSpPr>
            <p:nvPr/>
          </p:nvSpPr>
          <p:spPr bwMode="auto">
            <a:xfrm>
              <a:off x="4767263" y="30257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8" name="Rectangle 2074"/>
            <p:cNvSpPr>
              <a:spLocks noChangeArrowheads="1"/>
            </p:cNvSpPr>
            <p:nvPr/>
          </p:nvSpPr>
          <p:spPr bwMode="auto">
            <a:xfrm>
              <a:off x="4767263" y="30257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69" name="Rectangle 2075"/>
            <p:cNvSpPr>
              <a:spLocks noChangeArrowheads="1"/>
            </p:cNvSpPr>
            <p:nvPr/>
          </p:nvSpPr>
          <p:spPr bwMode="auto">
            <a:xfrm>
              <a:off x="4824413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0" name="Rectangle 2077"/>
            <p:cNvSpPr>
              <a:spLocks noChangeArrowheads="1"/>
            </p:cNvSpPr>
            <p:nvPr/>
          </p:nvSpPr>
          <p:spPr bwMode="auto">
            <a:xfrm>
              <a:off x="4824413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1" name="Rectangle 2078"/>
            <p:cNvSpPr>
              <a:spLocks noChangeArrowheads="1"/>
            </p:cNvSpPr>
            <p:nvPr/>
          </p:nvSpPr>
          <p:spPr bwMode="auto">
            <a:xfrm>
              <a:off x="4824413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2" name="Rectangle 2080"/>
            <p:cNvSpPr>
              <a:spLocks noChangeArrowheads="1"/>
            </p:cNvSpPr>
            <p:nvPr/>
          </p:nvSpPr>
          <p:spPr bwMode="auto">
            <a:xfrm>
              <a:off x="4824413" y="30257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3" name="Rectangle 2081"/>
            <p:cNvSpPr>
              <a:spLocks noChangeArrowheads="1"/>
            </p:cNvSpPr>
            <p:nvPr/>
          </p:nvSpPr>
          <p:spPr bwMode="auto">
            <a:xfrm>
              <a:off x="3178176" y="49609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4" name="Rectangle 2083"/>
            <p:cNvSpPr>
              <a:spLocks noChangeArrowheads="1"/>
            </p:cNvSpPr>
            <p:nvPr/>
          </p:nvSpPr>
          <p:spPr bwMode="auto">
            <a:xfrm>
              <a:off x="3178176" y="49609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5" name="Rectangle 2084"/>
            <p:cNvSpPr>
              <a:spLocks noChangeArrowheads="1"/>
            </p:cNvSpPr>
            <p:nvPr/>
          </p:nvSpPr>
          <p:spPr bwMode="auto">
            <a:xfrm>
              <a:off x="3079751" y="52165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6" name="Rectangle 2086"/>
            <p:cNvSpPr>
              <a:spLocks noChangeArrowheads="1"/>
            </p:cNvSpPr>
            <p:nvPr/>
          </p:nvSpPr>
          <p:spPr bwMode="auto">
            <a:xfrm>
              <a:off x="3079751" y="52165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7" name="Rectangle 2087"/>
            <p:cNvSpPr>
              <a:spLocks noChangeArrowheads="1"/>
            </p:cNvSpPr>
            <p:nvPr/>
          </p:nvSpPr>
          <p:spPr bwMode="auto">
            <a:xfrm>
              <a:off x="3487738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8" name="Rectangle 2089"/>
            <p:cNvSpPr>
              <a:spLocks noChangeArrowheads="1"/>
            </p:cNvSpPr>
            <p:nvPr/>
          </p:nvSpPr>
          <p:spPr bwMode="auto">
            <a:xfrm>
              <a:off x="3487738" y="4733926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79" name="Rectangle 2090"/>
            <p:cNvSpPr>
              <a:spLocks noChangeArrowheads="1"/>
            </p:cNvSpPr>
            <p:nvPr/>
          </p:nvSpPr>
          <p:spPr bwMode="auto">
            <a:xfrm>
              <a:off x="2686051" y="5557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0" name="Rectangle 2092"/>
            <p:cNvSpPr>
              <a:spLocks noChangeArrowheads="1"/>
            </p:cNvSpPr>
            <p:nvPr/>
          </p:nvSpPr>
          <p:spPr bwMode="auto">
            <a:xfrm>
              <a:off x="2686051" y="555783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1" name="Rectangle 2093"/>
            <p:cNvSpPr>
              <a:spLocks noChangeArrowheads="1"/>
            </p:cNvSpPr>
            <p:nvPr/>
          </p:nvSpPr>
          <p:spPr bwMode="auto">
            <a:xfrm>
              <a:off x="2671763" y="55149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2" name="Rectangle 2095"/>
            <p:cNvSpPr>
              <a:spLocks noChangeArrowheads="1"/>
            </p:cNvSpPr>
            <p:nvPr/>
          </p:nvSpPr>
          <p:spPr bwMode="auto">
            <a:xfrm>
              <a:off x="2671763" y="55149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3" name="Rectangle 2096"/>
            <p:cNvSpPr>
              <a:spLocks noChangeArrowheads="1"/>
            </p:cNvSpPr>
            <p:nvPr/>
          </p:nvSpPr>
          <p:spPr bwMode="auto">
            <a:xfrm>
              <a:off x="2798763" y="53594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4" name="Rectangle 2098"/>
            <p:cNvSpPr>
              <a:spLocks noChangeArrowheads="1"/>
            </p:cNvSpPr>
            <p:nvPr/>
          </p:nvSpPr>
          <p:spPr bwMode="auto">
            <a:xfrm>
              <a:off x="2798763" y="53594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5" name="Rectangle 2102"/>
            <p:cNvSpPr>
              <a:spLocks noChangeArrowheads="1"/>
            </p:cNvSpPr>
            <p:nvPr/>
          </p:nvSpPr>
          <p:spPr bwMode="auto">
            <a:xfrm>
              <a:off x="2714626" y="55864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6" name="Rectangle 2104"/>
            <p:cNvSpPr>
              <a:spLocks noChangeArrowheads="1"/>
            </p:cNvSpPr>
            <p:nvPr/>
          </p:nvSpPr>
          <p:spPr bwMode="auto">
            <a:xfrm>
              <a:off x="2714626" y="55864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7" name="Rectangle 2105"/>
            <p:cNvSpPr>
              <a:spLocks noChangeArrowheads="1"/>
            </p:cNvSpPr>
            <p:nvPr/>
          </p:nvSpPr>
          <p:spPr bwMode="auto">
            <a:xfrm>
              <a:off x="3375026" y="50609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8" name="Rectangle 2107"/>
            <p:cNvSpPr>
              <a:spLocks noChangeArrowheads="1"/>
            </p:cNvSpPr>
            <p:nvPr/>
          </p:nvSpPr>
          <p:spPr bwMode="auto">
            <a:xfrm>
              <a:off x="3375026" y="506095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89" name="Rectangle 2108"/>
            <p:cNvSpPr>
              <a:spLocks noChangeArrowheads="1"/>
            </p:cNvSpPr>
            <p:nvPr/>
          </p:nvSpPr>
          <p:spPr bwMode="auto">
            <a:xfrm>
              <a:off x="4824413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0" name="Rectangle 2110"/>
            <p:cNvSpPr>
              <a:spLocks noChangeArrowheads="1"/>
            </p:cNvSpPr>
            <p:nvPr/>
          </p:nvSpPr>
          <p:spPr bwMode="auto">
            <a:xfrm>
              <a:off x="4824413" y="32115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1" name="Rectangle 2111"/>
            <p:cNvSpPr>
              <a:spLocks noChangeArrowheads="1"/>
            </p:cNvSpPr>
            <p:nvPr/>
          </p:nvSpPr>
          <p:spPr bwMode="auto">
            <a:xfrm>
              <a:off x="4865688" y="30829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2" name="Rectangle 2113"/>
            <p:cNvSpPr>
              <a:spLocks noChangeArrowheads="1"/>
            </p:cNvSpPr>
            <p:nvPr/>
          </p:nvSpPr>
          <p:spPr bwMode="auto">
            <a:xfrm>
              <a:off x="4865688" y="30829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3" name="Rectangle 2114"/>
            <p:cNvSpPr>
              <a:spLocks noChangeArrowheads="1"/>
            </p:cNvSpPr>
            <p:nvPr/>
          </p:nvSpPr>
          <p:spPr bwMode="auto">
            <a:xfrm>
              <a:off x="5640388" y="26146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4" name="Rectangle 2116"/>
            <p:cNvSpPr>
              <a:spLocks noChangeArrowheads="1"/>
            </p:cNvSpPr>
            <p:nvPr/>
          </p:nvSpPr>
          <p:spPr bwMode="auto">
            <a:xfrm>
              <a:off x="5640388" y="26146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5" name="Rectangle 2117"/>
            <p:cNvSpPr>
              <a:spLocks noChangeArrowheads="1"/>
            </p:cNvSpPr>
            <p:nvPr/>
          </p:nvSpPr>
          <p:spPr bwMode="auto">
            <a:xfrm>
              <a:off x="4205288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6" name="Rectangle 2119"/>
            <p:cNvSpPr>
              <a:spLocks noChangeArrowheads="1"/>
            </p:cNvSpPr>
            <p:nvPr/>
          </p:nvSpPr>
          <p:spPr bwMode="auto">
            <a:xfrm>
              <a:off x="4205288" y="4135438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7" name="Rectangle 2120"/>
            <p:cNvSpPr>
              <a:spLocks noChangeArrowheads="1"/>
            </p:cNvSpPr>
            <p:nvPr/>
          </p:nvSpPr>
          <p:spPr bwMode="auto">
            <a:xfrm>
              <a:off x="4064001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8" name="Rectangle 2122"/>
            <p:cNvSpPr>
              <a:spLocks noChangeArrowheads="1"/>
            </p:cNvSpPr>
            <p:nvPr/>
          </p:nvSpPr>
          <p:spPr bwMode="auto">
            <a:xfrm>
              <a:off x="4064001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399" name="Rectangle 2123"/>
            <p:cNvSpPr>
              <a:spLocks noChangeArrowheads="1"/>
            </p:cNvSpPr>
            <p:nvPr/>
          </p:nvSpPr>
          <p:spPr bwMode="auto">
            <a:xfrm>
              <a:off x="6159501" y="24145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0" name="Rectangle 2125"/>
            <p:cNvSpPr>
              <a:spLocks noChangeArrowheads="1"/>
            </p:cNvSpPr>
            <p:nvPr/>
          </p:nvSpPr>
          <p:spPr bwMode="auto">
            <a:xfrm>
              <a:off x="6159501" y="24145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1" name="Rectangle 2126"/>
            <p:cNvSpPr>
              <a:spLocks noChangeArrowheads="1"/>
            </p:cNvSpPr>
            <p:nvPr/>
          </p:nvSpPr>
          <p:spPr bwMode="auto">
            <a:xfrm>
              <a:off x="4908551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2" name="Rectangle 2128"/>
            <p:cNvSpPr>
              <a:spLocks noChangeArrowheads="1"/>
            </p:cNvSpPr>
            <p:nvPr/>
          </p:nvSpPr>
          <p:spPr bwMode="auto">
            <a:xfrm>
              <a:off x="4908551" y="3140076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3" name="Rectangle 2129"/>
            <p:cNvSpPr>
              <a:spLocks noChangeArrowheads="1"/>
            </p:cNvSpPr>
            <p:nvPr/>
          </p:nvSpPr>
          <p:spPr bwMode="auto">
            <a:xfrm>
              <a:off x="4459288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4" name="Rectangle 2131"/>
            <p:cNvSpPr>
              <a:spLocks noChangeArrowheads="1"/>
            </p:cNvSpPr>
            <p:nvPr/>
          </p:nvSpPr>
          <p:spPr bwMode="auto">
            <a:xfrm>
              <a:off x="4459288" y="4121151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5" name="Rectangle 2132"/>
            <p:cNvSpPr>
              <a:spLocks noChangeArrowheads="1"/>
            </p:cNvSpPr>
            <p:nvPr/>
          </p:nvSpPr>
          <p:spPr bwMode="auto">
            <a:xfrm>
              <a:off x="4879976" y="30543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6" name="Rectangle 2134"/>
            <p:cNvSpPr>
              <a:spLocks noChangeArrowheads="1"/>
            </p:cNvSpPr>
            <p:nvPr/>
          </p:nvSpPr>
          <p:spPr bwMode="auto">
            <a:xfrm>
              <a:off x="4879976" y="305435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7" name="Rectangle 2135"/>
            <p:cNvSpPr>
              <a:spLocks noChangeArrowheads="1"/>
            </p:cNvSpPr>
            <p:nvPr/>
          </p:nvSpPr>
          <p:spPr bwMode="auto">
            <a:xfrm>
              <a:off x="4402138" y="3836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8" name="Rectangle 2137"/>
            <p:cNvSpPr>
              <a:spLocks noChangeArrowheads="1"/>
            </p:cNvSpPr>
            <p:nvPr/>
          </p:nvSpPr>
          <p:spPr bwMode="auto">
            <a:xfrm>
              <a:off x="4402138" y="3836988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09" name="Rectangle 2138"/>
            <p:cNvSpPr>
              <a:spLocks noChangeArrowheads="1"/>
            </p:cNvSpPr>
            <p:nvPr/>
          </p:nvSpPr>
          <p:spPr bwMode="auto">
            <a:xfrm>
              <a:off x="4373563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0" name="Rectangle 2140"/>
            <p:cNvSpPr>
              <a:spLocks noChangeArrowheads="1"/>
            </p:cNvSpPr>
            <p:nvPr/>
          </p:nvSpPr>
          <p:spPr bwMode="auto">
            <a:xfrm>
              <a:off x="4373563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1" name="Rectangle 2141"/>
            <p:cNvSpPr>
              <a:spLocks noChangeArrowheads="1"/>
            </p:cNvSpPr>
            <p:nvPr/>
          </p:nvSpPr>
          <p:spPr bwMode="auto">
            <a:xfrm>
              <a:off x="4697413" y="3297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2" name="Rectangle 2143"/>
            <p:cNvSpPr>
              <a:spLocks noChangeArrowheads="1"/>
            </p:cNvSpPr>
            <p:nvPr/>
          </p:nvSpPr>
          <p:spPr bwMode="auto">
            <a:xfrm>
              <a:off x="4697413" y="32972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3" name="Rectangle 2144"/>
            <p:cNvSpPr>
              <a:spLocks noChangeArrowheads="1"/>
            </p:cNvSpPr>
            <p:nvPr/>
          </p:nvSpPr>
          <p:spPr bwMode="auto">
            <a:xfrm>
              <a:off x="4598988" y="32686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4" name="Rectangle 2146"/>
            <p:cNvSpPr>
              <a:spLocks noChangeArrowheads="1"/>
            </p:cNvSpPr>
            <p:nvPr/>
          </p:nvSpPr>
          <p:spPr bwMode="auto">
            <a:xfrm>
              <a:off x="4598988" y="326866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5" name="Rectangle 2147"/>
            <p:cNvSpPr>
              <a:spLocks noChangeArrowheads="1"/>
            </p:cNvSpPr>
            <p:nvPr/>
          </p:nvSpPr>
          <p:spPr bwMode="auto">
            <a:xfrm>
              <a:off x="4514851" y="3282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6" name="Rectangle 2149"/>
            <p:cNvSpPr>
              <a:spLocks noChangeArrowheads="1"/>
            </p:cNvSpPr>
            <p:nvPr/>
          </p:nvSpPr>
          <p:spPr bwMode="auto">
            <a:xfrm>
              <a:off x="4514851" y="328295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7" name="Rectangle 2150"/>
            <p:cNvSpPr>
              <a:spLocks noChangeArrowheads="1"/>
            </p:cNvSpPr>
            <p:nvPr/>
          </p:nvSpPr>
          <p:spPr bwMode="auto">
            <a:xfrm>
              <a:off x="4529138" y="36242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8" name="Rectangle 2152"/>
            <p:cNvSpPr>
              <a:spLocks noChangeArrowheads="1"/>
            </p:cNvSpPr>
            <p:nvPr/>
          </p:nvSpPr>
          <p:spPr bwMode="auto">
            <a:xfrm>
              <a:off x="4529138" y="36242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19" name="Rectangle 2153"/>
            <p:cNvSpPr>
              <a:spLocks noChangeArrowheads="1"/>
            </p:cNvSpPr>
            <p:nvPr/>
          </p:nvSpPr>
          <p:spPr bwMode="auto">
            <a:xfrm>
              <a:off x="3657601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0" name="Rectangle 2155"/>
            <p:cNvSpPr>
              <a:spLocks noChangeArrowheads="1"/>
            </p:cNvSpPr>
            <p:nvPr/>
          </p:nvSpPr>
          <p:spPr bwMode="auto">
            <a:xfrm>
              <a:off x="3657601" y="46910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1" name="Rectangle 2156"/>
            <p:cNvSpPr>
              <a:spLocks noChangeArrowheads="1"/>
            </p:cNvSpPr>
            <p:nvPr/>
          </p:nvSpPr>
          <p:spPr bwMode="auto">
            <a:xfrm>
              <a:off x="4008438" y="39798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2" name="Rectangle 2158"/>
            <p:cNvSpPr>
              <a:spLocks noChangeArrowheads="1"/>
            </p:cNvSpPr>
            <p:nvPr/>
          </p:nvSpPr>
          <p:spPr bwMode="auto">
            <a:xfrm>
              <a:off x="4008438" y="39798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3" name="Rectangle 2159"/>
            <p:cNvSpPr>
              <a:spLocks noChangeArrowheads="1"/>
            </p:cNvSpPr>
            <p:nvPr/>
          </p:nvSpPr>
          <p:spPr bwMode="auto">
            <a:xfrm>
              <a:off x="3979863" y="41497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4" name="Rectangle 2161"/>
            <p:cNvSpPr>
              <a:spLocks noChangeArrowheads="1"/>
            </p:cNvSpPr>
            <p:nvPr/>
          </p:nvSpPr>
          <p:spPr bwMode="auto">
            <a:xfrm>
              <a:off x="3979863" y="41497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5" name="Rectangle 2162"/>
            <p:cNvSpPr>
              <a:spLocks noChangeArrowheads="1"/>
            </p:cNvSpPr>
            <p:nvPr/>
          </p:nvSpPr>
          <p:spPr bwMode="auto">
            <a:xfrm>
              <a:off x="4051301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6" name="Rectangle 2164"/>
            <p:cNvSpPr>
              <a:spLocks noChangeArrowheads="1"/>
            </p:cNvSpPr>
            <p:nvPr/>
          </p:nvSpPr>
          <p:spPr bwMode="auto">
            <a:xfrm>
              <a:off x="4051301" y="422116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7" name="Rectangle 2165"/>
            <p:cNvSpPr>
              <a:spLocks noChangeArrowheads="1"/>
            </p:cNvSpPr>
            <p:nvPr/>
          </p:nvSpPr>
          <p:spPr bwMode="auto">
            <a:xfrm>
              <a:off x="4008438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8" name="Rectangle 2167"/>
            <p:cNvSpPr>
              <a:spLocks noChangeArrowheads="1"/>
            </p:cNvSpPr>
            <p:nvPr/>
          </p:nvSpPr>
          <p:spPr bwMode="auto">
            <a:xfrm>
              <a:off x="4008438" y="4292601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29" name="Rectangle 2168"/>
            <p:cNvSpPr>
              <a:spLocks noChangeArrowheads="1"/>
            </p:cNvSpPr>
            <p:nvPr/>
          </p:nvSpPr>
          <p:spPr bwMode="auto">
            <a:xfrm>
              <a:off x="3952876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0" name="Rectangle 2170"/>
            <p:cNvSpPr>
              <a:spLocks noChangeArrowheads="1"/>
            </p:cNvSpPr>
            <p:nvPr/>
          </p:nvSpPr>
          <p:spPr bwMode="auto">
            <a:xfrm>
              <a:off x="3952876" y="41640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1" name="Rectangle 2171"/>
            <p:cNvSpPr>
              <a:spLocks noChangeArrowheads="1"/>
            </p:cNvSpPr>
            <p:nvPr/>
          </p:nvSpPr>
          <p:spPr bwMode="auto">
            <a:xfrm>
              <a:off x="4260851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2" name="Rectangle 2173"/>
            <p:cNvSpPr>
              <a:spLocks noChangeArrowheads="1"/>
            </p:cNvSpPr>
            <p:nvPr/>
          </p:nvSpPr>
          <p:spPr bwMode="auto">
            <a:xfrm>
              <a:off x="4260851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3" name="Rectangle 2174"/>
            <p:cNvSpPr>
              <a:spLocks noChangeArrowheads="1"/>
            </p:cNvSpPr>
            <p:nvPr/>
          </p:nvSpPr>
          <p:spPr bwMode="auto">
            <a:xfrm>
              <a:off x="420528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4" name="Rectangle 2176"/>
            <p:cNvSpPr>
              <a:spLocks noChangeArrowheads="1"/>
            </p:cNvSpPr>
            <p:nvPr/>
          </p:nvSpPr>
          <p:spPr bwMode="auto">
            <a:xfrm>
              <a:off x="420528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5" name="Rectangle 2177"/>
            <p:cNvSpPr>
              <a:spLocks noChangeArrowheads="1"/>
            </p:cNvSpPr>
            <p:nvPr/>
          </p:nvSpPr>
          <p:spPr bwMode="auto">
            <a:xfrm>
              <a:off x="4233863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6" name="Rectangle 2179"/>
            <p:cNvSpPr>
              <a:spLocks noChangeArrowheads="1"/>
            </p:cNvSpPr>
            <p:nvPr/>
          </p:nvSpPr>
          <p:spPr bwMode="auto">
            <a:xfrm>
              <a:off x="4233863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7" name="Rectangle 2180"/>
            <p:cNvSpPr>
              <a:spLocks noChangeArrowheads="1"/>
            </p:cNvSpPr>
            <p:nvPr/>
          </p:nvSpPr>
          <p:spPr bwMode="auto">
            <a:xfrm>
              <a:off x="3938588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8" name="Rectangle 2182"/>
            <p:cNvSpPr>
              <a:spLocks noChangeArrowheads="1"/>
            </p:cNvSpPr>
            <p:nvPr/>
          </p:nvSpPr>
          <p:spPr bwMode="auto">
            <a:xfrm>
              <a:off x="3938588" y="4049713"/>
              <a:ext cx="153988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39" name="Rectangle 2183"/>
            <p:cNvSpPr>
              <a:spLocks noChangeArrowheads="1"/>
            </p:cNvSpPr>
            <p:nvPr/>
          </p:nvSpPr>
          <p:spPr bwMode="auto">
            <a:xfrm>
              <a:off x="39798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0" name="Rectangle 2185"/>
            <p:cNvSpPr>
              <a:spLocks noChangeArrowheads="1"/>
            </p:cNvSpPr>
            <p:nvPr/>
          </p:nvSpPr>
          <p:spPr bwMode="auto">
            <a:xfrm>
              <a:off x="3979863" y="409257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1" name="Rectangle 2186"/>
            <p:cNvSpPr>
              <a:spLocks noChangeArrowheads="1"/>
            </p:cNvSpPr>
            <p:nvPr/>
          </p:nvSpPr>
          <p:spPr bwMode="auto">
            <a:xfrm>
              <a:off x="3979863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2" name="Rectangle 2188"/>
            <p:cNvSpPr>
              <a:spLocks noChangeArrowheads="1"/>
            </p:cNvSpPr>
            <p:nvPr/>
          </p:nvSpPr>
          <p:spPr bwMode="auto">
            <a:xfrm>
              <a:off x="3979863" y="40370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3" name="Rectangle 2189"/>
            <p:cNvSpPr>
              <a:spLocks noChangeArrowheads="1"/>
            </p:cNvSpPr>
            <p:nvPr/>
          </p:nvSpPr>
          <p:spPr bwMode="auto">
            <a:xfrm>
              <a:off x="3684588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4" name="Rectangle 2191"/>
            <p:cNvSpPr>
              <a:spLocks noChangeArrowheads="1"/>
            </p:cNvSpPr>
            <p:nvPr/>
          </p:nvSpPr>
          <p:spPr bwMode="auto">
            <a:xfrm>
              <a:off x="3684588" y="4292601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5" name="Rectangle 2192"/>
            <p:cNvSpPr>
              <a:spLocks noChangeArrowheads="1"/>
            </p:cNvSpPr>
            <p:nvPr/>
          </p:nvSpPr>
          <p:spPr bwMode="auto">
            <a:xfrm>
              <a:off x="3713163" y="42783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6" name="Rectangle 2194"/>
            <p:cNvSpPr>
              <a:spLocks noChangeArrowheads="1"/>
            </p:cNvSpPr>
            <p:nvPr/>
          </p:nvSpPr>
          <p:spPr bwMode="auto">
            <a:xfrm>
              <a:off x="3713163" y="427831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7" name="Rectangle 2195"/>
            <p:cNvSpPr>
              <a:spLocks noChangeArrowheads="1"/>
            </p:cNvSpPr>
            <p:nvPr/>
          </p:nvSpPr>
          <p:spPr bwMode="auto">
            <a:xfrm>
              <a:off x="3881438" y="41497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8" name="Rectangle 2197"/>
            <p:cNvSpPr>
              <a:spLocks noChangeArrowheads="1"/>
            </p:cNvSpPr>
            <p:nvPr/>
          </p:nvSpPr>
          <p:spPr bwMode="auto">
            <a:xfrm>
              <a:off x="3881438" y="4149726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49" name="Rectangle 2198"/>
            <p:cNvSpPr>
              <a:spLocks noChangeArrowheads="1"/>
            </p:cNvSpPr>
            <p:nvPr/>
          </p:nvSpPr>
          <p:spPr bwMode="auto">
            <a:xfrm>
              <a:off x="3895726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0" name="Rectangle 2200"/>
            <p:cNvSpPr>
              <a:spLocks noChangeArrowheads="1"/>
            </p:cNvSpPr>
            <p:nvPr/>
          </p:nvSpPr>
          <p:spPr bwMode="auto">
            <a:xfrm>
              <a:off x="3895726" y="4064001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1" name="Rectangle 2201"/>
            <p:cNvSpPr>
              <a:spLocks noChangeArrowheads="1"/>
            </p:cNvSpPr>
            <p:nvPr/>
          </p:nvSpPr>
          <p:spPr bwMode="auto">
            <a:xfrm>
              <a:off x="393858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2" name="Rectangle 2203"/>
            <p:cNvSpPr>
              <a:spLocks noChangeArrowheads="1"/>
            </p:cNvSpPr>
            <p:nvPr/>
          </p:nvSpPr>
          <p:spPr bwMode="auto">
            <a:xfrm>
              <a:off x="3938588" y="4008438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3" name="Rectangle 2204"/>
            <p:cNvSpPr>
              <a:spLocks noChangeArrowheads="1"/>
            </p:cNvSpPr>
            <p:nvPr/>
          </p:nvSpPr>
          <p:spPr bwMode="auto">
            <a:xfrm>
              <a:off x="3952876" y="39798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4" name="Rectangle 2206"/>
            <p:cNvSpPr>
              <a:spLocks noChangeArrowheads="1"/>
            </p:cNvSpPr>
            <p:nvPr/>
          </p:nvSpPr>
          <p:spPr bwMode="auto">
            <a:xfrm>
              <a:off x="3952876" y="3979863"/>
              <a:ext cx="153988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5" name="Rectangle 2207"/>
            <p:cNvSpPr>
              <a:spLocks noChangeArrowheads="1"/>
            </p:cNvSpPr>
            <p:nvPr/>
          </p:nvSpPr>
          <p:spPr bwMode="auto">
            <a:xfrm>
              <a:off x="3979863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6" name="Rectangle 2209"/>
            <p:cNvSpPr>
              <a:spLocks noChangeArrowheads="1"/>
            </p:cNvSpPr>
            <p:nvPr/>
          </p:nvSpPr>
          <p:spPr bwMode="auto">
            <a:xfrm>
              <a:off x="3979863" y="3922713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7" name="Rectangle 2210"/>
            <p:cNvSpPr>
              <a:spLocks noChangeArrowheads="1"/>
            </p:cNvSpPr>
            <p:nvPr/>
          </p:nvSpPr>
          <p:spPr bwMode="auto">
            <a:xfrm>
              <a:off x="3895726" y="41068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8" name="Rectangle 2212"/>
            <p:cNvSpPr>
              <a:spLocks noChangeArrowheads="1"/>
            </p:cNvSpPr>
            <p:nvPr/>
          </p:nvSpPr>
          <p:spPr bwMode="auto">
            <a:xfrm>
              <a:off x="3895726" y="4106863"/>
              <a:ext cx="155575" cy="1714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59" name="Rectangle 2213"/>
            <p:cNvSpPr>
              <a:spLocks noChangeArrowheads="1"/>
            </p:cNvSpPr>
            <p:nvPr/>
          </p:nvSpPr>
          <p:spPr bwMode="auto">
            <a:xfrm>
              <a:off x="3994151" y="40084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60" name="Rectangle 2215"/>
            <p:cNvSpPr>
              <a:spLocks noChangeArrowheads="1"/>
            </p:cNvSpPr>
            <p:nvPr/>
          </p:nvSpPr>
          <p:spPr bwMode="auto">
            <a:xfrm>
              <a:off x="3994151" y="4008438"/>
              <a:ext cx="155575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1471" name="Gruppo 1470"/>
          <p:cNvGrpSpPr/>
          <p:nvPr/>
        </p:nvGrpSpPr>
        <p:grpSpPr>
          <a:xfrm>
            <a:off x="4310026" y="1018058"/>
            <a:ext cx="1504709" cy="4445193"/>
            <a:chOff x="4310026" y="1018058"/>
            <a:chExt cx="1504709" cy="4445193"/>
          </a:xfrm>
        </p:grpSpPr>
        <p:sp>
          <p:nvSpPr>
            <p:cNvPr id="1469" name="Freccia a destra 1468"/>
            <p:cNvSpPr/>
            <p:nvPr/>
          </p:nvSpPr>
          <p:spPr bwMode="auto">
            <a:xfrm>
              <a:off x="4310026" y="4838218"/>
              <a:ext cx="1504709" cy="625033"/>
            </a:xfrm>
            <a:prstGeom prst="rightArrow">
              <a:avLst/>
            </a:prstGeom>
            <a:solidFill>
              <a:srgbClr val="FFFF00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470" name="Freccia a destra 1469"/>
            <p:cNvSpPr/>
            <p:nvPr/>
          </p:nvSpPr>
          <p:spPr bwMode="auto">
            <a:xfrm>
              <a:off x="4310026" y="1018058"/>
              <a:ext cx="1504709" cy="625033"/>
            </a:xfrm>
            <a:prstGeom prst="rightArrow">
              <a:avLst/>
            </a:prstGeom>
            <a:solidFill>
              <a:srgbClr val="FFFF00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endParaRPr>
            </a:p>
          </p:txBody>
        </p:sp>
      </p:grpSp>
      <p:sp>
        <p:nvSpPr>
          <p:cNvPr id="1472" name="Text Box 3"/>
          <p:cNvSpPr txBox="1">
            <a:spLocks noChangeArrowheads="1"/>
          </p:cNvSpPr>
          <p:nvPr/>
        </p:nvSpPr>
        <p:spPr bwMode="auto">
          <a:xfrm>
            <a:off x="5694743" y="4074289"/>
            <a:ext cx="2720051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>
                <a:solidFill>
                  <a:schemeClr val="tx1"/>
                </a:solidFill>
                <a:effectLst/>
                <a:latin typeface="Calibri" pitchFamily="34" charset="0"/>
              </a:rPr>
              <a:t>Peralkaline field</a:t>
            </a:r>
            <a:endParaRPr lang="en-GB" sz="4000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1474" name="Freccia a destra 1473"/>
          <p:cNvSpPr/>
          <p:nvPr/>
        </p:nvSpPr>
        <p:spPr bwMode="auto">
          <a:xfrm rot="16200000">
            <a:off x="6962695" y="2222080"/>
            <a:ext cx="1504709" cy="625033"/>
          </a:xfrm>
          <a:prstGeom prst="rightArrow">
            <a:avLst/>
          </a:prstGeom>
          <a:solidFill>
            <a:srgbClr val="CC3300"/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476" name="Text Box 3"/>
          <p:cNvSpPr txBox="1">
            <a:spLocks noChangeArrowheads="1"/>
          </p:cNvSpPr>
          <p:nvPr/>
        </p:nvSpPr>
        <p:spPr bwMode="auto">
          <a:xfrm>
            <a:off x="5674727" y="836613"/>
            <a:ext cx="2720051" cy="1089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600" dirty="0">
                <a:solidFill>
                  <a:srgbClr val="C00000"/>
                </a:solidFill>
                <a:effectLst/>
                <a:latin typeface="Calibri" pitchFamily="34" charset="0"/>
              </a:rPr>
              <a:t>Perpotassic field</a:t>
            </a:r>
            <a:endParaRPr lang="en-GB" sz="4000" dirty="0">
              <a:solidFill>
                <a:srgbClr val="C00000"/>
              </a:solidFill>
              <a:effectLst/>
              <a:latin typeface="Calibri" pitchFamily="34" charset="0"/>
            </a:endParaRPr>
          </a:p>
        </p:txBody>
      </p:sp>
      <p:sp>
        <p:nvSpPr>
          <p:cNvPr id="1475" name="Rectangle 113"/>
          <p:cNvSpPr>
            <a:spLocks noChangeArrowheads="1"/>
          </p:cNvSpPr>
          <p:nvPr/>
        </p:nvSpPr>
        <p:spPr bwMode="auto">
          <a:xfrm>
            <a:off x="200025" y="1025904"/>
            <a:ext cx="3971925" cy="13765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72000" rIns="0" bIns="7200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GB" sz="2000" i="1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Again, &gt;50% of the Mediterranean lamproites do not fit the “lamproite” definition as peralkaline (and often perpotassic) volcanic rocks.</a:t>
            </a:r>
            <a:endParaRPr kumimoji="0" lang="en-GB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Arial" pitchFamily="34" charset="0"/>
            </a:endParaRPr>
          </a:p>
        </p:txBody>
      </p:sp>
      <p:sp>
        <p:nvSpPr>
          <p:cNvPr id="41" name="Rettangolo 40"/>
          <p:cNvSpPr/>
          <p:nvPr/>
        </p:nvSpPr>
        <p:spPr>
          <a:xfrm>
            <a:off x="4310062" y="642938"/>
            <a:ext cx="4167187" cy="2642046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latin typeface="Calibri" pitchFamily="34" charset="0"/>
            </a:endParaRPr>
          </a:p>
        </p:txBody>
      </p:sp>
      <p:grpSp>
        <p:nvGrpSpPr>
          <p:cNvPr id="1465" name="Gruppo 1464"/>
          <p:cNvGrpSpPr/>
          <p:nvPr/>
        </p:nvGrpSpPr>
        <p:grpSpPr>
          <a:xfrm>
            <a:off x="5021058" y="333375"/>
            <a:ext cx="3904555" cy="460968"/>
            <a:chOff x="4987925" y="866048"/>
            <a:chExt cx="3904555" cy="460968"/>
          </a:xfrm>
        </p:grpSpPr>
        <p:sp>
          <p:nvSpPr>
            <p:cNvPr id="1466" name="Rettangolo 1465"/>
            <p:cNvSpPr/>
            <p:nvPr/>
          </p:nvSpPr>
          <p:spPr>
            <a:xfrm>
              <a:off x="4987925" y="866048"/>
              <a:ext cx="3904555" cy="46096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  <p:sp>
          <p:nvSpPr>
            <p:cNvPr id="1467" name="Rectangle 7650"/>
            <p:cNvSpPr>
              <a:spLocks noChangeArrowheads="1"/>
            </p:cNvSpPr>
            <p:nvPr/>
          </p:nvSpPr>
          <p:spPr bwMode="auto">
            <a:xfrm>
              <a:off x="5148063" y="1011337"/>
              <a:ext cx="180000" cy="180000"/>
            </a:xfrm>
            <a:prstGeom prst="rect">
              <a:avLst/>
            </a:prstGeom>
            <a:solidFill>
              <a:srgbClr val="00B0F0">
                <a:alpha val="50196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68" name="Rectangle 113"/>
            <p:cNvSpPr>
              <a:spLocks noChangeArrowheads="1"/>
            </p:cNvSpPr>
            <p:nvPr/>
          </p:nvSpPr>
          <p:spPr bwMode="auto">
            <a:xfrm>
              <a:off x="5364088" y="895017"/>
              <a:ext cx="2645468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1" i="1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Orogenic Lamproites</a:t>
              </a:r>
              <a:endParaRPr kumimoji="0" lang="en-GB" sz="2000" b="1" i="1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1461" name="Gruppo 1460"/>
          <p:cNvGrpSpPr/>
          <p:nvPr/>
        </p:nvGrpSpPr>
        <p:grpSpPr>
          <a:xfrm>
            <a:off x="1124083" y="333375"/>
            <a:ext cx="3904555" cy="460968"/>
            <a:chOff x="4987925" y="404664"/>
            <a:chExt cx="3904555" cy="460968"/>
          </a:xfrm>
        </p:grpSpPr>
        <p:sp>
          <p:nvSpPr>
            <p:cNvPr id="1462" name="Rettangolo 1461"/>
            <p:cNvSpPr/>
            <p:nvPr/>
          </p:nvSpPr>
          <p:spPr>
            <a:xfrm>
              <a:off x="4987925" y="404664"/>
              <a:ext cx="3904555" cy="46096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atin typeface="Calibri" pitchFamily="34" charset="0"/>
              </a:endParaRPr>
            </a:p>
          </p:txBody>
        </p:sp>
        <p:sp>
          <p:nvSpPr>
            <p:cNvPr id="1463" name="Rectangle 7852"/>
            <p:cNvSpPr>
              <a:spLocks noChangeArrowheads="1"/>
            </p:cNvSpPr>
            <p:nvPr/>
          </p:nvSpPr>
          <p:spPr bwMode="auto">
            <a:xfrm>
              <a:off x="5148063" y="548679"/>
              <a:ext cx="180000" cy="180000"/>
            </a:xfrm>
            <a:prstGeom prst="rect">
              <a:avLst/>
            </a:prstGeom>
            <a:solidFill>
              <a:srgbClr val="7030A0">
                <a:alpha val="40000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latin typeface="Calibri" pitchFamily="34" charset="0"/>
              </a:endParaRPr>
            </a:p>
          </p:txBody>
        </p:sp>
        <p:sp>
          <p:nvSpPr>
            <p:cNvPr id="1464" name="Rectangle 113"/>
            <p:cNvSpPr>
              <a:spLocks noChangeArrowheads="1"/>
            </p:cNvSpPr>
            <p:nvPr/>
          </p:nvSpPr>
          <p:spPr bwMode="auto">
            <a:xfrm>
              <a:off x="5364088" y="447336"/>
              <a:ext cx="2950038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2400" b="1" i="1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Anorogenic Lamproites</a:t>
              </a:r>
              <a:endParaRPr kumimoji="0" lang="en-GB" sz="2000" b="1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314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2" grpId="0" animBg="1"/>
      <p:bldP spid="1472" grpId="0"/>
      <p:bldP spid="1474" grpId="0" animBg="1"/>
      <p:bldP spid="1476" grpId="0"/>
      <p:bldP spid="1475" grpId="0" animBg="1"/>
      <p:bldP spid="4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o 4"/>
          <p:cNvGrpSpPr/>
          <p:nvPr/>
        </p:nvGrpSpPr>
        <p:grpSpPr>
          <a:xfrm>
            <a:off x="501650" y="1409700"/>
            <a:ext cx="8140700" cy="5104194"/>
            <a:chOff x="406401" y="596900"/>
            <a:chExt cx="8140700" cy="5104194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06401" y="1484314"/>
              <a:ext cx="8140700" cy="42167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07987" y="596900"/>
              <a:ext cx="8138784" cy="8937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169863" y="846138"/>
            <a:ext cx="2205038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  <p:extLst>
      <p:ext uri="{BB962C8B-B14F-4D97-AF65-F5344CB8AC3E}">
        <p14:creationId xmlns:p14="http://schemas.microsoft.com/office/powerpoint/2010/main" val="3785380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7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9107" y="1402164"/>
            <a:ext cx="8705786" cy="50303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3" y="846138"/>
            <a:ext cx="2217738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  <p:extLst>
      <p:ext uri="{BB962C8B-B14F-4D97-AF65-F5344CB8AC3E}">
        <p14:creationId xmlns:p14="http://schemas.microsoft.com/office/powerpoint/2010/main" val="2631623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/>
          <p:cNvPicPr>
            <a:picLocks noChangeAspect="1"/>
          </p:cNvPicPr>
          <p:nvPr/>
        </p:nvPicPr>
        <p:blipFill rotWithShape="1">
          <a:blip r:embed="rId3" cstate="print"/>
          <a:srcRect l="2703" t="6490"/>
          <a:stretch/>
        </p:blipFill>
        <p:spPr>
          <a:xfrm>
            <a:off x="0" y="800100"/>
            <a:ext cx="9144001" cy="6057900"/>
          </a:xfrm>
          <a:prstGeom prst="rect">
            <a:avLst/>
          </a:prstGeom>
        </p:spPr>
      </p:pic>
      <p:grpSp>
        <p:nvGrpSpPr>
          <p:cNvPr id="77" name="Gruppo 76"/>
          <p:cNvGrpSpPr/>
          <p:nvPr/>
        </p:nvGrpSpPr>
        <p:grpSpPr>
          <a:xfrm>
            <a:off x="693739" y="2220118"/>
            <a:ext cx="8064707" cy="3754805"/>
            <a:chOff x="693739" y="2220118"/>
            <a:chExt cx="8064707" cy="3754805"/>
          </a:xfrm>
          <a:effectLst>
            <a:outerShdw blurRad="50800" dist="12700" dir="5400000" algn="ctr" rotWithShape="0">
              <a:srgbClr val="000000">
                <a:alpha val="85000"/>
              </a:srgbClr>
            </a:outerShdw>
          </a:effectLst>
        </p:grpSpPr>
        <p:sp>
          <p:nvSpPr>
            <p:cNvPr id="78" name="Ovale 77"/>
            <p:cNvSpPr/>
            <p:nvPr/>
          </p:nvSpPr>
          <p:spPr bwMode="auto">
            <a:xfrm>
              <a:off x="1301750" y="4514850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79" name="Ovale 78"/>
            <p:cNvSpPr/>
            <p:nvPr/>
          </p:nvSpPr>
          <p:spPr bwMode="auto">
            <a:xfrm>
              <a:off x="994568" y="4329112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0" name="Ovale 79"/>
            <p:cNvSpPr/>
            <p:nvPr/>
          </p:nvSpPr>
          <p:spPr bwMode="auto">
            <a:xfrm>
              <a:off x="1366043" y="4329112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1" name="Ovale 80"/>
            <p:cNvSpPr/>
            <p:nvPr/>
          </p:nvSpPr>
          <p:spPr bwMode="auto">
            <a:xfrm>
              <a:off x="1749424" y="3845718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2" name="Ovale 81"/>
            <p:cNvSpPr/>
            <p:nvPr/>
          </p:nvSpPr>
          <p:spPr bwMode="auto">
            <a:xfrm>
              <a:off x="2400299" y="4701380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3" name="Ovale 82"/>
            <p:cNvSpPr/>
            <p:nvPr/>
          </p:nvSpPr>
          <p:spPr bwMode="auto">
            <a:xfrm>
              <a:off x="3270249" y="5436393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4" name="Ovale 83"/>
            <p:cNvSpPr/>
            <p:nvPr/>
          </p:nvSpPr>
          <p:spPr bwMode="auto">
            <a:xfrm>
              <a:off x="5088889" y="5866923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5" name="Ovale 84"/>
            <p:cNvSpPr/>
            <p:nvPr/>
          </p:nvSpPr>
          <p:spPr bwMode="auto">
            <a:xfrm>
              <a:off x="2247899" y="3563143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6" name="Ovale 85"/>
            <p:cNvSpPr/>
            <p:nvPr/>
          </p:nvSpPr>
          <p:spPr bwMode="auto">
            <a:xfrm>
              <a:off x="2981324" y="3706018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7" name="Ovale 86"/>
            <p:cNvSpPr/>
            <p:nvPr/>
          </p:nvSpPr>
          <p:spPr bwMode="auto">
            <a:xfrm>
              <a:off x="3062287" y="375840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8" name="Ovale 87"/>
            <p:cNvSpPr/>
            <p:nvPr/>
          </p:nvSpPr>
          <p:spPr bwMode="auto">
            <a:xfrm>
              <a:off x="3114674" y="381555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89" name="Ovale 88"/>
            <p:cNvSpPr/>
            <p:nvPr/>
          </p:nvSpPr>
          <p:spPr bwMode="auto">
            <a:xfrm>
              <a:off x="6042977" y="4964429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0" name="Ovale 89"/>
            <p:cNvSpPr/>
            <p:nvPr/>
          </p:nvSpPr>
          <p:spPr bwMode="auto">
            <a:xfrm>
              <a:off x="6526211" y="453945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1" name="Ovale 90"/>
            <p:cNvSpPr/>
            <p:nvPr/>
          </p:nvSpPr>
          <p:spPr bwMode="auto">
            <a:xfrm>
              <a:off x="6696074" y="441245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2" name="Ovale 91"/>
            <p:cNvSpPr/>
            <p:nvPr/>
          </p:nvSpPr>
          <p:spPr bwMode="auto">
            <a:xfrm>
              <a:off x="6588124" y="438070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3" name="Ovale 92"/>
            <p:cNvSpPr/>
            <p:nvPr/>
          </p:nvSpPr>
          <p:spPr bwMode="auto">
            <a:xfrm>
              <a:off x="5248274" y="467280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4" name="Ovale 93"/>
            <p:cNvSpPr/>
            <p:nvPr/>
          </p:nvSpPr>
          <p:spPr bwMode="auto">
            <a:xfrm>
              <a:off x="7171054" y="448230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5" name="Ovale 94"/>
            <p:cNvSpPr/>
            <p:nvPr/>
          </p:nvSpPr>
          <p:spPr bwMode="auto">
            <a:xfrm>
              <a:off x="7247254" y="451278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6" name="Ovale 95"/>
            <p:cNvSpPr/>
            <p:nvPr/>
          </p:nvSpPr>
          <p:spPr bwMode="auto">
            <a:xfrm>
              <a:off x="7613014" y="487092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7" name="Ovale 96"/>
            <p:cNvSpPr/>
            <p:nvPr/>
          </p:nvSpPr>
          <p:spPr bwMode="auto">
            <a:xfrm>
              <a:off x="2707004" y="2288698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8" name="Ovale 97"/>
            <p:cNvSpPr/>
            <p:nvPr/>
          </p:nvSpPr>
          <p:spPr bwMode="auto">
            <a:xfrm>
              <a:off x="2821304" y="2220118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9" name="Ovale 98"/>
            <p:cNvSpPr/>
            <p:nvPr/>
          </p:nvSpPr>
          <p:spPr bwMode="auto">
            <a:xfrm>
              <a:off x="3754754" y="345741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0" name="Ovale 99"/>
            <p:cNvSpPr/>
            <p:nvPr/>
          </p:nvSpPr>
          <p:spPr bwMode="auto">
            <a:xfrm>
              <a:off x="2633662" y="406320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1" name="Ovale 100"/>
            <p:cNvSpPr/>
            <p:nvPr/>
          </p:nvSpPr>
          <p:spPr bwMode="auto">
            <a:xfrm>
              <a:off x="2545556" y="408225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2" name="Ovale 101"/>
            <p:cNvSpPr/>
            <p:nvPr/>
          </p:nvSpPr>
          <p:spPr bwMode="auto">
            <a:xfrm>
              <a:off x="2543175" y="4141786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3" name="Ovale 102"/>
            <p:cNvSpPr/>
            <p:nvPr/>
          </p:nvSpPr>
          <p:spPr bwMode="auto">
            <a:xfrm>
              <a:off x="2566988" y="4208461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4" name="Ovale 103"/>
            <p:cNvSpPr/>
            <p:nvPr/>
          </p:nvSpPr>
          <p:spPr bwMode="auto">
            <a:xfrm>
              <a:off x="2626519" y="4210843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5" name="Ovale 104"/>
            <p:cNvSpPr/>
            <p:nvPr/>
          </p:nvSpPr>
          <p:spPr bwMode="auto">
            <a:xfrm>
              <a:off x="3170237" y="450770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6" name="Ovale 105"/>
            <p:cNvSpPr/>
            <p:nvPr/>
          </p:nvSpPr>
          <p:spPr bwMode="auto">
            <a:xfrm>
              <a:off x="3315494" y="4023518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7" name="Ovale 106"/>
            <p:cNvSpPr/>
            <p:nvPr/>
          </p:nvSpPr>
          <p:spPr bwMode="auto">
            <a:xfrm>
              <a:off x="3267869" y="4004468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8" name="Ovale 107"/>
            <p:cNvSpPr/>
            <p:nvPr/>
          </p:nvSpPr>
          <p:spPr bwMode="auto">
            <a:xfrm>
              <a:off x="6040596" y="4862036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9" name="Ovale 108"/>
            <p:cNvSpPr/>
            <p:nvPr/>
          </p:nvSpPr>
          <p:spPr bwMode="auto">
            <a:xfrm>
              <a:off x="2471739" y="4284662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0" name="Ovale 109"/>
            <p:cNvSpPr/>
            <p:nvPr/>
          </p:nvSpPr>
          <p:spPr bwMode="auto">
            <a:xfrm>
              <a:off x="2588418" y="387270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Ovale 110"/>
            <p:cNvSpPr/>
            <p:nvPr/>
          </p:nvSpPr>
          <p:spPr bwMode="auto">
            <a:xfrm>
              <a:off x="3491707" y="4373561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Ovale 111"/>
            <p:cNvSpPr/>
            <p:nvPr/>
          </p:nvSpPr>
          <p:spPr bwMode="auto">
            <a:xfrm>
              <a:off x="2712243" y="3396456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3" name="Ovale 112"/>
            <p:cNvSpPr/>
            <p:nvPr/>
          </p:nvSpPr>
          <p:spPr bwMode="auto">
            <a:xfrm>
              <a:off x="2793205" y="3158331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4" name="Ovale 113"/>
            <p:cNvSpPr/>
            <p:nvPr/>
          </p:nvSpPr>
          <p:spPr bwMode="auto">
            <a:xfrm>
              <a:off x="3275012" y="4519611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Ovale 114"/>
            <p:cNvSpPr/>
            <p:nvPr/>
          </p:nvSpPr>
          <p:spPr bwMode="auto">
            <a:xfrm>
              <a:off x="4497389" y="2792412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6" name="Ovale 115"/>
            <p:cNvSpPr/>
            <p:nvPr/>
          </p:nvSpPr>
          <p:spPr bwMode="auto">
            <a:xfrm>
              <a:off x="5819774" y="444420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7" name="Ovale 116"/>
            <p:cNvSpPr/>
            <p:nvPr/>
          </p:nvSpPr>
          <p:spPr bwMode="auto">
            <a:xfrm>
              <a:off x="2971005" y="3101181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8" name="Ovale 117"/>
            <p:cNvSpPr/>
            <p:nvPr/>
          </p:nvSpPr>
          <p:spPr bwMode="auto">
            <a:xfrm>
              <a:off x="6480174" y="439975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9" name="Ovale 118"/>
            <p:cNvSpPr/>
            <p:nvPr/>
          </p:nvSpPr>
          <p:spPr bwMode="auto">
            <a:xfrm>
              <a:off x="7456804" y="451913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0" name="Ovale 119"/>
            <p:cNvSpPr/>
            <p:nvPr/>
          </p:nvSpPr>
          <p:spPr bwMode="auto">
            <a:xfrm>
              <a:off x="7549514" y="478837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1" name="Ovale 120"/>
            <p:cNvSpPr/>
            <p:nvPr/>
          </p:nvSpPr>
          <p:spPr bwMode="auto">
            <a:xfrm>
              <a:off x="7613014" y="4940775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75" name="Ovale 74"/>
            <p:cNvSpPr/>
            <p:nvPr/>
          </p:nvSpPr>
          <p:spPr bwMode="auto">
            <a:xfrm>
              <a:off x="693739" y="5249862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6" name="Ovale 125"/>
            <p:cNvSpPr/>
            <p:nvPr/>
          </p:nvSpPr>
          <p:spPr bwMode="auto">
            <a:xfrm>
              <a:off x="8650446" y="4985861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</p:grpSp>
      <p:sp>
        <p:nvSpPr>
          <p:cNvPr id="123908" name="Rectangle 4"/>
          <p:cNvSpPr>
            <a:spLocks noChangeArrowheads="1"/>
          </p:cNvSpPr>
          <p:nvPr/>
        </p:nvSpPr>
        <p:spPr bwMode="auto">
          <a:xfrm>
            <a:off x="0" y="61913"/>
            <a:ext cx="9144000" cy="8402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GB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  <a:cs typeface="+mn-cs"/>
              </a:rPr>
              <a:t>Introduction to the course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+mn-cs"/>
            </a:endParaRPr>
          </a:p>
        </p:txBody>
      </p:sp>
      <p:grpSp>
        <p:nvGrpSpPr>
          <p:cNvPr id="8" name="Gruppo 7"/>
          <p:cNvGrpSpPr/>
          <p:nvPr/>
        </p:nvGrpSpPr>
        <p:grpSpPr>
          <a:xfrm>
            <a:off x="994568" y="2220118"/>
            <a:ext cx="6726446" cy="3754805"/>
            <a:chOff x="994568" y="2220118"/>
            <a:chExt cx="6726446" cy="3754805"/>
          </a:xfrm>
          <a:solidFill>
            <a:srgbClr val="FF0000"/>
          </a:solidFill>
        </p:grpSpPr>
        <p:sp>
          <p:nvSpPr>
            <p:cNvPr id="4" name="Ovale 3"/>
            <p:cNvSpPr/>
            <p:nvPr/>
          </p:nvSpPr>
          <p:spPr bwMode="auto">
            <a:xfrm>
              <a:off x="1301750" y="4514850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2" name="Ovale 21"/>
            <p:cNvSpPr/>
            <p:nvPr/>
          </p:nvSpPr>
          <p:spPr bwMode="auto">
            <a:xfrm>
              <a:off x="994568" y="4329112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3" name="Ovale 22"/>
            <p:cNvSpPr/>
            <p:nvPr/>
          </p:nvSpPr>
          <p:spPr bwMode="auto">
            <a:xfrm>
              <a:off x="1366043" y="4329112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8" name="Ovale 27"/>
            <p:cNvSpPr/>
            <p:nvPr/>
          </p:nvSpPr>
          <p:spPr bwMode="auto">
            <a:xfrm>
              <a:off x="1749424" y="3845718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9" name="Ovale 28"/>
            <p:cNvSpPr/>
            <p:nvPr/>
          </p:nvSpPr>
          <p:spPr bwMode="auto">
            <a:xfrm>
              <a:off x="2400299" y="4701380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33" name="Ovale 32"/>
            <p:cNvSpPr/>
            <p:nvPr/>
          </p:nvSpPr>
          <p:spPr bwMode="auto">
            <a:xfrm>
              <a:off x="5088889" y="5866923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35" name="Ovale 34"/>
            <p:cNvSpPr/>
            <p:nvPr/>
          </p:nvSpPr>
          <p:spPr bwMode="auto">
            <a:xfrm>
              <a:off x="2981324" y="3706018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36" name="Ovale 35"/>
            <p:cNvSpPr/>
            <p:nvPr/>
          </p:nvSpPr>
          <p:spPr bwMode="auto">
            <a:xfrm>
              <a:off x="3062287" y="3758405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37" name="Ovale 36"/>
            <p:cNvSpPr/>
            <p:nvPr/>
          </p:nvSpPr>
          <p:spPr bwMode="auto">
            <a:xfrm>
              <a:off x="3114674" y="3815555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40" name="Ovale 39"/>
            <p:cNvSpPr/>
            <p:nvPr/>
          </p:nvSpPr>
          <p:spPr bwMode="auto">
            <a:xfrm>
              <a:off x="6696074" y="4412455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41" name="Ovale 40"/>
            <p:cNvSpPr/>
            <p:nvPr/>
          </p:nvSpPr>
          <p:spPr bwMode="auto">
            <a:xfrm>
              <a:off x="6588124" y="4380705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43" name="Ovale 42"/>
            <p:cNvSpPr/>
            <p:nvPr/>
          </p:nvSpPr>
          <p:spPr bwMode="auto">
            <a:xfrm>
              <a:off x="7171054" y="4482305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44" name="Ovale 43"/>
            <p:cNvSpPr/>
            <p:nvPr/>
          </p:nvSpPr>
          <p:spPr bwMode="auto">
            <a:xfrm>
              <a:off x="7247254" y="4512785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45" name="Ovale 44"/>
            <p:cNvSpPr/>
            <p:nvPr/>
          </p:nvSpPr>
          <p:spPr bwMode="auto">
            <a:xfrm>
              <a:off x="7613014" y="4870925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48" name="Ovale 47"/>
            <p:cNvSpPr/>
            <p:nvPr/>
          </p:nvSpPr>
          <p:spPr bwMode="auto">
            <a:xfrm>
              <a:off x="2821304" y="2220118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68" name="Ovale 67"/>
            <p:cNvSpPr/>
            <p:nvPr/>
          </p:nvSpPr>
          <p:spPr bwMode="auto">
            <a:xfrm>
              <a:off x="6480174" y="4399755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5" name="Ovale 124"/>
            <p:cNvSpPr/>
            <p:nvPr/>
          </p:nvSpPr>
          <p:spPr bwMode="auto">
            <a:xfrm>
              <a:off x="2969419" y="3101180"/>
              <a:ext cx="108000" cy="108000"/>
            </a:xfrm>
            <a:prstGeom prst="ellipse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</p:grpSp>
      <p:grpSp>
        <p:nvGrpSpPr>
          <p:cNvPr id="6" name="Gruppo 5"/>
          <p:cNvGrpSpPr/>
          <p:nvPr/>
        </p:nvGrpSpPr>
        <p:grpSpPr>
          <a:xfrm>
            <a:off x="12700" y="6451600"/>
            <a:ext cx="2044700" cy="406400"/>
            <a:chOff x="0" y="6350000"/>
            <a:chExt cx="2044700" cy="406400"/>
          </a:xfrm>
        </p:grpSpPr>
        <p:sp>
          <p:nvSpPr>
            <p:cNvPr id="5" name="Rettangolo 4"/>
            <p:cNvSpPr/>
            <p:nvPr/>
          </p:nvSpPr>
          <p:spPr bwMode="auto">
            <a:xfrm>
              <a:off x="0" y="6350000"/>
              <a:ext cx="2044700" cy="4064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anose="020F0502020204030204" pitchFamily="34" charset="0"/>
                  <a:cs typeface="Calibri" panose="020F0502020204030204" pitchFamily="34" charset="0"/>
                </a:rPr>
                <a:t>Investigated areas</a:t>
              </a:r>
            </a:p>
          </p:txBody>
        </p:sp>
        <p:sp>
          <p:nvSpPr>
            <p:cNvPr id="72" name="Ovale 71"/>
            <p:cNvSpPr/>
            <p:nvPr/>
          </p:nvSpPr>
          <p:spPr bwMode="auto">
            <a:xfrm>
              <a:off x="107949" y="6503193"/>
              <a:ext cx="108000" cy="10800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</p:grpSp>
      <p:sp>
        <p:nvSpPr>
          <p:cNvPr id="123" name="Rettangolo 122"/>
          <p:cNvSpPr/>
          <p:nvPr/>
        </p:nvSpPr>
        <p:spPr bwMode="auto">
          <a:xfrm>
            <a:off x="5950857" y="786510"/>
            <a:ext cx="3193143" cy="1865126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Germany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Morocco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Spain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kumimoji="0" lang="en-GB" sz="1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Egypt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Turkey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kumimoji="0" lang="en-GB" sz="1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Iran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Libya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kumimoji="0" lang="en-GB" sz="1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Czech</a:t>
            </a:r>
            <a:r>
              <a:rPr kumimoji="0" lang="en-GB" sz="1600" b="0" i="0" u="none" strike="noStrike" cap="none" normalizeH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Republic</a:t>
            </a:r>
            <a:endParaRPr kumimoji="0" lang="en-GB" sz="16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2" name="Rettangolo 121"/>
          <p:cNvSpPr/>
          <p:nvPr/>
        </p:nvSpPr>
        <p:spPr bwMode="auto">
          <a:xfrm>
            <a:off x="5791200" y="5477235"/>
            <a:ext cx="3352800" cy="970829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36000" rIns="91440" bIns="3600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GB" sz="2800" b="1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Think to a Master thesis in Petrology!</a:t>
            </a:r>
            <a:endParaRPr kumimoji="0" lang="en-GB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" name="Gruppo 6"/>
          <p:cNvGrpSpPr/>
          <p:nvPr/>
        </p:nvGrpSpPr>
        <p:grpSpPr>
          <a:xfrm>
            <a:off x="2324100" y="6451600"/>
            <a:ext cx="4102100" cy="406400"/>
            <a:chOff x="2057400" y="6350000"/>
            <a:chExt cx="4102100" cy="406400"/>
          </a:xfrm>
        </p:grpSpPr>
        <p:sp>
          <p:nvSpPr>
            <p:cNvPr id="74" name="Rettangolo 73"/>
            <p:cNvSpPr/>
            <p:nvPr/>
          </p:nvSpPr>
          <p:spPr bwMode="auto">
            <a:xfrm>
              <a:off x="2057400" y="6350000"/>
              <a:ext cx="4102100" cy="4064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GB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anose="020F0502020204030204" pitchFamily="34" charset="0"/>
                  <a:cs typeface="Calibri" panose="020F0502020204030204" pitchFamily="34" charset="0"/>
                </a:rPr>
                <a:t>Investigated areas with master students</a:t>
              </a:r>
            </a:p>
          </p:txBody>
        </p:sp>
        <p:sp>
          <p:nvSpPr>
            <p:cNvPr id="76" name="Ovale 75"/>
            <p:cNvSpPr/>
            <p:nvPr/>
          </p:nvSpPr>
          <p:spPr bwMode="auto">
            <a:xfrm>
              <a:off x="2165349" y="6503193"/>
              <a:ext cx="108000" cy="10800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</p:grpSp>
      <p:sp>
        <p:nvSpPr>
          <p:cNvPr id="124" name="Rettangolo 123"/>
          <p:cNvSpPr/>
          <p:nvPr/>
        </p:nvSpPr>
        <p:spPr bwMode="auto">
          <a:xfrm>
            <a:off x="5950857" y="2596260"/>
            <a:ext cx="3193143" cy="1643527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Uganda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Namibia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Mozambique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Uruguay</a:t>
            </a:r>
            <a:endParaRPr kumimoji="0" lang="en-GB" sz="16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Brazil</a:t>
            </a: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Antarctica</a:t>
            </a:r>
            <a:endParaRPr kumimoji="0" lang="en-GB" sz="16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5750" marR="0" indent="-285750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</a:pPr>
            <a:r>
              <a:rPr lang="en-GB" sz="16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China</a:t>
            </a:r>
            <a:endParaRPr kumimoji="0" lang="en-GB" sz="16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48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 animBg="1"/>
      <p:bldP spid="122" grpId="0" animBg="1"/>
      <p:bldP spid="124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101" name="Rectangle 45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29059" name="Text Box 3"/>
          <p:cNvSpPr txBox="1">
            <a:spLocks noChangeArrowheads="1"/>
          </p:cNvSpPr>
          <p:nvPr/>
        </p:nvSpPr>
        <p:spPr bwMode="auto">
          <a:xfrm>
            <a:off x="169862" y="884238"/>
            <a:ext cx="4587875" cy="490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Leucite-bearing rocks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1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2" name="Group 44"/>
          <p:cNvGrpSpPr>
            <a:grpSpLocks/>
          </p:cNvGrpSpPr>
          <p:nvPr/>
        </p:nvGrpSpPr>
        <p:grpSpPr bwMode="auto">
          <a:xfrm>
            <a:off x="3132138" y="1484313"/>
            <a:ext cx="5795963" cy="5195887"/>
            <a:chOff x="1973" y="935"/>
            <a:chExt cx="3651" cy="3273"/>
          </a:xfrm>
          <a:effectLst/>
        </p:grpSpPr>
        <p:sp>
          <p:nvSpPr>
            <p:cNvPr id="429061" name="Freeform 5"/>
            <p:cNvSpPr>
              <a:spLocks/>
            </p:cNvSpPr>
            <p:nvPr/>
          </p:nvSpPr>
          <p:spPr bwMode="auto">
            <a:xfrm rot="10800000">
              <a:off x="2182" y="1195"/>
              <a:ext cx="3159" cy="28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2" name="Freeform 6"/>
            <p:cNvSpPr>
              <a:spLocks/>
            </p:cNvSpPr>
            <p:nvPr/>
          </p:nvSpPr>
          <p:spPr bwMode="auto">
            <a:xfrm rot="10800000">
              <a:off x="2195" y="3733"/>
              <a:ext cx="1140" cy="29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194"/>
                </a:cxn>
                <a:cxn ang="0">
                  <a:pos x="690" y="196"/>
                </a:cxn>
                <a:cxn ang="0">
                  <a:pos x="802" y="2"/>
                </a:cxn>
                <a:cxn ang="0">
                  <a:pos x="46" y="0"/>
                </a:cxn>
              </a:cxnLst>
              <a:rect l="0" t="0" r="r" b="b"/>
              <a:pathLst>
                <a:path w="802" h="196">
                  <a:moveTo>
                    <a:pt x="46" y="0"/>
                  </a:moveTo>
                  <a:lnTo>
                    <a:pt x="0" y="194"/>
                  </a:lnTo>
                  <a:lnTo>
                    <a:pt x="690" y="196"/>
                  </a:lnTo>
                  <a:lnTo>
                    <a:pt x="802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3" name="Freeform 7"/>
            <p:cNvSpPr>
              <a:spLocks/>
            </p:cNvSpPr>
            <p:nvPr/>
          </p:nvSpPr>
          <p:spPr bwMode="auto">
            <a:xfrm rot="10800000">
              <a:off x="3768" y="1179"/>
              <a:ext cx="1580" cy="284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1100" y="1899"/>
                </a:cxn>
                <a:cxn ang="0">
                  <a:pos x="1102" y="1899"/>
                </a:cxn>
                <a:cxn ang="0">
                  <a:pos x="1104" y="1901"/>
                </a:cxn>
                <a:cxn ang="0">
                  <a:pos x="1109" y="1901"/>
                </a:cxn>
                <a:cxn ang="0">
                  <a:pos x="1109" y="1899"/>
                </a:cxn>
                <a:cxn ang="0">
                  <a:pos x="1111" y="1897"/>
                </a:cxn>
                <a:cxn ang="0">
                  <a:pos x="1111" y="1891"/>
                </a:cxn>
                <a:cxn ang="0">
                  <a:pos x="12" y="2"/>
                </a:cxn>
              </a:cxnLst>
              <a:rect l="0" t="0" r="r" b="b"/>
              <a:pathLst>
                <a:path w="1111" h="1901">
                  <a:moveTo>
                    <a:pt x="12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1100" y="1899"/>
                  </a:lnTo>
                  <a:lnTo>
                    <a:pt x="1102" y="1899"/>
                  </a:lnTo>
                  <a:lnTo>
                    <a:pt x="1104" y="1901"/>
                  </a:lnTo>
                  <a:lnTo>
                    <a:pt x="1109" y="1901"/>
                  </a:lnTo>
                  <a:lnTo>
                    <a:pt x="1109" y="1899"/>
                  </a:lnTo>
                  <a:lnTo>
                    <a:pt x="1111" y="1897"/>
                  </a:lnTo>
                  <a:lnTo>
                    <a:pt x="1111" y="1891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4" name="Freeform 8"/>
            <p:cNvSpPr>
              <a:spLocks/>
            </p:cNvSpPr>
            <p:nvPr/>
          </p:nvSpPr>
          <p:spPr bwMode="auto">
            <a:xfrm rot="10800000">
              <a:off x="2172" y="1179"/>
              <a:ext cx="1612" cy="2844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0" y="1897"/>
                </a:cxn>
                <a:cxn ang="0">
                  <a:pos x="2" y="1899"/>
                </a:cxn>
                <a:cxn ang="0">
                  <a:pos x="2" y="1901"/>
                </a:cxn>
                <a:cxn ang="0">
                  <a:pos x="8" y="1901"/>
                </a:cxn>
                <a:cxn ang="0">
                  <a:pos x="9" y="1899"/>
                </a:cxn>
                <a:cxn ang="0">
                  <a:pos x="11" y="1899"/>
                </a:cxn>
                <a:cxn ang="0">
                  <a:pos x="1134" y="9"/>
                </a:cxn>
                <a:cxn ang="0">
                  <a:pos x="1134" y="4"/>
                </a:cxn>
                <a:cxn ang="0">
                  <a:pos x="1132" y="2"/>
                </a:cxn>
                <a:cxn ang="0">
                  <a:pos x="1132" y="0"/>
                </a:cxn>
                <a:cxn ang="0">
                  <a:pos x="1126" y="0"/>
                </a:cxn>
                <a:cxn ang="0">
                  <a:pos x="1124" y="2"/>
                </a:cxn>
                <a:cxn ang="0">
                  <a:pos x="1122" y="2"/>
                </a:cxn>
                <a:cxn ang="0">
                  <a:pos x="0" y="1891"/>
                </a:cxn>
              </a:cxnLst>
              <a:rect l="0" t="0" r="r" b="b"/>
              <a:pathLst>
                <a:path w="1134" h="1901">
                  <a:moveTo>
                    <a:pt x="0" y="1891"/>
                  </a:moveTo>
                  <a:lnTo>
                    <a:pt x="0" y="1897"/>
                  </a:lnTo>
                  <a:lnTo>
                    <a:pt x="2" y="1899"/>
                  </a:lnTo>
                  <a:lnTo>
                    <a:pt x="2" y="1901"/>
                  </a:lnTo>
                  <a:lnTo>
                    <a:pt x="8" y="1901"/>
                  </a:lnTo>
                  <a:lnTo>
                    <a:pt x="9" y="1899"/>
                  </a:lnTo>
                  <a:lnTo>
                    <a:pt x="11" y="1899"/>
                  </a:lnTo>
                  <a:lnTo>
                    <a:pt x="1134" y="9"/>
                  </a:lnTo>
                  <a:lnTo>
                    <a:pt x="1134" y="4"/>
                  </a:lnTo>
                  <a:lnTo>
                    <a:pt x="1132" y="2"/>
                  </a:lnTo>
                  <a:lnTo>
                    <a:pt x="1132" y="0"/>
                  </a:lnTo>
                  <a:lnTo>
                    <a:pt x="1126" y="0"/>
                  </a:lnTo>
                  <a:lnTo>
                    <a:pt x="1124" y="2"/>
                  </a:lnTo>
                  <a:lnTo>
                    <a:pt x="1122" y="2"/>
                  </a:lnTo>
                  <a:lnTo>
                    <a:pt x="0" y="18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5" name="Freeform 9"/>
            <p:cNvSpPr>
              <a:spLocks/>
            </p:cNvSpPr>
            <p:nvPr/>
          </p:nvSpPr>
          <p:spPr bwMode="auto">
            <a:xfrm rot="10800000">
              <a:off x="2341" y="3721"/>
              <a:ext cx="2849" cy="1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2002" y="11"/>
                </a:cxn>
                <a:cxn ang="0">
                  <a:pos x="2002" y="9"/>
                </a:cxn>
                <a:cxn ang="0">
                  <a:pos x="2004" y="9"/>
                </a:cxn>
                <a:cxn ang="0">
                  <a:pos x="2004" y="3"/>
                </a:cxn>
                <a:cxn ang="0">
                  <a:pos x="2002" y="1"/>
                </a:cxn>
                <a:cxn ang="0">
                  <a:pos x="2002" y="0"/>
                </a:cxn>
                <a:cxn ang="0">
                  <a:pos x="1998" y="0"/>
                </a:cxn>
                <a:cxn ang="0">
                  <a:pos x="6" y="0"/>
                </a:cxn>
              </a:cxnLst>
              <a:rect l="0" t="0" r="r" b="b"/>
              <a:pathLst>
                <a:path w="2004" h="11">
                  <a:moveTo>
                    <a:pt x="6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2002" y="11"/>
                  </a:lnTo>
                  <a:lnTo>
                    <a:pt x="2002" y="9"/>
                  </a:lnTo>
                  <a:lnTo>
                    <a:pt x="2004" y="9"/>
                  </a:lnTo>
                  <a:lnTo>
                    <a:pt x="2004" y="3"/>
                  </a:lnTo>
                  <a:lnTo>
                    <a:pt x="2002" y="1"/>
                  </a:lnTo>
                  <a:lnTo>
                    <a:pt x="2002" y="0"/>
                  </a:lnTo>
                  <a:lnTo>
                    <a:pt x="199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6" name="Freeform 10"/>
            <p:cNvSpPr>
              <a:spLocks/>
            </p:cNvSpPr>
            <p:nvPr/>
          </p:nvSpPr>
          <p:spPr bwMode="auto">
            <a:xfrm rot="10800000">
              <a:off x="3144" y="2296"/>
              <a:ext cx="1256" cy="1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881" y="11"/>
                </a:cxn>
                <a:cxn ang="0">
                  <a:pos x="881" y="9"/>
                </a:cxn>
                <a:cxn ang="0">
                  <a:pos x="883" y="9"/>
                </a:cxn>
                <a:cxn ang="0">
                  <a:pos x="883" y="3"/>
                </a:cxn>
                <a:cxn ang="0">
                  <a:pos x="881" y="2"/>
                </a:cxn>
                <a:cxn ang="0">
                  <a:pos x="881" y="0"/>
                </a:cxn>
                <a:cxn ang="0">
                  <a:pos x="878" y="0"/>
                </a:cxn>
                <a:cxn ang="0">
                  <a:pos x="6" y="0"/>
                </a:cxn>
              </a:cxnLst>
              <a:rect l="0" t="0" r="r" b="b"/>
              <a:pathLst>
                <a:path w="883" h="11">
                  <a:moveTo>
                    <a:pt x="6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881" y="11"/>
                  </a:lnTo>
                  <a:lnTo>
                    <a:pt x="881" y="9"/>
                  </a:lnTo>
                  <a:lnTo>
                    <a:pt x="883" y="9"/>
                  </a:lnTo>
                  <a:lnTo>
                    <a:pt x="883" y="3"/>
                  </a:lnTo>
                  <a:lnTo>
                    <a:pt x="881" y="2"/>
                  </a:lnTo>
                  <a:lnTo>
                    <a:pt x="881" y="0"/>
                  </a:lnTo>
                  <a:lnTo>
                    <a:pt x="87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7" name="Freeform 11"/>
            <p:cNvSpPr>
              <a:spLocks/>
            </p:cNvSpPr>
            <p:nvPr/>
          </p:nvSpPr>
          <p:spPr bwMode="auto">
            <a:xfrm rot="10800000">
              <a:off x="4246" y="3722"/>
              <a:ext cx="64" cy="299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34" y="196"/>
                </a:cxn>
                <a:cxn ang="0">
                  <a:pos x="38" y="200"/>
                </a:cxn>
                <a:cxn ang="0">
                  <a:pos x="42" y="200"/>
                </a:cxn>
                <a:cxn ang="0">
                  <a:pos x="45" y="196"/>
                </a:cxn>
                <a:cxn ang="0">
                  <a:pos x="45" y="192"/>
                </a:cxn>
                <a:cxn ang="0">
                  <a:pos x="12" y="4"/>
                </a:cxn>
              </a:cxnLst>
              <a:rect l="0" t="0" r="r" b="b"/>
              <a:pathLst>
                <a:path w="45" h="200">
                  <a:moveTo>
                    <a:pt x="12" y="4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34" y="196"/>
                  </a:lnTo>
                  <a:lnTo>
                    <a:pt x="38" y="200"/>
                  </a:lnTo>
                  <a:lnTo>
                    <a:pt x="42" y="200"/>
                  </a:lnTo>
                  <a:lnTo>
                    <a:pt x="45" y="196"/>
                  </a:lnTo>
                  <a:lnTo>
                    <a:pt x="45" y="19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8" name="Freeform 12"/>
            <p:cNvSpPr>
              <a:spLocks/>
            </p:cNvSpPr>
            <p:nvPr/>
          </p:nvSpPr>
          <p:spPr bwMode="auto">
            <a:xfrm rot="10800000">
              <a:off x="3262" y="3728"/>
              <a:ext cx="80" cy="293"/>
            </a:xfrm>
            <a:custGeom>
              <a:avLst/>
              <a:gdLst/>
              <a:ahLst/>
              <a:cxnLst>
                <a:cxn ang="0">
                  <a:pos x="56" y="7"/>
                </a:cxn>
                <a:cxn ang="0">
                  <a:pos x="56" y="2"/>
                </a:cxn>
                <a:cxn ang="0">
                  <a:pos x="54" y="2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47" y="2"/>
                </a:cxn>
                <a:cxn ang="0">
                  <a:pos x="45" y="4"/>
                </a:cxn>
                <a:cxn ang="0">
                  <a:pos x="0" y="189"/>
                </a:cxn>
                <a:cxn ang="0">
                  <a:pos x="0" y="194"/>
                </a:cxn>
                <a:cxn ang="0">
                  <a:pos x="2" y="194"/>
                </a:cxn>
                <a:cxn ang="0">
                  <a:pos x="4" y="196"/>
                </a:cxn>
                <a:cxn ang="0">
                  <a:pos x="9" y="196"/>
                </a:cxn>
                <a:cxn ang="0">
                  <a:pos x="9" y="194"/>
                </a:cxn>
                <a:cxn ang="0">
                  <a:pos x="11" y="192"/>
                </a:cxn>
                <a:cxn ang="0">
                  <a:pos x="56" y="7"/>
                </a:cxn>
              </a:cxnLst>
              <a:rect l="0" t="0" r="r" b="b"/>
              <a:pathLst>
                <a:path w="56" h="196">
                  <a:moveTo>
                    <a:pt x="56" y="7"/>
                  </a:moveTo>
                  <a:lnTo>
                    <a:pt x="56" y="2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0" y="189"/>
                  </a:lnTo>
                  <a:lnTo>
                    <a:pt x="0" y="194"/>
                  </a:lnTo>
                  <a:lnTo>
                    <a:pt x="2" y="194"/>
                  </a:lnTo>
                  <a:lnTo>
                    <a:pt x="4" y="196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5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9" name="Rectangle 13"/>
            <p:cNvSpPr>
              <a:spLocks noChangeArrowheads="1"/>
            </p:cNvSpPr>
            <p:nvPr/>
          </p:nvSpPr>
          <p:spPr bwMode="auto">
            <a:xfrm>
              <a:off x="4297" y="3818"/>
              <a:ext cx="999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Foid-bearing</a:t>
              </a:r>
              <a:r>
                <a:rPr lang="en-GB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Trachyte</a:t>
              </a:r>
            </a:p>
          </p:txBody>
        </p:sp>
        <p:sp>
          <p:nvSpPr>
            <p:cNvPr id="429070" name="Rectangle 14"/>
            <p:cNvSpPr>
              <a:spLocks noChangeArrowheads="1"/>
            </p:cNvSpPr>
            <p:nvPr/>
          </p:nvSpPr>
          <p:spPr bwMode="auto">
            <a:xfrm>
              <a:off x="3208" y="3801"/>
              <a:ext cx="1133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Foid-bearing</a:t>
              </a:r>
              <a:r>
                <a:rPr lang="en-GB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Latite</a:t>
              </a:r>
            </a:p>
          </p:txBody>
        </p:sp>
        <p:sp>
          <p:nvSpPr>
            <p:cNvPr id="429071" name="Rectangle 15"/>
            <p:cNvSpPr>
              <a:spLocks noChangeArrowheads="1"/>
            </p:cNvSpPr>
            <p:nvPr/>
          </p:nvSpPr>
          <p:spPr bwMode="auto">
            <a:xfrm>
              <a:off x="4047" y="1149"/>
              <a:ext cx="565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lnSpc>
                  <a:spcPct val="80000"/>
                </a:lnSpc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</a:p>
          </p:txBody>
        </p:sp>
        <p:sp>
          <p:nvSpPr>
            <p:cNvPr id="429072" name="Rectangle 16"/>
            <p:cNvSpPr>
              <a:spLocks noChangeArrowheads="1"/>
            </p:cNvSpPr>
            <p:nvPr/>
          </p:nvSpPr>
          <p:spPr bwMode="auto">
            <a:xfrm>
              <a:off x="5204" y="3602"/>
              <a:ext cx="15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3" name="Rectangle 17"/>
            <p:cNvSpPr>
              <a:spLocks noChangeArrowheads="1"/>
            </p:cNvSpPr>
            <p:nvPr/>
          </p:nvSpPr>
          <p:spPr bwMode="auto">
            <a:xfrm>
              <a:off x="4457" y="2171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4" name="Rectangle 18"/>
            <p:cNvSpPr>
              <a:spLocks noChangeArrowheads="1"/>
            </p:cNvSpPr>
            <p:nvPr/>
          </p:nvSpPr>
          <p:spPr bwMode="auto">
            <a:xfrm>
              <a:off x="2965" y="2202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5" name="Rectangle 19"/>
            <p:cNvSpPr>
              <a:spLocks noChangeArrowheads="1"/>
            </p:cNvSpPr>
            <p:nvPr/>
          </p:nvSpPr>
          <p:spPr bwMode="auto">
            <a:xfrm>
              <a:off x="2136" y="3617"/>
              <a:ext cx="15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6" name="Rectangle 20"/>
            <p:cNvSpPr>
              <a:spLocks noChangeArrowheads="1"/>
            </p:cNvSpPr>
            <p:nvPr/>
          </p:nvSpPr>
          <p:spPr bwMode="auto">
            <a:xfrm>
              <a:off x="3740" y="935"/>
              <a:ext cx="104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7" name="Rectangle 21"/>
            <p:cNvSpPr>
              <a:spLocks noChangeArrowheads="1"/>
            </p:cNvSpPr>
            <p:nvPr/>
          </p:nvSpPr>
          <p:spPr bwMode="auto">
            <a:xfrm>
              <a:off x="5389" y="3917"/>
              <a:ext cx="235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AF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8" name="Rectangle 22"/>
            <p:cNvSpPr>
              <a:spLocks noChangeArrowheads="1"/>
            </p:cNvSpPr>
            <p:nvPr/>
          </p:nvSpPr>
          <p:spPr bwMode="auto">
            <a:xfrm>
              <a:off x="1973" y="3937"/>
              <a:ext cx="16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Pl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9" name="Rectangle 23"/>
            <p:cNvSpPr>
              <a:spLocks noChangeArrowheads="1"/>
            </p:cNvSpPr>
            <p:nvPr/>
          </p:nvSpPr>
          <p:spPr bwMode="auto">
            <a:xfrm>
              <a:off x="2296" y="3797"/>
              <a:ext cx="962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b="1" dirty="0">
                  <a:solidFill>
                    <a:schemeClr val="tx1"/>
                  </a:solidFill>
                  <a:effectLst/>
                  <a:latin typeface="Calibri" pitchFamily="34" charset="0"/>
                </a:rPr>
                <a:t>Andesite/Basalt</a:t>
              </a:r>
            </a:p>
          </p:txBody>
        </p:sp>
        <p:sp>
          <p:nvSpPr>
            <p:cNvPr id="429080" name="Rectangle 24"/>
            <p:cNvSpPr>
              <a:spLocks noChangeArrowheads="1"/>
            </p:cNvSpPr>
            <p:nvPr/>
          </p:nvSpPr>
          <p:spPr bwMode="auto">
            <a:xfrm>
              <a:off x="4804" y="2791"/>
              <a:ext cx="631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Phonolite</a:t>
              </a:r>
            </a:p>
          </p:txBody>
        </p:sp>
        <p:sp>
          <p:nvSpPr>
            <p:cNvPr id="429081" name="Rectangle 25"/>
            <p:cNvSpPr>
              <a:spLocks noChangeArrowheads="1"/>
            </p:cNvSpPr>
            <p:nvPr/>
          </p:nvSpPr>
          <p:spPr bwMode="auto">
            <a:xfrm>
              <a:off x="1987" y="2698"/>
              <a:ext cx="605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Tephrite/</a:t>
              </a:r>
            </a:p>
            <a:p>
              <a:pPr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Basanite</a:t>
              </a:r>
            </a:p>
          </p:txBody>
        </p:sp>
        <p:sp>
          <p:nvSpPr>
            <p:cNvPr id="429082" name="Freeform 26"/>
            <p:cNvSpPr>
              <a:spLocks/>
            </p:cNvSpPr>
            <p:nvPr/>
          </p:nvSpPr>
          <p:spPr bwMode="auto">
            <a:xfrm rot="10800000">
              <a:off x="2616" y="2301"/>
              <a:ext cx="634" cy="1432"/>
            </a:xfrm>
            <a:custGeom>
              <a:avLst/>
              <a:gdLst/>
              <a:ahLst/>
              <a:cxnLst>
                <a:cxn ang="0">
                  <a:pos x="558" y="0"/>
                </a:cxn>
                <a:cxn ang="0">
                  <a:pos x="0" y="1192"/>
                </a:cxn>
                <a:cxn ang="0">
                  <a:pos x="8" y="1196"/>
                </a:cxn>
                <a:cxn ang="0">
                  <a:pos x="566" y="4"/>
                </a:cxn>
                <a:cxn ang="0">
                  <a:pos x="558" y="0"/>
                </a:cxn>
              </a:cxnLst>
              <a:rect l="0" t="0" r="r" b="b"/>
              <a:pathLst>
                <a:path w="566" h="1196">
                  <a:moveTo>
                    <a:pt x="558" y="0"/>
                  </a:moveTo>
                  <a:lnTo>
                    <a:pt x="0" y="1192"/>
                  </a:lnTo>
                  <a:lnTo>
                    <a:pt x="8" y="1196"/>
                  </a:lnTo>
                  <a:lnTo>
                    <a:pt x="566" y="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3" name="Freeform 27"/>
            <p:cNvSpPr>
              <a:spLocks/>
            </p:cNvSpPr>
            <p:nvPr/>
          </p:nvSpPr>
          <p:spPr bwMode="auto">
            <a:xfrm rot="10800000">
              <a:off x="4275" y="2304"/>
              <a:ext cx="644" cy="144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64" y="1194"/>
                </a:cxn>
                <a:cxn ang="0">
                  <a:pos x="571" y="1190"/>
                </a:cxn>
                <a:cxn ang="0">
                  <a:pos x="8" y="0"/>
                </a:cxn>
                <a:cxn ang="0">
                  <a:pos x="0" y="3"/>
                </a:cxn>
              </a:cxnLst>
              <a:rect l="0" t="0" r="r" b="b"/>
              <a:pathLst>
                <a:path w="571" h="1194">
                  <a:moveTo>
                    <a:pt x="0" y="3"/>
                  </a:moveTo>
                  <a:lnTo>
                    <a:pt x="564" y="1194"/>
                  </a:lnTo>
                  <a:lnTo>
                    <a:pt x="571" y="1190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4" name="Line 28"/>
            <p:cNvSpPr>
              <a:spLocks noChangeShapeType="1"/>
            </p:cNvSpPr>
            <p:nvPr/>
          </p:nvSpPr>
          <p:spPr bwMode="auto">
            <a:xfrm rot="10800000">
              <a:off x="3262" y="4023"/>
              <a:ext cx="2079" cy="0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5" name="Rectangle 29"/>
            <p:cNvSpPr>
              <a:spLocks noChangeArrowheads="1"/>
            </p:cNvSpPr>
            <p:nvPr/>
          </p:nvSpPr>
          <p:spPr bwMode="auto">
            <a:xfrm>
              <a:off x="3815" y="3021"/>
              <a:ext cx="767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GB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-Phonolite</a:t>
              </a:r>
            </a:p>
          </p:txBody>
        </p:sp>
        <p:sp>
          <p:nvSpPr>
            <p:cNvPr id="429086" name="Rectangle 30"/>
            <p:cNvSpPr>
              <a:spLocks noChangeArrowheads="1"/>
            </p:cNvSpPr>
            <p:nvPr/>
          </p:nvSpPr>
          <p:spPr bwMode="auto">
            <a:xfrm>
              <a:off x="3096" y="2703"/>
              <a:ext cx="563" cy="9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en-GB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-</a:t>
              </a:r>
            </a:p>
            <a:p>
              <a:pPr algn="ctr">
                <a:defRPr/>
              </a:pP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Tephrite</a:t>
              </a:r>
            </a:p>
            <a:p>
              <a:pPr algn="ctr">
                <a:defRPr/>
              </a:pPr>
              <a:endPara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  <a:p>
              <a:pPr algn="ctr">
                <a:defRPr/>
              </a:pPr>
              <a:r>
                <a:rPr lang="en-GB" sz="2000" dirty="0" err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</a:t>
              </a: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-</a:t>
              </a:r>
            </a:p>
            <a:p>
              <a:pPr algn="ctr">
                <a:defRPr/>
              </a:pP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Basanite</a:t>
              </a:r>
            </a:p>
          </p:txBody>
        </p:sp>
        <p:sp>
          <p:nvSpPr>
            <p:cNvPr id="429087" name="Line 31"/>
            <p:cNvSpPr>
              <a:spLocks noChangeShapeType="1"/>
            </p:cNvSpPr>
            <p:nvPr/>
          </p:nvSpPr>
          <p:spPr bwMode="auto">
            <a:xfrm>
              <a:off x="3558" y="1557"/>
              <a:ext cx="42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8" name="Line 32"/>
            <p:cNvSpPr>
              <a:spLocks noChangeShapeType="1"/>
            </p:cNvSpPr>
            <p:nvPr/>
          </p:nvSpPr>
          <p:spPr bwMode="auto">
            <a:xfrm flipV="1">
              <a:off x="3781" y="1569"/>
              <a:ext cx="0" cy="21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9" name="Rectangle 33"/>
            <p:cNvSpPr>
              <a:spLocks noChangeArrowheads="1"/>
            </p:cNvSpPr>
            <p:nvPr/>
          </p:nvSpPr>
          <p:spPr bwMode="auto">
            <a:xfrm>
              <a:off x="4289" y="1649"/>
              <a:ext cx="824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Phonolitic</a:t>
              </a:r>
              <a:r>
                <a:rPr lang="en-GB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</a:p>
          </p:txBody>
        </p:sp>
        <p:sp>
          <p:nvSpPr>
            <p:cNvPr id="429090" name="Rectangle 34"/>
            <p:cNvSpPr>
              <a:spLocks noChangeArrowheads="1"/>
            </p:cNvSpPr>
            <p:nvPr/>
          </p:nvSpPr>
          <p:spPr bwMode="auto">
            <a:xfrm>
              <a:off x="2596" y="1650"/>
              <a:ext cx="694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Tephritic</a:t>
              </a:r>
              <a:r>
                <a:rPr lang="en-GB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</a:p>
          </p:txBody>
        </p:sp>
        <p:sp>
          <p:nvSpPr>
            <p:cNvPr id="429091" name="Rectangle 35"/>
            <p:cNvSpPr>
              <a:spLocks noChangeArrowheads="1"/>
            </p:cNvSpPr>
            <p:nvPr/>
          </p:nvSpPr>
          <p:spPr bwMode="auto">
            <a:xfrm>
              <a:off x="4039" y="1433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2" name="Rectangle 36"/>
            <p:cNvSpPr>
              <a:spLocks noChangeArrowheads="1"/>
            </p:cNvSpPr>
            <p:nvPr/>
          </p:nvSpPr>
          <p:spPr bwMode="auto">
            <a:xfrm>
              <a:off x="3316" y="1429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3" name="Line 37"/>
            <p:cNvSpPr>
              <a:spLocks noChangeShapeType="1"/>
            </p:cNvSpPr>
            <p:nvPr/>
          </p:nvSpPr>
          <p:spPr bwMode="auto">
            <a:xfrm>
              <a:off x="2200" y="4020"/>
              <a:ext cx="3129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4" name="Line 38"/>
            <p:cNvSpPr>
              <a:spLocks noChangeShapeType="1"/>
            </p:cNvSpPr>
            <p:nvPr/>
          </p:nvSpPr>
          <p:spPr bwMode="auto">
            <a:xfrm flipH="1">
              <a:off x="3798" y="1252"/>
              <a:ext cx="209" cy="15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5" name="Line 39"/>
            <p:cNvSpPr>
              <a:spLocks noChangeShapeType="1"/>
            </p:cNvSpPr>
            <p:nvPr/>
          </p:nvSpPr>
          <p:spPr bwMode="auto">
            <a:xfrm flipH="1">
              <a:off x="4032" y="1837"/>
              <a:ext cx="234" cy="141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6" name="Line 40"/>
            <p:cNvSpPr>
              <a:spLocks noChangeShapeType="1"/>
            </p:cNvSpPr>
            <p:nvPr/>
          </p:nvSpPr>
          <p:spPr bwMode="auto">
            <a:xfrm>
              <a:off x="3214" y="1853"/>
              <a:ext cx="284" cy="15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7" name="Line 41"/>
            <p:cNvSpPr>
              <a:spLocks noChangeShapeType="1"/>
            </p:cNvSpPr>
            <p:nvPr/>
          </p:nvSpPr>
          <p:spPr bwMode="auto">
            <a:xfrm flipH="1">
              <a:off x="4717" y="2897"/>
              <a:ext cx="91" cy="192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8" name="Line 42"/>
            <p:cNvSpPr>
              <a:spLocks noChangeShapeType="1"/>
            </p:cNvSpPr>
            <p:nvPr/>
          </p:nvSpPr>
          <p:spPr bwMode="auto">
            <a:xfrm>
              <a:off x="2630" y="2938"/>
              <a:ext cx="125" cy="167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429099" name="Text Box 43"/>
          <p:cNvSpPr txBox="1">
            <a:spLocks noChangeArrowheads="1"/>
          </p:cNvSpPr>
          <p:nvPr/>
        </p:nvSpPr>
        <p:spPr bwMode="auto">
          <a:xfrm>
            <a:off x="0" y="6130925"/>
            <a:ext cx="2346325" cy="2915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 Maitre (Ed.) 2002.</a:t>
            </a:r>
          </a:p>
        </p:txBody>
      </p:sp>
      <p:sp>
        <p:nvSpPr>
          <p:cNvPr id="45" name="Text Box 3"/>
          <p:cNvSpPr txBox="1">
            <a:spLocks noChangeArrowheads="1"/>
          </p:cNvSpPr>
          <p:nvPr/>
        </p:nvSpPr>
        <p:spPr bwMode="auto">
          <a:xfrm>
            <a:off x="312738" y="1497013"/>
            <a:ext cx="3749675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They are classified according to the Streckeisen Diagram (APF). </a:t>
            </a:r>
            <a:endParaRPr lang="en-GB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6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9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29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9059" grpId="0"/>
      <p:bldP spid="429099" grpId="0"/>
      <p:bldP spid="45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101" name="Rectangle 45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29059" name="Text Box 3"/>
          <p:cNvSpPr txBox="1">
            <a:spLocks noChangeArrowheads="1"/>
          </p:cNvSpPr>
          <p:nvPr/>
        </p:nvSpPr>
        <p:spPr bwMode="auto">
          <a:xfrm>
            <a:off x="169863" y="884238"/>
            <a:ext cx="5281612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Two types of “Leucitites”</a:t>
            </a:r>
            <a:endParaRPr lang="en-GB" sz="1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grpSp>
        <p:nvGrpSpPr>
          <p:cNvPr id="55301" name="Group 44"/>
          <p:cNvGrpSpPr>
            <a:grpSpLocks/>
          </p:cNvGrpSpPr>
          <p:nvPr/>
        </p:nvGrpSpPr>
        <p:grpSpPr bwMode="auto">
          <a:xfrm>
            <a:off x="3132138" y="1484313"/>
            <a:ext cx="5795963" cy="5195887"/>
            <a:chOff x="1973" y="935"/>
            <a:chExt cx="3651" cy="3273"/>
          </a:xfrm>
          <a:effectLst/>
        </p:grpSpPr>
        <p:sp>
          <p:nvSpPr>
            <p:cNvPr id="429061" name="Freeform 5"/>
            <p:cNvSpPr>
              <a:spLocks/>
            </p:cNvSpPr>
            <p:nvPr/>
          </p:nvSpPr>
          <p:spPr bwMode="auto">
            <a:xfrm rot="10800000">
              <a:off x="2182" y="1195"/>
              <a:ext cx="3159" cy="28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2" name="Freeform 6"/>
            <p:cNvSpPr>
              <a:spLocks/>
            </p:cNvSpPr>
            <p:nvPr/>
          </p:nvSpPr>
          <p:spPr bwMode="auto">
            <a:xfrm rot="10800000">
              <a:off x="2195" y="3733"/>
              <a:ext cx="1140" cy="29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194"/>
                </a:cxn>
                <a:cxn ang="0">
                  <a:pos x="690" y="196"/>
                </a:cxn>
                <a:cxn ang="0">
                  <a:pos x="802" y="2"/>
                </a:cxn>
                <a:cxn ang="0">
                  <a:pos x="46" y="0"/>
                </a:cxn>
              </a:cxnLst>
              <a:rect l="0" t="0" r="r" b="b"/>
              <a:pathLst>
                <a:path w="802" h="196">
                  <a:moveTo>
                    <a:pt x="46" y="0"/>
                  </a:moveTo>
                  <a:lnTo>
                    <a:pt x="0" y="194"/>
                  </a:lnTo>
                  <a:lnTo>
                    <a:pt x="690" y="196"/>
                  </a:lnTo>
                  <a:lnTo>
                    <a:pt x="802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3" name="Freeform 7"/>
            <p:cNvSpPr>
              <a:spLocks/>
            </p:cNvSpPr>
            <p:nvPr/>
          </p:nvSpPr>
          <p:spPr bwMode="auto">
            <a:xfrm rot="10800000">
              <a:off x="3768" y="1179"/>
              <a:ext cx="1580" cy="284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9"/>
                </a:cxn>
                <a:cxn ang="0">
                  <a:pos x="1100" y="1899"/>
                </a:cxn>
                <a:cxn ang="0">
                  <a:pos x="1102" y="1899"/>
                </a:cxn>
                <a:cxn ang="0">
                  <a:pos x="1104" y="1901"/>
                </a:cxn>
                <a:cxn ang="0">
                  <a:pos x="1109" y="1901"/>
                </a:cxn>
                <a:cxn ang="0">
                  <a:pos x="1109" y="1899"/>
                </a:cxn>
                <a:cxn ang="0">
                  <a:pos x="1111" y="1897"/>
                </a:cxn>
                <a:cxn ang="0">
                  <a:pos x="1111" y="1891"/>
                </a:cxn>
                <a:cxn ang="0">
                  <a:pos x="12" y="2"/>
                </a:cxn>
              </a:cxnLst>
              <a:rect l="0" t="0" r="r" b="b"/>
              <a:pathLst>
                <a:path w="1111" h="1901">
                  <a:moveTo>
                    <a:pt x="12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9"/>
                  </a:lnTo>
                  <a:lnTo>
                    <a:pt x="1100" y="1899"/>
                  </a:lnTo>
                  <a:lnTo>
                    <a:pt x="1102" y="1899"/>
                  </a:lnTo>
                  <a:lnTo>
                    <a:pt x="1104" y="1901"/>
                  </a:lnTo>
                  <a:lnTo>
                    <a:pt x="1109" y="1901"/>
                  </a:lnTo>
                  <a:lnTo>
                    <a:pt x="1109" y="1899"/>
                  </a:lnTo>
                  <a:lnTo>
                    <a:pt x="1111" y="1897"/>
                  </a:lnTo>
                  <a:lnTo>
                    <a:pt x="1111" y="1891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4" name="Freeform 8"/>
            <p:cNvSpPr>
              <a:spLocks/>
            </p:cNvSpPr>
            <p:nvPr/>
          </p:nvSpPr>
          <p:spPr bwMode="auto">
            <a:xfrm rot="10800000">
              <a:off x="2172" y="1179"/>
              <a:ext cx="1612" cy="2844"/>
            </a:xfrm>
            <a:custGeom>
              <a:avLst/>
              <a:gdLst/>
              <a:ahLst/>
              <a:cxnLst>
                <a:cxn ang="0">
                  <a:pos x="0" y="1891"/>
                </a:cxn>
                <a:cxn ang="0">
                  <a:pos x="0" y="1897"/>
                </a:cxn>
                <a:cxn ang="0">
                  <a:pos x="2" y="1899"/>
                </a:cxn>
                <a:cxn ang="0">
                  <a:pos x="2" y="1901"/>
                </a:cxn>
                <a:cxn ang="0">
                  <a:pos x="8" y="1901"/>
                </a:cxn>
                <a:cxn ang="0">
                  <a:pos x="9" y="1899"/>
                </a:cxn>
                <a:cxn ang="0">
                  <a:pos x="11" y="1899"/>
                </a:cxn>
                <a:cxn ang="0">
                  <a:pos x="1134" y="9"/>
                </a:cxn>
                <a:cxn ang="0">
                  <a:pos x="1134" y="4"/>
                </a:cxn>
                <a:cxn ang="0">
                  <a:pos x="1132" y="2"/>
                </a:cxn>
                <a:cxn ang="0">
                  <a:pos x="1132" y="0"/>
                </a:cxn>
                <a:cxn ang="0">
                  <a:pos x="1126" y="0"/>
                </a:cxn>
                <a:cxn ang="0">
                  <a:pos x="1124" y="2"/>
                </a:cxn>
                <a:cxn ang="0">
                  <a:pos x="1122" y="2"/>
                </a:cxn>
                <a:cxn ang="0">
                  <a:pos x="0" y="1891"/>
                </a:cxn>
              </a:cxnLst>
              <a:rect l="0" t="0" r="r" b="b"/>
              <a:pathLst>
                <a:path w="1134" h="1901">
                  <a:moveTo>
                    <a:pt x="0" y="1891"/>
                  </a:moveTo>
                  <a:lnTo>
                    <a:pt x="0" y="1897"/>
                  </a:lnTo>
                  <a:lnTo>
                    <a:pt x="2" y="1899"/>
                  </a:lnTo>
                  <a:lnTo>
                    <a:pt x="2" y="1901"/>
                  </a:lnTo>
                  <a:lnTo>
                    <a:pt x="8" y="1901"/>
                  </a:lnTo>
                  <a:lnTo>
                    <a:pt x="9" y="1899"/>
                  </a:lnTo>
                  <a:lnTo>
                    <a:pt x="11" y="1899"/>
                  </a:lnTo>
                  <a:lnTo>
                    <a:pt x="1134" y="9"/>
                  </a:lnTo>
                  <a:lnTo>
                    <a:pt x="1134" y="4"/>
                  </a:lnTo>
                  <a:lnTo>
                    <a:pt x="1132" y="2"/>
                  </a:lnTo>
                  <a:lnTo>
                    <a:pt x="1132" y="0"/>
                  </a:lnTo>
                  <a:lnTo>
                    <a:pt x="1126" y="0"/>
                  </a:lnTo>
                  <a:lnTo>
                    <a:pt x="1124" y="2"/>
                  </a:lnTo>
                  <a:lnTo>
                    <a:pt x="1122" y="2"/>
                  </a:lnTo>
                  <a:lnTo>
                    <a:pt x="0" y="18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5" name="Freeform 9"/>
            <p:cNvSpPr>
              <a:spLocks/>
            </p:cNvSpPr>
            <p:nvPr/>
          </p:nvSpPr>
          <p:spPr bwMode="auto">
            <a:xfrm rot="10800000">
              <a:off x="2341" y="3721"/>
              <a:ext cx="2849" cy="1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2002" y="11"/>
                </a:cxn>
                <a:cxn ang="0">
                  <a:pos x="2002" y="9"/>
                </a:cxn>
                <a:cxn ang="0">
                  <a:pos x="2004" y="9"/>
                </a:cxn>
                <a:cxn ang="0">
                  <a:pos x="2004" y="3"/>
                </a:cxn>
                <a:cxn ang="0">
                  <a:pos x="2002" y="1"/>
                </a:cxn>
                <a:cxn ang="0">
                  <a:pos x="2002" y="0"/>
                </a:cxn>
                <a:cxn ang="0">
                  <a:pos x="1998" y="0"/>
                </a:cxn>
                <a:cxn ang="0">
                  <a:pos x="6" y="0"/>
                </a:cxn>
              </a:cxnLst>
              <a:rect l="0" t="0" r="r" b="b"/>
              <a:pathLst>
                <a:path w="2004" h="11">
                  <a:moveTo>
                    <a:pt x="6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2002" y="11"/>
                  </a:lnTo>
                  <a:lnTo>
                    <a:pt x="2002" y="9"/>
                  </a:lnTo>
                  <a:lnTo>
                    <a:pt x="2004" y="9"/>
                  </a:lnTo>
                  <a:lnTo>
                    <a:pt x="2004" y="3"/>
                  </a:lnTo>
                  <a:lnTo>
                    <a:pt x="2002" y="1"/>
                  </a:lnTo>
                  <a:lnTo>
                    <a:pt x="2002" y="0"/>
                  </a:lnTo>
                  <a:lnTo>
                    <a:pt x="199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6" name="Freeform 10"/>
            <p:cNvSpPr>
              <a:spLocks/>
            </p:cNvSpPr>
            <p:nvPr/>
          </p:nvSpPr>
          <p:spPr bwMode="auto">
            <a:xfrm rot="10800000">
              <a:off x="3144" y="2296"/>
              <a:ext cx="1256" cy="1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11"/>
                </a:cxn>
                <a:cxn ang="0">
                  <a:pos x="881" y="11"/>
                </a:cxn>
                <a:cxn ang="0">
                  <a:pos x="881" y="9"/>
                </a:cxn>
                <a:cxn ang="0">
                  <a:pos x="883" y="9"/>
                </a:cxn>
                <a:cxn ang="0">
                  <a:pos x="883" y="3"/>
                </a:cxn>
                <a:cxn ang="0">
                  <a:pos x="881" y="2"/>
                </a:cxn>
                <a:cxn ang="0">
                  <a:pos x="881" y="0"/>
                </a:cxn>
                <a:cxn ang="0">
                  <a:pos x="878" y="0"/>
                </a:cxn>
                <a:cxn ang="0">
                  <a:pos x="6" y="0"/>
                </a:cxn>
              </a:cxnLst>
              <a:rect l="0" t="0" r="r" b="b"/>
              <a:pathLst>
                <a:path w="883" h="11">
                  <a:moveTo>
                    <a:pt x="6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881" y="11"/>
                  </a:lnTo>
                  <a:lnTo>
                    <a:pt x="881" y="9"/>
                  </a:lnTo>
                  <a:lnTo>
                    <a:pt x="883" y="9"/>
                  </a:lnTo>
                  <a:lnTo>
                    <a:pt x="883" y="3"/>
                  </a:lnTo>
                  <a:lnTo>
                    <a:pt x="881" y="2"/>
                  </a:lnTo>
                  <a:lnTo>
                    <a:pt x="881" y="0"/>
                  </a:lnTo>
                  <a:lnTo>
                    <a:pt x="87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7" name="Freeform 11"/>
            <p:cNvSpPr>
              <a:spLocks/>
            </p:cNvSpPr>
            <p:nvPr/>
          </p:nvSpPr>
          <p:spPr bwMode="auto">
            <a:xfrm rot="10800000">
              <a:off x="4246" y="3722"/>
              <a:ext cx="64" cy="299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34" y="196"/>
                </a:cxn>
                <a:cxn ang="0">
                  <a:pos x="38" y="200"/>
                </a:cxn>
                <a:cxn ang="0">
                  <a:pos x="42" y="200"/>
                </a:cxn>
                <a:cxn ang="0">
                  <a:pos x="45" y="196"/>
                </a:cxn>
                <a:cxn ang="0">
                  <a:pos x="45" y="192"/>
                </a:cxn>
                <a:cxn ang="0">
                  <a:pos x="12" y="4"/>
                </a:cxn>
              </a:cxnLst>
              <a:rect l="0" t="0" r="r" b="b"/>
              <a:pathLst>
                <a:path w="45" h="200">
                  <a:moveTo>
                    <a:pt x="12" y="4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34" y="196"/>
                  </a:lnTo>
                  <a:lnTo>
                    <a:pt x="38" y="200"/>
                  </a:lnTo>
                  <a:lnTo>
                    <a:pt x="42" y="200"/>
                  </a:lnTo>
                  <a:lnTo>
                    <a:pt x="45" y="196"/>
                  </a:lnTo>
                  <a:lnTo>
                    <a:pt x="45" y="19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8" name="Freeform 12"/>
            <p:cNvSpPr>
              <a:spLocks/>
            </p:cNvSpPr>
            <p:nvPr/>
          </p:nvSpPr>
          <p:spPr bwMode="auto">
            <a:xfrm rot="10800000">
              <a:off x="3262" y="3728"/>
              <a:ext cx="80" cy="293"/>
            </a:xfrm>
            <a:custGeom>
              <a:avLst/>
              <a:gdLst/>
              <a:ahLst/>
              <a:cxnLst>
                <a:cxn ang="0">
                  <a:pos x="56" y="7"/>
                </a:cxn>
                <a:cxn ang="0">
                  <a:pos x="56" y="2"/>
                </a:cxn>
                <a:cxn ang="0">
                  <a:pos x="54" y="2"/>
                </a:cxn>
                <a:cxn ang="0">
                  <a:pos x="52" y="0"/>
                </a:cxn>
                <a:cxn ang="0">
                  <a:pos x="47" y="0"/>
                </a:cxn>
                <a:cxn ang="0">
                  <a:pos x="47" y="2"/>
                </a:cxn>
                <a:cxn ang="0">
                  <a:pos x="45" y="4"/>
                </a:cxn>
                <a:cxn ang="0">
                  <a:pos x="0" y="189"/>
                </a:cxn>
                <a:cxn ang="0">
                  <a:pos x="0" y="194"/>
                </a:cxn>
                <a:cxn ang="0">
                  <a:pos x="2" y="194"/>
                </a:cxn>
                <a:cxn ang="0">
                  <a:pos x="4" y="196"/>
                </a:cxn>
                <a:cxn ang="0">
                  <a:pos x="9" y="196"/>
                </a:cxn>
                <a:cxn ang="0">
                  <a:pos x="9" y="194"/>
                </a:cxn>
                <a:cxn ang="0">
                  <a:pos x="11" y="192"/>
                </a:cxn>
                <a:cxn ang="0">
                  <a:pos x="56" y="7"/>
                </a:cxn>
              </a:cxnLst>
              <a:rect l="0" t="0" r="r" b="b"/>
              <a:pathLst>
                <a:path w="56" h="196">
                  <a:moveTo>
                    <a:pt x="56" y="7"/>
                  </a:moveTo>
                  <a:lnTo>
                    <a:pt x="56" y="2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0" y="189"/>
                  </a:lnTo>
                  <a:lnTo>
                    <a:pt x="0" y="194"/>
                  </a:lnTo>
                  <a:lnTo>
                    <a:pt x="2" y="194"/>
                  </a:lnTo>
                  <a:lnTo>
                    <a:pt x="4" y="196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5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69" name="Rectangle 13"/>
            <p:cNvSpPr>
              <a:spLocks noChangeArrowheads="1"/>
            </p:cNvSpPr>
            <p:nvPr/>
          </p:nvSpPr>
          <p:spPr bwMode="auto">
            <a:xfrm>
              <a:off x="4297" y="3818"/>
              <a:ext cx="999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Foid-bearing</a:t>
              </a:r>
              <a:r>
                <a:rPr lang="en-GB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Trachyte</a:t>
              </a:r>
            </a:p>
          </p:txBody>
        </p:sp>
        <p:sp>
          <p:nvSpPr>
            <p:cNvPr id="429070" name="Rectangle 14"/>
            <p:cNvSpPr>
              <a:spLocks noChangeArrowheads="1"/>
            </p:cNvSpPr>
            <p:nvPr/>
          </p:nvSpPr>
          <p:spPr bwMode="auto">
            <a:xfrm>
              <a:off x="3208" y="3801"/>
              <a:ext cx="1133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Foid-bearing</a:t>
              </a:r>
              <a:r>
                <a:rPr lang="en-GB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Latite</a:t>
              </a:r>
            </a:p>
          </p:txBody>
        </p:sp>
        <p:sp>
          <p:nvSpPr>
            <p:cNvPr id="429071" name="Rectangle 15"/>
            <p:cNvSpPr>
              <a:spLocks noChangeArrowheads="1"/>
            </p:cNvSpPr>
            <p:nvPr/>
          </p:nvSpPr>
          <p:spPr bwMode="auto">
            <a:xfrm>
              <a:off x="4047" y="1149"/>
              <a:ext cx="565" cy="1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lnSpc>
                  <a:spcPct val="80000"/>
                </a:lnSpc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</a:p>
          </p:txBody>
        </p:sp>
        <p:sp>
          <p:nvSpPr>
            <p:cNvPr id="429072" name="Rectangle 16"/>
            <p:cNvSpPr>
              <a:spLocks noChangeArrowheads="1"/>
            </p:cNvSpPr>
            <p:nvPr/>
          </p:nvSpPr>
          <p:spPr bwMode="auto">
            <a:xfrm>
              <a:off x="5204" y="3602"/>
              <a:ext cx="15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3" name="Rectangle 17"/>
            <p:cNvSpPr>
              <a:spLocks noChangeArrowheads="1"/>
            </p:cNvSpPr>
            <p:nvPr/>
          </p:nvSpPr>
          <p:spPr bwMode="auto">
            <a:xfrm>
              <a:off x="4457" y="2171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4" name="Rectangle 18"/>
            <p:cNvSpPr>
              <a:spLocks noChangeArrowheads="1"/>
            </p:cNvSpPr>
            <p:nvPr/>
          </p:nvSpPr>
          <p:spPr bwMode="auto">
            <a:xfrm>
              <a:off x="2965" y="2202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5" name="Rectangle 19"/>
            <p:cNvSpPr>
              <a:spLocks noChangeArrowheads="1"/>
            </p:cNvSpPr>
            <p:nvPr/>
          </p:nvSpPr>
          <p:spPr bwMode="auto">
            <a:xfrm>
              <a:off x="2136" y="3617"/>
              <a:ext cx="153" cy="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6" name="Rectangle 20"/>
            <p:cNvSpPr>
              <a:spLocks noChangeArrowheads="1"/>
            </p:cNvSpPr>
            <p:nvPr/>
          </p:nvSpPr>
          <p:spPr bwMode="auto">
            <a:xfrm>
              <a:off x="3740" y="935"/>
              <a:ext cx="104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7" name="Rectangle 21"/>
            <p:cNvSpPr>
              <a:spLocks noChangeArrowheads="1"/>
            </p:cNvSpPr>
            <p:nvPr/>
          </p:nvSpPr>
          <p:spPr bwMode="auto">
            <a:xfrm>
              <a:off x="5389" y="3917"/>
              <a:ext cx="235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AF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78" name="Rectangle 22"/>
            <p:cNvSpPr>
              <a:spLocks noChangeArrowheads="1"/>
            </p:cNvSpPr>
            <p:nvPr/>
          </p:nvSpPr>
          <p:spPr bwMode="auto">
            <a:xfrm>
              <a:off x="1973" y="3937"/>
              <a:ext cx="169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8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Pl</a:t>
              </a:r>
              <a:endParaRPr lang="en-GB" sz="280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80" name="Rectangle 24"/>
            <p:cNvSpPr>
              <a:spLocks noChangeArrowheads="1"/>
            </p:cNvSpPr>
            <p:nvPr/>
          </p:nvSpPr>
          <p:spPr bwMode="auto">
            <a:xfrm>
              <a:off x="4804" y="2791"/>
              <a:ext cx="631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Phonolite</a:t>
              </a:r>
            </a:p>
          </p:txBody>
        </p:sp>
        <p:sp>
          <p:nvSpPr>
            <p:cNvPr id="429081" name="Rectangle 25"/>
            <p:cNvSpPr>
              <a:spLocks noChangeArrowheads="1"/>
            </p:cNvSpPr>
            <p:nvPr/>
          </p:nvSpPr>
          <p:spPr bwMode="auto">
            <a:xfrm>
              <a:off x="1987" y="2698"/>
              <a:ext cx="605" cy="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Tephrite/</a:t>
              </a:r>
            </a:p>
            <a:p>
              <a:pPr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Basanite</a:t>
              </a:r>
            </a:p>
          </p:txBody>
        </p:sp>
        <p:sp>
          <p:nvSpPr>
            <p:cNvPr id="429082" name="Freeform 26"/>
            <p:cNvSpPr>
              <a:spLocks/>
            </p:cNvSpPr>
            <p:nvPr/>
          </p:nvSpPr>
          <p:spPr bwMode="auto">
            <a:xfrm rot="10800000">
              <a:off x="2616" y="2301"/>
              <a:ext cx="634" cy="1432"/>
            </a:xfrm>
            <a:custGeom>
              <a:avLst/>
              <a:gdLst/>
              <a:ahLst/>
              <a:cxnLst>
                <a:cxn ang="0">
                  <a:pos x="558" y="0"/>
                </a:cxn>
                <a:cxn ang="0">
                  <a:pos x="0" y="1192"/>
                </a:cxn>
                <a:cxn ang="0">
                  <a:pos x="8" y="1196"/>
                </a:cxn>
                <a:cxn ang="0">
                  <a:pos x="566" y="4"/>
                </a:cxn>
                <a:cxn ang="0">
                  <a:pos x="558" y="0"/>
                </a:cxn>
              </a:cxnLst>
              <a:rect l="0" t="0" r="r" b="b"/>
              <a:pathLst>
                <a:path w="566" h="1196">
                  <a:moveTo>
                    <a:pt x="558" y="0"/>
                  </a:moveTo>
                  <a:lnTo>
                    <a:pt x="0" y="1192"/>
                  </a:lnTo>
                  <a:lnTo>
                    <a:pt x="8" y="1196"/>
                  </a:lnTo>
                  <a:lnTo>
                    <a:pt x="566" y="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3" name="Freeform 27"/>
            <p:cNvSpPr>
              <a:spLocks/>
            </p:cNvSpPr>
            <p:nvPr/>
          </p:nvSpPr>
          <p:spPr bwMode="auto">
            <a:xfrm rot="10800000">
              <a:off x="4275" y="2304"/>
              <a:ext cx="644" cy="144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64" y="1194"/>
                </a:cxn>
                <a:cxn ang="0">
                  <a:pos x="571" y="1190"/>
                </a:cxn>
                <a:cxn ang="0">
                  <a:pos x="8" y="0"/>
                </a:cxn>
                <a:cxn ang="0">
                  <a:pos x="0" y="3"/>
                </a:cxn>
              </a:cxnLst>
              <a:rect l="0" t="0" r="r" b="b"/>
              <a:pathLst>
                <a:path w="571" h="1194">
                  <a:moveTo>
                    <a:pt x="0" y="3"/>
                  </a:moveTo>
                  <a:lnTo>
                    <a:pt x="564" y="1194"/>
                  </a:lnTo>
                  <a:lnTo>
                    <a:pt x="571" y="1190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4" name="Line 28"/>
            <p:cNvSpPr>
              <a:spLocks noChangeShapeType="1"/>
            </p:cNvSpPr>
            <p:nvPr/>
          </p:nvSpPr>
          <p:spPr bwMode="auto">
            <a:xfrm rot="10800000">
              <a:off x="3262" y="4023"/>
              <a:ext cx="2079" cy="0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5" name="Rectangle 29"/>
            <p:cNvSpPr>
              <a:spLocks noChangeArrowheads="1"/>
            </p:cNvSpPr>
            <p:nvPr/>
          </p:nvSpPr>
          <p:spPr bwMode="auto">
            <a:xfrm>
              <a:off x="3815" y="3021"/>
              <a:ext cx="767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Tephri-Phonolite</a:t>
              </a:r>
            </a:p>
          </p:txBody>
        </p:sp>
        <p:sp>
          <p:nvSpPr>
            <p:cNvPr id="429086" name="Rectangle 30"/>
            <p:cNvSpPr>
              <a:spLocks noChangeArrowheads="1"/>
            </p:cNvSpPr>
            <p:nvPr/>
          </p:nvSpPr>
          <p:spPr bwMode="auto">
            <a:xfrm>
              <a:off x="3096" y="2703"/>
              <a:ext cx="563" cy="9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Phono-</a:t>
              </a:r>
            </a:p>
            <a:p>
              <a:pPr algn="ctr">
                <a:defRPr/>
              </a:pP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Tephrite</a:t>
              </a:r>
            </a:p>
            <a:p>
              <a:pPr algn="ctr">
                <a:defRPr/>
              </a:pPr>
              <a:endPara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endParaRPr>
            </a:p>
            <a:p>
              <a:pPr algn="ctr">
                <a:defRPr/>
              </a:pP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Phono-</a:t>
              </a:r>
            </a:p>
            <a:p>
              <a:pPr algn="ctr">
                <a:defRPr/>
              </a:pPr>
              <a:r>
                <a:rPr lang="en-GB" sz="2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Basanite</a:t>
              </a:r>
            </a:p>
          </p:txBody>
        </p:sp>
        <p:sp>
          <p:nvSpPr>
            <p:cNvPr id="429087" name="Line 31"/>
            <p:cNvSpPr>
              <a:spLocks noChangeShapeType="1"/>
            </p:cNvSpPr>
            <p:nvPr/>
          </p:nvSpPr>
          <p:spPr bwMode="auto">
            <a:xfrm>
              <a:off x="3558" y="1557"/>
              <a:ext cx="42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8" name="Line 32"/>
            <p:cNvSpPr>
              <a:spLocks noChangeShapeType="1"/>
            </p:cNvSpPr>
            <p:nvPr/>
          </p:nvSpPr>
          <p:spPr bwMode="auto">
            <a:xfrm flipV="1">
              <a:off x="3781" y="1569"/>
              <a:ext cx="0" cy="21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89" name="Rectangle 33"/>
            <p:cNvSpPr>
              <a:spLocks noChangeArrowheads="1"/>
            </p:cNvSpPr>
            <p:nvPr/>
          </p:nvSpPr>
          <p:spPr bwMode="auto">
            <a:xfrm>
              <a:off x="4289" y="1649"/>
              <a:ext cx="824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Phonolitic</a:t>
              </a:r>
              <a:r>
                <a:rPr lang="en-GB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</a:p>
          </p:txBody>
        </p:sp>
        <p:sp>
          <p:nvSpPr>
            <p:cNvPr id="429090" name="Rectangle 34"/>
            <p:cNvSpPr>
              <a:spLocks noChangeArrowheads="1"/>
            </p:cNvSpPr>
            <p:nvPr/>
          </p:nvSpPr>
          <p:spPr bwMode="auto">
            <a:xfrm>
              <a:off x="2596" y="1650"/>
              <a:ext cx="694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just">
                <a:defRPr/>
              </a:pP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Tephritic</a:t>
              </a:r>
              <a:r>
                <a:rPr lang="en-GB" sz="2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Leucitite</a:t>
              </a:r>
            </a:p>
          </p:txBody>
        </p:sp>
        <p:sp>
          <p:nvSpPr>
            <p:cNvPr id="429091" name="Rectangle 35"/>
            <p:cNvSpPr>
              <a:spLocks noChangeArrowheads="1"/>
            </p:cNvSpPr>
            <p:nvPr/>
          </p:nvSpPr>
          <p:spPr bwMode="auto">
            <a:xfrm>
              <a:off x="4039" y="1433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2" name="Rectangle 36"/>
            <p:cNvSpPr>
              <a:spLocks noChangeArrowheads="1"/>
            </p:cNvSpPr>
            <p:nvPr/>
          </p:nvSpPr>
          <p:spPr bwMode="auto">
            <a:xfrm>
              <a:off x="3316" y="1429"/>
              <a:ext cx="147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90</a:t>
              </a:r>
              <a:endParaRPr lang="en-GB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429093" name="Line 37"/>
            <p:cNvSpPr>
              <a:spLocks noChangeShapeType="1"/>
            </p:cNvSpPr>
            <p:nvPr/>
          </p:nvSpPr>
          <p:spPr bwMode="auto">
            <a:xfrm>
              <a:off x="2200" y="4020"/>
              <a:ext cx="3129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4" name="Line 38"/>
            <p:cNvSpPr>
              <a:spLocks noChangeShapeType="1"/>
            </p:cNvSpPr>
            <p:nvPr/>
          </p:nvSpPr>
          <p:spPr bwMode="auto">
            <a:xfrm flipH="1">
              <a:off x="3798" y="1252"/>
              <a:ext cx="209" cy="15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5" name="Line 39"/>
            <p:cNvSpPr>
              <a:spLocks noChangeShapeType="1"/>
            </p:cNvSpPr>
            <p:nvPr/>
          </p:nvSpPr>
          <p:spPr bwMode="auto">
            <a:xfrm flipH="1">
              <a:off x="4032" y="1837"/>
              <a:ext cx="234" cy="141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6" name="Line 40"/>
            <p:cNvSpPr>
              <a:spLocks noChangeShapeType="1"/>
            </p:cNvSpPr>
            <p:nvPr/>
          </p:nvSpPr>
          <p:spPr bwMode="auto">
            <a:xfrm>
              <a:off x="3214" y="1853"/>
              <a:ext cx="284" cy="15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7" name="Line 41"/>
            <p:cNvSpPr>
              <a:spLocks noChangeShapeType="1"/>
            </p:cNvSpPr>
            <p:nvPr/>
          </p:nvSpPr>
          <p:spPr bwMode="auto">
            <a:xfrm flipH="1">
              <a:off x="4717" y="2897"/>
              <a:ext cx="91" cy="192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29098" name="Line 42"/>
            <p:cNvSpPr>
              <a:spLocks noChangeShapeType="1"/>
            </p:cNvSpPr>
            <p:nvPr/>
          </p:nvSpPr>
          <p:spPr bwMode="auto">
            <a:xfrm>
              <a:off x="2630" y="2938"/>
              <a:ext cx="125" cy="167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 type="triangle" w="med" len="med"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429099" name="Text Box 43"/>
          <p:cNvSpPr txBox="1">
            <a:spLocks noChangeArrowheads="1"/>
          </p:cNvSpPr>
          <p:nvPr/>
        </p:nvSpPr>
        <p:spPr bwMode="auto">
          <a:xfrm>
            <a:off x="0" y="6130925"/>
            <a:ext cx="2346325" cy="2915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 Maitre (Ed.) 2002.</a:t>
            </a:r>
          </a:p>
        </p:txBody>
      </p:sp>
      <p:sp>
        <p:nvSpPr>
          <p:cNvPr id="47" name="Text Box 3"/>
          <p:cNvSpPr txBox="1">
            <a:spLocks noChangeArrowheads="1"/>
          </p:cNvSpPr>
          <p:nvPr/>
        </p:nvSpPr>
        <p:spPr bwMode="auto">
          <a:xfrm>
            <a:off x="-8934" y="1544638"/>
            <a:ext cx="4785886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1)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True Leucitites (with Leucite/Feldspars ratio &gt;0.9.</a:t>
            </a:r>
            <a:endParaRPr lang="en-GB" sz="11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8" name="Text Box 3"/>
          <p:cNvSpPr txBox="1">
            <a:spLocks noChangeArrowheads="1"/>
          </p:cNvSpPr>
          <p:nvPr/>
        </p:nvSpPr>
        <p:spPr bwMode="auto">
          <a:xfrm>
            <a:off x="0" y="2705100"/>
            <a:ext cx="440055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2)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Tephritic Leucitites (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Plagio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-Leucitites) or Phonolitic  Leucitites  (with Leucite/Feldspars ratios between 0.6 and 0.9).</a:t>
            </a:r>
            <a:endParaRPr lang="en-GB" sz="11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9" name="Text Box 3"/>
          <p:cNvSpPr txBox="1">
            <a:spLocks noChangeArrowheads="1"/>
          </p:cNvSpPr>
          <p:nvPr/>
        </p:nvSpPr>
        <p:spPr bwMode="auto">
          <a:xfrm>
            <a:off x="84138" y="4846638"/>
            <a:ext cx="3727450" cy="1125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28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True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Leucitites quite rare in the circum-Mediterranean area</a:t>
            </a:r>
            <a:endParaRPr lang="en-GB" sz="12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0" name="Triangolo isoscele 49"/>
          <p:cNvSpPr/>
          <p:nvPr/>
        </p:nvSpPr>
        <p:spPr bwMode="auto">
          <a:xfrm>
            <a:off x="5689600" y="1897380"/>
            <a:ext cx="609600" cy="563880"/>
          </a:xfrm>
          <a:prstGeom prst="triangle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51" name="Figura a mano libera 50"/>
          <p:cNvSpPr/>
          <p:nvPr/>
        </p:nvSpPr>
        <p:spPr bwMode="auto">
          <a:xfrm>
            <a:off x="3390900" y="1717040"/>
            <a:ext cx="2461260" cy="436880"/>
          </a:xfrm>
          <a:custGeom>
            <a:avLst/>
            <a:gdLst>
              <a:gd name="connsiteX0" fmla="*/ 0 w 1584960"/>
              <a:gd name="connsiteY0" fmla="*/ 142240 h 436880"/>
              <a:gd name="connsiteX1" fmla="*/ 487680 w 1584960"/>
              <a:gd name="connsiteY1" fmla="*/ 10160 h 436880"/>
              <a:gd name="connsiteX2" fmla="*/ 1005840 w 1584960"/>
              <a:gd name="connsiteY2" fmla="*/ 81280 h 436880"/>
              <a:gd name="connsiteX3" fmla="*/ 1432560 w 1584960"/>
              <a:gd name="connsiteY3" fmla="*/ 325120 h 436880"/>
              <a:gd name="connsiteX4" fmla="*/ 1584960 w 1584960"/>
              <a:gd name="connsiteY4" fmla="*/ 436880 h 43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4960" h="436880">
                <a:moveTo>
                  <a:pt x="0" y="142240"/>
                </a:moveTo>
                <a:cubicBezTo>
                  <a:pt x="160020" y="81280"/>
                  <a:pt x="320040" y="20320"/>
                  <a:pt x="487680" y="10160"/>
                </a:cubicBezTo>
                <a:cubicBezTo>
                  <a:pt x="655320" y="0"/>
                  <a:pt x="848360" y="28787"/>
                  <a:pt x="1005840" y="81280"/>
                </a:cubicBezTo>
                <a:cubicBezTo>
                  <a:pt x="1163320" y="133773"/>
                  <a:pt x="1336040" y="265853"/>
                  <a:pt x="1432560" y="325120"/>
                </a:cubicBezTo>
                <a:cubicBezTo>
                  <a:pt x="1529080" y="384387"/>
                  <a:pt x="1557020" y="410633"/>
                  <a:pt x="1584960" y="436880"/>
                </a:cubicBezTo>
              </a:path>
            </a:pathLst>
          </a:cu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53" name="Figura a mano libera 52"/>
          <p:cNvSpPr/>
          <p:nvPr/>
        </p:nvSpPr>
        <p:spPr bwMode="auto">
          <a:xfrm>
            <a:off x="5021580" y="2484120"/>
            <a:ext cx="1927860" cy="1158240"/>
          </a:xfrm>
          <a:custGeom>
            <a:avLst/>
            <a:gdLst>
              <a:gd name="connsiteX0" fmla="*/ 0 w 1927860"/>
              <a:gd name="connsiteY0" fmla="*/ 1158240 h 1158240"/>
              <a:gd name="connsiteX1" fmla="*/ 1927860 w 1927860"/>
              <a:gd name="connsiteY1" fmla="*/ 1158240 h 1158240"/>
              <a:gd name="connsiteX2" fmla="*/ 1287780 w 1927860"/>
              <a:gd name="connsiteY2" fmla="*/ 0 h 1158240"/>
              <a:gd name="connsiteX3" fmla="*/ 651510 w 1927860"/>
              <a:gd name="connsiteY3" fmla="*/ 0 h 1158240"/>
              <a:gd name="connsiteX4" fmla="*/ 0 w 1927860"/>
              <a:gd name="connsiteY4" fmla="*/ 1158240 h 1158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7860" h="1158240">
                <a:moveTo>
                  <a:pt x="0" y="1158240"/>
                </a:moveTo>
                <a:lnTo>
                  <a:pt x="1927860" y="1158240"/>
                </a:lnTo>
                <a:lnTo>
                  <a:pt x="1287780" y="0"/>
                </a:lnTo>
                <a:lnTo>
                  <a:pt x="651510" y="0"/>
                </a:lnTo>
                <a:lnTo>
                  <a:pt x="0" y="1158240"/>
                </a:lnTo>
                <a:close/>
              </a:path>
            </a:pathLst>
          </a:cu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52" name="Figura a mano libera 51"/>
          <p:cNvSpPr/>
          <p:nvPr/>
        </p:nvSpPr>
        <p:spPr bwMode="auto">
          <a:xfrm rot="21290356">
            <a:off x="3524250" y="3281680"/>
            <a:ext cx="2381250" cy="281093"/>
          </a:xfrm>
          <a:custGeom>
            <a:avLst/>
            <a:gdLst>
              <a:gd name="connsiteX0" fmla="*/ 0 w 1584960"/>
              <a:gd name="connsiteY0" fmla="*/ 142240 h 436880"/>
              <a:gd name="connsiteX1" fmla="*/ 487680 w 1584960"/>
              <a:gd name="connsiteY1" fmla="*/ 10160 h 436880"/>
              <a:gd name="connsiteX2" fmla="*/ 1005840 w 1584960"/>
              <a:gd name="connsiteY2" fmla="*/ 81280 h 436880"/>
              <a:gd name="connsiteX3" fmla="*/ 1432560 w 1584960"/>
              <a:gd name="connsiteY3" fmla="*/ 325120 h 436880"/>
              <a:gd name="connsiteX4" fmla="*/ 1584960 w 1584960"/>
              <a:gd name="connsiteY4" fmla="*/ 436880 h 436880"/>
              <a:gd name="connsiteX0" fmla="*/ 0 w 1584960"/>
              <a:gd name="connsiteY0" fmla="*/ 91440 h 386080"/>
              <a:gd name="connsiteX1" fmla="*/ 1005840 w 1584960"/>
              <a:gd name="connsiteY1" fmla="*/ 30480 h 386080"/>
              <a:gd name="connsiteX2" fmla="*/ 1432560 w 1584960"/>
              <a:gd name="connsiteY2" fmla="*/ 274320 h 386080"/>
              <a:gd name="connsiteX3" fmla="*/ 1584960 w 1584960"/>
              <a:gd name="connsiteY3" fmla="*/ 386080 h 386080"/>
              <a:gd name="connsiteX0" fmla="*/ 0 w 1584960"/>
              <a:gd name="connsiteY0" fmla="*/ 0 h 294640"/>
              <a:gd name="connsiteX1" fmla="*/ 1432560 w 1584960"/>
              <a:gd name="connsiteY1" fmla="*/ 182880 h 294640"/>
              <a:gd name="connsiteX2" fmla="*/ 1584960 w 1584960"/>
              <a:gd name="connsiteY2" fmla="*/ 294640 h 294640"/>
              <a:gd name="connsiteX0" fmla="*/ 0 w 1584960"/>
              <a:gd name="connsiteY0" fmla="*/ 0 h 294640"/>
              <a:gd name="connsiteX1" fmla="*/ 1584960 w 1584960"/>
              <a:gd name="connsiteY1" fmla="*/ 294640 h 294640"/>
              <a:gd name="connsiteX0" fmla="*/ 0 w 1371600"/>
              <a:gd name="connsiteY0" fmla="*/ 50800 h 50800"/>
              <a:gd name="connsiteX1" fmla="*/ 1371600 w 1371600"/>
              <a:gd name="connsiteY1" fmla="*/ 0 h 50800"/>
              <a:gd name="connsiteX0" fmla="*/ 0 w 1371600"/>
              <a:gd name="connsiteY0" fmla="*/ 50800 h 169333"/>
              <a:gd name="connsiteX1" fmla="*/ 1371600 w 1371600"/>
              <a:gd name="connsiteY1" fmla="*/ 0 h 169333"/>
              <a:gd name="connsiteX0" fmla="*/ 50800 w 1422400"/>
              <a:gd name="connsiteY0" fmla="*/ 162560 h 281093"/>
              <a:gd name="connsiteX1" fmla="*/ 0 w 1422400"/>
              <a:gd name="connsiteY1" fmla="*/ 0 h 281093"/>
              <a:gd name="connsiteX2" fmla="*/ 1422400 w 1422400"/>
              <a:gd name="connsiteY2" fmla="*/ 111760 h 281093"/>
              <a:gd name="connsiteX0" fmla="*/ 0 w 1371600"/>
              <a:gd name="connsiteY0" fmla="*/ 50800 h 50800"/>
              <a:gd name="connsiteX1" fmla="*/ 1371600 w 1371600"/>
              <a:gd name="connsiteY1" fmla="*/ 0 h 50800"/>
              <a:gd name="connsiteX0" fmla="*/ 0 w 1452880"/>
              <a:gd name="connsiteY0" fmla="*/ 0 h 50800"/>
              <a:gd name="connsiteX1" fmla="*/ 1452880 w 1452880"/>
              <a:gd name="connsiteY1" fmla="*/ 50800 h 50800"/>
              <a:gd name="connsiteX0" fmla="*/ 0 w 1452880"/>
              <a:gd name="connsiteY0" fmla="*/ 0 h 281093"/>
              <a:gd name="connsiteX1" fmla="*/ 1452880 w 1452880"/>
              <a:gd name="connsiteY1" fmla="*/ 50800 h 281093"/>
              <a:gd name="connsiteX0" fmla="*/ 0 w 1452880"/>
              <a:gd name="connsiteY0" fmla="*/ 0 h 281093"/>
              <a:gd name="connsiteX1" fmla="*/ 1452880 w 1452880"/>
              <a:gd name="connsiteY1" fmla="*/ 50800 h 28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2880" h="281093">
                <a:moveTo>
                  <a:pt x="0" y="0"/>
                </a:moveTo>
                <a:cubicBezTo>
                  <a:pt x="504613" y="281093"/>
                  <a:pt x="1080347" y="196427"/>
                  <a:pt x="1452880" y="50800"/>
                </a:cubicBezTo>
              </a:path>
            </a:pathLst>
          </a:cu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54" name="Rectangle 23"/>
          <p:cNvSpPr>
            <a:spLocks noChangeArrowheads="1"/>
          </p:cNvSpPr>
          <p:nvPr/>
        </p:nvSpPr>
        <p:spPr bwMode="auto">
          <a:xfrm>
            <a:off x="3644901" y="6027738"/>
            <a:ext cx="152644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en-GB" b="1" dirty="0">
                <a:solidFill>
                  <a:schemeClr val="tx1"/>
                </a:solidFill>
                <a:effectLst/>
                <a:latin typeface="Calibri" pitchFamily="34" charset="0"/>
              </a:rPr>
              <a:t>Andesite/Basalt</a:t>
            </a:r>
          </a:p>
        </p:txBody>
      </p:sp>
      <p:sp>
        <p:nvSpPr>
          <p:cNvPr id="55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9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9059" grpId="0"/>
      <p:bldP spid="47" grpId="0"/>
      <p:bldP spid="48" grpId="0"/>
      <p:bldP spid="49" grpId="0"/>
      <p:bldP spid="50" grpId="0" animBg="1"/>
      <p:bldP spid="51" grpId="0" animBg="1"/>
      <p:bldP spid="53" grpId="0" animBg="1"/>
      <p:bldP spid="52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9863" y="2038138"/>
            <a:ext cx="8835093" cy="4280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3" y="884238"/>
            <a:ext cx="5281612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Two types of “Leucitites”</a:t>
            </a:r>
            <a:endParaRPr lang="en-GB" sz="1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9863" y="884238"/>
            <a:ext cx="5281612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Two types of “Leucitites”</a:t>
            </a:r>
            <a:endParaRPr lang="en-GB" sz="14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 b="27419"/>
          <a:stretch>
            <a:fillRect/>
          </a:stretch>
        </p:blipFill>
        <p:spPr bwMode="auto">
          <a:xfrm>
            <a:off x="2178813" y="4448174"/>
            <a:ext cx="6965187" cy="240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-1" y="1365250"/>
            <a:ext cx="4341187" cy="34861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28569" y="1366838"/>
            <a:ext cx="4205823" cy="348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46" name="Text Box 42"/>
          <p:cNvSpPr txBox="1">
            <a:spLocks noChangeArrowheads="1"/>
          </p:cNvSpPr>
          <p:nvPr/>
        </p:nvSpPr>
        <p:spPr bwMode="auto">
          <a:xfrm>
            <a:off x="169862" y="822325"/>
            <a:ext cx="8974137" cy="490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Lamprophyres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42"/>
          <p:cNvSpPr txBox="1">
            <a:spLocks noChangeArrowheads="1"/>
          </p:cNvSpPr>
          <p:nvPr/>
        </p:nvSpPr>
        <p:spPr bwMode="auto">
          <a:xfrm>
            <a:off x="312738" y="1527175"/>
            <a:ext cx="8518524" cy="452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Usually occurring as dykes.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42"/>
          <p:cNvSpPr txBox="1">
            <a:spLocks noChangeArrowheads="1"/>
          </p:cNvSpPr>
          <p:nvPr/>
        </p:nvSpPr>
        <p:spPr bwMode="auto">
          <a:xfrm>
            <a:off x="312738" y="1882775"/>
            <a:ext cx="8518524" cy="452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General characteristics:</a:t>
            </a:r>
          </a:p>
        </p:txBody>
      </p:sp>
      <p:sp>
        <p:nvSpPr>
          <p:cNvPr id="6" name="Text Box 42"/>
          <p:cNvSpPr txBox="1">
            <a:spLocks noChangeArrowheads="1"/>
          </p:cNvSpPr>
          <p:nvPr/>
        </p:nvSpPr>
        <p:spPr bwMode="auto">
          <a:xfrm>
            <a:off x="312738" y="2243138"/>
            <a:ext cx="8518524" cy="452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Mesocratic to melanocratic (M = 35-90) porphyritic.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42"/>
          <p:cNvSpPr txBox="1">
            <a:spLocks noChangeArrowheads="1"/>
          </p:cNvSpPr>
          <p:nvPr/>
        </p:nvSpPr>
        <p:spPr bwMode="auto">
          <a:xfrm>
            <a:off x="312738" y="2603500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Feldspars and/or foids, when present, are confined to the groundmass.</a:t>
            </a:r>
          </a:p>
        </p:txBody>
      </p:sp>
      <p:sp>
        <p:nvSpPr>
          <p:cNvPr id="8" name="Text Box 42"/>
          <p:cNvSpPr txBox="1">
            <a:spLocks noChangeArrowheads="1"/>
          </p:cNvSpPr>
          <p:nvPr/>
        </p:nvSpPr>
        <p:spPr bwMode="auto">
          <a:xfrm>
            <a:off x="312738" y="3306763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Most important characteristic: presence of (often abundant) biotite (or Fe-rich phlogopite) and/or amphibole.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Text Box 42"/>
          <p:cNvSpPr txBox="1">
            <a:spLocks noChangeArrowheads="1"/>
          </p:cNvSpPr>
          <p:nvPr/>
        </p:nvSpPr>
        <p:spPr bwMode="auto">
          <a:xfrm>
            <a:off x="312738" y="4021138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Common hydrothermal alteration of olivine, clinopyroxene, biotite and plagioclase.</a:t>
            </a:r>
          </a:p>
        </p:txBody>
      </p:sp>
      <p:sp>
        <p:nvSpPr>
          <p:cNvPr id="10" name="Text Box 42"/>
          <p:cNvSpPr txBox="1">
            <a:spLocks noChangeArrowheads="1"/>
          </p:cNvSpPr>
          <p:nvPr/>
        </p:nvSpPr>
        <p:spPr bwMode="auto">
          <a:xfrm>
            <a:off x="312738" y="4737100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Calcite, zeolites and other hydrothermal minerals may be primary minerals.</a:t>
            </a:r>
            <a:endParaRPr lang="en-GB" sz="2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1" name="Text Box 42"/>
          <p:cNvSpPr txBox="1">
            <a:spLocks noChangeArrowheads="1"/>
          </p:cNvSpPr>
          <p:nvPr/>
        </p:nvSpPr>
        <p:spPr bwMode="auto">
          <a:xfrm>
            <a:off x="312738" y="5567363"/>
            <a:ext cx="8518524" cy="812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Typical lamprophyres: Minettes, Camptonites, Monchiquites, Vogesites, Spessartites, Kersantites.</a:t>
            </a:r>
          </a:p>
        </p:txBody>
      </p:sp>
      <p:sp>
        <p:nvSpPr>
          <p:cNvPr id="12" name="Text Box 42"/>
          <p:cNvSpPr txBox="1">
            <a:spLocks noChangeArrowheads="1"/>
          </p:cNvSpPr>
          <p:nvPr/>
        </p:nvSpPr>
        <p:spPr bwMode="auto">
          <a:xfrm>
            <a:off x="5123717" y="965200"/>
            <a:ext cx="2886808" cy="812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Modal amount of mafic minerals</a:t>
            </a:r>
          </a:p>
        </p:txBody>
      </p:sp>
      <p:sp>
        <p:nvSpPr>
          <p:cNvPr id="13" name="Figura a mano libera 12"/>
          <p:cNvSpPr/>
          <p:nvPr/>
        </p:nvSpPr>
        <p:spPr bwMode="auto">
          <a:xfrm rot="1133499">
            <a:off x="4736489" y="1294202"/>
            <a:ext cx="442667" cy="967363"/>
          </a:xfrm>
          <a:custGeom>
            <a:avLst/>
            <a:gdLst>
              <a:gd name="connsiteX0" fmla="*/ 66431 w 254000"/>
              <a:gd name="connsiteY0" fmla="*/ 832339 h 832339"/>
              <a:gd name="connsiteX1" fmla="*/ 31261 w 254000"/>
              <a:gd name="connsiteY1" fmla="*/ 316523 h 832339"/>
              <a:gd name="connsiteX2" fmla="*/ 254000 w 254000"/>
              <a:gd name="connsiteY2" fmla="*/ 0 h 832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4000" h="832339">
                <a:moveTo>
                  <a:pt x="66431" y="832339"/>
                </a:moveTo>
                <a:cubicBezTo>
                  <a:pt x="33215" y="643792"/>
                  <a:pt x="0" y="455246"/>
                  <a:pt x="31261" y="316523"/>
                </a:cubicBezTo>
                <a:cubicBezTo>
                  <a:pt x="62522" y="177800"/>
                  <a:pt x="158261" y="88900"/>
                  <a:pt x="254000" y="0"/>
                </a:cubicBezTo>
              </a:path>
            </a:pathLst>
          </a:custGeom>
          <a:noFill/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4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1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1146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1"/>
      <p:bldP spid="13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46" name="Text Box 42"/>
          <p:cNvSpPr txBox="1">
            <a:spLocks noChangeArrowheads="1"/>
          </p:cNvSpPr>
          <p:nvPr/>
        </p:nvSpPr>
        <p:spPr bwMode="auto">
          <a:xfrm>
            <a:off x="169862" y="822325"/>
            <a:ext cx="2925763" cy="490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 typeface="Wingdings" pitchFamily="2" charset="2"/>
              <a:buNone/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Lamprophyres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: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42"/>
          <p:cNvSpPr txBox="1">
            <a:spLocks noChangeArrowheads="1"/>
          </p:cNvSpPr>
          <p:nvPr/>
        </p:nvSpPr>
        <p:spPr bwMode="auto">
          <a:xfrm>
            <a:off x="312738" y="1355725"/>
            <a:ext cx="8518524" cy="812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Ultramafic lamprophyres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considered together with kimberlites and </a:t>
            </a:r>
            <a:r>
              <a:rPr lang="en-GB" sz="26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orangeites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/lamproites.</a:t>
            </a:r>
          </a:p>
        </p:txBody>
      </p:sp>
      <p:sp>
        <p:nvSpPr>
          <p:cNvPr id="5" name="Text Box 42"/>
          <p:cNvSpPr txBox="1">
            <a:spLocks noChangeArrowheads="1"/>
          </p:cNvSpPr>
          <p:nvPr/>
        </p:nvSpPr>
        <p:spPr bwMode="auto">
          <a:xfrm>
            <a:off x="160338" y="3121025"/>
            <a:ext cx="2173287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Alnöite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4" name="Text Box 42"/>
          <p:cNvSpPr txBox="1">
            <a:spLocks noChangeArrowheads="1"/>
          </p:cNvSpPr>
          <p:nvPr/>
        </p:nvSpPr>
        <p:spPr bwMode="auto">
          <a:xfrm>
            <a:off x="160338" y="3721100"/>
            <a:ext cx="2173287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Aillikite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160338" y="4349750"/>
            <a:ext cx="2173287" cy="535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Damtjernite</a:t>
            </a:r>
            <a:endParaRPr lang="en-GB" sz="3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6" name="Text Box 42"/>
          <p:cNvSpPr txBox="1">
            <a:spLocks noChangeArrowheads="1"/>
          </p:cNvSpPr>
          <p:nvPr/>
        </p:nvSpPr>
        <p:spPr bwMode="auto">
          <a:xfrm>
            <a:off x="2417763" y="3168650"/>
            <a:ext cx="6726237" cy="452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Melilite essential phase (but &lt;10% </a:t>
            </a:r>
            <a:r>
              <a:rPr lang="en-GB" sz="26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vol</a:t>
            </a: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</a:p>
        </p:txBody>
      </p:sp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2417763" y="3768725"/>
            <a:ext cx="6726237" cy="452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Primary carbonate essential phase.</a:t>
            </a:r>
          </a:p>
        </p:txBody>
      </p:sp>
      <p:sp>
        <p:nvSpPr>
          <p:cNvPr id="18" name="Text Box 42"/>
          <p:cNvSpPr txBox="1">
            <a:spLocks noChangeArrowheads="1"/>
          </p:cNvSpPr>
          <p:nvPr/>
        </p:nvSpPr>
        <p:spPr bwMode="auto">
          <a:xfrm>
            <a:off x="2417763" y="4235450"/>
            <a:ext cx="6726237" cy="812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Groundmass nepheline and/or alkali feldspar essential phases.</a:t>
            </a:r>
          </a:p>
        </p:txBody>
      </p:sp>
      <p:sp>
        <p:nvSpPr>
          <p:cNvPr id="19" name="Text Box 42"/>
          <p:cNvSpPr txBox="1">
            <a:spLocks noChangeArrowheads="1"/>
          </p:cNvSpPr>
          <p:nvPr/>
        </p:nvSpPr>
        <p:spPr bwMode="auto">
          <a:xfrm>
            <a:off x="0" y="5035550"/>
            <a:ext cx="914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Distinguished from olivine lamproites by the occurrence of primary carbonates.</a:t>
            </a:r>
          </a:p>
        </p:txBody>
      </p:sp>
      <p:sp>
        <p:nvSpPr>
          <p:cNvPr id="20" name="Text Box 42"/>
          <p:cNvSpPr txBox="1">
            <a:spLocks noChangeArrowheads="1"/>
          </p:cNvSpPr>
          <p:nvPr/>
        </p:nvSpPr>
        <p:spPr bwMode="auto">
          <a:xfrm>
            <a:off x="0" y="5454650"/>
            <a:ext cx="9144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Distinguished from kimberlite by the occurrence of groundmass clinopyroxene.</a:t>
            </a:r>
          </a:p>
        </p:txBody>
      </p:sp>
      <p:sp>
        <p:nvSpPr>
          <p:cNvPr id="21" name="Text Box 42"/>
          <p:cNvSpPr txBox="1">
            <a:spLocks noChangeArrowheads="1"/>
          </p:cNvSpPr>
          <p:nvPr/>
        </p:nvSpPr>
        <p:spPr bwMode="auto">
          <a:xfrm>
            <a:off x="1019175" y="2184400"/>
            <a:ext cx="7105650" cy="812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Melanocratic silica-undersaturated potassic rocks with essential hydrous minerals</a:t>
            </a:r>
          </a:p>
        </p:txBody>
      </p:sp>
      <p:sp>
        <p:nvSpPr>
          <p:cNvPr id="22" name="Text Box 42"/>
          <p:cNvSpPr txBox="1">
            <a:spLocks noChangeArrowheads="1"/>
          </p:cNvSpPr>
          <p:nvPr/>
        </p:nvSpPr>
        <p:spPr bwMode="auto">
          <a:xfrm>
            <a:off x="0" y="5816600"/>
            <a:ext cx="9144000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They may be also diamond-bearing rocks.</a:t>
            </a:r>
          </a:p>
        </p:txBody>
      </p:sp>
      <p:sp>
        <p:nvSpPr>
          <p:cNvPr id="23" name="Text Box 42"/>
          <p:cNvSpPr txBox="1">
            <a:spLocks noChangeArrowheads="1"/>
          </p:cNvSpPr>
          <p:nvPr/>
        </p:nvSpPr>
        <p:spPr bwMode="auto">
          <a:xfrm>
            <a:off x="371475" y="6488668"/>
            <a:ext cx="3448050" cy="2862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1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Tappe et al. 2005 (J. Petrol., 46, 1893-1900)</a:t>
            </a:r>
          </a:p>
        </p:txBody>
      </p:sp>
      <p:sp>
        <p:nvSpPr>
          <p:cNvPr id="24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="" xmlns:a16="http://schemas.microsoft.com/office/drawing/2014/main" id="{1A0C28D6-5655-AA0F-A459-4E5770DD367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1931253"/>
              </p:ext>
            </p:extLst>
          </p:nvPr>
        </p:nvGraphicFramePr>
        <p:xfrm>
          <a:off x="1579665" y="970536"/>
          <a:ext cx="5984670" cy="514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Google Shape;749;p10">
            <a:extLst>
              <a:ext uri="{FF2B5EF4-FFF2-40B4-BE49-F238E27FC236}">
                <a16:creationId xmlns="" xmlns:a16="http://schemas.microsoft.com/office/drawing/2014/main" id="{E1FBE2A4-8564-600F-82F7-688C6EA69C48}"/>
              </a:ext>
            </a:extLst>
          </p:cNvPr>
          <p:cNvSpPr txBox="1"/>
          <p:nvPr/>
        </p:nvSpPr>
        <p:spPr>
          <a:xfrm>
            <a:off x="2198845" y="1443254"/>
            <a:ext cx="2373155" cy="4246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>
              <a:lnSpc>
                <a:spcPct val="90000"/>
              </a:lnSpc>
            </a:pPr>
            <a:r>
              <a:rPr lang="en-GB" sz="24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https://georoc.eu</a:t>
            </a:r>
            <a:endParaRPr lang="en-GB" sz="2400" dirty="0"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 Box 42">
            <a:extLst>
              <a:ext uri="{FF2B5EF4-FFF2-40B4-BE49-F238E27FC236}">
                <a16:creationId xmlns="" xmlns:a16="http://schemas.microsoft.com/office/drawing/2014/main" id="{88C3600D-CB45-6624-5C06-1F3421E5D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140450"/>
            <a:ext cx="9144000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Very large spectrum of compositions</a:t>
            </a:r>
          </a:p>
        </p:txBody>
      </p:sp>
      <p:sp>
        <p:nvSpPr>
          <p:cNvPr id="8" name="Google Shape;749;p10">
            <a:extLst>
              <a:ext uri="{FF2B5EF4-FFF2-40B4-BE49-F238E27FC236}">
                <a16:creationId xmlns="" xmlns:a16="http://schemas.microsoft.com/office/drawing/2014/main" id="{BDD9195D-3F1A-1F85-B01F-E0591994ACED}"/>
              </a:ext>
            </a:extLst>
          </p:cNvPr>
          <p:cNvSpPr txBox="1"/>
          <p:nvPr/>
        </p:nvSpPr>
        <p:spPr>
          <a:xfrm>
            <a:off x="1549399" y="612310"/>
            <a:ext cx="6045202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en-GB" sz="2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Feldspar/foids, if present, are confined to groundmass.</a:t>
            </a:r>
          </a:p>
          <a:p>
            <a:pPr lvl="0" algn="ctr"/>
            <a:r>
              <a:rPr lang="en-GB" sz="2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Essential biotite/amphibole phenocrysts. </a:t>
            </a:r>
            <a:endParaRPr lang="en-GB" sz="2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7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C6BE8541-63EB-39A8-233B-B331DFF58A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2">
            <a:extLst>
              <a:ext uri="{FF2B5EF4-FFF2-40B4-BE49-F238E27FC236}">
                <a16:creationId xmlns="" xmlns:a16="http://schemas.microsoft.com/office/drawing/2014/main" id="{255918FF-3275-CBD3-1AC3-5275EC3D90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  <p:sp>
        <p:nvSpPr>
          <p:cNvPr id="7" name="Text Box 42">
            <a:extLst>
              <a:ext uri="{FF2B5EF4-FFF2-40B4-BE49-F238E27FC236}">
                <a16:creationId xmlns="" xmlns:a16="http://schemas.microsoft.com/office/drawing/2014/main" id="{580AB13F-5411-4A77-FD47-BD1EB807D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2000" y="6140450"/>
            <a:ext cx="5080000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Very large spectrum of compositions</a:t>
            </a:r>
          </a:p>
        </p:txBody>
      </p:sp>
      <p:graphicFrame>
        <p:nvGraphicFramePr>
          <p:cNvPr id="4" name="Grafico 3">
            <a:extLst>
              <a:ext uri="{FF2B5EF4-FFF2-40B4-BE49-F238E27FC236}">
                <a16:creationId xmlns="" xmlns:a16="http://schemas.microsoft.com/office/drawing/2014/main" id="{E1933C34-52C5-0D70-7504-E78B0825088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55834988"/>
              </p:ext>
            </p:extLst>
          </p:nvPr>
        </p:nvGraphicFramePr>
        <p:xfrm>
          <a:off x="1346028" y="1092358"/>
          <a:ext cx="6450953" cy="50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Grafico 4">
            <a:extLst>
              <a:ext uri="{FF2B5EF4-FFF2-40B4-BE49-F238E27FC236}">
                <a16:creationId xmlns="" xmlns:a16="http://schemas.microsoft.com/office/drawing/2014/main" id="{5E97E4B1-CFDB-215C-2D38-09C493DA899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5198105"/>
              </p:ext>
            </p:extLst>
          </p:nvPr>
        </p:nvGraphicFramePr>
        <p:xfrm>
          <a:off x="1348805" y="1092200"/>
          <a:ext cx="6446389" cy="50117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8" name="Gruppo 7">
            <a:extLst>
              <a:ext uri="{FF2B5EF4-FFF2-40B4-BE49-F238E27FC236}">
                <a16:creationId xmlns="" xmlns:a16="http://schemas.microsoft.com/office/drawing/2014/main" id="{DDC6BAEA-8C8B-4E2C-0F41-8B6B27279691}"/>
              </a:ext>
            </a:extLst>
          </p:cNvPr>
          <p:cNvGrpSpPr/>
          <p:nvPr/>
        </p:nvGrpSpPr>
        <p:grpSpPr>
          <a:xfrm>
            <a:off x="5581481" y="1438903"/>
            <a:ext cx="1895702" cy="646331"/>
            <a:chOff x="10044112" y="2134339"/>
            <a:chExt cx="1895702" cy="646331"/>
          </a:xfrm>
        </p:grpSpPr>
        <p:sp>
          <p:nvSpPr>
            <p:cNvPr id="9" name="CasellaDiTesto 8">
              <a:extLst>
                <a:ext uri="{FF2B5EF4-FFF2-40B4-BE49-F238E27FC236}">
                  <a16:creationId xmlns="" xmlns:a16="http://schemas.microsoft.com/office/drawing/2014/main" id="{E874FBF5-2D13-2427-918A-6468C53018AF}"/>
                </a:ext>
              </a:extLst>
            </p:cNvPr>
            <p:cNvSpPr txBox="1"/>
            <p:nvPr/>
          </p:nvSpPr>
          <p:spPr>
            <a:xfrm>
              <a:off x="10194426" y="2134339"/>
              <a:ext cx="174538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 dirty="0">
                  <a:solidFill>
                    <a:schemeClr val="tx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Lamprophyres</a:t>
              </a:r>
            </a:p>
            <a:p>
              <a:r>
                <a:rPr lang="en-GB" b="1" dirty="0">
                  <a:solidFill>
                    <a:schemeClr val="tx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Lamproites</a:t>
              </a:r>
            </a:p>
          </p:txBody>
        </p:sp>
        <p:sp>
          <p:nvSpPr>
            <p:cNvPr id="10" name="Ovale 9">
              <a:extLst>
                <a:ext uri="{FF2B5EF4-FFF2-40B4-BE49-F238E27FC236}">
                  <a16:creationId xmlns="" xmlns:a16="http://schemas.microsoft.com/office/drawing/2014/main" id="{763F23D4-32C3-46F1-CCB7-089108221521}"/>
                </a:ext>
              </a:extLst>
            </p:cNvPr>
            <p:cNvSpPr/>
            <p:nvPr/>
          </p:nvSpPr>
          <p:spPr>
            <a:xfrm>
              <a:off x="10044112" y="2257425"/>
              <a:ext cx="144000" cy="144000"/>
            </a:xfrm>
            <a:prstGeom prst="ellips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Ovale 10">
              <a:extLst>
                <a:ext uri="{FF2B5EF4-FFF2-40B4-BE49-F238E27FC236}">
                  <a16:creationId xmlns="" xmlns:a16="http://schemas.microsoft.com/office/drawing/2014/main" id="{4ADD564A-3140-E356-F5A5-29F7C82BC2A7}"/>
                </a:ext>
              </a:extLst>
            </p:cNvPr>
            <p:cNvSpPr/>
            <p:nvPr/>
          </p:nvSpPr>
          <p:spPr>
            <a:xfrm>
              <a:off x="10044112" y="2533650"/>
              <a:ext cx="144000" cy="1440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3" name="Google Shape;749;p10">
            <a:extLst>
              <a:ext uri="{FF2B5EF4-FFF2-40B4-BE49-F238E27FC236}">
                <a16:creationId xmlns="" xmlns:a16="http://schemas.microsoft.com/office/drawing/2014/main" id="{42D5E6B1-FCB7-888D-4BAD-AE7EAC68707D}"/>
              </a:ext>
            </a:extLst>
          </p:cNvPr>
          <p:cNvSpPr txBox="1"/>
          <p:nvPr/>
        </p:nvSpPr>
        <p:spPr>
          <a:xfrm>
            <a:off x="1549399" y="612310"/>
            <a:ext cx="6045202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en-GB" sz="2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Feldspar/foids, if present, are confined to groundmass.</a:t>
            </a:r>
          </a:p>
          <a:p>
            <a:pPr lvl="0" algn="ctr"/>
            <a:r>
              <a:rPr lang="en-GB" sz="2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Essential biotite/amphibole phenocrysts. </a:t>
            </a:r>
            <a:endParaRPr lang="en-GB" sz="2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Google Shape;749;p10">
            <a:extLst>
              <a:ext uri="{FF2B5EF4-FFF2-40B4-BE49-F238E27FC236}">
                <a16:creationId xmlns="" xmlns:a16="http://schemas.microsoft.com/office/drawing/2014/main" id="{EE1DCAD5-4E46-9593-D747-73530D07ED12}"/>
              </a:ext>
            </a:extLst>
          </p:cNvPr>
          <p:cNvSpPr txBox="1"/>
          <p:nvPr/>
        </p:nvSpPr>
        <p:spPr>
          <a:xfrm>
            <a:off x="2198845" y="1443254"/>
            <a:ext cx="2373155" cy="4246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>
              <a:lnSpc>
                <a:spcPct val="90000"/>
              </a:lnSpc>
            </a:pPr>
            <a:r>
              <a:rPr lang="en-GB" sz="2400" dirty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https://georoc.eu</a:t>
            </a:r>
            <a:endParaRPr lang="en-GB" sz="2400" dirty="0"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CasellaDiTesto 1"/>
          <p:cNvSpPr txBox="1"/>
          <p:nvPr/>
        </p:nvSpPr>
        <p:spPr>
          <a:xfrm>
            <a:off x="127000" y="2311400"/>
            <a:ext cx="4445000" cy="70788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en-GB" sz="2000" b="1" dirty="0" smtClean="0">
                <a:solidFill>
                  <a:schemeClr val="tx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Most of the rocks classified as lamprophyres are not potassic at all…</a:t>
            </a:r>
            <a:endParaRPr lang="en-GB" sz="2000" b="1" dirty="0"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2310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  <p:bldGraphic spid="5" grpId="0">
        <p:bldAsOne/>
      </p:bldGraphic>
      <p:bldP spid="2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C6BE8541-63EB-39A8-233B-B331DFF58A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2">
            <a:extLst>
              <a:ext uri="{FF2B5EF4-FFF2-40B4-BE49-F238E27FC236}">
                <a16:creationId xmlns="" xmlns:a16="http://schemas.microsoft.com/office/drawing/2014/main" id="{255918FF-3275-CBD3-1AC3-5275EC3D90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  <p:sp>
        <p:nvSpPr>
          <p:cNvPr id="13" name="Google Shape;749;p10">
            <a:extLst>
              <a:ext uri="{FF2B5EF4-FFF2-40B4-BE49-F238E27FC236}">
                <a16:creationId xmlns="" xmlns:a16="http://schemas.microsoft.com/office/drawing/2014/main" id="{42D5E6B1-FCB7-888D-4BAD-AE7EAC68707D}"/>
              </a:ext>
            </a:extLst>
          </p:cNvPr>
          <p:cNvSpPr txBox="1"/>
          <p:nvPr/>
        </p:nvSpPr>
        <p:spPr>
          <a:xfrm>
            <a:off x="1549399" y="612310"/>
            <a:ext cx="6045202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en-GB" sz="2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Feldspar/foids, if present, are confined to groundmass.</a:t>
            </a:r>
          </a:p>
          <a:p>
            <a:pPr lvl="0" algn="ctr"/>
            <a:r>
              <a:rPr lang="en-GB" sz="2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Essential biotite/amphibole phenocrysts. </a:t>
            </a:r>
            <a:endParaRPr lang="en-GB" sz="2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90487"/>
            <a:ext cx="9144000" cy="4048426"/>
          </a:xfrm>
          <a:prstGeom prst="rect">
            <a:avLst/>
          </a:prstGeom>
        </p:spPr>
      </p:pic>
      <p:sp>
        <p:nvSpPr>
          <p:cNvPr id="12" name="Rettangolo arrotondato 11"/>
          <p:cNvSpPr/>
          <p:nvPr/>
        </p:nvSpPr>
        <p:spPr bwMode="auto">
          <a:xfrm>
            <a:off x="3612356" y="3390900"/>
            <a:ext cx="1874044" cy="302419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0" y="5429250"/>
            <a:ext cx="9143999" cy="452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Examples of sodic (not potassic/ultrapotassic) lamprophyres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2976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C6BE8541-63EB-39A8-233B-B331DFF58A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2">
            <a:extLst>
              <a:ext uri="{FF2B5EF4-FFF2-40B4-BE49-F238E27FC236}">
                <a16:creationId xmlns="" xmlns:a16="http://schemas.microsoft.com/office/drawing/2014/main" id="{255918FF-3275-CBD3-1AC3-5275EC3D90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90487"/>
            <a:ext cx="9144000" cy="4048426"/>
          </a:xfrm>
          <a:prstGeom prst="rect">
            <a:avLst/>
          </a:prstGeom>
        </p:spPr>
      </p:pic>
      <p:sp>
        <p:nvSpPr>
          <p:cNvPr id="12" name="Rettangolo arrotondato 11"/>
          <p:cNvSpPr/>
          <p:nvPr/>
        </p:nvSpPr>
        <p:spPr bwMode="auto">
          <a:xfrm>
            <a:off x="3612356" y="3390900"/>
            <a:ext cx="1874044" cy="302419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0" y="5429250"/>
            <a:ext cx="9143999" cy="452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Examples of sodic (not potassic/ultrapotassic) lamprophyres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Rettangolo 3"/>
          <p:cNvSpPr/>
          <p:nvPr/>
        </p:nvSpPr>
        <p:spPr bwMode="auto">
          <a:xfrm>
            <a:off x="0" y="1196975"/>
            <a:ext cx="9144000" cy="4924425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 smtClean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6101" y="1342766"/>
            <a:ext cx="4991797" cy="3715268"/>
          </a:xfrm>
          <a:prstGeom prst="rect">
            <a:avLst/>
          </a:prstGeom>
        </p:spPr>
      </p:pic>
      <p:sp>
        <p:nvSpPr>
          <p:cNvPr id="9" name="Text Box 42"/>
          <p:cNvSpPr txBox="1">
            <a:spLocks noChangeArrowheads="1"/>
          </p:cNvSpPr>
          <p:nvPr/>
        </p:nvSpPr>
        <p:spPr bwMode="auto">
          <a:xfrm>
            <a:off x="0" y="5429250"/>
            <a:ext cx="9144000" cy="812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problem is that these rocks are not alkaline at all.</a:t>
            </a:r>
          </a:p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They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fall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basalt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basaltic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andesite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fields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TAS</a:t>
            </a:r>
            <a:r>
              <a:rPr lang="en-GB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diagram.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13" name="Google Shape;749;p10">
            <a:extLst>
              <a:ext uri="{FF2B5EF4-FFF2-40B4-BE49-F238E27FC236}">
                <a16:creationId xmlns="" xmlns:a16="http://schemas.microsoft.com/office/drawing/2014/main" id="{42D5E6B1-FCB7-888D-4BAD-AE7EAC68707D}"/>
              </a:ext>
            </a:extLst>
          </p:cNvPr>
          <p:cNvSpPr txBox="1"/>
          <p:nvPr/>
        </p:nvSpPr>
        <p:spPr>
          <a:xfrm>
            <a:off x="1549399" y="612310"/>
            <a:ext cx="6045202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en-GB" sz="2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Feldspar/foids, if present, are confined to groundmass.</a:t>
            </a:r>
          </a:p>
          <a:p>
            <a:pPr lvl="0" algn="ctr"/>
            <a:r>
              <a:rPr lang="en-GB" sz="20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/>
              </a:rPr>
              <a:t>Essential biotite/amphibole phenocrysts. </a:t>
            </a:r>
            <a:endParaRPr lang="en-GB" sz="2000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7395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tangolo 1"/>
          <p:cNvSpPr/>
          <p:nvPr/>
        </p:nvSpPr>
        <p:spPr bwMode="auto">
          <a:xfrm>
            <a:off x="723900" y="685800"/>
            <a:ext cx="4788000" cy="4896000"/>
          </a:xfrm>
          <a:prstGeom prst="rect">
            <a:avLst/>
          </a:prstGeom>
          <a:solidFill>
            <a:srgbClr val="0066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isometricRightUp"/>
            <a:lightRig rig="threePt" dir="t"/>
          </a:scene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24" name="Rettangolo 123"/>
          <p:cNvSpPr/>
          <p:nvPr/>
        </p:nvSpPr>
        <p:spPr bwMode="auto">
          <a:xfrm>
            <a:off x="2921000" y="984250"/>
            <a:ext cx="6696000" cy="4241800"/>
          </a:xfrm>
          <a:prstGeom prst="rect">
            <a:avLst/>
          </a:prstGeom>
          <a:solidFill>
            <a:srgbClr val="0066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isometricOffAxis1Left"/>
            <a:lightRig rig="threePt" dir="t"/>
          </a:scene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11" name="Immagine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11" t="10000" r="5371" b="9814"/>
          <a:stretch/>
        </p:blipFill>
        <p:spPr>
          <a:xfrm rot="586885" flipH="1">
            <a:off x="814157" y="4197349"/>
            <a:ext cx="2313276" cy="2095500"/>
          </a:xfrm>
          <a:prstGeom prst="rect">
            <a:avLst/>
          </a:prstGeom>
        </p:spPr>
      </p:pic>
      <p:pic>
        <p:nvPicPr>
          <p:cNvPr id="127" name="Immagine 126"/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8900" b="90400" l="3100" r="9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111" t="10000" r="5371" b="9814"/>
          <a:stretch/>
        </p:blipFill>
        <p:spPr>
          <a:xfrm>
            <a:off x="5395683" y="4495800"/>
            <a:ext cx="2313276" cy="2095500"/>
          </a:xfrm>
          <a:prstGeom prst="rect">
            <a:avLst/>
          </a:prstGeom>
        </p:spPr>
      </p:pic>
      <p:sp>
        <p:nvSpPr>
          <p:cNvPr id="128" name="Ovale 127"/>
          <p:cNvSpPr>
            <a:spLocks/>
          </p:cNvSpPr>
          <p:nvPr/>
        </p:nvSpPr>
        <p:spPr bwMode="auto">
          <a:xfrm>
            <a:off x="4343400" y="1041400"/>
            <a:ext cx="3644900" cy="3695700"/>
          </a:xfrm>
          <a:prstGeom prst="ellipse">
            <a:avLst/>
          </a:prstGeom>
          <a:solidFill>
            <a:srgbClr val="FFC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softEdge rad="635000"/>
          </a:effectLst>
          <a:scene3d>
            <a:camera prst="isometricLeftDown">
              <a:rot lat="2063565" lon="1971128" rev="21184045"/>
            </a:camera>
            <a:lightRig rig="threePt" dir="t"/>
          </a:scene3d>
          <a:sp3d>
            <a:bevelT w="0" h="0"/>
            <a:bevelB w="0" h="0"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2" name="Ovale 11"/>
          <p:cNvSpPr/>
          <p:nvPr/>
        </p:nvSpPr>
        <p:spPr bwMode="auto">
          <a:xfrm rot="18989566">
            <a:off x="1248068" y="1419730"/>
            <a:ext cx="3612602" cy="3193358"/>
          </a:xfrm>
          <a:prstGeom prst="ellipse">
            <a:avLst/>
          </a:pr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softEdge rad="635000"/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" name="Figura a mano libera 12"/>
          <p:cNvSpPr>
            <a:spLocks noChangeAspect="1"/>
          </p:cNvSpPr>
          <p:nvPr/>
        </p:nvSpPr>
        <p:spPr bwMode="auto">
          <a:xfrm>
            <a:off x="2454164" y="1693144"/>
            <a:ext cx="4803555" cy="3545606"/>
          </a:xfrm>
          <a:custGeom>
            <a:avLst/>
            <a:gdLst>
              <a:gd name="connsiteX0" fmla="*/ 19050 w 4171950"/>
              <a:gd name="connsiteY0" fmla="*/ 2333625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231858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166437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166437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0" fmla="*/ 193508 w 4257115"/>
              <a:gd name="connsiteY0" fmla="*/ 2166437 h 2653214"/>
              <a:gd name="connsiteX1" fmla="*/ 2438400 w 4257115"/>
              <a:gd name="connsiteY1" fmla="*/ 0 h 2653214"/>
              <a:gd name="connsiteX2" fmla="*/ 4171950 w 4257115"/>
              <a:gd name="connsiteY2" fmla="*/ 1581150 h 2653214"/>
              <a:gd name="connsiteX3" fmla="*/ 4086225 w 4257115"/>
              <a:gd name="connsiteY3" fmla="*/ 1600200 h 2653214"/>
              <a:gd name="connsiteX4" fmla="*/ 4029075 w 4257115"/>
              <a:gd name="connsiteY4" fmla="*/ 1609725 h 2653214"/>
              <a:gd name="connsiteX5" fmla="*/ 3990975 w 4257115"/>
              <a:gd name="connsiteY5" fmla="*/ 1619250 h 2653214"/>
              <a:gd name="connsiteX6" fmla="*/ 533902 w 4257115"/>
              <a:gd name="connsiteY6" fmla="*/ 2653214 h 2653214"/>
              <a:gd name="connsiteX7" fmla="*/ 0 w 4257115"/>
              <a:gd name="connsiteY7" fmla="*/ 2438400 h 2653214"/>
              <a:gd name="connsiteX0" fmla="*/ 0 w 4063607"/>
              <a:gd name="connsiteY0" fmla="*/ 2166437 h 2653214"/>
              <a:gd name="connsiteX1" fmla="*/ 2244892 w 4063607"/>
              <a:gd name="connsiteY1" fmla="*/ 0 h 2653214"/>
              <a:gd name="connsiteX2" fmla="*/ 3978442 w 4063607"/>
              <a:gd name="connsiteY2" fmla="*/ 1581150 h 2653214"/>
              <a:gd name="connsiteX3" fmla="*/ 3892717 w 4063607"/>
              <a:gd name="connsiteY3" fmla="*/ 1600200 h 2653214"/>
              <a:gd name="connsiteX4" fmla="*/ 3835567 w 4063607"/>
              <a:gd name="connsiteY4" fmla="*/ 1609725 h 2653214"/>
              <a:gd name="connsiteX5" fmla="*/ 3797467 w 4063607"/>
              <a:gd name="connsiteY5" fmla="*/ 1619250 h 2653214"/>
              <a:gd name="connsiteX6" fmla="*/ 340394 w 4063607"/>
              <a:gd name="connsiteY6" fmla="*/ 2653214 h 2653214"/>
              <a:gd name="connsiteX7" fmla="*/ 2757 w 4063607"/>
              <a:gd name="connsiteY7" fmla="*/ 2198521 h 2653214"/>
              <a:gd name="connsiteX0" fmla="*/ 4512 w 4068119"/>
              <a:gd name="connsiteY0" fmla="*/ 2166437 h 2653214"/>
              <a:gd name="connsiteX1" fmla="*/ 2249404 w 4068119"/>
              <a:gd name="connsiteY1" fmla="*/ 0 h 2653214"/>
              <a:gd name="connsiteX2" fmla="*/ 3982954 w 4068119"/>
              <a:gd name="connsiteY2" fmla="*/ 1581150 h 2653214"/>
              <a:gd name="connsiteX3" fmla="*/ 3897229 w 4068119"/>
              <a:gd name="connsiteY3" fmla="*/ 1600200 h 2653214"/>
              <a:gd name="connsiteX4" fmla="*/ 3840079 w 4068119"/>
              <a:gd name="connsiteY4" fmla="*/ 1609725 h 2653214"/>
              <a:gd name="connsiteX5" fmla="*/ 3801979 w 4068119"/>
              <a:gd name="connsiteY5" fmla="*/ 1619250 h 2653214"/>
              <a:gd name="connsiteX6" fmla="*/ 344906 w 4068119"/>
              <a:gd name="connsiteY6" fmla="*/ 2653214 h 2653214"/>
              <a:gd name="connsiteX7" fmla="*/ 0 w 4068119"/>
              <a:gd name="connsiteY7" fmla="*/ 2111292 h 2653214"/>
              <a:gd name="connsiteX0" fmla="*/ 0 w 4092684"/>
              <a:gd name="connsiteY0" fmla="*/ 2064670 h 2653214"/>
              <a:gd name="connsiteX1" fmla="*/ 2273969 w 4092684"/>
              <a:gd name="connsiteY1" fmla="*/ 0 h 2653214"/>
              <a:gd name="connsiteX2" fmla="*/ 4007519 w 4092684"/>
              <a:gd name="connsiteY2" fmla="*/ 1581150 h 2653214"/>
              <a:gd name="connsiteX3" fmla="*/ 3921794 w 4092684"/>
              <a:gd name="connsiteY3" fmla="*/ 1600200 h 2653214"/>
              <a:gd name="connsiteX4" fmla="*/ 3864644 w 4092684"/>
              <a:gd name="connsiteY4" fmla="*/ 1609725 h 2653214"/>
              <a:gd name="connsiteX5" fmla="*/ 3826544 w 4092684"/>
              <a:gd name="connsiteY5" fmla="*/ 1619250 h 2653214"/>
              <a:gd name="connsiteX6" fmla="*/ 369471 w 4092684"/>
              <a:gd name="connsiteY6" fmla="*/ 2653214 h 2653214"/>
              <a:gd name="connsiteX7" fmla="*/ 24565 w 4092684"/>
              <a:gd name="connsiteY7" fmla="*/ 2111292 h 2653214"/>
              <a:gd name="connsiteX0" fmla="*/ 0 w 4087304"/>
              <a:gd name="connsiteY0" fmla="*/ 2064670 h 2733174"/>
              <a:gd name="connsiteX1" fmla="*/ 2273969 w 4087304"/>
              <a:gd name="connsiteY1" fmla="*/ 0 h 2733174"/>
              <a:gd name="connsiteX2" fmla="*/ 4007519 w 4087304"/>
              <a:gd name="connsiteY2" fmla="*/ 1581150 h 2733174"/>
              <a:gd name="connsiteX3" fmla="*/ 3921794 w 4087304"/>
              <a:gd name="connsiteY3" fmla="*/ 1600200 h 2733174"/>
              <a:gd name="connsiteX4" fmla="*/ 3864644 w 4087304"/>
              <a:gd name="connsiteY4" fmla="*/ 1609725 h 2733174"/>
              <a:gd name="connsiteX5" fmla="*/ 3826544 w 4087304"/>
              <a:gd name="connsiteY5" fmla="*/ 1619250 h 2733174"/>
              <a:gd name="connsiteX6" fmla="*/ 442162 w 4087304"/>
              <a:gd name="connsiteY6" fmla="*/ 2733174 h 2733174"/>
              <a:gd name="connsiteX7" fmla="*/ 24565 w 4087304"/>
              <a:gd name="connsiteY7" fmla="*/ 2111292 h 2733174"/>
              <a:gd name="connsiteX0" fmla="*/ 0 w 4133498"/>
              <a:gd name="connsiteY0" fmla="*/ 2064670 h 2733174"/>
              <a:gd name="connsiteX1" fmla="*/ 2273969 w 4133498"/>
              <a:gd name="connsiteY1" fmla="*/ 0 h 2733174"/>
              <a:gd name="connsiteX2" fmla="*/ 4007519 w 4133498"/>
              <a:gd name="connsiteY2" fmla="*/ 1581150 h 2733174"/>
              <a:gd name="connsiteX3" fmla="*/ 3921794 w 4133498"/>
              <a:gd name="connsiteY3" fmla="*/ 1600200 h 2733174"/>
              <a:gd name="connsiteX4" fmla="*/ 3864644 w 4133498"/>
              <a:gd name="connsiteY4" fmla="*/ 1609725 h 2733174"/>
              <a:gd name="connsiteX5" fmla="*/ 442162 w 4133498"/>
              <a:gd name="connsiteY5" fmla="*/ 2733174 h 2733174"/>
              <a:gd name="connsiteX6" fmla="*/ 24565 w 4133498"/>
              <a:gd name="connsiteY6" fmla="*/ 2111292 h 2733174"/>
              <a:gd name="connsiteX0" fmla="*/ 0 w 4202881"/>
              <a:gd name="connsiteY0" fmla="*/ 2064670 h 2733174"/>
              <a:gd name="connsiteX1" fmla="*/ 2273969 w 4202881"/>
              <a:gd name="connsiteY1" fmla="*/ 0 h 2733174"/>
              <a:gd name="connsiteX2" fmla="*/ 4007519 w 4202881"/>
              <a:gd name="connsiteY2" fmla="*/ 1581150 h 2733174"/>
              <a:gd name="connsiteX3" fmla="*/ 3921794 w 4202881"/>
              <a:gd name="connsiteY3" fmla="*/ 1600200 h 2733174"/>
              <a:gd name="connsiteX4" fmla="*/ 442162 w 4202881"/>
              <a:gd name="connsiteY4" fmla="*/ 2733174 h 2733174"/>
              <a:gd name="connsiteX5" fmla="*/ 24565 w 4202881"/>
              <a:gd name="connsiteY5" fmla="*/ 2111292 h 2733174"/>
              <a:gd name="connsiteX0" fmla="*/ 0 w 4007519"/>
              <a:gd name="connsiteY0" fmla="*/ 2064670 h 2733174"/>
              <a:gd name="connsiteX1" fmla="*/ 2273969 w 4007519"/>
              <a:gd name="connsiteY1" fmla="*/ 0 h 2733174"/>
              <a:gd name="connsiteX2" fmla="*/ 4007519 w 4007519"/>
              <a:gd name="connsiteY2" fmla="*/ 1581150 h 2733174"/>
              <a:gd name="connsiteX3" fmla="*/ 442162 w 4007519"/>
              <a:gd name="connsiteY3" fmla="*/ 2733174 h 2733174"/>
              <a:gd name="connsiteX4" fmla="*/ 24565 w 4007519"/>
              <a:gd name="connsiteY4" fmla="*/ 2111292 h 2733174"/>
              <a:gd name="connsiteX0" fmla="*/ 0 w 4007519"/>
              <a:gd name="connsiteY0" fmla="*/ 2064670 h 2733174"/>
              <a:gd name="connsiteX1" fmla="*/ 2273969 w 4007519"/>
              <a:gd name="connsiteY1" fmla="*/ 0 h 2733174"/>
              <a:gd name="connsiteX2" fmla="*/ 4007519 w 4007519"/>
              <a:gd name="connsiteY2" fmla="*/ 1581150 h 2733174"/>
              <a:gd name="connsiteX3" fmla="*/ 442162 w 4007519"/>
              <a:gd name="connsiteY3" fmla="*/ 2733174 h 2733174"/>
              <a:gd name="connsiteX4" fmla="*/ 24565 w 4007519"/>
              <a:gd name="connsiteY4" fmla="*/ 2111292 h 2733174"/>
              <a:gd name="connsiteX0" fmla="*/ 0 w 4014788"/>
              <a:gd name="connsiteY0" fmla="*/ 2064670 h 2733174"/>
              <a:gd name="connsiteX1" fmla="*/ 2273969 w 4014788"/>
              <a:gd name="connsiteY1" fmla="*/ 0 h 2733174"/>
              <a:gd name="connsiteX2" fmla="*/ 4014788 w 4014788"/>
              <a:gd name="connsiteY2" fmla="*/ 1704725 h 2733174"/>
              <a:gd name="connsiteX3" fmla="*/ 442162 w 4014788"/>
              <a:gd name="connsiteY3" fmla="*/ 2733174 h 2733174"/>
              <a:gd name="connsiteX4" fmla="*/ 24565 w 4014788"/>
              <a:gd name="connsiteY4" fmla="*/ 2111292 h 2733174"/>
              <a:gd name="connsiteX0" fmla="*/ 0 w 3963904"/>
              <a:gd name="connsiteY0" fmla="*/ 2064670 h 2733174"/>
              <a:gd name="connsiteX1" fmla="*/ 2273969 w 3963904"/>
              <a:gd name="connsiteY1" fmla="*/ 0 h 2733174"/>
              <a:gd name="connsiteX2" fmla="*/ 3963904 w 3963904"/>
              <a:gd name="connsiteY2" fmla="*/ 1646572 h 2733174"/>
              <a:gd name="connsiteX3" fmla="*/ 442162 w 3963904"/>
              <a:gd name="connsiteY3" fmla="*/ 2733174 h 2733174"/>
              <a:gd name="connsiteX4" fmla="*/ 24565 w 3963904"/>
              <a:gd name="connsiteY4" fmla="*/ 2111292 h 2733174"/>
              <a:gd name="connsiteX0" fmla="*/ 0 w 3876675"/>
              <a:gd name="connsiteY0" fmla="*/ 2064670 h 2733174"/>
              <a:gd name="connsiteX1" fmla="*/ 2273969 w 3876675"/>
              <a:gd name="connsiteY1" fmla="*/ 0 h 2733174"/>
              <a:gd name="connsiteX2" fmla="*/ 3876675 w 3876675"/>
              <a:gd name="connsiteY2" fmla="*/ 1784685 h 2733174"/>
              <a:gd name="connsiteX3" fmla="*/ 442162 w 3876675"/>
              <a:gd name="connsiteY3" fmla="*/ 2733174 h 2733174"/>
              <a:gd name="connsiteX4" fmla="*/ 24565 w 3876675"/>
              <a:gd name="connsiteY4" fmla="*/ 2111292 h 2733174"/>
              <a:gd name="connsiteX0" fmla="*/ 0 w 3782177"/>
              <a:gd name="connsiteY0" fmla="*/ 2064670 h 2733174"/>
              <a:gd name="connsiteX1" fmla="*/ 2273969 w 3782177"/>
              <a:gd name="connsiteY1" fmla="*/ 0 h 2733174"/>
              <a:gd name="connsiteX2" fmla="*/ 3782177 w 3782177"/>
              <a:gd name="connsiteY2" fmla="*/ 1711995 h 2733174"/>
              <a:gd name="connsiteX3" fmla="*/ 442162 w 3782177"/>
              <a:gd name="connsiteY3" fmla="*/ 2733174 h 2733174"/>
              <a:gd name="connsiteX4" fmla="*/ 24565 w 3782177"/>
              <a:gd name="connsiteY4" fmla="*/ 2111292 h 2733174"/>
              <a:gd name="connsiteX0" fmla="*/ 0 w 3782177"/>
              <a:gd name="connsiteY0" fmla="*/ 2028325 h 2696829"/>
              <a:gd name="connsiteX1" fmla="*/ 2186740 w 3782177"/>
              <a:gd name="connsiteY1" fmla="*/ 0 h 2696829"/>
              <a:gd name="connsiteX2" fmla="*/ 3782177 w 3782177"/>
              <a:gd name="connsiteY2" fmla="*/ 1675650 h 2696829"/>
              <a:gd name="connsiteX3" fmla="*/ 442162 w 3782177"/>
              <a:gd name="connsiteY3" fmla="*/ 2696829 h 2696829"/>
              <a:gd name="connsiteX4" fmla="*/ 24565 w 3782177"/>
              <a:gd name="connsiteY4" fmla="*/ 2074947 h 2696829"/>
              <a:gd name="connsiteX0" fmla="*/ 0 w 3782177"/>
              <a:gd name="connsiteY0" fmla="*/ 2028325 h 2696829"/>
              <a:gd name="connsiteX1" fmla="*/ 2186740 w 3782177"/>
              <a:gd name="connsiteY1" fmla="*/ 0 h 2696829"/>
              <a:gd name="connsiteX2" fmla="*/ 3222710 w 3782177"/>
              <a:gd name="connsiteY2" fmla="*/ 450684 h 2696829"/>
              <a:gd name="connsiteX3" fmla="*/ 3782177 w 3782177"/>
              <a:gd name="connsiteY3" fmla="*/ 1675650 h 2696829"/>
              <a:gd name="connsiteX4" fmla="*/ 442162 w 3782177"/>
              <a:gd name="connsiteY4" fmla="*/ 2696829 h 2696829"/>
              <a:gd name="connsiteX5" fmla="*/ 24565 w 3782177"/>
              <a:gd name="connsiteY5" fmla="*/ 2074947 h 2696829"/>
              <a:gd name="connsiteX0" fmla="*/ 0 w 3782177"/>
              <a:gd name="connsiteY0" fmla="*/ 2037755 h 2706259"/>
              <a:gd name="connsiteX1" fmla="*/ 2186740 w 3782177"/>
              <a:gd name="connsiteY1" fmla="*/ 9430 h 2706259"/>
              <a:gd name="connsiteX2" fmla="*/ 3222710 w 3782177"/>
              <a:gd name="connsiteY2" fmla="*/ 460114 h 2706259"/>
              <a:gd name="connsiteX3" fmla="*/ 3782177 w 3782177"/>
              <a:gd name="connsiteY3" fmla="*/ 1685080 h 2706259"/>
              <a:gd name="connsiteX4" fmla="*/ 442162 w 3782177"/>
              <a:gd name="connsiteY4" fmla="*/ 2706259 h 2706259"/>
              <a:gd name="connsiteX5" fmla="*/ 24565 w 3782177"/>
              <a:gd name="connsiteY5" fmla="*/ 2084377 h 2706259"/>
              <a:gd name="connsiteX0" fmla="*/ 0 w 3782177"/>
              <a:gd name="connsiteY0" fmla="*/ 2037755 h 2706259"/>
              <a:gd name="connsiteX1" fmla="*/ 2186740 w 3782177"/>
              <a:gd name="connsiteY1" fmla="*/ 9430 h 2706259"/>
              <a:gd name="connsiteX2" fmla="*/ 3222710 w 3782177"/>
              <a:gd name="connsiteY2" fmla="*/ 460114 h 2706259"/>
              <a:gd name="connsiteX3" fmla="*/ 3782177 w 3782177"/>
              <a:gd name="connsiteY3" fmla="*/ 1685080 h 2706259"/>
              <a:gd name="connsiteX4" fmla="*/ 442162 w 3782177"/>
              <a:gd name="connsiteY4" fmla="*/ 2706259 h 2706259"/>
              <a:gd name="connsiteX5" fmla="*/ 24565 w 3782177"/>
              <a:gd name="connsiteY5" fmla="*/ 2084377 h 2706259"/>
              <a:gd name="connsiteX0" fmla="*/ 0 w 3782177"/>
              <a:gd name="connsiteY0" fmla="*/ 2037353 h 2705857"/>
              <a:gd name="connsiteX1" fmla="*/ 2186740 w 3782177"/>
              <a:gd name="connsiteY1" fmla="*/ 9028 h 2705857"/>
              <a:gd name="connsiteX2" fmla="*/ 3433514 w 3782177"/>
              <a:gd name="connsiteY2" fmla="*/ 474250 h 2705857"/>
              <a:gd name="connsiteX3" fmla="*/ 3782177 w 3782177"/>
              <a:gd name="connsiteY3" fmla="*/ 1684678 h 2705857"/>
              <a:gd name="connsiteX4" fmla="*/ 442162 w 3782177"/>
              <a:gd name="connsiteY4" fmla="*/ 2705857 h 2705857"/>
              <a:gd name="connsiteX5" fmla="*/ 24565 w 3782177"/>
              <a:gd name="connsiteY5" fmla="*/ 2083975 h 2705857"/>
              <a:gd name="connsiteX0" fmla="*/ 0 w 3716755"/>
              <a:gd name="connsiteY0" fmla="*/ 2037353 h 2705857"/>
              <a:gd name="connsiteX1" fmla="*/ 2186740 w 3716755"/>
              <a:gd name="connsiteY1" fmla="*/ 9028 h 2705857"/>
              <a:gd name="connsiteX2" fmla="*/ 3433514 w 3716755"/>
              <a:gd name="connsiteY2" fmla="*/ 474250 h 2705857"/>
              <a:gd name="connsiteX3" fmla="*/ 3716755 w 3716755"/>
              <a:gd name="connsiteY3" fmla="*/ 1779176 h 2705857"/>
              <a:gd name="connsiteX4" fmla="*/ 442162 w 3716755"/>
              <a:gd name="connsiteY4" fmla="*/ 2705857 h 2705857"/>
              <a:gd name="connsiteX5" fmla="*/ 24565 w 3716755"/>
              <a:gd name="connsiteY5" fmla="*/ 2083975 h 2705857"/>
              <a:gd name="connsiteX0" fmla="*/ 0 w 3593181"/>
              <a:gd name="connsiteY0" fmla="*/ 2037353 h 2705857"/>
              <a:gd name="connsiteX1" fmla="*/ 2186740 w 3593181"/>
              <a:gd name="connsiteY1" fmla="*/ 9028 h 2705857"/>
              <a:gd name="connsiteX2" fmla="*/ 3433514 w 3593181"/>
              <a:gd name="connsiteY2" fmla="*/ 474250 h 2705857"/>
              <a:gd name="connsiteX3" fmla="*/ 3593181 w 3593181"/>
              <a:gd name="connsiteY3" fmla="*/ 1844598 h 2705857"/>
              <a:gd name="connsiteX4" fmla="*/ 442162 w 3593181"/>
              <a:gd name="connsiteY4" fmla="*/ 2705857 h 2705857"/>
              <a:gd name="connsiteX5" fmla="*/ 24565 w 3593181"/>
              <a:gd name="connsiteY5" fmla="*/ 2083975 h 2705857"/>
              <a:gd name="connsiteX0" fmla="*/ 0 w 3585912"/>
              <a:gd name="connsiteY0" fmla="*/ 2037353 h 2705857"/>
              <a:gd name="connsiteX1" fmla="*/ 2186740 w 3585912"/>
              <a:gd name="connsiteY1" fmla="*/ 9028 h 2705857"/>
              <a:gd name="connsiteX2" fmla="*/ 3433514 w 3585912"/>
              <a:gd name="connsiteY2" fmla="*/ 474250 h 2705857"/>
              <a:gd name="connsiteX3" fmla="*/ 3585912 w 3585912"/>
              <a:gd name="connsiteY3" fmla="*/ 1910020 h 2705857"/>
              <a:gd name="connsiteX4" fmla="*/ 442162 w 3585912"/>
              <a:gd name="connsiteY4" fmla="*/ 2705857 h 2705857"/>
              <a:gd name="connsiteX5" fmla="*/ 24565 w 3585912"/>
              <a:gd name="connsiteY5" fmla="*/ 2083975 h 2705857"/>
              <a:gd name="connsiteX0" fmla="*/ 0 w 3502203"/>
              <a:gd name="connsiteY0" fmla="*/ 2037353 h 2705857"/>
              <a:gd name="connsiteX1" fmla="*/ 2186740 w 3502203"/>
              <a:gd name="connsiteY1" fmla="*/ 9028 h 2705857"/>
              <a:gd name="connsiteX2" fmla="*/ 3433514 w 3502203"/>
              <a:gd name="connsiteY2" fmla="*/ 474250 h 2705857"/>
              <a:gd name="connsiteX3" fmla="*/ 3462338 w 3502203"/>
              <a:gd name="connsiteY3" fmla="*/ 1597450 h 2705857"/>
              <a:gd name="connsiteX4" fmla="*/ 442162 w 3502203"/>
              <a:gd name="connsiteY4" fmla="*/ 2705857 h 2705857"/>
              <a:gd name="connsiteX5" fmla="*/ 24565 w 3502203"/>
              <a:gd name="connsiteY5" fmla="*/ 2083975 h 2705857"/>
              <a:gd name="connsiteX0" fmla="*/ 0 w 3578643"/>
              <a:gd name="connsiteY0" fmla="*/ 2037353 h 2705857"/>
              <a:gd name="connsiteX1" fmla="*/ 2186740 w 3578643"/>
              <a:gd name="connsiteY1" fmla="*/ 9028 h 2705857"/>
              <a:gd name="connsiteX2" fmla="*/ 3433514 w 3578643"/>
              <a:gd name="connsiteY2" fmla="*/ 474250 h 2705857"/>
              <a:gd name="connsiteX3" fmla="*/ 3578643 w 3578643"/>
              <a:gd name="connsiteY3" fmla="*/ 1931828 h 2705857"/>
              <a:gd name="connsiteX4" fmla="*/ 442162 w 3578643"/>
              <a:gd name="connsiteY4" fmla="*/ 2705857 h 2705857"/>
              <a:gd name="connsiteX5" fmla="*/ 24565 w 3578643"/>
              <a:gd name="connsiteY5" fmla="*/ 2083975 h 2705857"/>
              <a:gd name="connsiteX0" fmla="*/ 0 w 3636796"/>
              <a:gd name="connsiteY0" fmla="*/ 2037353 h 2705857"/>
              <a:gd name="connsiteX1" fmla="*/ 2186740 w 3636796"/>
              <a:gd name="connsiteY1" fmla="*/ 9028 h 2705857"/>
              <a:gd name="connsiteX2" fmla="*/ 3433514 w 3636796"/>
              <a:gd name="connsiteY2" fmla="*/ 474250 h 2705857"/>
              <a:gd name="connsiteX3" fmla="*/ 3636796 w 3636796"/>
              <a:gd name="connsiteY3" fmla="*/ 1924559 h 2705857"/>
              <a:gd name="connsiteX4" fmla="*/ 442162 w 3636796"/>
              <a:gd name="connsiteY4" fmla="*/ 2705857 h 2705857"/>
              <a:gd name="connsiteX5" fmla="*/ 24565 w 3636796"/>
              <a:gd name="connsiteY5" fmla="*/ 2083975 h 2705857"/>
              <a:gd name="connsiteX0" fmla="*/ 0 w 3665872"/>
              <a:gd name="connsiteY0" fmla="*/ 2037353 h 2705857"/>
              <a:gd name="connsiteX1" fmla="*/ 2186740 w 3665872"/>
              <a:gd name="connsiteY1" fmla="*/ 9028 h 2705857"/>
              <a:gd name="connsiteX2" fmla="*/ 3433514 w 3665872"/>
              <a:gd name="connsiteY2" fmla="*/ 474250 h 2705857"/>
              <a:gd name="connsiteX3" fmla="*/ 3665872 w 3665872"/>
              <a:gd name="connsiteY3" fmla="*/ 1859137 h 2705857"/>
              <a:gd name="connsiteX4" fmla="*/ 442162 w 3665872"/>
              <a:gd name="connsiteY4" fmla="*/ 2705857 h 2705857"/>
              <a:gd name="connsiteX5" fmla="*/ 24565 w 3665872"/>
              <a:gd name="connsiteY5" fmla="*/ 2083975 h 270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65872" h="2705857">
                <a:moveTo>
                  <a:pt x="0" y="2037353"/>
                </a:moveTo>
                <a:lnTo>
                  <a:pt x="2186740" y="9028"/>
                </a:lnTo>
                <a:cubicBezTo>
                  <a:pt x="2728329" y="-53971"/>
                  <a:pt x="3197227" y="224678"/>
                  <a:pt x="3433514" y="474250"/>
                </a:cubicBezTo>
                <a:cubicBezTo>
                  <a:pt x="3620003" y="882572"/>
                  <a:pt x="3559343" y="1196398"/>
                  <a:pt x="3665872" y="1859137"/>
                </a:cubicBezTo>
                <a:lnTo>
                  <a:pt x="442162" y="2705857"/>
                </a:lnTo>
                <a:lnTo>
                  <a:pt x="24565" y="2083975"/>
                </a:lnTo>
              </a:path>
            </a:pathLst>
          </a:cu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softEdge rad="317500"/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0" name="Ovale 129"/>
          <p:cNvSpPr>
            <a:spLocks noChangeAspect="1"/>
          </p:cNvSpPr>
          <p:nvPr/>
        </p:nvSpPr>
        <p:spPr bwMode="auto">
          <a:xfrm>
            <a:off x="5664200" y="2457516"/>
            <a:ext cx="901700" cy="914268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isometricLeftDown">
              <a:rot lat="2063565" lon="1971128" rev="21184045"/>
            </a:camera>
            <a:lightRig rig="threePt" dir="t"/>
          </a:scene3d>
          <a:sp3d>
            <a:bevelT w="0" h="0"/>
            <a:bevelB w="0" h="0"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3" name="Figura a mano libera 132"/>
          <p:cNvSpPr>
            <a:spLocks noChangeAspect="1"/>
          </p:cNvSpPr>
          <p:nvPr/>
        </p:nvSpPr>
        <p:spPr bwMode="auto">
          <a:xfrm flipH="1">
            <a:off x="1787416" y="2018038"/>
            <a:ext cx="4472901" cy="3314600"/>
          </a:xfrm>
          <a:custGeom>
            <a:avLst/>
            <a:gdLst>
              <a:gd name="connsiteX0" fmla="*/ 19050 w 4171950"/>
              <a:gd name="connsiteY0" fmla="*/ 2333625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231858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166437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166437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0" fmla="*/ 193508 w 4257115"/>
              <a:gd name="connsiteY0" fmla="*/ 2166437 h 2653214"/>
              <a:gd name="connsiteX1" fmla="*/ 2438400 w 4257115"/>
              <a:gd name="connsiteY1" fmla="*/ 0 h 2653214"/>
              <a:gd name="connsiteX2" fmla="*/ 4171950 w 4257115"/>
              <a:gd name="connsiteY2" fmla="*/ 1581150 h 2653214"/>
              <a:gd name="connsiteX3" fmla="*/ 4086225 w 4257115"/>
              <a:gd name="connsiteY3" fmla="*/ 1600200 h 2653214"/>
              <a:gd name="connsiteX4" fmla="*/ 4029075 w 4257115"/>
              <a:gd name="connsiteY4" fmla="*/ 1609725 h 2653214"/>
              <a:gd name="connsiteX5" fmla="*/ 3990975 w 4257115"/>
              <a:gd name="connsiteY5" fmla="*/ 1619250 h 2653214"/>
              <a:gd name="connsiteX6" fmla="*/ 533902 w 4257115"/>
              <a:gd name="connsiteY6" fmla="*/ 2653214 h 2653214"/>
              <a:gd name="connsiteX7" fmla="*/ 0 w 4257115"/>
              <a:gd name="connsiteY7" fmla="*/ 2438400 h 2653214"/>
              <a:gd name="connsiteX0" fmla="*/ 0 w 4063607"/>
              <a:gd name="connsiteY0" fmla="*/ 2166437 h 2653214"/>
              <a:gd name="connsiteX1" fmla="*/ 2244892 w 4063607"/>
              <a:gd name="connsiteY1" fmla="*/ 0 h 2653214"/>
              <a:gd name="connsiteX2" fmla="*/ 3978442 w 4063607"/>
              <a:gd name="connsiteY2" fmla="*/ 1581150 h 2653214"/>
              <a:gd name="connsiteX3" fmla="*/ 3892717 w 4063607"/>
              <a:gd name="connsiteY3" fmla="*/ 1600200 h 2653214"/>
              <a:gd name="connsiteX4" fmla="*/ 3835567 w 4063607"/>
              <a:gd name="connsiteY4" fmla="*/ 1609725 h 2653214"/>
              <a:gd name="connsiteX5" fmla="*/ 3797467 w 4063607"/>
              <a:gd name="connsiteY5" fmla="*/ 1619250 h 2653214"/>
              <a:gd name="connsiteX6" fmla="*/ 340394 w 4063607"/>
              <a:gd name="connsiteY6" fmla="*/ 2653214 h 2653214"/>
              <a:gd name="connsiteX7" fmla="*/ 2757 w 4063607"/>
              <a:gd name="connsiteY7" fmla="*/ 2198521 h 2653214"/>
              <a:gd name="connsiteX0" fmla="*/ 4512 w 4068119"/>
              <a:gd name="connsiteY0" fmla="*/ 2166437 h 2653214"/>
              <a:gd name="connsiteX1" fmla="*/ 2249404 w 4068119"/>
              <a:gd name="connsiteY1" fmla="*/ 0 h 2653214"/>
              <a:gd name="connsiteX2" fmla="*/ 3982954 w 4068119"/>
              <a:gd name="connsiteY2" fmla="*/ 1581150 h 2653214"/>
              <a:gd name="connsiteX3" fmla="*/ 3897229 w 4068119"/>
              <a:gd name="connsiteY3" fmla="*/ 1600200 h 2653214"/>
              <a:gd name="connsiteX4" fmla="*/ 3840079 w 4068119"/>
              <a:gd name="connsiteY4" fmla="*/ 1609725 h 2653214"/>
              <a:gd name="connsiteX5" fmla="*/ 3801979 w 4068119"/>
              <a:gd name="connsiteY5" fmla="*/ 1619250 h 2653214"/>
              <a:gd name="connsiteX6" fmla="*/ 344906 w 4068119"/>
              <a:gd name="connsiteY6" fmla="*/ 2653214 h 2653214"/>
              <a:gd name="connsiteX7" fmla="*/ 0 w 4068119"/>
              <a:gd name="connsiteY7" fmla="*/ 2111292 h 2653214"/>
              <a:gd name="connsiteX0" fmla="*/ 0 w 4092684"/>
              <a:gd name="connsiteY0" fmla="*/ 2064670 h 2653214"/>
              <a:gd name="connsiteX1" fmla="*/ 2273969 w 4092684"/>
              <a:gd name="connsiteY1" fmla="*/ 0 h 2653214"/>
              <a:gd name="connsiteX2" fmla="*/ 4007519 w 4092684"/>
              <a:gd name="connsiteY2" fmla="*/ 1581150 h 2653214"/>
              <a:gd name="connsiteX3" fmla="*/ 3921794 w 4092684"/>
              <a:gd name="connsiteY3" fmla="*/ 1600200 h 2653214"/>
              <a:gd name="connsiteX4" fmla="*/ 3864644 w 4092684"/>
              <a:gd name="connsiteY4" fmla="*/ 1609725 h 2653214"/>
              <a:gd name="connsiteX5" fmla="*/ 3826544 w 4092684"/>
              <a:gd name="connsiteY5" fmla="*/ 1619250 h 2653214"/>
              <a:gd name="connsiteX6" fmla="*/ 369471 w 4092684"/>
              <a:gd name="connsiteY6" fmla="*/ 2653214 h 2653214"/>
              <a:gd name="connsiteX7" fmla="*/ 24565 w 4092684"/>
              <a:gd name="connsiteY7" fmla="*/ 2111292 h 2653214"/>
              <a:gd name="connsiteX0" fmla="*/ 0 w 4087304"/>
              <a:gd name="connsiteY0" fmla="*/ 2064670 h 2733174"/>
              <a:gd name="connsiteX1" fmla="*/ 2273969 w 4087304"/>
              <a:gd name="connsiteY1" fmla="*/ 0 h 2733174"/>
              <a:gd name="connsiteX2" fmla="*/ 4007519 w 4087304"/>
              <a:gd name="connsiteY2" fmla="*/ 1581150 h 2733174"/>
              <a:gd name="connsiteX3" fmla="*/ 3921794 w 4087304"/>
              <a:gd name="connsiteY3" fmla="*/ 1600200 h 2733174"/>
              <a:gd name="connsiteX4" fmla="*/ 3864644 w 4087304"/>
              <a:gd name="connsiteY4" fmla="*/ 1609725 h 2733174"/>
              <a:gd name="connsiteX5" fmla="*/ 3826544 w 4087304"/>
              <a:gd name="connsiteY5" fmla="*/ 1619250 h 2733174"/>
              <a:gd name="connsiteX6" fmla="*/ 442162 w 4087304"/>
              <a:gd name="connsiteY6" fmla="*/ 2733174 h 2733174"/>
              <a:gd name="connsiteX7" fmla="*/ 24565 w 4087304"/>
              <a:gd name="connsiteY7" fmla="*/ 2111292 h 2733174"/>
              <a:gd name="connsiteX0" fmla="*/ 0 w 4133498"/>
              <a:gd name="connsiteY0" fmla="*/ 2064670 h 2733174"/>
              <a:gd name="connsiteX1" fmla="*/ 2273969 w 4133498"/>
              <a:gd name="connsiteY1" fmla="*/ 0 h 2733174"/>
              <a:gd name="connsiteX2" fmla="*/ 4007519 w 4133498"/>
              <a:gd name="connsiteY2" fmla="*/ 1581150 h 2733174"/>
              <a:gd name="connsiteX3" fmla="*/ 3921794 w 4133498"/>
              <a:gd name="connsiteY3" fmla="*/ 1600200 h 2733174"/>
              <a:gd name="connsiteX4" fmla="*/ 3864644 w 4133498"/>
              <a:gd name="connsiteY4" fmla="*/ 1609725 h 2733174"/>
              <a:gd name="connsiteX5" fmla="*/ 442162 w 4133498"/>
              <a:gd name="connsiteY5" fmla="*/ 2733174 h 2733174"/>
              <a:gd name="connsiteX6" fmla="*/ 24565 w 4133498"/>
              <a:gd name="connsiteY6" fmla="*/ 2111292 h 2733174"/>
              <a:gd name="connsiteX0" fmla="*/ 0 w 4202881"/>
              <a:gd name="connsiteY0" fmla="*/ 2064670 h 2733174"/>
              <a:gd name="connsiteX1" fmla="*/ 2273969 w 4202881"/>
              <a:gd name="connsiteY1" fmla="*/ 0 h 2733174"/>
              <a:gd name="connsiteX2" fmla="*/ 4007519 w 4202881"/>
              <a:gd name="connsiteY2" fmla="*/ 1581150 h 2733174"/>
              <a:gd name="connsiteX3" fmla="*/ 3921794 w 4202881"/>
              <a:gd name="connsiteY3" fmla="*/ 1600200 h 2733174"/>
              <a:gd name="connsiteX4" fmla="*/ 442162 w 4202881"/>
              <a:gd name="connsiteY4" fmla="*/ 2733174 h 2733174"/>
              <a:gd name="connsiteX5" fmla="*/ 24565 w 4202881"/>
              <a:gd name="connsiteY5" fmla="*/ 2111292 h 2733174"/>
              <a:gd name="connsiteX0" fmla="*/ 0 w 4007519"/>
              <a:gd name="connsiteY0" fmla="*/ 2064670 h 2733174"/>
              <a:gd name="connsiteX1" fmla="*/ 2273969 w 4007519"/>
              <a:gd name="connsiteY1" fmla="*/ 0 h 2733174"/>
              <a:gd name="connsiteX2" fmla="*/ 4007519 w 4007519"/>
              <a:gd name="connsiteY2" fmla="*/ 1581150 h 2733174"/>
              <a:gd name="connsiteX3" fmla="*/ 442162 w 4007519"/>
              <a:gd name="connsiteY3" fmla="*/ 2733174 h 2733174"/>
              <a:gd name="connsiteX4" fmla="*/ 24565 w 4007519"/>
              <a:gd name="connsiteY4" fmla="*/ 2111292 h 2733174"/>
              <a:gd name="connsiteX0" fmla="*/ 0 w 4007519"/>
              <a:gd name="connsiteY0" fmla="*/ 2064670 h 2733174"/>
              <a:gd name="connsiteX1" fmla="*/ 2273969 w 4007519"/>
              <a:gd name="connsiteY1" fmla="*/ 0 h 2733174"/>
              <a:gd name="connsiteX2" fmla="*/ 4007519 w 4007519"/>
              <a:gd name="connsiteY2" fmla="*/ 1581150 h 2733174"/>
              <a:gd name="connsiteX3" fmla="*/ 442162 w 4007519"/>
              <a:gd name="connsiteY3" fmla="*/ 2733174 h 2733174"/>
              <a:gd name="connsiteX4" fmla="*/ 24565 w 4007519"/>
              <a:gd name="connsiteY4" fmla="*/ 2111292 h 2733174"/>
              <a:gd name="connsiteX0" fmla="*/ 0 w 4014788"/>
              <a:gd name="connsiteY0" fmla="*/ 2064670 h 2733174"/>
              <a:gd name="connsiteX1" fmla="*/ 2273969 w 4014788"/>
              <a:gd name="connsiteY1" fmla="*/ 0 h 2733174"/>
              <a:gd name="connsiteX2" fmla="*/ 4014788 w 4014788"/>
              <a:gd name="connsiteY2" fmla="*/ 1704725 h 2733174"/>
              <a:gd name="connsiteX3" fmla="*/ 442162 w 4014788"/>
              <a:gd name="connsiteY3" fmla="*/ 2733174 h 2733174"/>
              <a:gd name="connsiteX4" fmla="*/ 24565 w 4014788"/>
              <a:gd name="connsiteY4" fmla="*/ 2111292 h 2733174"/>
              <a:gd name="connsiteX0" fmla="*/ 0 w 3963904"/>
              <a:gd name="connsiteY0" fmla="*/ 2064670 h 2733174"/>
              <a:gd name="connsiteX1" fmla="*/ 2273969 w 3963904"/>
              <a:gd name="connsiteY1" fmla="*/ 0 h 2733174"/>
              <a:gd name="connsiteX2" fmla="*/ 3963904 w 3963904"/>
              <a:gd name="connsiteY2" fmla="*/ 1646572 h 2733174"/>
              <a:gd name="connsiteX3" fmla="*/ 442162 w 3963904"/>
              <a:gd name="connsiteY3" fmla="*/ 2733174 h 2733174"/>
              <a:gd name="connsiteX4" fmla="*/ 24565 w 3963904"/>
              <a:gd name="connsiteY4" fmla="*/ 2111292 h 2733174"/>
              <a:gd name="connsiteX0" fmla="*/ 0 w 3876675"/>
              <a:gd name="connsiteY0" fmla="*/ 2064670 h 2733174"/>
              <a:gd name="connsiteX1" fmla="*/ 2273969 w 3876675"/>
              <a:gd name="connsiteY1" fmla="*/ 0 h 2733174"/>
              <a:gd name="connsiteX2" fmla="*/ 3876675 w 3876675"/>
              <a:gd name="connsiteY2" fmla="*/ 1784685 h 2733174"/>
              <a:gd name="connsiteX3" fmla="*/ 442162 w 3876675"/>
              <a:gd name="connsiteY3" fmla="*/ 2733174 h 2733174"/>
              <a:gd name="connsiteX4" fmla="*/ 24565 w 3876675"/>
              <a:gd name="connsiteY4" fmla="*/ 2111292 h 2733174"/>
              <a:gd name="connsiteX0" fmla="*/ 0 w 3782177"/>
              <a:gd name="connsiteY0" fmla="*/ 2064670 h 2733174"/>
              <a:gd name="connsiteX1" fmla="*/ 2273969 w 3782177"/>
              <a:gd name="connsiteY1" fmla="*/ 0 h 2733174"/>
              <a:gd name="connsiteX2" fmla="*/ 3782177 w 3782177"/>
              <a:gd name="connsiteY2" fmla="*/ 1711995 h 2733174"/>
              <a:gd name="connsiteX3" fmla="*/ 442162 w 3782177"/>
              <a:gd name="connsiteY3" fmla="*/ 2733174 h 2733174"/>
              <a:gd name="connsiteX4" fmla="*/ 24565 w 3782177"/>
              <a:gd name="connsiteY4" fmla="*/ 2111292 h 2733174"/>
              <a:gd name="connsiteX0" fmla="*/ 0 w 3782177"/>
              <a:gd name="connsiteY0" fmla="*/ 2028325 h 2696829"/>
              <a:gd name="connsiteX1" fmla="*/ 2186740 w 3782177"/>
              <a:gd name="connsiteY1" fmla="*/ 0 h 2696829"/>
              <a:gd name="connsiteX2" fmla="*/ 3782177 w 3782177"/>
              <a:gd name="connsiteY2" fmla="*/ 1675650 h 2696829"/>
              <a:gd name="connsiteX3" fmla="*/ 442162 w 3782177"/>
              <a:gd name="connsiteY3" fmla="*/ 2696829 h 2696829"/>
              <a:gd name="connsiteX4" fmla="*/ 24565 w 3782177"/>
              <a:gd name="connsiteY4" fmla="*/ 2074947 h 2696829"/>
              <a:gd name="connsiteX0" fmla="*/ 0 w 3629526"/>
              <a:gd name="connsiteY0" fmla="*/ 2028325 h 2696829"/>
              <a:gd name="connsiteX1" fmla="*/ 2186740 w 3629526"/>
              <a:gd name="connsiteY1" fmla="*/ 0 h 2696829"/>
              <a:gd name="connsiteX2" fmla="*/ 3629526 w 3629526"/>
              <a:gd name="connsiteY2" fmla="*/ 1508461 h 2696829"/>
              <a:gd name="connsiteX3" fmla="*/ 442162 w 3629526"/>
              <a:gd name="connsiteY3" fmla="*/ 2696829 h 2696829"/>
              <a:gd name="connsiteX4" fmla="*/ 24565 w 3629526"/>
              <a:gd name="connsiteY4" fmla="*/ 2074947 h 2696829"/>
              <a:gd name="connsiteX0" fmla="*/ 0 w 3498683"/>
              <a:gd name="connsiteY0" fmla="*/ 2028325 h 2696829"/>
              <a:gd name="connsiteX1" fmla="*/ 2186740 w 3498683"/>
              <a:gd name="connsiteY1" fmla="*/ 0 h 2696829"/>
              <a:gd name="connsiteX2" fmla="*/ 3498683 w 3498683"/>
              <a:gd name="connsiteY2" fmla="*/ 1421232 h 2696829"/>
              <a:gd name="connsiteX3" fmla="*/ 442162 w 3498683"/>
              <a:gd name="connsiteY3" fmla="*/ 2696829 h 2696829"/>
              <a:gd name="connsiteX4" fmla="*/ 24565 w 3498683"/>
              <a:gd name="connsiteY4" fmla="*/ 2074947 h 2696829"/>
              <a:gd name="connsiteX0" fmla="*/ 0 w 3498683"/>
              <a:gd name="connsiteY0" fmla="*/ 1904751 h 2573255"/>
              <a:gd name="connsiteX1" fmla="*/ 1910515 w 3498683"/>
              <a:gd name="connsiteY1" fmla="*/ 0 h 2573255"/>
              <a:gd name="connsiteX2" fmla="*/ 3498683 w 3498683"/>
              <a:gd name="connsiteY2" fmla="*/ 1297658 h 2573255"/>
              <a:gd name="connsiteX3" fmla="*/ 442162 w 3498683"/>
              <a:gd name="connsiteY3" fmla="*/ 2573255 h 2573255"/>
              <a:gd name="connsiteX4" fmla="*/ 24565 w 3498683"/>
              <a:gd name="connsiteY4" fmla="*/ 1951373 h 2573255"/>
              <a:gd name="connsiteX0" fmla="*/ 0 w 3498683"/>
              <a:gd name="connsiteY0" fmla="*/ 1904751 h 2595062"/>
              <a:gd name="connsiteX1" fmla="*/ 1910515 w 3498683"/>
              <a:gd name="connsiteY1" fmla="*/ 0 h 2595062"/>
              <a:gd name="connsiteX2" fmla="*/ 3498683 w 3498683"/>
              <a:gd name="connsiteY2" fmla="*/ 1297658 h 2595062"/>
              <a:gd name="connsiteX3" fmla="*/ 543929 w 3498683"/>
              <a:gd name="connsiteY3" fmla="*/ 2595062 h 2595062"/>
              <a:gd name="connsiteX4" fmla="*/ 24565 w 3498683"/>
              <a:gd name="connsiteY4" fmla="*/ 1951373 h 2595062"/>
              <a:gd name="connsiteX0" fmla="*/ 0 w 3498683"/>
              <a:gd name="connsiteY0" fmla="*/ 1904751 h 2595062"/>
              <a:gd name="connsiteX1" fmla="*/ 1910515 w 3498683"/>
              <a:gd name="connsiteY1" fmla="*/ 0 h 2595062"/>
              <a:gd name="connsiteX2" fmla="*/ 3498683 w 3498683"/>
              <a:gd name="connsiteY2" fmla="*/ 1297658 h 2595062"/>
              <a:gd name="connsiteX3" fmla="*/ 543929 w 3498683"/>
              <a:gd name="connsiteY3" fmla="*/ 2595062 h 2595062"/>
              <a:gd name="connsiteX4" fmla="*/ 89987 w 3498683"/>
              <a:gd name="connsiteY4" fmla="*/ 1980450 h 2595062"/>
              <a:gd name="connsiteX0" fmla="*/ 0 w 3411454"/>
              <a:gd name="connsiteY0" fmla="*/ 1962904 h 2595062"/>
              <a:gd name="connsiteX1" fmla="*/ 1823286 w 3411454"/>
              <a:gd name="connsiteY1" fmla="*/ 0 h 2595062"/>
              <a:gd name="connsiteX2" fmla="*/ 3411454 w 3411454"/>
              <a:gd name="connsiteY2" fmla="*/ 1297658 h 2595062"/>
              <a:gd name="connsiteX3" fmla="*/ 456700 w 3411454"/>
              <a:gd name="connsiteY3" fmla="*/ 2595062 h 2595062"/>
              <a:gd name="connsiteX4" fmla="*/ 2758 w 3411454"/>
              <a:gd name="connsiteY4" fmla="*/ 1980450 h 2595062"/>
              <a:gd name="connsiteX0" fmla="*/ 0 w 3411454"/>
              <a:gd name="connsiteY0" fmla="*/ 1962904 h 2529640"/>
              <a:gd name="connsiteX1" fmla="*/ 1823286 w 3411454"/>
              <a:gd name="connsiteY1" fmla="*/ 0 h 2529640"/>
              <a:gd name="connsiteX2" fmla="*/ 3411454 w 3411454"/>
              <a:gd name="connsiteY2" fmla="*/ 1297658 h 2529640"/>
              <a:gd name="connsiteX3" fmla="*/ 456700 w 3411454"/>
              <a:gd name="connsiteY3" fmla="*/ 2529640 h 2529640"/>
              <a:gd name="connsiteX4" fmla="*/ 2758 w 3411454"/>
              <a:gd name="connsiteY4" fmla="*/ 1980450 h 2529640"/>
              <a:gd name="connsiteX0" fmla="*/ 0 w 3404185"/>
              <a:gd name="connsiteY0" fmla="*/ 1962904 h 2529640"/>
              <a:gd name="connsiteX1" fmla="*/ 1823286 w 3404185"/>
              <a:gd name="connsiteY1" fmla="*/ 0 h 2529640"/>
              <a:gd name="connsiteX2" fmla="*/ 3404185 w 3404185"/>
              <a:gd name="connsiteY2" fmla="*/ 1254044 h 2529640"/>
              <a:gd name="connsiteX3" fmla="*/ 456700 w 3404185"/>
              <a:gd name="connsiteY3" fmla="*/ 2529640 h 2529640"/>
              <a:gd name="connsiteX4" fmla="*/ 2758 w 3404185"/>
              <a:gd name="connsiteY4" fmla="*/ 1980450 h 2529640"/>
              <a:gd name="connsiteX0" fmla="*/ 0 w 3382378"/>
              <a:gd name="connsiteY0" fmla="*/ 1962904 h 2529640"/>
              <a:gd name="connsiteX1" fmla="*/ 1823286 w 3382378"/>
              <a:gd name="connsiteY1" fmla="*/ 0 h 2529640"/>
              <a:gd name="connsiteX2" fmla="*/ 3382378 w 3382378"/>
              <a:gd name="connsiteY2" fmla="*/ 1217698 h 2529640"/>
              <a:gd name="connsiteX3" fmla="*/ 456700 w 3382378"/>
              <a:gd name="connsiteY3" fmla="*/ 2529640 h 2529640"/>
              <a:gd name="connsiteX4" fmla="*/ 2758 w 3382378"/>
              <a:gd name="connsiteY4" fmla="*/ 1980450 h 2529640"/>
              <a:gd name="connsiteX0" fmla="*/ 0 w 3396916"/>
              <a:gd name="connsiteY0" fmla="*/ 1962904 h 2529640"/>
              <a:gd name="connsiteX1" fmla="*/ 1823286 w 3396916"/>
              <a:gd name="connsiteY1" fmla="*/ 0 h 2529640"/>
              <a:gd name="connsiteX2" fmla="*/ 3396916 w 3396916"/>
              <a:gd name="connsiteY2" fmla="*/ 1355810 h 2529640"/>
              <a:gd name="connsiteX3" fmla="*/ 456700 w 3396916"/>
              <a:gd name="connsiteY3" fmla="*/ 2529640 h 2529640"/>
              <a:gd name="connsiteX4" fmla="*/ 2758 w 3396916"/>
              <a:gd name="connsiteY4" fmla="*/ 1980450 h 2529640"/>
              <a:gd name="connsiteX0" fmla="*/ 0 w 3396916"/>
              <a:gd name="connsiteY0" fmla="*/ 1962904 h 2529640"/>
              <a:gd name="connsiteX1" fmla="*/ 1823286 w 3396916"/>
              <a:gd name="connsiteY1" fmla="*/ 0 h 2529640"/>
              <a:gd name="connsiteX2" fmla="*/ 3396916 w 3396916"/>
              <a:gd name="connsiteY2" fmla="*/ 1355810 h 2529640"/>
              <a:gd name="connsiteX3" fmla="*/ 456700 w 3396916"/>
              <a:gd name="connsiteY3" fmla="*/ 2529640 h 2529640"/>
              <a:gd name="connsiteX4" fmla="*/ 2758 w 3396916"/>
              <a:gd name="connsiteY4" fmla="*/ 1980450 h 2529640"/>
              <a:gd name="connsiteX0" fmla="*/ 0 w 3396916"/>
              <a:gd name="connsiteY0" fmla="*/ 1962904 h 2529640"/>
              <a:gd name="connsiteX1" fmla="*/ 1823286 w 3396916"/>
              <a:gd name="connsiteY1" fmla="*/ 0 h 2529640"/>
              <a:gd name="connsiteX2" fmla="*/ 3396916 w 3396916"/>
              <a:gd name="connsiteY2" fmla="*/ 1355810 h 2529640"/>
              <a:gd name="connsiteX3" fmla="*/ 456700 w 3396916"/>
              <a:gd name="connsiteY3" fmla="*/ 2529640 h 2529640"/>
              <a:gd name="connsiteX4" fmla="*/ 2758 w 3396916"/>
              <a:gd name="connsiteY4" fmla="*/ 1980450 h 2529640"/>
              <a:gd name="connsiteX0" fmla="*/ 0 w 3396916"/>
              <a:gd name="connsiteY0" fmla="*/ 1971135 h 2537871"/>
              <a:gd name="connsiteX1" fmla="*/ 1823286 w 3396916"/>
              <a:gd name="connsiteY1" fmla="*/ 8231 h 2537871"/>
              <a:gd name="connsiteX2" fmla="*/ 3396916 w 3396916"/>
              <a:gd name="connsiteY2" fmla="*/ 1364041 h 2537871"/>
              <a:gd name="connsiteX3" fmla="*/ 456700 w 3396916"/>
              <a:gd name="connsiteY3" fmla="*/ 2537871 h 2537871"/>
              <a:gd name="connsiteX4" fmla="*/ 2758 w 3396916"/>
              <a:gd name="connsiteY4" fmla="*/ 1988681 h 2537871"/>
              <a:gd name="connsiteX0" fmla="*/ 0 w 3396916"/>
              <a:gd name="connsiteY0" fmla="*/ 1971135 h 2504641"/>
              <a:gd name="connsiteX1" fmla="*/ 1823286 w 3396916"/>
              <a:gd name="connsiteY1" fmla="*/ 8231 h 2504641"/>
              <a:gd name="connsiteX2" fmla="*/ 3396916 w 3396916"/>
              <a:gd name="connsiteY2" fmla="*/ 1364041 h 2504641"/>
              <a:gd name="connsiteX3" fmla="*/ 431777 w 3396916"/>
              <a:gd name="connsiteY3" fmla="*/ 2504641 h 2504641"/>
              <a:gd name="connsiteX4" fmla="*/ 2758 w 3396916"/>
              <a:gd name="connsiteY4" fmla="*/ 1988681 h 2504641"/>
              <a:gd name="connsiteX0" fmla="*/ 0 w 3396916"/>
              <a:gd name="connsiteY0" fmla="*/ 1971135 h 2471411"/>
              <a:gd name="connsiteX1" fmla="*/ 1823286 w 3396916"/>
              <a:gd name="connsiteY1" fmla="*/ 8231 h 2471411"/>
              <a:gd name="connsiteX2" fmla="*/ 3396916 w 3396916"/>
              <a:gd name="connsiteY2" fmla="*/ 1364041 h 2471411"/>
              <a:gd name="connsiteX3" fmla="*/ 398547 w 3396916"/>
              <a:gd name="connsiteY3" fmla="*/ 2471411 h 2471411"/>
              <a:gd name="connsiteX4" fmla="*/ 2758 w 3396916"/>
              <a:gd name="connsiteY4" fmla="*/ 1988681 h 2471411"/>
              <a:gd name="connsiteX0" fmla="*/ 55395 w 3452311"/>
              <a:gd name="connsiteY0" fmla="*/ 1971135 h 2471411"/>
              <a:gd name="connsiteX1" fmla="*/ 1878681 w 3452311"/>
              <a:gd name="connsiteY1" fmla="*/ 8231 h 2471411"/>
              <a:gd name="connsiteX2" fmla="*/ 3452311 w 3452311"/>
              <a:gd name="connsiteY2" fmla="*/ 1364041 h 2471411"/>
              <a:gd name="connsiteX3" fmla="*/ 453942 w 3452311"/>
              <a:gd name="connsiteY3" fmla="*/ 2471411 h 2471411"/>
              <a:gd name="connsiteX4" fmla="*/ 0 w 3452311"/>
              <a:gd name="connsiteY4" fmla="*/ 1913913 h 2471411"/>
              <a:gd name="connsiteX0" fmla="*/ 55395 w 3452311"/>
              <a:gd name="connsiteY0" fmla="*/ 1971135 h 2529564"/>
              <a:gd name="connsiteX1" fmla="*/ 1878681 w 3452311"/>
              <a:gd name="connsiteY1" fmla="*/ 8231 h 2529564"/>
              <a:gd name="connsiteX2" fmla="*/ 3452311 w 3452311"/>
              <a:gd name="connsiteY2" fmla="*/ 1364041 h 2529564"/>
              <a:gd name="connsiteX3" fmla="*/ 528710 w 3452311"/>
              <a:gd name="connsiteY3" fmla="*/ 2529564 h 2529564"/>
              <a:gd name="connsiteX4" fmla="*/ 0 w 3452311"/>
              <a:gd name="connsiteY4" fmla="*/ 1913913 h 2529564"/>
              <a:gd name="connsiteX0" fmla="*/ 0 w 3396916"/>
              <a:gd name="connsiteY0" fmla="*/ 1971135 h 2529564"/>
              <a:gd name="connsiteX1" fmla="*/ 1823286 w 3396916"/>
              <a:gd name="connsiteY1" fmla="*/ 8231 h 2529564"/>
              <a:gd name="connsiteX2" fmla="*/ 3396916 w 3396916"/>
              <a:gd name="connsiteY2" fmla="*/ 1364041 h 2529564"/>
              <a:gd name="connsiteX3" fmla="*/ 473315 w 3396916"/>
              <a:gd name="connsiteY3" fmla="*/ 2529564 h 2529564"/>
              <a:gd name="connsiteX4" fmla="*/ 77526 w 3396916"/>
              <a:gd name="connsiteY4" fmla="*/ 2055141 h 2529564"/>
              <a:gd name="connsiteX0" fmla="*/ 0 w 3455069"/>
              <a:gd name="connsiteY0" fmla="*/ 1871445 h 2529564"/>
              <a:gd name="connsiteX1" fmla="*/ 1881439 w 3455069"/>
              <a:gd name="connsiteY1" fmla="*/ 8231 h 2529564"/>
              <a:gd name="connsiteX2" fmla="*/ 3455069 w 3455069"/>
              <a:gd name="connsiteY2" fmla="*/ 1364041 h 2529564"/>
              <a:gd name="connsiteX3" fmla="*/ 531468 w 3455069"/>
              <a:gd name="connsiteY3" fmla="*/ 2529564 h 2529564"/>
              <a:gd name="connsiteX4" fmla="*/ 135679 w 3455069"/>
              <a:gd name="connsiteY4" fmla="*/ 2055141 h 2529564"/>
              <a:gd name="connsiteX0" fmla="*/ 0 w 3396916"/>
              <a:gd name="connsiteY0" fmla="*/ 1904675 h 2529564"/>
              <a:gd name="connsiteX1" fmla="*/ 1823286 w 3396916"/>
              <a:gd name="connsiteY1" fmla="*/ 8231 h 2529564"/>
              <a:gd name="connsiteX2" fmla="*/ 3396916 w 3396916"/>
              <a:gd name="connsiteY2" fmla="*/ 1364041 h 2529564"/>
              <a:gd name="connsiteX3" fmla="*/ 473315 w 3396916"/>
              <a:gd name="connsiteY3" fmla="*/ 2529564 h 2529564"/>
              <a:gd name="connsiteX4" fmla="*/ 77526 w 3396916"/>
              <a:gd name="connsiteY4" fmla="*/ 2055141 h 2529564"/>
              <a:gd name="connsiteX0" fmla="*/ 0 w 3413531"/>
              <a:gd name="connsiteY0" fmla="*/ 1879752 h 2529564"/>
              <a:gd name="connsiteX1" fmla="*/ 1839901 w 3413531"/>
              <a:gd name="connsiteY1" fmla="*/ 8231 h 2529564"/>
              <a:gd name="connsiteX2" fmla="*/ 3413531 w 3413531"/>
              <a:gd name="connsiteY2" fmla="*/ 1364041 h 2529564"/>
              <a:gd name="connsiteX3" fmla="*/ 489930 w 3413531"/>
              <a:gd name="connsiteY3" fmla="*/ 2529564 h 2529564"/>
              <a:gd name="connsiteX4" fmla="*/ 94141 w 3413531"/>
              <a:gd name="connsiteY4" fmla="*/ 2055141 h 2529564"/>
              <a:gd name="connsiteX0" fmla="*/ 0 w 3413531"/>
              <a:gd name="connsiteY0" fmla="*/ 1879752 h 2529564"/>
              <a:gd name="connsiteX1" fmla="*/ 1839901 w 3413531"/>
              <a:gd name="connsiteY1" fmla="*/ 8231 h 2529564"/>
              <a:gd name="connsiteX2" fmla="*/ 3413531 w 3413531"/>
              <a:gd name="connsiteY2" fmla="*/ 1364041 h 2529564"/>
              <a:gd name="connsiteX3" fmla="*/ 489930 w 3413531"/>
              <a:gd name="connsiteY3" fmla="*/ 2529564 h 2529564"/>
              <a:gd name="connsiteX4" fmla="*/ 94141 w 3413531"/>
              <a:gd name="connsiteY4" fmla="*/ 2055141 h 2529564"/>
              <a:gd name="connsiteX5" fmla="*/ 0 w 3413531"/>
              <a:gd name="connsiteY5" fmla="*/ 1879752 h 2529564"/>
              <a:gd name="connsiteX0" fmla="*/ 0 w 3413531"/>
              <a:gd name="connsiteY0" fmla="*/ 1879752 h 2529564"/>
              <a:gd name="connsiteX1" fmla="*/ 1839901 w 3413531"/>
              <a:gd name="connsiteY1" fmla="*/ 8231 h 2529564"/>
              <a:gd name="connsiteX2" fmla="*/ 3413531 w 3413531"/>
              <a:gd name="connsiteY2" fmla="*/ 1364041 h 2529564"/>
              <a:gd name="connsiteX3" fmla="*/ 489930 w 3413531"/>
              <a:gd name="connsiteY3" fmla="*/ 2529564 h 2529564"/>
              <a:gd name="connsiteX4" fmla="*/ 0 w 3413531"/>
              <a:gd name="connsiteY4" fmla="*/ 1879752 h 2529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3531" h="2529564">
                <a:moveTo>
                  <a:pt x="0" y="1879752"/>
                </a:moveTo>
                <a:lnTo>
                  <a:pt x="1839901" y="8231"/>
                </a:lnTo>
                <a:cubicBezTo>
                  <a:pt x="2800590" y="-26861"/>
                  <a:pt x="3172482" y="-11069"/>
                  <a:pt x="3413531" y="1364041"/>
                </a:cubicBezTo>
                <a:lnTo>
                  <a:pt x="489930" y="2529564"/>
                </a:lnTo>
                <a:lnTo>
                  <a:pt x="0" y="1879752"/>
                </a:lnTo>
                <a:close/>
              </a:path>
            </a:pathLst>
          </a:cu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softEdge rad="317500"/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9" name="Ovale 8"/>
          <p:cNvSpPr/>
          <p:nvPr/>
        </p:nvSpPr>
        <p:spPr bwMode="auto">
          <a:xfrm>
            <a:off x="3594100" y="3352800"/>
            <a:ext cx="1080000" cy="1224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0066FF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isometricLeftDown"/>
            <a:lightRig rig="threePt" dir="t"/>
          </a:scene3d>
          <a:sp3d extrusionH="800100">
            <a:bevelT w="31750"/>
            <a:bevelB w="120650" h="6350"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2" name="Rettangolo 131"/>
          <p:cNvSpPr>
            <a:spLocks noChangeAspect="1"/>
          </p:cNvSpPr>
          <p:nvPr/>
        </p:nvSpPr>
        <p:spPr bwMode="auto">
          <a:xfrm>
            <a:off x="2645802" y="2587625"/>
            <a:ext cx="937846" cy="959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isometricRightUp"/>
            <a:lightRig rig="threePt" dir="t"/>
          </a:scene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14" name="Immagine 13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41" t="5614" r="21525" b="6491"/>
          <a:stretch/>
        </p:blipFill>
        <p:spPr>
          <a:xfrm>
            <a:off x="3457755" y="2724151"/>
            <a:ext cx="2006696" cy="2219324"/>
          </a:xfrm>
          <a:prstGeom prst="rect">
            <a:avLst/>
          </a:prstGeom>
          <a:effectLst>
            <a:outerShdw blurRad="50800" dist="76200" dir="2700000" algn="tl" rotWithShape="0">
              <a:prstClr val="black">
                <a:alpha val="50000"/>
              </a:prstClr>
            </a:outerShdw>
          </a:effectLst>
        </p:spPr>
      </p:pic>
      <p:sp>
        <p:nvSpPr>
          <p:cNvPr id="134" name="Rectangle 7"/>
          <p:cNvSpPr>
            <a:spLocks noChangeArrowheads="1"/>
          </p:cNvSpPr>
          <p:nvPr/>
        </p:nvSpPr>
        <p:spPr bwMode="auto">
          <a:xfrm>
            <a:off x="0" y="390749"/>
            <a:ext cx="914400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 is fundamental to have a multidisciplinary view and an open mind to infer the dynamics of the Earth's interior.</a:t>
            </a:r>
          </a:p>
        </p:txBody>
      </p:sp>
    </p:spTree>
    <p:extLst>
      <p:ext uri="{BB962C8B-B14F-4D97-AF65-F5344CB8AC3E}">
        <p14:creationId xmlns:p14="http://schemas.microsoft.com/office/powerpoint/2010/main" val="48713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24" grpId="0" animBg="1"/>
      <p:bldP spid="128" grpId="0" animBg="1"/>
      <p:bldP spid="12" grpId="0" animBg="1"/>
      <p:bldP spid="13" grpId="0" animBg="1"/>
      <p:bldP spid="130" grpId="0" animBg="1"/>
      <p:bldP spid="133" grpId="0" animBg="1"/>
      <p:bldP spid="9" grpId="0" animBg="1"/>
      <p:bldP spid="132" grpId="0" animBg="1"/>
      <p:bldP spid="134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="" xmlns:a16="http://schemas.microsoft.com/office/drawing/2014/main" id="{4C61AC0D-C1BB-7DC9-7FE7-E79A248438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5" name="Text Box 3">
            <a:extLst>
              <a:ext uri="{FF2B5EF4-FFF2-40B4-BE49-F238E27FC236}">
                <a16:creationId xmlns="" xmlns:a16="http://schemas.microsoft.com/office/drawing/2014/main" id="{0E095095-EC51-28BA-8428-7B12169C3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3" y="882650"/>
            <a:ext cx="8804274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Lamproites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kamafugites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are generally emplaced in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intraplate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or continental rift settings 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 Alto Paranaiba, SE Brazil; Toro-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Ankole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Uganda) but have been found also in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subduction-related settings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(e.g., SE Spain, Italy, Serbia).</a:t>
            </a:r>
          </a:p>
        </p:txBody>
      </p:sp>
      <p:sp>
        <p:nvSpPr>
          <p:cNvPr id="4" name="Text Box 3">
            <a:extLst>
              <a:ext uri="{FF2B5EF4-FFF2-40B4-BE49-F238E27FC236}">
                <a16:creationId xmlns="" xmlns:a16="http://schemas.microsoft.com/office/drawing/2014/main" id="{3BB1759B-FEDF-24AF-C4E9-94D089DF1E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3" y="2995613"/>
            <a:ext cx="8804274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Leucitites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and </a:t>
            </a:r>
            <a:r>
              <a:rPr lang="en-GB" sz="28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minettes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lamprophyres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 are generally emplaced along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destructive plate margins 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 Sunda Arc, Indonesia; Mexico; Tibet), but they have been found in </a:t>
            </a:r>
            <a:r>
              <a:rPr lang="en-GB" sz="28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intraplate settings 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also.</a:t>
            </a:r>
          </a:p>
        </p:txBody>
      </p:sp>
      <p:sp>
        <p:nvSpPr>
          <p:cNvPr id="5" name="Text Box 3">
            <a:extLst>
              <a:ext uri="{FF2B5EF4-FFF2-40B4-BE49-F238E27FC236}">
                <a16:creationId xmlns="" xmlns:a16="http://schemas.microsoft.com/office/drawing/2014/main" id="{E96FF910-E63D-842C-9A3C-F4282B1A35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3467" y="5021942"/>
            <a:ext cx="6703104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Common confusion in distinguishing              lamproites from lamprophyres</a:t>
            </a:r>
          </a:p>
          <a:p>
            <a:pPr algn="ctr">
              <a:buFont typeface="Wingdings" pitchFamily="2" charset="2"/>
              <a:buNone/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 Italian W Alps and NE Corsica).</a:t>
            </a:r>
            <a:endParaRPr lang="en-GB" sz="1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">
            <a:extLst>
              <a:ext uri="{FF2B5EF4-FFF2-40B4-BE49-F238E27FC236}">
                <a16:creationId xmlns="" xmlns:a16="http://schemas.microsoft.com/office/drawing/2014/main" id="{A6A950F5-7A23-C796-A399-8867F61C2F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75" y="11113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Potassic/Ultrapotassic Rocks</a:t>
            </a:r>
          </a:p>
        </p:txBody>
      </p:sp>
    </p:spTree>
    <p:extLst>
      <p:ext uri="{BB962C8B-B14F-4D97-AF65-F5344CB8AC3E}">
        <p14:creationId xmlns:p14="http://schemas.microsoft.com/office/powerpoint/2010/main" val="1594255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3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3155" grpId="0"/>
      <p:bldP spid="4" grpId="0"/>
      <p:bldP spid="5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34525" y="1"/>
            <a:ext cx="4609475" cy="6857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0" y="78467"/>
            <a:ext cx="4505325" cy="3046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Flow chart </a:t>
            </a:r>
            <a:r>
              <a:rPr lang="en-US" sz="2400" dirty="0">
                <a:solidFill>
                  <a:schemeClr val="bg1"/>
                </a:solidFill>
                <a:latin typeface="Calibri" pitchFamily="34" charset="0"/>
              </a:rPr>
              <a:t>illustrating the sequential system for the classification of igneous rocks following Tappe et al. (2005)</a:t>
            </a:r>
          </a:p>
          <a:p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  <a:p>
            <a:r>
              <a:rPr lang="en-US" sz="2400" dirty="0">
                <a:solidFill>
                  <a:schemeClr val="bg1"/>
                </a:solidFill>
                <a:latin typeface="Calibri" pitchFamily="34" charset="0"/>
              </a:rPr>
              <a:t>‘M’ is defined as mafic and related minerals (i.e. including primary carbonate and apatite).</a:t>
            </a:r>
            <a:endParaRPr lang="en-GB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0" y="3288392"/>
            <a:ext cx="450532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GB" sz="2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Not particularly useful approach.</a:t>
            </a:r>
          </a:p>
        </p:txBody>
      </p:sp>
      <p:sp>
        <p:nvSpPr>
          <p:cNvPr id="5" name="Rettangolo 4"/>
          <p:cNvSpPr/>
          <p:nvPr/>
        </p:nvSpPr>
        <p:spPr bwMode="auto">
          <a:xfrm>
            <a:off x="5391150" y="3200401"/>
            <a:ext cx="1169194" cy="40719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6" name="Rettangolo 5"/>
          <p:cNvSpPr/>
          <p:nvPr/>
        </p:nvSpPr>
        <p:spPr bwMode="auto">
          <a:xfrm>
            <a:off x="5391150" y="3727451"/>
            <a:ext cx="1169194" cy="40719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" name="Rettangolo 7"/>
          <p:cNvSpPr/>
          <p:nvPr/>
        </p:nvSpPr>
        <p:spPr bwMode="auto">
          <a:xfrm>
            <a:off x="5391150" y="4800601"/>
            <a:ext cx="1169194" cy="40719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9" name="Rettangolo 8"/>
          <p:cNvSpPr/>
          <p:nvPr/>
        </p:nvSpPr>
        <p:spPr bwMode="auto">
          <a:xfrm>
            <a:off x="5391150" y="5346701"/>
            <a:ext cx="1169194" cy="40719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4" grpId="0"/>
      <p:bldP spid="5" grpId="0" animBg="1"/>
      <p:bldP spid="6" grpId="0" animBg="1"/>
      <p:bldP spid="8" grpId="0" animBg="1"/>
      <p:bldP spid="9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3" name="Text Box 3"/>
          <p:cNvSpPr txBox="1">
            <a:spLocks noChangeArrowheads="1"/>
          </p:cNvSpPr>
          <p:nvPr/>
        </p:nvSpPr>
        <p:spPr bwMode="auto">
          <a:xfrm>
            <a:off x="15875" y="190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Subalkaline Rocks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695325"/>
            <a:ext cx="9144000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Quite embarrassingly, IUGS does not provide any key to distinguish among the various types of subalkaline rocks (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vs. 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1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0" y="2219325"/>
            <a:ext cx="91440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 Maitre (2002) only reports little comments on "tholeiitic basalt", simply defined as: "</a:t>
            </a:r>
            <a:r>
              <a:rPr lang="en-GB" sz="24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common variety of basalt composed of labradorite, augite, hypersthene (= enstatite) or pigeonite, with olivine (often showing a reaction relationship) or quartz, and often with interstitial glass. The Subcommission recommends that this term should be used instead of tholeiite</a:t>
            </a: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.".</a:t>
            </a:r>
            <a:endParaRPr lang="en-GB" sz="1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0" y="4721225"/>
            <a:ext cx="9144000" cy="2092881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IUGS (Le Maitre, 2002) distinguishes various types of basalts (e.g., alkali basalt, high-alumina basalt, island arc basalt, mid-ocean ridge basalt, olivine basalt, olivine tholeiite, subalkali basalt, tholeiite, tholeiitic basalt, transitional basalt), but, unfortunately, </a:t>
            </a:r>
            <a:r>
              <a:rPr lang="en-GB" sz="2600" u="sng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without providing any key to distinguish among them</a:t>
            </a:r>
            <a:r>
              <a:rPr lang="en-GB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Calibri" panose="020F0502020204030204" pitchFamily="34" charset="0"/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="" xmlns:a16="http://schemas.microsoft.com/office/drawing/2014/main" id="{C2B04F8D-C4C6-775D-0FC4-304C32E09DC6}"/>
              </a:ext>
            </a:extLst>
          </p:cNvPr>
          <p:cNvSpPr/>
          <p:nvPr/>
        </p:nvSpPr>
        <p:spPr bwMode="auto">
          <a:xfrm>
            <a:off x="0" y="6551720"/>
            <a:ext cx="372862" cy="30628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4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483" grpId="0"/>
      <p:bldP spid="5" grpId="0"/>
      <p:bldP spid="6" grpId="0"/>
      <p:bldP spid="7" grpId="0" animBg="1"/>
      <p:bldP spid="2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0" y="2295525"/>
            <a:ext cx="914400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 the definition of "Quartz dolerite", Le Maitre (2002) reports:</a:t>
            </a:r>
          </a:p>
          <a:p>
            <a:pPr>
              <a:buFont typeface="Wingdings" pitchFamily="2" charset="2"/>
              <a:buNone/>
              <a:defRPr/>
            </a:pPr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"</a:t>
            </a:r>
            <a:r>
              <a:rPr lang="en-US" sz="24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rock has tholeiitic affinities and its pyroxenes are usually subcalcic augite accompanied by pigeonite or orthopyroxene</a:t>
            </a:r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.", but, again, without any meaning for "tholeiitic affinity" refers to</a:t>
            </a:r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GB" sz="12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328474" y="4224447"/>
            <a:ext cx="8487052" cy="20928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US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Several scientific articles have dealt with this topic, and two excellent reviews are written by </a:t>
            </a:r>
            <a:r>
              <a:rPr lang="en-US" sz="26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Sheth</a:t>
            </a:r>
            <a:r>
              <a:rPr lang="en-US" sz="2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et al. (2002)</a:t>
            </a:r>
            <a:r>
              <a:rPr lang="en-US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and </a:t>
            </a:r>
            <a:r>
              <a:rPr lang="en-US" sz="26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Arculus (2003)</a:t>
            </a:r>
            <a:r>
              <a:rPr lang="en-US" sz="2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Both the articles underline that the articles published in the last 40-50 years completely changed the original meaning of the term "calc-alkaline".</a:t>
            </a:r>
            <a:endParaRPr lang="en-GB" sz="2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  <a:cs typeface="Calibri" panose="020F0502020204030204" pitchFamily="34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0" y="695325"/>
            <a:ext cx="9144000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Quite embarrassingly, IUGS does not provide any key to distinguish among the various types of subalkaline rocks (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vs. 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1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15875" y="190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Subalkaline Rocks</a:t>
            </a:r>
          </a:p>
        </p:txBody>
      </p:sp>
    </p:spTree>
    <p:extLst>
      <p:ext uri="{BB962C8B-B14F-4D97-AF65-F5344CB8AC3E}">
        <p14:creationId xmlns:p14="http://schemas.microsoft.com/office/powerpoint/2010/main" val="3341101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/>
          <a:srcRect l="1024" r="1653" b="39555"/>
          <a:stretch/>
        </p:blipFill>
        <p:spPr>
          <a:xfrm>
            <a:off x="47625" y="2218859"/>
            <a:ext cx="4524376" cy="4042241"/>
          </a:xfrm>
          <a:prstGeom prst="rect">
            <a:avLst/>
          </a:prstGeom>
        </p:spPr>
      </p:pic>
      <p:pic>
        <p:nvPicPr>
          <p:cNvPr id="3" name="Immagine 2"/>
          <p:cNvPicPr>
            <a:picLocks noChangeAspect="1"/>
          </p:cNvPicPr>
          <p:nvPr/>
        </p:nvPicPr>
        <p:blipFill rotWithShape="1">
          <a:blip r:embed="rId4"/>
          <a:srcRect l="636" r="847" b="23842"/>
          <a:stretch/>
        </p:blipFill>
        <p:spPr>
          <a:xfrm>
            <a:off x="4657724" y="2218875"/>
            <a:ext cx="4429125" cy="4042225"/>
          </a:xfrm>
          <a:prstGeom prst="rect">
            <a:avLst/>
          </a:prstGeom>
        </p:spPr>
      </p:pic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0" y="695325"/>
            <a:ext cx="9144000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Quite embarrassingly, IUGS does not provide any key to distinguish among the various types of subalkaline rocks (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vs. 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1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15875" y="190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Subalkaline Rocks</a:t>
            </a:r>
          </a:p>
        </p:txBody>
      </p:sp>
    </p:spTree>
    <p:extLst>
      <p:ext uri="{BB962C8B-B14F-4D97-AF65-F5344CB8AC3E}">
        <p14:creationId xmlns:p14="http://schemas.microsoft.com/office/powerpoint/2010/main" val="3580961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3" name="Text Box 3"/>
          <p:cNvSpPr txBox="1">
            <a:spLocks noChangeArrowheads="1"/>
          </p:cNvSpPr>
          <p:nvPr/>
        </p:nvSpPr>
        <p:spPr bwMode="auto">
          <a:xfrm>
            <a:off x="15875" y="19050"/>
            <a:ext cx="9128125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898525"/>
            <a:ext cx="91440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buFont typeface="Wingdings" pitchFamily="2" charset="2"/>
              <a:buNone/>
              <a:defRPr/>
            </a:pP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Name from Tholey, Saarland, West Germany</a:t>
            </a:r>
            <a:endParaRPr lang="en-GB" sz="16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/>
          <a:srcRect r="2589"/>
          <a:stretch>
            <a:fillRect/>
          </a:stretch>
        </p:blipFill>
        <p:spPr bwMode="auto">
          <a:xfrm>
            <a:off x="0" y="1511300"/>
            <a:ext cx="9144000" cy="534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271478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4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483" grpId="0"/>
      <p:bldP spid="5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6" name="Text Box 2"/>
          <p:cNvSpPr txBox="1">
            <a:spLocks noChangeArrowheads="1"/>
          </p:cNvSpPr>
          <p:nvPr/>
        </p:nvSpPr>
        <p:spPr bwMode="auto">
          <a:xfrm>
            <a:off x="169863" y="954088"/>
            <a:ext cx="7793037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By far the most typical rock composition on Earth (&gt;90% in volume).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69863" y="2068513"/>
            <a:ext cx="880427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Cover almost entirely the oceanic floor.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69863" y="2709863"/>
            <a:ext cx="880427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Tx/>
              <a:buChar char="-"/>
              <a:defRPr/>
            </a:pPr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Extremely common in Continental Flood Basalts (</a:t>
            </a:r>
            <a:r>
              <a:rPr lang="en-GB" sz="2800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CFB</a:t>
            </a:r>
            <a:r>
              <a:rPr lang="en-GB" sz="28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; e.g. Deccan, Paraná, Siberian Traps, Karoo</a:t>
            </a:r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 and Oceanic Plateaux </a:t>
            </a:r>
            <a:r>
              <a:rPr lang="en-GB" sz="2800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 Kerguelen, Ontong Java</a:t>
            </a:r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).</a:t>
            </a:r>
            <a:endParaRPr lang="en-GB" sz="44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169863" y="4225925"/>
            <a:ext cx="8804274" cy="1785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Aft>
                <a:spcPts val="1200"/>
              </a:spcAft>
              <a:buFontTx/>
              <a:buChar char="-"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Continental and oceanic flood basalts are grouped under the term:</a:t>
            </a:r>
          </a:p>
          <a:p>
            <a:pPr algn="ctr">
              <a:defRPr/>
            </a:pPr>
            <a:r>
              <a:rPr lang="en-GB" sz="4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Large Igneous Provinces (</a:t>
            </a:r>
            <a:r>
              <a:rPr lang="en-GB" sz="44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LIP</a:t>
            </a:r>
            <a:r>
              <a:rPr lang="en-GB" sz="4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)</a:t>
            </a:r>
            <a:endParaRPr lang="en-GB" sz="4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2505075" y="19050"/>
            <a:ext cx="4149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82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306" grpId="0"/>
      <p:bldP spid="4" grpId="0"/>
      <p:bldP spid="5" grpId="0"/>
      <p:bldP spid="6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2437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257300"/>
            <a:ext cx="9144000" cy="51054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402436" name="Text Box 4"/>
          <p:cNvSpPr txBox="1">
            <a:spLocks noChangeArrowheads="1"/>
          </p:cNvSpPr>
          <p:nvPr/>
        </p:nvSpPr>
        <p:spPr bwMode="auto">
          <a:xfrm>
            <a:off x="7110413" y="1112838"/>
            <a:ext cx="2019300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buFont typeface="Wingdings" pitchFamily="2" charset="2"/>
              <a:buNone/>
              <a:defRPr/>
            </a:pPr>
            <a:r>
              <a:rPr lang="en-GB" sz="4000" b="1">
                <a:solidFill>
                  <a:schemeClr val="tx1"/>
                </a:solidFill>
                <a:effectLst/>
                <a:latin typeface="Calibri" pitchFamily="34" charset="0"/>
              </a:rPr>
              <a:t>Main</a:t>
            </a:r>
          </a:p>
          <a:p>
            <a:pPr algn="r">
              <a:buFont typeface="Wingdings" pitchFamily="2" charset="2"/>
              <a:buNone/>
              <a:defRPr/>
            </a:pPr>
            <a:r>
              <a:rPr lang="en-GB" sz="4000" b="1">
                <a:solidFill>
                  <a:schemeClr val="tx1"/>
                </a:solidFill>
                <a:effectLst/>
                <a:latin typeface="Calibri" pitchFamily="34" charset="0"/>
              </a:rPr>
              <a:t>LIP</a:t>
            </a:r>
            <a:endParaRPr lang="en-GB" sz="1400" b="1"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505075" y="19050"/>
            <a:ext cx="4149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2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02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2436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Text Box 2"/>
          <p:cNvSpPr txBox="1">
            <a:spLocks noChangeArrowheads="1"/>
          </p:cNvSpPr>
          <p:nvPr/>
        </p:nvSpPr>
        <p:spPr bwMode="auto">
          <a:xfrm>
            <a:off x="169863" y="736600"/>
            <a:ext cx="880427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LIP are characterized by eruptions of millions km</a:t>
            </a:r>
            <a:r>
              <a:rPr lang="en-GB" sz="28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 relatively short times (generally &lt;2-3 Ma). Possibly the causes of biological mass extinctions.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2741613" y="2427288"/>
            <a:ext cx="6402387" cy="4087812"/>
            <a:chOff x="1727" y="1745"/>
            <a:chExt cx="4033" cy="2575"/>
          </a:xfrm>
          <a:effectLst/>
        </p:grpSpPr>
        <p:pic>
          <p:nvPicPr>
            <p:cNvPr id="61451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 l="13846" t="24382" r="9201" b="10107"/>
            <a:stretch>
              <a:fillRect/>
            </a:stretch>
          </p:blipFill>
          <p:spPr bwMode="auto">
            <a:xfrm>
              <a:off x="1727" y="1745"/>
              <a:ext cx="4033" cy="257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401413" name="Rectangle 5"/>
            <p:cNvSpPr>
              <a:spLocks noChangeArrowheads="1"/>
            </p:cNvSpPr>
            <p:nvPr/>
          </p:nvSpPr>
          <p:spPr bwMode="auto">
            <a:xfrm>
              <a:off x="4331" y="3079"/>
              <a:ext cx="1264" cy="1227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401416" name="Line 8"/>
          <p:cNvSpPr>
            <a:spLocks noChangeShapeType="1"/>
          </p:cNvSpPr>
          <p:nvPr/>
        </p:nvSpPr>
        <p:spPr bwMode="auto">
          <a:xfrm>
            <a:off x="6253163" y="5033963"/>
            <a:ext cx="2520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1417" name="Line 9"/>
          <p:cNvSpPr>
            <a:spLocks noChangeShapeType="1"/>
          </p:cNvSpPr>
          <p:nvPr/>
        </p:nvSpPr>
        <p:spPr bwMode="auto">
          <a:xfrm flipV="1">
            <a:off x="2819400" y="5172074"/>
            <a:ext cx="394811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1418" name="Line 10"/>
          <p:cNvSpPr>
            <a:spLocks noChangeShapeType="1"/>
          </p:cNvSpPr>
          <p:nvPr/>
        </p:nvSpPr>
        <p:spPr bwMode="auto">
          <a:xfrm flipV="1">
            <a:off x="2819400" y="5319713"/>
            <a:ext cx="394811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1419" name="Line 11"/>
          <p:cNvSpPr>
            <a:spLocks noChangeShapeType="1"/>
          </p:cNvSpPr>
          <p:nvPr/>
        </p:nvSpPr>
        <p:spPr bwMode="auto">
          <a:xfrm>
            <a:off x="2819400" y="5462588"/>
            <a:ext cx="35242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1420" name="Text Box 12"/>
          <p:cNvSpPr txBox="1">
            <a:spLocks noChangeArrowheads="1"/>
          </p:cNvSpPr>
          <p:nvPr/>
        </p:nvSpPr>
        <p:spPr bwMode="auto">
          <a:xfrm>
            <a:off x="427038" y="6130925"/>
            <a:ext cx="22860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Kerr (2005) Elements, 1, 289-292</a:t>
            </a: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2505075" y="19050"/>
            <a:ext cx="4149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1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1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3000"/>
                                        <p:tgtEl>
                                          <p:spTgt spid="401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0"/>
                                        <p:tgtEl>
                                          <p:spTgt spid="40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01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7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1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1410" grpId="0"/>
      <p:bldP spid="401420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Text Box 2"/>
          <p:cNvSpPr txBox="1">
            <a:spLocks noChangeArrowheads="1"/>
          </p:cNvSpPr>
          <p:nvPr/>
        </p:nvSpPr>
        <p:spPr bwMode="auto">
          <a:xfrm>
            <a:off x="169863" y="736600"/>
            <a:ext cx="880427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LIP are characterized by eruptions of millions km</a:t>
            </a:r>
            <a:r>
              <a:rPr lang="en-GB" sz="28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 relatively short times (generally &lt;2-3 Ma). Possibly the causes of biological mass extinctions.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 b="1809"/>
          <a:stretch>
            <a:fillRect/>
          </a:stretch>
        </p:blipFill>
        <p:spPr bwMode="auto">
          <a:xfrm>
            <a:off x="3330575" y="2033656"/>
            <a:ext cx="5813425" cy="48243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2505075" y="19050"/>
            <a:ext cx="4149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tangolo 1"/>
          <p:cNvSpPr/>
          <p:nvPr/>
        </p:nvSpPr>
        <p:spPr bwMode="auto">
          <a:xfrm>
            <a:off x="723900" y="685800"/>
            <a:ext cx="4788000" cy="4896000"/>
          </a:xfrm>
          <a:prstGeom prst="rect">
            <a:avLst/>
          </a:prstGeom>
          <a:solidFill>
            <a:srgbClr val="0066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isometricRightUp"/>
            <a:lightRig rig="threePt" dir="t"/>
          </a:scene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24" name="Rettangolo 123"/>
          <p:cNvSpPr/>
          <p:nvPr/>
        </p:nvSpPr>
        <p:spPr bwMode="auto">
          <a:xfrm>
            <a:off x="2921000" y="965200"/>
            <a:ext cx="6696000" cy="4241800"/>
          </a:xfrm>
          <a:prstGeom prst="rect">
            <a:avLst/>
          </a:prstGeom>
          <a:solidFill>
            <a:srgbClr val="0066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isometricOffAxis1Left"/>
            <a:lightRig rig="threePt" dir="t"/>
          </a:scene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11" name="Immagine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11" t="10000" r="5371" b="9814"/>
          <a:stretch/>
        </p:blipFill>
        <p:spPr>
          <a:xfrm rot="586885" flipH="1">
            <a:off x="814157" y="4197349"/>
            <a:ext cx="2313276" cy="2095500"/>
          </a:xfrm>
          <a:prstGeom prst="rect">
            <a:avLst/>
          </a:prstGeom>
        </p:spPr>
      </p:pic>
      <p:pic>
        <p:nvPicPr>
          <p:cNvPr id="127" name="Immagine 126"/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8900" b="90400" l="3100" r="9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111" t="10000" r="5371" b="9814"/>
          <a:stretch/>
        </p:blipFill>
        <p:spPr>
          <a:xfrm>
            <a:off x="5395683" y="4495800"/>
            <a:ext cx="2313276" cy="2095500"/>
          </a:xfrm>
          <a:prstGeom prst="rect">
            <a:avLst/>
          </a:prstGeom>
        </p:spPr>
      </p:pic>
      <p:sp>
        <p:nvSpPr>
          <p:cNvPr id="128" name="Ovale 127"/>
          <p:cNvSpPr>
            <a:spLocks/>
          </p:cNvSpPr>
          <p:nvPr/>
        </p:nvSpPr>
        <p:spPr bwMode="auto">
          <a:xfrm>
            <a:off x="4343400" y="1041400"/>
            <a:ext cx="3644900" cy="3695700"/>
          </a:xfrm>
          <a:prstGeom prst="ellipse">
            <a:avLst/>
          </a:prstGeom>
          <a:solidFill>
            <a:srgbClr val="FFC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softEdge rad="635000"/>
          </a:effectLst>
          <a:scene3d>
            <a:camera prst="isometricLeftDown">
              <a:rot lat="2063565" lon="1971128" rev="21184045"/>
            </a:camera>
            <a:lightRig rig="threePt" dir="t"/>
          </a:scene3d>
          <a:sp3d>
            <a:bevelT w="0" h="0"/>
            <a:bevelB w="0" h="0"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2" name="Ovale 11"/>
          <p:cNvSpPr/>
          <p:nvPr/>
        </p:nvSpPr>
        <p:spPr bwMode="auto">
          <a:xfrm rot="18989566">
            <a:off x="1248068" y="1419730"/>
            <a:ext cx="3612602" cy="3193358"/>
          </a:xfrm>
          <a:prstGeom prst="ellipse">
            <a:avLst/>
          </a:pr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softEdge rad="635000"/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" name="Figura a mano libera 12"/>
          <p:cNvSpPr>
            <a:spLocks noChangeAspect="1"/>
          </p:cNvSpPr>
          <p:nvPr/>
        </p:nvSpPr>
        <p:spPr bwMode="auto">
          <a:xfrm>
            <a:off x="2454164" y="1693144"/>
            <a:ext cx="4803555" cy="3545606"/>
          </a:xfrm>
          <a:custGeom>
            <a:avLst/>
            <a:gdLst>
              <a:gd name="connsiteX0" fmla="*/ 19050 w 4171950"/>
              <a:gd name="connsiteY0" fmla="*/ 2333625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231858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166437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166437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0" fmla="*/ 193508 w 4257115"/>
              <a:gd name="connsiteY0" fmla="*/ 2166437 h 2653214"/>
              <a:gd name="connsiteX1" fmla="*/ 2438400 w 4257115"/>
              <a:gd name="connsiteY1" fmla="*/ 0 h 2653214"/>
              <a:gd name="connsiteX2" fmla="*/ 4171950 w 4257115"/>
              <a:gd name="connsiteY2" fmla="*/ 1581150 h 2653214"/>
              <a:gd name="connsiteX3" fmla="*/ 4086225 w 4257115"/>
              <a:gd name="connsiteY3" fmla="*/ 1600200 h 2653214"/>
              <a:gd name="connsiteX4" fmla="*/ 4029075 w 4257115"/>
              <a:gd name="connsiteY4" fmla="*/ 1609725 h 2653214"/>
              <a:gd name="connsiteX5" fmla="*/ 3990975 w 4257115"/>
              <a:gd name="connsiteY5" fmla="*/ 1619250 h 2653214"/>
              <a:gd name="connsiteX6" fmla="*/ 533902 w 4257115"/>
              <a:gd name="connsiteY6" fmla="*/ 2653214 h 2653214"/>
              <a:gd name="connsiteX7" fmla="*/ 0 w 4257115"/>
              <a:gd name="connsiteY7" fmla="*/ 2438400 h 2653214"/>
              <a:gd name="connsiteX0" fmla="*/ 0 w 4063607"/>
              <a:gd name="connsiteY0" fmla="*/ 2166437 h 2653214"/>
              <a:gd name="connsiteX1" fmla="*/ 2244892 w 4063607"/>
              <a:gd name="connsiteY1" fmla="*/ 0 h 2653214"/>
              <a:gd name="connsiteX2" fmla="*/ 3978442 w 4063607"/>
              <a:gd name="connsiteY2" fmla="*/ 1581150 h 2653214"/>
              <a:gd name="connsiteX3" fmla="*/ 3892717 w 4063607"/>
              <a:gd name="connsiteY3" fmla="*/ 1600200 h 2653214"/>
              <a:gd name="connsiteX4" fmla="*/ 3835567 w 4063607"/>
              <a:gd name="connsiteY4" fmla="*/ 1609725 h 2653214"/>
              <a:gd name="connsiteX5" fmla="*/ 3797467 w 4063607"/>
              <a:gd name="connsiteY5" fmla="*/ 1619250 h 2653214"/>
              <a:gd name="connsiteX6" fmla="*/ 340394 w 4063607"/>
              <a:gd name="connsiteY6" fmla="*/ 2653214 h 2653214"/>
              <a:gd name="connsiteX7" fmla="*/ 2757 w 4063607"/>
              <a:gd name="connsiteY7" fmla="*/ 2198521 h 2653214"/>
              <a:gd name="connsiteX0" fmla="*/ 4512 w 4068119"/>
              <a:gd name="connsiteY0" fmla="*/ 2166437 h 2653214"/>
              <a:gd name="connsiteX1" fmla="*/ 2249404 w 4068119"/>
              <a:gd name="connsiteY1" fmla="*/ 0 h 2653214"/>
              <a:gd name="connsiteX2" fmla="*/ 3982954 w 4068119"/>
              <a:gd name="connsiteY2" fmla="*/ 1581150 h 2653214"/>
              <a:gd name="connsiteX3" fmla="*/ 3897229 w 4068119"/>
              <a:gd name="connsiteY3" fmla="*/ 1600200 h 2653214"/>
              <a:gd name="connsiteX4" fmla="*/ 3840079 w 4068119"/>
              <a:gd name="connsiteY4" fmla="*/ 1609725 h 2653214"/>
              <a:gd name="connsiteX5" fmla="*/ 3801979 w 4068119"/>
              <a:gd name="connsiteY5" fmla="*/ 1619250 h 2653214"/>
              <a:gd name="connsiteX6" fmla="*/ 344906 w 4068119"/>
              <a:gd name="connsiteY6" fmla="*/ 2653214 h 2653214"/>
              <a:gd name="connsiteX7" fmla="*/ 0 w 4068119"/>
              <a:gd name="connsiteY7" fmla="*/ 2111292 h 2653214"/>
              <a:gd name="connsiteX0" fmla="*/ 0 w 4092684"/>
              <a:gd name="connsiteY0" fmla="*/ 2064670 h 2653214"/>
              <a:gd name="connsiteX1" fmla="*/ 2273969 w 4092684"/>
              <a:gd name="connsiteY1" fmla="*/ 0 h 2653214"/>
              <a:gd name="connsiteX2" fmla="*/ 4007519 w 4092684"/>
              <a:gd name="connsiteY2" fmla="*/ 1581150 h 2653214"/>
              <a:gd name="connsiteX3" fmla="*/ 3921794 w 4092684"/>
              <a:gd name="connsiteY3" fmla="*/ 1600200 h 2653214"/>
              <a:gd name="connsiteX4" fmla="*/ 3864644 w 4092684"/>
              <a:gd name="connsiteY4" fmla="*/ 1609725 h 2653214"/>
              <a:gd name="connsiteX5" fmla="*/ 3826544 w 4092684"/>
              <a:gd name="connsiteY5" fmla="*/ 1619250 h 2653214"/>
              <a:gd name="connsiteX6" fmla="*/ 369471 w 4092684"/>
              <a:gd name="connsiteY6" fmla="*/ 2653214 h 2653214"/>
              <a:gd name="connsiteX7" fmla="*/ 24565 w 4092684"/>
              <a:gd name="connsiteY7" fmla="*/ 2111292 h 2653214"/>
              <a:gd name="connsiteX0" fmla="*/ 0 w 4087304"/>
              <a:gd name="connsiteY0" fmla="*/ 2064670 h 2733174"/>
              <a:gd name="connsiteX1" fmla="*/ 2273969 w 4087304"/>
              <a:gd name="connsiteY1" fmla="*/ 0 h 2733174"/>
              <a:gd name="connsiteX2" fmla="*/ 4007519 w 4087304"/>
              <a:gd name="connsiteY2" fmla="*/ 1581150 h 2733174"/>
              <a:gd name="connsiteX3" fmla="*/ 3921794 w 4087304"/>
              <a:gd name="connsiteY3" fmla="*/ 1600200 h 2733174"/>
              <a:gd name="connsiteX4" fmla="*/ 3864644 w 4087304"/>
              <a:gd name="connsiteY4" fmla="*/ 1609725 h 2733174"/>
              <a:gd name="connsiteX5" fmla="*/ 3826544 w 4087304"/>
              <a:gd name="connsiteY5" fmla="*/ 1619250 h 2733174"/>
              <a:gd name="connsiteX6" fmla="*/ 442162 w 4087304"/>
              <a:gd name="connsiteY6" fmla="*/ 2733174 h 2733174"/>
              <a:gd name="connsiteX7" fmla="*/ 24565 w 4087304"/>
              <a:gd name="connsiteY7" fmla="*/ 2111292 h 2733174"/>
              <a:gd name="connsiteX0" fmla="*/ 0 w 4133498"/>
              <a:gd name="connsiteY0" fmla="*/ 2064670 h 2733174"/>
              <a:gd name="connsiteX1" fmla="*/ 2273969 w 4133498"/>
              <a:gd name="connsiteY1" fmla="*/ 0 h 2733174"/>
              <a:gd name="connsiteX2" fmla="*/ 4007519 w 4133498"/>
              <a:gd name="connsiteY2" fmla="*/ 1581150 h 2733174"/>
              <a:gd name="connsiteX3" fmla="*/ 3921794 w 4133498"/>
              <a:gd name="connsiteY3" fmla="*/ 1600200 h 2733174"/>
              <a:gd name="connsiteX4" fmla="*/ 3864644 w 4133498"/>
              <a:gd name="connsiteY4" fmla="*/ 1609725 h 2733174"/>
              <a:gd name="connsiteX5" fmla="*/ 442162 w 4133498"/>
              <a:gd name="connsiteY5" fmla="*/ 2733174 h 2733174"/>
              <a:gd name="connsiteX6" fmla="*/ 24565 w 4133498"/>
              <a:gd name="connsiteY6" fmla="*/ 2111292 h 2733174"/>
              <a:gd name="connsiteX0" fmla="*/ 0 w 4202881"/>
              <a:gd name="connsiteY0" fmla="*/ 2064670 h 2733174"/>
              <a:gd name="connsiteX1" fmla="*/ 2273969 w 4202881"/>
              <a:gd name="connsiteY1" fmla="*/ 0 h 2733174"/>
              <a:gd name="connsiteX2" fmla="*/ 4007519 w 4202881"/>
              <a:gd name="connsiteY2" fmla="*/ 1581150 h 2733174"/>
              <a:gd name="connsiteX3" fmla="*/ 3921794 w 4202881"/>
              <a:gd name="connsiteY3" fmla="*/ 1600200 h 2733174"/>
              <a:gd name="connsiteX4" fmla="*/ 442162 w 4202881"/>
              <a:gd name="connsiteY4" fmla="*/ 2733174 h 2733174"/>
              <a:gd name="connsiteX5" fmla="*/ 24565 w 4202881"/>
              <a:gd name="connsiteY5" fmla="*/ 2111292 h 2733174"/>
              <a:gd name="connsiteX0" fmla="*/ 0 w 4007519"/>
              <a:gd name="connsiteY0" fmla="*/ 2064670 h 2733174"/>
              <a:gd name="connsiteX1" fmla="*/ 2273969 w 4007519"/>
              <a:gd name="connsiteY1" fmla="*/ 0 h 2733174"/>
              <a:gd name="connsiteX2" fmla="*/ 4007519 w 4007519"/>
              <a:gd name="connsiteY2" fmla="*/ 1581150 h 2733174"/>
              <a:gd name="connsiteX3" fmla="*/ 442162 w 4007519"/>
              <a:gd name="connsiteY3" fmla="*/ 2733174 h 2733174"/>
              <a:gd name="connsiteX4" fmla="*/ 24565 w 4007519"/>
              <a:gd name="connsiteY4" fmla="*/ 2111292 h 2733174"/>
              <a:gd name="connsiteX0" fmla="*/ 0 w 4007519"/>
              <a:gd name="connsiteY0" fmla="*/ 2064670 h 2733174"/>
              <a:gd name="connsiteX1" fmla="*/ 2273969 w 4007519"/>
              <a:gd name="connsiteY1" fmla="*/ 0 h 2733174"/>
              <a:gd name="connsiteX2" fmla="*/ 4007519 w 4007519"/>
              <a:gd name="connsiteY2" fmla="*/ 1581150 h 2733174"/>
              <a:gd name="connsiteX3" fmla="*/ 442162 w 4007519"/>
              <a:gd name="connsiteY3" fmla="*/ 2733174 h 2733174"/>
              <a:gd name="connsiteX4" fmla="*/ 24565 w 4007519"/>
              <a:gd name="connsiteY4" fmla="*/ 2111292 h 2733174"/>
              <a:gd name="connsiteX0" fmla="*/ 0 w 4014788"/>
              <a:gd name="connsiteY0" fmla="*/ 2064670 h 2733174"/>
              <a:gd name="connsiteX1" fmla="*/ 2273969 w 4014788"/>
              <a:gd name="connsiteY1" fmla="*/ 0 h 2733174"/>
              <a:gd name="connsiteX2" fmla="*/ 4014788 w 4014788"/>
              <a:gd name="connsiteY2" fmla="*/ 1704725 h 2733174"/>
              <a:gd name="connsiteX3" fmla="*/ 442162 w 4014788"/>
              <a:gd name="connsiteY3" fmla="*/ 2733174 h 2733174"/>
              <a:gd name="connsiteX4" fmla="*/ 24565 w 4014788"/>
              <a:gd name="connsiteY4" fmla="*/ 2111292 h 2733174"/>
              <a:gd name="connsiteX0" fmla="*/ 0 w 3963904"/>
              <a:gd name="connsiteY0" fmla="*/ 2064670 h 2733174"/>
              <a:gd name="connsiteX1" fmla="*/ 2273969 w 3963904"/>
              <a:gd name="connsiteY1" fmla="*/ 0 h 2733174"/>
              <a:gd name="connsiteX2" fmla="*/ 3963904 w 3963904"/>
              <a:gd name="connsiteY2" fmla="*/ 1646572 h 2733174"/>
              <a:gd name="connsiteX3" fmla="*/ 442162 w 3963904"/>
              <a:gd name="connsiteY3" fmla="*/ 2733174 h 2733174"/>
              <a:gd name="connsiteX4" fmla="*/ 24565 w 3963904"/>
              <a:gd name="connsiteY4" fmla="*/ 2111292 h 2733174"/>
              <a:gd name="connsiteX0" fmla="*/ 0 w 3876675"/>
              <a:gd name="connsiteY0" fmla="*/ 2064670 h 2733174"/>
              <a:gd name="connsiteX1" fmla="*/ 2273969 w 3876675"/>
              <a:gd name="connsiteY1" fmla="*/ 0 h 2733174"/>
              <a:gd name="connsiteX2" fmla="*/ 3876675 w 3876675"/>
              <a:gd name="connsiteY2" fmla="*/ 1784685 h 2733174"/>
              <a:gd name="connsiteX3" fmla="*/ 442162 w 3876675"/>
              <a:gd name="connsiteY3" fmla="*/ 2733174 h 2733174"/>
              <a:gd name="connsiteX4" fmla="*/ 24565 w 3876675"/>
              <a:gd name="connsiteY4" fmla="*/ 2111292 h 2733174"/>
              <a:gd name="connsiteX0" fmla="*/ 0 w 3782177"/>
              <a:gd name="connsiteY0" fmla="*/ 2064670 h 2733174"/>
              <a:gd name="connsiteX1" fmla="*/ 2273969 w 3782177"/>
              <a:gd name="connsiteY1" fmla="*/ 0 h 2733174"/>
              <a:gd name="connsiteX2" fmla="*/ 3782177 w 3782177"/>
              <a:gd name="connsiteY2" fmla="*/ 1711995 h 2733174"/>
              <a:gd name="connsiteX3" fmla="*/ 442162 w 3782177"/>
              <a:gd name="connsiteY3" fmla="*/ 2733174 h 2733174"/>
              <a:gd name="connsiteX4" fmla="*/ 24565 w 3782177"/>
              <a:gd name="connsiteY4" fmla="*/ 2111292 h 2733174"/>
              <a:gd name="connsiteX0" fmla="*/ 0 w 3782177"/>
              <a:gd name="connsiteY0" fmla="*/ 2028325 h 2696829"/>
              <a:gd name="connsiteX1" fmla="*/ 2186740 w 3782177"/>
              <a:gd name="connsiteY1" fmla="*/ 0 h 2696829"/>
              <a:gd name="connsiteX2" fmla="*/ 3782177 w 3782177"/>
              <a:gd name="connsiteY2" fmla="*/ 1675650 h 2696829"/>
              <a:gd name="connsiteX3" fmla="*/ 442162 w 3782177"/>
              <a:gd name="connsiteY3" fmla="*/ 2696829 h 2696829"/>
              <a:gd name="connsiteX4" fmla="*/ 24565 w 3782177"/>
              <a:gd name="connsiteY4" fmla="*/ 2074947 h 2696829"/>
              <a:gd name="connsiteX0" fmla="*/ 0 w 3782177"/>
              <a:gd name="connsiteY0" fmla="*/ 2028325 h 2696829"/>
              <a:gd name="connsiteX1" fmla="*/ 2186740 w 3782177"/>
              <a:gd name="connsiteY1" fmla="*/ 0 h 2696829"/>
              <a:gd name="connsiteX2" fmla="*/ 3222710 w 3782177"/>
              <a:gd name="connsiteY2" fmla="*/ 450684 h 2696829"/>
              <a:gd name="connsiteX3" fmla="*/ 3782177 w 3782177"/>
              <a:gd name="connsiteY3" fmla="*/ 1675650 h 2696829"/>
              <a:gd name="connsiteX4" fmla="*/ 442162 w 3782177"/>
              <a:gd name="connsiteY4" fmla="*/ 2696829 h 2696829"/>
              <a:gd name="connsiteX5" fmla="*/ 24565 w 3782177"/>
              <a:gd name="connsiteY5" fmla="*/ 2074947 h 2696829"/>
              <a:gd name="connsiteX0" fmla="*/ 0 w 3782177"/>
              <a:gd name="connsiteY0" fmla="*/ 2037755 h 2706259"/>
              <a:gd name="connsiteX1" fmla="*/ 2186740 w 3782177"/>
              <a:gd name="connsiteY1" fmla="*/ 9430 h 2706259"/>
              <a:gd name="connsiteX2" fmla="*/ 3222710 w 3782177"/>
              <a:gd name="connsiteY2" fmla="*/ 460114 h 2706259"/>
              <a:gd name="connsiteX3" fmla="*/ 3782177 w 3782177"/>
              <a:gd name="connsiteY3" fmla="*/ 1685080 h 2706259"/>
              <a:gd name="connsiteX4" fmla="*/ 442162 w 3782177"/>
              <a:gd name="connsiteY4" fmla="*/ 2706259 h 2706259"/>
              <a:gd name="connsiteX5" fmla="*/ 24565 w 3782177"/>
              <a:gd name="connsiteY5" fmla="*/ 2084377 h 2706259"/>
              <a:gd name="connsiteX0" fmla="*/ 0 w 3782177"/>
              <a:gd name="connsiteY0" fmla="*/ 2037755 h 2706259"/>
              <a:gd name="connsiteX1" fmla="*/ 2186740 w 3782177"/>
              <a:gd name="connsiteY1" fmla="*/ 9430 h 2706259"/>
              <a:gd name="connsiteX2" fmla="*/ 3222710 w 3782177"/>
              <a:gd name="connsiteY2" fmla="*/ 460114 h 2706259"/>
              <a:gd name="connsiteX3" fmla="*/ 3782177 w 3782177"/>
              <a:gd name="connsiteY3" fmla="*/ 1685080 h 2706259"/>
              <a:gd name="connsiteX4" fmla="*/ 442162 w 3782177"/>
              <a:gd name="connsiteY4" fmla="*/ 2706259 h 2706259"/>
              <a:gd name="connsiteX5" fmla="*/ 24565 w 3782177"/>
              <a:gd name="connsiteY5" fmla="*/ 2084377 h 2706259"/>
              <a:gd name="connsiteX0" fmla="*/ 0 w 3782177"/>
              <a:gd name="connsiteY0" fmla="*/ 2037353 h 2705857"/>
              <a:gd name="connsiteX1" fmla="*/ 2186740 w 3782177"/>
              <a:gd name="connsiteY1" fmla="*/ 9028 h 2705857"/>
              <a:gd name="connsiteX2" fmla="*/ 3433514 w 3782177"/>
              <a:gd name="connsiteY2" fmla="*/ 474250 h 2705857"/>
              <a:gd name="connsiteX3" fmla="*/ 3782177 w 3782177"/>
              <a:gd name="connsiteY3" fmla="*/ 1684678 h 2705857"/>
              <a:gd name="connsiteX4" fmla="*/ 442162 w 3782177"/>
              <a:gd name="connsiteY4" fmla="*/ 2705857 h 2705857"/>
              <a:gd name="connsiteX5" fmla="*/ 24565 w 3782177"/>
              <a:gd name="connsiteY5" fmla="*/ 2083975 h 2705857"/>
              <a:gd name="connsiteX0" fmla="*/ 0 w 3716755"/>
              <a:gd name="connsiteY0" fmla="*/ 2037353 h 2705857"/>
              <a:gd name="connsiteX1" fmla="*/ 2186740 w 3716755"/>
              <a:gd name="connsiteY1" fmla="*/ 9028 h 2705857"/>
              <a:gd name="connsiteX2" fmla="*/ 3433514 w 3716755"/>
              <a:gd name="connsiteY2" fmla="*/ 474250 h 2705857"/>
              <a:gd name="connsiteX3" fmla="*/ 3716755 w 3716755"/>
              <a:gd name="connsiteY3" fmla="*/ 1779176 h 2705857"/>
              <a:gd name="connsiteX4" fmla="*/ 442162 w 3716755"/>
              <a:gd name="connsiteY4" fmla="*/ 2705857 h 2705857"/>
              <a:gd name="connsiteX5" fmla="*/ 24565 w 3716755"/>
              <a:gd name="connsiteY5" fmla="*/ 2083975 h 2705857"/>
              <a:gd name="connsiteX0" fmla="*/ 0 w 3593181"/>
              <a:gd name="connsiteY0" fmla="*/ 2037353 h 2705857"/>
              <a:gd name="connsiteX1" fmla="*/ 2186740 w 3593181"/>
              <a:gd name="connsiteY1" fmla="*/ 9028 h 2705857"/>
              <a:gd name="connsiteX2" fmla="*/ 3433514 w 3593181"/>
              <a:gd name="connsiteY2" fmla="*/ 474250 h 2705857"/>
              <a:gd name="connsiteX3" fmla="*/ 3593181 w 3593181"/>
              <a:gd name="connsiteY3" fmla="*/ 1844598 h 2705857"/>
              <a:gd name="connsiteX4" fmla="*/ 442162 w 3593181"/>
              <a:gd name="connsiteY4" fmla="*/ 2705857 h 2705857"/>
              <a:gd name="connsiteX5" fmla="*/ 24565 w 3593181"/>
              <a:gd name="connsiteY5" fmla="*/ 2083975 h 2705857"/>
              <a:gd name="connsiteX0" fmla="*/ 0 w 3585912"/>
              <a:gd name="connsiteY0" fmla="*/ 2037353 h 2705857"/>
              <a:gd name="connsiteX1" fmla="*/ 2186740 w 3585912"/>
              <a:gd name="connsiteY1" fmla="*/ 9028 h 2705857"/>
              <a:gd name="connsiteX2" fmla="*/ 3433514 w 3585912"/>
              <a:gd name="connsiteY2" fmla="*/ 474250 h 2705857"/>
              <a:gd name="connsiteX3" fmla="*/ 3585912 w 3585912"/>
              <a:gd name="connsiteY3" fmla="*/ 1910020 h 2705857"/>
              <a:gd name="connsiteX4" fmla="*/ 442162 w 3585912"/>
              <a:gd name="connsiteY4" fmla="*/ 2705857 h 2705857"/>
              <a:gd name="connsiteX5" fmla="*/ 24565 w 3585912"/>
              <a:gd name="connsiteY5" fmla="*/ 2083975 h 2705857"/>
              <a:gd name="connsiteX0" fmla="*/ 0 w 3502203"/>
              <a:gd name="connsiteY0" fmla="*/ 2037353 h 2705857"/>
              <a:gd name="connsiteX1" fmla="*/ 2186740 w 3502203"/>
              <a:gd name="connsiteY1" fmla="*/ 9028 h 2705857"/>
              <a:gd name="connsiteX2" fmla="*/ 3433514 w 3502203"/>
              <a:gd name="connsiteY2" fmla="*/ 474250 h 2705857"/>
              <a:gd name="connsiteX3" fmla="*/ 3462338 w 3502203"/>
              <a:gd name="connsiteY3" fmla="*/ 1597450 h 2705857"/>
              <a:gd name="connsiteX4" fmla="*/ 442162 w 3502203"/>
              <a:gd name="connsiteY4" fmla="*/ 2705857 h 2705857"/>
              <a:gd name="connsiteX5" fmla="*/ 24565 w 3502203"/>
              <a:gd name="connsiteY5" fmla="*/ 2083975 h 2705857"/>
              <a:gd name="connsiteX0" fmla="*/ 0 w 3578643"/>
              <a:gd name="connsiteY0" fmla="*/ 2037353 h 2705857"/>
              <a:gd name="connsiteX1" fmla="*/ 2186740 w 3578643"/>
              <a:gd name="connsiteY1" fmla="*/ 9028 h 2705857"/>
              <a:gd name="connsiteX2" fmla="*/ 3433514 w 3578643"/>
              <a:gd name="connsiteY2" fmla="*/ 474250 h 2705857"/>
              <a:gd name="connsiteX3" fmla="*/ 3578643 w 3578643"/>
              <a:gd name="connsiteY3" fmla="*/ 1931828 h 2705857"/>
              <a:gd name="connsiteX4" fmla="*/ 442162 w 3578643"/>
              <a:gd name="connsiteY4" fmla="*/ 2705857 h 2705857"/>
              <a:gd name="connsiteX5" fmla="*/ 24565 w 3578643"/>
              <a:gd name="connsiteY5" fmla="*/ 2083975 h 2705857"/>
              <a:gd name="connsiteX0" fmla="*/ 0 w 3636796"/>
              <a:gd name="connsiteY0" fmla="*/ 2037353 h 2705857"/>
              <a:gd name="connsiteX1" fmla="*/ 2186740 w 3636796"/>
              <a:gd name="connsiteY1" fmla="*/ 9028 h 2705857"/>
              <a:gd name="connsiteX2" fmla="*/ 3433514 w 3636796"/>
              <a:gd name="connsiteY2" fmla="*/ 474250 h 2705857"/>
              <a:gd name="connsiteX3" fmla="*/ 3636796 w 3636796"/>
              <a:gd name="connsiteY3" fmla="*/ 1924559 h 2705857"/>
              <a:gd name="connsiteX4" fmla="*/ 442162 w 3636796"/>
              <a:gd name="connsiteY4" fmla="*/ 2705857 h 2705857"/>
              <a:gd name="connsiteX5" fmla="*/ 24565 w 3636796"/>
              <a:gd name="connsiteY5" fmla="*/ 2083975 h 2705857"/>
              <a:gd name="connsiteX0" fmla="*/ 0 w 3665872"/>
              <a:gd name="connsiteY0" fmla="*/ 2037353 h 2705857"/>
              <a:gd name="connsiteX1" fmla="*/ 2186740 w 3665872"/>
              <a:gd name="connsiteY1" fmla="*/ 9028 h 2705857"/>
              <a:gd name="connsiteX2" fmla="*/ 3433514 w 3665872"/>
              <a:gd name="connsiteY2" fmla="*/ 474250 h 2705857"/>
              <a:gd name="connsiteX3" fmla="*/ 3665872 w 3665872"/>
              <a:gd name="connsiteY3" fmla="*/ 1859137 h 2705857"/>
              <a:gd name="connsiteX4" fmla="*/ 442162 w 3665872"/>
              <a:gd name="connsiteY4" fmla="*/ 2705857 h 2705857"/>
              <a:gd name="connsiteX5" fmla="*/ 24565 w 3665872"/>
              <a:gd name="connsiteY5" fmla="*/ 2083975 h 270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65872" h="2705857">
                <a:moveTo>
                  <a:pt x="0" y="2037353"/>
                </a:moveTo>
                <a:lnTo>
                  <a:pt x="2186740" y="9028"/>
                </a:lnTo>
                <a:cubicBezTo>
                  <a:pt x="2728329" y="-53971"/>
                  <a:pt x="3197227" y="224678"/>
                  <a:pt x="3433514" y="474250"/>
                </a:cubicBezTo>
                <a:cubicBezTo>
                  <a:pt x="3620003" y="882572"/>
                  <a:pt x="3559343" y="1196398"/>
                  <a:pt x="3665872" y="1859137"/>
                </a:cubicBezTo>
                <a:lnTo>
                  <a:pt x="442162" y="2705857"/>
                </a:lnTo>
                <a:lnTo>
                  <a:pt x="24565" y="2083975"/>
                </a:lnTo>
              </a:path>
            </a:pathLst>
          </a:cu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softEdge rad="317500"/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0" name="Ovale 129"/>
          <p:cNvSpPr>
            <a:spLocks noChangeAspect="1"/>
          </p:cNvSpPr>
          <p:nvPr/>
        </p:nvSpPr>
        <p:spPr bwMode="auto">
          <a:xfrm>
            <a:off x="5664200" y="2457516"/>
            <a:ext cx="901700" cy="914268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isometricLeftDown">
              <a:rot lat="2063565" lon="1971128" rev="21184045"/>
            </a:camera>
            <a:lightRig rig="threePt" dir="t"/>
          </a:scene3d>
          <a:sp3d>
            <a:bevelT w="0" h="0"/>
            <a:bevelB w="0" h="0"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3" name="Figura a mano libera 132"/>
          <p:cNvSpPr>
            <a:spLocks noChangeAspect="1"/>
          </p:cNvSpPr>
          <p:nvPr/>
        </p:nvSpPr>
        <p:spPr bwMode="auto">
          <a:xfrm flipH="1">
            <a:off x="1787416" y="2018038"/>
            <a:ext cx="4472901" cy="3314600"/>
          </a:xfrm>
          <a:custGeom>
            <a:avLst/>
            <a:gdLst>
              <a:gd name="connsiteX0" fmla="*/ 19050 w 4171950"/>
              <a:gd name="connsiteY0" fmla="*/ 2333625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231858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166437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8" fmla="*/ 28575 w 4171950"/>
              <a:gd name="connsiteY8" fmla="*/ 2438400 h 2762250"/>
              <a:gd name="connsiteX0" fmla="*/ 193508 w 4171950"/>
              <a:gd name="connsiteY0" fmla="*/ 2166437 h 2762250"/>
              <a:gd name="connsiteX1" fmla="*/ 2438400 w 4171950"/>
              <a:gd name="connsiteY1" fmla="*/ 0 h 2762250"/>
              <a:gd name="connsiteX2" fmla="*/ 4171950 w 4171950"/>
              <a:gd name="connsiteY2" fmla="*/ 1581150 h 2762250"/>
              <a:gd name="connsiteX3" fmla="*/ 4086225 w 4171950"/>
              <a:gd name="connsiteY3" fmla="*/ 1600200 h 2762250"/>
              <a:gd name="connsiteX4" fmla="*/ 4029075 w 4171950"/>
              <a:gd name="connsiteY4" fmla="*/ 1609725 h 2762250"/>
              <a:gd name="connsiteX5" fmla="*/ 3990975 w 4171950"/>
              <a:gd name="connsiteY5" fmla="*/ 1619250 h 2762250"/>
              <a:gd name="connsiteX6" fmla="*/ 228600 w 4171950"/>
              <a:gd name="connsiteY6" fmla="*/ 2762250 h 2762250"/>
              <a:gd name="connsiteX7" fmla="*/ 0 w 4171950"/>
              <a:gd name="connsiteY7" fmla="*/ 2438400 h 2762250"/>
              <a:gd name="connsiteX0" fmla="*/ 193508 w 4257115"/>
              <a:gd name="connsiteY0" fmla="*/ 2166437 h 2653214"/>
              <a:gd name="connsiteX1" fmla="*/ 2438400 w 4257115"/>
              <a:gd name="connsiteY1" fmla="*/ 0 h 2653214"/>
              <a:gd name="connsiteX2" fmla="*/ 4171950 w 4257115"/>
              <a:gd name="connsiteY2" fmla="*/ 1581150 h 2653214"/>
              <a:gd name="connsiteX3" fmla="*/ 4086225 w 4257115"/>
              <a:gd name="connsiteY3" fmla="*/ 1600200 h 2653214"/>
              <a:gd name="connsiteX4" fmla="*/ 4029075 w 4257115"/>
              <a:gd name="connsiteY4" fmla="*/ 1609725 h 2653214"/>
              <a:gd name="connsiteX5" fmla="*/ 3990975 w 4257115"/>
              <a:gd name="connsiteY5" fmla="*/ 1619250 h 2653214"/>
              <a:gd name="connsiteX6" fmla="*/ 533902 w 4257115"/>
              <a:gd name="connsiteY6" fmla="*/ 2653214 h 2653214"/>
              <a:gd name="connsiteX7" fmla="*/ 0 w 4257115"/>
              <a:gd name="connsiteY7" fmla="*/ 2438400 h 2653214"/>
              <a:gd name="connsiteX0" fmla="*/ 0 w 4063607"/>
              <a:gd name="connsiteY0" fmla="*/ 2166437 h 2653214"/>
              <a:gd name="connsiteX1" fmla="*/ 2244892 w 4063607"/>
              <a:gd name="connsiteY1" fmla="*/ 0 h 2653214"/>
              <a:gd name="connsiteX2" fmla="*/ 3978442 w 4063607"/>
              <a:gd name="connsiteY2" fmla="*/ 1581150 h 2653214"/>
              <a:gd name="connsiteX3" fmla="*/ 3892717 w 4063607"/>
              <a:gd name="connsiteY3" fmla="*/ 1600200 h 2653214"/>
              <a:gd name="connsiteX4" fmla="*/ 3835567 w 4063607"/>
              <a:gd name="connsiteY4" fmla="*/ 1609725 h 2653214"/>
              <a:gd name="connsiteX5" fmla="*/ 3797467 w 4063607"/>
              <a:gd name="connsiteY5" fmla="*/ 1619250 h 2653214"/>
              <a:gd name="connsiteX6" fmla="*/ 340394 w 4063607"/>
              <a:gd name="connsiteY6" fmla="*/ 2653214 h 2653214"/>
              <a:gd name="connsiteX7" fmla="*/ 2757 w 4063607"/>
              <a:gd name="connsiteY7" fmla="*/ 2198521 h 2653214"/>
              <a:gd name="connsiteX0" fmla="*/ 4512 w 4068119"/>
              <a:gd name="connsiteY0" fmla="*/ 2166437 h 2653214"/>
              <a:gd name="connsiteX1" fmla="*/ 2249404 w 4068119"/>
              <a:gd name="connsiteY1" fmla="*/ 0 h 2653214"/>
              <a:gd name="connsiteX2" fmla="*/ 3982954 w 4068119"/>
              <a:gd name="connsiteY2" fmla="*/ 1581150 h 2653214"/>
              <a:gd name="connsiteX3" fmla="*/ 3897229 w 4068119"/>
              <a:gd name="connsiteY3" fmla="*/ 1600200 h 2653214"/>
              <a:gd name="connsiteX4" fmla="*/ 3840079 w 4068119"/>
              <a:gd name="connsiteY4" fmla="*/ 1609725 h 2653214"/>
              <a:gd name="connsiteX5" fmla="*/ 3801979 w 4068119"/>
              <a:gd name="connsiteY5" fmla="*/ 1619250 h 2653214"/>
              <a:gd name="connsiteX6" fmla="*/ 344906 w 4068119"/>
              <a:gd name="connsiteY6" fmla="*/ 2653214 h 2653214"/>
              <a:gd name="connsiteX7" fmla="*/ 0 w 4068119"/>
              <a:gd name="connsiteY7" fmla="*/ 2111292 h 2653214"/>
              <a:gd name="connsiteX0" fmla="*/ 0 w 4092684"/>
              <a:gd name="connsiteY0" fmla="*/ 2064670 h 2653214"/>
              <a:gd name="connsiteX1" fmla="*/ 2273969 w 4092684"/>
              <a:gd name="connsiteY1" fmla="*/ 0 h 2653214"/>
              <a:gd name="connsiteX2" fmla="*/ 4007519 w 4092684"/>
              <a:gd name="connsiteY2" fmla="*/ 1581150 h 2653214"/>
              <a:gd name="connsiteX3" fmla="*/ 3921794 w 4092684"/>
              <a:gd name="connsiteY3" fmla="*/ 1600200 h 2653214"/>
              <a:gd name="connsiteX4" fmla="*/ 3864644 w 4092684"/>
              <a:gd name="connsiteY4" fmla="*/ 1609725 h 2653214"/>
              <a:gd name="connsiteX5" fmla="*/ 3826544 w 4092684"/>
              <a:gd name="connsiteY5" fmla="*/ 1619250 h 2653214"/>
              <a:gd name="connsiteX6" fmla="*/ 369471 w 4092684"/>
              <a:gd name="connsiteY6" fmla="*/ 2653214 h 2653214"/>
              <a:gd name="connsiteX7" fmla="*/ 24565 w 4092684"/>
              <a:gd name="connsiteY7" fmla="*/ 2111292 h 2653214"/>
              <a:gd name="connsiteX0" fmla="*/ 0 w 4087304"/>
              <a:gd name="connsiteY0" fmla="*/ 2064670 h 2733174"/>
              <a:gd name="connsiteX1" fmla="*/ 2273969 w 4087304"/>
              <a:gd name="connsiteY1" fmla="*/ 0 h 2733174"/>
              <a:gd name="connsiteX2" fmla="*/ 4007519 w 4087304"/>
              <a:gd name="connsiteY2" fmla="*/ 1581150 h 2733174"/>
              <a:gd name="connsiteX3" fmla="*/ 3921794 w 4087304"/>
              <a:gd name="connsiteY3" fmla="*/ 1600200 h 2733174"/>
              <a:gd name="connsiteX4" fmla="*/ 3864644 w 4087304"/>
              <a:gd name="connsiteY4" fmla="*/ 1609725 h 2733174"/>
              <a:gd name="connsiteX5" fmla="*/ 3826544 w 4087304"/>
              <a:gd name="connsiteY5" fmla="*/ 1619250 h 2733174"/>
              <a:gd name="connsiteX6" fmla="*/ 442162 w 4087304"/>
              <a:gd name="connsiteY6" fmla="*/ 2733174 h 2733174"/>
              <a:gd name="connsiteX7" fmla="*/ 24565 w 4087304"/>
              <a:gd name="connsiteY7" fmla="*/ 2111292 h 2733174"/>
              <a:gd name="connsiteX0" fmla="*/ 0 w 4133498"/>
              <a:gd name="connsiteY0" fmla="*/ 2064670 h 2733174"/>
              <a:gd name="connsiteX1" fmla="*/ 2273969 w 4133498"/>
              <a:gd name="connsiteY1" fmla="*/ 0 h 2733174"/>
              <a:gd name="connsiteX2" fmla="*/ 4007519 w 4133498"/>
              <a:gd name="connsiteY2" fmla="*/ 1581150 h 2733174"/>
              <a:gd name="connsiteX3" fmla="*/ 3921794 w 4133498"/>
              <a:gd name="connsiteY3" fmla="*/ 1600200 h 2733174"/>
              <a:gd name="connsiteX4" fmla="*/ 3864644 w 4133498"/>
              <a:gd name="connsiteY4" fmla="*/ 1609725 h 2733174"/>
              <a:gd name="connsiteX5" fmla="*/ 442162 w 4133498"/>
              <a:gd name="connsiteY5" fmla="*/ 2733174 h 2733174"/>
              <a:gd name="connsiteX6" fmla="*/ 24565 w 4133498"/>
              <a:gd name="connsiteY6" fmla="*/ 2111292 h 2733174"/>
              <a:gd name="connsiteX0" fmla="*/ 0 w 4202881"/>
              <a:gd name="connsiteY0" fmla="*/ 2064670 h 2733174"/>
              <a:gd name="connsiteX1" fmla="*/ 2273969 w 4202881"/>
              <a:gd name="connsiteY1" fmla="*/ 0 h 2733174"/>
              <a:gd name="connsiteX2" fmla="*/ 4007519 w 4202881"/>
              <a:gd name="connsiteY2" fmla="*/ 1581150 h 2733174"/>
              <a:gd name="connsiteX3" fmla="*/ 3921794 w 4202881"/>
              <a:gd name="connsiteY3" fmla="*/ 1600200 h 2733174"/>
              <a:gd name="connsiteX4" fmla="*/ 442162 w 4202881"/>
              <a:gd name="connsiteY4" fmla="*/ 2733174 h 2733174"/>
              <a:gd name="connsiteX5" fmla="*/ 24565 w 4202881"/>
              <a:gd name="connsiteY5" fmla="*/ 2111292 h 2733174"/>
              <a:gd name="connsiteX0" fmla="*/ 0 w 4007519"/>
              <a:gd name="connsiteY0" fmla="*/ 2064670 h 2733174"/>
              <a:gd name="connsiteX1" fmla="*/ 2273969 w 4007519"/>
              <a:gd name="connsiteY1" fmla="*/ 0 h 2733174"/>
              <a:gd name="connsiteX2" fmla="*/ 4007519 w 4007519"/>
              <a:gd name="connsiteY2" fmla="*/ 1581150 h 2733174"/>
              <a:gd name="connsiteX3" fmla="*/ 442162 w 4007519"/>
              <a:gd name="connsiteY3" fmla="*/ 2733174 h 2733174"/>
              <a:gd name="connsiteX4" fmla="*/ 24565 w 4007519"/>
              <a:gd name="connsiteY4" fmla="*/ 2111292 h 2733174"/>
              <a:gd name="connsiteX0" fmla="*/ 0 w 4007519"/>
              <a:gd name="connsiteY0" fmla="*/ 2064670 h 2733174"/>
              <a:gd name="connsiteX1" fmla="*/ 2273969 w 4007519"/>
              <a:gd name="connsiteY1" fmla="*/ 0 h 2733174"/>
              <a:gd name="connsiteX2" fmla="*/ 4007519 w 4007519"/>
              <a:gd name="connsiteY2" fmla="*/ 1581150 h 2733174"/>
              <a:gd name="connsiteX3" fmla="*/ 442162 w 4007519"/>
              <a:gd name="connsiteY3" fmla="*/ 2733174 h 2733174"/>
              <a:gd name="connsiteX4" fmla="*/ 24565 w 4007519"/>
              <a:gd name="connsiteY4" fmla="*/ 2111292 h 2733174"/>
              <a:gd name="connsiteX0" fmla="*/ 0 w 4014788"/>
              <a:gd name="connsiteY0" fmla="*/ 2064670 h 2733174"/>
              <a:gd name="connsiteX1" fmla="*/ 2273969 w 4014788"/>
              <a:gd name="connsiteY1" fmla="*/ 0 h 2733174"/>
              <a:gd name="connsiteX2" fmla="*/ 4014788 w 4014788"/>
              <a:gd name="connsiteY2" fmla="*/ 1704725 h 2733174"/>
              <a:gd name="connsiteX3" fmla="*/ 442162 w 4014788"/>
              <a:gd name="connsiteY3" fmla="*/ 2733174 h 2733174"/>
              <a:gd name="connsiteX4" fmla="*/ 24565 w 4014788"/>
              <a:gd name="connsiteY4" fmla="*/ 2111292 h 2733174"/>
              <a:gd name="connsiteX0" fmla="*/ 0 w 3963904"/>
              <a:gd name="connsiteY0" fmla="*/ 2064670 h 2733174"/>
              <a:gd name="connsiteX1" fmla="*/ 2273969 w 3963904"/>
              <a:gd name="connsiteY1" fmla="*/ 0 h 2733174"/>
              <a:gd name="connsiteX2" fmla="*/ 3963904 w 3963904"/>
              <a:gd name="connsiteY2" fmla="*/ 1646572 h 2733174"/>
              <a:gd name="connsiteX3" fmla="*/ 442162 w 3963904"/>
              <a:gd name="connsiteY3" fmla="*/ 2733174 h 2733174"/>
              <a:gd name="connsiteX4" fmla="*/ 24565 w 3963904"/>
              <a:gd name="connsiteY4" fmla="*/ 2111292 h 2733174"/>
              <a:gd name="connsiteX0" fmla="*/ 0 w 3876675"/>
              <a:gd name="connsiteY0" fmla="*/ 2064670 h 2733174"/>
              <a:gd name="connsiteX1" fmla="*/ 2273969 w 3876675"/>
              <a:gd name="connsiteY1" fmla="*/ 0 h 2733174"/>
              <a:gd name="connsiteX2" fmla="*/ 3876675 w 3876675"/>
              <a:gd name="connsiteY2" fmla="*/ 1784685 h 2733174"/>
              <a:gd name="connsiteX3" fmla="*/ 442162 w 3876675"/>
              <a:gd name="connsiteY3" fmla="*/ 2733174 h 2733174"/>
              <a:gd name="connsiteX4" fmla="*/ 24565 w 3876675"/>
              <a:gd name="connsiteY4" fmla="*/ 2111292 h 2733174"/>
              <a:gd name="connsiteX0" fmla="*/ 0 w 3782177"/>
              <a:gd name="connsiteY0" fmla="*/ 2064670 h 2733174"/>
              <a:gd name="connsiteX1" fmla="*/ 2273969 w 3782177"/>
              <a:gd name="connsiteY1" fmla="*/ 0 h 2733174"/>
              <a:gd name="connsiteX2" fmla="*/ 3782177 w 3782177"/>
              <a:gd name="connsiteY2" fmla="*/ 1711995 h 2733174"/>
              <a:gd name="connsiteX3" fmla="*/ 442162 w 3782177"/>
              <a:gd name="connsiteY3" fmla="*/ 2733174 h 2733174"/>
              <a:gd name="connsiteX4" fmla="*/ 24565 w 3782177"/>
              <a:gd name="connsiteY4" fmla="*/ 2111292 h 2733174"/>
              <a:gd name="connsiteX0" fmla="*/ 0 w 3782177"/>
              <a:gd name="connsiteY0" fmla="*/ 2028325 h 2696829"/>
              <a:gd name="connsiteX1" fmla="*/ 2186740 w 3782177"/>
              <a:gd name="connsiteY1" fmla="*/ 0 h 2696829"/>
              <a:gd name="connsiteX2" fmla="*/ 3782177 w 3782177"/>
              <a:gd name="connsiteY2" fmla="*/ 1675650 h 2696829"/>
              <a:gd name="connsiteX3" fmla="*/ 442162 w 3782177"/>
              <a:gd name="connsiteY3" fmla="*/ 2696829 h 2696829"/>
              <a:gd name="connsiteX4" fmla="*/ 24565 w 3782177"/>
              <a:gd name="connsiteY4" fmla="*/ 2074947 h 2696829"/>
              <a:gd name="connsiteX0" fmla="*/ 0 w 3629526"/>
              <a:gd name="connsiteY0" fmla="*/ 2028325 h 2696829"/>
              <a:gd name="connsiteX1" fmla="*/ 2186740 w 3629526"/>
              <a:gd name="connsiteY1" fmla="*/ 0 h 2696829"/>
              <a:gd name="connsiteX2" fmla="*/ 3629526 w 3629526"/>
              <a:gd name="connsiteY2" fmla="*/ 1508461 h 2696829"/>
              <a:gd name="connsiteX3" fmla="*/ 442162 w 3629526"/>
              <a:gd name="connsiteY3" fmla="*/ 2696829 h 2696829"/>
              <a:gd name="connsiteX4" fmla="*/ 24565 w 3629526"/>
              <a:gd name="connsiteY4" fmla="*/ 2074947 h 2696829"/>
              <a:gd name="connsiteX0" fmla="*/ 0 w 3498683"/>
              <a:gd name="connsiteY0" fmla="*/ 2028325 h 2696829"/>
              <a:gd name="connsiteX1" fmla="*/ 2186740 w 3498683"/>
              <a:gd name="connsiteY1" fmla="*/ 0 h 2696829"/>
              <a:gd name="connsiteX2" fmla="*/ 3498683 w 3498683"/>
              <a:gd name="connsiteY2" fmla="*/ 1421232 h 2696829"/>
              <a:gd name="connsiteX3" fmla="*/ 442162 w 3498683"/>
              <a:gd name="connsiteY3" fmla="*/ 2696829 h 2696829"/>
              <a:gd name="connsiteX4" fmla="*/ 24565 w 3498683"/>
              <a:gd name="connsiteY4" fmla="*/ 2074947 h 2696829"/>
              <a:gd name="connsiteX0" fmla="*/ 0 w 3498683"/>
              <a:gd name="connsiteY0" fmla="*/ 1904751 h 2573255"/>
              <a:gd name="connsiteX1" fmla="*/ 1910515 w 3498683"/>
              <a:gd name="connsiteY1" fmla="*/ 0 h 2573255"/>
              <a:gd name="connsiteX2" fmla="*/ 3498683 w 3498683"/>
              <a:gd name="connsiteY2" fmla="*/ 1297658 h 2573255"/>
              <a:gd name="connsiteX3" fmla="*/ 442162 w 3498683"/>
              <a:gd name="connsiteY3" fmla="*/ 2573255 h 2573255"/>
              <a:gd name="connsiteX4" fmla="*/ 24565 w 3498683"/>
              <a:gd name="connsiteY4" fmla="*/ 1951373 h 2573255"/>
              <a:gd name="connsiteX0" fmla="*/ 0 w 3498683"/>
              <a:gd name="connsiteY0" fmla="*/ 1904751 h 2595062"/>
              <a:gd name="connsiteX1" fmla="*/ 1910515 w 3498683"/>
              <a:gd name="connsiteY1" fmla="*/ 0 h 2595062"/>
              <a:gd name="connsiteX2" fmla="*/ 3498683 w 3498683"/>
              <a:gd name="connsiteY2" fmla="*/ 1297658 h 2595062"/>
              <a:gd name="connsiteX3" fmla="*/ 543929 w 3498683"/>
              <a:gd name="connsiteY3" fmla="*/ 2595062 h 2595062"/>
              <a:gd name="connsiteX4" fmla="*/ 24565 w 3498683"/>
              <a:gd name="connsiteY4" fmla="*/ 1951373 h 2595062"/>
              <a:gd name="connsiteX0" fmla="*/ 0 w 3498683"/>
              <a:gd name="connsiteY0" fmla="*/ 1904751 h 2595062"/>
              <a:gd name="connsiteX1" fmla="*/ 1910515 w 3498683"/>
              <a:gd name="connsiteY1" fmla="*/ 0 h 2595062"/>
              <a:gd name="connsiteX2" fmla="*/ 3498683 w 3498683"/>
              <a:gd name="connsiteY2" fmla="*/ 1297658 h 2595062"/>
              <a:gd name="connsiteX3" fmla="*/ 543929 w 3498683"/>
              <a:gd name="connsiteY3" fmla="*/ 2595062 h 2595062"/>
              <a:gd name="connsiteX4" fmla="*/ 89987 w 3498683"/>
              <a:gd name="connsiteY4" fmla="*/ 1980450 h 2595062"/>
              <a:gd name="connsiteX0" fmla="*/ 0 w 3411454"/>
              <a:gd name="connsiteY0" fmla="*/ 1962904 h 2595062"/>
              <a:gd name="connsiteX1" fmla="*/ 1823286 w 3411454"/>
              <a:gd name="connsiteY1" fmla="*/ 0 h 2595062"/>
              <a:gd name="connsiteX2" fmla="*/ 3411454 w 3411454"/>
              <a:gd name="connsiteY2" fmla="*/ 1297658 h 2595062"/>
              <a:gd name="connsiteX3" fmla="*/ 456700 w 3411454"/>
              <a:gd name="connsiteY3" fmla="*/ 2595062 h 2595062"/>
              <a:gd name="connsiteX4" fmla="*/ 2758 w 3411454"/>
              <a:gd name="connsiteY4" fmla="*/ 1980450 h 2595062"/>
              <a:gd name="connsiteX0" fmla="*/ 0 w 3411454"/>
              <a:gd name="connsiteY0" fmla="*/ 1962904 h 2529640"/>
              <a:gd name="connsiteX1" fmla="*/ 1823286 w 3411454"/>
              <a:gd name="connsiteY1" fmla="*/ 0 h 2529640"/>
              <a:gd name="connsiteX2" fmla="*/ 3411454 w 3411454"/>
              <a:gd name="connsiteY2" fmla="*/ 1297658 h 2529640"/>
              <a:gd name="connsiteX3" fmla="*/ 456700 w 3411454"/>
              <a:gd name="connsiteY3" fmla="*/ 2529640 h 2529640"/>
              <a:gd name="connsiteX4" fmla="*/ 2758 w 3411454"/>
              <a:gd name="connsiteY4" fmla="*/ 1980450 h 2529640"/>
              <a:gd name="connsiteX0" fmla="*/ 0 w 3404185"/>
              <a:gd name="connsiteY0" fmla="*/ 1962904 h 2529640"/>
              <a:gd name="connsiteX1" fmla="*/ 1823286 w 3404185"/>
              <a:gd name="connsiteY1" fmla="*/ 0 h 2529640"/>
              <a:gd name="connsiteX2" fmla="*/ 3404185 w 3404185"/>
              <a:gd name="connsiteY2" fmla="*/ 1254044 h 2529640"/>
              <a:gd name="connsiteX3" fmla="*/ 456700 w 3404185"/>
              <a:gd name="connsiteY3" fmla="*/ 2529640 h 2529640"/>
              <a:gd name="connsiteX4" fmla="*/ 2758 w 3404185"/>
              <a:gd name="connsiteY4" fmla="*/ 1980450 h 2529640"/>
              <a:gd name="connsiteX0" fmla="*/ 0 w 3382378"/>
              <a:gd name="connsiteY0" fmla="*/ 1962904 h 2529640"/>
              <a:gd name="connsiteX1" fmla="*/ 1823286 w 3382378"/>
              <a:gd name="connsiteY1" fmla="*/ 0 h 2529640"/>
              <a:gd name="connsiteX2" fmla="*/ 3382378 w 3382378"/>
              <a:gd name="connsiteY2" fmla="*/ 1217698 h 2529640"/>
              <a:gd name="connsiteX3" fmla="*/ 456700 w 3382378"/>
              <a:gd name="connsiteY3" fmla="*/ 2529640 h 2529640"/>
              <a:gd name="connsiteX4" fmla="*/ 2758 w 3382378"/>
              <a:gd name="connsiteY4" fmla="*/ 1980450 h 2529640"/>
              <a:gd name="connsiteX0" fmla="*/ 0 w 3396916"/>
              <a:gd name="connsiteY0" fmla="*/ 1962904 h 2529640"/>
              <a:gd name="connsiteX1" fmla="*/ 1823286 w 3396916"/>
              <a:gd name="connsiteY1" fmla="*/ 0 h 2529640"/>
              <a:gd name="connsiteX2" fmla="*/ 3396916 w 3396916"/>
              <a:gd name="connsiteY2" fmla="*/ 1355810 h 2529640"/>
              <a:gd name="connsiteX3" fmla="*/ 456700 w 3396916"/>
              <a:gd name="connsiteY3" fmla="*/ 2529640 h 2529640"/>
              <a:gd name="connsiteX4" fmla="*/ 2758 w 3396916"/>
              <a:gd name="connsiteY4" fmla="*/ 1980450 h 2529640"/>
              <a:gd name="connsiteX0" fmla="*/ 0 w 3396916"/>
              <a:gd name="connsiteY0" fmla="*/ 1962904 h 2529640"/>
              <a:gd name="connsiteX1" fmla="*/ 1823286 w 3396916"/>
              <a:gd name="connsiteY1" fmla="*/ 0 h 2529640"/>
              <a:gd name="connsiteX2" fmla="*/ 3396916 w 3396916"/>
              <a:gd name="connsiteY2" fmla="*/ 1355810 h 2529640"/>
              <a:gd name="connsiteX3" fmla="*/ 456700 w 3396916"/>
              <a:gd name="connsiteY3" fmla="*/ 2529640 h 2529640"/>
              <a:gd name="connsiteX4" fmla="*/ 2758 w 3396916"/>
              <a:gd name="connsiteY4" fmla="*/ 1980450 h 2529640"/>
              <a:gd name="connsiteX0" fmla="*/ 0 w 3396916"/>
              <a:gd name="connsiteY0" fmla="*/ 1962904 h 2529640"/>
              <a:gd name="connsiteX1" fmla="*/ 1823286 w 3396916"/>
              <a:gd name="connsiteY1" fmla="*/ 0 h 2529640"/>
              <a:gd name="connsiteX2" fmla="*/ 3396916 w 3396916"/>
              <a:gd name="connsiteY2" fmla="*/ 1355810 h 2529640"/>
              <a:gd name="connsiteX3" fmla="*/ 456700 w 3396916"/>
              <a:gd name="connsiteY3" fmla="*/ 2529640 h 2529640"/>
              <a:gd name="connsiteX4" fmla="*/ 2758 w 3396916"/>
              <a:gd name="connsiteY4" fmla="*/ 1980450 h 2529640"/>
              <a:gd name="connsiteX0" fmla="*/ 0 w 3396916"/>
              <a:gd name="connsiteY0" fmla="*/ 1971135 h 2537871"/>
              <a:gd name="connsiteX1" fmla="*/ 1823286 w 3396916"/>
              <a:gd name="connsiteY1" fmla="*/ 8231 h 2537871"/>
              <a:gd name="connsiteX2" fmla="*/ 3396916 w 3396916"/>
              <a:gd name="connsiteY2" fmla="*/ 1364041 h 2537871"/>
              <a:gd name="connsiteX3" fmla="*/ 456700 w 3396916"/>
              <a:gd name="connsiteY3" fmla="*/ 2537871 h 2537871"/>
              <a:gd name="connsiteX4" fmla="*/ 2758 w 3396916"/>
              <a:gd name="connsiteY4" fmla="*/ 1988681 h 2537871"/>
              <a:gd name="connsiteX0" fmla="*/ 0 w 3396916"/>
              <a:gd name="connsiteY0" fmla="*/ 1971135 h 2504641"/>
              <a:gd name="connsiteX1" fmla="*/ 1823286 w 3396916"/>
              <a:gd name="connsiteY1" fmla="*/ 8231 h 2504641"/>
              <a:gd name="connsiteX2" fmla="*/ 3396916 w 3396916"/>
              <a:gd name="connsiteY2" fmla="*/ 1364041 h 2504641"/>
              <a:gd name="connsiteX3" fmla="*/ 431777 w 3396916"/>
              <a:gd name="connsiteY3" fmla="*/ 2504641 h 2504641"/>
              <a:gd name="connsiteX4" fmla="*/ 2758 w 3396916"/>
              <a:gd name="connsiteY4" fmla="*/ 1988681 h 2504641"/>
              <a:gd name="connsiteX0" fmla="*/ 0 w 3396916"/>
              <a:gd name="connsiteY0" fmla="*/ 1971135 h 2471411"/>
              <a:gd name="connsiteX1" fmla="*/ 1823286 w 3396916"/>
              <a:gd name="connsiteY1" fmla="*/ 8231 h 2471411"/>
              <a:gd name="connsiteX2" fmla="*/ 3396916 w 3396916"/>
              <a:gd name="connsiteY2" fmla="*/ 1364041 h 2471411"/>
              <a:gd name="connsiteX3" fmla="*/ 398547 w 3396916"/>
              <a:gd name="connsiteY3" fmla="*/ 2471411 h 2471411"/>
              <a:gd name="connsiteX4" fmla="*/ 2758 w 3396916"/>
              <a:gd name="connsiteY4" fmla="*/ 1988681 h 2471411"/>
              <a:gd name="connsiteX0" fmla="*/ 55395 w 3452311"/>
              <a:gd name="connsiteY0" fmla="*/ 1971135 h 2471411"/>
              <a:gd name="connsiteX1" fmla="*/ 1878681 w 3452311"/>
              <a:gd name="connsiteY1" fmla="*/ 8231 h 2471411"/>
              <a:gd name="connsiteX2" fmla="*/ 3452311 w 3452311"/>
              <a:gd name="connsiteY2" fmla="*/ 1364041 h 2471411"/>
              <a:gd name="connsiteX3" fmla="*/ 453942 w 3452311"/>
              <a:gd name="connsiteY3" fmla="*/ 2471411 h 2471411"/>
              <a:gd name="connsiteX4" fmla="*/ 0 w 3452311"/>
              <a:gd name="connsiteY4" fmla="*/ 1913913 h 2471411"/>
              <a:gd name="connsiteX0" fmla="*/ 55395 w 3452311"/>
              <a:gd name="connsiteY0" fmla="*/ 1971135 h 2529564"/>
              <a:gd name="connsiteX1" fmla="*/ 1878681 w 3452311"/>
              <a:gd name="connsiteY1" fmla="*/ 8231 h 2529564"/>
              <a:gd name="connsiteX2" fmla="*/ 3452311 w 3452311"/>
              <a:gd name="connsiteY2" fmla="*/ 1364041 h 2529564"/>
              <a:gd name="connsiteX3" fmla="*/ 528710 w 3452311"/>
              <a:gd name="connsiteY3" fmla="*/ 2529564 h 2529564"/>
              <a:gd name="connsiteX4" fmla="*/ 0 w 3452311"/>
              <a:gd name="connsiteY4" fmla="*/ 1913913 h 2529564"/>
              <a:gd name="connsiteX0" fmla="*/ 0 w 3396916"/>
              <a:gd name="connsiteY0" fmla="*/ 1971135 h 2529564"/>
              <a:gd name="connsiteX1" fmla="*/ 1823286 w 3396916"/>
              <a:gd name="connsiteY1" fmla="*/ 8231 h 2529564"/>
              <a:gd name="connsiteX2" fmla="*/ 3396916 w 3396916"/>
              <a:gd name="connsiteY2" fmla="*/ 1364041 h 2529564"/>
              <a:gd name="connsiteX3" fmla="*/ 473315 w 3396916"/>
              <a:gd name="connsiteY3" fmla="*/ 2529564 h 2529564"/>
              <a:gd name="connsiteX4" fmla="*/ 77526 w 3396916"/>
              <a:gd name="connsiteY4" fmla="*/ 2055141 h 2529564"/>
              <a:gd name="connsiteX0" fmla="*/ 0 w 3455069"/>
              <a:gd name="connsiteY0" fmla="*/ 1871445 h 2529564"/>
              <a:gd name="connsiteX1" fmla="*/ 1881439 w 3455069"/>
              <a:gd name="connsiteY1" fmla="*/ 8231 h 2529564"/>
              <a:gd name="connsiteX2" fmla="*/ 3455069 w 3455069"/>
              <a:gd name="connsiteY2" fmla="*/ 1364041 h 2529564"/>
              <a:gd name="connsiteX3" fmla="*/ 531468 w 3455069"/>
              <a:gd name="connsiteY3" fmla="*/ 2529564 h 2529564"/>
              <a:gd name="connsiteX4" fmla="*/ 135679 w 3455069"/>
              <a:gd name="connsiteY4" fmla="*/ 2055141 h 2529564"/>
              <a:gd name="connsiteX0" fmla="*/ 0 w 3396916"/>
              <a:gd name="connsiteY0" fmla="*/ 1904675 h 2529564"/>
              <a:gd name="connsiteX1" fmla="*/ 1823286 w 3396916"/>
              <a:gd name="connsiteY1" fmla="*/ 8231 h 2529564"/>
              <a:gd name="connsiteX2" fmla="*/ 3396916 w 3396916"/>
              <a:gd name="connsiteY2" fmla="*/ 1364041 h 2529564"/>
              <a:gd name="connsiteX3" fmla="*/ 473315 w 3396916"/>
              <a:gd name="connsiteY3" fmla="*/ 2529564 h 2529564"/>
              <a:gd name="connsiteX4" fmla="*/ 77526 w 3396916"/>
              <a:gd name="connsiteY4" fmla="*/ 2055141 h 2529564"/>
              <a:gd name="connsiteX0" fmla="*/ 0 w 3413531"/>
              <a:gd name="connsiteY0" fmla="*/ 1879752 h 2529564"/>
              <a:gd name="connsiteX1" fmla="*/ 1839901 w 3413531"/>
              <a:gd name="connsiteY1" fmla="*/ 8231 h 2529564"/>
              <a:gd name="connsiteX2" fmla="*/ 3413531 w 3413531"/>
              <a:gd name="connsiteY2" fmla="*/ 1364041 h 2529564"/>
              <a:gd name="connsiteX3" fmla="*/ 489930 w 3413531"/>
              <a:gd name="connsiteY3" fmla="*/ 2529564 h 2529564"/>
              <a:gd name="connsiteX4" fmla="*/ 94141 w 3413531"/>
              <a:gd name="connsiteY4" fmla="*/ 2055141 h 2529564"/>
              <a:gd name="connsiteX0" fmla="*/ 0 w 3413531"/>
              <a:gd name="connsiteY0" fmla="*/ 1879752 h 2529564"/>
              <a:gd name="connsiteX1" fmla="*/ 1839901 w 3413531"/>
              <a:gd name="connsiteY1" fmla="*/ 8231 h 2529564"/>
              <a:gd name="connsiteX2" fmla="*/ 3413531 w 3413531"/>
              <a:gd name="connsiteY2" fmla="*/ 1364041 h 2529564"/>
              <a:gd name="connsiteX3" fmla="*/ 489930 w 3413531"/>
              <a:gd name="connsiteY3" fmla="*/ 2529564 h 2529564"/>
              <a:gd name="connsiteX4" fmla="*/ 94141 w 3413531"/>
              <a:gd name="connsiteY4" fmla="*/ 2055141 h 2529564"/>
              <a:gd name="connsiteX5" fmla="*/ 0 w 3413531"/>
              <a:gd name="connsiteY5" fmla="*/ 1879752 h 2529564"/>
              <a:gd name="connsiteX0" fmla="*/ 0 w 3413531"/>
              <a:gd name="connsiteY0" fmla="*/ 1879752 h 2529564"/>
              <a:gd name="connsiteX1" fmla="*/ 1839901 w 3413531"/>
              <a:gd name="connsiteY1" fmla="*/ 8231 h 2529564"/>
              <a:gd name="connsiteX2" fmla="*/ 3413531 w 3413531"/>
              <a:gd name="connsiteY2" fmla="*/ 1364041 h 2529564"/>
              <a:gd name="connsiteX3" fmla="*/ 489930 w 3413531"/>
              <a:gd name="connsiteY3" fmla="*/ 2529564 h 2529564"/>
              <a:gd name="connsiteX4" fmla="*/ 0 w 3413531"/>
              <a:gd name="connsiteY4" fmla="*/ 1879752 h 2529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3531" h="2529564">
                <a:moveTo>
                  <a:pt x="0" y="1879752"/>
                </a:moveTo>
                <a:lnTo>
                  <a:pt x="1839901" y="8231"/>
                </a:lnTo>
                <a:cubicBezTo>
                  <a:pt x="2800590" y="-26861"/>
                  <a:pt x="3172482" y="-11069"/>
                  <a:pt x="3413531" y="1364041"/>
                </a:cubicBezTo>
                <a:lnTo>
                  <a:pt x="489930" y="2529564"/>
                </a:lnTo>
                <a:lnTo>
                  <a:pt x="0" y="1879752"/>
                </a:lnTo>
                <a:close/>
              </a:path>
            </a:pathLst>
          </a:cu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softEdge rad="317500"/>
          </a:effectLst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9" name="Ovale 8"/>
          <p:cNvSpPr/>
          <p:nvPr/>
        </p:nvSpPr>
        <p:spPr bwMode="auto">
          <a:xfrm>
            <a:off x="3594100" y="3352800"/>
            <a:ext cx="1080000" cy="12240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rgbClr val="0066FF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isometricLeftDown"/>
            <a:lightRig rig="threePt" dir="t"/>
          </a:scene3d>
          <a:sp3d extrusionH="800100">
            <a:bevelT w="31750"/>
            <a:bevelB w="120650" h="6350"/>
          </a:sp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2" name="Rettangolo 131"/>
          <p:cNvSpPr>
            <a:spLocks noChangeAspect="1"/>
          </p:cNvSpPr>
          <p:nvPr/>
        </p:nvSpPr>
        <p:spPr bwMode="auto">
          <a:xfrm>
            <a:off x="2645802" y="2587625"/>
            <a:ext cx="937846" cy="959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isometricRightUp"/>
            <a:lightRig rig="threePt" dir="t"/>
          </a:scene3d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4" name="Rectangle 7"/>
          <p:cNvSpPr>
            <a:spLocks noChangeArrowheads="1"/>
          </p:cNvSpPr>
          <p:nvPr/>
        </p:nvSpPr>
        <p:spPr bwMode="auto">
          <a:xfrm>
            <a:off x="0" y="390749"/>
            <a:ext cx="9144000" cy="139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ctr">
              <a:buFont typeface="Wingdings" pitchFamily="2" charset="2"/>
              <a:buNone/>
              <a:defRPr/>
            </a:pPr>
            <a:r>
              <a:rPr lang="en-GB" sz="3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It is fundamental to have a multidisciplinary view and an open mind to infer the dynamics of the Earth's interior.</a:t>
            </a:r>
          </a:p>
        </p:txBody>
      </p:sp>
    </p:spTree>
    <p:extLst>
      <p:ext uri="{BB962C8B-B14F-4D97-AF65-F5344CB8AC3E}">
        <p14:creationId xmlns:p14="http://schemas.microsoft.com/office/powerpoint/2010/main" val="2690221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Text Box 2"/>
          <p:cNvSpPr txBox="1">
            <a:spLocks noChangeArrowheads="1"/>
          </p:cNvSpPr>
          <p:nvPr/>
        </p:nvSpPr>
        <p:spPr bwMode="auto">
          <a:xfrm>
            <a:off x="169863" y="736600"/>
            <a:ext cx="880427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 LIP are characterized by eruptions of millions km</a:t>
            </a:r>
            <a:r>
              <a:rPr lang="en-GB" sz="2800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 relatively short times (generally &lt;2-3 Ma). Possibly the causes of biological mass extinctions.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 b="1809"/>
          <a:stretch>
            <a:fillRect/>
          </a:stretch>
        </p:blipFill>
        <p:spPr bwMode="auto">
          <a:xfrm>
            <a:off x="3330575" y="2033656"/>
            <a:ext cx="5813425" cy="48243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print"/>
          <a:srcRect b="5003"/>
          <a:stretch>
            <a:fillRect/>
          </a:stretch>
        </p:blipFill>
        <p:spPr bwMode="auto">
          <a:xfrm>
            <a:off x="1270000" y="2034867"/>
            <a:ext cx="7874000" cy="48231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505075" y="19050"/>
            <a:ext cx="4149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uppo 42"/>
          <p:cNvGrpSpPr/>
          <p:nvPr/>
        </p:nvGrpSpPr>
        <p:grpSpPr>
          <a:xfrm>
            <a:off x="1289050" y="114300"/>
            <a:ext cx="6892925" cy="6321425"/>
            <a:chOff x="1289050" y="114300"/>
            <a:chExt cx="6892925" cy="6321425"/>
          </a:xfrm>
        </p:grpSpPr>
        <p:pic>
          <p:nvPicPr>
            <p:cNvPr id="314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289050" y="114300"/>
              <a:ext cx="6892925" cy="632142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55" name="Rettangolo 254"/>
            <p:cNvSpPr/>
            <p:nvPr/>
          </p:nvSpPr>
          <p:spPr>
            <a:xfrm>
              <a:off x="2338388" y="334963"/>
              <a:ext cx="5517832" cy="55102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cxnSp>
        <p:nvCxnSpPr>
          <p:cNvPr id="256" name="Connettore 1 255"/>
          <p:cNvCxnSpPr/>
          <p:nvPr/>
        </p:nvCxnSpPr>
        <p:spPr>
          <a:xfrm rot="5400000" flipH="1" flipV="1">
            <a:off x="4897437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Connettore 1 256"/>
          <p:cNvCxnSpPr/>
          <p:nvPr/>
        </p:nvCxnSpPr>
        <p:spPr>
          <a:xfrm rot="5400000" flipH="1" flipV="1">
            <a:off x="3230562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Connettore 1 257"/>
          <p:cNvCxnSpPr/>
          <p:nvPr/>
        </p:nvCxnSpPr>
        <p:spPr>
          <a:xfrm>
            <a:off x="2222500" y="2068513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Connettore 1 258"/>
          <p:cNvCxnSpPr/>
          <p:nvPr/>
        </p:nvCxnSpPr>
        <p:spPr>
          <a:xfrm rot="5400000" flipH="1" flipV="1">
            <a:off x="2478087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Connettore 1 259"/>
          <p:cNvCxnSpPr/>
          <p:nvPr/>
        </p:nvCxnSpPr>
        <p:spPr>
          <a:xfrm>
            <a:off x="2222500" y="283368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Connettore 1 260"/>
          <p:cNvCxnSpPr/>
          <p:nvPr/>
        </p:nvCxnSpPr>
        <p:spPr>
          <a:xfrm rot="5400000" flipH="1" flipV="1">
            <a:off x="393700" y="3083243"/>
            <a:ext cx="5668963" cy="1587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Connettore 1 261"/>
          <p:cNvCxnSpPr/>
          <p:nvPr/>
        </p:nvCxnSpPr>
        <p:spPr>
          <a:xfrm>
            <a:off x="2222500" y="496093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CasellaDiTesto 262"/>
          <p:cNvSpPr txBox="1">
            <a:spLocks noChangeArrowheads="1"/>
          </p:cNvSpPr>
          <p:nvPr/>
        </p:nvSpPr>
        <p:spPr bwMode="auto">
          <a:xfrm rot="-5400000">
            <a:off x="5536406" y="2291557"/>
            <a:ext cx="40735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Viluy (Siberia)</a:t>
            </a:r>
          </a:p>
        </p:txBody>
      </p:sp>
      <p:sp>
        <p:nvSpPr>
          <p:cNvPr id="264" name="CasellaDiTesto 263"/>
          <p:cNvSpPr txBox="1">
            <a:spLocks noChangeArrowheads="1"/>
          </p:cNvSpPr>
          <p:nvPr/>
        </p:nvSpPr>
        <p:spPr bwMode="auto">
          <a:xfrm>
            <a:off x="3365500" y="388938"/>
            <a:ext cx="187801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End Frasnian</a:t>
            </a:r>
          </a:p>
        </p:txBody>
      </p:sp>
      <p:sp>
        <p:nvSpPr>
          <p:cNvPr id="265" name="CasellaDiTesto 264"/>
          <p:cNvSpPr txBox="1">
            <a:spLocks noChangeArrowheads="1"/>
          </p:cNvSpPr>
          <p:nvPr/>
        </p:nvSpPr>
        <p:spPr bwMode="auto">
          <a:xfrm rot="-5400000">
            <a:off x="5392738" y="1185863"/>
            <a:ext cx="10048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Siberia</a:t>
            </a:r>
          </a:p>
        </p:txBody>
      </p:sp>
      <p:sp>
        <p:nvSpPr>
          <p:cNvPr id="266" name="CasellaDiTesto 265"/>
          <p:cNvSpPr txBox="1">
            <a:spLocks noChangeArrowheads="1"/>
          </p:cNvSpPr>
          <p:nvPr/>
        </p:nvSpPr>
        <p:spPr bwMode="auto">
          <a:xfrm rot="-5400000">
            <a:off x="5010944" y="3639344"/>
            <a:ext cx="9810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CAMP</a:t>
            </a:r>
          </a:p>
        </p:txBody>
      </p:sp>
      <p:sp>
        <p:nvSpPr>
          <p:cNvPr id="267" name="CasellaDiTesto 266"/>
          <p:cNvSpPr txBox="1">
            <a:spLocks noChangeArrowheads="1"/>
          </p:cNvSpPr>
          <p:nvPr/>
        </p:nvSpPr>
        <p:spPr bwMode="auto">
          <a:xfrm>
            <a:off x="3573463" y="2460625"/>
            <a:ext cx="1530350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>
                <a:solidFill>
                  <a:srgbClr val="000000"/>
                </a:solidFill>
                <a:effectLst/>
                <a:latin typeface="Calibri" pitchFamily="34" charset="0"/>
              </a:rPr>
              <a:t>End Triassic</a:t>
            </a:r>
          </a:p>
        </p:txBody>
      </p:sp>
      <p:sp>
        <p:nvSpPr>
          <p:cNvPr id="268" name="CasellaDiTesto 267"/>
          <p:cNvSpPr txBox="1">
            <a:spLocks noChangeArrowheads="1"/>
          </p:cNvSpPr>
          <p:nvPr/>
        </p:nvSpPr>
        <p:spPr bwMode="auto">
          <a:xfrm rot="-5400000">
            <a:off x="2823369" y="3940969"/>
            <a:ext cx="111918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Deccan</a:t>
            </a:r>
          </a:p>
        </p:txBody>
      </p:sp>
      <p:sp>
        <p:nvSpPr>
          <p:cNvPr id="269" name="CasellaDiTesto 268"/>
          <p:cNvSpPr txBox="1">
            <a:spLocks noChangeArrowheads="1"/>
          </p:cNvSpPr>
          <p:nvPr/>
        </p:nvSpPr>
        <p:spPr bwMode="auto">
          <a:xfrm>
            <a:off x="3400425" y="4624388"/>
            <a:ext cx="165735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>
                <a:solidFill>
                  <a:srgbClr val="000000"/>
                </a:solidFill>
                <a:effectLst/>
                <a:latin typeface="Calibri" pitchFamily="34" charset="0"/>
              </a:rPr>
              <a:t>End Cretaceous</a:t>
            </a:r>
          </a:p>
        </p:txBody>
      </p:sp>
      <p:cxnSp>
        <p:nvCxnSpPr>
          <p:cNvPr id="270" name="Connettore 1 269"/>
          <p:cNvCxnSpPr/>
          <p:nvPr/>
        </p:nvCxnSpPr>
        <p:spPr>
          <a:xfrm flipV="1">
            <a:off x="2227265" y="242889"/>
            <a:ext cx="5667373" cy="56727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CasellaDiTesto 271"/>
          <p:cNvSpPr txBox="1">
            <a:spLocks noChangeArrowheads="1"/>
          </p:cNvSpPr>
          <p:nvPr/>
        </p:nvSpPr>
        <p:spPr bwMode="auto">
          <a:xfrm>
            <a:off x="3783013" y="2032000"/>
            <a:ext cx="1611312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>
                <a:solidFill>
                  <a:srgbClr val="000000"/>
                </a:solidFill>
                <a:effectLst/>
                <a:latin typeface="Calibri" pitchFamily="34" charset="0"/>
              </a:rPr>
              <a:t>End Permian</a:t>
            </a:r>
          </a:p>
        </p:txBody>
      </p:sp>
      <p:cxnSp>
        <p:nvCxnSpPr>
          <p:cNvPr id="274" name="Connettore 1 273"/>
          <p:cNvCxnSpPr/>
          <p:nvPr/>
        </p:nvCxnSpPr>
        <p:spPr>
          <a:xfrm>
            <a:off x="2222500" y="41433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e 274"/>
          <p:cNvSpPr/>
          <p:nvPr/>
        </p:nvSpPr>
        <p:spPr>
          <a:xfrm>
            <a:off x="4951413" y="3063875"/>
            <a:ext cx="128587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6" name="Ovale 275"/>
          <p:cNvSpPr/>
          <p:nvPr/>
        </p:nvSpPr>
        <p:spPr>
          <a:xfrm>
            <a:off x="4219575" y="3722688"/>
            <a:ext cx="128588" cy="1317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7" name="Ovale 276"/>
          <p:cNvSpPr/>
          <p:nvPr/>
        </p:nvSpPr>
        <p:spPr>
          <a:xfrm>
            <a:off x="3930650" y="4052888"/>
            <a:ext cx="128588" cy="1317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8" name="Ovale 277"/>
          <p:cNvSpPr/>
          <p:nvPr/>
        </p:nvSpPr>
        <p:spPr>
          <a:xfrm>
            <a:off x="3533775" y="4479925"/>
            <a:ext cx="128588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9" name="Ovale 278"/>
          <p:cNvSpPr/>
          <p:nvPr/>
        </p:nvSpPr>
        <p:spPr>
          <a:xfrm>
            <a:off x="3082925" y="5010150"/>
            <a:ext cx="128588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0" name="Ovale 279"/>
          <p:cNvSpPr/>
          <p:nvPr/>
        </p:nvSpPr>
        <p:spPr>
          <a:xfrm>
            <a:off x="2692400" y="5351463"/>
            <a:ext cx="128588" cy="1317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1" name="Ovale 280"/>
          <p:cNvSpPr/>
          <p:nvPr/>
        </p:nvSpPr>
        <p:spPr>
          <a:xfrm>
            <a:off x="2424113" y="5724525"/>
            <a:ext cx="128587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2" name="Ovale 281"/>
          <p:cNvSpPr/>
          <p:nvPr/>
        </p:nvSpPr>
        <p:spPr>
          <a:xfrm>
            <a:off x="5964238" y="1971675"/>
            <a:ext cx="196850" cy="198438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3" name="Ovale 282"/>
          <p:cNvSpPr/>
          <p:nvPr/>
        </p:nvSpPr>
        <p:spPr>
          <a:xfrm>
            <a:off x="5214938" y="2733675"/>
            <a:ext cx="196850" cy="198438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4" name="Ovale 283"/>
          <p:cNvSpPr/>
          <p:nvPr/>
        </p:nvSpPr>
        <p:spPr>
          <a:xfrm>
            <a:off x="3130550" y="4859338"/>
            <a:ext cx="198438" cy="1984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5" name="Ovale 284"/>
          <p:cNvSpPr/>
          <p:nvPr/>
        </p:nvSpPr>
        <p:spPr>
          <a:xfrm>
            <a:off x="7635875" y="309563"/>
            <a:ext cx="198438" cy="1984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03" name="CasellaDiTesto 302"/>
          <p:cNvSpPr txBox="1">
            <a:spLocks noChangeArrowheads="1"/>
          </p:cNvSpPr>
          <p:nvPr/>
        </p:nvSpPr>
        <p:spPr bwMode="auto">
          <a:xfrm>
            <a:off x="5843588" y="212725"/>
            <a:ext cx="18764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>
                <a:solidFill>
                  <a:srgbClr val="FF0000"/>
                </a:solidFill>
                <a:latin typeface="Calibri" pitchFamily="34" charset="0"/>
              </a:rPr>
              <a:t>70% Extintion</a:t>
            </a:r>
          </a:p>
        </p:txBody>
      </p:sp>
      <p:sp>
        <p:nvSpPr>
          <p:cNvPr id="304" name="CasellaDiTesto 303"/>
          <p:cNvSpPr txBox="1">
            <a:spLocks noChangeArrowheads="1"/>
          </p:cNvSpPr>
          <p:nvPr/>
        </p:nvSpPr>
        <p:spPr bwMode="auto">
          <a:xfrm>
            <a:off x="5299075" y="2865438"/>
            <a:ext cx="18891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 dirty="0">
                <a:solidFill>
                  <a:srgbClr val="FF0000"/>
                </a:solidFill>
                <a:latin typeface="Calibri" pitchFamily="34" charset="0"/>
              </a:rPr>
              <a:t>48% </a:t>
            </a:r>
            <a:r>
              <a:rPr lang="en-GB" b="1" dirty="0" err="1">
                <a:solidFill>
                  <a:srgbClr val="FF0000"/>
                </a:solidFill>
                <a:latin typeface="Calibri" pitchFamily="34" charset="0"/>
              </a:rPr>
              <a:t>Extintion</a:t>
            </a:r>
            <a:endParaRPr lang="en-GB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05" name="CasellaDiTesto 304"/>
          <p:cNvSpPr txBox="1">
            <a:spLocks noChangeArrowheads="1"/>
          </p:cNvSpPr>
          <p:nvPr/>
        </p:nvSpPr>
        <p:spPr bwMode="auto">
          <a:xfrm>
            <a:off x="3179763" y="4972050"/>
            <a:ext cx="18907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>
                <a:solidFill>
                  <a:srgbClr val="FF0000"/>
                </a:solidFill>
                <a:latin typeface="Calibri" pitchFamily="34" charset="0"/>
              </a:rPr>
              <a:t>50% Extintion</a:t>
            </a:r>
          </a:p>
        </p:txBody>
      </p:sp>
      <p:cxnSp>
        <p:nvCxnSpPr>
          <p:cNvPr id="306" name="Connettore 1 305"/>
          <p:cNvCxnSpPr/>
          <p:nvPr/>
        </p:nvCxnSpPr>
        <p:spPr>
          <a:xfrm rot="5400000" flipH="1" flipV="1">
            <a:off x="3443289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Connettore 1 306"/>
          <p:cNvCxnSpPr/>
          <p:nvPr/>
        </p:nvCxnSpPr>
        <p:spPr>
          <a:xfrm>
            <a:off x="2222500" y="190658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8" name="Ovale 307"/>
          <p:cNvSpPr/>
          <p:nvPr/>
        </p:nvSpPr>
        <p:spPr>
          <a:xfrm>
            <a:off x="6180669" y="1804988"/>
            <a:ext cx="198438" cy="1984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09" name="CasellaDiTesto 308"/>
          <p:cNvSpPr txBox="1">
            <a:spLocks noChangeArrowheads="1"/>
          </p:cNvSpPr>
          <p:nvPr/>
        </p:nvSpPr>
        <p:spPr bwMode="auto">
          <a:xfrm rot="-5400000">
            <a:off x="5867400" y="735013"/>
            <a:ext cx="1258888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Emeishan (China)</a:t>
            </a:r>
          </a:p>
        </p:txBody>
      </p:sp>
      <p:sp>
        <p:nvSpPr>
          <p:cNvPr id="310" name="CasellaDiTesto 309"/>
          <p:cNvSpPr txBox="1">
            <a:spLocks noChangeArrowheads="1"/>
          </p:cNvSpPr>
          <p:nvPr/>
        </p:nvSpPr>
        <p:spPr bwMode="auto">
          <a:xfrm>
            <a:off x="3414713" y="1603375"/>
            <a:ext cx="1933575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>
                <a:solidFill>
                  <a:srgbClr val="000000"/>
                </a:solidFill>
                <a:effectLst/>
                <a:latin typeface="Calibri" pitchFamily="34" charset="0"/>
              </a:rPr>
              <a:t>End Guadalupian</a:t>
            </a:r>
          </a:p>
        </p:txBody>
      </p:sp>
      <p:sp>
        <p:nvSpPr>
          <p:cNvPr id="311" name="CasellaDiTesto 310"/>
          <p:cNvSpPr txBox="1">
            <a:spLocks noChangeArrowheads="1"/>
          </p:cNvSpPr>
          <p:nvPr/>
        </p:nvSpPr>
        <p:spPr bwMode="auto">
          <a:xfrm>
            <a:off x="6340475" y="1592263"/>
            <a:ext cx="15716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>
                <a:solidFill>
                  <a:srgbClr val="FF0000"/>
                </a:solidFill>
                <a:latin typeface="Calibri" pitchFamily="34" charset="0"/>
              </a:rPr>
              <a:t>56% Ext.</a:t>
            </a:r>
          </a:p>
        </p:txBody>
      </p:sp>
      <p:sp>
        <p:nvSpPr>
          <p:cNvPr id="312" name="CasellaDiTesto 311"/>
          <p:cNvSpPr txBox="1">
            <a:spLocks noChangeArrowheads="1"/>
          </p:cNvSpPr>
          <p:nvPr/>
        </p:nvSpPr>
        <p:spPr bwMode="auto">
          <a:xfrm>
            <a:off x="5992813" y="2100263"/>
            <a:ext cx="187801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>
                <a:solidFill>
                  <a:srgbClr val="FF0000"/>
                </a:solidFill>
                <a:latin typeface="Calibri" pitchFamily="34" charset="0"/>
              </a:rPr>
              <a:t>80% Extintion</a:t>
            </a:r>
          </a:p>
        </p:txBody>
      </p:sp>
      <p:sp>
        <p:nvSpPr>
          <p:cNvPr id="14" name="Text Box 12"/>
          <p:cNvSpPr txBox="1">
            <a:spLocks noChangeArrowheads="1"/>
          </p:cNvSpPr>
          <p:nvPr/>
        </p:nvSpPr>
        <p:spPr bwMode="auto">
          <a:xfrm rot="-5400000">
            <a:off x="5449887" y="3199091"/>
            <a:ext cx="62912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buFont typeface="Wingdings" pitchFamily="2" charset="2"/>
              <a:buNone/>
            </a:pPr>
            <a:r>
              <a:rPr lang="en-GB">
                <a:solidFill>
                  <a:schemeClr val="bg1"/>
                </a:solidFill>
                <a:effectLst/>
                <a:latin typeface="Calibri" pitchFamily="34" charset="0"/>
              </a:rPr>
              <a:t>Courtillot and Renne  (2003)   Compt. Rend. Geosci., 335, 113-140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500"/>
                            </p:stCondLst>
                            <p:childTnLst>
                              <p:par>
                                <p:cTn id="1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5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500"/>
                            </p:stCondLst>
                            <p:childTnLst>
                              <p:par>
                                <p:cTn id="17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000"/>
                            </p:stCondLst>
                            <p:childTnLst>
                              <p:par>
                                <p:cTn id="1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000"/>
                            </p:stCondLst>
                            <p:childTnLst>
                              <p:par>
                                <p:cTn id="1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500"/>
                            </p:stCondLst>
                            <p:childTnLst>
                              <p:par>
                                <p:cTn id="1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20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3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6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00"/>
                            </p:stCondLst>
                            <p:childTnLst>
                              <p:par>
                                <p:cTn id="20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500"/>
                            </p:stCondLst>
                            <p:childTnLst>
                              <p:par>
                                <p:cTn id="2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000"/>
                            </p:stCondLst>
                            <p:childTnLst>
                              <p:par>
                                <p:cTn id="2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500"/>
                            </p:stCondLst>
                            <p:childTnLst>
                              <p:par>
                                <p:cTn id="2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3000"/>
                            </p:stCondLst>
                            <p:childTnLst>
                              <p:par>
                                <p:cTn id="2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" grpId="0"/>
      <p:bldP spid="263" grpId="1"/>
      <p:bldP spid="264" grpId="0"/>
      <p:bldP spid="264" grpId="1"/>
      <p:bldP spid="265" grpId="0"/>
      <p:bldP spid="265" grpId="1"/>
      <p:bldP spid="266" grpId="0"/>
      <p:bldP spid="266" grpId="1"/>
      <p:bldP spid="267" grpId="0"/>
      <p:bldP spid="267" grpId="1"/>
      <p:bldP spid="268" grpId="0"/>
      <p:bldP spid="268" grpId="1"/>
      <p:bldP spid="269" grpId="0"/>
      <p:bldP spid="269" grpId="1"/>
      <p:bldP spid="272" grpId="0"/>
      <p:bldP spid="272" grpId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303" grpId="0"/>
      <p:bldP spid="304" grpId="0"/>
      <p:bldP spid="305" grpId="0"/>
      <p:bldP spid="308" grpId="0" animBg="1"/>
      <p:bldP spid="309" grpId="0"/>
      <p:bldP spid="309" grpId="1"/>
      <p:bldP spid="310" grpId="0"/>
      <p:bldP spid="310" grpId="1"/>
      <p:bldP spid="311" grpId="0"/>
      <p:bldP spid="312" grpId="0"/>
      <p:bldP spid="14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uppo 42"/>
          <p:cNvGrpSpPr/>
          <p:nvPr/>
        </p:nvGrpSpPr>
        <p:grpSpPr>
          <a:xfrm>
            <a:off x="1289050" y="114300"/>
            <a:ext cx="6892925" cy="6321425"/>
            <a:chOff x="1289050" y="114300"/>
            <a:chExt cx="6892925" cy="6321425"/>
          </a:xfrm>
        </p:grpSpPr>
        <p:pic>
          <p:nvPicPr>
            <p:cNvPr id="314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289050" y="114300"/>
              <a:ext cx="6892925" cy="632142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</p:pic>
        <p:sp>
          <p:nvSpPr>
            <p:cNvPr id="255" name="Rettangolo 254"/>
            <p:cNvSpPr/>
            <p:nvPr/>
          </p:nvSpPr>
          <p:spPr>
            <a:xfrm>
              <a:off x="2338388" y="334963"/>
              <a:ext cx="5517832" cy="55102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cxnSp>
        <p:nvCxnSpPr>
          <p:cNvPr id="256" name="Connettore 1 255"/>
          <p:cNvCxnSpPr/>
          <p:nvPr/>
        </p:nvCxnSpPr>
        <p:spPr>
          <a:xfrm rot="5400000" flipH="1" flipV="1">
            <a:off x="4897437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Connettore 1 256"/>
          <p:cNvCxnSpPr/>
          <p:nvPr/>
        </p:nvCxnSpPr>
        <p:spPr>
          <a:xfrm rot="5400000" flipH="1" flipV="1">
            <a:off x="3230562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Connettore 1 257"/>
          <p:cNvCxnSpPr/>
          <p:nvPr/>
        </p:nvCxnSpPr>
        <p:spPr>
          <a:xfrm>
            <a:off x="2222500" y="2068513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9" name="Connettore 1 258"/>
          <p:cNvCxnSpPr/>
          <p:nvPr/>
        </p:nvCxnSpPr>
        <p:spPr>
          <a:xfrm rot="5400000" flipH="1" flipV="1">
            <a:off x="2478087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Connettore 1 259"/>
          <p:cNvCxnSpPr/>
          <p:nvPr/>
        </p:nvCxnSpPr>
        <p:spPr>
          <a:xfrm>
            <a:off x="2222500" y="283368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Connettore 1 260"/>
          <p:cNvCxnSpPr/>
          <p:nvPr/>
        </p:nvCxnSpPr>
        <p:spPr>
          <a:xfrm rot="5400000" flipH="1" flipV="1">
            <a:off x="393700" y="3083243"/>
            <a:ext cx="5668963" cy="1587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Connettore 1 261"/>
          <p:cNvCxnSpPr/>
          <p:nvPr/>
        </p:nvCxnSpPr>
        <p:spPr>
          <a:xfrm>
            <a:off x="2222500" y="496093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CasellaDiTesto 262"/>
          <p:cNvSpPr txBox="1">
            <a:spLocks noChangeArrowheads="1"/>
          </p:cNvSpPr>
          <p:nvPr/>
        </p:nvSpPr>
        <p:spPr bwMode="auto">
          <a:xfrm rot="-5400000">
            <a:off x="5536406" y="2291557"/>
            <a:ext cx="40735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Viluy (Siberia)</a:t>
            </a:r>
          </a:p>
        </p:txBody>
      </p:sp>
      <p:sp>
        <p:nvSpPr>
          <p:cNvPr id="264" name="CasellaDiTesto 263"/>
          <p:cNvSpPr txBox="1">
            <a:spLocks noChangeArrowheads="1"/>
          </p:cNvSpPr>
          <p:nvPr/>
        </p:nvSpPr>
        <p:spPr bwMode="auto">
          <a:xfrm>
            <a:off x="3365500" y="388938"/>
            <a:ext cx="187801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End Frasnian</a:t>
            </a:r>
          </a:p>
        </p:txBody>
      </p:sp>
      <p:sp>
        <p:nvSpPr>
          <p:cNvPr id="265" name="CasellaDiTesto 264"/>
          <p:cNvSpPr txBox="1">
            <a:spLocks noChangeArrowheads="1"/>
          </p:cNvSpPr>
          <p:nvPr/>
        </p:nvSpPr>
        <p:spPr bwMode="auto">
          <a:xfrm rot="-5400000">
            <a:off x="5392738" y="1185863"/>
            <a:ext cx="10048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Siberia</a:t>
            </a:r>
          </a:p>
        </p:txBody>
      </p:sp>
      <p:sp>
        <p:nvSpPr>
          <p:cNvPr id="266" name="CasellaDiTesto 265"/>
          <p:cNvSpPr txBox="1">
            <a:spLocks noChangeArrowheads="1"/>
          </p:cNvSpPr>
          <p:nvPr/>
        </p:nvSpPr>
        <p:spPr bwMode="auto">
          <a:xfrm rot="-5400000">
            <a:off x="5010944" y="3639344"/>
            <a:ext cx="9810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CAMP</a:t>
            </a:r>
          </a:p>
        </p:txBody>
      </p:sp>
      <p:sp>
        <p:nvSpPr>
          <p:cNvPr id="267" name="CasellaDiTesto 266"/>
          <p:cNvSpPr txBox="1">
            <a:spLocks noChangeArrowheads="1"/>
          </p:cNvSpPr>
          <p:nvPr/>
        </p:nvSpPr>
        <p:spPr bwMode="auto">
          <a:xfrm>
            <a:off x="3573463" y="2460625"/>
            <a:ext cx="1530350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>
                <a:solidFill>
                  <a:srgbClr val="000000"/>
                </a:solidFill>
                <a:effectLst/>
                <a:latin typeface="Calibri" pitchFamily="34" charset="0"/>
              </a:rPr>
              <a:t>End Triassic</a:t>
            </a:r>
          </a:p>
        </p:txBody>
      </p:sp>
      <p:sp>
        <p:nvSpPr>
          <p:cNvPr id="268" name="CasellaDiTesto 267"/>
          <p:cNvSpPr txBox="1">
            <a:spLocks noChangeArrowheads="1"/>
          </p:cNvSpPr>
          <p:nvPr/>
        </p:nvSpPr>
        <p:spPr bwMode="auto">
          <a:xfrm rot="-5400000">
            <a:off x="2823369" y="3940969"/>
            <a:ext cx="111918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Deccan</a:t>
            </a:r>
          </a:p>
        </p:txBody>
      </p:sp>
      <p:sp>
        <p:nvSpPr>
          <p:cNvPr id="269" name="CasellaDiTesto 268"/>
          <p:cNvSpPr txBox="1">
            <a:spLocks noChangeArrowheads="1"/>
          </p:cNvSpPr>
          <p:nvPr/>
        </p:nvSpPr>
        <p:spPr bwMode="auto">
          <a:xfrm>
            <a:off x="3400425" y="4624388"/>
            <a:ext cx="165735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>
                <a:solidFill>
                  <a:srgbClr val="000000"/>
                </a:solidFill>
                <a:effectLst/>
                <a:latin typeface="Calibri" pitchFamily="34" charset="0"/>
              </a:rPr>
              <a:t>End Cretaceous</a:t>
            </a:r>
          </a:p>
        </p:txBody>
      </p:sp>
      <p:cxnSp>
        <p:nvCxnSpPr>
          <p:cNvPr id="270" name="Connettore 1 269"/>
          <p:cNvCxnSpPr/>
          <p:nvPr/>
        </p:nvCxnSpPr>
        <p:spPr>
          <a:xfrm flipV="1">
            <a:off x="2227265" y="242889"/>
            <a:ext cx="5667373" cy="567277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CasellaDiTesto 271"/>
          <p:cNvSpPr txBox="1">
            <a:spLocks noChangeArrowheads="1"/>
          </p:cNvSpPr>
          <p:nvPr/>
        </p:nvSpPr>
        <p:spPr bwMode="auto">
          <a:xfrm>
            <a:off x="3783013" y="2032000"/>
            <a:ext cx="1611312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>
                <a:solidFill>
                  <a:srgbClr val="000000"/>
                </a:solidFill>
                <a:effectLst/>
                <a:latin typeface="Calibri" pitchFamily="34" charset="0"/>
              </a:rPr>
              <a:t>End Permian</a:t>
            </a:r>
          </a:p>
        </p:txBody>
      </p:sp>
      <p:cxnSp>
        <p:nvCxnSpPr>
          <p:cNvPr id="274" name="Connettore 1 273"/>
          <p:cNvCxnSpPr/>
          <p:nvPr/>
        </p:nvCxnSpPr>
        <p:spPr>
          <a:xfrm>
            <a:off x="2222500" y="41433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Ovale 274"/>
          <p:cNvSpPr/>
          <p:nvPr/>
        </p:nvSpPr>
        <p:spPr>
          <a:xfrm>
            <a:off x="4951413" y="3063875"/>
            <a:ext cx="128587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6" name="Ovale 275"/>
          <p:cNvSpPr/>
          <p:nvPr/>
        </p:nvSpPr>
        <p:spPr>
          <a:xfrm>
            <a:off x="4219575" y="3722688"/>
            <a:ext cx="128588" cy="1317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7" name="Ovale 276"/>
          <p:cNvSpPr/>
          <p:nvPr/>
        </p:nvSpPr>
        <p:spPr>
          <a:xfrm>
            <a:off x="3930650" y="4052888"/>
            <a:ext cx="128588" cy="1317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8" name="Ovale 277"/>
          <p:cNvSpPr/>
          <p:nvPr/>
        </p:nvSpPr>
        <p:spPr>
          <a:xfrm>
            <a:off x="3533775" y="4479925"/>
            <a:ext cx="128588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9" name="Ovale 278"/>
          <p:cNvSpPr/>
          <p:nvPr/>
        </p:nvSpPr>
        <p:spPr>
          <a:xfrm>
            <a:off x="3082925" y="5010150"/>
            <a:ext cx="128588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0" name="Ovale 279"/>
          <p:cNvSpPr/>
          <p:nvPr/>
        </p:nvSpPr>
        <p:spPr>
          <a:xfrm>
            <a:off x="2692400" y="5351463"/>
            <a:ext cx="128588" cy="131762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1" name="Ovale 280"/>
          <p:cNvSpPr/>
          <p:nvPr/>
        </p:nvSpPr>
        <p:spPr>
          <a:xfrm>
            <a:off x="2424113" y="5724525"/>
            <a:ext cx="128587" cy="131763"/>
          </a:xfrm>
          <a:prstGeom prst="ellipse">
            <a:avLst/>
          </a:prstGeom>
          <a:solidFill>
            <a:srgbClr val="FF66FF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2" name="Ovale 281"/>
          <p:cNvSpPr/>
          <p:nvPr/>
        </p:nvSpPr>
        <p:spPr>
          <a:xfrm>
            <a:off x="5964238" y="1971675"/>
            <a:ext cx="196850" cy="198438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3" name="Ovale 282"/>
          <p:cNvSpPr/>
          <p:nvPr/>
        </p:nvSpPr>
        <p:spPr>
          <a:xfrm>
            <a:off x="5214938" y="2733675"/>
            <a:ext cx="196850" cy="198438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4" name="Ovale 283"/>
          <p:cNvSpPr/>
          <p:nvPr/>
        </p:nvSpPr>
        <p:spPr>
          <a:xfrm>
            <a:off x="3130550" y="4859338"/>
            <a:ext cx="198438" cy="1984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85" name="Ovale 284"/>
          <p:cNvSpPr/>
          <p:nvPr/>
        </p:nvSpPr>
        <p:spPr>
          <a:xfrm>
            <a:off x="7635875" y="309563"/>
            <a:ext cx="198438" cy="1984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03" name="CasellaDiTesto 302"/>
          <p:cNvSpPr txBox="1">
            <a:spLocks noChangeArrowheads="1"/>
          </p:cNvSpPr>
          <p:nvPr/>
        </p:nvSpPr>
        <p:spPr bwMode="auto">
          <a:xfrm>
            <a:off x="5843588" y="212725"/>
            <a:ext cx="18764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>
                <a:solidFill>
                  <a:srgbClr val="FF0000"/>
                </a:solidFill>
                <a:latin typeface="Calibri" pitchFamily="34" charset="0"/>
              </a:rPr>
              <a:t>70% Extintion</a:t>
            </a:r>
          </a:p>
        </p:txBody>
      </p:sp>
      <p:sp>
        <p:nvSpPr>
          <p:cNvPr id="304" name="CasellaDiTesto 303"/>
          <p:cNvSpPr txBox="1">
            <a:spLocks noChangeArrowheads="1"/>
          </p:cNvSpPr>
          <p:nvPr/>
        </p:nvSpPr>
        <p:spPr bwMode="auto">
          <a:xfrm>
            <a:off x="5299075" y="2865438"/>
            <a:ext cx="18891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>
                <a:solidFill>
                  <a:srgbClr val="FF0000"/>
                </a:solidFill>
                <a:latin typeface="Calibri" pitchFamily="34" charset="0"/>
              </a:rPr>
              <a:t>48% Extintion</a:t>
            </a:r>
          </a:p>
        </p:txBody>
      </p:sp>
      <p:sp>
        <p:nvSpPr>
          <p:cNvPr id="305" name="CasellaDiTesto 304"/>
          <p:cNvSpPr txBox="1">
            <a:spLocks noChangeArrowheads="1"/>
          </p:cNvSpPr>
          <p:nvPr/>
        </p:nvSpPr>
        <p:spPr bwMode="auto">
          <a:xfrm>
            <a:off x="3179763" y="4972050"/>
            <a:ext cx="18907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>
                <a:solidFill>
                  <a:srgbClr val="FF0000"/>
                </a:solidFill>
                <a:latin typeface="Calibri" pitchFamily="34" charset="0"/>
              </a:rPr>
              <a:t>50% Extintion</a:t>
            </a:r>
          </a:p>
        </p:txBody>
      </p:sp>
      <p:cxnSp>
        <p:nvCxnSpPr>
          <p:cNvPr id="306" name="Connettore 1 305"/>
          <p:cNvCxnSpPr/>
          <p:nvPr/>
        </p:nvCxnSpPr>
        <p:spPr>
          <a:xfrm rot="5400000" flipH="1" flipV="1">
            <a:off x="3443289" y="3089593"/>
            <a:ext cx="5668963" cy="1588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Connettore 1 306"/>
          <p:cNvCxnSpPr/>
          <p:nvPr/>
        </p:nvCxnSpPr>
        <p:spPr>
          <a:xfrm>
            <a:off x="2222500" y="1906588"/>
            <a:ext cx="5567363" cy="1587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8" name="Ovale 307"/>
          <p:cNvSpPr/>
          <p:nvPr/>
        </p:nvSpPr>
        <p:spPr>
          <a:xfrm>
            <a:off x="6180669" y="1804988"/>
            <a:ext cx="198438" cy="198437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09" name="CasellaDiTesto 308"/>
          <p:cNvSpPr txBox="1">
            <a:spLocks noChangeArrowheads="1"/>
          </p:cNvSpPr>
          <p:nvPr/>
        </p:nvSpPr>
        <p:spPr bwMode="auto">
          <a:xfrm rot="-5400000">
            <a:off x="5867400" y="735013"/>
            <a:ext cx="1258888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GB">
                <a:solidFill>
                  <a:srgbClr val="000000"/>
                </a:solidFill>
                <a:effectLst/>
                <a:latin typeface="Calibri" pitchFamily="34" charset="0"/>
              </a:rPr>
              <a:t>Emeishan (China)</a:t>
            </a:r>
          </a:p>
        </p:txBody>
      </p:sp>
      <p:sp>
        <p:nvSpPr>
          <p:cNvPr id="310" name="CasellaDiTesto 309"/>
          <p:cNvSpPr txBox="1">
            <a:spLocks noChangeArrowheads="1"/>
          </p:cNvSpPr>
          <p:nvPr/>
        </p:nvSpPr>
        <p:spPr bwMode="auto">
          <a:xfrm>
            <a:off x="3414713" y="1603375"/>
            <a:ext cx="1933575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1600">
                <a:solidFill>
                  <a:srgbClr val="000000"/>
                </a:solidFill>
                <a:effectLst/>
                <a:latin typeface="Calibri" pitchFamily="34" charset="0"/>
              </a:rPr>
              <a:t>End Guadalupian</a:t>
            </a:r>
          </a:p>
        </p:txBody>
      </p:sp>
      <p:sp>
        <p:nvSpPr>
          <p:cNvPr id="311" name="CasellaDiTesto 310"/>
          <p:cNvSpPr txBox="1">
            <a:spLocks noChangeArrowheads="1"/>
          </p:cNvSpPr>
          <p:nvPr/>
        </p:nvSpPr>
        <p:spPr bwMode="auto">
          <a:xfrm>
            <a:off x="6340475" y="1592263"/>
            <a:ext cx="15716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>
                <a:solidFill>
                  <a:srgbClr val="FF0000"/>
                </a:solidFill>
                <a:latin typeface="Calibri" pitchFamily="34" charset="0"/>
              </a:rPr>
              <a:t>56% Ext.</a:t>
            </a:r>
          </a:p>
        </p:txBody>
      </p:sp>
      <p:sp>
        <p:nvSpPr>
          <p:cNvPr id="312" name="CasellaDiTesto 311"/>
          <p:cNvSpPr txBox="1">
            <a:spLocks noChangeArrowheads="1"/>
          </p:cNvSpPr>
          <p:nvPr/>
        </p:nvSpPr>
        <p:spPr bwMode="auto">
          <a:xfrm>
            <a:off x="5992813" y="2100263"/>
            <a:ext cx="187801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b="1">
                <a:solidFill>
                  <a:srgbClr val="FF0000"/>
                </a:solidFill>
                <a:latin typeface="Calibri" pitchFamily="34" charset="0"/>
              </a:rPr>
              <a:t>80% Extintion</a:t>
            </a:r>
          </a:p>
        </p:txBody>
      </p:sp>
      <p:sp>
        <p:nvSpPr>
          <p:cNvPr id="14" name="Text Box 12"/>
          <p:cNvSpPr txBox="1">
            <a:spLocks noChangeArrowheads="1"/>
          </p:cNvSpPr>
          <p:nvPr/>
        </p:nvSpPr>
        <p:spPr bwMode="auto">
          <a:xfrm rot="-5400000">
            <a:off x="5449887" y="3199091"/>
            <a:ext cx="62912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buFont typeface="Wingdings" pitchFamily="2" charset="2"/>
              <a:buNone/>
            </a:pPr>
            <a:r>
              <a:rPr lang="en-GB" dirty="0" err="1">
                <a:solidFill>
                  <a:schemeClr val="bg1"/>
                </a:solidFill>
                <a:effectLst/>
                <a:latin typeface="Calibri" pitchFamily="34" charset="0"/>
              </a:rPr>
              <a:t>Courtillot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and </a:t>
            </a:r>
            <a:r>
              <a:rPr lang="en-GB" dirty="0" err="1">
                <a:solidFill>
                  <a:schemeClr val="bg1"/>
                </a:solidFill>
                <a:effectLst/>
                <a:latin typeface="Calibri" pitchFamily="34" charset="0"/>
              </a:rPr>
              <a:t>Renne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 (2003)   Compt. Rend. Geosci., 335, 113-140</a:t>
            </a:r>
          </a:p>
        </p:txBody>
      </p:sp>
      <p:grpSp>
        <p:nvGrpSpPr>
          <p:cNvPr id="4" name="Gruppo 3"/>
          <p:cNvGrpSpPr/>
          <p:nvPr/>
        </p:nvGrpSpPr>
        <p:grpSpPr>
          <a:xfrm>
            <a:off x="1320800" y="145142"/>
            <a:ext cx="6850743" cy="6270171"/>
            <a:chOff x="1320800" y="145142"/>
            <a:chExt cx="6850743" cy="6270171"/>
          </a:xfrm>
        </p:grpSpPr>
        <p:pic>
          <p:nvPicPr>
            <p:cNvPr id="2" name="Immagine 1"/>
            <p:cNvPicPr>
              <a:picLocks noChangeAspect="1"/>
            </p:cNvPicPr>
            <p:nvPr/>
          </p:nvPicPr>
          <p:blipFill rotWithShape="1">
            <a:blip r:embed="rId4"/>
            <a:srcRect t="1474"/>
            <a:stretch/>
          </p:blipFill>
          <p:spPr>
            <a:xfrm>
              <a:off x="1543527" y="145142"/>
              <a:ext cx="6628016" cy="6270171"/>
            </a:xfrm>
            <a:prstGeom prst="rect">
              <a:avLst/>
            </a:prstGeom>
          </p:spPr>
        </p:pic>
        <p:sp>
          <p:nvSpPr>
            <p:cNvPr id="3" name="Rettangolo 2"/>
            <p:cNvSpPr/>
            <p:nvPr/>
          </p:nvSpPr>
          <p:spPr bwMode="auto">
            <a:xfrm>
              <a:off x="1320800" y="231775"/>
              <a:ext cx="435429" cy="6023882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</p:grpSp>
      <p:sp>
        <p:nvSpPr>
          <p:cNvPr id="47" name="CasellaDiTesto 46"/>
          <p:cNvSpPr txBox="1">
            <a:spLocks noChangeArrowheads="1"/>
          </p:cNvSpPr>
          <p:nvPr/>
        </p:nvSpPr>
        <p:spPr bwMode="auto">
          <a:xfrm>
            <a:off x="5486400" y="4585381"/>
            <a:ext cx="2656113" cy="1200329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b="1" dirty="0">
                <a:solidFill>
                  <a:srgbClr val="FF0000"/>
                </a:solidFill>
                <a:latin typeface="Calibri" pitchFamily="34" charset="0"/>
              </a:rPr>
              <a:t>Here are reported also the main impact craters that could be associated to large mass </a:t>
            </a:r>
            <a:r>
              <a:rPr lang="en-GB" b="1" dirty="0" err="1">
                <a:solidFill>
                  <a:srgbClr val="FF0000"/>
                </a:solidFill>
                <a:latin typeface="Calibri" pitchFamily="34" charset="0"/>
              </a:rPr>
              <a:t>extintions</a:t>
            </a:r>
            <a:endParaRPr lang="en-GB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48" name="Text Box 12"/>
          <p:cNvSpPr txBox="1">
            <a:spLocks noChangeArrowheads="1"/>
          </p:cNvSpPr>
          <p:nvPr/>
        </p:nvSpPr>
        <p:spPr bwMode="auto">
          <a:xfrm rot="-5400000">
            <a:off x="5446712" y="3195916"/>
            <a:ext cx="6297613" cy="369332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</a:pPr>
            <a:r>
              <a:rPr lang="en-GB" dirty="0" err="1">
                <a:solidFill>
                  <a:schemeClr val="bg1"/>
                </a:solidFill>
                <a:effectLst/>
                <a:latin typeface="Calibri" pitchFamily="34" charset="0"/>
              </a:rPr>
              <a:t>Racki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 and </a:t>
            </a:r>
            <a:r>
              <a:rPr lang="en-GB" dirty="0" err="1">
                <a:solidFill>
                  <a:schemeClr val="bg1"/>
                </a:solidFill>
                <a:effectLst/>
                <a:latin typeface="Calibri" pitchFamily="34" charset="0"/>
              </a:rPr>
              <a:t>Koeberl</a:t>
            </a:r>
            <a:r>
              <a:rPr lang="en-GB" dirty="0">
                <a:solidFill>
                  <a:schemeClr val="bg1"/>
                </a:solidFill>
                <a:effectLst/>
                <a:latin typeface="Calibri" pitchFamily="34" charset="0"/>
              </a:rPr>
              <a:t>, 2024 (Earth-Sci. Rev., in press)</a:t>
            </a:r>
          </a:p>
        </p:txBody>
      </p:sp>
    </p:spTree>
    <p:extLst>
      <p:ext uri="{BB962C8B-B14F-4D97-AF65-F5344CB8AC3E}">
        <p14:creationId xmlns:p14="http://schemas.microsoft.com/office/powerpoint/2010/main" val="3412782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/>
          <p:cNvPicPr>
            <a:picLocks noChangeAspect="1"/>
          </p:cNvPicPr>
          <p:nvPr/>
        </p:nvPicPr>
        <p:blipFill rotWithShape="1">
          <a:blip r:embed="rId3" cstate="print"/>
          <a:srcRect t="949" b="1860"/>
          <a:stretch/>
        </p:blipFill>
        <p:spPr>
          <a:xfrm>
            <a:off x="0" y="14514"/>
            <a:ext cx="9144000" cy="5806849"/>
          </a:xfrm>
          <a:prstGeom prst="rect">
            <a:avLst/>
          </a:prstGeom>
        </p:spPr>
      </p:pic>
      <p:sp>
        <p:nvSpPr>
          <p:cNvPr id="3" name="CasellaDiTesto 2"/>
          <p:cNvSpPr txBox="1"/>
          <p:nvPr/>
        </p:nvSpPr>
        <p:spPr>
          <a:xfrm>
            <a:off x="0" y="5747658"/>
            <a:ext cx="914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Marine invertebrate extinction rates</a:t>
            </a:r>
          </a:p>
        </p:txBody>
      </p:sp>
      <p:sp>
        <p:nvSpPr>
          <p:cNvPr id="46" name="CasellaDiTesto 45"/>
          <p:cNvSpPr txBox="1"/>
          <p:nvPr/>
        </p:nvSpPr>
        <p:spPr>
          <a:xfrm>
            <a:off x="2656114" y="6199085"/>
            <a:ext cx="6487885" cy="3468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Clapham and </a:t>
            </a:r>
            <a:r>
              <a:rPr lang="en-GB" sz="16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Renne</a:t>
            </a: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2019 (</a:t>
            </a:r>
            <a:r>
              <a:rPr lang="en-GB" sz="16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Annu</a:t>
            </a:r>
            <a:r>
              <a:rPr lang="en-GB" sz="16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Rev. Earth Planet. Sci., 47, 275-303)</a:t>
            </a:r>
          </a:p>
        </p:txBody>
      </p:sp>
    </p:spTree>
    <p:extLst>
      <p:ext uri="{BB962C8B-B14F-4D97-AF65-F5344CB8AC3E}">
        <p14:creationId xmlns:p14="http://schemas.microsoft.com/office/powerpoint/2010/main" val="1083227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6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33350" y="663575"/>
            <a:ext cx="9010650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From SiO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-saturated (with olivine stable in groundmass) to SiO</a:t>
            </a:r>
            <a:r>
              <a:rPr lang="en-GB" sz="28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-oversaturated (without olivine and foids and with opx and/or quartz).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69863" y="2081213"/>
            <a:ext cx="880427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Wingdings" pitchFamily="2" charset="2"/>
              <a:buNone/>
              <a:defRPr/>
            </a:pP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There are three main tectonic settings where tholeiitic rocks form: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169863" y="2578100"/>
            <a:ext cx="8804274" cy="6069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Passive margins</a:t>
            </a: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(e.g., MORB);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169863" y="3327400"/>
            <a:ext cx="8974137" cy="6340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Oceanic and continental intraplate</a:t>
            </a:r>
            <a:r>
              <a:rPr lang="en-GB" sz="2400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(e.g., rift, “hot-spot”);</a:t>
            </a: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169863" y="4095750"/>
            <a:ext cx="8804274" cy="6069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GB" sz="32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Active margins</a:t>
            </a: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(subduction zones; arc tholeiites).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139700" y="4972050"/>
            <a:ext cx="8864600" cy="15142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These three types of tholeiitic rocks can be distinguished using trace element and of isotopic ratios constraints, but </a:t>
            </a:r>
            <a:r>
              <a:rPr lang="en-GB" sz="2800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 consensus has yet been reached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2505075" y="19050"/>
            <a:ext cx="4149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796925"/>
            <a:ext cx="9144000" cy="55553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723900" indent="-723900">
              <a:spcAft>
                <a:spcPts val="600"/>
              </a:spcAft>
            </a:pPr>
            <a:r>
              <a:rPr lang="en-US" sz="22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1901</a:t>
            </a:r>
            <a:r>
              <a:rPr lang="en-US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 “Calc-alkaline” was used as a synonym for “subalkaline” as opposed to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"alkaline" (Jevons, 1901).</a:t>
            </a:r>
          </a:p>
          <a:p>
            <a:pPr marL="723900" indent="-723900">
              <a:spcAft>
                <a:spcPts val="600"/>
              </a:spcAft>
            </a:pPr>
            <a:r>
              <a:rPr lang="en-GB" sz="22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1931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 "Calc-alkalic" was used to mark the SiO</a:t>
            </a:r>
            <a:r>
              <a:rPr lang="en-GB" sz="22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content at which alkali abundance (increasing with magma differentiation) crosses CaO content (Peacock, 1931).</a:t>
            </a:r>
          </a:p>
          <a:p>
            <a:pPr marL="723900" indent="-723900">
              <a:spcAft>
                <a:spcPts val="600"/>
              </a:spcAft>
            </a:pPr>
            <a:r>
              <a:rPr lang="en-GB" sz="22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1953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 "Calc-alkali" was associated to rock series characterised by lack of iron enrichment along the liquid line of descent, opposite to what observed for the tholeiitic rock series (</a:t>
            </a:r>
            <a:r>
              <a:rPr lang="en-GB" sz="22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Nockolds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and Allen, 1953).</a:t>
            </a:r>
          </a:p>
          <a:p>
            <a:pPr marL="723900" indent="-723900">
              <a:spcAft>
                <a:spcPts val="600"/>
              </a:spcAft>
            </a:pPr>
            <a:r>
              <a:rPr lang="en-GB" sz="22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1966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 Triangular diagram with FeO</a:t>
            </a:r>
            <a:r>
              <a:rPr lang="en-GB" sz="22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tot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-(Na</a:t>
            </a:r>
            <a:r>
              <a:rPr lang="en-GB" sz="22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O+K</a:t>
            </a:r>
            <a:r>
              <a:rPr lang="en-GB" sz="22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O)-MgO apexes again to distinguish calc-alkali from tholeiitic rock series (</a:t>
            </a:r>
            <a:r>
              <a:rPr lang="en-GB" sz="22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Kuno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, 1966).</a:t>
            </a:r>
          </a:p>
          <a:p>
            <a:pPr marL="723900" indent="-723900">
              <a:spcAft>
                <a:spcPts val="600"/>
              </a:spcAft>
            </a:pPr>
            <a:r>
              <a:rPr lang="en-GB" sz="22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1974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 The same concept of iron enrichment/depletion was proposed using the binary diagram (MgO/FeO</a:t>
            </a:r>
            <a:r>
              <a:rPr lang="en-GB" sz="22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tot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vs. SiO</a:t>
            </a:r>
            <a:r>
              <a:rPr lang="en-GB" sz="22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(Miyashiro, 1974).</a:t>
            </a:r>
          </a:p>
          <a:p>
            <a:pPr marL="723900" indent="-723900">
              <a:spcAft>
                <a:spcPts val="600"/>
              </a:spcAft>
            </a:pPr>
            <a:r>
              <a:rPr lang="en-GB" sz="2200" dirty="0">
                <a:solidFill>
                  <a:srgbClr val="FFFF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1976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 Binary diagram based on K</a:t>
            </a:r>
            <a:r>
              <a:rPr lang="en-GB" sz="22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O vs. SiO</a:t>
            </a:r>
            <a:r>
              <a:rPr lang="en-GB" sz="2200" baseline="-250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GB" sz="2200" dirty="0">
                <a:solidFill>
                  <a:schemeClr val="bg1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to identify arc tholeiitic, calc-alkaline, high-K calc-alkaline and shoshonite rock series (Peccerillo and Taylor, 1976).</a:t>
            </a:r>
            <a:endParaRPr lang="it-IT" sz="2200" dirty="0">
              <a:solidFill>
                <a:schemeClr val="bg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  <p:extLst>
      <p:ext uri="{BB962C8B-B14F-4D97-AF65-F5344CB8AC3E}">
        <p14:creationId xmlns:p14="http://schemas.microsoft.com/office/powerpoint/2010/main" val="2220893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4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476" name="Rectangle 92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04775" y="2490788"/>
            <a:ext cx="5272088" cy="4284662"/>
            <a:chOff x="66" y="1569"/>
            <a:chExt cx="3321" cy="2699"/>
          </a:xfrm>
          <a:effectLst/>
        </p:grpSpPr>
        <p:sp>
          <p:nvSpPr>
            <p:cNvPr id="400388" name="Rectangle 4"/>
            <p:cNvSpPr>
              <a:spLocks noChangeAspect="1" noChangeArrowheads="1"/>
            </p:cNvSpPr>
            <p:nvPr/>
          </p:nvSpPr>
          <p:spPr bwMode="auto">
            <a:xfrm>
              <a:off x="508" y="1664"/>
              <a:ext cx="2878" cy="2171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89" name="Freeform 5"/>
            <p:cNvSpPr>
              <a:spLocks noChangeAspect="1"/>
            </p:cNvSpPr>
            <p:nvPr/>
          </p:nvSpPr>
          <p:spPr bwMode="auto">
            <a:xfrm>
              <a:off x="508" y="1664"/>
              <a:ext cx="1" cy="2171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0" name="Line 6"/>
            <p:cNvSpPr>
              <a:spLocks noChangeAspect="1" noChangeShapeType="1"/>
            </p:cNvSpPr>
            <p:nvPr/>
          </p:nvSpPr>
          <p:spPr bwMode="auto">
            <a:xfrm>
              <a:off x="6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1" name="Line 7"/>
            <p:cNvSpPr>
              <a:spLocks noChangeAspect="1" noChangeShapeType="1"/>
            </p:cNvSpPr>
            <p:nvPr/>
          </p:nvSpPr>
          <p:spPr bwMode="auto">
            <a:xfrm flipV="1">
              <a:off x="508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2" name="Line 8"/>
            <p:cNvSpPr>
              <a:spLocks noChangeAspect="1" noChangeShapeType="1"/>
            </p:cNvSpPr>
            <p:nvPr/>
          </p:nvSpPr>
          <p:spPr bwMode="auto">
            <a:xfrm flipV="1">
              <a:off x="6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3" name="Line 9"/>
            <p:cNvSpPr>
              <a:spLocks noChangeAspect="1" noChangeShapeType="1"/>
            </p:cNvSpPr>
            <p:nvPr/>
          </p:nvSpPr>
          <p:spPr bwMode="auto">
            <a:xfrm flipV="1">
              <a:off x="82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4" name="Line 10"/>
            <p:cNvSpPr>
              <a:spLocks noChangeAspect="1" noChangeShapeType="1"/>
            </p:cNvSpPr>
            <p:nvPr/>
          </p:nvSpPr>
          <p:spPr bwMode="auto">
            <a:xfrm>
              <a:off x="82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5" name="Line 11"/>
            <p:cNvSpPr>
              <a:spLocks noChangeAspect="1" noChangeShapeType="1"/>
            </p:cNvSpPr>
            <p:nvPr/>
          </p:nvSpPr>
          <p:spPr bwMode="auto">
            <a:xfrm flipV="1">
              <a:off x="98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6" name="Line 12"/>
            <p:cNvSpPr>
              <a:spLocks noChangeAspect="1" noChangeShapeType="1"/>
            </p:cNvSpPr>
            <p:nvPr/>
          </p:nvSpPr>
          <p:spPr bwMode="auto">
            <a:xfrm>
              <a:off x="98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7" name="Line 13"/>
            <p:cNvSpPr>
              <a:spLocks noChangeAspect="1" noChangeShapeType="1"/>
            </p:cNvSpPr>
            <p:nvPr/>
          </p:nvSpPr>
          <p:spPr bwMode="auto">
            <a:xfrm flipV="1">
              <a:off x="11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8" name="Line 14"/>
            <p:cNvSpPr>
              <a:spLocks noChangeAspect="1" noChangeShapeType="1"/>
            </p:cNvSpPr>
            <p:nvPr/>
          </p:nvSpPr>
          <p:spPr bwMode="auto">
            <a:xfrm>
              <a:off x="11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399" name="Line 15"/>
            <p:cNvSpPr>
              <a:spLocks noChangeAspect="1" noChangeShapeType="1"/>
            </p:cNvSpPr>
            <p:nvPr/>
          </p:nvSpPr>
          <p:spPr bwMode="auto">
            <a:xfrm flipV="1">
              <a:off x="1305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0" name="Line 16"/>
            <p:cNvSpPr>
              <a:spLocks noChangeAspect="1" noChangeShapeType="1"/>
            </p:cNvSpPr>
            <p:nvPr/>
          </p:nvSpPr>
          <p:spPr bwMode="auto">
            <a:xfrm>
              <a:off x="1305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1" name="Line 17"/>
            <p:cNvSpPr>
              <a:spLocks noChangeAspect="1" noChangeShapeType="1"/>
            </p:cNvSpPr>
            <p:nvPr/>
          </p:nvSpPr>
          <p:spPr bwMode="auto">
            <a:xfrm flipV="1">
              <a:off x="14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2" name="Line 18"/>
            <p:cNvSpPr>
              <a:spLocks noChangeAspect="1" noChangeShapeType="1"/>
            </p:cNvSpPr>
            <p:nvPr/>
          </p:nvSpPr>
          <p:spPr bwMode="auto">
            <a:xfrm>
              <a:off x="14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3" name="Line 19"/>
            <p:cNvSpPr>
              <a:spLocks noChangeAspect="1" noChangeShapeType="1"/>
            </p:cNvSpPr>
            <p:nvPr/>
          </p:nvSpPr>
          <p:spPr bwMode="auto">
            <a:xfrm flipV="1">
              <a:off x="16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4" name="Line 20"/>
            <p:cNvSpPr>
              <a:spLocks noChangeAspect="1" noChangeShapeType="1"/>
            </p:cNvSpPr>
            <p:nvPr/>
          </p:nvSpPr>
          <p:spPr bwMode="auto">
            <a:xfrm>
              <a:off x="16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5" name="Line 21"/>
            <p:cNvSpPr>
              <a:spLocks noChangeAspect="1" noChangeShapeType="1"/>
            </p:cNvSpPr>
            <p:nvPr/>
          </p:nvSpPr>
          <p:spPr bwMode="auto">
            <a:xfrm flipV="1">
              <a:off x="17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6" name="Line 22"/>
            <p:cNvSpPr>
              <a:spLocks noChangeAspect="1" noChangeShapeType="1"/>
            </p:cNvSpPr>
            <p:nvPr/>
          </p:nvSpPr>
          <p:spPr bwMode="auto">
            <a:xfrm>
              <a:off x="17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7" name="Line 23"/>
            <p:cNvSpPr>
              <a:spLocks noChangeAspect="1" noChangeShapeType="1"/>
            </p:cNvSpPr>
            <p:nvPr/>
          </p:nvSpPr>
          <p:spPr bwMode="auto">
            <a:xfrm flipV="1">
              <a:off x="19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8" name="Line 24"/>
            <p:cNvSpPr>
              <a:spLocks noChangeAspect="1" noChangeShapeType="1"/>
            </p:cNvSpPr>
            <p:nvPr/>
          </p:nvSpPr>
          <p:spPr bwMode="auto">
            <a:xfrm>
              <a:off x="19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09" name="Line 25"/>
            <p:cNvSpPr>
              <a:spLocks noChangeAspect="1" noChangeShapeType="1"/>
            </p:cNvSpPr>
            <p:nvPr/>
          </p:nvSpPr>
          <p:spPr bwMode="auto">
            <a:xfrm flipV="1">
              <a:off x="21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0" name="Line 26"/>
            <p:cNvSpPr>
              <a:spLocks noChangeAspect="1" noChangeShapeType="1"/>
            </p:cNvSpPr>
            <p:nvPr/>
          </p:nvSpPr>
          <p:spPr bwMode="auto">
            <a:xfrm>
              <a:off x="21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1" name="Line 27"/>
            <p:cNvSpPr>
              <a:spLocks noChangeAspect="1" noChangeShapeType="1"/>
            </p:cNvSpPr>
            <p:nvPr/>
          </p:nvSpPr>
          <p:spPr bwMode="auto">
            <a:xfrm flipV="1">
              <a:off x="2267" y="3799"/>
              <a:ext cx="1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2" name="Line 28"/>
            <p:cNvSpPr>
              <a:spLocks noChangeAspect="1" noChangeShapeType="1"/>
            </p:cNvSpPr>
            <p:nvPr/>
          </p:nvSpPr>
          <p:spPr bwMode="auto">
            <a:xfrm>
              <a:off x="2267" y="1664"/>
              <a:ext cx="1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3" name="Line 29"/>
            <p:cNvSpPr>
              <a:spLocks noChangeAspect="1" noChangeShapeType="1"/>
            </p:cNvSpPr>
            <p:nvPr/>
          </p:nvSpPr>
          <p:spPr bwMode="auto">
            <a:xfrm flipV="1">
              <a:off x="24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4" name="Line 30"/>
            <p:cNvSpPr>
              <a:spLocks noChangeAspect="1" noChangeShapeType="1"/>
            </p:cNvSpPr>
            <p:nvPr/>
          </p:nvSpPr>
          <p:spPr bwMode="auto">
            <a:xfrm>
              <a:off x="24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5" name="Line 31"/>
            <p:cNvSpPr>
              <a:spLocks noChangeAspect="1" noChangeShapeType="1"/>
            </p:cNvSpPr>
            <p:nvPr/>
          </p:nvSpPr>
          <p:spPr bwMode="auto">
            <a:xfrm flipV="1">
              <a:off x="25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6" name="Line 32"/>
            <p:cNvSpPr>
              <a:spLocks noChangeAspect="1" noChangeShapeType="1"/>
            </p:cNvSpPr>
            <p:nvPr/>
          </p:nvSpPr>
          <p:spPr bwMode="auto">
            <a:xfrm>
              <a:off x="25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7" name="Line 33"/>
            <p:cNvSpPr>
              <a:spLocks noChangeAspect="1" noChangeShapeType="1"/>
            </p:cNvSpPr>
            <p:nvPr/>
          </p:nvSpPr>
          <p:spPr bwMode="auto">
            <a:xfrm flipV="1">
              <a:off x="274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8" name="Line 34"/>
            <p:cNvSpPr>
              <a:spLocks noChangeAspect="1" noChangeShapeType="1"/>
            </p:cNvSpPr>
            <p:nvPr/>
          </p:nvSpPr>
          <p:spPr bwMode="auto">
            <a:xfrm>
              <a:off x="274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19" name="Line 35"/>
            <p:cNvSpPr>
              <a:spLocks noChangeAspect="1" noChangeShapeType="1"/>
            </p:cNvSpPr>
            <p:nvPr/>
          </p:nvSpPr>
          <p:spPr bwMode="auto">
            <a:xfrm flipV="1">
              <a:off x="29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0" name="Line 36"/>
            <p:cNvSpPr>
              <a:spLocks noChangeAspect="1" noChangeShapeType="1"/>
            </p:cNvSpPr>
            <p:nvPr/>
          </p:nvSpPr>
          <p:spPr bwMode="auto">
            <a:xfrm>
              <a:off x="29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1" name="Line 37"/>
            <p:cNvSpPr>
              <a:spLocks noChangeAspect="1" noChangeShapeType="1"/>
            </p:cNvSpPr>
            <p:nvPr/>
          </p:nvSpPr>
          <p:spPr bwMode="auto">
            <a:xfrm flipV="1">
              <a:off x="3065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2" name="Line 38"/>
            <p:cNvSpPr>
              <a:spLocks noChangeAspect="1" noChangeShapeType="1"/>
            </p:cNvSpPr>
            <p:nvPr/>
          </p:nvSpPr>
          <p:spPr bwMode="auto">
            <a:xfrm>
              <a:off x="3065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3" name="Line 39"/>
            <p:cNvSpPr>
              <a:spLocks noChangeAspect="1" noChangeShapeType="1"/>
            </p:cNvSpPr>
            <p:nvPr/>
          </p:nvSpPr>
          <p:spPr bwMode="auto">
            <a:xfrm flipV="1">
              <a:off x="32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4" name="Line 40"/>
            <p:cNvSpPr>
              <a:spLocks noChangeAspect="1" noChangeShapeType="1"/>
            </p:cNvSpPr>
            <p:nvPr/>
          </p:nvSpPr>
          <p:spPr bwMode="auto">
            <a:xfrm>
              <a:off x="32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5" name="Line 41"/>
            <p:cNvSpPr>
              <a:spLocks noChangeAspect="1" noChangeShapeType="1"/>
            </p:cNvSpPr>
            <p:nvPr/>
          </p:nvSpPr>
          <p:spPr bwMode="auto">
            <a:xfrm flipV="1">
              <a:off x="338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6" name="Line 42"/>
            <p:cNvSpPr>
              <a:spLocks noChangeAspect="1" noChangeShapeType="1"/>
            </p:cNvSpPr>
            <p:nvPr/>
          </p:nvSpPr>
          <p:spPr bwMode="auto">
            <a:xfrm>
              <a:off x="338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7" name="Line 43"/>
            <p:cNvSpPr>
              <a:spLocks noChangeAspect="1" noChangeShapeType="1"/>
            </p:cNvSpPr>
            <p:nvPr/>
          </p:nvSpPr>
          <p:spPr bwMode="auto">
            <a:xfrm>
              <a:off x="508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8" name="Line 44"/>
            <p:cNvSpPr>
              <a:spLocks noChangeAspect="1" noChangeShapeType="1"/>
            </p:cNvSpPr>
            <p:nvPr/>
          </p:nvSpPr>
          <p:spPr bwMode="auto">
            <a:xfrm flipH="1">
              <a:off x="3324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29" name="Line 45"/>
            <p:cNvSpPr>
              <a:spLocks noChangeAspect="1" noChangeShapeType="1"/>
            </p:cNvSpPr>
            <p:nvPr/>
          </p:nvSpPr>
          <p:spPr bwMode="auto">
            <a:xfrm>
              <a:off x="508" y="3618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0" name="Line 46"/>
            <p:cNvSpPr>
              <a:spLocks noChangeAspect="1" noChangeShapeType="1"/>
            </p:cNvSpPr>
            <p:nvPr/>
          </p:nvSpPr>
          <p:spPr bwMode="auto">
            <a:xfrm flipH="1">
              <a:off x="3369" y="3618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1" name="Line 47"/>
            <p:cNvSpPr>
              <a:spLocks noChangeAspect="1" noChangeShapeType="1"/>
            </p:cNvSpPr>
            <p:nvPr/>
          </p:nvSpPr>
          <p:spPr bwMode="auto">
            <a:xfrm>
              <a:off x="508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2" name="Line 48"/>
            <p:cNvSpPr>
              <a:spLocks noChangeAspect="1" noChangeShapeType="1"/>
            </p:cNvSpPr>
            <p:nvPr/>
          </p:nvSpPr>
          <p:spPr bwMode="auto">
            <a:xfrm flipH="1">
              <a:off x="3361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3" name="Line 49"/>
            <p:cNvSpPr>
              <a:spLocks noChangeAspect="1" noChangeShapeType="1"/>
            </p:cNvSpPr>
            <p:nvPr/>
          </p:nvSpPr>
          <p:spPr bwMode="auto">
            <a:xfrm>
              <a:off x="508" y="3184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4" name="Line 50"/>
            <p:cNvSpPr>
              <a:spLocks noChangeAspect="1" noChangeShapeType="1"/>
            </p:cNvSpPr>
            <p:nvPr/>
          </p:nvSpPr>
          <p:spPr bwMode="auto">
            <a:xfrm flipH="1">
              <a:off x="3369" y="3184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5" name="Line 51"/>
            <p:cNvSpPr>
              <a:spLocks noChangeAspect="1" noChangeShapeType="1"/>
            </p:cNvSpPr>
            <p:nvPr/>
          </p:nvSpPr>
          <p:spPr bwMode="auto">
            <a:xfrm>
              <a:off x="508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6" name="Line 52"/>
            <p:cNvSpPr>
              <a:spLocks noChangeAspect="1" noChangeShapeType="1"/>
            </p:cNvSpPr>
            <p:nvPr/>
          </p:nvSpPr>
          <p:spPr bwMode="auto">
            <a:xfrm flipH="1">
              <a:off x="3361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7" name="Line 53"/>
            <p:cNvSpPr>
              <a:spLocks noChangeAspect="1" noChangeShapeType="1"/>
            </p:cNvSpPr>
            <p:nvPr/>
          </p:nvSpPr>
          <p:spPr bwMode="auto">
            <a:xfrm>
              <a:off x="508" y="2751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8" name="Line 54"/>
            <p:cNvSpPr>
              <a:spLocks noChangeAspect="1" noChangeShapeType="1"/>
            </p:cNvSpPr>
            <p:nvPr/>
          </p:nvSpPr>
          <p:spPr bwMode="auto">
            <a:xfrm flipH="1">
              <a:off x="3369" y="2751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39" name="Line 55"/>
            <p:cNvSpPr>
              <a:spLocks noChangeAspect="1" noChangeShapeType="1"/>
            </p:cNvSpPr>
            <p:nvPr/>
          </p:nvSpPr>
          <p:spPr bwMode="auto">
            <a:xfrm>
              <a:off x="508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0" name="Line 56"/>
            <p:cNvSpPr>
              <a:spLocks noChangeAspect="1" noChangeShapeType="1"/>
            </p:cNvSpPr>
            <p:nvPr/>
          </p:nvSpPr>
          <p:spPr bwMode="auto">
            <a:xfrm flipH="1">
              <a:off x="3361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1" name="Line 57"/>
            <p:cNvSpPr>
              <a:spLocks noChangeAspect="1" noChangeShapeType="1"/>
            </p:cNvSpPr>
            <p:nvPr/>
          </p:nvSpPr>
          <p:spPr bwMode="auto">
            <a:xfrm>
              <a:off x="508" y="2317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2" name="Line 58"/>
            <p:cNvSpPr>
              <a:spLocks noChangeAspect="1" noChangeShapeType="1"/>
            </p:cNvSpPr>
            <p:nvPr/>
          </p:nvSpPr>
          <p:spPr bwMode="auto">
            <a:xfrm flipH="1">
              <a:off x="3369" y="2317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3" name="Line 59"/>
            <p:cNvSpPr>
              <a:spLocks noChangeAspect="1" noChangeShapeType="1"/>
            </p:cNvSpPr>
            <p:nvPr/>
          </p:nvSpPr>
          <p:spPr bwMode="auto">
            <a:xfrm>
              <a:off x="508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4" name="Line 60"/>
            <p:cNvSpPr>
              <a:spLocks noChangeAspect="1" noChangeShapeType="1"/>
            </p:cNvSpPr>
            <p:nvPr/>
          </p:nvSpPr>
          <p:spPr bwMode="auto">
            <a:xfrm flipH="1">
              <a:off x="3361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5" name="Line 61"/>
            <p:cNvSpPr>
              <a:spLocks noChangeAspect="1" noChangeShapeType="1"/>
            </p:cNvSpPr>
            <p:nvPr/>
          </p:nvSpPr>
          <p:spPr bwMode="auto">
            <a:xfrm>
              <a:off x="508" y="1883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6" name="Line 62"/>
            <p:cNvSpPr>
              <a:spLocks noChangeAspect="1" noChangeShapeType="1"/>
            </p:cNvSpPr>
            <p:nvPr/>
          </p:nvSpPr>
          <p:spPr bwMode="auto">
            <a:xfrm flipH="1">
              <a:off x="3369" y="1883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7" name="Line 63"/>
            <p:cNvSpPr>
              <a:spLocks noChangeAspect="1" noChangeShapeType="1"/>
            </p:cNvSpPr>
            <p:nvPr/>
          </p:nvSpPr>
          <p:spPr bwMode="auto">
            <a:xfrm flipH="1">
              <a:off x="3349" y="1664"/>
              <a:ext cx="37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8" name="Line 64"/>
            <p:cNvSpPr>
              <a:spLocks noChangeAspect="1" noChangeShapeType="1"/>
            </p:cNvSpPr>
            <p:nvPr/>
          </p:nvSpPr>
          <p:spPr bwMode="auto">
            <a:xfrm flipV="1">
              <a:off x="799" y="3039"/>
              <a:ext cx="2172" cy="58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49" name="Freeform 65"/>
            <p:cNvSpPr>
              <a:spLocks noChangeAspect="1"/>
            </p:cNvSpPr>
            <p:nvPr/>
          </p:nvSpPr>
          <p:spPr bwMode="auto">
            <a:xfrm>
              <a:off x="761" y="1836"/>
              <a:ext cx="2229" cy="1179"/>
            </a:xfrm>
            <a:custGeom>
              <a:avLst/>
              <a:gdLst/>
              <a:ahLst/>
              <a:cxnLst>
                <a:cxn ang="0">
                  <a:pos x="0" y="1474"/>
                </a:cxn>
                <a:cxn ang="0">
                  <a:pos x="947" y="616"/>
                </a:cxn>
                <a:cxn ang="0">
                  <a:pos x="1677" y="259"/>
                </a:cxn>
                <a:cxn ang="0">
                  <a:pos x="2787" y="0"/>
                </a:cxn>
              </a:cxnLst>
              <a:rect l="0" t="0" r="r" b="b"/>
              <a:pathLst>
                <a:path w="2787" h="1474">
                  <a:moveTo>
                    <a:pt x="0" y="1474"/>
                  </a:moveTo>
                  <a:lnTo>
                    <a:pt x="947" y="616"/>
                  </a:lnTo>
                  <a:lnTo>
                    <a:pt x="1677" y="259"/>
                  </a:lnTo>
                  <a:lnTo>
                    <a:pt x="2787" y="0"/>
                  </a:lnTo>
                </a:path>
              </a:pathLst>
            </a:custGeom>
            <a:noFill/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50" name="Line 66"/>
            <p:cNvSpPr>
              <a:spLocks noChangeAspect="1" noChangeShapeType="1"/>
            </p:cNvSpPr>
            <p:nvPr/>
          </p:nvSpPr>
          <p:spPr bwMode="auto">
            <a:xfrm flipV="1">
              <a:off x="1227" y="2531"/>
              <a:ext cx="2" cy="104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51" name="Freeform 67"/>
            <p:cNvSpPr>
              <a:spLocks noChangeAspect="1"/>
            </p:cNvSpPr>
            <p:nvPr/>
          </p:nvSpPr>
          <p:spPr bwMode="auto">
            <a:xfrm>
              <a:off x="1626" y="2124"/>
              <a:ext cx="3" cy="1460"/>
            </a:xfrm>
            <a:custGeom>
              <a:avLst/>
              <a:gdLst/>
              <a:ahLst/>
              <a:cxnLst>
                <a:cxn ang="0">
                  <a:pos x="0" y="1824"/>
                </a:cxn>
                <a:cxn ang="0">
                  <a:pos x="3" y="0"/>
                </a:cxn>
              </a:cxnLst>
              <a:rect l="0" t="0" r="r" b="b"/>
              <a:pathLst>
                <a:path w="3" h="1824">
                  <a:moveTo>
                    <a:pt x="0" y="1824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52" name="Freeform 68"/>
            <p:cNvSpPr>
              <a:spLocks noChangeAspect="1"/>
            </p:cNvSpPr>
            <p:nvPr/>
          </p:nvSpPr>
          <p:spPr bwMode="auto">
            <a:xfrm>
              <a:off x="2106" y="1959"/>
              <a:ext cx="3" cy="1494"/>
            </a:xfrm>
            <a:custGeom>
              <a:avLst/>
              <a:gdLst/>
              <a:ahLst/>
              <a:cxnLst>
                <a:cxn ang="0">
                  <a:pos x="0" y="1868"/>
                </a:cxn>
                <a:cxn ang="0">
                  <a:pos x="3" y="0"/>
                </a:cxn>
              </a:cxnLst>
              <a:rect l="0" t="0" r="r" b="b"/>
              <a:pathLst>
                <a:path w="3" h="1868">
                  <a:moveTo>
                    <a:pt x="0" y="1868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53" name="Text Box 69"/>
            <p:cNvSpPr txBox="1">
              <a:spLocks noChangeAspect="1" noChangeArrowheads="1"/>
            </p:cNvSpPr>
            <p:nvPr/>
          </p:nvSpPr>
          <p:spPr bwMode="auto">
            <a:xfrm rot="16200000">
              <a:off x="-381" y="2592"/>
              <a:ext cx="11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en-GB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400454" name="Text Box 70"/>
            <p:cNvSpPr txBox="1">
              <a:spLocks noChangeAspect="1" noChangeArrowheads="1"/>
            </p:cNvSpPr>
            <p:nvPr/>
          </p:nvSpPr>
          <p:spPr bwMode="auto">
            <a:xfrm>
              <a:off x="323" y="1569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400455" name="Text Box 71"/>
            <p:cNvSpPr txBox="1">
              <a:spLocks noChangeAspect="1" noChangeArrowheads="1"/>
            </p:cNvSpPr>
            <p:nvPr/>
          </p:nvSpPr>
          <p:spPr bwMode="auto">
            <a:xfrm>
              <a:off x="323" y="2438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400456" name="Text Box 72"/>
            <p:cNvSpPr txBox="1">
              <a:spLocks noChangeAspect="1" noChangeArrowheads="1"/>
            </p:cNvSpPr>
            <p:nvPr/>
          </p:nvSpPr>
          <p:spPr bwMode="auto">
            <a:xfrm>
              <a:off x="323" y="2003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400457" name="Text Box 73"/>
            <p:cNvSpPr txBox="1">
              <a:spLocks noChangeAspect="1" noChangeArrowheads="1"/>
            </p:cNvSpPr>
            <p:nvPr/>
          </p:nvSpPr>
          <p:spPr bwMode="auto">
            <a:xfrm>
              <a:off x="323" y="2870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400458" name="Text Box 74"/>
            <p:cNvSpPr txBox="1">
              <a:spLocks noChangeAspect="1" noChangeArrowheads="1"/>
            </p:cNvSpPr>
            <p:nvPr/>
          </p:nvSpPr>
          <p:spPr bwMode="auto">
            <a:xfrm>
              <a:off x="323" y="3292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</a:p>
          </p:txBody>
        </p:sp>
        <p:sp>
          <p:nvSpPr>
            <p:cNvPr id="400459" name="Text Box 75"/>
            <p:cNvSpPr txBox="1">
              <a:spLocks noChangeAspect="1" noChangeArrowheads="1"/>
            </p:cNvSpPr>
            <p:nvPr/>
          </p:nvSpPr>
          <p:spPr bwMode="auto">
            <a:xfrm>
              <a:off x="323" y="375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400460" name="Text Box 76"/>
            <p:cNvSpPr txBox="1">
              <a:spLocks noChangeAspect="1" noChangeArrowheads="1"/>
            </p:cNvSpPr>
            <p:nvPr/>
          </p:nvSpPr>
          <p:spPr bwMode="auto">
            <a:xfrm>
              <a:off x="512" y="384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400461" name="Text Box 77"/>
            <p:cNvSpPr txBox="1">
              <a:spLocks noChangeAspect="1" noChangeArrowheads="1"/>
            </p:cNvSpPr>
            <p:nvPr/>
          </p:nvSpPr>
          <p:spPr bwMode="auto">
            <a:xfrm>
              <a:off x="132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400462" name="Text Box 78"/>
            <p:cNvSpPr txBox="1">
              <a:spLocks noChangeAspect="1" noChangeArrowheads="1"/>
            </p:cNvSpPr>
            <p:nvPr/>
          </p:nvSpPr>
          <p:spPr bwMode="auto">
            <a:xfrm>
              <a:off x="2141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400463" name="Text Box 79"/>
            <p:cNvSpPr txBox="1">
              <a:spLocks noChangeAspect="1" noChangeArrowheads="1"/>
            </p:cNvSpPr>
            <p:nvPr/>
          </p:nvSpPr>
          <p:spPr bwMode="auto">
            <a:xfrm>
              <a:off x="294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400464" name="Text Box 80"/>
            <p:cNvSpPr txBox="1">
              <a:spLocks noChangeAspect="1" noChangeArrowheads="1"/>
            </p:cNvSpPr>
            <p:nvPr/>
          </p:nvSpPr>
          <p:spPr bwMode="auto">
            <a:xfrm rot="-360454">
              <a:off x="1184" y="3413"/>
              <a:ext cx="2111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Arc-Tholeiitic Series</a:t>
              </a:r>
            </a:p>
          </p:txBody>
        </p:sp>
        <p:sp>
          <p:nvSpPr>
            <p:cNvPr id="400465" name="Text Box 81"/>
            <p:cNvSpPr txBox="1">
              <a:spLocks noChangeAspect="1" noChangeArrowheads="1"/>
            </p:cNvSpPr>
            <p:nvPr/>
          </p:nvSpPr>
          <p:spPr bwMode="auto">
            <a:xfrm rot="-917400">
              <a:off x="495" y="1761"/>
              <a:ext cx="1319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Potassic Series</a:t>
              </a:r>
            </a:p>
          </p:txBody>
        </p:sp>
        <p:sp>
          <p:nvSpPr>
            <p:cNvPr id="400466" name="Text Box 82"/>
            <p:cNvSpPr txBox="1">
              <a:spLocks noChangeAspect="1" noChangeArrowheads="1"/>
            </p:cNvSpPr>
            <p:nvPr/>
          </p:nvSpPr>
          <p:spPr bwMode="auto">
            <a:xfrm>
              <a:off x="1386" y="3980"/>
              <a:ext cx="131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  <p:sp>
          <p:nvSpPr>
            <p:cNvPr id="400467" name="Line 83"/>
            <p:cNvSpPr>
              <a:spLocks noChangeAspect="1" noChangeShapeType="1"/>
            </p:cNvSpPr>
            <p:nvPr/>
          </p:nvSpPr>
          <p:spPr bwMode="auto">
            <a:xfrm flipV="1">
              <a:off x="786" y="2319"/>
              <a:ext cx="2204" cy="102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68" name="Line 84"/>
            <p:cNvSpPr>
              <a:spLocks noChangeAspect="1" noChangeShapeType="1"/>
            </p:cNvSpPr>
            <p:nvPr/>
          </p:nvSpPr>
          <p:spPr bwMode="auto">
            <a:xfrm flipV="1">
              <a:off x="2648" y="1863"/>
              <a:ext cx="1" cy="1313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400469" name="Text Box 85"/>
            <p:cNvSpPr txBox="1">
              <a:spLocks noChangeAspect="1" noChangeArrowheads="1"/>
            </p:cNvSpPr>
            <p:nvPr/>
          </p:nvSpPr>
          <p:spPr bwMode="auto">
            <a:xfrm rot="-911150">
              <a:off x="1163" y="2968"/>
              <a:ext cx="154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Calcalkaline</a:t>
              </a:r>
              <a:r>
                <a:rPr lang="en-GB" sz="14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Series</a:t>
              </a:r>
            </a:p>
          </p:txBody>
        </p:sp>
        <p:sp>
          <p:nvSpPr>
            <p:cNvPr id="400470" name="Text Box 86"/>
            <p:cNvSpPr txBox="1">
              <a:spLocks noChangeAspect="1" noChangeArrowheads="1"/>
            </p:cNvSpPr>
            <p:nvPr/>
          </p:nvSpPr>
          <p:spPr bwMode="auto">
            <a:xfrm rot="-1458914">
              <a:off x="854" y="2396"/>
              <a:ext cx="226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High-K Calcalkaline Series</a:t>
              </a:r>
            </a:p>
          </p:txBody>
        </p:sp>
        <p:sp>
          <p:nvSpPr>
            <p:cNvPr id="400471" name="Text Box 87"/>
            <p:cNvSpPr txBox="1">
              <a:spLocks noChangeAspect="1" noChangeArrowheads="1"/>
            </p:cNvSpPr>
            <p:nvPr/>
          </p:nvSpPr>
          <p:spPr bwMode="auto">
            <a:xfrm rot="-2210448">
              <a:off x="386" y="2263"/>
              <a:ext cx="1538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Shoshonitic Series</a:t>
              </a:r>
            </a:p>
          </p:txBody>
        </p:sp>
      </p:grpSp>
      <p:sp>
        <p:nvSpPr>
          <p:cNvPr id="400472" name="Text Box 88"/>
          <p:cNvSpPr txBox="1">
            <a:spLocks noChangeArrowheads="1"/>
          </p:cNvSpPr>
          <p:nvPr/>
        </p:nvSpPr>
        <p:spPr bwMode="auto">
          <a:xfrm>
            <a:off x="169862" y="660400"/>
            <a:ext cx="8974137" cy="7404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There is a serious problem concerning the definition of calcalkaline rocks.</a:t>
            </a:r>
          </a:p>
        </p:txBody>
      </p:sp>
      <p:sp>
        <p:nvSpPr>
          <p:cNvPr id="400473" name="Freeform 89"/>
          <p:cNvSpPr>
            <a:spLocks/>
          </p:cNvSpPr>
          <p:nvPr/>
        </p:nvSpPr>
        <p:spPr bwMode="auto">
          <a:xfrm>
            <a:off x="1206500" y="2919413"/>
            <a:ext cx="3517900" cy="2870200"/>
          </a:xfrm>
          <a:custGeom>
            <a:avLst/>
            <a:gdLst/>
            <a:ahLst/>
            <a:cxnLst>
              <a:cxn ang="0">
                <a:pos x="2212" y="1208"/>
              </a:cxn>
              <a:cxn ang="0">
                <a:pos x="2216" y="0"/>
              </a:cxn>
              <a:cxn ang="0">
                <a:pos x="1344" y="204"/>
              </a:cxn>
              <a:cxn ang="0">
                <a:pos x="752" y="488"/>
              </a:cxn>
              <a:cxn ang="0">
                <a:pos x="0" y="1176"/>
              </a:cxn>
              <a:cxn ang="0">
                <a:pos x="0" y="1808"/>
              </a:cxn>
              <a:cxn ang="0">
                <a:pos x="2212" y="1208"/>
              </a:cxn>
            </a:cxnLst>
            <a:rect l="0" t="0" r="r" b="b"/>
            <a:pathLst>
              <a:path w="2216" h="1808">
                <a:moveTo>
                  <a:pt x="2212" y="1208"/>
                </a:moveTo>
                <a:lnTo>
                  <a:pt x="2216" y="0"/>
                </a:lnTo>
                <a:lnTo>
                  <a:pt x="1344" y="204"/>
                </a:lnTo>
                <a:lnTo>
                  <a:pt x="752" y="488"/>
                </a:lnTo>
                <a:lnTo>
                  <a:pt x="0" y="1176"/>
                </a:lnTo>
                <a:lnTo>
                  <a:pt x="0" y="1808"/>
                </a:lnTo>
                <a:lnTo>
                  <a:pt x="2212" y="1208"/>
                </a:lnTo>
                <a:close/>
              </a:path>
            </a:pathLst>
          </a:custGeom>
          <a:gradFill rotWithShape="1">
            <a:gsLst>
              <a:gs pos="0">
                <a:srgbClr val="C0C0C0">
                  <a:alpha val="60001"/>
                </a:srgbClr>
              </a:gs>
              <a:gs pos="100000">
                <a:srgbClr val="C0C0C0">
                  <a:alpha val="60001"/>
                </a:srgbClr>
              </a:gs>
            </a:gsLst>
            <a:lin ang="5400000" scaled="1"/>
          </a:gra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400474" name="Text Box 90"/>
          <p:cNvSpPr txBox="1">
            <a:spLocks noChangeArrowheads="1"/>
          </p:cNvSpPr>
          <p:nvPr/>
        </p:nvSpPr>
        <p:spPr bwMode="auto">
          <a:xfrm>
            <a:off x="5397500" y="2634615"/>
            <a:ext cx="3660775" cy="986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strange is that here neither Ca (calc-) or alkalis (alkaline) are reported.</a:t>
            </a:r>
          </a:p>
        </p:txBody>
      </p:sp>
      <p:sp>
        <p:nvSpPr>
          <p:cNvPr id="400475" name="Text Box 91"/>
          <p:cNvSpPr txBox="1">
            <a:spLocks noChangeArrowheads="1"/>
          </p:cNvSpPr>
          <p:nvPr/>
        </p:nvSpPr>
        <p:spPr bwMode="auto">
          <a:xfrm>
            <a:off x="5397500" y="4175125"/>
            <a:ext cx="3724275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These magmas are considered to form almost exclusively above a mantle wedge in subduction-related tectonic settings.</a:t>
            </a:r>
          </a:p>
        </p:txBody>
      </p:sp>
      <p:sp>
        <p:nvSpPr>
          <p:cNvPr id="93" name="Text Box 88"/>
          <p:cNvSpPr txBox="1">
            <a:spLocks noChangeArrowheads="1"/>
          </p:cNvSpPr>
          <p:nvPr/>
        </p:nvSpPr>
        <p:spPr bwMode="auto">
          <a:xfrm>
            <a:off x="169862" y="1501775"/>
            <a:ext cx="8974137" cy="7325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Usually it is used a diagram proposed by Peccerillo and Taylor in 1976.</a:t>
            </a:r>
          </a:p>
        </p:txBody>
      </p:sp>
      <p:sp>
        <p:nvSpPr>
          <p:cNvPr id="94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0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00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00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0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0472" grpId="0"/>
      <p:bldP spid="400473" grpId="0" animBg="1"/>
      <p:bldP spid="400474" grpId="0"/>
      <p:bldP spid="400475" grpId="0"/>
      <p:bldP spid="93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Rectangle 2"/>
          <p:cNvSpPr>
            <a:spLocks noChangeArrowheads="1"/>
          </p:cNvSpPr>
          <p:nvPr/>
        </p:nvSpPr>
        <p:spPr bwMode="auto">
          <a:xfrm>
            <a:off x="1266825" y="6443663"/>
            <a:ext cx="7877175" cy="414337"/>
          </a:xfrm>
          <a:prstGeom prst="rect">
            <a:avLst/>
          </a:prstGeom>
          <a:solidFill>
            <a:schemeClr val="tx1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af-ZA">
              <a:latin typeface="Calibri" pitchFamily="34" charset="0"/>
            </a:endParaRPr>
          </a:p>
        </p:txBody>
      </p:sp>
      <p:grpSp>
        <p:nvGrpSpPr>
          <p:cNvPr id="67588" name="Group 4"/>
          <p:cNvGrpSpPr>
            <a:grpSpLocks/>
          </p:cNvGrpSpPr>
          <p:nvPr/>
        </p:nvGrpSpPr>
        <p:grpSpPr bwMode="auto">
          <a:xfrm>
            <a:off x="104775" y="2490788"/>
            <a:ext cx="5272088" cy="4284662"/>
            <a:chOff x="66" y="1569"/>
            <a:chExt cx="3321" cy="2699"/>
          </a:xfrm>
          <a:effectLst/>
        </p:grpSpPr>
        <p:sp>
          <p:nvSpPr>
            <p:cNvPr id="659461" name="Rectangle 5"/>
            <p:cNvSpPr>
              <a:spLocks noChangeAspect="1" noChangeArrowheads="1"/>
            </p:cNvSpPr>
            <p:nvPr/>
          </p:nvSpPr>
          <p:spPr bwMode="auto">
            <a:xfrm>
              <a:off x="508" y="1664"/>
              <a:ext cx="2878" cy="2171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2" name="Freeform 6"/>
            <p:cNvSpPr>
              <a:spLocks noChangeAspect="1"/>
            </p:cNvSpPr>
            <p:nvPr/>
          </p:nvSpPr>
          <p:spPr bwMode="auto">
            <a:xfrm>
              <a:off x="508" y="1664"/>
              <a:ext cx="1" cy="2171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3" name="Line 7"/>
            <p:cNvSpPr>
              <a:spLocks noChangeAspect="1" noChangeShapeType="1"/>
            </p:cNvSpPr>
            <p:nvPr/>
          </p:nvSpPr>
          <p:spPr bwMode="auto">
            <a:xfrm>
              <a:off x="6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4" name="Line 8"/>
            <p:cNvSpPr>
              <a:spLocks noChangeAspect="1" noChangeShapeType="1"/>
            </p:cNvSpPr>
            <p:nvPr/>
          </p:nvSpPr>
          <p:spPr bwMode="auto">
            <a:xfrm flipV="1">
              <a:off x="508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5" name="Line 9"/>
            <p:cNvSpPr>
              <a:spLocks noChangeAspect="1" noChangeShapeType="1"/>
            </p:cNvSpPr>
            <p:nvPr/>
          </p:nvSpPr>
          <p:spPr bwMode="auto">
            <a:xfrm flipV="1">
              <a:off x="6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6" name="Line 10"/>
            <p:cNvSpPr>
              <a:spLocks noChangeAspect="1" noChangeShapeType="1"/>
            </p:cNvSpPr>
            <p:nvPr/>
          </p:nvSpPr>
          <p:spPr bwMode="auto">
            <a:xfrm flipV="1">
              <a:off x="82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7" name="Line 11"/>
            <p:cNvSpPr>
              <a:spLocks noChangeAspect="1" noChangeShapeType="1"/>
            </p:cNvSpPr>
            <p:nvPr/>
          </p:nvSpPr>
          <p:spPr bwMode="auto">
            <a:xfrm>
              <a:off x="82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8" name="Line 12"/>
            <p:cNvSpPr>
              <a:spLocks noChangeAspect="1" noChangeShapeType="1"/>
            </p:cNvSpPr>
            <p:nvPr/>
          </p:nvSpPr>
          <p:spPr bwMode="auto">
            <a:xfrm flipV="1">
              <a:off x="98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9" name="Line 13"/>
            <p:cNvSpPr>
              <a:spLocks noChangeAspect="1" noChangeShapeType="1"/>
            </p:cNvSpPr>
            <p:nvPr/>
          </p:nvSpPr>
          <p:spPr bwMode="auto">
            <a:xfrm>
              <a:off x="98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0" name="Line 14"/>
            <p:cNvSpPr>
              <a:spLocks noChangeAspect="1" noChangeShapeType="1"/>
            </p:cNvSpPr>
            <p:nvPr/>
          </p:nvSpPr>
          <p:spPr bwMode="auto">
            <a:xfrm flipV="1">
              <a:off x="11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1" name="Line 15"/>
            <p:cNvSpPr>
              <a:spLocks noChangeAspect="1" noChangeShapeType="1"/>
            </p:cNvSpPr>
            <p:nvPr/>
          </p:nvSpPr>
          <p:spPr bwMode="auto">
            <a:xfrm>
              <a:off x="11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2" name="Line 16"/>
            <p:cNvSpPr>
              <a:spLocks noChangeAspect="1" noChangeShapeType="1"/>
            </p:cNvSpPr>
            <p:nvPr/>
          </p:nvSpPr>
          <p:spPr bwMode="auto">
            <a:xfrm flipV="1">
              <a:off x="1305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3" name="Line 17"/>
            <p:cNvSpPr>
              <a:spLocks noChangeAspect="1" noChangeShapeType="1"/>
            </p:cNvSpPr>
            <p:nvPr/>
          </p:nvSpPr>
          <p:spPr bwMode="auto">
            <a:xfrm>
              <a:off x="1305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4" name="Line 18"/>
            <p:cNvSpPr>
              <a:spLocks noChangeAspect="1" noChangeShapeType="1"/>
            </p:cNvSpPr>
            <p:nvPr/>
          </p:nvSpPr>
          <p:spPr bwMode="auto">
            <a:xfrm flipV="1">
              <a:off x="14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5" name="Line 19"/>
            <p:cNvSpPr>
              <a:spLocks noChangeAspect="1" noChangeShapeType="1"/>
            </p:cNvSpPr>
            <p:nvPr/>
          </p:nvSpPr>
          <p:spPr bwMode="auto">
            <a:xfrm>
              <a:off x="14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6" name="Line 20"/>
            <p:cNvSpPr>
              <a:spLocks noChangeAspect="1" noChangeShapeType="1"/>
            </p:cNvSpPr>
            <p:nvPr/>
          </p:nvSpPr>
          <p:spPr bwMode="auto">
            <a:xfrm flipV="1">
              <a:off x="16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7" name="Line 21"/>
            <p:cNvSpPr>
              <a:spLocks noChangeAspect="1" noChangeShapeType="1"/>
            </p:cNvSpPr>
            <p:nvPr/>
          </p:nvSpPr>
          <p:spPr bwMode="auto">
            <a:xfrm>
              <a:off x="16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8" name="Line 22"/>
            <p:cNvSpPr>
              <a:spLocks noChangeAspect="1" noChangeShapeType="1"/>
            </p:cNvSpPr>
            <p:nvPr/>
          </p:nvSpPr>
          <p:spPr bwMode="auto">
            <a:xfrm flipV="1">
              <a:off x="17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9" name="Line 23"/>
            <p:cNvSpPr>
              <a:spLocks noChangeAspect="1" noChangeShapeType="1"/>
            </p:cNvSpPr>
            <p:nvPr/>
          </p:nvSpPr>
          <p:spPr bwMode="auto">
            <a:xfrm>
              <a:off x="17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0" name="Line 24"/>
            <p:cNvSpPr>
              <a:spLocks noChangeAspect="1" noChangeShapeType="1"/>
            </p:cNvSpPr>
            <p:nvPr/>
          </p:nvSpPr>
          <p:spPr bwMode="auto">
            <a:xfrm flipV="1">
              <a:off x="19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1" name="Line 25"/>
            <p:cNvSpPr>
              <a:spLocks noChangeAspect="1" noChangeShapeType="1"/>
            </p:cNvSpPr>
            <p:nvPr/>
          </p:nvSpPr>
          <p:spPr bwMode="auto">
            <a:xfrm>
              <a:off x="19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2" name="Line 26"/>
            <p:cNvSpPr>
              <a:spLocks noChangeAspect="1" noChangeShapeType="1"/>
            </p:cNvSpPr>
            <p:nvPr/>
          </p:nvSpPr>
          <p:spPr bwMode="auto">
            <a:xfrm flipV="1">
              <a:off x="21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3" name="Line 27"/>
            <p:cNvSpPr>
              <a:spLocks noChangeAspect="1" noChangeShapeType="1"/>
            </p:cNvSpPr>
            <p:nvPr/>
          </p:nvSpPr>
          <p:spPr bwMode="auto">
            <a:xfrm>
              <a:off x="21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4" name="Line 28"/>
            <p:cNvSpPr>
              <a:spLocks noChangeAspect="1" noChangeShapeType="1"/>
            </p:cNvSpPr>
            <p:nvPr/>
          </p:nvSpPr>
          <p:spPr bwMode="auto">
            <a:xfrm flipV="1">
              <a:off x="2267" y="3799"/>
              <a:ext cx="1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5" name="Line 29"/>
            <p:cNvSpPr>
              <a:spLocks noChangeAspect="1" noChangeShapeType="1"/>
            </p:cNvSpPr>
            <p:nvPr/>
          </p:nvSpPr>
          <p:spPr bwMode="auto">
            <a:xfrm>
              <a:off x="2267" y="1664"/>
              <a:ext cx="1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6" name="Line 30"/>
            <p:cNvSpPr>
              <a:spLocks noChangeAspect="1" noChangeShapeType="1"/>
            </p:cNvSpPr>
            <p:nvPr/>
          </p:nvSpPr>
          <p:spPr bwMode="auto">
            <a:xfrm flipV="1">
              <a:off x="24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7" name="Line 31"/>
            <p:cNvSpPr>
              <a:spLocks noChangeAspect="1" noChangeShapeType="1"/>
            </p:cNvSpPr>
            <p:nvPr/>
          </p:nvSpPr>
          <p:spPr bwMode="auto">
            <a:xfrm>
              <a:off x="24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8" name="Line 32"/>
            <p:cNvSpPr>
              <a:spLocks noChangeAspect="1" noChangeShapeType="1"/>
            </p:cNvSpPr>
            <p:nvPr/>
          </p:nvSpPr>
          <p:spPr bwMode="auto">
            <a:xfrm flipV="1">
              <a:off x="25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9" name="Line 33"/>
            <p:cNvSpPr>
              <a:spLocks noChangeAspect="1" noChangeShapeType="1"/>
            </p:cNvSpPr>
            <p:nvPr/>
          </p:nvSpPr>
          <p:spPr bwMode="auto">
            <a:xfrm>
              <a:off x="25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0" name="Line 34"/>
            <p:cNvSpPr>
              <a:spLocks noChangeAspect="1" noChangeShapeType="1"/>
            </p:cNvSpPr>
            <p:nvPr/>
          </p:nvSpPr>
          <p:spPr bwMode="auto">
            <a:xfrm flipV="1">
              <a:off x="274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1" name="Line 35"/>
            <p:cNvSpPr>
              <a:spLocks noChangeAspect="1" noChangeShapeType="1"/>
            </p:cNvSpPr>
            <p:nvPr/>
          </p:nvSpPr>
          <p:spPr bwMode="auto">
            <a:xfrm>
              <a:off x="274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2" name="Line 36"/>
            <p:cNvSpPr>
              <a:spLocks noChangeAspect="1" noChangeShapeType="1"/>
            </p:cNvSpPr>
            <p:nvPr/>
          </p:nvSpPr>
          <p:spPr bwMode="auto">
            <a:xfrm flipV="1">
              <a:off x="29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3" name="Line 37"/>
            <p:cNvSpPr>
              <a:spLocks noChangeAspect="1" noChangeShapeType="1"/>
            </p:cNvSpPr>
            <p:nvPr/>
          </p:nvSpPr>
          <p:spPr bwMode="auto">
            <a:xfrm>
              <a:off x="29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4" name="Line 38"/>
            <p:cNvSpPr>
              <a:spLocks noChangeAspect="1" noChangeShapeType="1"/>
            </p:cNvSpPr>
            <p:nvPr/>
          </p:nvSpPr>
          <p:spPr bwMode="auto">
            <a:xfrm flipV="1">
              <a:off x="3065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5" name="Line 39"/>
            <p:cNvSpPr>
              <a:spLocks noChangeAspect="1" noChangeShapeType="1"/>
            </p:cNvSpPr>
            <p:nvPr/>
          </p:nvSpPr>
          <p:spPr bwMode="auto">
            <a:xfrm>
              <a:off x="3065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6" name="Line 40"/>
            <p:cNvSpPr>
              <a:spLocks noChangeAspect="1" noChangeShapeType="1"/>
            </p:cNvSpPr>
            <p:nvPr/>
          </p:nvSpPr>
          <p:spPr bwMode="auto">
            <a:xfrm flipV="1">
              <a:off x="32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7" name="Line 41"/>
            <p:cNvSpPr>
              <a:spLocks noChangeAspect="1" noChangeShapeType="1"/>
            </p:cNvSpPr>
            <p:nvPr/>
          </p:nvSpPr>
          <p:spPr bwMode="auto">
            <a:xfrm>
              <a:off x="32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8" name="Line 42"/>
            <p:cNvSpPr>
              <a:spLocks noChangeAspect="1" noChangeShapeType="1"/>
            </p:cNvSpPr>
            <p:nvPr/>
          </p:nvSpPr>
          <p:spPr bwMode="auto">
            <a:xfrm flipV="1">
              <a:off x="338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9" name="Line 43"/>
            <p:cNvSpPr>
              <a:spLocks noChangeAspect="1" noChangeShapeType="1"/>
            </p:cNvSpPr>
            <p:nvPr/>
          </p:nvSpPr>
          <p:spPr bwMode="auto">
            <a:xfrm>
              <a:off x="338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0" name="Line 44"/>
            <p:cNvSpPr>
              <a:spLocks noChangeAspect="1" noChangeShapeType="1"/>
            </p:cNvSpPr>
            <p:nvPr/>
          </p:nvSpPr>
          <p:spPr bwMode="auto">
            <a:xfrm>
              <a:off x="508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1" name="Line 45"/>
            <p:cNvSpPr>
              <a:spLocks noChangeAspect="1" noChangeShapeType="1"/>
            </p:cNvSpPr>
            <p:nvPr/>
          </p:nvSpPr>
          <p:spPr bwMode="auto">
            <a:xfrm flipH="1">
              <a:off x="3324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2" name="Line 46"/>
            <p:cNvSpPr>
              <a:spLocks noChangeAspect="1" noChangeShapeType="1"/>
            </p:cNvSpPr>
            <p:nvPr/>
          </p:nvSpPr>
          <p:spPr bwMode="auto">
            <a:xfrm>
              <a:off x="508" y="3618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3" name="Line 47"/>
            <p:cNvSpPr>
              <a:spLocks noChangeAspect="1" noChangeShapeType="1"/>
            </p:cNvSpPr>
            <p:nvPr/>
          </p:nvSpPr>
          <p:spPr bwMode="auto">
            <a:xfrm flipH="1">
              <a:off x="3369" y="3618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4" name="Line 48"/>
            <p:cNvSpPr>
              <a:spLocks noChangeAspect="1" noChangeShapeType="1"/>
            </p:cNvSpPr>
            <p:nvPr/>
          </p:nvSpPr>
          <p:spPr bwMode="auto">
            <a:xfrm>
              <a:off x="508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5" name="Line 49"/>
            <p:cNvSpPr>
              <a:spLocks noChangeAspect="1" noChangeShapeType="1"/>
            </p:cNvSpPr>
            <p:nvPr/>
          </p:nvSpPr>
          <p:spPr bwMode="auto">
            <a:xfrm flipH="1">
              <a:off x="3361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6" name="Line 50"/>
            <p:cNvSpPr>
              <a:spLocks noChangeAspect="1" noChangeShapeType="1"/>
            </p:cNvSpPr>
            <p:nvPr/>
          </p:nvSpPr>
          <p:spPr bwMode="auto">
            <a:xfrm>
              <a:off x="508" y="3184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7" name="Line 51"/>
            <p:cNvSpPr>
              <a:spLocks noChangeAspect="1" noChangeShapeType="1"/>
            </p:cNvSpPr>
            <p:nvPr/>
          </p:nvSpPr>
          <p:spPr bwMode="auto">
            <a:xfrm flipH="1">
              <a:off x="3369" y="3184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8" name="Line 52"/>
            <p:cNvSpPr>
              <a:spLocks noChangeAspect="1" noChangeShapeType="1"/>
            </p:cNvSpPr>
            <p:nvPr/>
          </p:nvSpPr>
          <p:spPr bwMode="auto">
            <a:xfrm>
              <a:off x="508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9" name="Line 53"/>
            <p:cNvSpPr>
              <a:spLocks noChangeAspect="1" noChangeShapeType="1"/>
            </p:cNvSpPr>
            <p:nvPr/>
          </p:nvSpPr>
          <p:spPr bwMode="auto">
            <a:xfrm flipH="1">
              <a:off x="3361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0" name="Line 54"/>
            <p:cNvSpPr>
              <a:spLocks noChangeAspect="1" noChangeShapeType="1"/>
            </p:cNvSpPr>
            <p:nvPr/>
          </p:nvSpPr>
          <p:spPr bwMode="auto">
            <a:xfrm>
              <a:off x="508" y="2751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1" name="Line 55"/>
            <p:cNvSpPr>
              <a:spLocks noChangeAspect="1" noChangeShapeType="1"/>
            </p:cNvSpPr>
            <p:nvPr/>
          </p:nvSpPr>
          <p:spPr bwMode="auto">
            <a:xfrm flipH="1">
              <a:off x="3369" y="2751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2" name="Line 56"/>
            <p:cNvSpPr>
              <a:spLocks noChangeAspect="1" noChangeShapeType="1"/>
            </p:cNvSpPr>
            <p:nvPr/>
          </p:nvSpPr>
          <p:spPr bwMode="auto">
            <a:xfrm>
              <a:off x="508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3" name="Line 57"/>
            <p:cNvSpPr>
              <a:spLocks noChangeAspect="1" noChangeShapeType="1"/>
            </p:cNvSpPr>
            <p:nvPr/>
          </p:nvSpPr>
          <p:spPr bwMode="auto">
            <a:xfrm flipH="1">
              <a:off x="3361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4" name="Line 58"/>
            <p:cNvSpPr>
              <a:spLocks noChangeAspect="1" noChangeShapeType="1"/>
            </p:cNvSpPr>
            <p:nvPr/>
          </p:nvSpPr>
          <p:spPr bwMode="auto">
            <a:xfrm>
              <a:off x="508" y="2317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5" name="Line 59"/>
            <p:cNvSpPr>
              <a:spLocks noChangeAspect="1" noChangeShapeType="1"/>
            </p:cNvSpPr>
            <p:nvPr/>
          </p:nvSpPr>
          <p:spPr bwMode="auto">
            <a:xfrm flipH="1">
              <a:off x="3369" y="2317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6" name="Line 60"/>
            <p:cNvSpPr>
              <a:spLocks noChangeAspect="1" noChangeShapeType="1"/>
            </p:cNvSpPr>
            <p:nvPr/>
          </p:nvSpPr>
          <p:spPr bwMode="auto">
            <a:xfrm>
              <a:off x="508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7" name="Line 61"/>
            <p:cNvSpPr>
              <a:spLocks noChangeAspect="1" noChangeShapeType="1"/>
            </p:cNvSpPr>
            <p:nvPr/>
          </p:nvSpPr>
          <p:spPr bwMode="auto">
            <a:xfrm flipH="1">
              <a:off x="3361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8" name="Line 62"/>
            <p:cNvSpPr>
              <a:spLocks noChangeAspect="1" noChangeShapeType="1"/>
            </p:cNvSpPr>
            <p:nvPr/>
          </p:nvSpPr>
          <p:spPr bwMode="auto">
            <a:xfrm>
              <a:off x="508" y="1883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9" name="Line 63"/>
            <p:cNvSpPr>
              <a:spLocks noChangeAspect="1" noChangeShapeType="1"/>
            </p:cNvSpPr>
            <p:nvPr/>
          </p:nvSpPr>
          <p:spPr bwMode="auto">
            <a:xfrm flipH="1">
              <a:off x="3369" y="1883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0" name="Line 64"/>
            <p:cNvSpPr>
              <a:spLocks noChangeAspect="1" noChangeShapeType="1"/>
            </p:cNvSpPr>
            <p:nvPr/>
          </p:nvSpPr>
          <p:spPr bwMode="auto">
            <a:xfrm flipH="1">
              <a:off x="3349" y="1664"/>
              <a:ext cx="37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1" name="Line 65"/>
            <p:cNvSpPr>
              <a:spLocks noChangeAspect="1" noChangeShapeType="1"/>
            </p:cNvSpPr>
            <p:nvPr/>
          </p:nvSpPr>
          <p:spPr bwMode="auto">
            <a:xfrm flipV="1">
              <a:off x="799" y="3039"/>
              <a:ext cx="2172" cy="58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2" name="Freeform 66"/>
            <p:cNvSpPr>
              <a:spLocks noChangeAspect="1"/>
            </p:cNvSpPr>
            <p:nvPr/>
          </p:nvSpPr>
          <p:spPr bwMode="auto">
            <a:xfrm>
              <a:off x="761" y="1836"/>
              <a:ext cx="2229" cy="1179"/>
            </a:xfrm>
            <a:custGeom>
              <a:avLst/>
              <a:gdLst/>
              <a:ahLst/>
              <a:cxnLst>
                <a:cxn ang="0">
                  <a:pos x="0" y="1474"/>
                </a:cxn>
                <a:cxn ang="0">
                  <a:pos x="947" y="616"/>
                </a:cxn>
                <a:cxn ang="0">
                  <a:pos x="1677" y="259"/>
                </a:cxn>
                <a:cxn ang="0">
                  <a:pos x="2787" y="0"/>
                </a:cxn>
              </a:cxnLst>
              <a:rect l="0" t="0" r="r" b="b"/>
              <a:pathLst>
                <a:path w="2787" h="1474">
                  <a:moveTo>
                    <a:pt x="0" y="1474"/>
                  </a:moveTo>
                  <a:lnTo>
                    <a:pt x="947" y="616"/>
                  </a:lnTo>
                  <a:lnTo>
                    <a:pt x="1677" y="259"/>
                  </a:lnTo>
                  <a:lnTo>
                    <a:pt x="2787" y="0"/>
                  </a:lnTo>
                </a:path>
              </a:pathLst>
            </a:custGeom>
            <a:noFill/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3" name="Line 67"/>
            <p:cNvSpPr>
              <a:spLocks noChangeAspect="1" noChangeShapeType="1"/>
            </p:cNvSpPr>
            <p:nvPr/>
          </p:nvSpPr>
          <p:spPr bwMode="auto">
            <a:xfrm flipV="1">
              <a:off x="1227" y="2531"/>
              <a:ext cx="2" cy="104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4" name="Freeform 68"/>
            <p:cNvSpPr>
              <a:spLocks noChangeAspect="1"/>
            </p:cNvSpPr>
            <p:nvPr/>
          </p:nvSpPr>
          <p:spPr bwMode="auto">
            <a:xfrm>
              <a:off x="1626" y="2124"/>
              <a:ext cx="3" cy="1460"/>
            </a:xfrm>
            <a:custGeom>
              <a:avLst/>
              <a:gdLst/>
              <a:ahLst/>
              <a:cxnLst>
                <a:cxn ang="0">
                  <a:pos x="0" y="1824"/>
                </a:cxn>
                <a:cxn ang="0">
                  <a:pos x="3" y="0"/>
                </a:cxn>
              </a:cxnLst>
              <a:rect l="0" t="0" r="r" b="b"/>
              <a:pathLst>
                <a:path w="3" h="1824">
                  <a:moveTo>
                    <a:pt x="0" y="1824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5" name="Freeform 69"/>
            <p:cNvSpPr>
              <a:spLocks noChangeAspect="1"/>
            </p:cNvSpPr>
            <p:nvPr/>
          </p:nvSpPr>
          <p:spPr bwMode="auto">
            <a:xfrm>
              <a:off x="2106" y="1959"/>
              <a:ext cx="3" cy="1494"/>
            </a:xfrm>
            <a:custGeom>
              <a:avLst/>
              <a:gdLst/>
              <a:ahLst/>
              <a:cxnLst>
                <a:cxn ang="0">
                  <a:pos x="0" y="1868"/>
                </a:cxn>
                <a:cxn ang="0">
                  <a:pos x="3" y="0"/>
                </a:cxn>
              </a:cxnLst>
              <a:rect l="0" t="0" r="r" b="b"/>
              <a:pathLst>
                <a:path w="3" h="1868">
                  <a:moveTo>
                    <a:pt x="0" y="1868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6" name="Text Box 70"/>
            <p:cNvSpPr txBox="1">
              <a:spLocks noChangeAspect="1" noChangeArrowheads="1"/>
            </p:cNvSpPr>
            <p:nvPr/>
          </p:nvSpPr>
          <p:spPr bwMode="auto">
            <a:xfrm rot="16200000">
              <a:off x="-381" y="2592"/>
              <a:ext cx="11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af-ZA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af-ZA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659527" name="Text Box 71"/>
            <p:cNvSpPr txBox="1">
              <a:spLocks noChangeAspect="1" noChangeArrowheads="1"/>
            </p:cNvSpPr>
            <p:nvPr/>
          </p:nvSpPr>
          <p:spPr bwMode="auto">
            <a:xfrm>
              <a:off x="323" y="1569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659528" name="Text Box 72"/>
            <p:cNvSpPr txBox="1">
              <a:spLocks noChangeAspect="1" noChangeArrowheads="1"/>
            </p:cNvSpPr>
            <p:nvPr/>
          </p:nvSpPr>
          <p:spPr bwMode="auto">
            <a:xfrm>
              <a:off x="323" y="2438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659529" name="Text Box 73"/>
            <p:cNvSpPr txBox="1">
              <a:spLocks noChangeAspect="1" noChangeArrowheads="1"/>
            </p:cNvSpPr>
            <p:nvPr/>
          </p:nvSpPr>
          <p:spPr bwMode="auto">
            <a:xfrm>
              <a:off x="323" y="2003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659530" name="Text Box 74"/>
            <p:cNvSpPr txBox="1">
              <a:spLocks noChangeAspect="1" noChangeArrowheads="1"/>
            </p:cNvSpPr>
            <p:nvPr/>
          </p:nvSpPr>
          <p:spPr bwMode="auto">
            <a:xfrm>
              <a:off x="323" y="2870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659531" name="Text Box 75"/>
            <p:cNvSpPr txBox="1">
              <a:spLocks noChangeAspect="1" noChangeArrowheads="1"/>
            </p:cNvSpPr>
            <p:nvPr/>
          </p:nvSpPr>
          <p:spPr bwMode="auto">
            <a:xfrm>
              <a:off x="323" y="3292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</a:p>
          </p:txBody>
        </p:sp>
        <p:sp>
          <p:nvSpPr>
            <p:cNvPr id="659532" name="Text Box 76"/>
            <p:cNvSpPr txBox="1">
              <a:spLocks noChangeAspect="1" noChangeArrowheads="1"/>
            </p:cNvSpPr>
            <p:nvPr/>
          </p:nvSpPr>
          <p:spPr bwMode="auto">
            <a:xfrm>
              <a:off x="323" y="375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659533" name="Text Box 77"/>
            <p:cNvSpPr txBox="1">
              <a:spLocks noChangeAspect="1" noChangeArrowheads="1"/>
            </p:cNvSpPr>
            <p:nvPr/>
          </p:nvSpPr>
          <p:spPr bwMode="auto">
            <a:xfrm>
              <a:off x="512" y="384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659534" name="Text Box 78"/>
            <p:cNvSpPr txBox="1">
              <a:spLocks noChangeAspect="1" noChangeArrowheads="1"/>
            </p:cNvSpPr>
            <p:nvPr/>
          </p:nvSpPr>
          <p:spPr bwMode="auto">
            <a:xfrm>
              <a:off x="132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659535" name="Text Box 79"/>
            <p:cNvSpPr txBox="1">
              <a:spLocks noChangeAspect="1" noChangeArrowheads="1"/>
            </p:cNvSpPr>
            <p:nvPr/>
          </p:nvSpPr>
          <p:spPr bwMode="auto">
            <a:xfrm>
              <a:off x="2141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659536" name="Text Box 80"/>
            <p:cNvSpPr txBox="1">
              <a:spLocks noChangeAspect="1" noChangeArrowheads="1"/>
            </p:cNvSpPr>
            <p:nvPr/>
          </p:nvSpPr>
          <p:spPr bwMode="auto">
            <a:xfrm>
              <a:off x="294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659537" name="Text Box 81"/>
            <p:cNvSpPr txBox="1">
              <a:spLocks noChangeAspect="1" noChangeArrowheads="1"/>
            </p:cNvSpPr>
            <p:nvPr/>
          </p:nvSpPr>
          <p:spPr bwMode="auto">
            <a:xfrm rot="-360454">
              <a:off x="1184" y="3413"/>
              <a:ext cx="2111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Arc-Tholeiitic Series</a:t>
              </a:r>
            </a:p>
          </p:txBody>
        </p:sp>
        <p:sp>
          <p:nvSpPr>
            <p:cNvPr id="659538" name="Text Box 82"/>
            <p:cNvSpPr txBox="1">
              <a:spLocks noChangeAspect="1" noChangeArrowheads="1"/>
            </p:cNvSpPr>
            <p:nvPr/>
          </p:nvSpPr>
          <p:spPr bwMode="auto">
            <a:xfrm rot="-917400">
              <a:off x="495" y="1761"/>
              <a:ext cx="1319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Potassic Series</a:t>
              </a:r>
            </a:p>
          </p:txBody>
        </p:sp>
        <p:sp>
          <p:nvSpPr>
            <p:cNvPr id="659539" name="Text Box 83"/>
            <p:cNvSpPr txBox="1">
              <a:spLocks noChangeAspect="1" noChangeArrowheads="1"/>
            </p:cNvSpPr>
            <p:nvPr/>
          </p:nvSpPr>
          <p:spPr bwMode="auto">
            <a:xfrm>
              <a:off x="1386" y="3980"/>
              <a:ext cx="131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af-ZA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af-ZA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  <p:sp>
          <p:nvSpPr>
            <p:cNvPr id="659540" name="Line 84"/>
            <p:cNvSpPr>
              <a:spLocks noChangeAspect="1" noChangeShapeType="1"/>
            </p:cNvSpPr>
            <p:nvPr/>
          </p:nvSpPr>
          <p:spPr bwMode="auto">
            <a:xfrm flipV="1">
              <a:off x="786" y="2319"/>
              <a:ext cx="2204" cy="102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41" name="Line 85"/>
            <p:cNvSpPr>
              <a:spLocks noChangeAspect="1" noChangeShapeType="1"/>
            </p:cNvSpPr>
            <p:nvPr/>
          </p:nvSpPr>
          <p:spPr bwMode="auto">
            <a:xfrm flipV="1">
              <a:off x="2648" y="1863"/>
              <a:ext cx="1" cy="1313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af-ZA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42" name="Text Box 86"/>
            <p:cNvSpPr txBox="1">
              <a:spLocks noChangeAspect="1" noChangeArrowheads="1"/>
            </p:cNvSpPr>
            <p:nvPr/>
          </p:nvSpPr>
          <p:spPr bwMode="auto">
            <a:xfrm rot="-911150">
              <a:off x="1163" y="2968"/>
              <a:ext cx="154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Calcalkaline</a:t>
              </a:r>
              <a:r>
                <a:rPr lang="af-ZA" sz="14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af-ZA" sz="20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Series</a:t>
              </a:r>
            </a:p>
          </p:txBody>
        </p:sp>
        <p:sp>
          <p:nvSpPr>
            <p:cNvPr id="659543" name="Text Box 87"/>
            <p:cNvSpPr txBox="1">
              <a:spLocks noChangeAspect="1" noChangeArrowheads="1"/>
            </p:cNvSpPr>
            <p:nvPr/>
          </p:nvSpPr>
          <p:spPr bwMode="auto">
            <a:xfrm rot="-1458914">
              <a:off x="854" y="2396"/>
              <a:ext cx="226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High-K Calcalkaline Series</a:t>
              </a:r>
            </a:p>
          </p:txBody>
        </p:sp>
        <p:sp>
          <p:nvSpPr>
            <p:cNvPr id="659544" name="Text Box 88"/>
            <p:cNvSpPr txBox="1">
              <a:spLocks noChangeAspect="1" noChangeArrowheads="1"/>
            </p:cNvSpPr>
            <p:nvPr/>
          </p:nvSpPr>
          <p:spPr bwMode="auto">
            <a:xfrm rot="-2210448">
              <a:off x="386" y="2263"/>
              <a:ext cx="1538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af-ZA" sz="20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Shoshonitic Series</a:t>
              </a:r>
            </a:p>
          </p:txBody>
        </p:sp>
      </p:grpSp>
      <p:sp>
        <p:nvSpPr>
          <p:cNvPr id="659546" name="Freeform 90"/>
          <p:cNvSpPr>
            <a:spLocks/>
          </p:cNvSpPr>
          <p:nvPr/>
        </p:nvSpPr>
        <p:spPr bwMode="auto">
          <a:xfrm>
            <a:off x="1206500" y="2919413"/>
            <a:ext cx="3517900" cy="2870200"/>
          </a:xfrm>
          <a:custGeom>
            <a:avLst/>
            <a:gdLst/>
            <a:ahLst/>
            <a:cxnLst>
              <a:cxn ang="0">
                <a:pos x="2212" y="1208"/>
              </a:cxn>
              <a:cxn ang="0">
                <a:pos x="2216" y="0"/>
              </a:cxn>
              <a:cxn ang="0">
                <a:pos x="1344" y="204"/>
              </a:cxn>
              <a:cxn ang="0">
                <a:pos x="752" y="488"/>
              </a:cxn>
              <a:cxn ang="0">
                <a:pos x="0" y="1176"/>
              </a:cxn>
              <a:cxn ang="0">
                <a:pos x="0" y="1808"/>
              </a:cxn>
              <a:cxn ang="0">
                <a:pos x="2212" y="1208"/>
              </a:cxn>
            </a:cxnLst>
            <a:rect l="0" t="0" r="r" b="b"/>
            <a:pathLst>
              <a:path w="2216" h="1808">
                <a:moveTo>
                  <a:pt x="2212" y="1208"/>
                </a:moveTo>
                <a:lnTo>
                  <a:pt x="2216" y="0"/>
                </a:lnTo>
                <a:lnTo>
                  <a:pt x="1344" y="204"/>
                </a:lnTo>
                <a:lnTo>
                  <a:pt x="752" y="488"/>
                </a:lnTo>
                <a:lnTo>
                  <a:pt x="0" y="1176"/>
                </a:lnTo>
                <a:lnTo>
                  <a:pt x="0" y="1808"/>
                </a:lnTo>
                <a:lnTo>
                  <a:pt x="2212" y="1208"/>
                </a:lnTo>
                <a:close/>
              </a:path>
            </a:pathLst>
          </a:custGeom>
          <a:gradFill rotWithShape="1">
            <a:gsLst>
              <a:gs pos="0">
                <a:srgbClr val="C0C0C0">
                  <a:alpha val="60001"/>
                </a:srgbClr>
              </a:gs>
              <a:gs pos="100000">
                <a:srgbClr val="C0C0C0">
                  <a:alpha val="60001"/>
                </a:srgbClr>
              </a:gs>
            </a:gsLst>
            <a:lin ang="5400000" scaled="1"/>
          </a:gra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af-ZA">
              <a:latin typeface="Calibri" pitchFamily="34" charset="0"/>
            </a:endParaRPr>
          </a:p>
        </p:txBody>
      </p:sp>
      <p:sp>
        <p:nvSpPr>
          <p:cNvPr id="659547" name="Text Box 91"/>
          <p:cNvSpPr txBox="1">
            <a:spLocks noChangeArrowheads="1"/>
          </p:cNvSpPr>
          <p:nvPr/>
        </p:nvSpPr>
        <p:spPr bwMode="auto">
          <a:xfrm>
            <a:off x="5399088" y="2071688"/>
            <a:ext cx="3744912" cy="22006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Aft>
                <a:spcPts val="600"/>
              </a:spcAft>
              <a:defRPr/>
            </a:pPr>
            <a:r>
              <a:rPr lang="af-ZA" sz="2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This diagram, slightly modified, was adopted by the IUGS to classify igneous rocks as</a:t>
            </a:r>
          </a:p>
          <a:p>
            <a:pPr>
              <a:defRPr/>
            </a:pPr>
            <a:r>
              <a:rPr lang="af-ZA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Low-K</a:t>
            </a:r>
            <a:endParaRPr lang="af-ZA" sz="24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  <a:p>
            <a:pPr>
              <a:defRPr/>
            </a:pPr>
            <a:r>
              <a:rPr lang="af-ZA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Medium-K</a:t>
            </a:r>
          </a:p>
          <a:p>
            <a:pPr>
              <a:defRPr/>
            </a:pPr>
            <a:r>
              <a:rPr lang="af-ZA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High-K</a:t>
            </a:r>
          </a:p>
        </p:txBody>
      </p:sp>
      <p:grpSp>
        <p:nvGrpSpPr>
          <p:cNvPr id="3" name="Group 182"/>
          <p:cNvGrpSpPr>
            <a:grpSpLocks/>
          </p:cNvGrpSpPr>
          <p:nvPr/>
        </p:nvGrpSpPr>
        <p:grpSpPr bwMode="auto">
          <a:xfrm>
            <a:off x="5568950" y="4203700"/>
            <a:ext cx="3351213" cy="2662238"/>
            <a:chOff x="3762" y="3066"/>
            <a:chExt cx="2111" cy="1677"/>
          </a:xfrm>
          <a:effectLst/>
        </p:grpSpPr>
        <p:grpSp>
          <p:nvGrpSpPr>
            <p:cNvPr id="67594" name="Group 94"/>
            <p:cNvGrpSpPr>
              <a:grpSpLocks/>
            </p:cNvGrpSpPr>
            <p:nvPr/>
          </p:nvGrpSpPr>
          <p:grpSpPr bwMode="auto">
            <a:xfrm>
              <a:off x="3762" y="3066"/>
              <a:ext cx="2111" cy="1677"/>
              <a:chOff x="609" y="529"/>
              <a:chExt cx="4153" cy="3359"/>
            </a:xfrm>
          </p:grpSpPr>
          <p:sp>
            <p:nvSpPr>
              <p:cNvPr id="659551" name="Rectangle 95"/>
              <p:cNvSpPr>
                <a:spLocks noChangeArrowheads="1"/>
              </p:cNvSpPr>
              <p:nvPr/>
            </p:nvSpPr>
            <p:spPr bwMode="auto">
              <a:xfrm>
                <a:off x="1158" y="647"/>
                <a:ext cx="3598" cy="2714"/>
              </a:xfrm>
              <a:prstGeom prst="rect">
                <a:avLst/>
              </a:prstGeom>
              <a:solidFill>
                <a:srgbClr val="0066FF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 sz="7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552" name="Freeform 96"/>
              <p:cNvSpPr>
                <a:spLocks/>
              </p:cNvSpPr>
              <p:nvPr/>
            </p:nvSpPr>
            <p:spPr bwMode="auto">
              <a:xfrm>
                <a:off x="1164" y="647"/>
                <a:ext cx="0" cy="2714"/>
              </a:xfrm>
              <a:custGeom>
                <a:avLst/>
                <a:gdLst/>
                <a:ahLst/>
                <a:cxnLst>
                  <a:cxn ang="0">
                    <a:pos x="0" y="2220"/>
                  </a:cxn>
                  <a:cxn ang="0">
                    <a:pos x="0" y="0"/>
                  </a:cxn>
                  <a:cxn ang="0">
                    <a:pos x="0" y="25"/>
                  </a:cxn>
                </a:cxnLst>
                <a:rect l="0" t="0" r="r" b="b"/>
                <a:pathLst>
                  <a:path h="2220">
                    <a:moveTo>
                      <a:pt x="0" y="2220"/>
                    </a:moveTo>
                    <a:lnTo>
                      <a:pt x="0" y="0"/>
                    </a:lnTo>
                    <a:lnTo>
                      <a:pt x="0" y="25"/>
                    </a:lnTo>
                  </a:path>
                </a:pathLst>
              </a:custGeom>
              <a:no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3" name="Line 97"/>
              <p:cNvSpPr>
                <a:spLocks noChangeShapeType="1"/>
              </p:cNvSpPr>
              <p:nvPr/>
            </p:nvSpPr>
            <p:spPr bwMode="auto">
              <a:xfrm>
                <a:off x="1361" y="647"/>
                <a:ext cx="2" cy="48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4" name="Line 98"/>
              <p:cNvSpPr>
                <a:spLocks noChangeShapeType="1"/>
              </p:cNvSpPr>
              <p:nvPr/>
            </p:nvSpPr>
            <p:spPr bwMode="auto">
              <a:xfrm flipV="1">
                <a:off x="1164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5" name="Line 99"/>
              <p:cNvSpPr>
                <a:spLocks noChangeShapeType="1"/>
              </p:cNvSpPr>
              <p:nvPr/>
            </p:nvSpPr>
            <p:spPr bwMode="auto">
              <a:xfrm flipV="1">
                <a:off x="1361" y="3315"/>
                <a:ext cx="2" cy="46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6" name="Line 100"/>
              <p:cNvSpPr>
                <a:spLocks noChangeShapeType="1"/>
              </p:cNvSpPr>
              <p:nvPr/>
            </p:nvSpPr>
            <p:spPr bwMode="auto">
              <a:xfrm flipV="1">
                <a:off x="1561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7" name="Line 101"/>
              <p:cNvSpPr>
                <a:spLocks noChangeShapeType="1"/>
              </p:cNvSpPr>
              <p:nvPr/>
            </p:nvSpPr>
            <p:spPr bwMode="auto">
              <a:xfrm>
                <a:off x="1561" y="647"/>
                <a:ext cx="0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8" name="Line 102"/>
              <p:cNvSpPr>
                <a:spLocks noChangeShapeType="1"/>
              </p:cNvSpPr>
              <p:nvPr/>
            </p:nvSpPr>
            <p:spPr bwMode="auto">
              <a:xfrm flipV="1">
                <a:off x="1762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59" name="Line 103"/>
              <p:cNvSpPr>
                <a:spLocks noChangeShapeType="1"/>
              </p:cNvSpPr>
              <p:nvPr/>
            </p:nvSpPr>
            <p:spPr bwMode="auto">
              <a:xfrm>
                <a:off x="1762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0" name="Line 104"/>
              <p:cNvSpPr>
                <a:spLocks noChangeShapeType="1"/>
              </p:cNvSpPr>
              <p:nvPr/>
            </p:nvSpPr>
            <p:spPr bwMode="auto">
              <a:xfrm flipV="1">
                <a:off x="1963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1" name="Line 105"/>
              <p:cNvSpPr>
                <a:spLocks noChangeShapeType="1"/>
              </p:cNvSpPr>
              <p:nvPr/>
            </p:nvSpPr>
            <p:spPr bwMode="auto">
              <a:xfrm>
                <a:off x="1963" y="647"/>
                <a:ext cx="0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2" name="Line 106"/>
              <p:cNvSpPr>
                <a:spLocks noChangeShapeType="1"/>
              </p:cNvSpPr>
              <p:nvPr/>
            </p:nvSpPr>
            <p:spPr bwMode="auto">
              <a:xfrm flipV="1">
                <a:off x="2159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3" name="Line 107"/>
              <p:cNvSpPr>
                <a:spLocks noChangeShapeType="1"/>
              </p:cNvSpPr>
              <p:nvPr/>
            </p:nvSpPr>
            <p:spPr bwMode="auto">
              <a:xfrm>
                <a:off x="2159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4" name="Line 108"/>
              <p:cNvSpPr>
                <a:spLocks noChangeShapeType="1"/>
              </p:cNvSpPr>
              <p:nvPr/>
            </p:nvSpPr>
            <p:spPr bwMode="auto">
              <a:xfrm flipV="1">
                <a:off x="2362" y="3315"/>
                <a:ext cx="2" cy="46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5" name="Line 109"/>
              <p:cNvSpPr>
                <a:spLocks noChangeShapeType="1"/>
              </p:cNvSpPr>
              <p:nvPr/>
            </p:nvSpPr>
            <p:spPr bwMode="auto">
              <a:xfrm>
                <a:off x="2362" y="647"/>
                <a:ext cx="2" cy="48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6" name="Line 110"/>
              <p:cNvSpPr>
                <a:spLocks noChangeShapeType="1"/>
              </p:cNvSpPr>
              <p:nvPr/>
            </p:nvSpPr>
            <p:spPr bwMode="auto">
              <a:xfrm flipV="1">
                <a:off x="2561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7" name="Line 111"/>
              <p:cNvSpPr>
                <a:spLocks noChangeShapeType="1"/>
              </p:cNvSpPr>
              <p:nvPr/>
            </p:nvSpPr>
            <p:spPr bwMode="auto">
              <a:xfrm>
                <a:off x="2561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8" name="Line 112"/>
              <p:cNvSpPr>
                <a:spLocks noChangeShapeType="1"/>
              </p:cNvSpPr>
              <p:nvPr/>
            </p:nvSpPr>
            <p:spPr bwMode="auto">
              <a:xfrm flipV="1">
                <a:off x="2761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69" name="Line 113"/>
              <p:cNvSpPr>
                <a:spLocks noChangeShapeType="1"/>
              </p:cNvSpPr>
              <p:nvPr/>
            </p:nvSpPr>
            <p:spPr bwMode="auto">
              <a:xfrm>
                <a:off x="2761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0" name="Line 114"/>
              <p:cNvSpPr>
                <a:spLocks noChangeShapeType="1"/>
              </p:cNvSpPr>
              <p:nvPr/>
            </p:nvSpPr>
            <p:spPr bwMode="auto">
              <a:xfrm flipV="1">
                <a:off x="2962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1" name="Line 115"/>
              <p:cNvSpPr>
                <a:spLocks noChangeShapeType="1"/>
              </p:cNvSpPr>
              <p:nvPr/>
            </p:nvSpPr>
            <p:spPr bwMode="auto">
              <a:xfrm>
                <a:off x="2962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2" name="Line 116"/>
              <p:cNvSpPr>
                <a:spLocks noChangeShapeType="1"/>
              </p:cNvSpPr>
              <p:nvPr/>
            </p:nvSpPr>
            <p:spPr bwMode="auto">
              <a:xfrm flipV="1">
                <a:off x="3161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3" name="Line 117"/>
              <p:cNvSpPr>
                <a:spLocks noChangeShapeType="1"/>
              </p:cNvSpPr>
              <p:nvPr/>
            </p:nvSpPr>
            <p:spPr bwMode="auto">
              <a:xfrm>
                <a:off x="3161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4" name="Line 118"/>
              <p:cNvSpPr>
                <a:spLocks noChangeShapeType="1"/>
              </p:cNvSpPr>
              <p:nvPr/>
            </p:nvSpPr>
            <p:spPr bwMode="auto">
              <a:xfrm flipV="1">
                <a:off x="3361" y="3315"/>
                <a:ext cx="2" cy="46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5" name="Line 119"/>
              <p:cNvSpPr>
                <a:spLocks noChangeShapeType="1"/>
              </p:cNvSpPr>
              <p:nvPr/>
            </p:nvSpPr>
            <p:spPr bwMode="auto">
              <a:xfrm>
                <a:off x="3361" y="647"/>
                <a:ext cx="2" cy="48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6" name="Line 120"/>
              <p:cNvSpPr>
                <a:spLocks noChangeShapeType="1"/>
              </p:cNvSpPr>
              <p:nvPr/>
            </p:nvSpPr>
            <p:spPr bwMode="auto">
              <a:xfrm flipV="1">
                <a:off x="3562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7" name="Line 121"/>
              <p:cNvSpPr>
                <a:spLocks noChangeShapeType="1"/>
              </p:cNvSpPr>
              <p:nvPr/>
            </p:nvSpPr>
            <p:spPr bwMode="auto">
              <a:xfrm>
                <a:off x="3562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8" name="Line 122"/>
              <p:cNvSpPr>
                <a:spLocks noChangeShapeType="1"/>
              </p:cNvSpPr>
              <p:nvPr/>
            </p:nvSpPr>
            <p:spPr bwMode="auto">
              <a:xfrm flipV="1">
                <a:off x="3763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79" name="Line 123"/>
              <p:cNvSpPr>
                <a:spLocks noChangeShapeType="1"/>
              </p:cNvSpPr>
              <p:nvPr/>
            </p:nvSpPr>
            <p:spPr bwMode="auto">
              <a:xfrm>
                <a:off x="3763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0" name="Line 124"/>
              <p:cNvSpPr>
                <a:spLocks noChangeShapeType="1"/>
              </p:cNvSpPr>
              <p:nvPr/>
            </p:nvSpPr>
            <p:spPr bwMode="auto">
              <a:xfrm flipV="1">
                <a:off x="3961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1" name="Line 125"/>
              <p:cNvSpPr>
                <a:spLocks noChangeShapeType="1"/>
              </p:cNvSpPr>
              <p:nvPr/>
            </p:nvSpPr>
            <p:spPr bwMode="auto">
              <a:xfrm>
                <a:off x="3961" y="647"/>
                <a:ext cx="0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2" name="Line 126"/>
              <p:cNvSpPr>
                <a:spLocks noChangeShapeType="1"/>
              </p:cNvSpPr>
              <p:nvPr/>
            </p:nvSpPr>
            <p:spPr bwMode="auto">
              <a:xfrm flipV="1">
                <a:off x="4162" y="3331"/>
                <a:ext cx="0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3" name="Line 127"/>
              <p:cNvSpPr>
                <a:spLocks noChangeShapeType="1"/>
              </p:cNvSpPr>
              <p:nvPr/>
            </p:nvSpPr>
            <p:spPr bwMode="auto">
              <a:xfrm>
                <a:off x="4162" y="647"/>
                <a:ext cx="0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4" name="Line 128"/>
              <p:cNvSpPr>
                <a:spLocks noChangeShapeType="1"/>
              </p:cNvSpPr>
              <p:nvPr/>
            </p:nvSpPr>
            <p:spPr bwMode="auto">
              <a:xfrm flipV="1">
                <a:off x="4361" y="3315"/>
                <a:ext cx="2" cy="46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5" name="Line 129"/>
              <p:cNvSpPr>
                <a:spLocks noChangeShapeType="1"/>
              </p:cNvSpPr>
              <p:nvPr/>
            </p:nvSpPr>
            <p:spPr bwMode="auto">
              <a:xfrm>
                <a:off x="4361" y="647"/>
                <a:ext cx="2" cy="48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6" name="Line 130"/>
              <p:cNvSpPr>
                <a:spLocks noChangeShapeType="1"/>
              </p:cNvSpPr>
              <p:nvPr/>
            </p:nvSpPr>
            <p:spPr bwMode="auto">
              <a:xfrm flipV="1">
                <a:off x="4561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7" name="Line 131"/>
              <p:cNvSpPr>
                <a:spLocks noChangeShapeType="1"/>
              </p:cNvSpPr>
              <p:nvPr/>
            </p:nvSpPr>
            <p:spPr bwMode="auto">
              <a:xfrm>
                <a:off x="4561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8" name="Line 132"/>
              <p:cNvSpPr>
                <a:spLocks noChangeShapeType="1"/>
              </p:cNvSpPr>
              <p:nvPr/>
            </p:nvSpPr>
            <p:spPr bwMode="auto">
              <a:xfrm flipV="1">
                <a:off x="4760" y="3331"/>
                <a:ext cx="2" cy="3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89" name="Line 133"/>
              <p:cNvSpPr>
                <a:spLocks noChangeShapeType="1"/>
              </p:cNvSpPr>
              <p:nvPr/>
            </p:nvSpPr>
            <p:spPr bwMode="auto">
              <a:xfrm>
                <a:off x="4760" y="647"/>
                <a:ext cx="2" cy="3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0" name="Line 134"/>
              <p:cNvSpPr>
                <a:spLocks noChangeShapeType="1"/>
              </p:cNvSpPr>
              <p:nvPr/>
            </p:nvSpPr>
            <p:spPr bwMode="auto">
              <a:xfrm>
                <a:off x="1164" y="3361"/>
                <a:ext cx="77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1" name="Line 135"/>
              <p:cNvSpPr>
                <a:spLocks noChangeShapeType="1"/>
              </p:cNvSpPr>
              <p:nvPr/>
            </p:nvSpPr>
            <p:spPr bwMode="auto">
              <a:xfrm flipH="1">
                <a:off x="4683" y="3361"/>
                <a:ext cx="77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2" name="Line 136"/>
              <p:cNvSpPr>
                <a:spLocks noChangeShapeType="1"/>
              </p:cNvSpPr>
              <p:nvPr/>
            </p:nvSpPr>
            <p:spPr bwMode="auto">
              <a:xfrm>
                <a:off x="1164" y="3091"/>
                <a:ext cx="24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3" name="Line 137"/>
              <p:cNvSpPr>
                <a:spLocks noChangeShapeType="1"/>
              </p:cNvSpPr>
              <p:nvPr/>
            </p:nvSpPr>
            <p:spPr bwMode="auto">
              <a:xfrm flipH="1">
                <a:off x="4738" y="3091"/>
                <a:ext cx="22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4" name="Line 138"/>
              <p:cNvSpPr>
                <a:spLocks noChangeShapeType="1"/>
              </p:cNvSpPr>
              <p:nvPr/>
            </p:nvSpPr>
            <p:spPr bwMode="auto">
              <a:xfrm>
                <a:off x="1164" y="2818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5" name="Line 139"/>
              <p:cNvSpPr>
                <a:spLocks noChangeShapeType="1"/>
              </p:cNvSpPr>
              <p:nvPr/>
            </p:nvSpPr>
            <p:spPr bwMode="auto">
              <a:xfrm flipH="1">
                <a:off x="4731" y="2818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6" name="Line 140"/>
              <p:cNvSpPr>
                <a:spLocks noChangeShapeType="1"/>
              </p:cNvSpPr>
              <p:nvPr/>
            </p:nvSpPr>
            <p:spPr bwMode="auto">
              <a:xfrm>
                <a:off x="1164" y="2546"/>
                <a:ext cx="24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7" name="Line 141"/>
              <p:cNvSpPr>
                <a:spLocks noChangeShapeType="1"/>
              </p:cNvSpPr>
              <p:nvPr/>
            </p:nvSpPr>
            <p:spPr bwMode="auto">
              <a:xfrm flipH="1">
                <a:off x="4738" y="2546"/>
                <a:ext cx="22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8" name="Line 142"/>
              <p:cNvSpPr>
                <a:spLocks noChangeShapeType="1"/>
              </p:cNvSpPr>
              <p:nvPr/>
            </p:nvSpPr>
            <p:spPr bwMode="auto">
              <a:xfrm>
                <a:off x="1164" y="2278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599" name="Line 143"/>
              <p:cNvSpPr>
                <a:spLocks noChangeShapeType="1"/>
              </p:cNvSpPr>
              <p:nvPr/>
            </p:nvSpPr>
            <p:spPr bwMode="auto">
              <a:xfrm flipH="1">
                <a:off x="4731" y="2278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0" name="Line 144"/>
              <p:cNvSpPr>
                <a:spLocks noChangeShapeType="1"/>
              </p:cNvSpPr>
              <p:nvPr/>
            </p:nvSpPr>
            <p:spPr bwMode="auto">
              <a:xfrm>
                <a:off x="1164" y="2005"/>
                <a:ext cx="24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1" name="Line 145"/>
              <p:cNvSpPr>
                <a:spLocks noChangeShapeType="1"/>
              </p:cNvSpPr>
              <p:nvPr/>
            </p:nvSpPr>
            <p:spPr bwMode="auto">
              <a:xfrm flipH="1">
                <a:off x="4738" y="2005"/>
                <a:ext cx="22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2" name="Line 146"/>
              <p:cNvSpPr>
                <a:spLocks noChangeShapeType="1"/>
              </p:cNvSpPr>
              <p:nvPr/>
            </p:nvSpPr>
            <p:spPr bwMode="auto">
              <a:xfrm>
                <a:off x="1164" y="1735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3" name="Line 147"/>
              <p:cNvSpPr>
                <a:spLocks noChangeShapeType="1"/>
              </p:cNvSpPr>
              <p:nvPr/>
            </p:nvSpPr>
            <p:spPr bwMode="auto">
              <a:xfrm flipH="1">
                <a:off x="4731" y="1735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4" name="Line 148"/>
              <p:cNvSpPr>
                <a:spLocks noChangeShapeType="1"/>
              </p:cNvSpPr>
              <p:nvPr/>
            </p:nvSpPr>
            <p:spPr bwMode="auto">
              <a:xfrm>
                <a:off x="1164" y="1464"/>
                <a:ext cx="24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5" name="Line 149"/>
              <p:cNvSpPr>
                <a:spLocks noChangeShapeType="1"/>
              </p:cNvSpPr>
              <p:nvPr/>
            </p:nvSpPr>
            <p:spPr bwMode="auto">
              <a:xfrm flipH="1">
                <a:off x="4738" y="1464"/>
                <a:ext cx="22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6" name="Line 150"/>
              <p:cNvSpPr>
                <a:spLocks noChangeShapeType="1"/>
              </p:cNvSpPr>
              <p:nvPr/>
            </p:nvSpPr>
            <p:spPr bwMode="auto">
              <a:xfrm>
                <a:off x="1164" y="1192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7" name="Line 151"/>
              <p:cNvSpPr>
                <a:spLocks noChangeShapeType="1"/>
              </p:cNvSpPr>
              <p:nvPr/>
            </p:nvSpPr>
            <p:spPr bwMode="auto">
              <a:xfrm flipH="1">
                <a:off x="4731" y="1192"/>
                <a:ext cx="30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8" name="Line 152"/>
              <p:cNvSpPr>
                <a:spLocks noChangeShapeType="1"/>
              </p:cNvSpPr>
              <p:nvPr/>
            </p:nvSpPr>
            <p:spPr bwMode="auto">
              <a:xfrm>
                <a:off x="1164" y="922"/>
                <a:ext cx="24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09" name="Line 153"/>
              <p:cNvSpPr>
                <a:spLocks noChangeShapeType="1"/>
              </p:cNvSpPr>
              <p:nvPr/>
            </p:nvSpPr>
            <p:spPr bwMode="auto">
              <a:xfrm flipH="1">
                <a:off x="4738" y="922"/>
                <a:ext cx="22" cy="0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0" name="Line 154"/>
              <p:cNvSpPr>
                <a:spLocks noChangeShapeType="1"/>
              </p:cNvSpPr>
              <p:nvPr/>
            </p:nvSpPr>
            <p:spPr bwMode="auto">
              <a:xfrm flipH="1">
                <a:off x="4715" y="647"/>
                <a:ext cx="45" cy="2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1" name="Line 155"/>
              <p:cNvSpPr>
                <a:spLocks noChangeShapeType="1"/>
              </p:cNvSpPr>
              <p:nvPr/>
            </p:nvSpPr>
            <p:spPr bwMode="auto">
              <a:xfrm flipV="1">
                <a:off x="1364" y="1599"/>
                <a:ext cx="2" cy="1763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2" name="Line 156"/>
              <p:cNvSpPr>
                <a:spLocks noChangeShapeType="1"/>
              </p:cNvSpPr>
              <p:nvPr/>
            </p:nvSpPr>
            <p:spPr bwMode="auto">
              <a:xfrm flipV="1">
                <a:off x="1372" y="2440"/>
                <a:ext cx="3388" cy="831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3" name="Line 157"/>
              <p:cNvSpPr>
                <a:spLocks noChangeShapeType="1"/>
              </p:cNvSpPr>
              <p:nvPr/>
            </p:nvSpPr>
            <p:spPr bwMode="auto">
              <a:xfrm flipV="1">
                <a:off x="1372" y="1116"/>
                <a:ext cx="3388" cy="1741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4" name="Line 158"/>
              <p:cNvSpPr>
                <a:spLocks noChangeShapeType="1"/>
              </p:cNvSpPr>
              <p:nvPr/>
            </p:nvSpPr>
            <p:spPr bwMode="auto">
              <a:xfrm flipV="1">
                <a:off x="2063" y="2059"/>
                <a:ext cx="2" cy="1302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5" name="Line 159"/>
              <p:cNvSpPr>
                <a:spLocks noChangeShapeType="1"/>
              </p:cNvSpPr>
              <p:nvPr/>
            </p:nvSpPr>
            <p:spPr bwMode="auto">
              <a:xfrm flipV="1">
                <a:off x="2561" y="1735"/>
                <a:ext cx="2" cy="1558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6" name="Line 160"/>
              <p:cNvSpPr>
                <a:spLocks noChangeShapeType="1"/>
              </p:cNvSpPr>
              <p:nvPr/>
            </p:nvSpPr>
            <p:spPr bwMode="auto">
              <a:xfrm flipV="1">
                <a:off x="3161" y="1573"/>
                <a:ext cx="2" cy="1654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af-ZA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59617" name="Text Box 161"/>
              <p:cNvSpPr txBox="1">
                <a:spLocks noChangeArrowheads="1"/>
              </p:cNvSpPr>
              <p:nvPr/>
            </p:nvSpPr>
            <p:spPr bwMode="auto">
              <a:xfrm rot="16200000">
                <a:off x="196" y="1787"/>
                <a:ext cx="1166" cy="34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K</a:t>
                </a:r>
                <a:r>
                  <a:rPr lang="af-ZA" sz="1200" baseline="-250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af-ZA" sz="1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O wt. %</a:t>
                </a:r>
              </a:p>
            </p:txBody>
          </p:sp>
          <p:sp>
            <p:nvSpPr>
              <p:cNvPr id="659618" name="Text Box 162"/>
              <p:cNvSpPr txBox="1">
                <a:spLocks noChangeArrowheads="1"/>
              </p:cNvSpPr>
              <p:nvPr/>
            </p:nvSpPr>
            <p:spPr bwMode="auto">
              <a:xfrm>
                <a:off x="1246" y="775"/>
                <a:ext cx="1936" cy="27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endParaRPr lang="af-ZA" sz="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659619" name="Text Box 163"/>
              <p:cNvSpPr txBox="1">
                <a:spLocks noChangeArrowheads="1"/>
              </p:cNvSpPr>
              <p:nvPr/>
            </p:nvSpPr>
            <p:spPr bwMode="auto">
              <a:xfrm>
                <a:off x="932" y="529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5</a:t>
                </a:r>
              </a:p>
            </p:txBody>
          </p:sp>
          <p:sp>
            <p:nvSpPr>
              <p:cNvPr id="659620" name="Text Box 164"/>
              <p:cNvSpPr txBox="1">
                <a:spLocks noChangeArrowheads="1"/>
              </p:cNvSpPr>
              <p:nvPr/>
            </p:nvSpPr>
            <p:spPr bwMode="auto">
              <a:xfrm>
                <a:off x="932" y="161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3</a:t>
                </a:r>
              </a:p>
            </p:txBody>
          </p:sp>
          <p:sp>
            <p:nvSpPr>
              <p:cNvPr id="659621" name="Text Box 165"/>
              <p:cNvSpPr txBox="1">
                <a:spLocks noChangeArrowheads="1"/>
              </p:cNvSpPr>
              <p:nvPr/>
            </p:nvSpPr>
            <p:spPr bwMode="auto">
              <a:xfrm>
                <a:off x="932" y="1072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4</a:t>
                </a:r>
              </a:p>
            </p:txBody>
          </p:sp>
          <p:sp>
            <p:nvSpPr>
              <p:cNvPr id="659622" name="Text Box 166"/>
              <p:cNvSpPr txBox="1">
                <a:spLocks noChangeArrowheads="1"/>
              </p:cNvSpPr>
              <p:nvPr/>
            </p:nvSpPr>
            <p:spPr bwMode="auto">
              <a:xfrm>
                <a:off x="932" y="215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</a:p>
            </p:txBody>
          </p:sp>
          <p:sp>
            <p:nvSpPr>
              <p:cNvPr id="659623" name="Text Box 167"/>
              <p:cNvSpPr txBox="1">
                <a:spLocks noChangeArrowheads="1"/>
              </p:cNvSpPr>
              <p:nvPr/>
            </p:nvSpPr>
            <p:spPr bwMode="auto">
              <a:xfrm>
                <a:off x="932" y="2682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1</a:t>
                </a:r>
              </a:p>
            </p:txBody>
          </p:sp>
          <p:sp>
            <p:nvSpPr>
              <p:cNvPr id="659624" name="Text Box 168"/>
              <p:cNvSpPr txBox="1">
                <a:spLocks noChangeArrowheads="1"/>
              </p:cNvSpPr>
              <p:nvPr/>
            </p:nvSpPr>
            <p:spPr bwMode="auto">
              <a:xfrm>
                <a:off x="932" y="3263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0</a:t>
                </a:r>
              </a:p>
            </p:txBody>
          </p:sp>
          <p:sp>
            <p:nvSpPr>
              <p:cNvPr id="659625" name="Text Box 169"/>
              <p:cNvSpPr txBox="1">
                <a:spLocks noChangeArrowheads="1"/>
              </p:cNvSpPr>
              <p:nvPr/>
            </p:nvSpPr>
            <p:spPr bwMode="auto">
              <a:xfrm>
                <a:off x="1168" y="337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45</a:t>
                </a:r>
              </a:p>
            </p:txBody>
          </p:sp>
          <p:sp>
            <p:nvSpPr>
              <p:cNvPr id="659626" name="Text Box 170"/>
              <p:cNvSpPr txBox="1">
                <a:spLocks noChangeArrowheads="1"/>
              </p:cNvSpPr>
              <p:nvPr/>
            </p:nvSpPr>
            <p:spPr bwMode="auto">
              <a:xfrm>
                <a:off x="2177" y="3375"/>
                <a:ext cx="401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55</a:t>
                </a:r>
              </a:p>
            </p:txBody>
          </p:sp>
          <p:sp>
            <p:nvSpPr>
              <p:cNvPr id="659627" name="Text Box 171"/>
              <p:cNvSpPr txBox="1">
                <a:spLocks noChangeArrowheads="1"/>
              </p:cNvSpPr>
              <p:nvPr/>
            </p:nvSpPr>
            <p:spPr bwMode="auto">
              <a:xfrm>
                <a:off x="3204" y="337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65</a:t>
                </a:r>
              </a:p>
            </p:txBody>
          </p:sp>
          <p:sp>
            <p:nvSpPr>
              <p:cNvPr id="659628" name="Text Box 172"/>
              <p:cNvSpPr txBox="1">
                <a:spLocks noChangeArrowheads="1"/>
              </p:cNvSpPr>
              <p:nvPr/>
            </p:nvSpPr>
            <p:spPr bwMode="auto">
              <a:xfrm>
                <a:off x="4203" y="3375"/>
                <a:ext cx="399" cy="25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7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75</a:t>
                </a:r>
              </a:p>
            </p:txBody>
          </p:sp>
          <p:sp>
            <p:nvSpPr>
              <p:cNvPr id="659629" name="Text Box 173"/>
              <p:cNvSpPr txBox="1">
                <a:spLocks noChangeArrowheads="1"/>
              </p:cNvSpPr>
              <p:nvPr/>
            </p:nvSpPr>
            <p:spPr bwMode="auto">
              <a:xfrm rot="16200000">
                <a:off x="1251" y="2493"/>
                <a:ext cx="1164" cy="38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Basalt</a:t>
                </a:r>
              </a:p>
            </p:txBody>
          </p:sp>
          <p:sp>
            <p:nvSpPr>
              <p:cNvPr id="659630" name="Text Box 174"/>
              <p:cNvSpPr txBox="1">
                <a:spLocks noChangeArrowheads="1"/>
              </p:cNvSpPr>
              <p:nvPr/>
            </p:nvSpPr>
            <p:spPr bwMode="auto">
              <a:xfrm rot="16200000">
                <a:off x="1332" y="2086"/>
                <a:ext cx="1993" cy="38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Basaltic Andesite</a:t>
                </a:r>
              </a:p>
            </p:txBody>
          </p:sp>
          <p:sp>
            <p:nvSpPr>
              <p:cNvPr id="659631" name="Text Box 175"/>
              <p:cNvSpPr txBox="1">
                <a:spLocks noChangeArrowheads="1"/>
              </p:cNvSpPr>
              <p:nvPr/>
            </p:nvSpPr>
            <p:spPr bwMode="auto">
              <a:xfrm rot="16200000">
                <a:off x="2083" y="2262"/>
                <a:ext cx="1608" cy="38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4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Andesite</a:t>
                </a:r>
              </a:p>
            </p:txBody>
          </p:sp>
          <p:sp>
            <p:nvSpPr>
              <p:cNvPr id="659632" name="Text Box 176"/>
              <p:cNvSpPr txBox="1">
                <a:spLocks noChangeArrowheads="1"/>
              </p:cNvSpPr>
              <p:nvPr/>
            </p:nvSpPr>
            <p:spPr bwMode="auto">
              <a:xfrm rot="16200000">
                <a:off x="2470" y="2079"/>
                <a:ext cx="1971" cy="38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4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Dacite and rhyolite</a:t>
                </a:r>
              </a:p>
            </p:txBody>
          </p:sp>
          <p:sp>
            <p:nvSpPr>
              <p:cNvPr id="659633" name="Text Box 177"/>
              <p:cNvSpPr txBox="1">
                <a:spLocks noChangeArrowheads="1"/>
              </p:cNvSpPr>
              <p:nvPr/>
            </p:nvSpPr>
            <p:spPr bwMode="auto">
              <a:xfrm>
                <a:off x="2260" y="3541"/>
                <a:ext cx="1391" cy="347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af-ZA" sz="1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SiO</a:t>
                </a:r>
                <a:r>
                  <a:rPr lang="af-ZA" sz="1200" baseline="-250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af-ZA" sz="12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 wt. %</a:t>
                </a:r>
              </a:p>
            </p:txBody>
          </p:sp>
        </p:grpSp>
        <p:sp>
          <p:nvSpPr>
            <p:cNvPr id="659634" name="Text Box 178"/>
            <p:cNvSpPr txBox="1">
              <a:spLocks noChangeArrowheads="1"/>
            </p:cNvSpPr>
            <p:nvPr/>
          </p:nvSpPr>
          <p:spPr bwMode="auto">
            <a:xfrm>
              <a:off x="5453" y="4207"/>
              <a:ext cx="362" cy="160"/>
            </a:xfrm>
            <a:prstGeom prst="rect">
              <a:avLst/>
            </a:prstGeom>
            <a:solidFill>
              <a:schemeClr val="bg2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f-ZA" sz="1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Low K</a:t>
              </a:r>
            </a:p>
          </p:txBody>
        </p:sp>
        <p:sp>
          <p:nvSpPr>
            <p:cNvPr id="659635" name="Text Box 179"/>
            <p:cNvSpPr txBox="1">
              <a:spLocks noChangeArrowheads="1"/>
            </p:cNvSpPr>
            <p:nvPr/>
          </p:nvSpPr>
          <p:spPr bwMode="auto">
            <a:xfrm>
              <a:off x="5305" y="3767"/>
              <a:ext cx="514" cy="160"/>
            </a:xfrm>
            <a:prstGeom prst="rect">
              <a:avLst/>
            </a:prstGeom>
            <a:solidFill>
              <a:schemeClr val="bg2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f-ZA" sz="1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Medium K</a:t>
              </a:r>
            </a:p>
          </p:txBody>
        </p:sp>
        <p:sp>
          <p:nvSpPr>
            <p:cNvPr id="659636" name="Text Box 180"/>
            <p:cNvSpPr txBox="1">
              <a:spLocks noChangeArrowheads="1"/>
            </p:cNvSpPr>
            <p:nvPr/>
          </p:nvSpPr>
          <p:spPr bwMode="auto">
            <a:xfrm>
              <a:off x="5346" y="3184"/>
              <a:ext cx="474" cy="160"/>
            </a:xfrm>
            <a:prstGeom prst="rect">
              <a:avLst/>
            </a:prstGeom>
            <a:solidFill>
              <a:schemeClr val="bg2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af-ZA" sz="1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High K</a:t>
              </a:r>
            </a:p>
          </p:txBody>
        </p:sp>
      </p:grpSp>
      <p:sp>
        <p:nvSpPr>
          <p:cNvPr id="182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  <p:sp>
        <p:nvSpPr>
          <p:cNvPr id="183" name="Text Box 88"/>
          <p:cNvSpPr txBox="1">
            <a:spLocks noChangeArrowheads="1"/>
          </p:cNvSpPr>
          <p:nvPr/>
        </p:nvSpPr>
        <p:spPr bwMode="auto">
          <a:xfrm>
            <a:off x="169862" y="660400"/>
            <a:ext cx="8974137" cy="7404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2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There is a serious problem concerning the definition of calcalkaline rocks.</a:t>
            </a:r>
          </a:p>
        </p:txBody>
      </p:sp>
      <p:sp>
        <p:nvSpPr>
          <p:cNvPr id="184" name="Text Box 88"/>
          <p:cNvSpPr txBox="1">
            <a:spLocks noChangeArrowheads="1"/>
          </p:cNvSpPr>
          <p:nvPr/>
        </p:nvSpPr>
        <p:spPr bwMode="auto">
          <a:xfrm>
            <a:off x="169862" y="1501775"/>
            <a:ext cx="8974137" cy="7325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26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Usually it is used a diagram proposed by Peccerillo and Taylor in 1976.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9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9547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" name="Grafico 92"/>
          <p:cNvGraphicFramePr/>
          <p:nvPr/>
        </p:nvGraphicFramePr>
        <p:xfrm>
          <a:off x="0" y="2428240"/>
          <a:ext cx="5625296" cy="43017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04775" y="2490788"/>
            <a:ext cx="5272088" cy="4284662"/>
            <a:chOff x="66" y="1569"/>
            <a:chExt cx="3321" cy="2699"/>
          </a:xfrm>
          <a:effectLst/>
        </p:grpSpPr>
        <p:sp>
          <p:nvSpPr>
            <p:cNvPr id="659461" name="Rectangle 5"/>
            <p:cNvSpPr>
              <a:spLocks noChangeAspect="1" noChangeArrowheads="1"/>
            </p:cNvSpPr>
            <p:nvPr/>
          </p:nvSpPr>
          <p:spPr bwMode="auto">
            <a:xfrm>
              <a:off x="508" y="1664"/>
              <a:ext cx="2878" cy="2171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2" name="Freeform 6"/>
            <p:cNvSpPr>
              <a:spLocks noChangeAspect="1"/>
            </p:cNvSpPr>
            <p:nvPr/>
          </p:nvSpPr>
          <p:spPr bwMode="auto">
            <a:xfrm>
              <a:off x="508" y="1664"/>
              <a:ext cx="1" cy="2171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3" name="Line 7"/>
            <p:cNvSpPr>
              <a:spLocks noChangeAspect="1" noChangeShapeType="1"/>
            </p:cNvSpPr>
            <p:nvPr/>
          </p:nvSpPr>
          <p:spPr bwMode="auto">
            <a:xfrm>
              <a:off x="6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4" name="Line 8"/>
            <p:cNvSpPr>
              <a:spLocks noChangeAspect="1" noChangeShapeType="1"/>
            </p:cNvSpPr>
            <p:nvPr/>
          </p:nvSpPr>
          <p:spPr bwMode="auto">
            <a:xfrm flipV="1">
              <a:off x="508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5" name="Line 9"/>
            <p:cNvSpPr>
              <a:spLocks noChangeAspect="1" noChangeShapeType="1"/>
            </p:cNvSpPr>
            <p:nvPr/>
          </p:nvSpPr>
          <p:spPr bwMode="auto">
            <a:xfrm flipV="1">
              <a:off x="6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6" name="Line 10"/>
            <p:cNvSpPr>
              <a:spLocks noChangeAspect="1" noChangeShapeType="1"/>
            </p:cNvSpPr>
            <p:nvPr/>
          </p:nvSpPr>
          <p:spPr bwMode="auto">
            <a:xfrm flipV="1">
              <a:off x="82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7" name="Line 11"/>
            <p:cNvSpPr>
              <a:spLocks noChangeAspect="1" noChangeShapeType="1"/>
            </p:cNvSpPr>
            <p:nvPr/>
          </p:nvSpPr>
          <p:spPr bwMode="auto">
            <a:xfrm>
              <a:off x="82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8" name="Line 12"/>
            <p:cNvSpPr>
              <a:spLocks noChangeAspect="1" noChangeShapeType="1"/>
            </p:cNvSpPr>
            <p:nvPr/>
          </p:nvSpPr>
          <p:spPr bwMode="auto">
            <a:xfrm flipV="1">
              <a:off x="98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69" name="Line 13"/>
            <p:cNvSpPr>
              <a:spLocks noChangeAspect="1" noChangeShapeType="1"/>
            </p:cNvSpPr>
            <p:nvPr/>
          </p:nvSpPr>
          <p:spPr bwMode="auto">
            <a:xfrm>
              <a:off x="98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0" name="Line 14"/>
            <p:cNvSpPr>
              <a:spLocks noChangeAspect="1" noChangeShapeType="1"/>
            </p:cNvSpPr>
            <p:nvPr/>
          </p:nvSpPr>
          <p:spPr bwMode="auto">
            <a:xfrm flipV="1">
              <a:off x="11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1" name="Line 15"/>
            <p:cNvSpPr>
              <a:spLocks noChangeAspect="1" noChangeShapeType="1"/>
            </p:cNvSpPr>
            <p:nvPr/>
          </p:nvSpPr>
          <p:spPr bwMode="auto">
            <a:xfrm>
              <a:off x="11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2" name="Line 16"/>
            <p:cNvSpPr>
              <a:spLocks noChangeAspect="1" noChangeShapeType="1"/>
            </p:cNvSpPr>
            <p:nvPr/>
          </p:nvSpPr>
          <p:spPr bwMode="auto">
            <a:xfrm flipV="1">
              <a:off x="1305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3" name="Line 17"/>
            <p:cNvSpPr>
              <a:spLocks noChangeAspect="1" noChangeShapeType="1"/>
            </p:cNvSpPr>
            <p:nvPr/>
          </p:nvSpPr>
          <p:spPr bwMode="auto">
            <a:xfrm>
              <a:off x="1305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4" name="Line 18"/>
            <p:cNvSpPr>
              <a:spLocks noChangeAspect="1" noChangeShapeType="1"/>
            </p:cNvSpPr>
            <p:nvPr/>
          </p:nvSpPr>
          <p:spPr bwMode="auto">
            <a:xfrm flipV="1">
              <a:off x="1466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5" name="Line 19"/>
            <p:cNvSpPr>
              <a:spLocks noChangeAspect="1" noChangeShapeType="1"/>
            </p:cNvSpPr>
            <p:nvPr/>
          </p:nvSpPr>
          <p:spPr bwMode="auto">
            <a:xfrm>
              <a:off x="1466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6" name="Line 20"/>
            <p:cNvSpPr>
              <a:spLocks noChangeAspect="1" noChangeShapeType="1"/>
            </p:cNvSpPr>
            <p:nvPr/>
          </p:nvSpPr>
          <p:spPr bwMode="auto">
            <a:xfrm flipV="1">
              <a:off x="16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7" name="Line 21"/>
            <p:cNvSpPr>
              <a:spLocks noChangeAspect="1" noChangeShapeType="1"/>
            </p:cNvSpPr>
            <p:nvPr/>
          </p:nvSpPr>
          <p:spPr bwMode="auto">
            <a:xfrm>
              <a:off x="16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8" name="Line 22"/>
            <p:cNvSpPr>
              <a:spLocks noChangeAspect="1" noChangeShapeType="1"/>
            </p:cNvSpPr>
            <p:nvPr/>
          </p:nvSpPr>
          <p:spPr bwMode="auto">
            <a:xfrm flipV="1">
              <a:off x="17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79" name="Line 23"/>
            <p:cNvSpPr>
              <a:spLocks noChangeAspect="1" noChangeShapeType="1"/>
            </p:cNvSpPr>
            <p:nvPr/>
          </p:nvSpPr>
          <p:spPr bwMode="auto">
            <a:xfrm>
              <a:off x="17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0" name="Line 24"/>
            <p:cNvSpPr>
              <a:spLocks noChangeAspect="1" noChangeShapeType="1"/>
            </p:cNvSpPr>
            <p:nvPr/>
          </p:nvSpPr>
          <p:spPr bwMode="auto">
            <a:xfrm flipV="1">
              <a:off x="1947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1" name="Line 25"/>
            <p:cNvSpPr>
              <a:spLocks noChangeAspect="1" noChangeShapeType="1"/>
            </p:cNvSpPr>
            <p:nvPr/>
          </p:nvSpPr>
          <p:spPr bwMode="auto">
            <a:xfrm>
              <a:off x="1947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2" name="Line 26"/>
            <p:cNvSpPr>
              <a:spLocks noChangeAspect="1" noChangeShapeType="1"/>
            </p:cNvSpPr>
            <p:nvPr/>
          </p:nvSpPr>
          <p:spPr bwMode="auto">
            <a:xfrm flipV="1">
              <a:off x="21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3" name="Line 27"/>
            <p:cNvSpPr>
              <a:spLocks noChangeAspect="1" noChangeShapeType="1"/>
            </p:cNvSpPr>
            <p:nvPr/>
          </p:nvSpPr>
          <p:spPr bwMode="auto">
            <a:xfrm>
              <a:off x="21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4" name="Line 28"/>
            <p:cNvSpPr>
              <a:spLocks noChangeAspect="1" noChangeShapeType="1"/>
            </p:cNvSpPr>
            <p:nvPr/>
          </p:nvSpPr>
          <p:spPr bwMode="auto">
            <a:xfrm flipV="1">
              <a:off x="2267" y="3799"/>
              <a:ext cx="1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5" name="Line 29"/>
            <p:cNvSpPr>
              <a:spLocks noChangeAspect="1" noChangeShapeType="1"/>
            </p:cNvSpPr>
            <p:nvPr/>
          </p:nvSpPr>
          <p:spPr bwMode="auto">
            <a:xfrm>
              <a:off x="2267" y="1664"/>
              <a:ext cx="1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6" name="Line 30"/>
            <p:cNvSpPr>
              <a:spLocks noChangeAspect="1" noChangeShapeType="1"/>
            </p:cNvSpPr>
            <p:nvPr/>
          </p:nvSpPr>
          <p:spPr bwMode="auto">
            <a:xfrm flipV="1">
              <a:off x="24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7" name="Line 31"/>
            <p:cNvSpPr>
              <a:spLocks noChangeAspect="1" noChangeShapeType="1"/>
            </p:cNvSpPr>
            <p:nvPr/>
          </p:nvSpPr>
          <p:spPr bwMode="auto">
            <a:xfrm>
              <a:off x="24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8" name="Line 32"/>
            <p:cNvSpPr>
              <a:spLocks noChangeAspect="1" noChangeShapeType="1"/>
            </p:cNvSpPr>
            <p:nvPr/>
          </p:nvSpPr>
          <p:spPr bwMode="auto">
            <a:xfrm flipV="1">
              <a:off x="2587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89" name="Line 33"/>
            <p:cNvSpPr>
              <a:spLocks noChangeAspect="1" noChangeShapeType="1"/>
            </p:cNvSpPr>
            <p:nvPr/>
          </p:nvSpPr>
          <p:spPr bwMode="auto">
            <a:xfrm>
              <a:off x="2587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0" name="Line 34"/>
            <p:cNvSpPr>
              <a:spLocks noChangeAspect="1" noChangeShapeType="1"/>
            </p:cNvSpPr>
            <p:nvPr/>
          </p:nvSpPr>
          <p:spPr bwMode="auto">
            <a:xfrm flipV="1">
              <a:off x="274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1" name="Line 35"/>
            <p:cNvSpPr>
              <a:spLocks noChangeAspect="1" noChangeShapeType="1"/>
            </p:cNvSpPr>
            <p:nvPr/>
          </p:nvSpPr>
          <p:spPr bwMode="auto">
            <a:xfrm>
              <a:off x="274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2" name="Line 36"/>
            <p:cNvSpPr>
              <a:spLocks noChangeAspect="1" noChangeShapeType="1"/>
            </p:cNvSpPr>
            <p:nvPr/>
          </p:nvSpPr>
          <p:spPr bwMode="auto">
            <a:xfrm flipV="1">
              <a:off x="290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3" name="Line 37"/>
            <p:cNvSpPr>
              <a:spLocks noChangeAspect="1" noChangeShapeType="1"/>
            </p:cNvSpPr>
            <p:nvPr/>
          </p:nvSpPr>
          <p:spPr bwMode="auto">
            <a:xfrm>
              <a:off x="290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4" name="Line 38"/>
            <p:cNvSpPr>
              <a:spLocks noChangeAspect="1" noChangeShapeType="1"/>
            </p:cNvSpPr>
            <p:nvPr/>
          </p:nvSpPr>
          <p:spPr bwMode="auto">
            <a:xfrm flipV="1">
              <a:off x="3065" y="3799"/>
              <a:ext cx="2" cy="36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5" name="Line 39"/>
            <p:cNvSpPr>
              <a:spLocks noChangeAspect="1" noChangeShapeType="1"/>
            </p:cNvSpPr>
            <p:nvPr/>
          </p:nvSpPr>
          <p:spPr bwMode="auto">
            <a:xfrm>
              <a:off x="3065" y="1664"/>
              <a:ext cx="2" cy="38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6" name="Line 40"/>
            <p:cNvSpPr>
              <a:spLocks noChangeAspect="1" noChangeShapeType="1"/>
            </p:cNvSpPr>
            <p:nvPr/>
          </p:nvSpPr>
          <p:spPr bwMode="auto">
            <a:xfrm flipV="1">
              <a:off x="3226" y="3811"/>
              <a:ext cx="2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7" name="Line 41"/>
            <p:cNvSpPr>
              <a:spLocks noChangeAspect="1" noChangeShapeType="1"/>
            </p:cNvSpPr>
            <p:nvPr/>
          </p:nvSpPr>
          <p:spPr bwMode="auto">
            <a:xfrm>
              <a:off x="3226" y="1664"/>
              <a:ext cx="2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8" name="Line 42"/>
            <p:cNvSpPr>
              <a:spLocks noChangeAspect="1" noChangeShapeType="1"/>
            </p:cNvSpPr>
            <p:nvPr/>
          </p:nvSpPr>
          <p:spPr bwMode="auto">
            <a:xfrm flipV="1">
              <a:off x="3386" y="3811"/>
              <a:ext cx="1" cy="2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499" name="Line 43"/>
            <p:cNvSpPr>
              <a:spLocks noChangeAspect="1" noChangeShapeType="1"/>
            </p:cNvSpPr>
            <p:nvPr/>
          </p:nvSpPr>
          <p:spPr bwMode="auto">
            <a:xfrm>
              <a:off x="3386" y="1664"/>
              <a:ext cx="1" cy="25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0" name="Line 44"/>
            <p:cNvSpPr>
              <a:spLocks noChangeAspect="1" noChangeShapeType="1"/>
            </p:cNvSpPr>
            <p:nvPr/>
          </p:nvSpPr>
          <p:spPr bwMode="auto">
            <a:xfrm>
              <a:off x="508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1" name="Line 45"/>
            <p:cNvSpPr>
              <a:spLocks noChangeAspect="1" noChangeShapeType="1"/>
            </p:cNvSpPr>
            <p:nvPr/>
          </p:nvSpPr>
          <p:spPr bwMode="auto">
            <a:xfrm flipH="1">
              <a:off x="3324" y="3835"/>
              <a:ext cx="62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2" name="Line 46"/>
            <p:cNvSpPr>
              <a:spLocks noChangeAspect="1" noChangeShapeType="1"/>
            </p:cNvSpPr>
            <p:nvPr/>
          </p:nvSpPr>
          <p:spPr bwMode="auto">
            <a:xfrm>
              <a:off x="508" y="3618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3" name="Line 47"/>
            <p:cNvSpPr>
              <a:spLocks noChangeAspect="1" noChangeShapeType="1"/>
            </p:cNvSpPr>
            <p:nvPr/>
          </p:nvSpPr>
          <p:spPr bwMode="auto">
            <a:xfrm flipH="1">
              <a:off x="3369" y="3618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4" name="Line 48"/>
            <p:cNvSpPr>
              <a:spLocks noChangeAspect="1" noChangeShapeType="1"/>
            </p:cNvSpPr>
            <p:nvPr/>
          </p:nvSpPr>
          <p:spPr bwMode="auto">
            <a:xfrm>
              <a:off x="508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5" name="Line 49"/>
            <p:cNvSpPr>
              <a:spLocks noChangeAspect="1" noChangeShapeType="1"/>
            </p:cNvSpPr>
            <p:nvPr/>
          </p:nvSpPr>
          <p:spPr bwMode="auto">
            <a:xfrm flipH="1">
              <a:off x="3361" y="3401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6" name="Line 50"/>
            <p:cNvSpPr>
              <a:spLocks noChangeAspect="1" noChangeShapeType="1"/>
            </p:cNvSpPr>
            <p:nvPr/>
          </p:nvSpPr>
          <p:spPr bwMode="auto">
            <a:xfrm>
              <a:off x="508" y="3184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7" name="Line 51"/>
            <p:cNvSpPr>
              <a:spLocks noChangeAspect="1" noChangeShapeType="1"/>
            </p:cNvSpPr>
            <p:nvPr/>
          </p:nvSpPr>
          <p:spPr bwMode="auto">
            <a:xfrm flipH="1">
              <a:off x="3369" y="3184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8" name="Line 52"/>
            <p:cNvSpPr>
              <a:spLocks noChangeAspect="1" noChangeShapeType="1"/>
            </p:cNvSpPr>
            <p:nvPr/>
          </p:nvSpPr>
          <p:spPr bwMode="auto">
            <a:xfrm>
              <a:off x="508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09" name="Line 53"/>
            <p:cNvSpPr>
              <a:spLocks noChangeAspect="1" noChangeShapeType="1"/>
            </p:cNvSpPr>
            <p:nvPr/>
          </p:nvSpPr>
          <p:spPr bwMode="auto">
            <a:xfrm flipH="1">
              <a:off x="3361" y="2967"/>
              <a:ext cx="25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0" name="Line 54"/>
            <p:cNvSpPr>
              <a:spLocks noChangeAspect="1" noChangeShapeType="1"/>
            </p:cNvSpPr>
            <p:nvPr/>
          </p:nvSpPr>
          <p:spPr bwMode="auto">
            <a:xfrm>
              <a:off x="508" y="2751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1" name="Line 55"/>
            <p:cNvSpPr>
              <a:spLocks noChangeAspect="1" noChangeShapeType="1"/>
            </p:cNvSpPr>
            <p:nvPr/>
          </p:nvSpPr>
          <p:spPr bwMode="auto">
            <a:xfrm flipH="1">
              <a:off x="3369" y="2751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2" name="Line 56"/>
            <p:cNvSpPr>
              <a:spLocks noChangeAspect="1" noChangeShapeType="1"/>
            </p:cNvSpPr>
            <p:nvPr/>
          </p:nvSpPr>
          <p:spPr bwMode="auto">
            <a:xfrm>
              <a:off x="508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3" name="Line 57"/>
            <p:cNvSpPr>
              <a:spLocks noChangeAspect="1" noChangeShapeType="1"/>
            </p:cNvSpPr>
            <p:nvPr/>
          </p:nvSpPr>
          <p:spPr bwMode="auto">
            <a:xfrm flipH="1">
              <a:off x="3361" y="2534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4" name="Line 58"/>
            <p:cNvSpPr>
              <a:spLocks noChangeAspect="1" noChangeShapeType="1"/>
            </p:cNvSpPr>
            <p:nvPr/>
          </p:nvSpPr>
          <p:spPr bwMode="auto">
            <a:xfrm>
              <a:off x="508" y="2317"/>
              <a:ext cx="19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5" name="Line 59"/>
            <p:cNvSpPr>
              <a:spLocks noChangeAspect="1" noChangeShapeType="1"/>
            </p:cNvSpPr>
            <p:nvPr/>
          </p:nvSpPr>
          <p:spPr bwMode="auto">
            <a:xfrm flipH="1">
              <a:off x="3369" y="2317"/>
              <a:ext cx="1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6" name="Line 60"/>
            <p:cNvSpPr>
              <a:spLocks noChangeAspect="1" noChangeShapeType="1"/>
            </p:cNvSpPr>
            <p:nvPr/>
          </p:nvSpPr>
          <p:spPr bwMode="auto">
            <a:xfrm>
              <a:off x="508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7" name="Line 61"/>
            <p:cNvSpPr>
              <a:spLocks noChangeAspect="1" noChangeShapeType="1"/>
            </p:cNvSpPr>
            <p:nvPr/>
          </p:nvSpPr>
          <p:spPr bwMode="auto">
            <a:xfrm flipH="1">
              <a:off x="3361" y="2099"/>
              <a:ext cx="25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8" name="Line 62"/>
            <p:cNvSpPr>
              <a:spLocks noChangeAspect="1" noChangeShapeType="1"/>
            </p:cNvSpPr>
            <p:nvPr/>
          </p:nvSpPr>
          <p:spPr bwMode="auto">
            <a:xfrm>
              <a:off x="508" y="1883"/>
              <a:ext cx="19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19" name="Line 63"/>
            <p:cNvSpPr>
              <a:spLocks noChangeAspect="1" noChangeShapeType="1"/>
            </p:cNvSpPr>
            <p:nvPr/>
          </p:nvSpPr>
          <p:spPr bwMode="auto">
            <a:xfrm flipH="1">
              <a:off x="3369" y="1883"/>
              <a:ext cx="1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0" name="Line 64"/>
            <p:cNvSpPr>
              <a:spLocks noChangeAspect="1" noChangeShapeType="1"/>
            </p:cNvSpPr>
            <p:nvPr/>
          </p:nvSpPr>
          <p:spPr bwMode="auto">
            <a:xfrm flipH="1">
              <a:off x="3349" y="1664"/>
              <a:ext cx="37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1" name="Line 65"/>
            <p:cNvSpPr>
              <a:spLocks noChangeAspect="1" noChangeShapeType="1"/>
            </p:cNvSpPr>
            <p:nvPr/>
          </p:nvSpPr>
          <p:spPr bwMode="auto">
            <a:xfrm flipV="1">
              <a:off x="799" y="3039"/>
              <a:ext cx="2172" cy="58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2" name="Freeform 66"/>
            <p:cNvSpPr>
              <a:spLocks noChangeAspect="1"/>
            </p:cNvSpPr>
            <p:nvPr/>
          </p:nvSpPr>
          <p:spPr bwMode="auto">
            <a:xfrm>
              <a:off x="761" y="1836"/>
              <a:ext cx="2229" cy="1179"/>
            </a:xfrm>
            <a:custGeom>
              <a:avLst/>
              <a:gdLst/>
              <a:ahLst/>
              <a:cxnLst>
                <a:cxn ang="0">
                  <a:pos x="0" y="1474"/>
                </a:cxn>
                <a:cxn ang="0">
                  <a:pos x="947" y="616"/>
                </a:cxn>
                <a:cxn ang="0">
                  <a:pos x="1677" y="259"/>
                </a:cxn>
                <a:cxn ang="0">
                  <a:pos x="2787" y="0"/>
                </a:cxn>
              </a:cxnLst>
              <a:rect l="0" t="0" r="r" b="b"/>
              <a:pathLst>
                <a:path w="2787" h="1474">
                  <a:moveTo>
                    <a:pt x="0" y="1474"/>
                  </a:moveTo>
                  <a:lnTo>
                    <a:pt x="947" y="616"/>
                  </a:lnTo>
                  <a:lnTo>
                    <a:pt x="1677" y="259"/>
                  </a:lnTo>
                  <a:lnTo>
                    <a:pt x="2787" y="0"/>
                  </a:lnTo>
                </a:path>
              </a:pathLst>
            </a:custGeom>
            <a:noFill/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3" name="Line 67"/>
            <p:cNvSpPr>
              <a:spLocks noChangeAspect="1" noChangeShapeType="1"/>
            </p:cNvSpPr>
            <p:nvPr/>
          </p:nvSpPr>
          <p:spPr bwMode="auto">
            <a:xfrm flipV="1">
              <a:off x="1227" y="2531"/>
              <a:ext cx="2" cy="104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4" name="Freeform 68"/>
            <p:cNvSpPr>
              <a:spLocks noChangeAspect="1"/>
            </p:cNvSpPr>
            <p:nvPr/>
          </p:nvSpPr>
          <p:spPr bwMode="auto">
            <a:xfrm>
              <a:off x="1626" y="2124"/>
              <a:ext cx="3" cy="1460"/>
            </a:xfrm>
            <a:custGeom>
              <a:avLst/>
              <a:gdLst/>
              <a:ahLst/>
              <a:cxnLst>
                <a:cxn ang="0">
                  <a:pos x="0" y="1824"/>
                </a:cxn>
                <a:cxn ang="0">
                  <a:pos x="3" y="0"/>
                </a:cxn>
              </a:cxnLst>
              <a:rect l="0" t="0" r="r" b="b"/>
              <a:pathLst>
                <a:path w="3" h="1824">
                  <a:moveTo>
                    <a:pt x="0" y="1824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5" name="Freeform 69"/>
            <p:cNvSpPr>
              <a:spLocks noChangeAspect="1"/>
            </p:cNvSpPr>
            <p:nvPr/>
          </p:nvSpPr>
          <p:spPr bwMode="auto">
            <a:xfrm>
              <a:off x="2106" y="1959"/>
              <a:ext cx="3" cy="1494"/>
            </a:xfrm>
            <a:custGeom>
              <a:avLst/>
              <a:gdLst/>
              <a:ahLst/>
              <a:cxnLst>
                <a:cxn ang="0">
                  <a:pos x="0" y="1868"/>
                </a:cxn>
                <a:cxn ang="0">
                  <a:pos x="3" y="0"/>
                </a:cxn>
              </a:cxnLst>
              <a:rect l="0" t="0" r="r" b="b"/>
              <a:pathLst>
                <a:path w="3" h="1868">
                  <a:moveTo>
                    <a:pt x="0" y="1868"/>
                  </a:moveTo>
                  <a:lnTo>
                    <a:pt x="3" y="0"/>
                  </a:lnTo>
                </a:path>
              </a:pathLst>
            </a:custGeom>
            <a:solidFill>
              <a:srgbClr val="FFFFFF"/>
            </a:solidFill>
            <a:ln w="38100" cmpd="sng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26" name="Text Box 70"/>
            <p:cNvSpPr txBox="1">
              <a:spLocks noChangeAspect="1" noChangeArrowheads="1"/>
            </p:cNvSpPr>
            <p:nvPr/>
          </p:nvSpPr>
          <p:spPr bwMode="auto">
            <a:xfrm rot="16200000">
              <a:off x="-381" y="2592"/>
              <a:ext cx="11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K</a:t>
              </a:r>
              <a:r>
                <a:rPr lang="en-GB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659527" name="Text Box 71"/>
            <p:cNvSpPr txBox="1">
              <a:spLocks noChangeAspect="1" noChangeArrowheads="1"/>
            </p:cNvSpPr>
            <p:nvPr/>
          </p:nvSpPr>
          <p:spPr bwMode="auto">
            <a:xfrm>
              <a:off x="323" y="1569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659528" name="Text Box 72"/>
            <p:cNvSpPr txBox="1">
              <a:spLocks noChangeAspect="1" noChangeArrowheads="1"/>
            </p:cNvSpPr>
            <p:nvPr/>
          </p:nvSpPr>
          <p:spPr bwMode="auto">
            <a:xfrm>
              <a:off x="323" y="2438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659529" name="Text Box 73"/>
            <p:cNvSpPr txBox="1">
              <a:spLocks noChangeAspect="1" noChangeArrowheads="1"/>
            </p:cNvSpPr>
            <p:nvPr/>
          </p:nvSpPr>
          <p:spPr bwMode="auto">
            <a:xfrm>
              <a:off x="323" y="2003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659530" name="Text Box 74"/>
            <p:cNvSpPr txBox="1">
              <a:spLocks noChangeAspect="1" noChangeArrowheads="1"/>
            </p:cNvSpPr>
            <p:nvPr/>
          </p:nvSpPr>
          <p:spPr bwMode="auto">
            <a:xfrm>
              <a:off x="323" y="2870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659531" name="Text Box 75"/>
            <p:cNvSpPr txBox="1">
              <a:spLocks noChangeAspect="1" noChangeArrowheads="1"/>
            </p:cNvSpPr>
            <p:nvPr/>
          </p:nvSpPr>
          <p:spPr bwMode="auto">
            <a:xfrm>
              <a:off x="323" y="3292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</a:p>
          </p:txBody>
        </p:sp>
        <p:sp>
          <p:nvSpPr>
            <p:cNvPr id="659532" name="Text Box 76"/>
            <p:cNvSpPr txBox="1">
              <a:spLocks noChangeAspect="1" noChangeArrowheads="1"/>
            </p:cNvSpPr>
            <p:nvPr/>
          </p:nvSpPr>
          <p:spPr bwMode="auto">
            <a:xfrm>
              <a:off x="323" y="375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659533" name="Text Box 77"/>
            <p:cNvSpPr txBox="1">
              <a:spLocks noChangeAspect="1" noChangeArrowheads="1"/>
            </p:cNvSpPr>
            <p:nvPr/>
          </p:nvSpPr>
          <p:spPr bwMode="auto">
            <a:xfrm>
              <a:off x="512" y="3846"/>
              <a:ext cx="319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659534" name="Text Box 78"/>
            <p:cNvSpPr txBox="1">
              <a:spLocks noChangeAspect="1" noChangeArrowheads="1"/>
            </p:cNvSpPr>
            <p:nvPr/>
          </p:nvSpPr>
          <p:spPr bwMode="auto">
            <a:xfrm>
              <a:off x="132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659535" name="Text Box 79"/>
            <p:cNvSpPr txBox="1">
              <a:spLocks noChangeAspect="1" noChangeArrowheads="1"/>
            </p:cNvSpPr>
            <p:nvPr/>
          </p:nvSpPr>
          <p:spPr bwMode="auto">
            <a:xfrm>
              <a:off x="2141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659536" name="Text Box 80"/>
            <p:cNvSpPr txBox="1">
              <a:spLocks noChangeAspect="1" noChangeArrowheads="1"/>
            </p:cNvSpPr>
            <p:nvPr/>
          </p:nvSpPr>
          <p:spPr bwMode="auto">
            <a:xfrm>
              <a:off x="2940" y="3846"/>
              <a:ext cx="320" cy="21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16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659537" name="Text Box 81"/>
            <p:cNvSpPr txBox="1">
              <a:spLocks noChangeAspect="1" noChangeArrowheads="1"/>
            </p:cNvSpPr>
            <p:nvPr/>
          </p:nvSpPr>
          <p:spPr bwMode="auto">
            <a:xfrm rot="-360454">
              <a:off x="1184" y="3413"/>
              <a:ext cx="2111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Arc-Tholeiitic Series</a:t>
              </a:r>
            </a:p>
          </p:txBody>
        </p:sp>
        <p:sp>
          <p:nvSpPr>
            <p:cNvPr id="659538" name="Text Box 82"/>
            <p:cNvSpPr txBox="1">
              <a:spLocks noChangeAspect="1" noChangeArrowheads="1"/>
            </p:cNvSpPr>
            <p:nvPr/>
          </p:nvSpPr>
          <p:spPr bwMode="auto">
            <a:xfrm rot="-917400">
              <a:off x="495" y="1761"/>
              <a:ext cx="1319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Potassic Series</a:t>
              </a:r>
            </a:p>
          </p:txBody>
        </p:sp>
        <p:sp>
          <p:nvSpPr>
            <p:cNvPr id="659539" name="Text Box 83"/>
            <p:cNvSpPr txBox="1">
              <a:spLocks noChangeAspect="1" noChangeArrowheads="1"/>
            </p:cNvSpPr>
            <p:nvPr/>
          </p:nvSpPr>
          <p:spPr bwMode="auto">
            <a:xfrm>
              <a:off x="1386" y="3980"/>
              <a:ext cx="131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4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  <p:sp>
          <p:nvSpPr>
            <p:cNvPr id="659540" name="Line 84"/>
            <p:cNvSpPr>
              <a:spLocks noChangeAspect="1" noChangeShapeType="1"/>
            </p:cNvSpPr>
            <p:nvPr/>
          </p:nvSpPr>
          <p:spPr bwMode="auto">
            <a:xfrm flipV="1">
              <a:off x="786" y="2319"/>
              <a:ext cx="2204" cy="102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41" name="Line 85"/>
            <p:cNvSpPr>
              <a:spLocks noChangeAspect="1" noChangeShapeType="1"/>
            </p:cNvSpPr>
            <p:nvPr/>
          </p:nvSpPr>
          <p:spPr bwMode="auto">
            <a:xfrm flipV="1">
              <a:off x="2648" y="1863"/>
              <a:ext cx="1" cy="1313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59542" name="Text Box 86"/>
            <p:cNvSpPr txBox="1">
              <a:spLocks noChangeAspect="1" noChangeArrowheads="1"/>
            </p:cNvSpPr>
            <p:nvPr/>
          </p:nvSpPr>
          <p:spPr bwMode="auto">
            <a:xfrm rot="-911150">
              <a:off x="1163" y="2968"/>
              <a:ext cx="154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Calcalkaline</a:t>
              </a:r>
              <a:r>
                <a:rPr lang="en-GB" sz="14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</a:t>
              </a:r>
              <a:r>
                <a:rPr lang="en-GB" sz="20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Series</a:t>
              </a:r>
            </a:p>
          </p:txBody>
        </p:sp>
        <p:sp>
          <p:nvSpPr>
            <p:cNvPr id="659543" name="Text Box 87"/>
            <p:cNvSpPr txBox="1">
              <a:spLocks noChangeAspect="1" noChangeArrowheads="1"/>
            </p:cNvSpPr>
            <p:nvPr/>
          </p:nvSpPr>
          <p:spPr bwMode="auto">
            <a:xfrm rot="-1458914">
              <a:off x="854" y="2396"/>
              <a:ext cx="2267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High-K Calcalkaline Series</a:t>
              </a:r>
            </a:p>
          </p:txBody>
        </p:sp>
        <p:sp>
          <p:nvSpPr>
            <p:cNvPr id="659544" name="Text Box 88"/>
            <p:cNvSpPr txBox="1">
              <a:spLocks noChangeAspect="1" noChangeArrowheads="1"/>
            </p:cNvSpPr>
            <p:nvPr/>
          </p:nvSpPr>
          <p:spPr bwMode="auto">
            <a:xfrm rot="-2210448">
              <a:off x="386" y="2263"/>
              <a:ext cx="1538" cy="25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0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Shoshonitic Series</a:t>
              </a:r>
            </a:p>
          </p:txBody>
        </p:sp>
      </p:grpSp>
      <p:sp>
        <p:nvSpPr>
          <p:cNvPr id="94" name="Text Box 91"/>
          <p:cNvSpPr txBox="1">
            <a:spLocks noChangeArrowheads="1"/>
          </p:cNvSpPr>
          <p:nvPr/>
        </p:nvSpPr>
        <p:spPr bwMode="auto">
          <a:xfrm>
            <a:off x="169863" y="754889"/>
            <a:ext cx="880427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adjective "calcalkaline" is used to define a specific geodynamic setting (i.e., subduction-related).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5" name="Text Box 91"/>
          <p:cNvSpPr txBox="1">
            <a:spLocks noChangeArrowheads="1"/>
          </p:cNvSpPr>
          <p:nvPr/>
        </p:nvSpPr>
        <p:spPr bwMode="auto">
          <a:xfrm>
            <a:off x="169863" y="2103662"/>
            <a:ext cx="880427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Do you know where Iceland is?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6" name="Text Box 91"/>
          <p:cNvSpPr txBox="1">
            <a:spLocks noChangeArrowheads="1"/>
          </p:cNvSpPr>
          <p:nvPr/>
        </p:nvSpPr>
        <p:spPr bwMode="auto">
          <a:xfrm>
            <a:off x="5399088" y="2632458"/>
            <a:ext cx="3744912" cy="16927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 Iceland be considered as a typical example of calcalkaline magma series?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7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  <p:sp>
        <p:nvSpPr>
          <p:cNvPr id="98" name="Text Box 91"/>
          <p:cNvSpPr txBox="1">
            <a:spLocks noChangeArrowheads="1"/>
          </p:cNvSpPr>
          <p:nvPr/>
        </p:nvSpPr>
        <p:spPr bwMode="auto">
          <a:xfrm>
            <a:off x="169862" y="1643889"/>
            <a:ext cx="907573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But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Peccerillo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and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Taylor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diagram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define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geodynamic</a:t>
            </a:r>
            <a:r>
              <a:rPr lang="en-GB" sz="1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setting?</a:t>
            </a:r>
            <a:endParaRPr lang="en-GB" sz="28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99" name="Text Box 91"/>
          <p:cNvSpPr txBox="1">
            <a:spLocks noChangeArrowheads="1"/>
          </p:cNvSpPr>
          <p:nvPr/>
        </p:nvSpPr>
        <p:spPr bwMode="auto">
          <a:xfrm>
            <a:off x="5399088" y="4390529"/>
            <a:ext cx="3744912" cy="16927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Can Iceland be considered as an example of “subduction-related” setting?</a:t>
            </a:r>
            <a:endParaRPr lang="en-GB" sz="2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3" grpId="0">
        <p:bldAsOne/>
      </p:bldGraphic>
      <p:bldP spid="94" grpId="0"/>
      <p:bldP spid="95" grpId="0"/>
      <p:bldP spid="96" grpId="0"/>
      <p:bldP spid="98" grpId="0"/>
      <p:bldP spid="99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ttangolo 210"/>
          <p:cNvSpPr/>
          <p:nvPr/>
        </p:nvSpPr>
        <p:spPr bwMode="auto">
          <a:xfrm>
            <a:off x="3625850" y="1744663"/>
            <a:ext cx="714375" cy="4046537"/>
          </a:xfrm>
          <a:prstGeom prst="rect">
            <a:avLst/>
          </a:prstGeom>
          <a:solidFill>
            <a:srgbClr val="0066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0" y="771525"/>
            <a:ext cx="9143999" cy="4456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According to the definition of M.A. Peacock in 1931:</a:t>
            </a: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958301" y="1560513"/>
            <a:ext cx="6529152" cy="5021262"/>
            <a:chOff x="604" y="983"/>
            <a:chExt cx="4327" cy="3328"/>
          </a:xfrm>
          <a:effectLst/>
        </p:grpSpPr>
        <p:sp>
          <p:nvSpPr>
            <p:cNvPr id="399365" name="Rectangle 5"/>
            <p:cNvSpPr>
              <a:spLocks noChangeAspect="1" noChangeArrowheads="1"/>
            </p:cNvSpPr>
            <p:nvPr/>
          </p:nvSpPr>
          <p:spPr bwMode="auto">
            <a:xfrm>
              <a:off x="1136" y="1101"/>
              <a:ext cx="3418" cy="2686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66" name="Freeform 6"/>
            <p:cNvSpPr>
              <a:spLocks noChangeAspect="1"/>
            </p:cNvSpPr>
            <p:nvPr/>
          </p:nvSpPr>
          <p:spPr bwMode="auto">
            <a:xfrm>
              <a:off x="1136" y="1101"/>
              <a:ext cx="2" cy="2686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67" name="Line 7"/>
            <p:cNvSpPr>
              <a:spLocks noChangeAspect="1" noChangeShapeType="1"/>
            </p:cNvSpPr>
            <p:nvPr/>
          </p:nvSpPr>
          <p:spPr bwMode="auto">
            <a:xfrm>
              <a:off x="1324" y="1101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68" name="Line 8"/>
            <p:cNvSpPr>
              <a:spLocks noChangeAspect="1" noChangeShapeType="1"/>
            </p:cNvSpPr>
            <p:nvPr/>
          </p:nvSpPr>
          <p:spPr bwMode="auto">
            <a:xfrm flipV="1">
              <a:off x="1136" y="3758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69" name="Line 9"/>
            <p:cNvSpPr>
              <a:spLocks noChangeAspect="1" noChangeShapeType="1"/>
            </p:cNvSpPr>
            <p:nvPr/>
          </p:nvSpPr>
          <p:spPr bwMode="auto">
            <a:xfrm flipV="1">
              <a:off x="1324" y="3743"/>
              <a:ext cx="2" cy="4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0" name="Line 10"/>
            <p:cNvSpPr>
              <a:spLocks noChangeAspect="1" noChangeShapeType="1"/>
            </p:cNvSpPr>
            <p:nvPr/>
          </p:nvSpPr>
          <p:spPr bwMode="auto">
            <a:xfrm flipV="1">
              <a:off x="151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1" name="Line 11"/>
            <p:cNvSpPr>
              <a:spLocks noChangeAspect="1" noChangeShapeType="1"/>
            </p:cNvSpPr>
            <p:nvPr/>
          </p:nvSpPr>
          <p:spPr bwMode="auto">
            <a:xfrm>
              <a:off x="151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2" name="Line 12"/>
            <p:cNvSpPr>
              <a:spLocks noChangeAspect="1" noChangeShapeType="1"/>
            </p:cNvSpPr>
            <p:nvPr/>
          </p:nvSpPr>
          <p:spPr bwMode="auto">
            <a:xfrm flipV="1">
              <a:off x="1705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3" name="Line 13"/>
            <p:cNvSpPr>
              <a:spLocks noChangeAspect="1" noChangeShapeType="1"/>
            </p:cNvSpPr>
            <p:nvPr/>
          </p:nvSpPr>
          <p:spPr bwMode="auto">
            <a:xfrm>
              <a:off x="1705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4" name="Line 14"/>
            <p:cNvSpPr>
              <a:spLocks noChangeAspect="1" noChangeShapeType="1"/>
            </p:cNvSpPr>
            <p:nvPr/>
          </p:nvSpPr>
          <p:spPr bwMode="auto">
            <a:xfrm flipV="1">
              <a:off x="1895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5" name="Line 15"/>
            <p:cNvSpPr>
              <a:spLocks noChangeAspect="1" noChangeShapeType="1"/>
            </p:cNvSpPr>
            <p:nvPr/>
          </p:nvSpPr>
          <p:spPr bwMode="auto">
            <a:xfrm>
              <a:off x="1895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6" name="Line 16"/>
            <p:cNvSpPr>
              <a:spLocks noChangeAspect="1" noChangeShapeType="1"/>
            </p:cNvSpPr>
            <p:nvPr/>
          </p:nvSpPr>
          <p:spPr bwMode="auto">
            <a:xfrm flipV="1">
              <a:off x="2083" y="3758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7" name="Line 17"/>
            <p:cNvSpPr>
              <a:spLocks noChangeAspect="1" noChangeShapeType="1"/>
            </p:cNvSpPr>
            <p:nvPr/>
          </p:nvSpPr>
          <p:spPr bwMode="auto">
            <a:xfrm>
              <a:off x="2083" y="1101"/>
              <a:ext cx="2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8" name="Line 18"/>
            <p:cNvSpPr>
              <a:spLocks noChangeAspect="1" noChangeShapeType="1"/>
            </p:cNvSpPr>
            <p:nvPr/>
          </p:nvSpPr>
          <p:spPr bwMode="auto">
            <a:xfrm flipV="1">
              <a:off x="2274" y="3743"/>
              <a:ext cx="2" cy="4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79" name="Line 19"/>
            <p:cNvSpPr>
              <a:spLocks noChangeAspect="1" noChangeShapeType="1"/>
            </p:cNvSpPr>
            <p:nvPr/>
          </p:nvSpPr>
          <p:spPr bwMode="auto">
            <a:xfrm>
              <a:off x="2274" y="1101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0" name="Line 20"/>
            <p:cNvSpPr>
              <a:spLocks noChangeAspect="1" noChangeShapeType="1"/>
            </p:cNvSpPr>
            <p:nvPr/>
          </p:nvSpPr>
          <p:spPr bwMode="auto">
            <a:xfrm flipV="1">
              <a:off x="2464" y="3758"/>
              <a:ext cx="2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1" name="Line 21"/>
            <p:cNvSpPr>
              <a:spLocks noChangeAspect="1" noChangeShapeType="1"/>
            </p:cNvSpPr>
            <p:nvPr/>
          </p:nvSpPr>
          <p:spPr bwMode="auto">
            <a:xfrm>
              <a:off x="2464" y="1101"/>
              <a:ext cx="2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2" name="Line 22"/>
            <p:cNvSpPr>
              <a:spLocks noChangeAspect="1" noChangeShapeType="1"/>
            </p:cNvSpPr>
            <p:nvPr/>
          </p:nvSpPr>
          <p:spPr bwMode="auto">
            <a:xfrm flipV="1">
              <a:off x="2655" y="3758"/>
              <a:ext cx="3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3" name="Line 23"/>
            <p:cNvSpPr>
              <a:spLocks noChangeAspect="1" noChangeShapeType="1"/>
            </p:cNvSpPr>
            <p:nvPr/>
          </p:nvSpPr>
          <p:spPr bwMode="auto">
            <a:xfrm>
              <a:off x="2655" y="1101"/>
              <a:ext cx="3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4" name="Line 24"/>
            <p:cNvSpPr>
              <a:spLocks noChangeAspect="1" noChangeShapeType="1"/>
            </p:cNvSpPr>
            <p:nvPr/>
          </p:nvSpPr>
          <p:spPr bwMode="auto">
            <a:xfrm flipV="1">
              <a:off x="2845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5" name="Line 25"/>
            <p:cNvSpPr>
              <a:spLocks noChangeAspect="1" noChangeShapeType="1"/>
            </p:cNvSpPr>
            <p:nvPr/>
          </p:nvSpPr>
          <p:spPr bwMode="auto">
            <a:xfrm>
              <a:off x="2845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6" name="Line 26"/>
            <p:cNvSpPr>
              <a:spLocks noChangeAspect="1" noChangeShapeType="1"/>
            </p:cNvSpPr>
            <p:nvPr/>
          </p:nvSpPr>
          <p:spPr bwMode="auto">
            <a:xfrm flipV="1">
              <a:off x="303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7" name="Line 27"/>
            <p:cNvSpPr>
              <a:spLocks noChangeAspect="1" noChangeShapeType="1"/>
            </p:cNvSpPr>
            <p:nvPr/>
          </p:nvSpPr>
          <p:spPr bwMode="auto">
            <a:xfrm>
              <a:off x="303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8" name="Line 28"/>
            <p:cNvSpPr>
              <a:spLocks noChangeAspect="1" noChangeShapeType="1"/>
            </p:cNvSpPr>
            <p:nvPr/>
          </p:nvSpPr>
          <p:spPr bwMode="auto">
            <a:xfrm flipV="1">
              <a:off x="3225" y="3743"/>
              <a:ext cx="1" cy="4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89" name="Line 29"/>
            <p:cNvSpPr>
              <a:spLocks noChangeAspect="1" noChangeShapeType="1"/>
            </p:cNvSpPr>
            <p:nvPr/>
          </p:nvSpPr>
          <p:spPr bwMode="auto">
            <a:xfrm>
              <a:off x="3225" y="1101"/>
              <a:ext cx="1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0" name="Line 30"/>
            <p:cNvSpPr>
              <a:spLocks noChangeAspect="1" noChangeShapeType="1"/>
            </p:cNvSpPr>
            <p:nvPr/>
          </p:nvSpPr>
          <p:spPr bwMode="auto">
            <a:xfrm flipV="1">
              <a:off x="341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1" name="Line 31"/>
            <p:cNvSpPr>
              <a:spLocks noChangeAspect="1" noChangeShapeType="1"/>
            </p:cNvSpPr>
            <p:nvPr/>
          </p:nvSpPr>
          <p:spPr bwMode="auto">
            <a:xfrm>
              <a:off x="341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2" name="Line 32"/>
            <p:cNvSpPr>
              <a:spLocks noChangeAspect="1" noChangeShapeType="1"/>
            </p:cNvSpPr>
            <p:nvPr/>
          </p:nvSpPr>
          <p:spPr bwMode="auto">
            <a:xfrm flipV="1">
              <a:off x="3605" y="3758"/>
              <a:ext cx="3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3" name="Line 33"/>
            <p:cNvSpPr>
              <a:spLocks noChangeAspect="1" noChangeShapeType="1"/>
            </p:cNvSpPr>
            <p:nvPr/>
          </p:nvSpPr>
          <p:spPr bwMode="auto">
            <a:xfrm>
              <a:off x="3605" y="1101"/>
              <a:ext cx="3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4" name="Line 34"/>
            <p:cNvSpPr>
              <a:spLocks noChangeAspect="1" noChangeShapeType="1"/>
            </p:cNvSpPr>
            <p:nvPr/>
          </p:nvSpPr>
          <p:spPr bwMode="auto">
            <a:xfrm flipV="1">
              <a:off x="379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5" name="Line 35"/>
            <p:cNvSpPr>
              <a:spLocks noChangeAspect="1" noChangeShapeType="1"/>
            </p:cNvSpPr>
            <p:nvPr/>
          </p:nvSpPr>
          <p:spPr bwMode="auto">
            <a:xfrm>
              <a:off x="379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6" name="Line 36"/>
            <p:cNvSpPr>
              <a:spLocks noChangeAspect="1" noChangeShapeType="1"/>
            </p:cNvSpPr>
            <p:nvPr/>
          </p:nvSpPr>
          <p:spPr bwMode="auto">
            <a:xfrm flipV="1">
              <a:off x="398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7" name="Line 37"/>
            <p:cNvSpPr>
              <a:spLocks noChangeAspect="1" noChangeShapeType="1"/>
            </p:cNvSpPr>
            <p:nvPr/>
          </p:nvSpPr>
          <p:spPr bwMode="auto">
            <a:xfrm>
              <a:off x="398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8" name="Line 38"/>
            <p:cNvSpPr>
              <a:spLocks noChangeAspect="1" noChangeShapeType="1"/>
            </p:cNvSpPr>
            <p:nvPr/>
          </p:nvSpPr>
          <p:spPr bwMode="auto">
            <a:xfrm flipV="1">
              <a:off x="4173" y="3743"/>
              <a:ext cx="2" cy="4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399" name="Line 39"/>
            <p:cNvSpPr>
              <a:spLocks noChangeAspect="1" noChangeShapeType="1"/>
            </p:cNvSpPr>
            <p:nvPr/>
          </p:nvSpPr>
          <p:spPr bwMode="auto">
            <a:xfrm>
              <a:off x="4173" y="1101"/>
              <a:ext cx="2" cy="47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0" name="Line 40"/>
            <p:cNvSpPr>
              <a:spLocks noChangeAspect="1" noChangeShapeType="1"/>
            </p:cNvSpPr>
            <p:nvPr/>
          </p:nvSpPr>
          <p:spPr bwMode="auto">
            <a:xfrm flipV="1">
              <a:off x="436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1" name="Line 41"/>
            <p:cNvSpPr>
              <a:spLocks noChangeAspect="1" noChangeShapeType="1"/>
            </p:cNvSpPr>
            <p:nvPr/>
          </p:nvSpPr>
          <p:spPr bwMode="auto">
            <a:xfrm>
              <a:off x="436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2" name="Line 42"/>
            <p:cNvSpPr>
              <a:spLocks noChangeAspect="1" noChangeShapeType="1"/>
            </p:cNvSpPr>
            <p:nvPr/>
          </p:nvSpPr>
          <p:spPr bwMode="auto">
            <a:xfrm flipV="1">
              <a:off x="4554" y="3758"/>
              <a:ext cx="1" cy="29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3" name="Line 43"/>
            <p:cNvSpPr>
              <a:spLocks noChangeAspect="1" noChangeShapeType="1"/>
            </p:cNvSpPr>
            <p:nvPr/>
          </p:nvSpPr>
          <p:spPr bwMode="auto">
            <a:xfrm>
              <a:off x="4554" y="1101"/>
              <a:ext cx="1" cy="34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4" name="Line 44"/>
            <p:cNvSpPr>
              <a:spLocks noChangeAspect="1" noChangeShapeType="1"/>
            </p:cNvSpPr>
            <p:nvPr/>
          </p:nvSpPr>
          <p:spPr bwMode="auto">
            <a:xfrm>
              <a:off x="1136" y="3787"/>
              <a:ext cx="78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5" name="Line 45"/>
            <p:cNvSpPr>
              <a:spLocks noChangeAspect="1" noChangeShapeType="1"/>
            </p:cNvSpPr>
            <p:nvPr/>
          </p:nvSpPr>
          <p:spPr bwMode="auto">
            <a:xfrm flipH="1">
              <a:off x="4480" y="3787"/>
              <a:ext cx="74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6" name="Line 46"/>
            <p:cNvSpPr>
              <a:spLocks noChangeAspect="1" noChangeShapeType="1"/>
            </p:cNvSpPr>
            <p:nvPr/>
          </p:nvSpPr>
          <p:spPr bwMode="auto">
            <a:xfrm>
              <a:off x="1136" y="3519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7" name="Line 47"/>
            <p:cNvSpPr>
              <a:spLocks noChangeAspect="1" noChangeShapeType="1"/>
            </p:cNvSpPr>
            <p:nvPr/>
          </p:nvSpPr>
          <p:spPr bwMode="auto">
            <a:xfrm flipH="1">
              <a:off x="4534" y="3519"/>
              <a:ext cx="2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8" name="Line 48"/>
            <p:cNvSpPr>
              <a:spLocks noChangeAspect="1" noChangeShapeType="1"/>
            </p:cNvSpPr>
            <p:nvPr/>
          </p:nvSpPr>
          <p:spPr bwMode="auto">
            <a:xfrm>
              <a:off x="1136" y="3250"/>
              <a:ext cx="3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09" name="Line 49"/>
            <p:cNvSpPr>
              <a:spLocks noChangeAspect="1" noChangeShapeType="1"/>
            </p:cNvSpPr>
            <p:nvPr/>
          </p:nvSpPr>
          <p:spPr bwMode="auto">
            <a:xfrm flipH="1">
              <a:off x="4524" y="3250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0" name="Line 50"/>
            <p:cNvSpPr>
              <a:spLocks noChangeAspect="1" noChangeShapeType="1"/>
            </p:cNvSpPr>
            <p:nvPr/>
          </p:nvSpPr>
          <p:spPr bwMode="auto">
            <a:xfrm>
              <a:off x="1136" y="2982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1" name="Line 51"/>
            <p:cNvSpPr>
              <a:spLocks noChangeAspect="1" noChangeShapeType="1"/>
            </p:cNvSpPr>
            <p:nvPr/>
          </p:nvSpPr>
          <p:spPr bwMode="auto">
            <a:xfrm flipH="1">
              <a:off x="4534" y="2982"/>
              <a:ext cx="2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2" name="Line 52"/>
            <p:cNvSpPr>
              <a:spLocks noChangeAspect="1" noChangeShapeType="1"/>
            </p:cNvSpPr>
            <p:nvPr/>
          </p:nvSpPr>
          <p:spPr bwMode="auto">
            <a:xfrm>
              <a:off x="1136" y="2713"/>
              <a:ext cx="37" cy="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3" name="Line 53"/>
            <p:cNvSpPr>
              <a:spLocks noChangeAspect="1" noChangeShapeType="1"/>
            </p:cNvSpPr>
            <p:nvPr/>
          </p:nvSpPr>
          <p:spPr bwMode="auto">
            <a:xfrm flipH="1">
              <a:off x="4524" y="2713"/>
              <a:ext cx="23" cy="3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4" name="Line 54"/>
            <p:cNvSpPr>
              <a:spLocks noChangeAspect="1" noChangeShapeType="1"/>
            </p:cNvSpPr>
            <p:nvPr/>
          </p:nvSpPr>
          <p:spPr bwMode="auto">
            <a:xfrm>
              <a:off x="1136" y="2446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5" name="Line 55"/>
            <p:cNvSpPr>
              <a:spLocks noChangeAspect="1" noChangeShapeType="1"/>
            </p:cNvSpPr>
            <p:nvPr/>
          </p:nvSpPr>
          <p:spPr bwMode="auto">
            <a:xfrm flipH="1">
              <a:off x="4534" y="2446"/>
              <a:ext cx="20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6" name="Line 56"/>
            <p:cNvSpPr>
              <a:spLocks noChangeAspect="1" noChangeShapeType="1"/>
            </p:cNvSpPr>
            <p:nvPr/>
          </p:nvSpPr>
          <p:spPr bwMode="auto">
            <a:xfrm>
              <a:off x="1136" y="2177"/>
              <a:ext cx="37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7" name="Line 57"/>
            <p:cNvSpPr>
              <a:spLocks noChangeAspect="1" noChangeShapeType="1"/>
            </p:cNvSpPr>
            <p:nvPr/>
          </p:nvSpPr>
          <p:spPr bwMode="auto">
            <a:xfrm flipH="1">
              <a:off x="4524" y="2177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8" name="Line 58"/>
            <p:cNvSpPr>
              <a:spLocks noChangeAspect="1" noChangeShapeType="1"/>
            </p:cNvSpPr>
            <p:nvPr/>
          </p:nvSpPr>
          <p:spPr bwMode="auto">
            <a:xfrm>
              <a:off x="1136" y="1909"/>
              <a:ext cx="23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19" name="Line 59"/>
            <p:cNvSpPr>
              <a:spLocks noChangeAspect="1" noChangeShapeType="1"/>
            </p:cNvSpPr>
            <p:nvPr/>
          </p:nvSpPr>
          <p:spPr bwMode="auto">
            <a:xfrm flipH="1">
              <a:off x="4534" y="1909"/>
              <a:ext cx="20" cy="1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0" name="Line 60"/>
            <p:cNvSpPr>
              <a:spLocks noChangeAspect="1" noChangeShapeType="1"/>
            </p:cNvSpPr>
            <p:nvPr/>
          </p:nvSpPr>
          <p:spPr bwMode="auto">
            <a:xfrm>
              <a:off x="1136" y="1638"/>
              <a:ext cx="37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1" name="Line 61"/>
            <p:cNvSpPr>
              <a:spLocks noChangeAspect="1" noChangeShapeType="1"/>
            </p:cNvSpPr>
            <p:nvPr/>
          </p:nvSpPr>
          <p:spPr bwMode="auto">
            <a:xfrm flipH="1">
              <a:off x="4524" y="1638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2" name="Line 62"/>
            <p:cNvSpPr>
              <a:spLocks noChangeAspect="1" noChangeShapeType="1"/>
            </p:cNvSpPr>
            <p:nvPr/>
          </p:nvSpPr>
          <p:spPr bwMode="auto">
            <a:xfrm>
              <a:off x="1136" y="1372"/>
              <a:ext cx="23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3" name="Line 63"/>
            <p:cNvSpPr>
              <a:spLocks noChangeAspect="1" noChangeShapeType="1"/>
            </p:cNvSpPr>
            <p:nvPr/>
          </p:nvSpPr>
          <p:spPr bwMode="auto">
            <a:xfrm flipH="1">
              <a:off x="4534" y="1372"/>
              <a:ext cx="20" cy="0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4" name="Line 64"/>
            <p:cNvSpPr>
              <a:spLocks noChangeAspect="1" noChangeShapeType="1"/>
            </p:cNvSpPr>
            <p:nvPr/>
          </p:nvSpPr>
          <p:spPr bwMode="auto">
            <a:xfrm flipH="1">
              <a:off x="4510" y="1101"/>
              <a:ext cx="44" cy="2"/>
            </a:xfrm>
            <a:prstGeom prst="line">
              <a:avLst/>
            </a:prstGeom>
            <a:noFill/>
            <a:ln w="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5" name="Line 65"/>
            <p:cNvSpPr>
              <a:spLocks noChangeAspect="1" noChangeShapeType="1"/>
            </p:cNvSpPr>
            <p:nvPr/>
          </p:nvSpPr>
          <p:spPr bwMode="auto">
            <a:xfrm flipV="1">
              <a:off x="1893" y="1104"/>
              <a:ext cx="5" cy="267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26" name="Text Box 66"/>
            <p:cNvSpPr txBox="1">
              <a:spLocks noChangeAspect="1" noChangeArrowheads="1"/>
            </p:cNvSpPr>
            <p:nvPr/>
          </p:nvSpPr>
          <p:spPr bwMode="auto">
            <a:xfrm rot="16200000">
              <a:off x="-273" y="2293"/>
              <a:ext cx="2098" cy="34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Na</a:t>
              </a:r>
              <a:r>
                <a:rPr lang="en-GB" sz="2800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O+K</a:t>
              </a:r>
              <a:r>
                <a:rPr lang="en-GB" sz="2800" baseline="-250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O wt. %</a:t>
              </a:r>
            </a:p>
          </p:txBody>
        </p:sp>
        <p:sp>
          <p:nvSpPr>
            <p:cNvPr id="399427" name="Text Box 67"/>
            <p:cNvSpPr txBox="1">
              <a:spLocks noChangeAspect="1" noChangeArrowheads="1"/>
            </p:cNvSpPr>
            <p:nvPr/>
          </p:nvSpPr>
          <p:spPr bwMode="auto">
            <a:xfrm>
              <a:off x="859" y="983"/>
              <a:ext cx="378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20</a:t>
              </a:r>
            </a:p>
          </p:txBody>
        </p:sp>
        <p:sp>
          <p:nvSpPr>
            <p:cNvPr id="399428" name="Text Box 68"/>
            <p:cNvSpPr txBox="1">
              <a:spLocks noChangeAspect="1" noChangeArrowheads="1"/>
            </p:cNvSpPr>
            <p:nvPr/>
          </p:nvSpPr>
          <p:spPr bwMode="auto">
            <a:xfrm>
              <a:off x="859" y="2058"/>
              <a:ext cx="378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12</a:t>
              </a:r>
            </a:p>
          </p:txBody>
        </p:sp>
        <p:sp>
          <p:nvSpPr>
            <p:cNvPr id="399429" name="Text Box 69"/>
            <p:cNvSpPr txBox="1">
              <a:spLocks noChangeAspect="1" noChangeArrowheads="1"/>
            </p:cNvSpPr>
            <p:nvPr/>
          </p:nvSpPr>
          <p:spPr bwMode="auto">
            <a:xfrm>
              <a:off x="859" y="1520"/>
              <a:ext cx="378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16</a:t>
              </a:r>
            </a:p>
          </p:txBody>
        </p:sp>
        <p:sp>
          <p:nvSpPr>
            <p:cNvPr id="399430" name="Text Box 70"/>
            <p:cNvSpPr txBox="1">
              <a:spLocks noChangeAspect="1" noChangeArrowheads="1"/>
            </p:cNvSpPr>
            <p:nvPr/>
          </p:nvSpPr>
          <p:spPr bwMode="auto">
            <a:xfrm>
              <a:off x="917" y="2593"/>
              <a:ext cx="379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8</a:t>
              </a:r>
            </a:p>
          </p:txBody>
        </p:sp>
        <p:sp>
          <p:nvSpPr>
            <p:cNvPr id="399431" name="Text Box 71"/>
            <p:cNvSpPr txBox="1">
              <a:spLocks noChangeAspect="1" noChangeArrowheads="1"/>
            </p:cNvSpPr>
            <p:nvPr/>
          </p:nvSpPr>
          <p:spPr bwMode="auto">
            <a:xfrm>
              <a:off x="917" y="3115"/>
              <a:ext cx="379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399432" name="Text Box 72"/>
            <p:cNvSpPr txBox="1">
              <a:spLocks noChangeAspect="1" noChangeArrowheads="1"/>
            </p:cNvSpPr>
            <p:nvPr/>
          </p:nvSpPr>
          <p:spPr bwMode="auto">
            <a:xfrm>
              <a:off x="917" y="3689"/>
              <a:ext cx="379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399433" name="Text Box 73"/>
            <p:cNvSpPr txBox="1">
              <a:spLocks noChangeAspect="1" noChangeArrowheads="1"/>
            </p:cNvSpPr>
            <p:nvPr/>
          </p:nvSpPr>
          <p:spPr bwMode="auto">
            <a:xfrm>
              <a:off x="1141" y="3801"/>
              <a:ext cx="379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399434" name="Text Box 74"/>
            <p:cNvSpPr txBox="1">
              <a:spLocks noChangeAspect="1" noChangeArrowheads="1"/>
            </p:cNvSpPr>
            <p:nvPr/>
          </p:nvSpPr>
          <p:spPr bwMode="auto">
            <a:xfrm>
              <a:off x="2101" y="3801"/>
              <a:ext cx="380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399435" name="Text Box 75"/>
            <p:cNvSpPr txBox="1">
              <a:spLocks noChangeAspect="1" noChangeArrowheads="1"/>
            </p:cNvSpPr>
            <p:nvPr/>
          </p:nvSpPr>
          <p:spPr bwMode="auto">
            <a:xfrm>
              <a:off x="3076" y="3801"/>
              <a:ext cx="381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399436" name="Text Box 76"/>
            <p:cNvSpPr txBox="1">
              <a:spLocks noChangeAspect="1" noChangeArrowheads="1"/>
            </p:cNvSpPr>
            <p:nvPr/>
          </p:nvSpPr>
          <p:spPr bwMode="auto">
            <a:xfrm>
              <a:off x="4024" y="3801"/>
              <a:ext cx="382" cy="24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399437" name="Text Box 77"/>
            <p:cNvSpPr txBox="1">
              <a:spLocks noChangeAspect="1" noChangeArrowheads="1"/>
            </p:cNvSpPr>
            <p:nvPr/>
          </p:nvSpPr>
          <p:spPr bwMode="auto">
            <a:xfrm>
              <a:off x="2179" y="3967"/>
              <a:ext cx="1559" cy="34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  <p:sp>
          <p:nvSpPr>
            <p:cNvPr id="399438" name="Line 78"/>
            <p:cNvSpPr>
              <a:spLocks noChangeAspect="1" noChangeShapeType="1"/>
            </p:cNvSpPr>
            <p:nvPr/>
          </p:nvSpPr>
          <p:spPr bwMode="auto">
            <a:xfrm flipV="1">
              <a:off x="2373" y="1104"/>
              <a:ext cx="4" cy="267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39" name="Line 79"/>
            <p:cNvSpPr>
              <a:spLocks noChangeAspect="1" noChangeShapeType="1"/>
            </p:cNvSpPr>
            <p:nvPr/>
          </p:nvSpPr>
          <p:spPr bwMode="auto">
            <a:xfrm flipV="1">
              <a:off x="2845" y="1096"/>
              <a:ext cx="4" cy="267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0" name="Text Box 80"/>
            <p:cNvSpPr txBox="1">
              <a:spLocks noChangeAspect="1" noChangeArrowheads="1"/>
            </p:cNvSpPr>
            <p:nvPr/>
          </p:nvSpPr>
          <p:spPr bwMode="auto">
            <a:xfrm>
              <a:off x="3039" y="1221"/>
              <a:ext cx="1246" cy="30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Calcic</a:t>
              </a:r>
            </a:p>
          </p:txBody>
        </p:sp>
        <p:sp>
          <p:nvSpPr>
            <p:cNvPr id="399441" name="Text Box 81"/>
            <p:cNvSpPr txBox="1">
              <a:spLocks noChangeAspect="1" noChangeArrowheads="1"/>
            </p:cNvSpPr>
            <p:nvPr/>
          </p:nvSpPr>
          <p:spPr bwMode="auto">
            <a:xfrm>
              <a:off x="1075" y="1229"/>
              <a:ext cx="866" cy="29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3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Alkaline</a:t>
              </a:r>
            </a:p>
          </p:txBody>
        </p:sp>
        <p:sp>
          <p:nvSpPr>
            <p:cNvPr id="399442" name="Text Box 82"/>
            <p:cNvSpPr txBox="1">
              <a:spLocks noChangeAspect="1" noChangeArrowheads="1"/>
            </p:cNvSpPr>
            <p:nvPr/>
          </p:nvSpPr>
          <p:spPr bwMode="auto">
            <a:xfrm rot="16200000">
              <a:off x="1390" y="1605"/>
              <a:ext cx="1527" cy="30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Alcali-calcic</a:t>
              </a:r>
            </a:p>
          </p:txBody>
        </p:sp>
        <p:sp>
          <p:nvSpPr>
            <p:cNvPr id="399443" name="Text Box 83"/>
            <p:cNvSpPr txBox="1">
              <a:spLocks noChangeAspect="1" noChangeArrowheads="1"/>
            </p:cNvSpPr>
            <p:nvPr/>
          </p:nvSpPr>
          <p:spPr bwMode="auto">
            <a:xfrm rot="16200000">
              <a:off x="1905" y="1615"/>
              <a:ext cx="1374" cy="30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 i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Calc-alkaline</a:t>
              </a:r>
            </a:p>
          </p:txBody>
        </p:sp>
        <p:sp>
          <p:nvSpPr>
            <p:cNvPr id="399444" name="Text Box 84"/>
            <p:cNvSpPr txBox="1">
              <a:spLocks noChangeAspect="1" noChangeArrowheads="1"/>
            </p:cNvSpPr>
            <p:nvPr/>
          </p:nvSpPr>
          <p:spPr bwMode="auto">
            <a:xfrm rot="5400000">
              <a:off x="4054" y="2449"/>
              <a:ext cx="1409" cy="344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CaO wt. %</a:t>
              </a:r>
            </a:p>
          </p:txBody>
        </p:sp>
        <p:sp>
          <p:nvSpPr>
            <p:cNvPr id="399445" name="Oval 85"/>
            <p:cNvSpPr>
              <a:spLocks noChangeAspect="1" noChangeArrowheads="1"/>
            </p:cNvSpPr>
            <p:nvPr/>
          </p:nvSpPr>
          <p:spPr bwMode="auto">
            <a:xfrm>
              <a:off x="1412" y="3504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6" name="Rectangle 86"/>
            <p:cNvSpPr>
              <a:spLocks noChangeAspect="1" noChangeArrowheads="1"/>
            </p:cNvSpPr>
            <p:nvPr/>
          </p:nvSpPr>
          <p:spPr bwMode="auto">
            <a:xfrm>
              <a:off x="1381" y="2322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7" name="Oval 87"/>
            <p:cNvSpPr>
              <a:spLocks noChangeAspect="1" noChangeArrowheads="1"/>
            </p:cNvSpPr>
            <p:nvPr/>
          </p:nvSpPr>
          <p:spPr bwMode="auto">
            <a:xfrm>
              <a:off x="1461" y="3334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8" name="Oval 88"/>
            <p:cNvSpPr>
              <a:spLocks noChangeAspect="1" noChangeArrowheads="1"/>
            </p:cNvSpPr>
            <p:nvPr/>
          </p:nvSpPr>
          <p:spPr bwMode="auto">
            <a:xfrm>
              <a:off x="1566" y="3411"/>
              <a:ext cx="123" cy="103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49" name="Oval 89"/>
            <p:cNvSpPr>
              <a:spLocks noChangeAspect="1" noChangeArrowheads="1"/>
            </p:cNvSpPr>
            <p:nvPr/>
          </p:nvSpPr>
          <p:spPr bwMode="auto">
            <a:xfrm>
              <a:off x="1583" y="3462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0" name="Oval 90"/>
            <p:cNvSpPr>
              <a:spLocks noChangeAspect="1" noChangeArrowheads="1"/>
            </p:cNvSpPr>
            <p:nvPr/>
          </p:nvSpPr>
          <p:spPr bwMode="auto">
            <a:xfrm>
              <a:off x="1705" y="3182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1" name="Oval 91"/>
            <p:cNvSpPr>
              <a:spLocks noChangeAspect="1" noChangeArrowheads="1"/>
            </p:cNvSpPr>
            <p:nvPr/>
          </p:nvSpPr>
          <p:spPr bwMode="auto">
            <a:xfrm>
              <a:off x="1957" y="3376"/>
              <a:ext cx="122" cy="11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2" name="Oval 92"/>
            <p:cNvSpPr>
              <a:spLocks noChangeAspect="1" noChangeArrowheads="1"/>
            </p:cNvSpPr>
            <p:nvPr/>
          </p:nvSpPr>
          <p:spPr bwMode="auto">
            <a:xfrm>
              <a:off x="1957" y="3231"/>
              <a:ext cx="122" cy="101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3" name="Oval 93"/>
            <p:cNvSpPr>
              <a:spLocks noChangeAspect="1" noChangeArrowheads="1"/>
            </p:cNvSpPr>
            <p:nvPr/>
          </p:nvSpPr>
          <p:spPr bwMode="auto">
            <a:xfrm>
              <a:off x="1697" y="3343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4" name="Oval 94"/>
            <p:cNvSpPr>
              <a:spLocks noChangeAspect="1" noChangeArrowheads="1"/>
            </p:cNvSpPr>
            <p:nvPr/>
          </p:nvSpPr>
          <p:spPr bwMode="auto">
            <a:xfrm>
              <a:off x="1746" y="3173"/>
              <a:ext cx="122" cy="12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5" name="Oval 95"/>
            <p:cNvSpPr>
              <a:spLocks noChangeAspect="1" noChangeArrowheads="1"/>
            </p:cNvSpPr>
            <p:nvPr/>
          </p:nvSpPr>
          <p:spPr bwMode="auto">
            <a:xfrm>
              <a:off x="1868" y="3301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6" name="Oval 96"/>
            <p:cNvSpPr>
              <a:spLocks noChangeAspect="1" noChangeArrowheads="1"/>
            </p:cNvSpPr>
            <p:nvPr/>
          </p:nvSpPr>
          <p:spPr bwMode="auto">
            <a:xfrm>
              <a:off x="2242" y="3070"/>
              <a:ext cx="122" cy="101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7" name="Oval 97"/>
            <p:cNvSpPr>
              <a:spLocks noChangeAspect="1" noChangeArrowheads="1"/>
            </p:cNvSpPr>
            <p:nvPr/>
          </p:nvSpPr>
          <p:spPr bwMode="auto">
            <a:xfrm>
              <a:off x="1999" y="3352"/>
              <a:ext cx="122" cy="101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8" name="Oval 98"/>
            <p:cNvSpPr>
              <a:spLocks noChangeAspect="1" noChangeArrowheads="1"/>
            </p:cNvSpPr>
            <p:nvPr/>
          </p:nvSpPr>
          <p:spPr bwMode="auto">
            <a:xfrm>
              <a:off x="2047" y="3182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59" name="Oval 99"/>
            <p:cNvSpPr>
              <a:spLocks noChangeAspect="1" noChangeArrowheads="1"/>
            </p:cNvSpPr>
            <p:nvPr/>
          </p:nvSpPr>
          <p:spPr bwMode="auto">
            <a:xfrm>
              <a:off x="2170" y="3310"/>
              <a:ext cx="122" cy="103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0" name="Oval 100"/>
            <p:cNvSpPr>
              <a:spLocks noChangeAspect="1" noChangeArrowheads="1"/>
            </p:cNvSpPr>
            <p:nvPr/>
          </p:nvSpPr>
          <p:spPr bwMode="auto">
            <a:xfrm>
              <a:off x="2544" y="3079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1" name="Oval 101"/>
            <p:cNvSpPr>
              <a:spLocks noChangeAspect="1" noChangeArrowheads="1"/>
            </p:cNvSpPr>
            <p:nvPr/>
          </p:nvSpPr>
          <p:spPr bwMode="auto">
            <a:xfrm>
              <a:off x="1982" y="3215"/>
              <a:ext cx="122" cy="118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2" name="Oval 102"/>
            <p:cNvSpPr>
              <a:spLocks noChangeAspect="1" noChangeArrowheads="1"/>
            </p:cNvSpPr>
            <p:nvPr/>
          </p:nvSpPr>
          <p:spPr bwMode="auto">
            <a:xfrm>
              <a:off x="2031" y="3046"/>
              <a:ext cx="122" cy="105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3" name="Oval 103"/>
            <p:cNvSpPr>
              <a:spLocks noChangeAspect="1" noChangeArrowheads="1"/>
            </p:cNvSpPr>
            <p:nvPr/>
          </p:nvSpPr>
          <p:spPr bwMode="auto">
            <a:xfrm>
              <a:off x="2153" y="3173"/>
              <a:ext cx="122" cy="12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4" name="Oval 104"/>
            <p:cNvSpPr>
              <a:spLocks noChangeAspect="1" noChangeArrowheads="1"/>
            </p:cNvSpPr>
            <p:nvPr/>
          </p:nvSpPr>
          <p:spPr bwMode="auto">
            <a:xfrm>
              <a:off x="2526" y="2943"/>
              <a:ext cx="121" cy="107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5" name="Oval 105"/>
            <p:cNvSpPr>
              <a:spLocks noChangeAspect="1" noChangeArrowheads="1"/>
            </p:cNvSpPr>
            <p:nvPr/>
          </p:nvSpPr>
          <p:spPr bwMode="auto">
            <a:xfrm>
              <a:off x="1600" y="3165"/>
              <a:ext cx="122" cy="107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6" name="Oval 106"/>
            <p:cNvSpPr>
              <a:spLocks noChangeAspect="1" noChangeArrowheads="1"/>
            </p:cNvSpPr>
            <p:nvPr/>
          </p:nvSpPr>
          <p:spPr bwMode="auto">
            <a:xfrm>
              <a:off x="2007" y="3132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7" name="Oval 107"/>
            <p:cNvSpPr>
              <a:spLocks noChangeAspect="1" noChangeArrowheads="1"/>
            </p:cNvSpPr>
            <p:nvPr/>
          </p:nvSpPr>
          <p:spPr bwMode="auto">
            <a:xfrm>
              <a:off x="2381" y="2901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8" name="Oval 108"/>
            <p:cNvSpPr>
              <a:spLocks noChangeAspect="1" noChangeArrowheads="1"/>
            </p:cNvSpPr>
            <p:nvPr/>
          </p:nvSpPr>
          <p:spPr bwMode="auto">
            <a:xfrm>
              <a:off x="2309" y="3140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69" name="Oval 109"/>
            <p:cNvSpPr>
              <a:spLocks noChangeAspect="1" noChangeArrowheads="1"/>
            </p:cNvSpPr>
            <p:nvPr/>
          </p:nvSpPr>
          <p:spPr bwMode="auto">
            <a:xfrm>
              <a:off x="2683" y="2910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0" name="Oval 110"/>
            <p:cNvSpPr>
              <a:spLocks noChangeAspect="1" noChangeArrowheads="1"/>
            </p:cNvSpPr>
            <p:nvPr/>
          </p:nvSpPr>
          <p:spPr bwMode="auto">
            <a:xfrm>
              <a:off x="2121" y="3046"/>
              <a:ext cx="122" cy="105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1" name="Oval 111"/>
            <p:cNvSpPr>
              <a:spLocks noChangeAspect="1" noChangeArrowheads="1"/>
            </p:cNvSpPr>
            <p:nvPr/>
          </p:nvSpPr>
          <p:spPr bwMode="auto">
            <a:xfrm>
              <a:off x="1861" y="3267"/>
              <a:ext cx="122" cy="106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2" name="Oval 112"/>
            <p:cNvSpPr>
              <a:spLocks noChangeAspect="1" noChangeArrowheads="1"/>
            </p:cNvSpPr>
            <p:nvPr/>
          </p:nvSpPr>
          <p:spPr bwMode="auto">
            <a:xfrm>
              <a:off x="2268" y="3234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3" name="Oval 113"/>
            <p:cNvSpPr>
              <a:spLocks noChangeAspect="1" noChangeArrowheads="1"/>
            </p:cNvSpPr>
            <p:nvPr/>
          </p:nvSpPr>
          <p:spPr bwMode="auto">
            <a:xfrm>
              <a:off x="2642" y="3004"/>
              <a:ext cx="123" cy="106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4" name="Oval 114"/>
            <p:cNvSpPr>
              <a:spLocks noChangeAspect="1" noChangeArrowheads="1"/>
            </p:cNvSpPr>
            <p:nvPr/>
          </p:nvSpPr>
          <p:spPr bwMode="auto">
            <a:xfrm>
              <a:off x="2570" y="3243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5" name="Oval 115"/>
            <p:cNvSpPr>
              <a:spLocks noChangeAspect="1" noChangeArrowheads="1"/>
            </p:cNvSpPr>
            <p:nvPr/>
          </p:nvSpPr>
          <p:spPr bwMode="auto">
            <a:xfrm>
              <a:off x="2944" y="3013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6" name="Oval 116"/>
            <p:cNvSpPr>
              <a:spLocks noChangeAspect="1" noChangeArrowheads="1"/>
            </p:cNvSpPr>
            <p:nvPr/>
          </p:nvSpPr>
          <p:spPr bwMode="auto">
            <a:xfrm>
              <a:off x="2382" y="3149"/>
              <a:ext cx="122" cy="103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7" name="Oval 117"/>
            <p:cNvSpPr>
              <a:spLocks noChangeAspect="1" noChangeArrowheads="1"/>
            </p:cNvSpPr>
            <p:nvPr/>
          </p:nvSpPr>
          <p:spPr bwMode="auto">
            <a:xfrm>
              <a:off x="2202" y="2985"/>
              <a:ext cx="122" cy="105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8" name="Oval 118"/>
            <p:cNvSpPr>
              <a:spLocks noChangeAspect="1" noChangeArrowheads="1"/>
            </p:cNvSpPr>
            <p:nvPr/>
          </p:nvSpPr>
          <p:spPr bwMode="auto">
            <a:xfrm>
              <a:off x="2487" y="2824"/>
              <a:ext cx="122" cy="105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79" name="Oval 119"/>
            <p:cNvSpPr>
              <a:spLocks noChangeAspect="1" noChangeArrowheads="1"/>
            </p:cNvSpPr>
            <p:nvPr/>
          </p:nvSpPr>
          <p:spPr bwMode="auto">
            <a:xfrm>
              <a:off x="2740" y="3003"/>
              <a:ext cx="122" cy="107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0" name="Oval 120"/>
            <p:cNvSpPr>
              <a:spLocks noChangeAspect="1" noChangeArrowheads="1"/>
            </p:cNvSpPr>
            <p:nvPr/>
          </p:nvSpPr>
          <p:spPr bwMode="auto">
            <a:xfrm>
              <a:off x="3285" y="2730"/>
              <a:ext cx="122" cy="11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1" name="Oval 121"/>
            <p:cNvSpPr>
              <a:spLocks noChangeAspect="1" noChangeArrowheads="1"/>
            </p:cNvSpPr>
            <p:nvPr/>
          </p:nvSpPr>
          <p:spPr bwMode="auto">
            <a:xfrm>
              <a:off x="2748" y="2782"/>
              <a:ext cx="122" cy="107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2" name="Oval 122"/>
            <p:cNvSpPr>
              <a:spLocks noChangeAspect="1" noChangeArrowheads="1"/>
            </p:cNvSpPr>
            <p:nvPr/>
          </p:nvSpPr>
          <p:spPr bwMode="auto">
            <a:xfrm>
              <a:off x="3122" y="2552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3" name="Oval 123"/>
            <p:cNvSpPr>
              <a:spLocks noChangeAspect="1" noChangeArrowheads="1"/>
            </p:cNvSpPr>
            <p:nvPr/>
          </p:nvSpPr>
          <p:spPr bwMode="auto">
            <a:xfrm>
              <a:off x="2193" y="3240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4" name="Oval 124"/>
            <p:cNvSpPr>
              <a:spLocks noChangeAspect="1" noChangeArrowheads="1"/>
            </p:cNvSpPr>
            <p:nvPr/>
          </p:nvSpPr>
          <p:spPr bwMode="auto">
            <a:xfrm>
              <a:off x="2722" y="2832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5" name="Oval 125"/>
            <p:cNvSpPr>
              <a:spLocks noChangeAspect="1" noChangeArrowheads="1"/>
            </p:cNvSpPr>
            <p:nvPr/>
          </p:nvSpPr>
          <p:spPr bwMode="auto">
            <a:xfrm>
              <a:off x="2877" y="2798"/>
              <a:ext cx="123" cy="112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6" name="Oval 126"/>
            <p:cNvSpPr>
              <a:spLocks noChangeAspect="1" noChangeArrowheads="1"/>
            </p:cNvSpPr>
            <p:nvPr/>
          </p:nvSpPr>
          <p:spPr bwMode="auto">
            <a:xfrm>
              <a:off x="2316" y="2935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7" name="Oval 127"/>
            <p:cNvSpPr>
              <a:spLocks noChangeAspect="1" noChangeArrowheads="1"/>
            </p:cNvSpPr>
            <p:nvPr/>
          </p:nvSpPr>
          <p:spPr bwMode="auto">
            <a:xfrm>
              <a:off x="2463" y="3123"/>
              <a:ext cx="122" cy="108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8" name="Oval 128"/>
            <p:cNvSpPr>
              <a:spLocks noChangeAspect="1" noChangeArrowheads="1"/>
            </p:cNvSpPr>
            <p:nvPr/>
          </p:nvSpPr>
          <p:spPr bwMode="auto">
            <a:xfrm>
              <a:off x="2934" y="2891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89" name="Oval 129"/>
            <p:cNvSpPr>
              <a:spLocks noChangeAspect="1" noChangeArrowheads="1"/>
            </p:cNvSpPr>
            <p:nvPr/>
          </p:nvSpPr>
          <p:spPr bwMode="auto">
            <a:xfrm>
              <a:off x="2349" y="3079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0" name="Oval 130"/>
            <p:cNvSpPr>
              <a:spLocks noChangeAspect="1" noChangeArrowheads="1"/>
            </p:cNvSpPr>
            <p:nvPr/>
          </p:nvSpPr>
          <p:spPr bwMode="auto">
            <a:xfrm>
              <a:off x="2877" y="2671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1" name="Oval 131"/>
            <p:cNvSpPr>
              <a:spLocks noChangeAspect="1" noChangeArrowheads="1"/>
            </p:cNvSpPr>
            <p:nvPr/>
          </p:nvSpPr>
          <p:spPr bwMode="auto">
            <a:xfrm>
              <a:off x="3033" y="2638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2" name="Oval 132"/>
            <p:cNvSpPr>
              <a:spLocks noChangeAspect="1" noChangeArrowheads="1"/>
            </p:cNvSpPr>
            <p:nvPr/>
          </p:nvSpPr>
          <p:spPr bwMode="auto">
            <a:xfrm>
              <a:off x="2471" y="2774"/>
              <a:ext cx="123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3" name="Oval 133"/>
            <p:cNvSpPr>
              <a:spLocks noChangeAspect="1" noChangeArrowheads="1"/>
            </p:cNvSpPr>
            <p:nvPr/>
          </p:nvSpPr>
          <p:spPr bwMode="auto">
            <a:xfrm>
              <a:off x="2618" y="2962"/>
              <a:ext cx="123" cy="108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4" name="Oval 134"/>
            <p:cNvSpPr>
              <a:spLocks noChangeAspect="1" noChangeArrowheads="1"/>
            </p:cNvSpPr>
            <p:nvPr/>
          </p:nvSpPr>
          <p:spPr bwMode="auto">
            <a:xfrm>
              <a:off x="3090" y="2730"/>
              <a:ext cx="122" cy="11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5" name="Oval 135"/>
            <p:cNvSpPr>
              <a:spLocks noChangeAspect="1" noChangeArrowheads="1"/>
            </p:cNvSpPr>
            <p:nvPr/>
          </p:nvSpPr>
          <p:spPr bwMode="auto">
            <a:xfrm>
              <a:off x="2039" y="3020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6" name="Oval 136"/>
            <p:cNvSpPr>
              <a:spLocks noChangeAspect="1" noChangeArrowheads="1"/>
            </p:cNvSpPr>
            <p:nvPr/>
          </p:nvSpPr>
          <p:spPr bwMode="auto">
            <a:xfrm>
              <a:off x="2414" y="2892"/>
              <a:ext cx="123" cy="11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7" name="Oval 137"/>
            <p:cNvSpPr>
              <a:spLocks noChangeAspect="1" noChangeArrowheads="1"/>
            </p:cNvSpPr>
            <p:nvPr/>
          </p:nvSpPr>
          <p:spPr bwMode="auto">
            <a:xfrm>
              <a:off x="2863" y="3089"/>
              <a:ext cx="122" cy="102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8" name="Oval 138"/>
            <p:cNvSpPr>
              <a:spLocks noChangeAspect="1" noChangeArrowheads="1"/>
            </p:cNvSpPr>
            <p:nvPr/>
          </p:nvSpPr>
          <p:spPr bwMode="auto">
            <a:xfrm>
              <a:off x="3578" y="2577"/>
              <a:ext cx="122" cy="110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499" name="Oval 139"/>
            <p:cNvSpPr>
              <a:spLocks noChangeAspect="1" noChangeArrowheads="1"/>
            </p:cNvSpPr>
            <p:nvPr/>
          </p:nvSpPr>
          <p:spPr bwMode="auto">
            <a:xfrm>
              <a:off x="2487" y="3087"/>
              <a:ext cx="122" cy="104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0" name="Oval 140"/>
            <p:cNvSpPr>
              <a:spLocks noChangeAspect="1" noChangeArrowheads="1"/>
            </p:cNvSpPr>
            <p:nvPr/>
          </p:nvSpPr>
          <p:spPr bwMode="auto">
            <a:xfrm>
              <a:off x="3171" y="2645"/>
              <a:ext cx="122" cy="102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1" name="Oval 141"/>
            <p:cNvSpPr>
              <a:spLocks noChangeAspect="1" noChangeArrowheads="1"/>
            </p:cNvSpPr>
            <p:nvPr/>
          </p:nvSpPr>
          <p:spPr bwMode="auto">
            <a:xfrm>
              <a:off x="2642" y="2926"/>
              <a:ext cx="123" cy="104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2" name="Oval 142"/>
            <p:cNvSpPr>
              <a:spLocks noChangeAspect="1" noChangeArrowheads="1"/>
            </p:cNvSpPr>
            <p:nvPr/>
          </p:nvSpPr>
          <p:spPr bwMode="auto">
            <a:xfrm>
              <a:off x="3326" y="2484"/>
              <a:ext cx="123" cy="102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3" name="Oval 143"/>
            <p:cNvSpPr>
              <a:spLocks noChangeAspect="1" noChangeArrowheads="1"/>
            </p:cNvSpPr>
            <p:nvPr/>
          </p:nvSpPr>
          <p:spPr bwMode="auto">
            <a:xfrm>
              <a:off x="2912" y="2809"/>
              <a:ext cx="122" cy="109"/>
            </a:xfrm>
            <a:prstGeom prst="ellipse">
              <a:avLst/>
            </a:prstGeom>
            <a:solidFill>
              <a:srgbClr val="FFFF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4" name="Rectangle 144"/>
            <p:cNvSpPr>
              <a:spLocks noChangeAspect="1" noChangeArrowheads="1"/>
            </p:cNvSpPr>
            <p:nvPr/>
          </p:nvSpPr>
          <p:spPr bwMode="auto">
            <a:xfrm>
              <a:off x="1413" y="2467"/>
              <a:ext cx="98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5" name="Rectangle 145"/>
            <p:cNvSpPr>
              <a:spLocks noChangeAspect="1" noChangeArrowheads="1"/>
            </p:cNvSpPr>
            <p:nvPr/>
          </p:nvSpPr>
          <p:spPr bwMode="auto">
            <a:xfrm>
              <a:off x="1535" y="2364"/>
              <a:ext cx="98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6" name="Rectangle 146"/>
            <p:cNvSpPr>
              <a:spLocks noChangeAspect="1" noChangeArrowheads="1"/>
            </p:cNvSpPr>
            <p:nvPr/>
          </p:nvSpPr>
          <p:spPr bwMode="auto">
            <a:xfrm>
              <a:off x="1487" y="2587"/>
              <a:ext cx="97" cy="101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7" name="Rectangle 147"/>
            <p:cNvSpPr>
              <a:spLocks noChangeAspect="1" noChangeArrowheads="1"/>
            </p:cNvSpPr>
            <p:nvPr/>
          </p:nvSpPr>
          <p:spPr bwMode="auto">
            <a:xfrm>
              <a:off x="1618" y="2305"/>
              <a:ext cx="101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8" name="Rectangle 148"/>
            <p:cNvSpPr>
              <a:spLocks noChangeAspect="1" noChangeArrowheads="1"/>
            </p:cNvSpPr>
            <p:nvPr/>
          </p:nvSpPr>
          <p:spPr bwMode="auto">
            <a:xfrm>
              <a:off x="1487" y="2560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09" name="Rectangle 149"/>
            <p:cNvSpPr>
              <a:spLocks noChangeAspect="1" noChangeArrowheads="1"/>
            </p:cNvSpPr>
            <p:nvPr/>
          </p:nvSpPr>
          <p:spPr bwMode="auto">
            <a:xfrm>
              <a:off x="1560" y="2678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0" name="Rectangle 150"/>
            <p:cNvSpPr>
              <a:spLocks noChangeAspect="1" noChangeArrowheads="1"/>
            </p:cNvSpPr>
            <p:nvPr/>
          </p:nvSpPr>
          <p:spPr bwMode="auto">
            <a:xfrm>
              <a:off x="1691" y="2397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1" name="Rectangle 151"/>
            <p:cNvSpPr>
              <a:spLocks noChangeAspect="1" noChangeArrowheads="1"/>
            </p:cNvSpPr>
            <p:nvPr/>
          </p:nvSpPr>
          <p:spPr bwMode="auto">
            <a:xfrm>
              <a:off x="1471" y="2474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2" name="Rectangle 152"/>
            <p:cNvSpPr>
              <a:spLocks noChangeAspect="1" noChangeArrowheads="1"/>
            </p:cNvSpPr>
            <p:nvPr/>
          </p:nvSpPr>
          <p:spPr bwMode="auto">
            <a:xfrm>
              <a:off x="1626" y="251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3" name="Rectangle 153"/>
            <p:cNvSpPr>
              <a:spLocks noChangeAspect="1" noChangeArrowheads="1"/>
            </p:cNvSpPr>
            <p:nvPr/>
          </p:nvSpPr>
          <p:spPr bwMode="auto">
            <a:xfrm>
              <a:off x="1576" y="2712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4" name="Rectangle 154"/>
            <p:cNvSpPr>
              <a:spLocks noChangeAspect="1" noChangeArrowheads="1"/>
            </p:cNvSpPr>
            <p:nvPr/>
          </p:nvSpPr>
          <p:spPr bwMode="auto">
            <a:xfrm>
              <a:off x="2335" y="261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5" name="Rectangle 155"/>
            <p:cNvSpPr>
              <a:spLocks noChangeAspect="1" noChangeArrowheads="1"/>
            </p:cNvSpPr>
            <p:nvPr/>
          </p:nvSpPr>
          <p:spPr bwMode="auto">
            <a:xfrm>
              <a:off x="1781" y="2550"/>
              <a:ext cx="100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6" name="Rectangle 156"/>
            <p:cNvSpPr>
              <a:spLocks noChangeAspect="1" noChangeArrowheads="1"/>
            </p:cNvSpPr>
            <p:nvPr/>
          </p:nvSpPr>
          <p:spPr bwMode="auto">
            <a:xfrm>
              <a:off x="1706" y="2644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7" name="Rectangle 157"/>
            <p:cNvSpPr>
              <a:spLocks noChangeAspect="1" noChangeArrowheads="1"/>
            </p:cNvSpPr>
            <p:nvPr/>
          </p:nvSpPr>
          <p:spPr bwMode="auto">
            <a:xfrm>
              <a:off x="1690" y="2449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8" name="Rectangle 158"/>
            <p:cNvSpPr>
              <a:spLocks noChangeAspect="1" noChangeArrowheads="1"/>
            </p:cNvSpPr>
            <p:nvPr/>
          </p:nvSpPr>
          <p:spPr bwMode="auto">
            <a:xfrm>
              <a:off x="1796" y="2688"/>
              <a:ext cx="97" cy="101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19" name="Rectangle 159"/>
            <p:cNvSpPr>
              <a:spLocks noChangeAspect="1" noChangeArrowheads="1"/>
            </p:cNvSpPr>
            <p:nvPr/>
          </p:nvSpPr>
          <p:spPr bwMode="auto">
            <a:xfrm>
              <a:off x="2000" y="2525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0" name="Rectangle 160"/>
            <p:cNvSpPr>
              <a:spLocks noChangeAspect="1" noChangeArrowheads="1"/>
            </p:cNvSpPr>
            <p:nvPr/>
          </p:nvSpPr>
          <p:spPr bwMode="auto">
            <a:xfrm>
              <a:off x="1780" y="2602"/>
              <a:ext cx="101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1" name="Rectangle 161"/>
            <p:cNvSpPr>
              <a:spLocks noChangeAspect="1" noChangeArrowheads="1"/>
            </p:cNvSpPr>
            <p:nvPr/>
          </p:nvSpPr>
          <p:spPr bwMode="auto">
            <a:xfrm>
              <a:off x="1934" y="2645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2" name="Rectangle 162"/>
            <p:cNvSpPr>
              <a:spLocks noChangeAspect="1" noChangeArrowheads="1"/>
            </p:cNvSpPr>
            <p:nvPr/>
          </p:nvSpPr>
          <p:spPr bwMode="auto">
            <a:xfrm>
              <a:off x="2447" y="2983"/>
              <a:ext cx="100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3" name="Rectangle 163"/>
            <p:cNvSpPr>
              <a:spLocks noChangeAspect="1" noChangeArrowheads="1"/>
            </p:cNvSpPr>
            <p:nvPr/>
          </p:nvSpPr>
          <p:spPr bwMode="auto">
            <a:xfrm>
              <a:off x="1951" y="2500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4" name="Rectangle 164"/>
            <p:cNvSpPr>
              <a:spLocks noChangeAspect="1" noChangeArrowheads="1"/>
            </p:cNvSpPr>
            <p:nvPr/>
          </p:nvSpPr>
          <p:spPr bwMode="auto">
            <a:xfrm>
              <a:off x="2057" y="273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5" name="Rectangle 165"/>
            <p:cNvSpPr>
              <a:spLocks noChangeAspect="1" noChangeArrowheads="1"/>
            </p:cNvSpPr>
            <p:nvPr/>
          </p:nvSpPr>
          <p:spPr bwMode="auto">
            <a:xfrm>
              <a:off x="2261" y="2576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6" name="Rectangle 166"/>
            <p:cNvSpPr>
              <a:spLocks noChangeAspect="1" noChangeArrowheads="1"/>
            </p:cNvSpPr>
            <p:nvPr/>
          </p:nvSpPr>
          <p:spPr bwMode="auto">
            <a:xfrm>
              <a:off x="2041" y="2652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7" name="Rectangle 167"/>
            <p:cNvSpPr>
              <a:spLocks noChangeAspect="1" noChangeArrowheads="1"/>
            </p:cNvSpPr>
            <p:nvPr/>
          </p:nvSpPr>
          <p:spPr bwMode="auto">
            <a:xfrm>
              <a:off x="2196" y="2696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8" name="Rectangle 168"/>
            <p:cNvSpPr>
              <a:spLocks noChangeAspect="1" noChangeArrowheads="1"/>
            </p:cNvSpPr>
            <p:nvPr/>
          </p:nvSpPr>
          <p:spPr bwMode="auto">
            <a:xfrm>
              <a:off x="2382" y="2796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29" name="Rectangle 169"/>
            <p:cNvSpPr>
              <a:spLocks noChangeAspect="1" noChangeArrowheads="1"/>
            </p:cNvSpPr>
            <p:nvPr/>
          </p:nvSpPr>
          <p:spPr bwMode="auto">
            <a:xfrm>
              <a:off x="2496" y="2865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0" name="Rectangle 170"/>
            <p:cNvSpPr>
              <a:spLocks noChangeAspect="1" noChangeArrowheads="1"/>
            </p:cNvSpPr>
            <p:nvPr/>
          </p:nvSpPr>
          <p:spPr bwMode="auto">
            <a:xfrm>
              <a:off x="2414" y="2891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1" name="Rectangle 171"/>
            <p:cNvSpPr>
              <a:spLocks noChangeAspect="1" noChangeArrowheads="1"/>
            </p:cNvSpPr>
            <p:nvPr/>
          </p:nvSpPr>
          <p:spPr bwMode="auto">
            <a:xfrm>
              <a:off x="2563" y="295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2" name="Rectangle 172"/>
            <p:cNvSpPr>
              <a:spLocks noChangeAspect="1" noChangeArrowheads="1"/>
            </p:cNvSpPr>
            <p:nvPr/>
          </p:nvSpPr>
          <p:spPr bwMode="auto">
            <a:xfrm>
              <a:off x="2595" y="3060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3" name="Rectangle 173"/>
            <p:cNvSpPr>
              <a:spLocks noChangeAspect="1" noChangeArrowheads="1"/>
            </p:cNvSpPr>
            <p:nvPr/>
          </p:nvSpPr>
          <p:spPr bwMode="auto">
            <a:xfrm>
              <a:off x="1854" y="2813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4" name="Rectangle 174"/>
            <p:cNvSpPr>
              <a:spLocks noChangeAspect="1" noChangeArrowheads="1"/>
            </p:cNvSpPr>
            <p:nvPr/>
          </p:nvSpPr>
          <p:spPr bwMode="auto">
            <a:xfrm>
              <a:off x="2041" y="2813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5" name="Rectangle 175"/>
            <p:cNvSpPr>
              <a:spLocks noChangeAspect="1" noChangeArrowheads="1"/>
            </p:cNvSpPr>
            <p:nvPr/>
          </p:nvSpPr>
          <p:spPr bwMode="auto">
            <a:xfrm>
              <a:off x="2538" y="2796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6" name="Rectangle 176"/>
            <p:cNvSpPr>
              <a:spLocks noChangeAspect="1" noChangeArrowheads="1"/>
            </p:cNvSpPr>
            <p:nvPr/>
          </p:nvSpPr>
          <p:spPr bwMode="auto">
            <a:xfrm>
              <a:off x="2734" y="3009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7" name="Rectangle 177"/>
            <p:cNvSpPr>
              <a:spLocks noChangeAspect="1" noChangeArrowheads="1"/>
            </p:cNvSpPr>
            <p:nvPr/>
          </p:nvSpPr>
          <p:spPr bwMode="auto">
            <a:xfrm>
              <a:off x="2677" y="2857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8" name="Rectangle 178"/>
            <p:cNvSpPr>
              <a:spLocks noChangeAspect="1" noChangeArrowheads="1"/>
            </p:cNvSpPr>
            <p:nvPr/>
          </p:nvSpPr>
          <p:spPr bwMode="auto">
            <a:xfrm>
              <a:off x="2881" y="3017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39" name="Rectangle 179"/>
            <p:cNvSpPr>
              <a:spLocks noChangeAspect="1" noChangeArrowheads="1"/>
            </p:cNvSpPr>
            <p:nvPr/>
          </p:nvSpPr>
          <p:spPr bwMode="auto">
            <a:xfrm>
              <a:off x="2824" y="2865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0" name="Rectangle 180"/>
            <p:cNvSpPr>
              <a:spLocks noChangeAspect="1" noChangeArrowheads="1"/>
            </p:cNvSpPr>
            <p:nvPr/>
          </p:nvSpPr>
          <p:spPr bwMode="auto">
            <a:xfrm>
              <a:off x="2955" y="317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1" name="Rectangle 181"/>
            <p:cNvSpPr>
              <a:spLocks noChangeAspect="1" noChangeArrowheads="1"/>
            </p:cNvSpPr>
            <p:nvPr/>
          </p:nvSpPr>
          <p:spPr bwMode="auto">
            <a:xfrm>
              <a:off x="2898" y="3026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2" name="Rectangle 182"/>
            <p:cNvSpPr>
              <a:spLocks noChangeAspect="1" noChangeArrowheads="1"/>
            </p:cNvSpPr>
            <p:nvPr/>
          </p:nvSpPr>
          <p:spPr bwMode="auto">
            <a:xfrm>
              <a:off x="2750" y="3178"/>
              <a:ext cx="100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3" name="Rectangle 183"/>
            <p:cNvSpPr>
              <a:spLocks noChangeAspect="1" noChangeArrowheads="1"/>
            </p:cNvSpPr>
            <p:nvPr/>
          </p:nvSpPr>
          <p:spPr bwMode="auto">
            <a:xfrm>
              <a:off x="2693" y="3026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4" name="Rectangle 184"/>
            <p:cNvSpPr>
              <a:spLocks noChangeAspect="1" noChangeArrowheads="1"/>
            </p:cNvSpPr>
            <p:nvPr/>
          </p:nvSpPr>
          <p:spPr bwMode="auto">
            <a:xfrm>
              <a:off x="1861" y="2587"/>
              <a:ext cx="100" cy="101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5" name="Rectangle 185"/>
            <p:cNvSpPr>
              <a:spLocks noChangeAspect="1" noChangeArrowheads="1"/>
            </p:cNvSpPr>
            <p:nvPr/>
          </p:nvSpPr>
          <p:spPr bwMode="auto">
            <a:xfrm>
              <a:off x="1951" y="273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6" name="Rectangle 186"/>
            <p:cNvSpPr>
              <a:spLocks noChangeAspect="1" noChangeArrowheads="1"/>
            </p:cNvSpPr>
            <p:nvPr/>
          </p:nvSpPr>
          <p:spPr bwMode="auto">
            <a:xfrm>
              <a:off x="2105" y="2781"/>
              <a:ext cx="99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7" name="Rectangle 187"/>
            <p:cNvSpPr>
              <a:spLocks noChangeAspect="1" noChangeArrowheads="1"/>
            </p:cNvSpPr>
            <p:nvPr/>
          </p:nvSpPr>
          <p:spPr bwMode="auto">
            <a:xfrm>
              <a:off x="2367" y="2832"/>
              <a:ext cx="100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8" name="Rectangle 188"/>
            <p:cNvSpPr>
              <a:spLocks noChangeAspect="1" noChangeArrowheads="1"/>
            </p:cNvSpPr>
            <p:nvPr/>
          </p:nvSpPr>
          <p:spPr bwMode="auto">
            <a:xfrm>
              <a:off x="2212" y="2949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49" name="Rectangle 189"/>
            <p:cNvSpPr>
              <a:spLocks noChangeAspect="1" noChangeArrowheads="1"/>
            </p:cNvSpPr>
            <p:nvPr/>
          </p:nvSpPr>
          <p:spPr bwMode="auto">
            <a:xfrm>
              <a:off x="2921" y="3314"/>
              <a:ext cx="98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0" name="Rectangle 190"/>
            <p:cNvSpPr>
              <a:spLocks noChangeAspect="1" noChangeArrowheads="1"/>
            </p:cNvSpPr>
            <p:nvPr/>
          </p:nvSpPr>
          <p:spPr bwMode="auto">
            <a:xfrm>
              <a:off x="2864" y="3162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1" name="Rectangle 191"/>
            <p:cNvSpPr>
              <a:spLocks noChangeAspect="1" noChangeArrowheads="1"/>
            </p:cNvSpPr>
            <p:nvPr/>
          </p:nvSpPr>
          <p:spPr bwMode="auto">
            <a:xfrm>
              <a:off x="2171" y="2678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2" name="Rectangle 192"/>
            <p:cNvSpPr>
              <a:spLocks noChangeAspect="1" noChangeArrowheads="1"/>
            </p:cNvSpPr>
            <p:nvPr/>
          </p:nvSpPr>
          <p:spPr bwMode="auto">
            <a:xfrm>
              <a:off x="2261" y="2831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3" name="Rectangle 193"/>
            <p:cNvSpPr>
              <a:spLocks noChangeAspect="1" noChangeArrowheads="1"/>
            </p:cNvSpPr>
            <p:nvPr/>
          </p:nvSpPr>
          <p:spPr bwMode="auto">
            <a:xfrm>
              <a:off x="2415" y="2874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4" name="Rectangle 194"/>
            <p:cNvSpPr>
              <a:spLocks noChangeAspect="1" noChangeArrowheads="1"/>
            </p:cNvSpPr>
            <p:nvPr/>
          </p:nvSpPr>
          <p:spPr bwMode="auto">
            <a:xfrm>
              <a:off x="2677" y="2925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5" name="Rectangle 195"/>
            <p:cNvSpPr>
              <a:spLocks noChangeAspect="1" noChangeArrowheads="1"/>
            </p:cNvSpPr>
            <p:nvPr/>
          </p:nvSpPr>
          <p:spPr bwMode="auto">
            <a:xfrm>
              <a:off x="2522" y="3042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6" name="Rectangle 196"/>
            <p:cNvSpPr>
              <a:spLocks noChangeAspect="1" noChangeArrowheads="1"/>
            </p:cNvSpPr>
            <p:nvPr/>
          </p:nvSpPr>
          <p:spPr bwMode="auto">
            <a:xfrm>
              <a:off x="3231" y="3407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7" name="Rectangle 197"/>
            <p:cNvSpPr>
              <a:spLocks noChangeAspect="1" noChangeArrowheads="1"/>
            </p:cNvSpPr>
            <p:nvPr/>
          </p:nvSpPr>
          <p:spPr bwMode="auto">
            <a:xfrm>
              <a:off x="3174" y="3255"/>
              <a:ext cx="101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8" name="Rectangle 198"/>
            <p:cNvSpPr>
              <a:spLocks noChangeAspect="1" noChangeArrowheads="1"/>
            </p:cNvSpPr>
            <p:nvPr/>
          </p:nvSpPr>
          <p:spPr bwMode="auto">
            <a:xfrm>
              <a:off x="3085" y="3112"/>
              <a:ext cx="98" cy="100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59" name="Rectangle 199"/>
            <p:cNvSpPr>
              <a:spLocks noChangeAspect="1" noChangeArrowheads="1"/>
            </p:cNvSpPr>
            <p:nvPr/>
          </p:nvSpPr>
          <p:spPr bwMode="auto">
            <a:xfrm>
              <a:off x="3067" y="3281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60" name="Rectangle 200"/>
            <p:cNvSpPr>
              <a:spLocks noChangeAspect="1" noChangeArrowheads="1"/>
            </p:cNvSpPr>
            <p:nvPr/>
          </p:nvSpPr>
          <p:spPr bwMode="auto">
            <a:xfrm>
              <a:off x="3312" y="3230"/>
              <a:ext cx="97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61" name="Rectangle 201"/>
            <p:cNvSpPr>
              <a:spLocks noChangeAspect="1" noChangeArrowheads="1"/>
            </p:cNvSpPr>
            <p:nvPr/>
          </p:nvSpPr>
          <p:spPr bwMode="auto">
            <a:xfrm>
              <a:off x="3337" y="3477"/>
              <a:ext cx="99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9562" name="Rectangle 202"/>
            <p:cNvSpPr>
              <a:spLocks noChangeAspect="1" noChangeArrowheads="1"/>
            </p:cNvSpPr>
            <p:nvPr/>
          </p:nvSpPr>
          <p:spPr bwMode="auto">
            <a:xfrm>
              <a:off x="3548" y="3384"/>
              <a:ext cx="98" cy="99"/>
            </a:xfrm>
            <a:prstGeom prst="rect">
              <a:avLst/>
            </a:prstGeom>
            <a:solidFill>
              <a:srgbClr val="CC0000"/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grpSp>
          <p:nvGrpSpPr>
            <p:cNvPr id="68814" name="Group 203"/>
            <p:cNvGrpSpPr>
              <a:grpSpLocks noChangeAspect="1"/>
            </p:cNvGrpSpPr>
            <p:nvPr/>
          </p:nvGrpSpPr>
          <p:grpSpPr bwMode="auto">
            <a:xfrm>
              <a:off x="3097" y="1659"/>
              <a:ext cx="1246" cy="589"/>
              <a:chOff x="2777" y="1601"/>
              <a:chExt cx="1049" cy="475"/>
            </a:xfrm>
          </p:grpSpPr>
          <p:sp>
            <p:nvSpPr>
              <p:cNvPr id="399564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2848" y="1692"/>
                <a:ext cx="82" cy="80"/>
              </a:xfrm>
              <a:prstGeom prst="rect">
                <a:avLst/>
              </a:prstGeom>
              <a:solidFill>
                <a:srgbClr val="CC0000"/>
              </a:solidFill>
              <a:ln w="9525" algn="ctr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GB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399565" name="Oval 205"/>
              <p:cNvSpPr>
                <a:spLocks noChangeAspect="1" noChangeArrowheads="1"/>
              </p:cNvSpPr>
              <p:nvPr/>
            </p:nvSpPr>
            <p:spPr bwMode="auto">
              <a:xfrm>
                <a:off x="2845" y="1904"/>
                <a:ext cx="103" cy="89"/>
              </a:xfrm>
              <a:prstGeom prst="ellipse">
                <a:avLst/>
              </a:prstGeom>
              <a:solidFill>
                <a:srgbClr val="FFFF00"/>
              </a:solidFill>
              <a:ln w="9525" algn="ctr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GB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399566" name="Text Box 206"/>
              <p:cNvSpPr txBox="1">
                <a:spLocks noChangeAspect="1" noChangeArrowheads="1"/>
              </p:cNvSpPr>
              <p:nvPr/>
            </p:nvSpPr>
            <p:spPr bwMode="auto">
              <a:xfrm>
                <a:off x="2977" y="1601"/>
                <a:ext cx="445" cy="19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GB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CaO</a:t>
                </a:r>
              </a:p>
            </p:txBody>
          </p:sp>
          <p:sp>
            <p:nvSpPr>
              <p:cNvPr id="399567" name="Text Box 207"/>
              <p:cNvSpPr txBox="1">
                <a:spLocks noChangeAspect="1" noChangeArrowheads="1"/>
              </p:cNvSpPr>
              <p:nvPr/>
            </p:nvSpPr>
            <p:spPr bwMode="auto">
              <a:xfrm>
                <a:off x="2963" y="1827"/>
                <a:ext cx="863" cy="198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GB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Na</a:t>
                </a:r>
                <a:r>
                  <a:rPr lang="en-GB" baseline="-250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en-GB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O+K</a:t>
                </a:r>
                <a:r>
                  <a:rPr lang="en-GB" baseline="-2500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2</a:t>
                </a:r>
                <a:r>
                  <a:rPr lang="en-GB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Calibri" pitchFamily="34" charset="0"/>
                  </a:rPr>
                  <a:t>O</a:t>
                </a:r>
              </a:p>
            </p:txBody>
          </p:sp>
          <p:sp>
            <p:nvSpPr>
              <p:cNvPr id="399568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2777" y="1606"/>
                <a:ext cx="995" cy="470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GB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</p:grpSp>
      <p:sp>
        <p:nvSpPr>
          <p:cNvPr id="399569" name="Text Box 209"/>
          <p:cNvSpPr txBox="1">
            <a:spLocks noChangeArrowheads="1"/>
          </p:cNvSpPr>
          <p:nvPr/>
        </p:nvSpPr>
        <p:spPr bwMode="auto">
          <a:xfrm>
            <a:off x="3387725" y="5772150"/>
            <a:ext cx="484188" cy="294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1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56</a:t>
            </a:r>
            <a:endParaRPr lang="en-GB" sz="5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399570" name="Text Box 210"/>
          <p:cNvSpPr txBox="1">
            <a:spLocks noChangeArrowheads="1"/>
          </p:cNvSpPr>
          <p:nvPr/>
        </p:nvSpPr>
        <p:spPr bwMode="auto">
          <a:xfrm>
            <a:off x="4089400" y="5761038"/>
            <a:ext cx="484188" cy="294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GB" sz="16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61</a:t>
            </a:r>
            <a:endParaRPr lang="en-GB" sz="5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212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9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9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99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" grpId="0" animBg="1"/>
      <p:bldP spid="399362" grpId="0"/>
      <p:bldP spid="399569" grpId="0"/>
      <p:bldP spid="39957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o 2"/>
          <p:cNvGrpSpPr/>
          <p:nvPr/>
        </p:nvGrpSpPr>
        <p:grpSpPr>
          <a:xfrm>
            <a:off x="0" y="390749"/>
            <a:ext cx="9617000" cy="6200551"/>
            <a:chOff x="0" y="390749"/>
            <a:chExt cx="9617000" cy="6200551"/>
          </a:xfrm>
        </p:grpSpPr>
        <p:sp>
          <p:nvSpPr>
            <p:cNvPr id="2" name="Rettangolo 1"/>
            <p:cNvSpPr/>
            <p:nvPr/>
          </p:nvSpPr>
          <p:spPr bwMode="auto">
            <a:xfrm>
              <a:off x="723900" y="685800"/>
              <a:ext cx="4788000" cy="4896000"/>
            </a:xfrm>
            <a:prstGeom prst="rect">
              <a:avLst/>
            </a:prstGeom>
            <a:solidFill>
              <a:srgbClr val="00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RightUp"/>
              <a:lightRig rig="threePt" dir="t"/>
            </a:scene3d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4" name="Rettangolo 123"/>
            <p:cNvSpPr/>
            <p:nvPr/>
          </p:nvSpPr>
          <p:spPr bwMode="auto">
            <a:xfrm>
              <a:off x="2921000" y="965200"/>
              <a:ext cx="6696000" cy="4241800"/>
            </a:xfrm>
            <a:prstGeom prst="rect">
              <a:avLst/>
            </a:prstGeom>
            <a:solidFill>
              <a:srgbClr val="00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OffAxis1Left"/>
              <a:lightRig rig="threePt" dir="t"/>
            </a:scene3d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pic>
          <p:nvPicPr>
            <p:cNvPr id="11" name="Immagine 10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11" t="10000" r="5371" b="9814"/>
            <a:stretch/>
          </p:blipFill>
          <p:spPr>
            <a:xfrm rot="586885" flipH="1">
              <a:off x="814157" y="4197349"/>
              <a:ext cx="2313276" cy="2095500"/>
            </a:xfrm>
            <a:prstGeom prst="rect">
              <a:avLst/>
            </a:prstGeom>
          </p:spPr>
        </p:pic>
        <p:pic>
          <p:nvPicPr>
            <p:cNvPr id="127" name="Immagine 126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8900" b="90400" l="3100" r="9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11" t="10000" r="5371" b="9814"/>
            <a:stretch/>
          </p:blipFill>
          <p:spPr>
            <a:xfrm>
              <a:off x="5395683" y="4495800"/>
              <a:ext cx="2313276" cy="2095500"/>
            </a:xfrm>
            <a:prstGeom prst="rect">
              <a:avLst/>
            </a:prstGeom>
          </p:spPr>
        </p:pic>
        <p:sp>
          <p:nvSpPr>
            <p:cNvPr id="128" name="Ovale 127"/>
            <p:cNvSpPr>
              <a:spLocks/>
            </p:cNvSpPr>
            <p:nvPr/>
          </p:nvSpPr>
          <p:spPr bwMode="auto">
            <a:xfrm>
              <a:off x="4343400" y="1041400"/>
              <a:ext cx="3644900" cy="3695700"/>
            </a:xfrm>
            <a:prstGeom prst="ellipse">
              <a:avLst/>
            </a:prstGeom>
            <a:solidFill>
              <a:srgbClr val="FFC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softEdge rad="635000"/>
            </a:effectLst>
            <a:scene3d>
              <a:camera prst="isometricLeftDown">
                <a:rot lat="2063565" lon="1971128" rev="21184045"/>
              </a:camera>
              <a:lightRig rig="threePt" dir="t"/>
            </a:scene3d>
            <a:sp3d>
              <a:bevelT w="0" h="0"/>
              <a:bevelB w="0" h="0"/>
            </a:sp3d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" name="Ovale 11"/>
            <p:cNvSpPr/>
            <p:nvPr/>
          </p:nvSpPr>
          <p:spPr bwMode="auto">
            <a:xfrm rot="18989566">
              <a:off x="1248068" y="1419730"/>
              <a:ext cx="3612602" cy="3193358"/>
            </a:xfrm>
            <a:prstGeom prst="ellipse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softEdge rad="635000"/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" name="Figura a mano libera 12"/>
            <p:cNvSpPr>
              <a:spLocks noChangeAspect="1"/>
            </p:cNvSpPr>
            <p:nvPr/>
          </p:nvSpPr>
          <p:spPr bwMode="auto">
            <a:xfrm>
              <a:off x="2454164" y="1693144"/>
              <a:ext cx="4803555" cy="3545606"/>
            </a:xfrm>
            <a:custGeom>
              <a:avLst/>
              <a:gdLst>
                <a:gd name="connsiteX0" fmla="*/ 19050 w 4171950"/>
                <a:gd name="connsiteY0" fmla="*/ 2333625 h 2762250"/>
                <a:gd name="connsiteX1" fmla="*/ 2438400 w 4171950"/>
                <a:gd name="connsiteY1" fmla="*/ 0 h 2762250"/>
                <a:gd name="connsiteX2" fmla="*/ 4171950 w 4171950"/>
                <a:gd name="connsiteY2" fmla="*/ 1581150 h 2762250"/>
                <a:gd name="connsiteX3" fmla="*/ 4086225 w 4171950"/>
                <a:gd name="connsiteY3" fmla="*/ 1600200 h 2762250"/>
                <a:gd name="connsiteX4" fmla="*/ 4029075 w 4171950"/>
                <a:gd name="connsiteY4" fmla="*/ 1609725 h 2762250"/>
                <a:gd name="connsiteX5" fmla="*/ 3990975 w 4171950"/>
                <a:gd name="connsiteY5" fmla="*/ 1619250 h 2762250"/>
                <a:gd name="connsiteX6" fmla="*/ 228600 w 4171950"/>
                <a:gd name="connsiteY6" fmla="*/ 2762250 h 2762250"/>
                <a:gd name="connsiteX7" fmla="*/ 0 w 4171950"/>
                <a:gd name="connsiteY7" fmla="*/ 2438400 h 2762250"/>
                <a:gd name="connsiteX8" fmla="*/ 28575 w 4171950"/>
                <a:gd name="connsiteY8" fmla="*/ 2438400 h 2762250"/>
                <a:gd name="connsiteX0" fmla="*/ 193508 w 4171950"/>
                <a:gd name="connsiteY0" fmla="*/ 2231858 h 2762250"/>
                <a:gd name="connsiteX1" fmla="*/ 2438400 w 4171950"/>
                <a:gd name="connsiteY1" fmla="*/ 0 h 2762250"/>
                <a:gd name="connsiteX2" fmla="*/ 4171950 w 4171950"/>
                <a:gd name="connsiteY2" fmla="*/ 1581150 h 2762250"/>
                <a:gd name="connsiteX3" fmla="*/ 4086225 w 4171950"/>
                <a:gd name="connsiteY3" fmla="*/ 1600200 h 2762250"/>
                <a:gd name="connsiteX4" fmla="*/ 4029075 w 4171950"/>
                <a:gd name="connsiteY4" fmla="*/ 1609725 h 2762250"/>
                <a:gd name="connsiteX5" fmla="*/ 3990975 w 4171950"/>
                <a:gd name="connsiteY5" fmla="*/ 1619250 h 2762250"/>
                <a:gd name="connsiteX6" fmla="*/ 228600 w 4171950"/>
                <a:gd name="connsiteY6" fmla="*/ 2762250 h 2762250"/>
                <a:gd name="connsiteX7" fmla="*/ 0 w 4171950"/>
                <a:gd name="connsiteY7" fmla="*/ 2438400 h 2762250"/>
                <a:gd name="connsiteX8" fmla="*/ 28575 w 4171950"/>
                <a:gd name="connsiteY8" fmla="*/ 2438400 h 2762250"/>
                <a:gd name="connsiteX0" fmla="*/ 193508 w 4171950"/>
                <a:gd name="connsiteY0" fmla="*/ 2166437 h 2762250"/>
                <a:gd name="connsiteX1" fmla="*/ 2438400 w 4171950"/>
                <a:gd name="connsiteY1" fmla="*/ 0 h 2762250"/>
                <a:gd name="connsiteX2" fmla="*/ 4171950 w 4171950"/>
                <a:gd name="connsiteY2" fmla="*/ 1581150 h 2762250"/>
                <a:gd name="connsiteX3" fmla="*/ 4086225 w 4171950"/>
                <a:gd name="connsiteY3" fmla="*/ 1600200 h 2762250"/>
                <a:gd name="connsiteX4" fmla="*/ 4029075 w 4171950"/>
                <a:gd name="connsiteY4" fmla="*/ 1609725 h 2762250"/>
                <a:gd name="connsiteX5" fmla="*/ 3990975 w 4171950"/>
                <a:gd name="connsiteY5" fmla="*/ 1619250 h 2762250"/>
                <a:gd name="connsiteX6" fmla="*/ 228600 w 4171950"/>
                <a:gd name="connsiteY6" fmla="*/ 2762250 h 2762250"/>
                <a:gd name="connsiteX7" fmla="*/ 0 w 4171950"/>
                <a:gd name="connsiteY7" fmla="*/ 2438400 h 2762250"/>
                <a:gd name="connsiteX8" fmla="*/ 28575 w 4171950"/>
                <a:gd name="connsiteY8" fmla="*/ 2438400 h 2762250"/>
                <a:gd name="connsiteX0" fmla="*/ 193508 w 4171950"/>
                <a:gd name="connsiteY0" fmla="*/ 2166437 h 2762250"/>
                <a:gd name="connsiteX1" fmla="*/ 2438400 w 4171950"/>
                <a:gd name="connsiteY1" fmla="*/ 0 h 2762250"/>
                <a:gd name="connsiteX2" fmla="*/ 4171950 w 4171950"/>
                <a:gd name="connsiteY2" fmla="*/ 1581150 h 2762250"/>
                <a:gd name="connsiteX3" fmla="*/ 4086225 w 4171950"/>
                <a:gd name="connsiteY3" fmla="*/ 1600200 h 2762250"/>
                <a:gd name="connsiteX4" fmla="*/ 4029075 w 4171950"/>
                <a:gd name="connsiteY4" fmla="*/ 1609725 h 2762250"/>
                <a:gd name="connsiteX5" fmla="*/ 3990975 w 4171950"/>
                <a:gd name="connsiteY5" fmla="*/ 1619250 h 2762250"/>
                <a:gd name="connsiteX6" fmla="*/ 228600 w 4171950"/>
                <a:gd name="connsiteY6" fmla="*/ 2762250 h 2762250"/>
                <a:gd name="connsiteX7" fmla="*/ 0 w 4171950"/>
                <a:gd name="connsiteY7" fmla="*/ 2438400 h 2762250"/>
                <a:gd name="connsiteX0" fmla="*/ 193508 w 4257115"/>
                <a:gd name="connsiteY0" fmla="*/ 2166437 h 2653214"/>
                <a:gd name="connsiteX1" fmla="*/ 2438400 w 4257115"/>
                <a:gd name="connsiteY1" fmla="*/ 0 h 2653214"/>
                <a:gd name="connsiteX2" fmla="*/ 4171950 w 4257115"/>
                <a:gd name="connsiteY2" fmla="*/ 1581150 h 2653214"/>
                <a:gd name="connsiteX3" fmla="*/ 4086225 w 4257115"/>
                <a:gd name="connsiteY3" fmla="*/ 1600200 h 2653214"/>
                <a:gd name="connsiteX4" fmla="*/ 4029075 w 4257115"/>
                <a:gd name="connsiteY4" fmla="*/ 1609725 h 2653214"/>
                <a:gd name="connsiteX5" fmla="*/ 3990975 w 4257115"/>
                <a:gd name="connsiteY5" fmla="*/ 1619250 h 2653214"/>
                <a:gd name="connsiteX6" fmla="*/ 533902 w 4257115"/>
                <a:gd name="connsiteY6" fmla="*/ 2653214 h 2653214"/>
                <a:gd name="connsiteX7" fmla="*/ 0 w 4257115"/>
                <a:gd name="connsiteY7" fmla="*/ 2438400 h 2653214"/>
                <a:gd name="connsiteX0" fmla="*/ 0 w 4063607"/>
                <a:gd name="connsiteY0" fmla="*/ 2166437 h 2653214"/>
                <a:gd name="connsiteX1" fmla="*/ 2244892 w 4063607"/>
                <a:gd name="connsiteY1" fmla="*/ 0 h 2653214"/>
                <a:gd name="connsiteX2" fmla="*/ 3978442 w 4063607"/>
                <a:gd name="connsiteY2" fmla="*/ 1581150 h 2653214"/>
                <a:gd name="connsiteX3" fmla="*/ 3892717 w 4063607"/>
                <a:gd name="connsiteY3" fmla="*/ 1600200 h 2653214"/>
                <a:gd name="connsiteX4" fmla="*/ 3835567 w 4063607"/>
                <a:gd name="connsiteY4" fmla="*/ 1609725 h 2653214"/>
                <a:gd name="connsiteX5" fmla="*/ 3797467 w 4063607"/>
                <a:gd name="connsiteY5" fmla="*/ 1619250 h 2653214"/>
                <a:gd name="connsiteX6" fmla="*/ 340394 w 4063607"/>
                <a:gd name="connsiteY6" fmla="*/ 2653214 h 2653214"/>
                <a:gd name="connsiteX7" fmla="*/ 2757 w 4063607"/>
                <a:gd name="connsiteY7" fmla="*/ 2198521 h 2653214"/>
                <a:gd name="connsiteX0" fmla="*/ 4512 w 4068119"/>
                <a:gd name="connsiteY0" fmla="*/ 2166437 h 2653214"/>
                <a:gd name="connsiteX1" fmla="*/ 2249404 w 4068119"/>
                <a:gd name="connsiteY1" fmla="*/ 0 h 2653214"/>
                <a:gd name="connsiteX2" fmla="*/ 3982954 w 4068119"/>
                <a:gd name="connsiteY2" fmla="*/ 1581150 h 2653214"/>
                <a:gd name="connsiteX3" fmla="*/ 3897229 w 4068119"/>
                <a:gd name="connsiteY3" fmla="*/ 1600200 h 2653214"/>
                <a:gd name="connsiteX4" fmla="*/ 3840079 w 4068119"/>
                <a:gd name="connsiteY4" fmla="*/ 1609725 h 2653214"/>
                <a:gd name="connsiteX5" fmla="*/ 3801979 w 4068119"/>
                <a:gd name="connsiteY5" fmla="*/ 1619250 h 2653214"/>
                <a:gd name="connsiteX6" fmla="*/ 344906 w 4068119"/>
                <a:gd name="connsiteY6" fmla="*/ 2653214 h 2653214"/>
                <a:gd name="connsiteX7" fmla="*/ 0 w 4068119"/>
                <a:gd name="connsiteY7" fmla="*/ 2111292 h 2653214"/>
                <a:gd name="connsiteX0" fmla="*/ 0 w 4092684"/>
                <a:gd name="connsiteY0" fmla="*/ 2064670 h 2653214"/>
                <a:gd name="connsiteX1" fmla="*/ 2273969 w 4092684"/>
                <a:gd name="connsiteY1" fmla="*/ 0 h 2653214"/>
                <a:gd name="connsiteX2" fmla="*/ 4007519 w 4092684"/>
                <a:gd name="connsiteY2" fmla="*/ 1581150 h 2653214"/>
                <a:gd name="connsiteX3" fmla="*/ 3921794 w 4092684"/>
                <a:gd name="connsiteY3" fmla="*/ 1600200 h 2653214"/>
                <a:gd name="connsiteX4" fmla="*/ 3864644 w 4092684"/>
                <a:gd name="connsiteY4" fmla="*/ 1609725 h 2653214"/>
                <a:gd name="connsiteX5" fmla="*/ 3826544 w 4092684"/>
                <a:gd name="connsiteY5" fmla="*/ 1619250 h 2653214"/>
                <a:gd name="connsiteX6" fmla="*/ 369471 w 4092684"/>
                <a:gd name="connsiteY6" fmla="*/ 2653214 h 2653214"/>
                <a:gd name="connsiteX7" fmla="*/ 24565 w 4092684"/>
                <a:gd name="connsiteY7" fmla="*/ 2111292 h 2653214"/>
                <a:gd name="connsiteX0" fmla="*/ 0 w 4087304"/>
                <a:gd name="connsiteY0" fmla="*/ 2064670 h 2733174"/>
                <a:gd name="connsiteX1" fmla="*/ 2273969 w 4087304"/>
                <a:gd name="connsiteY1" fmla="*/ 0 h 2733174"/>
                <a:gd name="connsiteX2" fmla="*/ 4007519 w 4087304"/>
                <a:gd name="connsiteY2" fmla="*/ 1581150 h 2733174"/>
                <a:gd name="connsiteX3" fmla="*/ 3921794 w 4087304"/>
                <a:gd name="connsiteY3" fmla="*/ 1600200 h 2733174"/>
                <a:gd name="connsiteX4" fmla="*/ 3864644 w 4087304"/>
                <a:gd name="connsiteY4" fmla="*/ 1609725 h 2733174"/>
                <a:gd name="connsiteX5" fmla="*/ 3826544 w 4087304"/>
                <a:gd name="connsiteY5" fmla="*/ 1619250 h 2733174"/>
                <a:gd name="connsiteX6" fmla="*/ 442162 w 4087304"/>
                <a:gd name="connsiteY6" fmla="*/ 2733174 h 2733174"/>
                <a:gd name="connsiteX7" fmla="*/ 24565 w 4087304"/>
                <a:gd name="connsiteY7" fmla="*/ 2111292 h 2733174"/>
                <a:gd name="connsiteX0" fmla="*/ 0 w 4133498"/>
                <a:gd name="connsiteY0" fmla="*/ 2064670 h 2733174"/>
                <a:gd name="connsiteX1" fmla="*/ 2273969 w 4133498"/>
                <a:gd name="connsiteY1" fmla="*/ 0 h 2733174"/>
                <a:gd name="connsiteX2" fmla="*/ 4007519 w 4133498"/>
                <a:gd name="connsiteY2" fmla="*/ 1581150 h 2733174"/>
                <a:gd name="connsiteX3" fmla="*/ 3921794 w 4133498"/>
                <a:gd name="connsiteY3" fmla="*/ 1600200 h 2733174"/>
                <a:gd name="connsiteX4" fmla="*/ 3864644 w 4133498"/>
                <a:gd name="connsiteY4" fmla="*/ 1609725 h 2733174"/>
                <a:gd name="connsiteX5" fmla="*/ 442162 w 4133498"/>
                <a:gd name="connsiteY5" fmla="*/ 2733174 h 2733174"/>
                <a:gd name="connsiteX6" fmla="*/ 24565 w 4133498"/>
                <a:gd name="connsiteY6" fmla="*/ 2111292 h 2733174"/>
                <a:gd name="connsiteX0" fmla="*/ 0 w 4202881"/>
                <a:gd name="connsiteY0" fmla="*/ 2064670 h 2733174"/>
                <a:gd name="connsiteX1" fmla="*/ 2273969 w 4202881"/>
                <a:gd name="connsiteY1" fmla="*/ 0 h 2733174"/>
                <a:gd name="connsiteX2" fmla="*/ 4007519 w 4202881"/>
                <a:gd name="connsiteY2" fmla="*/ 1581150 h 2733174"/>
                <a:gd name="connsiteX3" fmla="*/ 3921794 w 4202881"/>
                <a:gd name="connsiteY3" fmla="*/ 1600200 h 2733174"/>
                <a:gd name="connsiteX4" fmla="*/ 442162 w 4202881"/>
                <a:gd name="connsiteY4" fmla="*/ 2733174 h 2733174"/>
                <a:gd name="connsiteX5" fmla="*/ 24565 w 4202881"/>
                <a:gd name="connsiteY5" fmla="*/ 2111292 h 2733174"/>
                <a:gd name="connsiteX0" fmla="*/ 0 w 4007519"/>
                <a:gd name="connsiteY0" fmla="*/ 2064670 h 2733174"/>
                <a:gd name="connsiteX1" fmla="*/ 2273969 w 4007519"/>
                <a:gd name="connsiteY1" fmla="*/ 0 h 2733174"/>
                <a:gd name="connsiteX2" fmla="*/ 4007519 w 4007519"/>
                <a:gd name="connsiteY2" fmla="*/ 1581150 h 2733174"/>
                <a:gd name="connsiteX3" fmla="*/ 442162 w 4007519"/>
                <a:gd name="connsiteY3" fmla="*/ 2733174 h 2733174"/>
                <a:gd name="connsiteX4" fmla="*/ 24565 w 4007519"/>
                <a:gd name="connsiteY4" fmla="*/ 2111292 h 2733174"/>
                <a:gd name="connsiteX0" fmla="*/ 0 w 4007519"/>
                <a:gd name="connsiteY0" fmla="*/ 2064670 h 2733174"/>
                <a:gd name="connsiteX1" fmla="*/ 2273969 w 4007519"/>
                <a:gd name="connsiteY1" fmla="*/ 0 h 2733174"/>
                <a:gd name="connsiteX2" fmla="*/ 4007519 w 4007519"/>
                <a:gd name="connsiteY2" fmla="*/ 1581150 h 2733174"/>
                <a:gd name="connsiteX3" fmla="*/ 442162 w 4007519"/>
                <a:gd name="connsiteY3" fmla="*/ 2733174 h 2733174"/>
                <a:gd name="connsiteX4" fmla="*/ 24565 w 4007519"/>
                <a:gd name="connsiteY4" fmla="*/ 2111292 h 2733174"/>
                <a:gd name="connsiteX0" fmla="*/ 0 w 4014788"/>
                <a:gd name="connsiteY0" fmla="*/ 2064670 h 2733174"/>
                <a:gd name="connsiteX1" fmla="*/ 2273969 w 4014788"/>
                <a:gd name="connsiteY1" fmla="*/ 0 h 2733174"/>
                <a:gd name="connsiteX2" fmla="*/ 4014788 w 4014788"/>
                <a:gd name="connsiteY2" fmla="*/ 1704725 h 2733174"/>
                <a:gd name="connsiteX3" fmla="*/ 442162 w 4014788"/>
                <a:gd name="connsiteY3" fmla="*/ 2733174 h 2733174"/>
                <a:gd name="connsiteX4" fmla="*/ 24565 w 4014788"/>
                <a:gd name="connsiteY4" fmla="*/ 2111292 h 2733174"/>
                <a:gd name="connsiteX0" fmla="*/ 0 w 3963904"/>
                <a:gd name="connsiteY0" fmla="*/ 2064670 h 2733174"/>
                <a:gd name="connsiteX1" fmla="*/ 2273969 w 3963904"/>
                <a:gd name="connsiteY1" fmla="*/ 0 h 2733174"/>
                <a:gd name="connsiteX2" fmla="*/ 3963904 w 3963904"/>
                <a:gd name="connsiteY2" fmla="*/ 1646572 h 2733174"/>
                <a:gd name="connsiteX3" fmla="*/ 442162 w 3963904"/>
                <a:gd name="connsiteY3" fmla="*/ 2733174 h 2733174"/>
                <a:gd name="connsiteX4" fmla="*/ 24565 w 3963904"/>
                <a:gd name="connsiteY4" fmla="*/ 2111292 h 2733174"/>
                <a:gd name="connsiteX0" fmla="*/ 0 w 3876675"/>
                <a:gd name="connsiteY0" fmla="*/ 2064670 h 2733174"/>
                <a:gd name="connsiteX1" fmla="*/ 2273969 w 3876675"/>
                <a:gd name="connsiteY1" fmla="*/ 0 h 2733174"/>
                <a:gd name="connsiteX2" fmla="*/ 3876675 w 3876675"/>
                <a:gd name="connsiteY2" fmla="*/ 1784685 h 2733174"/>
                <a:gd name="connsiteX3" fmla="*/ 442162 w 3876675"/>
                <a:gd name="connsiteY3" fmla="*/ 2733174 h 2733174"/>
                <a:gd name="connsiteX4" fmla="*/ 24565 w 3876675"/>
                <a:gd name="connsiteY4" fmla="*/ 2111292 h 2733174"/>
                <a:gd name="connsiteX0" fmla="*/ 0 w 3782177"/>
                <a:gd name="connsiteY0" fmla="*/ 2064670 h 2733174"/>
                <a:gd name="connsiteX1" fmla="*/ 2273969 w 3782177"/>
                <a:gd name="connsiteY1" fmla="*/ 0 h 2733174"/>
                <a:gd name="connsiteX2" fmla="*/ 3782177 w 3782177"/>
                <a:gd name="connsiteY2" fmla="*/ 1711995 h 2733174"/>
                <a:gd name="connsiteX3" fmla="*/ 442162 w 3782177"/>
                <a:gd name="connsiteY3" fmla="*/ 2733174 h 2733174"/>
                <a:gd name="connsiteX4" fmla="*/ 24565 w 3782177"/>
                <a:gd name="connsiteY4" fmla="*/ 2111292 h 2733174"/>
                <a:gd name="connsiteX0" fmla="*/ 0 w 3782177"/>
                <a:gd name="connsiteY0" fmla="*/ 2028325 h 2696829"/>
                <a:gd name="connsiteX1" fmla="*/ 2186740 w 3782177"/>
                <a:gd name="connsiteY1" fmla="*/ 0 h 2696829"/>
                <a:gd name="connsiteX2" fmla="*/ 3782177 w 3782177"/>
                <a:gd name="connsiteY2" fmla="*/ 1675650 h 2696829"/>
                <a:gd name="connsiteX3" fmla="*/ 442162 w 3782177"/>
                <a:gd name="connsiteY3" fmla="*/ 2696829 h 2696829"/>
                <a:gd name="connsiteX4" fmla="*/ 24565 w 3782177"/>
                <a:gd name="connsiteY4" fmla="*/ 2074947 h 2696829"/>
                <a:gd name="connsiteX0" fmla="*/ 0 w 3782177"/>
                <a:gd name="connsiteY0" fmla="*/ 2028325 h 2696829"/>
                <a:gd name="connsiteX1" fmla="*/ 2186740 w 3782177"/>
                <a:gd name="connsiteY1" fmla="*/ 0 h 2696829"/>
                <a:gd name="connsiteX2" fmla="*/ 3222710 w 3782177"/>
                <a:gd name="connsiteY2" fmla="*/ 450684 h 2696829"/>
                <a:gd name="connsiteX3" fmla="*/ 3782177 w 3782177"/>
                <a:gd name="connsiteY3" fmla="*/ 1675650 h 2696829"/>
                <a:gd name="connsiteX4" fmla="*/ 442162 w 3782177"/>
                <a:gd name="connsiteY4" fmla="*/ 2696829 h 2696829"/>
                <a:gd name="connsiteX5" fmla="*/ 24565 w 3782177"/>
                <a:gd name="connsiteY5" fmla="*/ 2074947 h 2696829"/>
                <a:gd name="connsiteX0" fmla="*/ 0 w 3782177"/>
                <a:gd name="connsiteY0" fmla="*/ 2037755 h 2706259"/>
                <a:gd name="connsiteX1" fmla="*/ 2186740 w 3782177"/>
                <a:gd name="connsiteY1" fmla="*/ 9430 h 2706259"/>
                <a:gd name="connsiteX2" fmla="*/ 3222710 w 3782177"/>
                <a:gd name="connsiteY2" fmla="*/ 460114 h 2706259"/>
                <a:gd name="connsiteX3" fmla="*/ 3782177 w 3782177"/>
                <a:gd name="connsiteY3" fmla="*/ 1685080 h 2706259"/>
                <a:gd name="connsiteX4" fmla="*/ 442162 w 3782177"/>
                <a:gd name="connsiteY4" fmla="*/ 2706259 h 2706259"/>
                <a:gd name="connsiteX5" fmla="*/ 24565 w 3782177"/>
                <a:gd name="connsiteY5" fmla="*/ 2084377 h 2706259"/>
                <a:gd name="connsiteX0" fmla="*/ 0 w 3782177"/>
                <a:gd name="connsiteY0" fmla="*/ 2037755 h 2706259"/>
                <a:gd name="connsiteX1" fmla="*/ 2186740 w 3782177"/>
                <a:gd name="connsiteY1" fmla="*/ 9430 h 2706259"/>
                <a:gd name="connsiteX2" fmla="*/ 3222710 w 3782177"/>
                <a:gd name="connsiteY2" fmla="*/ 460114 h 2706259"/>
                <a:gd name="connsiteX3" fmla="*/ 3782177 w 3782177"/>
                <a:gd name="connsiteY3" fmla="*/ 1685080 h 2706259"/>
                <a:gd name="connsiteX4" fmla="*/ 442162 w 3782177"/>
                <a:gd name="connsiteY4" fmla="*/ 2706259 h 2706259"/>
                <a:gd name="connsiteX5" fmla="*/ 24565 w 3782177"/>
                <a:gd name="connsiteY5" fmla="*/ 2084377 h 2706259"/>
                <a:gd name="connsiteX0" fmla="*/ 0 w 3782177"/>
                <a:gd name="connsiteY0" fmla="*/ 2037353 h 2705857"/>
                <a:gd name="connsiteX1" fmla="*/ 2186740 w 3782177"/>
                <a:gd name="connsiteY1" fmla="*/ 9028 h 2705857"/>
                <a:gd name="connsiteX2" fmla="*/ 3433514 w 3782177"/>
                <a:gd name="connsiteY2" fmla="*/ 474250 h 2705857"/>
                <a:gd name="connsiteX3" fmla="*/ 3782177 w 3782177"/>
                <a:gd name="connsiteY3" fmla="*/ 1684678 h 2705857"/>
                <a:gd name="connsiteX4" fmla="*/ 442162 w 3782177"/>
                <a:gd name="connsiteY4" fmla="*/ 2705857 h 2705857"/>
                <a:gd name="connsiteX5" fmla="*/ 24565 w 3782177"/>
                <a:gd name="connsiteY5" fmla="*/ 2083975 h 2705857"/>
                <a:gd name="connsiteX0" fmla="*/ 0 w 3716755"/>
                <a:gd name="connsiteY0" fmla="*/ 2037353 h 2705857"/>
                <a:gd name="connsiteX1" fmla="*/ 2186740 w 3716755"/>
                <a:gd name="connsiteY1" fmla="*/ 9028 h 2705857"/>
                <a:gd name="connsiteX2" fmla="*/ 3433514 w 3716755"/>
                <a:gd name="connsiteY2" fmla="*/ 474250 h 2705857"/>
                <a:gd name="connsiteX3" fmla="*/ 3716755 w 3716755"/>
                <a:gd name="connsiteY3" fmla="*/ 1779176 h 2705857"/>
                <a:gd name="connsiteX4" fmla="*/ 442162 w 3716755"/>
                <a:gd name="connsiteY4" fmla="*/ 2705857 h 2705857"/>
                <a:gd name="connsiteX5" fmla="*/ 24565 w 3716755"/>
                <a:gd name="connsiteY5" fmla="*/ 2083975 h 2705857"/>
                <a:gd name="connsiteX0" fmla="*/ 0 w 3593181"/>
                <a:gd name="connsiteY0" fmla="*/ 2037353 h 2705857"/>
                <a:gd name="connsiteX1" fmla="*/ 2186740 w 3593181"/>
                <a:gd name="connsiteY1" fmla="*/ 9028 h 2705857"/>
                <a:gd name="connsiteX2" fmla="*/ 3433514 w 3593181"/>
                <a:gd name="connsiteY2" fmla="*/ 474250 h 2705857"/>
                <a:gd name="connsiteX3" fmla="*/ 3593181 w 3593181"/>
                <a:gd name="connsiteY3" fmla="*/ 1844598 h 2705857"/>
                <a:gd name="connsiteX4" fmla="*/ 442162 w 3593181"/>
                <a:gd name="connsiteY4" fmla="*/ 2705857 h 2705857"/>
                <a:gd name="connsiteX5" fmla="*/ 24565 w 3593181"/>
                <a:gd name="connsiteY5" fmla="*/ 2083975 h 2705857"/>
                <a:gd name="connsiteX0" fmla="*/ 0 w 3585912"/>
                <a:gd name="connsiteY0" fmla="*/ 2037353 h 2705857"/>
                <a:gd name="connsiteX1" fmla="*/ 2186740 w 3585912"/>
                <a:gd name="connsiteY1" fmla="*/ 9028 h 2705857"/>
                <a:gd name="connsiteX2" fmla="*/ 3433514 w 3585912"/>
                <a:gd name="connsiteY2" fmla="*/ 474250 h 2705857"/>
                <a:gd name="connsiteX3" fmla="*/ 3585912 w 3585912"/>
                <a:gd name="connsiteY3" fmla="*/ 1910020 h 2705857"/>
                <a:gd name="connsiteX4" fmla="*/ 442162 w 3585912"/>
                <a:gd name="connsiteY4" fmla="*/ 2705857 h 2705857"/>
                <a:gd name="connsiteX5" fmla="*/ 24565 w 3585912"/>
                <a:gd name="connsiteY5" fmla="*/ 2083975 h 2705857"/>
                <a:gd name="connsiteX0" fmla="*/ 0 w 3502203"/>
                <a:gd name="connsiteY0" fmla="*/ 2037353 h 2705857"/>
                <a:gd name="connsiteX1" fmla="*/ 2186740 w 3502203"/>
                <a:gd name="connsiteY1" fmla="*/ 9028 h 2705857"/>
                <a:gd name="connsiteX2" fmla="*/ 3433514 w 3502203"/>
                <a:gd name="connsiteY2" fmla="*/ 474250 h 2705857"/>
                <a:gd name="connsiteX3" fmla="*/ 3462338 w 3502203"/>
                <a:gd name="connsiteY3" fmla="*/ 1597450 h 2705857"/>
                <a:gd name="connsiteX4" fmla="*/ 442162 w 3502203"/>
                <a:gd name="connsiteY4" fmla="*/ 2705857 h 2705857"/>
                <a:gd name="connsiteX5" fmla="*/ 24565 w 3502203"/>
                <a:gd name="connsiteY5" fmla="*/ 2083975 h 2705857"/>
                <a:gd name="connsiteX0" fmla="*/ 0 w 3578643"/>
                <a:gd name="connsiteY0" fmla="*/ 2037353 h 2705857"/>
                <a:gd name="connsiteX1" fmla="*/ 2186740 w 3578643"/>
                <a:gd name="connsiteY1" fmla="*/ 9028 h 2705857"/>
                <a:gd name="connsiteX2" fmla="*/ 3433514 w 3578643"/>
                <a:gd name="connsiteY2" fmla="*/ 474250 h 2705857"/>
                <a:gd name="connsiteX3" fmla="*/ 3578643 w 3578643"/>
                <a:gd name="connsiteY3" fmla="*/ 1931828 h 2705857"/>
                <a:gd name="connsiteX4" fmla="*/ 442162 w 3578643"/>
                <a:gd name="connsiteY4" fmla="*/ 2705857 h 2705857"/>
                <a:gd name="connsiteX5" fmla="*/ 24565 w 3578643"/>
                <a:gd name="connsiteY5" fmla="*/ 2083975 h 2705857"/>
                <a:gd name="connsiteX0" fmla="*/ 0 w 3636796"/>
                <a:gd name="connsiteY0" fmla="*/ 2037353 h 2705857"/>
                <a:gd name="connsiteX1" fmla="*/ 2186740 w 3636796"/>
                <a:gd name="connsiteY1" fmla="*/ 9028 h 2705857"/>
                <a:gd name="connsiteX2" fmla="*/ 3433514 w 3636796"/>
                <a:gd name="connsiteY2" fmla="*/ 474250 h 2705857"/>
                <a:gd name="connsiteX3" fmla="*/ 3636796 w 3636796"/>
                <a:gd name="connsiteY3" fmla="*/ 1924559 h 2705857"/>
                <a:gd name="connsiteX4" fmla="*/ 442162 w 3636796"/>
                <a:gd name="connsiteY4" fmla="*/ 2705857 h 2705857"/>
                <a:gd name="connsiteX5" fmla="*/ 24565 w 3636796"/>
                <a:gd name="connsiteY5" fmla="*/ 2083975 h 2705857"/>
                <a:gd name="connsiteX0" fmla="*/ 0 w 3665872"/>
                <a:gd name="connsiteY0" fmla="*/ 2037353 h 2705857"/>
                <a:gd name="connsiteX1" fmla="*/ 2186740 w 3665872"/>
                <a:gd name="connsiteY1" fmla="*/ 9028 h 2705857"/>
                <a:gd name="connsiteX2" fmla="*/ 3433514 w 3665872"/>
                <a:gd name="connsiteY2" fmla="*/ 474250 h 2705857"/>
                <a:gd name="connsiteX3" fmla="*/ 3665872 w 3665872"/>
                <a:gd name="connsiteY3" fmla="*/ 1859137 h 2705857"/>
                <a:gd name="connsiteX4" fmla="*/ 442162 w 3665872"/>
                <a:gd name="connsiteY4" fmla="*/ 2705857 h 2705857"/>
                <a:gd name="connsiteX5" fmla="*/ 24565 w 3665872"/>
                <a:gd name="connsiteY5" fmla="*/ 2083975 h 270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5872" h="2705857">
                  <a:moveTo>
                    <a:pt x="0" y="2037353"/>
                  </a:moveTo>
                  <a:lnTo>
                    <a:pt x="2186740" y="9028"/>
                  </a:lnTo>
                  <a:cubicBezTo>
                    <a:pt x="2728329" y="-53971"/>
                    <a:pt x="3197227" y="224678"/>
                    <a:pt x="3433514" y="474250"/>
                  </a:cubicBezTo>
                  <a:cubicBezTo>
                    <a:pt x="3620003" y="882572"/>
                    <a:pt x="3559343" y="1196398"/>
                    <a:pt x="3665872" y="1859137"/>
                  </a:cubicBezTo>
                  <a:lnTo>
                    <a:pt x="442162" y="2705857"/>
                  </a:lnTo>
                  <a:lnTo>
                    <a:pt x="24565" y="2083975"/>
                  </a:lnTo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softEdge rad="317500"/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0" name="Ovale 129"/>
            <p:cNvSpPr>
              <a:spLocks noChangeAspect="1"/>
            </p:cNvSpPr>
            <p:nvPr/>
          </p:nvSpPr>
          <p:spPr bwMode="auto">
            <a:xfrm>
              <a:off x="5664200" y="2457516"/>
              <a:ext cx="901700" cy="914268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>
                <a:rot lat="2063565" lon="1971128" rev="21184045"/>
              </a:camera>
              <a:lightRig rig="threePt" dir="t"/>
            </a:scene3d>
            <a:sp3d>
              <a:bevelT w="0" h="0"/>
              <a:bevelB w="0" h="0"/>
            </a:sp3d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3" name="Figura a mano libera 132"/>
            <p:cNvSpPr>
              <a:spLocks noChangeAspect="1"/>
            </p:cNvSpPr>
            <p:nvPr/>
          </p:nvSpPr>
          <p:spPr bwMode="auto">
            <a:xfrm flipH="1">
              <a:off x="1787416" y="2018038"/>
              <a:ext cx="4472901" cy="3314600"/>
            </a:xfrm>
            <a:custGeom>
              <a:avLst/>
              <a:gdLst>
                <a:gd name="connsiteX0" fmla="*/ 19050 w 4171950"/>
                <a:gd name="connsiteY0" fmla="*/ 2333625 h 2762250"/>
                <a:gd name="connsiteX1" fmla="*/ 2438400 w 4171950"/>
                <a:gd name="connsiteY1" fmla="*/ 0 h 2762250"/>
                <a:gd name="connsiteX2" fmla="*/ 4171950 w 4171950"/>
                <a:gd name="connsiteY2" fmla="*/ 1581150 h 2762250"/>
                <a:gd name="connsiteX3" fmla="*/ 4086225 w 4171950"/>
                <a:gd name="connsiteY3" fmla="*/ 1600200 h 2762250"/>
                <a:gd name="connsiteX4" fmla="*/ 4029075 w 4171950"/>
                <a:gd name="connsiteY4" fmla="*/ 1609725 h 2762250"/>
                <a:gd name="connsiteX5" fmla="*/ 3990975 w 4171950"/>
                <a:gd name="connsiteY5" fmla="*/ 1619250 h 2762250"/>
                <a:gd name="connsiteX6" fmla="*/ 228600 w 4171950"/>
                <a:gd name="connsiteY6" fmla="*/ 2762250 h 2762250"/>
                <a:gd name="connsiteX7" fmla="*/ 0 w 4171950"/>
                <a:gd name="connsiteY7" fmla="*/ 2438400 h 2762250"/>
                <a:gd name="connsiteX8" fmla="*/ 28575 w 4171950"/>
                <a:gd name="connsiteY8" fmla="*/ 2438400 h 2762250"/>
                <a:gd name="connsiteX0" fmla="*/ 193508 w 4171950"/>
                <a:gd name="connsiteY0" fmla="*/ 2231858 h 2762250"/>
                <a:gd name="connsiteX1" fmla="*/ 2438400 w 4171950"/>
                <a:gd name="connsiteY1" fmla="*/ 0 h 2762250"/>
                <a:gd name="connsiteX2" fmla="*/ 4171950 w 4171950"/>
                <a:gd name="connsiteY2" fmla="*/ 1581150 h 2762250"/>
                <a:gd name="connsiteX3" fmla="*/ 4086225 w 4171950"/>
                <a:gd name="connsiteY3" fmla="*/ 1600200 h 2762250"/>
                <a:gd name="connsiteX4" fmla="*/ 4029075 w 4171950"/>
                <a:gd name="connsiteY4" fmla="*/ 1609725 h 2762250"/>
                <a:gd name="connsiteX5" fmla="*/ 3990975 w 4171950"/>
                <a:gd name="connsiteY5" fmla="*/ 1619250 h 2762250"/>
                <a:gd name="connsiteX6" fmla="*/ 228600 w 4171950"/>
                <a:gd name="connsiteY6" fmla="*/ 2762250 h 2762250"/>
                <a:gd name="connsiteX7" fmla="*/ 0 w 4171950"/>
                <a:gd name="connsiteY7" fmla="*/ 2438400 h 2762250"/>
                <a:gd name="connsiteX8" fmla="*/ 28575 w 4171950"/>
                <a:gd name="connsiteY8" fmla="*/ 2438400 h 2762250"/>
                <a:gd name="connsiteX0" fmla="*/ 193508 w 4171950"/>
                <a:gd name="connsiteY0" fmla="*/ 2166437 h 2762250"/>
                <a:gd name="connsiteX1" fmla="*/ 2438400 w 4171950"/>
                <a:gd name="connsiteY1" fmla="*/ 0 h 2762250"/>
                <a:gd name="connsiteX2" fmla="*/ 4171950 w 4171950"/>
                <a:gd name="connsiteY2" fmla="*/ 1581150 h 2762250"/>
                <a:gd name="connsiteX3" fmla="*/ 4086225 w 4171950"/>
                <a:gd name="connsiteY3" fmla="*/ 1600200 h 2762250"/>
                <a:gd name="connsiteX4" fmla="*/ 4029075 w 4171950"/>
                <a:gd name="connsiteY4" fmla="*/ 1609725 h 2762250"/>
                <a:gd name="connsiteX5" fmla="*/ 3990975 w 4171950"/>
                <a:gd name="connsiteY5" fmla="*/ 1619250 h 2762250"/>
                <a:gd name="connsiteX6" fmla="*/ 228600 w 4171950"/>
                <a:gd name="connsiteY6" fmla="*/ 2762250 h 2762250"/>
                <a:gd name="connsiteX7" fmla="*/ 0 w 4171950"/>
                <a:gd name="connsiteY7" fmla="*/ 2438400 h 2762250"/>
                <a:gd name="connsiteX8" fmla="*/ 28575 w 4171950"/>
                <a:gd name="connsiteY8" fmla="*/ 2438400 h 2762250"/>
                <a:gd name="connsiteX0" fmla="*/ 193508 w 4171950"/>
                <a:gd name="connsiteY0" fmla="*/ 2166437 h 2762250"/>
                <a:gd name="connsiteX1" fmla="*/ 2438400 w 4171950"/>
                <a:gd name="connsiteY1" fmla="*/ 0 h 2762250"/>
                <a:gd name="connsiteX2" fmla="*/ 4171950 w 4171950"/>
                <a:gd name="connsiteY2" fmla="*/ 1581150 h 2762250"/>
                <a:gd name="connsiteX3" fmla="*/ 4086225 w 4171950"/>
                <a:gd name="connsiteY3" fmla="*/ 1600200 h 2762250"/>
                <a:gd name="connsiteX4" fmla="*/ 4029075 w 4171950"/>
                <a:gd name="connsiteY4" fmla="*/ 1609725 h 2762250"/>
                <a:gd name="connsiteX5" fmla="*/ 3990975 w 4171950"/>
                <a:gd name="connsiteY5" fmla="*/ 1619250 h 2762250"/>
                <a:gd name="connsiteX6" fmla="*/ 228600 w 4171950"/>
                <a:gd name="connsiteY6" fmla="*/ 2762250 h 2762250"/>
                <a:gd name="connsiteX7" fmla="*/ 0 w 4171950"/>
                <a:gd name="connsiteY7" fmla="*/ 2438400 h 2762250"/>
                <a:gd name="connsiteX0" fmla="*/ 193508 w 4257115"/>
                <a:gd name="connsiteY0" fmla="*/ 2166437 h 2653214"/>
                <a:gd name="connsiteX1" fmla="*/ 2438400 w 4257115"/>
                <a:gd name="connsiteY1" fmla="*/ 0 h 2653214"/>
                <a:gd name="connsiteX2" fmla="*/ 4171950 w 4257115"/>
                <a:gd name="connsiteY2" fmla="*/ 1581150 h 2653214"/>
                <a:gd name="connsiteX3" fmla="*/ 4086225 w 4257115"/>
                <a:gd name="connsiteY3" fmla="*/ 1600200 h 2653214"/>
                <a:gd name="connsiteX4" fmla="*/ 4029075 w 4257115"/>
                <a:gd name="connsiteY4" fmla="*/ 1609725 h 2653214"/>
                <a:gd name="connsiteX5" fmla="*/ 3990975 w 4257115"/>
                <a:gd name="connsiteY5" fmla="*/ 1619250 h 2653214"/>
                <a:gd name="connsiteX6" fmla="*/ 533902 w 4257115"/>
                <a:gd name="connsiteY6" fmla="*/ 2653214 h 2653214"/>
                <a:gd name="connsiteX7" fmla="*/ 0 w 4257115"/>
                <a:gd name="connsiteY7" fmla="*/ 2438400 h 2653214"/>
                <a:gd name="connsiteX0" fmla="*/ 0 w 4063607"/>
                <a:gd name="connsiteY0" fmla="*/ 2166437 h 2653214"/>
                <a:gd name="connsiteX1" fmla="*/ 2244892 w 4063607"/>
                <a:gd name="connsiteY1" fmla="*/ 0 h 2653214"/>
                <a:gd name="connsiteX2" fmla="*/ 3978442 w 4063607"/>
                <a:gd name="connsiteY2" fmla="*/ 1581150 h 2653214"/>
                <a:gd name="connsiteX3" fmla="*/ 3892717 w 4063607"/>
                <a:gd name="connsiteY3" fmla="*/ 1600200 h 2653214"/>
                <a:gd name="connsiteX4" fmla="*/ 3835567 w 4063607"/>
                <a:gd name="connsiteY4" fmla="*/ 1609725 h 2653214"/>
                <a:gd name="connsiteX5" fmla="*/ 3797467 w 4063607"/>
                <a:gd name="connsiteY5" fmla="*/ 1619250 h 2653214"/>
                <a:gd name="connsiteX6" fmla="*/ 340394 w 4063607"/>
                <a:gd name="connsiteY6" fmla="*/ 2653214 h 2653214"/>
                <a:gd name="connsiteX7" fmla="*/ 2757 w 4063607"/>
                <a:gd name="connsiteY7" fmla="*/ 2198521 h 2653214"/>
                <a:gd name="connsiteX0" fmla="*/ 4512 w 4068119"/>
                <a:gd name="connsiteY0" fmla="*/ 2166437 h 2653214"/>
                <a:gd name="connsiteX1" fmla="*/ 2249404 w 4068119"/>
                <a:gd name="connsiteY1" fmla="*/ 0 h 2653214"/>
                <a:gd name="connsiteX2" fmla="*/ 3982954 w 4068119"/>
                <a:gd name="connsiteY2" fmla="*/ 1581150 h 2653214"/>
                <a:gd name="connsiteX3" fmla="*/ 3897229 w 4068119"/>
                <a:gd name="connsiteY3" fmla="*/ 1600200 h 2653214"/>
                <a:gd name="connsiteX4" fmla="*/ 3840079 w 4068119"/>
                <a:gd name="connsiteY4" fmla="*/ 1609725 h 2653214"/>
                <a:gd name="connsiteX5" fmla="*/ 3801979 w 4068119"/>
                <a:gd name="connsiteY5" fmla="*/ 1619250 h 2653214"/>
                <a:gd name="connsiteX6" fmla="*/ 344906 w 4068119"/>
                <a:gd name="connsiteY6" fmla="*/ 2653214 h 2653214"/>
                <a:gd name="connsiteX7" fmla="*/ 0 w 4068119"/>
                <a:gd name="connsiteY7" fmla="*/ 2111292 h 2653214"/>
                <a:gd name="connsiteX0" fmla="*/ 0 w 4092684"/>
                <a:gd name="connsiteY0" fmla="*/ 2064670 h 2653214"/>
                <a:gd name="connsiteX1" fmla="*/ 2273969 w 4092684"/>
                <a:gd name="connsiteY1" fmla="*/ 0 h 2653214"/>
                <a:gd name="connsiteX2" fmla="*/ 4007519 w 4092684"/>
                <a:gd name="connsiteY2" fmla="*/ 1581150 h 2653214"/>
                <a:gd name="connsiteX3" fmla="*/ 3921794 w 4092684"/>
                <a:gd name="connsiteY3" fmla="*/ 1600200 h 2653214"/>
                <a:gd name="connsiteX4" fmla="*/ 3864644 w 4092684"/>
                <a:gd name="connsiteY4" fmla="*/ 1609725 h 2653214"/>
                <a:gd name="connsiteX5" fmla="*/ 3826544 w 4092684"/>
                <a:gd name="connsiteY5" fmla="*/ 1619250 h 2653214"/>
                <a:gd name="connsiteX6" fmla="*/ 369471 w 4092684"/>
                <a:gd name="connsiteY6" fmla="*/ 2653214 h 2653214"/>
                <a:gd name="connsiteX7" fmla="*/ 24565 w 4092684"/>
                <a:gd name="connsiteY7" fmla="*/ 2111292 h 2653214"/>
                <a:gd name="connsiteX0" fmla="*/ 0 w 4087304"/>
                <a:gd name="connsiteY0" fmla="*/ 2064670 h 2733174"/>
                <a:gd name="connsiteX1" fmla="*/ 2273969 w 4087304"/>
                <a:gd name="connsiteY1" fmla="*/ 0 h 2733174"/>
                <a:gd name="connsiteX2" fmla="*/ 4007519 w 4087304"/>
                <a:gd name="connsiteY2" fmla="*/ 1581150 h 2733174"/>
                <a:gd name="connsiteX3" fmla="*/ 3921794 w 4087304"/>
                <a:gd name="connsiteY3" fmla="*/ 1600200 h 2733174"/>
                <a:gd name="connsiteX4" fmla="*/ 3864644 w 4087304"/>
                <a:gd name="connsiteY4" fmla="*/ 1609725 h 2733174"/>
                <a:gd name="connsiteX5" fmla="*/ 3826544 w 4087304"/>
                <a:gd name="connsiteY5" fmla="*/ 1619250 h 2733174"/>
                <a:gd name="connsiteX6" fmla="*/ 442162 w 4087304"/>
                <a:gd name="connsiteY6" fmla="*/ 2733174 h 2733174"/>
                <a:gd name="connsiteX7" fmla="*/ 24565 w 4087304"/>
                <a:gd name="connsiteY7" fmla="*/ 2111292 h 2733174"/>
                <a:gd name="connsiteX0" fmla="*/ 0 w 4133498"/>
                <a:gd name="connsiteY0" fmla="*/ 2064670 h 2733174"/>
                <a:gd name="connsiteX1" fmla="*/ 2273969 w 4133498"/>
                <a:gd name="connsiteY1" fmla="*/ 0 h 2733174"/>
                <a:gd name="connsiteX2" fmla="*/ 4007519 w 4133498"/>
                <a:gd name="connsiteY2" fmla="*/ 1581150 h 2733174"/>
                <a:gd name="connsiteX3" fmla="*/ 3921794 w 4133498"/>
                <a:gd name="connsiteY3" fmla="*/ 1600200 h 2733174"/>
                <a:gd name="connsiteX4" fmla="*/ 3864644 w 4133498"/>
                <a:gd name="connsiteY4" fmla="*/ 1609725 h 2733174"/>
                <a:gd name="connsiteX5" fmla="*/ 442162 w 4133498"/>
                <a:gd name="connsiteY5" fmla="*/ 2733174 h 2733174"/>
                <a:gd name="connsiteX6" fmla="*/ 24565 w 4133498"/>
                <a:gd name="connsiteY6" fmla="*/ 2111292 h 2733174"/>
                <a:gd name="connsiteX0" fmla="*/ 0 w 4202881"/>
                <a:gd name="connsiteY0" fmla="*/ 2064670 h 2733174"/>
                <a:gd name="connsiteX1" fmla="*/ 2273969 w 4202881"/>
                <a:gd name="connsiteY1" fmla="*/ 0 h 2733174"/>
                <a:gd name="connsiteX2" fmla="*/ 4007519 w 4202881"/>
                <a:gd name="connsiteY2" fmla="*/ 1581150 h 2733174"/>
                <a:gd name="connsiteX3" fmla="*/ 3921794 w 4202881"/>
                <a:gd name="connsiteY3" fmla="*/ 1600200 h 2733174"/>
                <a:gd name="connsiteX4" fmla="*/ 442162 w 4202881"/>
                <a:gd name="connsiteY4" fmla="*/ 2733174 h 2733174"/>
                <a:gd name="connsiteX5" fmla="*/ 24565 w 4202881"/>
                <a:gd name="connsiteY5" fmla="*/ 2111292 h 2733174"/>
                <a:gd name="connsiteX0" fmla="*/ 0 w 4007519"/>
                <a:gd name="connsiteY0" fmla="*/ 2064670 h 2733174"/>
                <a:gd name="connsiteX1" fmla="*/ 2273969 w 4007519"/>
                <a:gd name="connsiteY1" fmla="*/ 0 h 2733174"/>
                <a:gd name="connsiteX2" fmla="*/ 4007519 w 4007519"/>
                <a:gd name="connsiteY2" fmla="*/ 1581150 h 2733174"/>
                <a:gd name="connsiteX3" fmla="*/ 442162 w 4007519"/>
                <a:gd name="connsiteY3" fmla="*/ 2733174 h 2733174"/>
                <a:gd name="connsiteX4" fmla="*/ 24565 w 4007519"/>
                <a:gd name="connsiteY4" fmla="*/ 2111292 h 2733174"/>
                <a:gd name="connsiteX0" fmla="*/ 0 w 4007519"/>
                <a:gd name="connsiteY0" fmla="*/ 2064670 h 2733174"/>
                <a:gd name="connsiteX1" fmla="*/ 2273969 w 4007519"/>
                <a:gd name="connsiteY1" fmla="*/ 0 h 2733174"/>
                <a:gd name="connsiteX2" fmla="*/ 4007519 w 4007519"/>
                <a:gd name="connsiteY2" fmla="*/ 1581150 h 2733174"/>
                <a:gd name="connsiteX3" fmla="*/ 442162 w 4007519"/>
                <a:gd name="connsiteY3" fmla="*/ 2733174 h 2733174"/>
                <a:gd name="connsiteX4" fmla="*/ 24565 w 4007519"/>
                <a:gd name="connsiteY4" fmla="*/ 2111292 h 2733174"/>
                <a:gd name="connsiteX0" fmla="*/ 0 w 4014788"/>
                <a:gd name="connsiteY0" fmla="*/ 2064670 h 2733174"/>
                <a:gd name="connsiteX1" fmla="*/ 2273969 w 4014788"/>
                <a:gd name="connsiteY1" fmla="*/ 0 h 2733174"/>
                <a:gd name="connsiteX2" fmla="*/ 4014788 w 4014788"/>
                <a:gd name="connsiteY2" fmla="*/ 1704725 h 2733174"/>
                <a:gd name="connsiteX3" fmla="*/ 442162 w 4014788"/>
                <a:gd name="connsiteY3" fmla="*/ 2733174 h 2733174"/>
                <a:gd name="connsiteX4" fmla="*/ 24565 w 4014788"/>
                <a:gd name="connsiteY4" fmla="*/ 2111292 h 2733174"/>
                <a:gd name="connsiteX0" fmla="*/ 0 w 3963904"/>
                <a:gd name="connsiteY0" fmla="*/ 2064670 h 2733174"/>
                <a:gd name="connsiteX1" fmla="*/ 2273969 w 3963904"/>
                <a:gd name="connsiteY1" fmla="*/ 0 h 2733174"/>
                <a:gd name="connsiteX2" fmla="*/ 3963904 w 3963904"/>
                <a:gd name="connsiteY2" fmla="*/ 1646572 h 2733174"/>
                <a:gd name="connsiteX3" fmla="*/ 442162 w 3963904"/>
                <a:gd name="connsiteY3" fmla="*/ 2733174 h 2733174"/>
                <a:gd name="connsiteX4" fmla="*/ 24565 w 3963904"/>
                <a:gd name="connsiteY4" fmla="*/ 2111292 h 2733174"/>
                <a:gd name="connsiteX0" fmla="*/ 0 w 3876675"/>
                <a:gd name="connsiteY0" fmla="*/ 2064670 h 2733174"/>
                <a:gd name="connsiteX1" fmla="*/ 2273969 w 3876675"/>
                <a:gd name="connsiteY1" fmla="*/ 0 h 2733174"/>
                <a:gd name="connsiteX2" fmla="*/ 3876675 w 3876675"/>
                <a:gd name="connsiteY2" fmla="*/ 1784685 h 2733174"/>
                <a:gd name="connsiteX3" fmla="*/ 442162 w 3876675"/>
                <a:gd name="connsiteY3" fmla="*/ 2733174 h 2733174"/>
                <a:gd name="connsiteX4" fmla="*/ 24565 w 3876675"/>
                <a:gd name="connsiteY4" fmla="*/ 2111292 h 2733174"/>
                <a:gd name="connsiteX0" fmla="*/ 0 w 3782177"/>
                <a:gd name="connsiteY0" fmla="*/ 2064670 h 2733174"/>
                <a:gd name="connsiteX1" fmla="*/ 2273969 w 3782177"/>
                <a:gd name="connsiteY1" fmla="*/ 0 h 2733174"/>
                <a:gd name="connsiteX2" fmla="*/ 3782177 w 3782177"/>
                <a:gd name="connsiteY2" fmla="*/ 1711995 h 2733174"/>
                <a:gd name="connsiteX3" fmla="*/ 442162 w 3782177"/>
                <a:gd name="connsiteY3" fmla="*/ 2733174 h 2733174"/>
                <a:gd name="connsiteX4" fmla="*/ 24565 w 3782177"/>
                <a:gd name="connsiteY4" fmla="*/ 2111292 h 2733174"/>
                <a:gd name="connsiteX0" fmla="*/ 0 w 3782177"/>
                <a:gd name="connsiteY0" fmla="*/ 2028325 h 2696829"/>
                <a:gd name="connsiteX1" fmla="*/ 2186740 w 3782177"/>
                <a:gd name="connsiteY1" fmla="*/ 0 h 2696829"/>
                <a:gd name="connsiteX2" fmla="*/ 3782177 w 3782177"/>
                <a:gd name="connsiteY2" fmla="*/ 1675650 h 2696829"/>
                <a:gd name="connsiteX3" fmla="*/ 442162 w 3782177"/>
                <a:gd name="connsiteY3" fmla="*/ 2696829 h 2696829"/>
                <a:gd name="connsiteX4" fmla="*/ 24565 w 3782177"/>
                <a:gd name="connsiteY4" fmla="*/ 2074947 h 2696829"/>
                <a:gd name="connsiteX0" fmla="*/ 0 w 3629526"/>
                <a:gd name="connsiteY0" fmla="*/ 2028325 h 2696829"/>
                <a:gd name="connsiteX1" fmla="*/ 2186740 w 3629526"/>
                <a:gd name="connsiteY1" fmla="*/ 0 h 2696829"/>
                <a:gd name="connsiteX2" fmla="*/ 3629526 w 3629526"/>
                <a:gd name="connsiteY2" fmla="*/ 1508461 h 2696829"/>
                <a:gd name="connsiteX3" fmla="*/ 442162 w 3629526"/>
                <a:gd name="connsiteY3" fmla="*/ 2696829 h 2696829"/>
                <a:gd name="connsiteX4" fmla="*/ 24565 w 3629526"/>
                <a:gd name="connsiteY4" fmla="*/ 2074947 h 2696829"/>
                <a:gd name="connsiteX0" fmla="*/ 0 w 3498683"/>
                <a:gd name="connsiteY0" fmla="*/ 2028325 h 2696829"/>
                <a:gd name="connsiteX1" fmla="*/ 2186740 w 3498683"/>
                <a:gd name="connsiteY1" fmla="*/ 0 h 2696829"/>
                <a:gd name="connsiteX2" fmla="*/ 3498683 w 3498683"/>
                <a:gd name="connsiteY2" fmla="*/ 1421232 h 2696829"/>
                <a:gd name="connsiteX3" fmla="*/ 442162 w 3498683"/>
                <a:gd name="connsiteY3" fmla="*/ 2696829 h 2696829"/>
                <a:gd name="connsiteX4" fmla="*/ 24565 w 3498683"/>
                <a:gd name="connsiteY4" fmla="*/ 2074947 h 2696829"/>
                <a:gd name="connsiteX0" fmla="*/ 0 w 3498683"/>
                <a:gd name="connsiteY0" fmla="*/ 1904751 h 2573255"/>
                <a:gd name="connsiteX1" fmla="*/ 1910515 w 3498683"/>
                <a:gd name="connsiteY1" fmla="*/ 0 h 2573255"/>
                <a:gd name="connsiteX2" fmla="*/ 3498683 w 3498683"/>
                <a:gd name="connsiteY2" fmla="*/ 1297658 h 2573255"/>
                <a:gd name="connsiteX3" fmla="*/ 442162 w 3498683"/>
                <a:gd name="connsiteY3" fmla="*/ 2573255 h 2573255"/>
                <a:gd name="connsiteX4" fmla="*/ 24565 w 3498683"/>
                <a:gd name="connsiteY4" fmla="*/ 1951373 h 2573255"/>
                <a:gd name="connsiteX0" fmla="*/ 0 w 3498683"/>
                <a:gd name="connsiteY0" fmla="*/ 1904751 h 2595062"/>
                <a:gd name="connsiteX1" fmla="*/ 1910515 w 3498683"/>
                <a:gd name="connsiteY1" fmla="*/ 0 h 2595062"/>
                <a:gd name="connsiteX2" fmla="*/ 3498683 w 3498683"/>
                <a:gd name="connsiteY2" fmla="*/ 1297658 h 2595062"/>
                <a:gd name="connsiteX3" fmla="*/ 543929 w 3498683"/>
                <a:gd name="connsiteY3" fmla="*/ 2595062 h 2595062"/>
                <a:gd name="connsiteX4" fmla="*/ 24565 w 3498683"/>
                <a:gd name="connsiteY4" fmla="*/ 1951373 h 2595062"/>
                <a:gd name="connsiteX0" fmla="*/ 0 w 3498683"/>
                <a:gd name="connsiteY0" fmla="*/ 1904751 h 2595062"/>
                <a:gd name="connsiteX1" fmla="*/ 1910515 w 3498683"/>
                <a:gd name="connsiteY1" fmla="*/ 0 h 2595062"/>
                <a:gd name="connsiteX2" fmla="*/ 3498683 w 3498683"/>
                <a:gd name="connsiteY2" fmla="*/ 1297658 h 2595062"/>
                <a:gd name="connsiteX3" fmla="*/ 543929 w 3498683"/>
                <a:gd name="connsiteY3" fmla="*/ 2595062 h 2595062"/>
                <a:gd name="connsiteX4" fmla="*/ 89987 w 3498683"/>
                <a:gd name="connsiteY4" fmla="*/ 1980450 h 2595062"/>
                <a:gd name="connsiteX0" fmla="*/ 0 w 3411454"/>
                <a:gd name="connsiteY0" fmla="*/ 1962904 h 2595062"/>
                <a:gd name="connsiteX1" fmla="*/ 1823286 w 3411454"/>
                <a:gd name="connsiteY1" fmla="*/ 0 h 2595062"/>
                <a:gd name="connsiteX2" fmla="*/ 3411454 w 3411454"/>
                <a:gd name="connsiteY2" fmla="*/ 1297658 h 2595062"/>
                <a:gd name="connsiteX3" fmla="*/ 456700 w 3411454"/>
                <a:gd name="connsiteY3" fmla="*/ 2595062 h 2595062"/>
                <a:gd name="connsiteX4" fmla="*/ 2758 w 3411454"/>
                <a:gd name="connsiteY4" fmla="*/ 1980450 h 2595062"/>
                <a:gd name="connsiteX0" fmla="*/ 0 w 3411454"/>
                <a:gd name="connsiteY0" fmla="*/ 1962904 h 2529640"/>
                <a:gd name="connsiteX1" fmla="*/ 1823286 w 3411454"/>
                <a:gd name="connsiteY1" fmla="*/ 0 h 2529640"/>
                <a:gd name="connsiteX2" fmla="*/ 3411454 w 3411454"/>
                <a:gd name="connsiteY2" fmla="*/ 1297658 h 2529640"/>
                <a:gd name="connsiteX3" fmla="*/ 456700 w 3411454"/>
                <a:gd name="connsiteY3" fmla="*/ 2529640 h 2529640"/>
                <a:gd name="connsiteX4" fmla="*/ 2758 w 3411454"/>
                <a:gd name="connsiteY4" fmla="*/ 1980450 h 2529640"/>
                <a:gd name="connsiteX0" fmla="*/ 0 w 3404185"/>
                <a:gd name="connsiteY0" fmla="*/ 1962904 h 2529640"/>
                <a:gd name="connsiteX1" fmla="*/ 1823286 w 3404185"/>
                <a:gd name="connsiteY1" fmla="*/ 0 h 2529640"/>
                <a:gd name="connsiteX2" fmla="*/ 3404185 w 3404185"/>
                <a:gd name="connsiteY2" fmla="*/ 1254044 h 2529640"/>
                <a:gd name="connsiteX3" fmla="*/ 456700 w 3404185"/>
                <a:gd name="connsiteY3" fmla="*/ 2529640 h 2529640"/>
                <a:gd name="connsiteX4" fmla="*/ 2758 w 3404185"/>
                <a:gd name="connsiteY4" fmla="*/ 1980450 h 2529640"/>
                <a:gd name="connsiteX0" fmla="*/ 0 w 3382378"/>
                <a:gd name="connsiteY0" fmla="*/ 1962904 h 2529640"/>
                <a:gd name="connsiteX1" fmla="*/ 1823286 w 3382378"/>
                <a:gd name="connsiteY1" fmla="*/ 0 h 2529640"/>
                <a:gd name="connsiteX2" fmla="*/ 3382378 w 3382378"/>
                <a:gd name="connsiteY2" fmla="*/ 1217698 h 2529640"/>
                <a:gd name="connsiteX3" fmla="*/ 456700 w 3382378"/>
                <a:gd name="connsiteY3" fmla="*/ 2529640 h 2529640"/>
                <a:gd name="connsiteX4" fmla="*/ 2758 w 3382378"/>
                <a:gd name="connsiteY4" fmla="*/ 1980450 h 2529640"/>
                <a:gd name="connsiteX0" fmla="*/ 0 w 3396916"/>
                <a:gd name="connsiteY0" fmla="*/ 1962904 h 2529640"/>
                <a:gd name="connsiteX1" fmla="*/ 1823286 w 3396916"/>
                <a:gd name="connsiteY1" fmla="*/ 0 h 2529640"/>
                <a:gd name="connsiteX2" fmla="*/ 3396916 w 3396916"/>
                <a:gd name="connsiteY2" fmla="*/ 1355810 h 2529640"/>
                <a:gd name="connsiteX3" fmla="*/ 456700 w 3396916"/>
                <a:gd name="connsiteY3" fmla="*/ 2529640 h 2529640"/>
                <a:gd name="connsiteX4" fmla="*/ 2758 w 3396916"/>
                <a:gd name="connsiteY4" fmla="*/ 1980450 h 2529640"/>
                <a:gd name="connsiteX0" fmla="*/ 0 w 3396916"/>
                <a:gd name="connsiteY0" fmla="*/ 1962904 h 2529640"/>
                <a:gd name="connsiteX1" fmla="*/ 1823286 w 3396916"/>
                <a:gd name="connsiteY1" fmla="*/ 0 h 2529640"/>
                <a:gd name="connsiteX2" fmla="*/ 3396916 w 3396916"/>
                <a:gd name="connsiteY2" fmla="*/ 1355810 h 2529640"/>
                <a:gd name="connsiteX3" fmla="*/ 456700 w 3396916"/>
                <a:gd name="connsiteY3" fmla="*/ 2529640 h 2529640"/>
                <a:gd name="connsiteX4" fmla="*/ 2758 w 3396916"/>
                <a:gd name="connsiteY4" fmla="*/ 1980450 h 2529640"/>
                <a:gd name="connsiteX0" fmla="*/ 0 w 3396916"/>
                <a:gd name="connsiteY0" fmla="*/ 1962904 h 2529640"/>
                <a:gd name="connsiteX1" fmla="*/ 1823286 w 3396916"/>
                <a:gd name="connsiteY1" fmla="*/ 0 h 2529640"/>
                <a:gd name="connsiteX2" fmla="*/ 3396916 w 3396916"/>
                <a:gd name="connsiteY2" fmla="*/ 1355810 h 2529640"/>
                <a:gd name="connsiteX3" fmla="*/ 456700 w 3396916"/>
                <a:gd name="connsiteY3" fmla="*/ 2529640 h 2529640"/>
                <a:gd name="connsiteX4" fmla="*/ 2758 w 3396916"/>
                <a:gd name="connsiteY4" fmla="*/ 1980450 h 2529640"/>
                <a:gd name="connsiteX0" fmla="*/ 0 w 3396916"/>
                <a:gd name="connsiteY0" fmla="*/ 1971135 h 2537871"/>
                <a:gd name="connsiteX1" fmla="*/ 1823286 w 3396916"/>
                <a:gd name="connsiteY1" fmla="*/ 8231 h 2537871"/>
                <a:gd name="connsiteX2" fmla="*/ 3396916 w 3396916"/>
                <a:gd name="connsiteY2" fmla="*/ 1364041 h 2537871"/>
                <a:gd name="connsiteX3" fmla="*/ 456700 w 3396916"/>
                <a:gd name="connsiteY3" fmla="*/ 2537871 h 2537871"/>
                <a:gd name="connsiteX4" fmla="*/ 2758 w 3396916"/>
                <a:gd name="connsiteY4" fmla="*/ 1988681 h 2537871"/>
                <a:gd name="connsiteX0" fmla="*/ 0 w 3396916"/>
                <a:gd name="connsiteY0" fmla="*/ 1971135 h 2504641"/>
                <a:gd name="connsiteX1" fmla="*/ 1823286 w 3396916"/>
                <a:gd name="connsiteY1" fmla="*/ 8231 h 2504641"/>
                <a:gd name="connsiteX2" fmla="*/ 3396916 w 3396916"/>
                <a:gd name="connsiteY2" fmla="*/ 1364041 h 2504641"/>
                <a:gd name="connsiteX3" fmla="*/ 431777 w 3396916"/>
                <a:gd name="connsiteY3" fmla="*/ 2504641 h 2504641"/>
                <a:gd name="connsiteX4" fmla="*/ 2758 w 3396916"/>
                <a:gd name="connsiteY4" fmla="*/ 1988681 h 2504641"/>
                <a:gd name="connsiteX0" fmla="*/ 0 w 3396916"/>
                <a:gd name="connsiteY0" fmla="*/ 1971135 h 2471411"/>
                <a:gd name="connsiteX1" fmla="*/ 1823286 w 3396916"/>
                <a:gd name="connsiteY1" fmla="*/ 8231 h 2471411"/>
                <a:gd name="connsiteX2" fmla="*/ 3396916 w 3396916"/>
                <a:gd name="connsiteY2" fmla="*/ 1364041 h 2471411"/>
                <a:gd name="connsiteX3" fmla="*/ 398547 w 3396916"/>
                <a:gd name="connsiteY3" fmla="*/ 2471411 h 2471411"/>
                <a:gd name="connsiteX4" fmla="*/ 2758 w 3396916"/>
                <a:gd name="connsiteY4" fmla="*/ 1988681 h 2471411"/>
                <a:gd name="connsiteX0" fmla="*/ 55395 w 3452311"/>
                <a:gd name="connsiteY0" fmla="*/ 1971135 h 2471411"/>
                <a:gd name="connsiteX1" fmla="*/ 1878681 w 3452311"/>
                <a:gd name="connsiteY1" fmla="*/ 8231 h 2471411"/>
                <a:gd name="connsiteX2" fmla="*/ 3452311 w 3452311"/>
                <a:gd name="connsiteY2" fmla="*/ 1364041 h 2471411"/>
                <a:gd name="connsiteX3" fmla="*/ 453942 w 3452311"/>
                <a:gd name="connsiteY3" fmla="*/ 2471411 h 2471411"/>
                <a:gd name="connsiteX4" fmla="*/ 0 w 3452311"/>
                <a:gd name="connsiteY4" fmla="*/ 1913913 h 2471411"/>
                <a:gd name="connsiteX0" fmla="*/ 55395 w 3452311"/>
                <a:gd name="connsiteY0" fmla="*/ 1971135 h 2529564"/>
                <a:gd name="connsiteX1" fmla="*/ 1878681 w 3452311"/>
                <a:gd name="connsiteY1" fmla="*/ 8231 h 2529564"/>
                <a:gd name="connsiteX2" fmla="*/ 3452311 w 3452311"/>
                <a:gd name="connsiteY2" fmla="*/ 1364041 h 2529564"/>
                <a:gd name="connsiteX3" fmla="*/ 528710 w 3452311"/>
                <a:gd name="connsiteY3" fmla="*/ 2529564 h 2529564"/>
                <a:gd name="connsiteX4" fmla="*/ 0 w 3452311"/>
                <a:gd name="connsiteY4" fmla="*/ 1913913 h 2529564"/>
                <a:gd name="connsiteX0" fmla="*/ 0 w 3396916"/>
                <a:gd name="connsiteY0" fmla="*/ 1971135 h 2529564"/>
                <a:gd name="connsiteX1" fmla="*/ 1823286 w 3396916"/>
                <a:gd name="connsiteY1" fmla="*/ 8231 h 2529564"/>
                <a:gd name="connsiteX2" fmla="*/ 3396916 w 3396916"/>
                <a:gd name="connsiteY2" fmla="*/ 1364041 h 2529564"/>
                <a:gd name="connsiteX3" fmla="*/ 473315 w 3396916"/>
                <a:gd name="connsiteY3" fmla="*/ 2529564 h 2529564"/>
                <a:gd name="connsiteX4" fmla="*/ 77526 w 3396916"/>
                <a:gd name="connsiteY4" fmla="*/ 2055141 h 2529564"/>
                <a:gd name="connsiteX0" fmla="*/ 0 w 3455069"/>
                <a:gd name="connsiteY0" fmla="*/ 1871445 h 2529564"/>
                <a:gd name="connsiteX1" fmla="*/ 1881439 w 3455069"/>
                <a:gd name="connsiteY1" fmla="*/ 8231 h 2529564"/>
                <a:gd name="connsiteX2" fmla="*/ 3455069 w 3455069"/>
                <a:gd name="connsiteY2" fmla="*/ 1364041 h 2529564"/>
                <a:gd name="connsiteX3" fmla="*/ 531468 w 3455069"/>
                <a:gd name="connsiteY3" fmla="*/ 2529564 h 2529564"/>
                <a:gd name="connsiteX4" fmla="*/ 135679 w 3455069"/>
                <a:gd name="connsiteY4" fmla="*/ 2055141 h 2529564"/>
                <a:gd name="connsiteX0" fmla="*/ 0 w 3396916"/>
                <a:gd name="connsiteY0" fmla="*/ 1904675 h 2529564"/>
                <a:gd name="connsiteX1" fmla="*/ 1823286 w 3396916"/>
                <a:gd name="connsiteY1" fmla="*/ 8231 h 2529564"/>
                <a:gd name="connsiteX2" fmla="*/ 3396916 w 3396916"/>
                <a:gd name="connsiteY2" fmla="*/ 1364041 h 2529564"/>
                <a:gd name="connsiteX3" fmla="*/ 473315 w 3396916"/>
                <a:gd name="connsiteY3" fmla="*/ 2529564 h 2529564"/>
                <a:gd name="connsiteX4" fmla="*/ 77526 w 3396916"/>
                <a:gd name="connsiteY4" fmla="*/ 2055141 h 2529564"/>
                <a:gd name="connsiteX0" fmla="*/ 0 w 3413531"/>
                <a:gd name="connsiteY0" fmla="*/ 1879752 h 2529564"/>
                <a:gd name="connsiteX1" fmla="*/ 1839901 w 3413531"/>
                <a:gd name="connsiteY1" fmla="*/ 8231 h 2529564"/>
                <a:gd name="connsiteX2" fmla="*/ 3413531 w 3413531"/>
                <a:gd name="connsiteY2" fmla="*/ 1364041 h 2529564"/>
                <a:gd name="connsiteX3" fmla="*/ 489930 w 3413531"/>
                <a:gd name="connsiteY3" fmla="*/ 2529564 h 2529564"/>
                <a:gd name="connsiteX4" fmla="*/ 94141 w 3413531"/>
                <a:gd name="connsiteY4" fmla="*/ 2055141 h 2529564"/>
                <a:gd name="connsiteX0" fmla="*/ 0 w 3413531"/>
                <a:gd name="connsiteY0" fmla="*/ 1879752 h 2529564"/>
                <a:gd name="connsiteX1" fmla="*/ 1839901 w 3413531"/>
                <a:gd name="connsiteY1" fmla="*/ 8231 h 2529564"/>
                <a:gd name="connsiteX2" fmla="*/ 3413531 w 3413531"/>
                <a:gd name="connsiteY2" fmla="*/ 1364041 h 2529564"/>
                <a:gd name="connsiteX3" fmla="*/ 489930 w 3413531"/>
                <a:gd name="connsiteY3" fmla="*/ 2529564 h 2529564"/>
                <a:gd name="connsiteX4" fmla="*/ 94141 w 3413531"/>
                <a:gd name="connsiteY4" fmla="*/ 2055141 h 2529564"/>
                <a:gd name="connsiteX5" fmla="*/ 0 w 3413531"/>
                <a:gd name="connsiteY5" fmla="*/ 1879752 h 2529564"/>
                <a:gd name="connsiteX0" fmla="*/ 0 w 3413531"/>
                <a:gd name="connsiteY0" fmla="*/ 1879752 h 2529564"/>
                <a:gd name="connsiteX1" fmla="*/ 1839901 w 3413531"/>
                <a:gd name="connsiteY1" fmla="*/ 8231 h 2529564"/>
                <a:gd name="connsiteX2" fmla="*/ 3413531 w 3413531"/>
                <a:gd name="connsiteY2" fmla="*/ 1364041 h 2529564"/>
                <a:gd name="connsiteX3" fmla="*/ 489930 w 3413531"/>
                <a:gd name="connsiteY3" fmla="*/ 2529564 h 2529564"/>
                <a:gd name="connsiteX4" fmla="*/ 0 w 3413531"/>
                <a:gd name="connsiteY4" fmla="*/ 1879752 h 252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13531" h="2529564">
                  <a:moveTo>
                    <a:pt x="0" y="1879752"/>
                  </a:moveTo>
                  <a:lnTo>
                    <a:pt x="1839901" y="8231"/>
                  </a:lnTo>
                  <a:cubicBezTo>
                    <a:pt x="2800590" y="-26861"/>
                    <a:pt x="3172482" y="-11069"/>
                    <a:pt x="3413531" y="1364041"/>
                  </a:cubicBezTo>
                  <a:lnTo>
                    <a:pt x="489930" y="2529564"/>
                  </a:lnTo>
                  <a:lnTo>
                    <a:pt x="0" y="1879752"/>
                  </a:ln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softEdge rad="317500"/>
            </a:effectLst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9" name="Ovale 8"/>
            <p:cNvSpPr/>
            <p:nvPr/>
          </p:nvSpPr>
          <p:spPr bwMode="auto">
            <a:xfrm>
              <a:off x="3594100" y="3352800"/>
              <a:ext cx="1080000" cy="122400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rgbClr val="0066FF"/>
              </a:solidFill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LeftDown"/>
              <a:lightRig rig="threePt" dir="t"/>
            </a:scene3d>
            <a:sp3d extrusionH="800100">
              <a:bevelT w="31750"/>
              <a:bevelB w="120650" h="6350"/>
            </a:sp3d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2" name="Rettangolo 131"/>
            <p:cNvSpPr>
              <a:spLocks noChangeAspect="1"/>
            </p:cNvSpPr>
            <p:nvPr/>
          </p:nvSpPr>
          <p:spPr bwMode="auto">
            <a:xfrm>
              <a:off x="2645802" y="2587625"/>
              <a:ext cx="937846" cy="95900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isometricRightUp"/>
              <a:lightRig rig="threePt" dir="t"/>
            </a:scene3d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it-IT" sz="1800" b="0" i="0" u="none" strike="noStrike" cap="none" normalizeH="0" baseline="0">
                <a:ln>
                  <a:noFill/>
                </a:ln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4" name="Rectangle 7"/>
            <p:cNvSpPr>
              <a:spLocks noChangeArrowheads="1"/>
            </p:cNvSpPr>
            <p:nvPr/>
          </p:nvSpPr>
          <p:spPr bwMode="auto">
            <a:xfrm>
              <a:off x="0" y="390749"/>
              <a:ext cx="9144000" cy="13906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/>
            <a:lstStyle/>
            <a:p>
              <a:pPr algn="ctr">
                <a:buFont typeface="Wingdings" pitchFamily="2" charset="2"/>
                <a:buNone/>
                <a:defRPr/>
              </a:pPr>
              <a:r>
                <a:rPr lang="en-GB" sz="3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It is fundamental to have a multidisciplinary view and an open mind to infer the dynamics of the Earth's interior.</a:t>
              </a:r>
            </a:p>
          </p:txBody>
        </p:sp>
      </p:grpSp>
      <p:sp>
        <p:nvSpPr>
          <p:cNvPr id="4" name="Rettangolo 3"/>
          <p:cNvSpPr/>
          <p:nvPr/>
        </p:nvSpPr>
        <p:spPr bwMode="auto">
          <a:xfrm>
            <a:off x="34926" y="0"/>
            <a:ext cx="9109074" cy="6433457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6" name="Rettangolo 5"/>
          <p:cNvSpPr/>
          <p:nvPr/>
        </p:nvSpPr>
        <p:spPr bwMode="auto">
          <a:xfrm>
            <a:off x="6999514" y="6019800"/>
            <a:ext cx="707572" cy="576943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19" name="Immagine 18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852057" y="1083049"/>
            <a:ext cx="3439886" cy="4691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9546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Text Box 2"/>
          <p:cNvSpPr txBox="1">
            <a:spLocks noChangeArrowheads="1"/>
          </p:cNvSpPr>
          <p:nvPr/>
        </p:nvSpPr>
        <p:spPr bwMode="auto">
          <a:xfrm>
            <a:off x="169863" y="936625"/>
            <a:ext cx="8804274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Tx/>
              <a:buChar char="-"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In 1961 Hatch et al. (Petrology of igneous rocks; 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pag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 337) wrote: “</a:t>
            </a:r>
            <a:r>
              <a:rPr lang="en-GB" sz="24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[…] </a:t>
            </a:r>
            <a:r>
              <a:rPr lang="en-GB" sz="2400" i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the typical olivine basalts of Hawaii […] are among the most typically calc-alkaline in composition</a:t>
            </a:r>
            <a:r>
              <a:rPr lang="en-GB" sz="24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.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”</a:t>
            </a: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69863" y="2362200"/>
            <a:ext cx="880427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Tx/>
              <a:buChar char="-"/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Other typical calcalkaline rocks (according to the 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Peacok’s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scheme) are those from islands far away from any active subduction zone.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2387600" y="3452813"/>
            <a:ext cx="43688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does this mean?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35496" y="4217988"/>
            <a:ext cx="9073008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When proposed, the term “calcalkaline” had no link with geodynamics (also because Plate Tectonics was discovered only in 1970). 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35496" y="5348288"/>
            <a:ext cx="9073008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Now the term calcalkaline is nearly always interpreted as to reflect coeval or past subduction settings.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8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338" grpId="0"/>
      <p:bldP spid="4" grpId="0"/>
      <p:bldP spid="5" grpId="0"/>
      <p:bldP spid="6" grpId="0"/>
      <p:bldP spid="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ttangolo 11"/>
          <p:cNvSpPr/>
          <p:nvPr/>
        </p:nvSpPr>
        <p:spPr bwMode="auto">
          <a:xfrm>
            <a:off x="1209675" y="733425"/>
            <a:ext cx="6648450" cy="51816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6" name="Oval 24"/>
          <p:cNvSpPr>
            <a:spLocks noChangeArrowheads="1"/>
          </p:cNvSpPr>
          <p:nvPr/>
        </p:nvSpPr>
        <p:spPr bwMode="auto">
          <a:xfrm>
            <a:off x="3482340" y="3810000"/>
            <a:ext cx="1424940" cy="1295400"/>
          </a:xfrm>
          <a:prstGeom prst="ellipse">
            <a:avLst/>
          </a:prstGeom>
          <a:solidFill>
            <a:srgbClr val="00FF00"/>
          </a:solidFill>
          <a:ln w="9525">
            <a:noFill/>
            <a:round/>
            <a:headEnd/>
            <a:tailEnd/>
          </a:ln>
          <a:effectLst>
            <a:softEdge rad="317500"/>
          </a:effectLst>
        </p:spPr>
        <p:txBody>
          <a:bodyPr wrap="none" anchor="ctr"/>
          <a:lstStyle/>
          <a:p>
            <a:endParaRPr lang="en-GB">
              <a:latin typeface="Calibri" pitchFamily="34" charset="0"/>
            </a:endParaRPr>
          </a:p>
        </p:txBody>
      </p:sp>
      <p:sp>
        <p:nvSpPr>
          <p:cNvPr id="10" name="Rettangolo 9"/>
          <p:cNvSpPr/>
          <p:nvPr/>
        </p:nvSpPr>
        <p:spPr bwMode="auto">
          <a:xfrm>
            <a:off x="1051560" y="6400800"/>
            <a:ext cx="8092440" cy="457200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1" name="CasellaDiTesto 1"/>
          <p:cNvSpPr txBox="1"/>
          <p:nvPr/>
        </p:nvSpPr>
        <p:spPr>
          <a:xfrm>
            <a:off x="4781868" y="1386840"/>
            <a:ext cx="2987040" cy="914400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sz="5400" i="1">
                <a:solidFill>
                  <a:schemeClr val="tx1"/>
                </a:solidFill>
                <a:latin typeface="Calibri" pitchFamily="34" charset="0"/>
              </a:rPr>
              <a:t>Iceland</a:t>
            </a:r>
          </a:p>
        </p:txBody>
      </p:sp>
      <p:graphicFrame>
        <p:nvGraphicFramePr>
          <p:cNvPr id="7" name="Grafico 6"/>
          <p:cNvGraphicFramePr>
            <a:graphicFrameLocks noChangeAspect="1"/>
          </p:cNvGraphicFramePr>
          <p:nvPr/>
        </p:nvGraphicFramePr>
        <p:xfrm>
          <a:off x="0" y="401002"/>
          <a:ext cx="8593932" cy="64936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Grafico 13"/>
          <p:cNvGraphicFramePr>
            <a:graphicFrameLocks noChangeAspect="1"/>
          </p:cNvGraphicFramePr>
          <p:nvPr/>
        </p:nvGraphicFramePr>
        <p:xfrm>
          <a:off x="237372" y="544488"/>
          <a:ext cx="8652628" cy="64936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6" grpId="0" animBg="1"/>
      <p:bldP spid="11" grpId="0"/>
      <p:bldGraphic spid="7" grpId="0">
        <p:bldAsOne/>
      </p:bldGraphic>
      <p:bldGraphic spid="14" grpId="0">
        <p:bldAsOne/>
      </p:bldGraphic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Text Box 2"/>
          <p:cNvSpPr txBox="1">
            <a:spLocks noChangeArrowheads="1"/>
          </p:cNvSpPr>
          <p:nvPr/>
        </p:nvSpPr>
        <p:spPr bwMode="auto">
          <a:xfrm>
            <a:off x="0" y="1338263"/>
            <a:ext cx="9144000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How is a rock series defined as calcalkaline?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0" y="2116138"/>
            <a:ext cx="9144000" cy="496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buFontTx/>
              <a:buChar char="-"/>
              <a:defRPr/>
            </a:pP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Essentially on the basis of:</a:t>
            </a:r>
            <a:endParaRPr lang="en-GB" sz="380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itchFamily="34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2978150"/>
            <a:ext cx="914400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20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FeO*/MgO ratio</a:t>
            </a:r>
          </a:p>
          <a:p>
            <a:pPr algn="ctr">
              <a:defRPr/>
            </a:pP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Miyashiro</a:t>
            </a:r>
            <a:r>
              <a:rPr lang="en-GB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, 1974)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4543425"/>
            <a:ext cx="914400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(Na</a:t>
            </a:r>
            <a:r>
              <a:rPr lang="en-GB" sz="32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O+K</a:t>
            </a:r>
            <a:r>
              <a:rPr lang="en-GB" sz="3200" baseline="-25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3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O) vs. FeO* vs. MgO</a:t>
            </a:r>
          </a:p>
          <a:p>
            <a:pPr algn="ctr">
              <a:defRPr/>
            </a:pP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(</a:t>
            </a:r>
            <a:r>
              <a:rPr lang="en-GB" sz="3200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AFM</a:t>
            </a:r>
            <a:r>
              <a:rPr lang="en-GB" sz="32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; Kuno, 1968)</a:t>
            </a:r>
          </a:p>
        </p:txBody>
      </p:sp>
      <p:sp>
        <p:nvSpPr>
          <p:cNvPr id="7" name="Ovale 6"/>
          <p:cNvSpPr/>
          <p:nvPr/>
        </p:nvSpPr>
        <p:spPr bwMode="auto">
          <a:xfrm>
            <a:off x="3073399" y="2908299"/>
            <a:ext cx="1044575" cy="660401"/>
          </a:xfrm>
          <a:prstGeom prst="ellipse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8" name="Ovale 7"/>
          <p:cNvSpPr/>
          <p:nvPr/>
        </p:nvSpPr>
        <p:spPr bwMode="auto">
          <a:xfrm>
            <a:off x="4600575" y="4495800"/>
            <a:ext cx="1044000" cy="658800"/>
          </a:xfrm>
          <a:prstGeom prst="ellipse">
            <a:avLst/>
          </a:prstGeom>
          <a:noFill/>
          <a:ln w="285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9" name="CasellaDiTesto 8"/>
          <p:cNvSpPr txBox="1"/>
          <p:nvPr/>
        </p:nvSpPr>
        <p:spPr>
          <a:xfrm>
            <a:off x="5749925" y="1870075"/>
            <a:ext cx="3394075" cy="1201738"/>
          </a:xfrm>
          <a:prstGeom prst="rect">
            <a:avLst/>
          </a:prstGeom>
          <a:noFill/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This means Total Iron (both FeO and Fe</a:t>
            </a:r>
            <a:r>
              <a:rPr lang="en-GB" sz="2400" baseline="-2500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O</a:t>
            </a:r>
            <a:r>
              <a:rPr lang="en-GB" sz="2400" baseline="-25000">
                <a:solidFill>
                  <a:schemeClr val="bg1"/>
                </a:solidFill>
                <a:latin typeface="Calibri" pitchFamily="34" charset="0"/>
              </a:rPr>
              <a:t>3</a:t>
            </a:r>
            <a:r>
              <a:rPr lang="en-GB" sz="2400">
                <a:solidFill>
                  <a:schemeClr val="bg1"/>
                </a:solidFill>
                <a:latin typeface="Calibri" pitchFamily="34" charset="0"/>
              </a:rPr>
              <a:t> reported as FeO)</a:t>
            </a:r>
          </a:p>
        </p:txBody>
      </p:sp>
      <p:cxnSp>
        <p:nvCxnSpPr>
          <p:cNvPr id="11" name="Connettore 1 10"/>
          <p:cNvCxnSpPr>
            <a:cxnSpLocks noChangeShapeType="1"/>
            <a:stCxn id="7" idx="7"/>
          </p:cNvCxnSpPr>
          <p:nvPr/>
        </p:nvCxnSpPr>
        <p:spPr bwMode="auto">
          <a:xfrm flipV="1">
            <a:off x="3964999" y="2457450"/>
            <a:ext cx="2111951" cy="547562"/>
          </a:xfrm>
          <a:prstGeom prst="line">
            <a:avLst/>
          </a:prstGeom>
          <a:noFill/>
          <a:ln w="19050" algn="ctr">
            <a:solidFill>
              <a:schemeClr val="bg1"/>
            </a:solidFill>
            <a:round/>
            <a:headEnd/>
            <a:tailEnd/>
          </a:ln>
          <a:effectLst/>
        </p:spPr>
      </p:cxnSp>
      <p:cxnSp>
        <p:nvCxnSpPr>
          <p:cNvPr id="12" name="Connettore 1 11"/>
          <p:cNvCxnSpPr>
            <a:cxnSpLocks noChangeShapeType="1"/>
            <a:stCxn id="8" idx="7"/>
            <a:endCxn id="9" idx="2"/>
          </p:cNvCxnSpPr>
          <p:nvPr/>
        </p:nvCxnSpPr>
        <p:spPr bwMode="auto">
          <a:xfrm flipV="1">
            <a:off x="5491685" y="3071813"/>
            <a:ext cx="1955278" cy="1520466"/>
          </a:xfrm>
          <a:prstGeom prst="line">
            <a:avLst/>
          </a:prstGeom>
          <a:noFill/>
          <a:ln w="19050" algn="ctr">
            <a:solidFill>
              <a:schemeClr val="bg1"/>
            </a:solidFill>
            <a:round/>
            <a:headEnd/>
            <a:tailEnd/>
          </a:ln>
          <a:effectLst/>
        </p:spPr>
      </p:cxn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7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7314" grpId="0"/>
      <p:bldP spid="4" grpId="0"/>
      <p:bldP spid="5" grpId="0"/>
      <p:bldP spid="6" grpId="0"/>
      <p:bldP spid="7" grpId="0" animBg="1"/>
      <p:bldP spid="8" grpId="0" animBg="1"/>
      <p:bldP spid="9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4683" y="656495"/>
            <a:ext cx="6299202" cy="5146677"/>
            <a:chOff x="659" y="672"/>
            <a:chExt cx="3968" cy="3242"/>
          </a:xfrm>
          <a:effectLst/>
        </p:grpSpPr>
        <p:sp>
          <p:nvSpPr>
            <p:cNvPr id="396292" name="Rectangle 4"/>
            <p:cNvSpPr>
              <a:spLocks noChangeAspect="1" noChangeArrowheads="1"/>
            </p:cNvSpPr>
            <p:nvPr/>
          </p:nvSpPr>
          <p:spPr bwMode="auto">
            <a:xfrm>
              <a:off x="1171" y="786"/>
              <a:ext cx="3455" cy="2606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3" name="Freeform 5"/>
            <p:cNvSpPr>
              <a:spLocks noChangeAspect="1"/>
            </p:cNvSpPr>
            <p:nvPr/>
          </p:nvSpPr>
          <p:spPr bwMode="auto">
            <a:xfrm>
              <a:off x="1171" y="786"/>
              <a:ext cx="1" cy="2606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4" name="Line 6"/>
            <p:cNvSpPr>
              <a:spLocks noChangeAspect="1" noChangeShapeType="1"/>
            </p:cNvSpPr>
            <p:nvPr/>
          </p:nvSpPr>
          <p:spPr bwMode="auto">
            <a:xfrm>
              <a:off x="1361" y="786"/>
              <a:ext cx="2" cy="4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5" name="Line 7"/>
            <p:cNvSpPr>
              <a:spLocks noChangeAspect="1" noChangeShapeType="1"/>
            </p:cNvSpPr>
            <p:nvPr/>
          </p:nvSpPr>
          <p:spPr bwMode="auto">
            <a:xfrm flipV="1">
              <a:off x="1171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6" name="Line 8"/>
            <p:cNvSpPr>
              <a:spLocks noChangeAspect="1" noChangeShapeType="1"/>
            </p:cNvSpPr>
            <p:nvPr/>
          </p:nvSpPr>
          <p:spPr bwMode="auto">
            <a:xfrm flipV="1">
              <a:off x="1361" y="3349"/>
              <a:ext cx="2" cy="4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7" name="Line 9"/>
            <p:cNvSpPr>
              <a:spLocks noChangeAspect="1" noChangeShapeType="1"/>
            </p:cNvSpPr>
            <p:nvPr/>
          </p:nvSpPr>
          <p:spPr bwMode="auto">
            <a:xfrm flipV="1">
              <a:off x="1553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8" name="Line 10"/>
            <p:cNvSpPr>
              <a:spLocks noChangeAspect="1" noChangeShapeType="1"/>
            </p:cNvSpPr>
            <p:nvPr/>
          </p:nvSpPr>
          <p:spPr bwMode="auto">
            <a:xfrm>
              <a:off x="1553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9" name="Line 11"/>
            <p:cNvSpPr>
              <a:spLocks noChangeAspect="1" noChangeShapeType="1"/>
            </p:cNvSpPr>
            <p:nvPr/>
          </p:nvSpPr>
          <p:spPr bwMode="auto">
            <a:xfrm flipV="1">
              <a:off x="1746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0" name="Line 12"/>
            <p:cNvSpPr>
              <a:spLocks noChangeAspect="1" noChangeShapeType="1"/>
            </p:cNvSpPr>
            <p:nvPr/>
          </p:nvSpPr>
          <p:spPr bwMode="auto">
            <a:xfrm>
              <a:off x="1746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1" name="Line 13"/>
            <p:cNvSpPr>
              <a:spLocks noChangeAspect="1" noChangeShapeType="1"/>
            </p:cNvSpPr>
            <p:nvPr/>
          </p:nvSpPr>
          <p:spPr bwMode="auto">
            <a:xfrm flipV="1">
              <a:off x="1938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2" name="Line 14"/>
            <p:cNvSpPr>
              <a:spLocks noChangeAspect="1" noChangeShapeType="1"/>
            </p:cNvSpPr>
            <p:nvPr/>
          </p:nvSpPr>
          <p:spPr bwMode="auto">
            <a:xfrm>
              <a:off x="1938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3" name="Line 15"/>
            <p:cNvSpPr>
              <a:spLocks noChangeAspect="1" noChangeShapeType="1"/>
            </p:cNvSpPr>
            <p:nvPr/>
          </p:nvSpPr>
          <p:spPr bwMode="auto">
            <a:xfrm flipV="1">
              <a:off x="2128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4" name="Line 16"/>
            <p:cNvSpPr>
              <a:spLocks noChangeAspect="1" noChangeShapeType="1"/>
            </p:cNvSpPr>
            <p:nvPr/>
          </p:nvSpPr>
          <p:spPr bwMode="auto">
            <a:xfrm>
              <a:off x="2128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5" name="Line 17"/>
            <p:cNvSpPr>
              <a:spLocks noChangeAspect="1" noChangeShapeType="1"/>
            </p:cNvSpPr>
            <p:nvPr/>
          </p:nvSpPr>
          <p:spPr bwMode="auto">
            <a:xfrm flipV="1">
              <a:off x="2321" y="3349"/>
              <a:ext cx="2" cy="4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6" name="Line 18"/>
            <p:cNvSpPr>
              <a:spLocks noChangeAspect="1" noChangeShapeType="1"/>
            </p:cNvSpPr>
            <p:nvPr/>
          </p:nvSpPr>
          <p:spPr bwMode="auto">
            <a:xfrm>
              <a:off x="2321" y="786"/>
              <a:ext cx="2" cy="4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7" name="Line 19"/>
            <p:cNvSpPr>
              <a:spLocks noChangeAspect="1" noChangeShapeType="1"/>
            </p:cNvSpPr>
            <p:nvPr/>
          </p:nvSpPr>
          <p:spPr bwMode="auto">
            <a:xfrm flipV="1">
              <a:off x="2513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8" name="Line 20"/>
            <p:cNvSpPr>
              <a:spLocks noChangeAspect="1" noChangeShapeType="1"/>
            </p:cNvSpPr>
            <p:nvPr/>
          </p:nvSpPr>
          <p:spPr bwMode="auto">
            <a:xfrm>
              <a:off x="2513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9" name="Line 21"/>
            <p:cNvSpPr>
              <a:spLocks noChangeAspect="1" noChangeShapeType="1"/>
            </p:cNvSpPr>
            <p:nvPr/>
          </p:nvSpPr>
          <p:spPr bwMode="auto">
            <a:xfrm flipV="1">
              <a:off x="2706" y="3363"/>
              <a:ext cx="3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0" name="Line 22"/>
            <p:cNvSpPr>
              <a:spLocks noChangeAspect="1" noChangeShapeType="1"/>
            </p:cNvSpPr>
            <p:nvPr/>
          </p:nvSpPr>
          <p:spPr bwMode="auto">
            <a:xfrm>
              <a:off x="2706" y="786"/>
              <a:ext cx="3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1" name="Line 23"/>
            <p:cNvSpPr>
              <a:spLocks noChangeAspect="1" noChangeShapeType="1"/>
            </p:cNvSpPr>
            <p:nvPr/>
          </p:nvSpPr>
          <p:spPr bwMode="auto">
            <a:xfrm flipV="1">
              <a:off x="2898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2" name="Line 24"/>
            <p:cNvSpPr>
              <a:spLocks noChangeAspect="1" noChangeShapeType="1"/>
            </p:cNvSpPr>
            <p:nvPr/>
          </p:nvSpPr>
          <p:spPr bwMode="auto">
            <a:xfrm>
              <a:off x="2898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3" name="Line 25"/>
            <p:cNvSpPr>
              <a:spLocks noChangeAspect="1" noChangeShapeType="1"/>
            </p:cNvSpPr>
            <p:nvPr/>
          </p:nvSpPr>
          <p:spPr bwMode="auto">
            <a:xfrm flipV="1">
              <a:off x="3089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4" name="Line 26"/>
            <p:cNvSpPr>
              <a:spLocks noChangeAspect="1" noChangeShapeType="1"/>
            </p:cNvSpPr>
            <p:nvPr/>
          </p:nvSpPr>
          <p:spPr bwMode="auto">
            <a:xfrm>
              <a:off x="3089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5" name="Line 27"/>
            <p:cNvSpPr>
              <a:spLocks noChangeAspect="1" noChangeShapeType="1"/>
            </p:cNvSpPr>
            <p:nvPr/>
          </p:nvSpPr>
          <p:spPr bwMode="auto">
            <a:xfrm flipV="1">
              <a:off x="3282" y="3349"/>
              <a:ext cx="2" cy="4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6" name="Line 28"/>
            <p:cNvSpPr>
              <a:spLocks noChangeAspect="1" noChangeShapeType="1"/>
            </p:cNvSpPr>
            <p:nvPr/>
          </p:nvSpPr>
          <p:spPr bwMode="auto">
            <a:xfrm>
              <a:off x="3282" y="786"/>
              <a:ext cx="2" cy="4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7" name="Line 29"/>
            <p:cNvSpPr>
              <a:spLocks noChangeAspect="1" noChangeShapeType="1"/>
            </p:cNvSpPr>
            <p:nvPr/>
          </p:nvSpPr>
          <p:spPr bwMode="auto">
            <a:xfrm flipV="1">
              <a:off x="3473" y="3363"/>
              <a:ext cx="3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8" name="Line 30"/>
            <p:cNvSpPr>
              <a:spLocks noChangeAspect="1" noChangeShapeType="1"/>
            </p:cNvSpPr>
            <p:nvPr/>
          </p:nvSpPr>
          <p:spPr bwMode="auto">
            <a:xfrm>
              <a:off x="3473" y="786"/>
              <a:ext cx="3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9" name="Line 31"/>
            <p:cNvSpPr>
              <a:spLocks noChangeAspect="1" noChangeShapeType="1"/>
            </p:cNvSpPr>
            <p:nvPr/>
          </p:nvSpPr>
          <p:spPr bwMode="auto">
            <a:xfrm flipV="1">
              <a:off x="3667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0" name="Line 32"/>
            <p:cNvSpPr>
              <a:spLocks noChangeAspect="1" noChangeShapeType="1"/>
            </p:cNvSpPr>
            <p:nvPr/>
          </p:nvSpPr>
          <p:spPr bwMode="auto">
            <a:xfrm>
              <a:off x="3667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1" name="Line 33"/>
            <p:cNvSpPr>
              <a:spLocks noChangeAspect="1" noChangeShapeType="1"/>
            </p:cNvSpPr>
            <p:nvPr/>
          </p:nvSpPr>
          <p:spPr bwMode="auto">
            <a:xfrm flipV="1">
              <a:off x="3858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2" name="Line 34"/>
            <p:cNvSpPr>
              <a:spLocks noChangeAspect="1" noChangeShapeType="1"/>
            </p:cNvSpPr>
            <p:nvPr/>
          </p:nvSpPr>
          <p:spPr bwMode="auto">
            <a:xfrm>
              <a:off x="3858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3" name="Line 35"/>
            <p:cNvSpPr>
              <a:spLocks noChangeAspect="1" noChangeShapeType="1"/>
            </p:cNvSpPr>
            <p:nvPr/>
          </p:nvSpPr>
          <p:spPr bwMode="auto">
            <a:xfrm flipV="1">
              <a:off x="4050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4" name="Line 36"/>
            <p:cNvSpPr>
              <a:spLocks noChangeAspect="1" noChangeShapeType="1"/>
            </p:cNvSpPr>
            <p:nvPr/>
          </p:nvSpPr>
          <p:spPr bwMode="auto">
            <a:xfrm>
              <a:off x="4050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5" name="Line 37"/>
            <p:cNvSpPr>
              <a:spLocks noChangeAspect="1" noChangeShapeType="1"/>
            </p:cNvSpPr>
            <p:nvPr/>
          </p:nvSpPr>
          <p:spPr bwMode="auto">
            <a:xfrm flipV="1">
              <a:off x="4240" y="3349"/>
              <a:ext cx="3" cy="4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6" name="Line 38"/>
            <p:cNvSpPr>
              <a:spLocks noChangeAspect="1" noChangeShapeType="1"/>
            </p:cNvSpPr>
            <p:nvPr/>
          </p:nvSpPr>
          <p:spPr bwMode="auto">
            <a:xfrm>
              <a:off x="4240" y="786"/>
              <a:ext cx="3" cy="4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7" name="Line 39"/>
            <p:cNvSpPr>
              <a:spLocks noChangeAspect="1" noChangeShapeType="1"/>
            </p:cNvSpPr>
            <p:nvPr/>
          </p:nvSpPr>
          <p:spPr bwMode="auto">
            <a:xfrm flipV="1">
              <a:off x="4434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8" name="Line 40"/>
            <p:cNvSpPr>
              <a:spLocks noChangeAspect="1" noChangeShapeType="1"/>
            </p:cNvSpPr>
            <p:nvPr/>
          </p:nvSpPr>
          <p:spPr bwMode="auto">
            <a:xfrm>
              <a:off x="4434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9" name="Line 41"/>
            <p:cNvSpPr>
              <a:spLocks noChangeAspect="1" noChangeShapeType="1"/>
            </p:cNvSpPr>
            <p:nvPr/>
          </p:nvSpPr>
          <p:spPr bwMode="auto">
            <a:xfrm flipV="1">
              <a:off x="4626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0" name="Line 42"/>
            <p:cNvSpPr>
              <a:spLocks noChangeAspect="1" noChangeShapeType="1"/>
            </p:cNvSpPr>
            <p:nvPr/>
          </p:nvSpPr>
          <p:spPr bwMode="auto">
            <a:xfrm>
              <a:off x="4626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1" name="Line 43"/>
            <p:cNvSpPr>
              <a:spLocks noChangeAspect="1" noChangeShapeType="1"/>
            </p:cNvSpPr>
            <p:nvPr/>
          </p:nvSpPr>
          <p:spPr bwMode="auto">
            <a:xfrm>
              <a:off x="1171" y="3392"/>
              <a:ext cx="74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2" name="Line 44"/>
            <p:cNvSpPr>
              <a:spLocks noChangeAspect="1" noChangeShapeType="1"/>
            </p:cNvSpPr>
            <p:nvPr/>
          </p:nvSpPr>
          <p:spPr bwMode="auto">
            <a:xfrm flipH="1">
              <a:off x="4551" y="3392"/>
              <a:ext cx="75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3" name="Line 45"/>
            <p:cNvSpPr>
              <a:spLocks noChangeAspect="1" noChangeShapeType="1"/>
            </p:cNvSpPr>
            <p:nvPr/>
          </p:nvSpPr>
          <p:spPr bwMode="auto">
            <a:xfrm>
              <a:off x="1171" y="3131"/>
              <a:ext cx="23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4" name="Line 46"/>
            <p:cNvSpPr>
              <a:spLocks noChangeAspect="1" noChangeShapeType="1"/>
            </p:cNvSpPr>
            <p:nvPr/>
          </p:nvSpPr>
          <p:spPr bwMode="auto">
            <a:xfrm flipH="1">
              <a:off x="4605" y="3131"/>
              <a:ext cx="21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5" name="Line 47"/>
            <p:cNvSpPr>
              <a:spLocks noChangeAspect="1" noChangeShapeType="1"/>
            </p:cNvSpPr>
            <p:nvPr/>
          </p:nvSpPr>
          <p:spPr bwMode="auto">
            <a:xfrm>
              <a:off x="1171" y="2871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6" name="Line 48"/>
            <p:cNvSpPr>
              <a:spLocks noChangeAspect="1" noChangeShapeType="1"/>
            </p:cNvSpPr>
            <p:nvPr/>
          </p:nvSpPr>
          <p:spPr bwMode="auto">
            <a:xfrm flipH="1">
              <a:off x="4596" y="2871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7" name="Line 49"/>
            <p:cNvSpPr>
              <a:spLocks noChangeAspect="1" noChangeShapeType="1"/>
            </p:cNvSpPr>
            <p:nvPr/>
          </p:nvSpPr>
          <p:spPr bwMode="auto">
            <a:xfrm>
              <a:off x="1171" y="2610"/>
              <a:ext cx="23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8" name="Line 50"/>
            <p:cNvSpPr>
              <a:spLocks noChangeAspect="1" noChangeShapeType="1"/>
            </p:cNvSpPr>
            <p:nvPr/>
          </p:nvSpPr>
          <p:spPr bwMode="auto">
            <a:xfrm flipH="1">
              <a:off x="4605" y="2610"/>
              <a:ext cx="21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9" name="Line 51"/>
            <p:cNvSpPr>
              <a:spLocks noChangeAspect="1" noChangeShapeType="1"/>
            </p:cNvSpPr>
            <p:nvPr/>
          </p:nvSpPr>
          <p:spPr bwMode="auto">
            <a:xfrm>
              <a:off x="1171" y="2350"/>
              <a:ext cx="30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0" name="Line 52"/>
            <p:cNvSpPr>
              <a:spLocks noChangeAspect="1" noChangeShapeType="1"/>
            </p:cNvSpPr>
            <p:nvPr/>
          </p:nvSpPr>
          <p:spPr bwMode="auto">
            <a:xfrm flipH="1">
              <a:off x="4596" y="2350"/>
              <a:ext cx="30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1" name="Line 53"/>
            <p:cNvSpPr>
              <a:spLocks noChangeAspect="1" noChangeShapeType="1"/>
            </p:cNvSpPr>
            <p:nvPr/>
          </p:nvSpPr>
          <p:spPr bwMode="auto">
            <a:xfrm>
              <a:off x="1171" y="2091"/>
              <a:ext cx="23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2" name="Line 54"/>
            <p:cNvSpPr>
              <a:spLocks noChangeAspect="1" noChangeShapeType="1"/>
            </p:cNvSpPr>
            <p:nvPr/>
          </p:nvSpPr>
          <p:spPr bwMode="auto">
            <a:xfrm flipH="1">
              <a:off x="4605" y="2091"/>
              <a:ext cx="21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3" name="Line 55"/>
            <p:cNvSpPr>
              <a:spLocks noChangeAspect="1" noChangeShapeType="1"/>
            </p:cNvSpPr>
            <p:nvPr/>
          </p:nvSpPr>
          <p:spPr bwMode="auto">
            <a:xfrm>
              <a:off x="1171" y="1830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4" name="Line 56"/>
            <p:cNvSpPr>
              <a:spLocks noChangeAspect="1" noChangeShapeType="1"/>
            </p:cNvSpPr>
            <p:nvPr/>
          </p:nvSpPr>
          <p:spPr bwMode="auto">
            <a:xfrm flipH="1">
              <a:off x="4596" y="1830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5" name="Line 57"/>
            <p:cNvSpPr>
              <a:spLocks noChangeAspect="1" noChangeShapeType="1"/>
            </p:cNvSpPr>
            <p:nvPr/>
          </p:nvSpPr>
          <p:spPr bwMode="auto">
            <a:xfrm>
              <a:off x="1171" y="1570"/>
              <a:ext cx="2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6" name="Line 58"/>
            <p:cNvSpPr>
              <a:spLocks noChangeAspect="1" noChangeShapeType="1"/>
            </p:cNvSpPr>
            <p:nvPr/>
          </p:nvSpPr>
          <p:spPr bwMode="auto">
            <a:xfrm flipH="1">
              <a:off x="4605" y="1570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7" name="Line 59"/>
            <p:cNvSpPr>
              <a:spLocks noChangeAspect="1" noChangeShapeType="1"/>
            </p:cNvSpPr>
            <p:nvPr/>
          </p:nvSpPr>
          <p:spPr bwMode="auto">
            <a:xfrm>
              <a:off x="1171" y="1308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8" name="Line 60"/>
            <p:cNvSpPr>
              <a:spLocks noChangeAspect="1" noChangeShapeType="1"/>
            </p:cNvSpPr>
            <p:nvPr/>
          </p:nvSpPr>
          <p:spPr bwMode="auto">
            <a:xfrm flipH="1">
              <a:off x="4596" y="1308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9" name="Line 61"/>
            <p:cNvSpPr>
              <a:spLocks noChangeAspect="1" noChangeShapeType="1"/>
            </p:cNvSpPr>
            <p:nvPr/>
          </p:nvSpPr>
          <p:spPr bwMode="auto">
            <a:xfrm>
              <a:off x="1171" y="1049"/>
              <a:ext cx="23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0" name="Line 62"/>
            <p:cNvSpPr>
              <a:spLocks noChangeAspect="1" noChangeShapeType="1"/>
            </p:cNvSpPr>
            <p:nvPr/>
          </p:nvSpPr>
          <p:spPr bwMode="auto">
            <a:xfrm flipH="1">
              <a:off x="4605" y="1049"/>
              <a:ext cx="21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1" name="Line 63"/>
            <p:cNvSpPr>
              <a:spLocks noChangeAspect="1" noChangeShapeType="1"/>
            </p:cNvSpPr>
            <p:nvPr/>
          </p:nvSpPr>
          <p:spPr bwMode="auto">
            <a:xfrm flipH="1">
              <a:off x="4581" y="786"/>
              <a:ext cx="45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2" name="Text Box 64"/>
            <p:cNvSpPr txBox="1">
              <a:spLocks noChangeAspect="1" noChangeArrowheads="1"/>
            </p:cNvSpPr>
            <p:nvPr/>
          </p:nvSpPr>
          <p:spPr bwMode="auto">
            <a:xfrm rot="16200000">
              <a:off x="141" y="2033"/>
              <a:ext cx="1363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FeO*/MgO</a:t>
              </a:r>
            </a:p>
          </p:txBody>
        </p:sp>
        <p:sp>
          <p:nvSpPr>
            <p:cNvPr id="396353" name="Text Box 65"/>
            <p:cNvSpPr txBox="1">
              <a:spLocks noChangeAspect="1" noChangeArrowheads="1"/>
            </p:cNvSpPr>
            <p:nvPr/>
          </p:nvSpPr>
          <p:spPr bwMode="auto">
            <a:xfrm>
              <a:off x="949" y="672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396354" name="Text Box 66"/>
            <p:cNvSpPr txBox="1">
              <a:spLocks noChangeAspect="1" noChangeArrowheads="1"/>
            </p:cNvSpPr>
            <p:nvPr/>
          </p:nvSpPr>
          <p:spPr bwMode="auto">
            <a:xfrm>
              <a:off x="949" y="1715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396355" name="Text Box 67"/>
            <p:cNvSpPr txBox="1">
              <a:spLocks noChangeAspect="1" noChangeArrowheads="1"/>
            </p:cNvSpPr>
            <p:nvPr/>
          </p:nvSpPr>
          <p:spPr bwMode="auto">
            <a:xfrm>
              <a:off x="949" y="1193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396356" name="Text Box 68"/>
            <p:cNvSpPr txBox="1">
              <a:spLocks noChangeAspect="1" noChangeArrowheads="1"/>
            </p:cNvSpPr>
            <p:nvPr/>
          </p:nvSpPr>
          <p:spPr bwMode="auto">
            <a:xfrm>
              <a:off x="949" y="2234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396357" name="Text Box 69"/>
            <p:cNvSpPr txBox="1">
              <a:spLocks noChangeAspect="1" noChangeArrowheads="1"/>
            </p:cNvSpPr>
            <p:nvPr/>
          </p:nvSpPr>
          <p:spPr bwMode="auto">
            <a:xfrm>
              <a:off x="949" y="2740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</a:p>
          </p:txBody>
        </p:sp>
        <p:sp>
          <p:nvSpPr>
            <p:cNvPr id="396358" name="Text Box 70"/>
            <p:cNvSpPr txBox="1">
              <a:spLocks noChangeAspect="1" noChangeArrowheads="1"/>
            </p:cNvSpPr>
            <p:nvPr/>
          </p:nvSpPr>
          <p:spPr bwMode="auto">
            <a:xfrm>
              <a:off x="949" y="3297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396359" name="Text Box 71"/>
            <p:cNvSpPr txBox="1">
              <a:spLocks noChangeAspect="1" noChangeArrowheads="1"/>
            </p:cNvSpPr>
            <p:nvPr/>
          </p:nvSpPr>
          <p:spPr bwMode="auto">
            <a:xfrm>
              <a:off x="1176" y="3405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396360" name="Text Box 72"/>
            <p:cNvSpPr txBox="1">
              <a:spLocks noChangeAspect="1" noChangeArrowheads="1"/>
            </p:cNvSpPr>
            <p:nvPr/>
          </p:nvSpPr>
          <p:spPr bwMode="auto">
            <a:xfrm>
              <a:off x="2146" y="3405"/>
              <a:ext cx="38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396361" name="Text Box 73"/>
            <p:cNvSpPr txBox="1">
              <a:spLocks noChangeAspect="1" noChangeArrowheads="1"/>
            </p:cNvSpPr>
            <p:nvPr/>
          </p:nvSpPr>
          <p:spPr bwMode="auto">
            <a:xfrm>
              <a:off x="3131" y="3405"/>
              <a:ext cx="38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396362" name="Text Box 74"/>
            <p:cNvSpPr txBox="1">
              <a:spLocks noChangeAspect="1" noChangeArrowheads="1"/>
            </p:cNvSpPr>
            <p:nvPr/>
          </p:nvSpPr>
          <p:spPr bwMode="auto">
            <a:xfrm>
              <a:off x="4090" y="3405"/>
              <a:ext cx="38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396363" name="Text Box 75"/>
            <p:cNvSpPr txBox="1">
              <a:spLocks noChangeAspect="1" noChangeArrowheads="1"/>
            </p:cNvSpPr>
            <p:nvPr/>
          </p:nvSpPr>
          <p:spPr bwMode="auto">
            <a:xfrm>
              <a:off x="2238" y="3587"/>
              <a:ext cx="1578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  <p:sp>
          <p:nvSpPr>
            <p:cNvPr id="396364" name="Freeform 76"/>
            <p:cNvSpPr>
              <a:spLocks noChangeAspect="1"/>
            </p:cNvSpPr>
            <p:nvPr/>
          </p:nvSpPr>
          <p:spPr bwMode="auto">
            <a:xfrm>
              <a:off x="1804" y="1291"/>
              <a:ext cx="1975" cy="1548"/>
            </a:xfrm>
            <a:custGeom>
              <a:avLst/>
              <a:gdLst/>
              <a:ahLst/>
              <a:cxnLst>
                <a:cxn ang="0">
                  <a:pos x="0" y="1289"/>
                </a:cxn>
                <a:cxn ang="0">
                  <a:pos x="1646" y="0"/>
                </a:cxn>
              </a:cxnLst>
              <a:rect l="0" t="0" r="r" b="b"/>
              <a:pathLst>
                <a:path w="1646" h="1289">
                  <a:moveTo>
                    <a:pt x="0" y="1289"/>
                  </a:moveTo>
                  <a:lnTo>
                    <a:pt x="1646" y="0"/>
                  </a:lnTo>
                </a:path>
              </a:pathLst>
            </a:custGeom>
            <a:solidFill>
              <a:srgbClr val="FFFFFF"/>
            </a:solidFill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85" name="Text Box 84"/>
          <p:cNvSpPr txBox="1">
            <a:spLocks noChangeArrowheads="1"/>
          </p:cNvSpPr>
          <p:nvPr/>
        </p:nvSpPr>
        <p:spPr bwMode="auto">
          <a:xfrm>
            <a:off x="0" y="5766900"/>
            <a:ext cx="914400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 = FeO + Fe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* 0.8998</a:t>
            </a:r>
          </a:p>
        </p:txBody>
      </p:sp>
      <p:sp>
        <p:nvSpPr>
          <p:cNvPr id="80" name="Text Box 77"/>
          <p:cNvSpPr txBox="1">
            <a:spLocks noChangeAspect="1" noChangeArrowheads="1"/>
          </p:cNvSpPr>
          <p:nvPr/>
        </p:nvSpPr>
        <p:spPr bwMode="auto">
          <a:xfrm>
            <a:off x="3259456" y="4209004"/>
            <a:ext cx="289369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Series</a:t>
            </a:r>
          </a:p>
        </p:txBody>
      </p:sp>
      <p:sp>
        <p:nvSpPr>
          <p:cNvPr id="81" name="Text Box 78"/>
          <p:cNvSpPr txBox="1">
            <a:spLocks noChangeAspect="1" noChangeArrowheads="1"/>
          </p:cNvSpPr>
          <p:nvPr/>
        </p:nvSpPr>
        <p:spPr bwMode="auto">
          <a:xfrm>
            <a:off x="898283" y="977170"/>
            <a:ext cx="313848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Series</a:t>
            </a:r>
          </a:p>
        </p:txBody>
      </p:sp>
      <p:sp>
        <p:nvSpPr>
          <p:cNvPr id="82" name="Rettangolo arrotondato 81"/>
          <p:cNvSpPr/>
          <p:nvPr/>
        </p:nvSpPr>
        <p:spPr bwMode="auto">
          <a:xfrm>
            <a:off x="6140450" y="5829300"/>
            <a:ext cx="1670050" cy="641350"/>
          </a:xfrm>
          <a:prstGeom prst="roundRect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3" name="Figura a mano libera 82"/>
          <p:cNvSpPr/>
          <p:nvPr/>
        </p:nvSpPr>
        <p:spPr bwMode="auto">
          <a:xfrm>
            <a:off x="6951663" y="5302250"/>
            <a:ext cx="350838" cy="533400"/>
          </a:xfrm>
          <a:custGeom>
            <a:avLst/>
            <a:gdLst>
              <a:gd name="connsiteX0" fmla="*/ 41275 w 378883"/>
              <a:gd name="connsiteY0" fmla="*/ 533400 h 533400"/>
              <a:gd name="connsiteX1" fmla="*/ 47625 w 378883"/>
              <a:gd name="connsiteY1" fmla="*/ 374650 h 533400"/>
              <a:gd name="connsiteX2" fmla="*/ 327025 w 378883"/>
              <a:gd name="connsiteY2" fmla="*/ 215900 h 533400"/>
              <a:gd name="connsiteX3" fmla="*/ 358775 w 378883"/>
              <a:gd name="connsiteY3" fmla="*/ 0 h 533400"/>
              <a:gd name="connsiteX0" fmla="*/ 20638 w 350838"/>
              <a:gd name="connsiteY0" fmla="*/ 533400 h 533400"/>
              <a:gd name="connsiteX1" fmla="*/ 71438 w 350838"/>
              <a:gd name="connsiteY1" fmla="*/ 361950 h 533400"/>
              <a:gd name="connsiteX2" fmla="*/ 306388 w 350838"/>
              <a:gd name="connsiteY2" fmla="*/ 215900 h 533400"/>
              <a:gd name="connsiteX3" fmla="*/ 338138 w 350838"/>
              <a:gd name="connsiteY3" fmla="*/ 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38" h="533400">
                <a:moveTo>
                  <a:pt x="20638" y="533400"/>
                </a:moveTo>
                <a:cubicBezTo>
                  <a:pt x="0" y="480483"/>
                  <a:pt x="23813" y="414867"/>
                  <a:pt x="71438" y="361950"/>
                </a:cubicBezTo>
                <a:cubicBezTo>
                  <a:pt x="119063" y="309033"/>
                  <a:pt x="261938" y="276225"/>
                  <a:pt x="306388" y="215900"/>
                </a:cubicBezTo>
                <a:cubicBezTo>
                  <a:pt x="350838" y="155575"/>
                  <a:pt x="348192" y="76729"/>
                  <a:pt x="338138" y="0"/>
                </a:cubicBezTo>
              </a:path>
            </a:pathLst>
          </a:cu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4" name="Text Box 84"/>
          <p:cNvSpPr txBox="1">
            <a:spLocks noChangeArrowheads="1"/>
          </p:cNvSpPr>
          <p:nvPr/>
        </p:nvSpPr>
        <p:spPr bwMode="auto">
          <a:xfrm>
            <a:off x="6448712" y="4668769"/>
            <a:ext cx="1463388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~0.9</a:t>
            </a:r>
          </a:p>
        </p:txBody>
      </p:sp>
      <p:sp>
        <p:nvSpPr>
          <p:cNvPr id="86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0" grpId="0"/>
      <p:bldP spid="81" grpId="0"/>
      <p:bldP spid="82" grpId="0" animBg="1"/>
      <p:bldP spid="83" grpId="0" animBg="1"/>
      <p:bldP spid="84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1" name="Grafico 80"/>
          <p:cNvGraphicFramePr/>
          <p:nvPr/>
        </p:nvGraphicFramePr>
        <p:xfrm>
          <a:off x="-108521" y="527538"/>
          <a:ext cx="6825843" cy="52284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4683" y="656495"/>
            <a:ext cx="6299200" cy="5146677"/>
            <a:chOff x="659" y="672"/>
            <a:chExt cx="3968" cy="3242"/>
          </a:xfrm>
          <a:effectLst/>
        </p:grpSpPr>
        <p:sp>
          <p:nvSpPr>
            <p:cNvPr id="396292" name="Rectangle 4"/>
            <p:cNvSpPr>
              <a:spLocks noChangeAspect="1" noChangeArrowheads="1"/>
            </p:cNvSpPr>
            <p:nvPr/>
          </p:nvSpPr>
          <p:spPr bwMode="auto">
            <a:xfrm>
              <a:off x="1171" y="786"/>
              <a:ext cx="3455" cy="2606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3" name="Freeform 5"/>
            <p:cNvSpPr>
              <a:spLocks noChangeAspect="1"/>
            </p:cNvSpPr>
            <p:nvPr/>
          </p:nvSpPr>
          <p:spPr bwMode="auto">
            <a:xfrm>
              <a:off x="1171" y="786"/>
              <a:ext cx="1" cy="2606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4" name="Line 6"/>
            <p:cNvSpPr>
              <a:spLocks noChangeAspect="1" noChangeShapeType="1"/>
            </p:cNvSpPr>
            <p:nvPr/>
          </p:nvSpPr>
          <p:spPr bwMode="auto">
            <a:xfrm>
              <a:off x="1361" y="786"/>
              <a:ext cx="2" cy="4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5" name="Line 7"/>
            <p:cNvSpPr>
              <a:spLocks noChangeAspect="1" noChangeShapeType="1"/>
            </p:cNvSpPr>
            <p:nvPr/>
          </p:nvSpPr>
          <p:spPr bwMode="auto">
            <a:xfrm flipV="1">
              <a:off x="1171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6" name="Line 8"/>
            <p:cNvSpPr>
              <a:spLocks noChangeAspect="1" noChangeShapeType="1"/>
            </p:cNvSpPr>
            <p:nvPr/>
          </p:nvSpPr>
          <p:spPr bwMode="auto">
            <a:xfrm flipV="1">
              <a:off x="1361" y="3349"/>
              <a:ext cx="2" cy="4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7" name="Line 9"/>
            <p:cNvSpPr>
              <a:spLocks noChangeAspect="1" noChangeShapeType="1"/>
            </p:cNvSpPr>
            <p:nvPr/>
          </p:nvSpPr>
          <p:spPr bwMode="auto">
            <a:xfrm flipV="1">
              <a:off x="1553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8" name="Line 10"/>
            <p:cNvSpPr>
              <a:spLocks noChangeAspect="1" noChangeShapeType="1"/>
            </p:cNvSpPr>
            <p:nvPr/>
          </p:nvSpPr>
          <p:spPr bwMode="auto">
            <a:xfrm>
              <a:off x="1553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9" name="Line 11"/>
            <p:cNvSpPr>
              <a:spLocks noChangeAspect="1" noChangeShapeType="1"/>
            </p:cNvSpPr>
            <p:nvPr/>
          </p:nvSpPr>
          <p:spPr bwMode="auto">
            <a:xfrm flipV="1">
              <a:off x="1746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0" name="Line 12"/>
            <p:cNvSpPr>
              <a:spLocks noChangeAspect="1" noChangeShapeType="1"/>
            </p:cNvSpPr>
            <p:nvPr/>
          </p:nvSpPr>
          <p:spPr bwMode="auto">
            <a:xfrm>
              <a:off x="1746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1" name="Line 13"/>
            <p:cNvSpPr>
              <a:spLocks noChangeAspect="1" noChangeShapeType="1"/>
            </p:cNvSpPr>
            <p:nvPr/>
          </p:nvSpPr>
          <p:spPr bwMode="auto">
            <a:xfrm flipV="1">
              <a:off x="1938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2" name="Line 14"/>
            <p:cNvSpPr>
              <a:spLocks noChangeAspect="1" noChangeShapeType="1"/>
            </p:cNvSpPr>
            <p:nvPr/>
          </p:nvSpPr>
          <p:spPr bwMode="auto">
            <a:xfrm>
              <a:off x="1938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3" name="Line 15"/>
            <p:cNvSpPr>
              <a:spLocks noChangeAspect="1" noChangeShapeType="1"/>
            </p:cNvSpPr>
            <p:nvPr/>
          </p:nvSpPr>
          <p:spPr bwMode="auto">
            <a:xfrm flipV="1">
              <a:off x="2128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4" name="Line 16"/>
            <p:cNvSpPr>
              <a:spLocks noChangeAspect="1" noChangeShapeType="1"/>
            </p:cNvSpPr>
            <p:nvPr/>
          </p:nvSpPr>
          <p:spPr bwMode="auto">
            <a:xfrm>
              <a:off x="2128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5" name="Line 17"/>
            <p:cNvSpPr>
              <a:spLocks noChangeAspect="1" noChangeShapeType="1"/>
            </p:cNvSpPr>
            <p:nvPr/>
          </p:nvSpPr>
          <p:spPr bwMode="auto">
            <a:xfrm flipV="1">
              <a:off x="2321" y="3349"/>
              <a:ext cx="2" cy="4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6" name="Line 18"/>
            <p:cNvSpPr>
              <a:spLocks noChangeAspect="1" noChangeShapeType="1"/>
            </p:cNvSpPr>
            <p:nvPr/>
          </p:nvSpPr>
          <p:spPr bwMode="auto">
            <a:xfrm>
              <a:off x="2321" y="786"/>
              <a:ext cx="2" cy="4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7" name="Line 19"/>
            <p:cNvSpPr>
              <a:spLocks noChangeAspect="1" noChangeShapeType="1"/>
            </p:cNvSpPr>
            <p:nvPr/>
          </p:nvSpPr>
          <p:spPr bwMode="auto">
            <a:xfrm flipV="1">
              <a:off x="2513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8" name="Line 20"/>
            <p:cNvSpPr>
              <a:spLocks noChangeAspect="1" noChangeShapeType="1"/>
            </p:cNvSpPr>
            <p:nvPr/>
          </p:nvSpPr>
          <p:spPr bwMode="auto">
            <a:xfrm>
              <a:off x="2513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9" name="Line 21"/>
            <p:cNvSpPr>
              <a:spLocks noChangeAspect="1" noChangeShapeType="1"/>
            </p:cNvSpPr>
            <p:nvPr/>
          </p:nvSpPr>
          <p:spPr bwMode="auto">
            <a:xfrm flipV="1">
              <a:off x="2706" y="3363"/>
              <a:ext cx="3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0" name="Line 22"/>
            <p:cNvSpPr>
              <a:spLocks noChangeAspect="1" noChangeShapeType="1"/>
            </p:cNvSpPr>
            <p:nvPr/>
          </p:nvSpPr>
          <p:spPr bwMode="auto">
            <a:xfrm>
              <a:off x="2706" y="786"/>
              <a:ext cx="3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1" name="Line 23"/>
            <p:cNvSpPr>
              <a:spLocks noChangeAspect="1" noChangeShapeType="1"/>
            </p:cNvSpPr>
            <p:nvPr/>
          </p:nvSpPr>
          <p:spPr bwMode="auto">
            <a:xfrm flipV="1">
              <a:off x="2898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2" name="Line 24"/>
            <p:cNvSpPr>
              <a:spLocks noChangeAspect="1" noChangeShapeType="1"/>
            </p:cNvSpPr>
            <p:nvPr/>
          </p:nvSpPr>
          <p:spPr bwMode="auto">
            <a:xfrm>
              <a:off x="2898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3" name="Line 25"/>
            <p:cNvSpPr>
              <a:spLocks noChangeAspect="1" noChangeShapeType="1"/>
            </p:cNvSpPr>
            <p:nvPr/>
          </p:nvSpPr>
          <p:spPr bwMode="auto">
            <a:xfrm flipV="1">
              <a:off x="3089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4" name="Line 26"/>
            <p:cNvSpPr>
              <a:spLocks noChangeAspect="1" noChangeShapeType="1"/>
            </p:cNvSpPr>
            <p:nvPr/>
          </p:nvSpPr>
          <p:spPr bwMode="auto">
            <a:xfrm>
              <a:off x="3089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5" name="Line 27"/>
            <p:cNvSpPr>
              <a:spLocks noChangeAspect="1" noChangeShapeType="1"/>
            </p:cNvSpPr>
            <p:nvPr/>
          </p:nvSpPr>
          <p:spPr bwMode="auto">
            <a:xfrm flipV="1">
              <a:off x="3282" y="3349"/>
              <a:ext cx="2" cy="4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6" name="Line 28"/>
            <p:cNvSpPr>
              <a:spLocks noChangeAspect="1" noChangeShapeType="1"/>
            </p:cNvSpPr>
            <p:nvPr/>
          </p:nvSpPr>
          <p:spPr bwMode="auto">
            <a:xfrm>
              <a:off x="3282" y="786"/>
              <a:ext cx="2" cy="4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7" name="Line 29"/>
            <p:cNvSpPr>
              <a:spLocks noChangeAspect="1" noChangeShapeType="1"/>
            </p:cNvSpPr>
            <p:nvPr/>
          </p:nvSpPr>
          <p:spPr bwMode="auto">
            <a:xfrm flipV="1">
              <a:off x="3473" y="3363"/>
              <a:ext cx="3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8" name="Line 30"/>
            <p:cNvSpPr>
              <a:spLocks noChangeAspect="1" noChangeShapeType="1"/>
            </p:cNvSpPr>
            <p:nvPr/>
          </p:nvSpPr>
          <p:spPr bwMode="auto">
            <a:xfrm>
              <a:off x="3473" y="786"/>
              <a:ext cx="3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9" name="Line 31"/>
            <p:cNvSpPr>
              <a:spLocks noChangeAspect="1" noChangeShapeType="1"/>
            </p:cNvSpPr>
            <p:nvPr/>
          </p:nvSpPr>
          <p:spPr bwMode="auto">
            <a:xfrm flipV="1">
              <a:off x="3667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0" name="Line 32"/>
            <p:cNvSpPr>
              <a:spLocks noChangeAspect="1" noChangeShapeType="1"/>
            </p:cNvSpPr>
            <p:nvPr/>
          </p:nvSpPr>
          <p:spPr bwMode="auto">
            <a:xfrm>
              <a:off x="3667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1" name="Line 33"/>
            <p:cNvSpPr>
              <a:spLocks noChangeAspect="1" noChangeShapeType="1"/>
            </p:cNvSpPr>
            <p:nvPr/>
          </p:nvSpPr>
          <p:spPr bwMode="auto">
            <a:xfrm flipV="1">
              <a:off x="3858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2" name="Line 34"/>
            <p:cNvSpPr>
              <a:spLocks noChangeAspect="1" noChangeShapeType="1"/>
            </p:cNvSpPr>
            <p:nvPr/>
          </p:nvSpPr>
          <p:spPr bwMode="auto">
            <a:xfrm>
              <a:off x="3858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3" name="Line 35"/>
            <p:cNvSpPr>
              <a:spLocks noChangeAspect="1" noChangeShapeType="1"/>
            </p:cNvSpPr>
            <p:nvPr/>
          </p:nvSpPr>
          <p:spPr bwMode="auto">
            <a:xfrm flipV="1">
              <a:off x="4050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4" name="Line 36"/>
            <p:cNvSpPr>
              <a:spLocks noChangeAspect="1" noChangeShapeType="1"/>
            </p:cNvSpPr>
            <p:nvPr/>
          </p:nvSpPr>
          <p:spPr bwMode="auto">
            <a:xfrm>
              <a:off x="4050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5" name="Line 37"/>
            <p:cNvSpPr>
              <a:spLocks noChangeAspect="1" noChangeShapeType="1"/>
            </p:cNvSpPr>
            <p:nvPr/>
          </p:nvSpPr>
          <p:spPr bwMode="auto">
            <a:xfrm flipV="1">
              <a:off x="4240" y="3349"/>
              <a:ext cx="3" cy="4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6" name="Line 38"/>
            <p:cNvSpPr>
              <a:spLocks noChangeAspect="1" noChangeShapeType="1"/>
            </p:cNvSpPr>
            <p:nvPr/>
          </p:nvSpPr>
          <p:spPr bwMode="auto">
            <a:xfrm>
              <a:off x="4240" y="786"/>
              <a:ext cx="3" cy="46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7" name="Line 39"/>
            <p:cNvSpPr>
              <a:spLocks noChangeAspect="1" noChangeShapeType="1"/>
            </p:cNvSpPr>
            <p:nvPr/>
          </p:nvSpPr>
          <p:spPr bwMode="auto">
            <a:xfrm flipV="1">
              <a:off x="4434" y="3363"/>
              <a:ext cx="2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8" name="Line 40"/>
            <p:cNvSpPr>
              <a:spLocks noChangeAspect="1" noChangeShapeType="1"/>
            </p:cNvSpPr>
            <p:nvPr/>
          </p:nvSpPr>
          <p:spPr bwMode="auto">
            <a:xfrm>
              <a:off x="4434" y="786"/>
              <a:ext cx="2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9" name="Line 41"/>
            <p:cNvSpPr>
              <a:spLocks noChangeAspect="1" noChangeShapeType="1"/>
            </p:cNvSpPr>
            <p:nvPr/>
          </p:nvSpPr>
          <p:spPr bwMode="auto">
            <a:xfrm flipV="1">
              <a:off x="4626" y="3363"/>
              <a:ext cx="1" cy="29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0" name="Line 42"/>
            <p:cNvSpPr>
              <a:spLocks noChangeAspect="1" noChangeShapeType="1"/>
            </p:cNvSpPr>
            <p:nvPr/>
          </p:nvSpPr>
          <p:spPr bwMode="auto">
            <a:xfrm>
              <a:off x="4626" y="786"/>
              <a:ext cx="1" cy="3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1" name="Line 43"/>
            <p:cNvSpPr>
              <a:spLocks noChangeAspect="1" noChangeShapeType="1"/>
            </p:cNvSpPr>
            <p:nvPr/>
          </p:nvSpPr>
          <p:spPr bwMode="auto">
            <a:xfrm>
              <a:off x="1171" y="3392"/>
              <a:ext cx="74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2" name="Line 44"/>
            <p:cNvSpPr>
              <a:spLocks noChangeAspect="1" noChangeShapeType="1"/>
            </p:cNvSpPr>
            <p:nvPr/>
          </p:nvSpPr>
          <p:spPr bwMode="auto">
            <a:xfrm flipH="1">
              <a:off x="4551" y="3392"/>
              <a:ext cx="75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3" name="Line 45"/>
            <p:cNvSpPr>
              <a:spLocks noChangeAspect="1" noChangeShapeType="1"/>
            </p:cNvSpPr>
            <p:nvPr/>
          </p:nvSpPr>
          <p:spPr bwMode="auto">
            <a:xfrm>
              <a:off x="1171" y="3131"/>
              <a:ext cx="23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4" name="Line 46"/>
            <p:cNvSpPr>
              <a:spLocks noChangeAspect="1" noChangeShapeType="1"/>
            </p:cNvSpPr>
            <p:nvPr/>
          </p:nvSpPr>
          <p:spPr bwMode="auto">
            <a:xfrm flipH="1">
              <a:off x="4605" y="3131"/>
              <a:ext cx="21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5" name="Line 47"/>
            <p:cNvSpPr>
              <a:spLocks noChangeAspect="1" noChangeShapeType="1"/>
            </p:cNvSpPr>
            <p:nvPr/>
          </p:nvSpPr>
          <p:spPr bwMode="auto">
            <a:xfrm>
              <a:off x="1171" y="2871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6" name="Line 48"/>
            <p:cNvSpPr>
              <a:spLocks noChangeAspect="1" noChangeShapeType="1"/>
            </p:cNvSpPr>
            <p:nvPr/>
          </p:nvSpPr>
          <p:spPr bwMode="auto">
            <a:xfrm flipH="1">
              <a:off x="4596" y="2871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7" name="Line 49"/>
            <p:cNvSpPr>
              <a:spLocks noChangeAspect="1" noChangeShapeType="1"/>
            </p:cNvSpPr>
            <p:nvPr/>
          </p:nvSpPr>
          <p:spPr bwMode="auto">
            <a:xfrm>
              <a:off x="1171" y="2610"/>
              <a:ext cx="23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8" name="Line 50"/>
            <p:cNvSpPr>
              <a:spLocks noChangeAspect="1" noChangeShapeType="1"/>
            </p:cNvSpPr>
            <p:nvPr/>
          </p:nvSpPr>
          <p:spPr bwMode="auto">
            <a:xfrm flipH="1">
              <a:off x="4605" y="2610"/>
              <a:ext cx="21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9" name="Line 51"/>
            <p:cNvSpPr>
              <a:spLocks noChangeAspect="1" noChangeShapeType="1"/>
            </p:cNvSpPr>
            <p:nvPr/>
          </p:nvSpPr>
          <p:spPr bwMode="auto">
            <a:xfrm>
              <a:off x="1171" y="2350"/>
              <a:ext cx="30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0" name="Line 52"/>
            <p:cNvSpPr>
              <a:spLocks noChangeAspect="1" noChangeShapeType="1"/>
            </p:cNvSpPr>
            <p:nvPr/>
          </p:nvSpPr>
          <p:spPr bwMode="auto">
            <a:xfrm flipH="1">
              <a:off x="4596" y="2350"/>
              <a:ext cx="30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1" name="Line 53"/>
            <p:cNvSpPr>
              <a:spLocks noChangeAspect="1" noChangeShapeType="1"/>
            </p:cNvSpPr>
            <p:nvPr/>
          </p:nvSpPr>
          <p:spPr bwMode="auto">
            <a:xfrm>
              <a:off x="1171" y="2091"/>
              <a:ext cx="23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2" name="Line 54"/>
            <p:cNvSpPr>
              <a:spLocks noChangeAspect="1" noChangeShapeType="1"/>
            </p:cNvSpPr>
            <p:nvPr/>
          </p:nvSpPr>
          <p:spPr bwMode="auto">
            <a:xfrm flipH="1">
              <a:off x="4605" y="2091"/>
              <a:ext cx="21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3" name="Line 55"/>
            <p:cNvSpPr>
              <a:spLocks noChangeAspect="1" noChangeShapeType="1"/>
            </p:cNvSpPr>
            <p:nvPr/>
          </p:nvSpPr>
          <p:spPr bwMode="auto">
            <a:xfrm>
              <a:off x="1171" y="1830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4" name="Line 56"/>
            <p:cNvSpPr>
              <a:spLocks noChangeAspect="1" noChangeShapeType="1"/>
            </p:cNvSpPr>
            <p:nvPr/>
          </p:nvSpPr>
          <p:spPr bwMode="auto">
            <a:xfrm flipH="1">
              <a:off x="4596" y="1830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5" name="Line 57"/>
            <p:cNvSpPr>
              <a:spLocks noChangeAspect="1" noChangeShapeType="1"/>
            </p:cNvSpPr>
            <p:nvPr/>
          </p:nvSpPr>
          <p:spPr bwMode="auto">
            <a:xfrm>
              <a:off x="1171" y="1570"/>
              <a:ext cx="23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6" name="Line 58"/>
            <p:cNvSpPr>
              <a:spLocks noChangeAspect="1" noChangeShapeType="1"/>
            </p:cNvSpPr>
            <p:nvPr/>
          </p:nvSpPr>
          <p:spPr bwMode="auto">
            <a:xfrm flipH="1">
              <a:off x="4605" y="1570"/>
              <a:ext cx="21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7" name="Line 59"/>
            <p:cNvSpPr>
              <a:spLocks noChangeAspect="1" noChangeShapeType="1"/>
            </p:cNvSpPr>
            <p:nvPr/>
          </p:nvSpPr>
          <p:spPr bwMode="auto">
            <a:xfrm>
              <a:off x="1171" y="1308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8" name="Line 60"/>
            <p:cNvSpPr>
              <a:spLocks noChangeAspect="1" noChangeShapeType="1"/>
            </p:cNvSpPr>
            <p:nvPr/>
          </p:nvSpPr>
          <p:spPr bwMode="auto">
            <a:xfrm flipH="1">
              <a:off x="4596" y="1308"/>
              <a:ext cx="30" cy="1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9" name="Line 61"/>
            <p:cNvSpPr>
              <a:spLocks noChangeAspect="1" noChangeShapeType="1"/>
            </p:cNvSpPr>
            <p:nvPr/>
          </p:nvSpPr>
          <p:spPr bwMode="auto">
            <a:xfrm>
              <a:off x="1171" y="1049"/>
              <a:ext cx="23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0" name="Line 62"/>
            <p:cNvSpPr>
              <a:spLocks noChangeAspect="1" noChangeShapeType="1"/>
            </p:cNvSpPr>
            <p:nvPr/>
          </p:nvSpPr>
          <p:spPr bwMode="auto">
            <a:xfrm flipH="1">
              <a:off x="4605" y="1049"/>
              <a:ext cx="21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1" name="Line 63"/>
            <p:cNvSpPr>
              <a:spLocks noChangeAspect="1" noChangeShapeType="1"/>
            </p:cNvSpPr>
            <p:nvPr/>
          </p:nvSpPr>
          <p:spPr bwMode="auto">
            <a:xfrm flipH="1">
              <a:off x="4581" y="786"/>
              <a:ext cx="45" cy="2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2" name="Text Box 64"/>
            <p:cNvSpPr txBox="1">
              <a:spLocks noChangeAspect="1" noChangeArrowheads="1"/>
            </p:cNvSpPr>
            <p:nvPr/>
          </p:nvSpPr>
          <p:spPr bwMode="auto">
            <a:xfrm rot="16200000">
              <a:off x="141" y="2033"/>
              <a:ext cx="1363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FeO*/MgO</a:t>
              </a:r>
            </a:p>
          </p:txBody>
        </p:sp>
        <p:sp>
          <p:nvSpPr>
            <p:cNvPr id="396353" name="Text Box 65"/>
            <p:cNvSpPr txBox="1">
              <a:spLocks noChangeAspect="1" noChangeArrowheads="1"/>
            </p:cNvSpPr>
            <p:nvPr/>
          </p:nvSpPr>
          <p:spPr bwMode="auto">
            <a:xfrm>
              <a:off x="949" y="672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396354" name="Text Box 66"/>
            <p:cNvSpPr txBox="1">
              <a:spLocks noChangeAspect="1" noChangeArrowheads="1"/>
            </p:cNvSpPr>
            <p:nvPr/>
          </p:nvSpPr>
          <p:spPr bwMode="auto">
            <a:xfrm>
              <a:off x="949" y="1715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396355" name="Text Box 67"/>
            <p:cNvSpPr txBox="1">
              <a:spLocks noChangeAspect="1" noChangeArrowheads="1"/>
            </p:cNvSpPr>
            <p:nvPr/>
          </p:nvSpPr>
          <p:spPr bwMode="auto">
            <a:xfrm>
              <a:off x="949" y="1193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396356" name="Text Box 68"/>
            <p:cNvSpPr txBox="1">
              <a:spLocks noChangeAspect="1" noChangeArrowheads="1"/>
            </p:cNvSpPr>
            <p:nvPr/>
          </p:nvSpPr>
          <p:spPr bwMode="auto">
            <a:xfrm>
              <a:off x="949" y="2234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396357" name="Text Box 69"/>
            <p:cNvSpPr txBox="1">
              <a:spLocks noChangeAspect="1" noChangeArrowheads="1"/>
            </p:cNvSpPr>
            <p:nvPr/>
          </p:nvSpPr>
          <p:spPr bwMode="auto">
            <a:xfrm>
              <a:off x="949" y="2740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</a:p>
          </p:txBody>
        </p:sp>
        <p:sp>
          <p:nvSpPr>
            <p:cNvPr id="396358" name="Text Box 70"/>
            <p:cNvSpPr txBox="1">
              <a:spLocks noChangeAspect="1" noChangeArrowheads="1"/>
            </p:cNvSpPr>
            <p:nvPr/>
          </p:nvSpPr>
          <p:spPr bwMode="auto">
            <a:xfrm>
              <a:off x="949" y="3297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396359" name="Text Box 71"/>
            <p:cNvSpPr txBox="1">
              <a:spLocks noChangeAspect="1" noChangeArrowheads="1"/>
            </p:cNvSpPr>
            <p:nvPr/>
          </p:nvSpPr>
          <p:spPr bwMode="auto">
            <a:xfrm>
              <a:off x="1176" y="3405"/>
              <a:ext cx="383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396360" name="Text Box 72"/>
            <p:cNvSpPr txBox="1">
              <a:spLocks noChangeAspect="1" noChangeArrowheads="1"/>
            </p:cNvSpPr>
            <p:nvPr/>
          </p:nvSpPr>
          <p:spPr bwMode="auto">
            <a:xfrm>
              <a:off x="2146" y="3405"/>
              <a:ext cx="38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396361" name="Text Box 73"/>
            <p:cNvSpPr txBox="1">
              <a:spLocks noChangeAspect="1" noChangeArrowheads="1"/>
            </p:cNvSpPr>
            <p:nvPr/>
          </p:nvSpPr>
          <p:spPr bwMode="auto">
            <a:xfrm>
              <a:off x="3131" y="3405"/>
              <a:ext cx="384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396362" name="Text Box 74"/>
            <p:cNvSpPr txBox="1">
              <a:spLocks noChangeAspect="1" noChangeArrowheads="1"/>
            </p:cNvSpPr>
            <p:nvPr/>
          </p:nvSpPr>
          <p:spPr bwMode="auto">
            <a:xfrm>
              <a:off x="4090" y="3405"/>
              <a:ext cx="385" cy="28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396363" name="Text Box 75"/>
            <p:cNvSpPr txBox="1">
              <a:spLocks noChangeAspect="1" noChangeArrowheads="1"/>
            </p:cNvSpPr>
            <p:nvPr/>
          </p:nvSpPr>
          <p:spPr bwMode="auto">
            <a:xfrm>
              <a:off x="2238" y="3587"/>
              <a:ext cx="1578" cy="32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  <p:sp>
          <p:nvSpPr>
            <p:cNvPr id="396364" name="Freeform 76"/>
            <p:cNvSpPr>
              <a:spLocks noChangeAspect="1"/>
            </p:cNvSpPr>
            <p:nvPr/>
          </p:nvSpPr>
          <p:spPr bwMode="auto">
            <a:xfrm>
              <a:off x="1804" y="1291"/>
              <a:ext cx="1975" cy="1548"/>
            </a:xfrm>
            <a:custGeom>
              <a:avLst/>
              <a:gdLst/>
              <a:ahLst/>
              <a:cxnLst>
                <a:cxn ang="0">
                  <a:pos x="0" y="1289"/>
                </a:cxn>
                <a:cxn ang="0">
                  <a:pos x="1646" y="0"/>
                </a:cxn>
              </a:cxnLst>
              <a:rect l="0" t="0" r="r" b="b"/>
              <a:pathLst>
                <a:path w="1646" h="1289">
                  <a:moveTo>
                    <a:pt x="0" y="1289"/>
                  </a:moveTo>
                  <a:lnTo>
                    <a:pt x="1646" y="0"/>
                  </a:lnTo>
                </a:path>
              </a:pathLst>
            </a:custGeom>
            <a:solidFill>
              <a:srgbClr val="FFFFFF"/>
            </a:solidFill>
            <a:ln w="381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82" name="Text Box 84"/>
          <p:cNvSpPr txBox="1">
            <a:spLocks noChangeArrowheads="1"/>
          </p:cNvSpPr>
          <p:nvPr/>
        </p:nvSpPr>
        <p:spPr bwMode="auto">
          <a:xfrm>
            <a:off x="6275388" y="1494571"/>
            <a:ext cx="2883879" cy="92333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5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Iceland</a:t>
            </a:r>
          </a:p>
        </p:txBody>
      </p:sp>
      <p:sp>
        <p:nvSpPr>
          <p:cNvPr id="83" name="Text Box 77"/>
          <p:cNvSpPr txBox="1">
            <a:spLocks noChangeAspect="1" noChangeArrowheads="1"/>
          </p:cNvSpPr>
          <p:nvPr/>
        </p:nvSpPr>
        <p:spPr bwMode="auto">
          <a:xfrm>
            <a:off x="3259456" y="4209004"/>
            <a:ext cx="289369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Series</a:t>
            </a:r>
          </a:p>
        </p:txBody>
      </p:sp>
      <p:sp>
        <p:nvSpPr>
          <p:cNvPr id="84" name="Text Box 78"/>
          <p:cNvSpPr txBox="1">
            <a:spLocks noChangeAspect="1" noChangeArrowheads="1"/>
          </p:cNvSpPr>
          <p:nvPr/>
        </p:nvSpPr>
        <p:spPr bwMode="auto">
          <a:xfrm>
            <a:off x="898283" y="977170"/>
            <a:ext cx="313848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Series</a:t>
            </a:r>
          </a:p>
        </p:txBody>
      </p:sp>
      <p:sp>
        <p:nvSpPr>
          <p:cNvPr id="86" name="Text Box 84"/>
          <p:cNvSpPr txBox="1">
            <a:spLocks noChangeArrowheads="1"/>
          </p:cNvSpPr>
          <p:nvPr/>
        </p:nvSpPr>
        <p:spPr bwMode="auto">
          <a:xfrm>
            <a:off x="0" y="5766900"/>
            <a:ext cx="914400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 = FeO + Fe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* 0.8998</a:t>
            </a:r>
          </a:p>
        </p:txBody>
      </p:sp>
      <p:sp>
        <p:nvSpPr>
          <p:cNvPr id="85" name="Rettangolo arrotondato 84"/>
          <p:cNvSpPr/>
          <p:nvPr/>
        </p:nvSpPr>
        <p:spPr bwMode="auto">
          <a:xfrm>
            <a:off x="6140450" y="5829300"/>
            <a:ext cx="1670050" cy="641350"/>
          </a:xfrm>
          <a:prstGeom prst="roundRect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7" name="Figura a mano libera 86"/>
          <p:cNvSpPr/>
          <p:nvPr/>
        </p:nvSpPr>
        <p:spPr bwMode="auto">
          <a:xfrm>
            <a:off x="6951663" y="5302250"/>
            <a:ext cx="350838" cy="533400"/>
          </a:xfrm>
          <a:custGeom>
            <a:avLst/>
            <a:gdLst>
              <a:gd name="connsiteX0" fmla="*/ 41275 w 378883"/>
              <a:gd name="connsiteY0" fmla="*/ 533400 h 533400"/>
              <a:gd name="connsiteX1" fmla="*/ 47625 w 378883"/>
              <a:gd name="connsiteY1" fmla="*/ 374650 h 533400"/>
              <a:gd name="connsiteX2" fmla="*/ 327025 w 378883"/>
              <a:gd name="connsiteY2" fmla="*/ 215900 h 533400"/>
              <a:gd name="connsiteX3" fmla="*/ 358775 w 378883"/>
              <a:gd name="connsiteY3" fmla="*/ 0 h 533400"/>
              <a:gd name="connsiteX0" fmla="*/ 20638 w 350838"/>
              <a:gd name="connsiteY0" fmla="*/ 533400 h 533400"/>
              <a:gd name="connsiteX1" fmla="*/ 71438 w 350838"/>
              <a:gd name="connsiteY1" fmla="*/ 361950 h 533400"/>
              <a:gd name="connsiteX2" fmla="*/ 306388 w 350838"/>
              <a:gd name="connsiteY2" fmla="*/ 215900 h 533400"/>
              <a:gd name="connsiteX3" fmla="*/ 338138 w 350838"/>
              <a:gd name="connsiteY3" fmla="*/ 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38" h="533400">
                <a:moveTo>
                  <a:pt x="20638" y="533400"/>
                </a:moveTo>
                <a:cubicBezTo>
                  <a:pt x="0" y="480483"/>
                  <a:pt x="23813" y="414867"/>
                  <a:pt x="71438" y="361950"/>
                </a:cubicBezTo>
                <a:cubicBezTo>
                  <a:pt x="119063" y="309033"/>
                  <a:pt x="261938" y="276225"/>
                  <a:pt x="306388" y="215900"/>
                </a:cubicBezTo>
                <a:cubicBezTo>
                  <a:pt x="350838" y="155575"/>
                  <a:pt x="348192" y="76729"/>
                  <a:pt x="338138" y="0"/>
                </a:cubicBezTo>
              </a:path>
            </a:pathLst>
          </a:cu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89" name="Text Box 84"/>
          <p:cNvSpPr txBox="1">
            <a:spLocks noChangeArrowheads="1"/>
          </p:cNvSpPr>
          <p:nvPr/>
        </p:nvSpPr>
        <p:spPr bwMode="auto">
          <a:xfrm>
            <a:off x="6448712" y="4668769"/>
            <a:ext cx="1463388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~0.9</a:t>
            </a:r>
          </a:p>
        </p:txBody>
      </p:sp>
      <p:sp>
        <p:nvSpPr>
          <p:cNvPr id="88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1" grpId="0">
        <p:bldAsOne/>
      </p:bldGraphic>
      <p:bldP spid="82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" name="Gruppo 84"/>
          <p:cNvGrpSpPr/>
          <p:nvPr/>
        </p:nvGrpSpPr>
        <p:grpSpPr>
          <a:xfrm>
            <a:off x="34437" y="656495"/>
            <a:ext cx="6299447" cy="5146066"/>
            <a:chOff x="374404" y="1066800"/>
            <a:chExt cx="6299447" cy="5146066"/>
          </a:xfrm>
        </p:grpSpPr>
        <p:sp>
          <p:nvSpPr>
            <p:cNvPr id="396292" name="Rectangle 4"/>
            <p:cNvSpPr>
              <a:spLocks noChangeAspect="1" noChangeArrowheads="1"/>
            </p:cNvSpPr>
            <p:nvPr/>
          </p:nvSpPr>
          <p:spPr bwMode="auto">
            <a:xfrm>
              <a:off x="1187450" y="1247775"/>
              <a:ext cx="5484813" cy="4137025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3" name="Freeform 5"/>
            <p:cNvSpPr>
              <a:spLocks noChangeAspect="1"/>
            </p:cNvSpPr>
            <p:nvPr/>
          </p:nvSpPr>
          <p:spPr bwMode="auto">
            <a:xfrm>
              <a:off x="1187450" y="1247775"/>
              <a:ext cx="1588" cy="4137025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4" name="Line 6"/>
            <p:cNvSpPr>
              <a:spLocks noChangeAspect="1" noChangeShapeType="1"/>
            </p:cNvSpPr>
            <p:nvPr/>
          </p:nvSpPr>
          <p:spPr bwMode="auto">
            <a:xfrm>
              <a:off x="1489075" y="1247775"/>
              <a:ext cx="3175" cy="730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5" name="Line 7"/>
            <p:cNvSpPr>
              <a:spLocks noChangeAspect="1" noChangeShapeType="1"/>
            </p:cNvSpPr>
            <p:nvPr/>
          </p:nvSpPr>
          <p:spPr bwMode="auto">
            <a:xfrm flipV="1">
              <a:off x="1187450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6" name="Line 8"/>
            <p:cNvSpPr>
              <a:spLocks noChangeAspect="1" noChangeShapeType="1"/>
            </p:cNvSpPr>
            <p:nvPr/>
          </p:nvSpPr>
          <p:spPr bwMode="auto">
            <a:xfrm flipV="1">
              <a:off x="1489075" y="5316538"/>
              <a:ext cx="3175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7" name="Line 9"/>
            <p:cNvSpPr>
              <a:spLocks noChangeAspect="1" noChangeShapeType="1"/>
            </p:cNvSpPr>
            <p:nvPr/>
          </p:nvSpPr>
          <p:spPr bwMode="auto">
            <a:xfrm flipV="1">
              <a:off x="1793875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8" name="Line 10"/>
            <p:cNvSpPr>
              <a:spLocks noChangeAspect="1" noChangeShapeType="1"/>
            </p:cNvSpPr>
            <p:nvPr/>
          </p:nvSpPr>
          <p:spPr bwMode="auto">
            <a:xfrm>
              <a:off x="1793875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299" name="Line 11"/>
            <p:cNvSpPr>
              <a:spLocks noChangeAspect="1" noChangeShapeType="1"/>
            </p:cNvSpPr>
            <p:nvPr/>
          </p:nvSpPr>
          <p:spPr bwMode="auto">
            <a:xfrm flipV="1">
              <a:off x="21002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0" name="Line 12"/>
            <p:cNvSpPr>
              <a:spLocks noChangeAspect="1" noChangeShapeType="1"/>
            </p:cNvSpPr>
            <p:nvPr/>
          </p:nvSpPr>
          <p:spPr bwMode="auto">
            <a:xfrm>
              <a:off x="21002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1" name="Line 13"/>
            <p:cNvSpPr>
              <a:spLocks noChangeAspect="1" noChangeShapeType="1"/>
            </p:cNvSpPr>
            <p:nvPr/>
          </p:nvSpPr>
          <p:spPr bwMode="auto">
            <a:xfrm flipV="1">
              <a:off x="24050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2" name="Line 14"/>
            <p:cNvSpPr>
              <a:spLocks noChangeAspect="1" noChangeShapeType="1"/>
            </p:cNvSpPr>
            <p:nvPr/>
          </p:nvSpPr>
          <p:spPr bwMode="auto">
            <a:xfrm>
              <a:off x="24050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3" name="Line 15"/>
            <p:cNvSpPr>
              <a:spLocks noChangeAspect="1" noChangeShapeType="1"/>
            </p:cNvSpPr>
            <p:nvPr/>
          </p:nvSpPr>
          <p:spPr bwMode="auto">
            <a:xfrm flipV="1">
              <a:off x="2706688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4" name="Line 16"/>
            <p:cNvSpPr>
              <a:spLocks noChangeAspect="1" noChangeShapeType="1"/>
            </p:cNvSpPr>
            <p:nvPr/>
          </p:nvSpPr>
          <p:spPr bwMode="auto">
            <a:xfrm>
              <a:off x="2706688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5" name="Line 17"/>
            <p:cNvSpPr>
              <a:spLocks noChangeAspect="1" noChangeShapeType="1"/>
            </p:cNvSpPr>
            <p:nvPr/>
          </p:nvSpPr>
          <p:spPr bwMode="auto">
            <a:xfrm flipV="1">
              <a:off x="3013075" y="5316538"/>
              <a:ext cx="3175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6" name="Line 18"/>
            <p:cNvSpPr>
              <a:spLocks noChangeAspect="1" noChangeShapeType="1"/>
            </p:cNvSpPr>
            <p:nvPr/>
          </p:nvSpPr>
          <p:spPr bwMode="auto">
            <a:xfrm>
              <a:off x="3013075" y="1247775"/>
              <a:ext cx="3175" cy="730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7" name="Line 19"/>
            <p:cNvSpPr>
              <a:spLocks noChangeAspect="1" noChangeShapeType="1"/>
            </p:cNvSpPr>
            <p:nvPr/>
          </p:nvSpPr>
          <p:spPr bwMode="auto">
            <a:xfrm flipV="1">
              <a:off x="3317875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8" name="Line 20"/>
            <p:cNvSpPr>
              <a:spLocks noChangeAspect="1" noChangeShapeType="1"/>
            </p:cNvSpPr>
            <p:nvPr/>
          </p:nvSpPr>
          <p:spPr bwMode="auto">
            <a:xfrm>
              <a:off x="3317875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09" name="Line 21"/>
            <p:cNvSpPr>
              <a:spLocks noChangeAspect="1" noChangeShapeType="1"/>
            </p:cNvSpPr>
            <p:nvPr/>
          </p:nvSpPr>
          <p:spPr bwMode="auto">
            <a:xfrm flipV="1">
              <a:off x="3624263" y="5338763"/>
              <a:ext cx="4763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0" name="Line 22"/>
            <p:cNvSpPr>
              <a:spLocks noChangeAspect="1" noChangeShapeType="1"/>
            </p:cNvSpPr>
            <p:nvPr/>
          </p:nvSpPr>
          <p:spPr bwMode="auto">
            <a:xfrm>
              <a:off x="3624263" y="1247775"/>
              <a:ext cx="4763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1" name="Line 23"/>
            <p:cNvSpPr>
              <a:spLocks noChangeAspect="1" noChangeShapeType="1"/>
            </p:cNvSpPr>
            <p:nvPr/>
          </p:nvSpPr>
          <p:spPr bwMode="auto">
            <a:xfrm flipV="1">
              <a:off x="3929063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2" name="Line 24"/>
            <p:cNvSpPr>
              <a:spLocks noChangeAspect="1" noChangeShapeType="1"/>
            </p:cNvSpPr>
            <p:nvPr/>
          </p:nvSpPr>
          <p:spPr bwMode="auto">
            <a:xfrm>
              <a:off x="3929063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3" name="Line 25"/>
            <p:cNvSpPr>
              <a:spLocks noChangeAspect="1" noChangeShapeType="1"/>
            </p:cNvSpPr>
            <p:nvPr/>
          </p:nvSpPr>
          <p:spPr bwMode="auto">
            <a:xfrm flipV="1">
              <a:off x="4232275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4" name="Line 26"/>
            <p:cNvSpPr>
              <a:spLocks noChangeAspect="1" noChangeShapeType="1"/>
            </p:cNvSpPr>
            <p:nvPr/>
          </p:nvSpPr>
          <p:spPr bwMode="auto">
            <a:xfrm>
              <a:off x="4232275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5" name="Line 27"/>
            <p:cNvSpPr>
              <a:spLocks noChangeAspect="1" noChangeShapeType="1"/>
            </p:cNvSpPr>
            <p:nvPr/>
          </p:nvSpPr>
          <p:spPr bwMode="auto">
            <a:xfrm flipV="1">
              <a:off x="4538663" y="5316538"/>
              <a:ext cx="3175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6" name="Line 28"/>
            <p:cNvSpPr>
              <a:spLocks noChangeAspect="1" noChangeShapeType="1"/>
            </p:cNvSpPr>
            <p:nvPr/>
          </p:nvSpPr>
          <p:spPr bwMode="auto">
            <a:xfrm>
              <a:off x="4538663" y="1247775"/>
              <a:ext cx="3175" cy="730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7" name="Line 29"/>
            <p:cNvSpPr>
              <a:spLocks noChangeAspect="1" noChangeShapeType="1"/>
            </p:cNvSpPr>
            <p:nvPr/>
          </p:nvSpPr>
          <p:spPr bwMode="auto">
            <a:xfrm flipV="1">
              <a:off x="4841875" y="5338763"/>
              <a:ext cx="4763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8" name="Line 30"/>
            <p:cNvSpPr>
              <a:spLocks noChangeAspect="1" noChangeShapeType="1"/>
            </p:cNvSpPr>
            <p:nvPr/>
          </p:nvSpPr>
          <p:spPr bwMode="auto">
            <a:xfrm>
              <a:off x="4841875" y="1247775"/>
              <a:ext cx="4763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19" name="Line 31"/>
            <p:cNvSpPr>
              <a:spLocks noChangeAspect="1" noChangeShapeType="1"/>
            </p:cNvSpPr>
            <p:nvPr/>
          </p:nvSpPr>
          <p:spPr bwMode="auto">
            <a:xfrm flipV="1">
              <a:off x="5149850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0" name="Line 32"/>
            <p:cNvSpPr>
              <a:spLocks noChangeAspect="1" noChangeShapeType="1"/>
            </p:cNvSpPr>
            <p:nvPr/>
          </p:nvSpPr>
          <p:spPr bwMode="auto">
            <a:xfrm>
              <a:off x="5149850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1" name="Line 33"/>
            <p:cNvSpPr>
              <a:spLocks noChangeAspect="1" noChangeShapeType="1"/>
            </p:cNvSpPr>
            <p:nvPr/>
          </p:nvSpPr>
          <p:spPr bwMode="auto">
            <a:xfrm flipV="1">
              <a:off x="54530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2" name="Line 34"/>
            <p:cNvSpPr>
              <a:spLocks noChangeAspect="1" noChangeShapeType="1"/>
            </p:cNvSpPr>
            <p:nvPr/>
          </p:nvSpPr>
          <p:spPr bwMode="auto">
            <a:xfrm>
              <a:off x="54530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3" name="Line 35"/>
            <p:cNvSpPr>
              <a:spLocks noChangeAspect="1" noChangeShapeType="1"/>
            </p:cNvSpPr>
            <p:nvPr/>
          </p:nvSpPr>
          <p:spPr bwMode="auto">
            <a:xfrm flipV="1">
              <a:off x="57578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4" name="Line 36"/>
            <p:cNvSpPr>
              <a:spLocks noChangeAspect="1" noChangeShapeType="1"/>
            </p:cNvSpPr>
            <p:nvPr/>
          </p:nvSpPr>
          <p:spPr bwMode="auto">
            <a:xfrm>
              <a:off x="57578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5" name="Line 37"/>
            <p:cNvSpPr>
              <a:spLocks noChangeAspect="1" noChangeShapeType="1"/>
            </p:cNvSpPr>
            <p:nvPr/>
          </p:nvSpPr>
          <p:spPr bwMode="auto">
            <a:xfrm flipV="1">
              <a:off x="6059488" y="5316538"/>
              <a:ext cx="4763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6" name="Line 38"/>
            <p:cNvSpPr>
              <a:spLocks noChangeAspect="1" noChangeShapeType="1"/>
            </p:cNvSpPr>
            <p:nvPr/>
          </p:nvSpPr>
          <p:spPr bwMode="auto">
            <a:xfrm>
              <a:off x="6059488" y="1247775"/>
              <a:ext cx="4763" cy="730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7" name="Line 39"/>
            <p:cNvSpPr>
              <a:spLocks noChangeAspect="1" noChangeShapeType="1"/>
            </p:cNvSpPr>
            <p:nvPr/>
          </p:nvSpPr>
          <p:spPr bwMode="auto">
            <a:xfrm flipV="1">
              <a:off x="6367463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8" name="Line 40"/>
            <p:cNvSpPr>
              <a:spLocks noChangeAspect="1" noChangeShapeType="1"/>
            </p:cNvSpPr>
            <p:nvPr/>
          </p:nvSpPr>
          <p:spPr bwMode="auto">
            <a:xfrm>
              <a:off x="6367463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29" name="Line 41"/>
            <p:cNvSpPr>
              <a:spLocks noChangeAspect="1" noChangeShapeType="1"/>
            </p:cNvSpPr>
            <p:nvPr/>
          </p:nvSpPr>
          <p:spPr bwMode="auto">
            <a:xfrm flipV="1">
              <a:off x="66722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0" name="Line 42"/>
            <p:cNvSpPr>
              <a:spLocks noChangeAspect="1" noChangeShapeType="1"/>
            </p:cNvSpPr>
            <p:nvPr/>
          </p:nvSpPr>
          <p:spPr bwMode="auto">
            <a:xfrm>
              <a:off x="66722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1" name="Line 43"/>
            <p:cNvSpPr>
              <a:spLocks noChangeAspect="1" noChangeShapeType="1"/>
            </p:cNvSpPr>
            <p:nvPr/>
          </p:nvSpPr>
          <p:spPr bwMode="auto">
            <a:xfrm>
              <a:off x="1187450" y="5384800"/>
              <a:ext cx="11747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2" name="Line 44"/>
            <p:cNvSpPr>
              <a:spLocks noChangeAspect="1" noChangeShapeType="1"/>
            </p:cNvSpPr>
            <p:nvPr/>
          </p:nvSpPr>
          <p:spPr bwMode="auto">
            <a:xfrm flipH="1">
              <a:off x="6553200" y="5384800"/>
              <a:ext cx="119063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3" name="Line 45"/>
            <p:cNvSpPr>
              <a:spLocks noChangeAspect="1" noChangeShapeType="1"/>
            </p:cNvSpPr>
            <p:nvPr/>
          </p:nvSpPr>
          <p:spPr bwMode="auto">
            <a:xfrm>
              <a:off x="1187450" y="4970463"/>
              <a:ext cx="36513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4" name="Line 46"/>
            <p:cNvSpPr>
              <a:spLocks noChangeAspect="1" noChangeShapeType="1"/>
            </p:cNvSpPr>
            <p:nvPr/>
          </p:nvSpPr>
          <p:spPr bwMode="auto">
            <a:xfrm flipH="1">
              <a:off x="6638925" y="4970463"/>
              <a:ext cx="33338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5" name="Line 47"/>
            <p:cNvSpPr>
              <a:spLocks noChangeAspect="1" noChangeShapeType="1"/>
            </p:cNvSpPr>
            <p:nvPr/>
          </p:nvSpPr>
          <p:spPr bwMode="auto">
            <a:xfrm>
              <a:off x="1187450" y="4557713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6" name="Line 48"/>
            <p:cNvSpPr>
              <a:spLocks noChangeAspect="1" noChangeShapeType="1"/>
            </p:cNvSpPr>
            <p:nvPr/>
          </p:nvSpPr>
          <p:spPr bwMode="auto">
            <a:xfrm flipH="1">
              <a:off x="6624638" y="4557713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7" name="Line 49"/>
            <p:cNvSpPr>
              <a:spLocks noChangeAspect="1" noChangeShapeType="1"/>
            </p:cNvSpPr>
            <p:nvPr/>
          </p:nvSpPr>
          <p:spPr bwMode="auto">
            <a:xfrm>
              <a:off x="1187450" y="4143375"/>
              <a:ext cx="36513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8" name="Line 50"/>
            <p:cNvSpPr>
              <a:spLocks noChangeAspect="1" noChangeShapeType="1"/>
            </p:cNvSpPr>
            <p:nvPr/>
          </p:nvSpPr>
          <p:spPr bwMode="auto">
            <a:xfrm flipH="1">
              <a:off x="6638925" y="4143375"/>
              <a:ext cx="33338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39" name="Line 51"/>
            <p:cNvSpPr>
              <a:spLocks noChangeAspect="1" noChangeShapeType="1"/>
            </p:cNvSpPr>
            <p:nvPr/>
          </p:nvSpPr>
          <p:spPr bwMode="auto">
            <a:xfrm>
              <a:off x="1187450" y="3730625"/>
              <a:ext cx="47625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0" name="Line 52"/>
            <p:cNvSpPr>
              <a:spLocks noChangeAspect="1" noChangeShapeType="1"/>
            </p:cNvSpPr>
            <p:nvPr/>
          </p:nvSpPr>
          <p:spPr bwMode="auto">
            <a:xfrm flipH="1">
              <a:off x="6624638" y="3730625"/>
              <a:ext cx="47625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1" name="Line 53"/>
            <p:cNvSpPr>
              <a:spLocks noChangeAspect="1" noChangeShapeType="1"/>
            </p:cNvSpPr>
            <p:nvPr/>
          </p:nvSpPr>
          <p:spPr bwMode="auto">
            <a:xfrm>
              <a:off x="1187450" y="3319463"/>
              <a:ext cx="36513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2" name="Line 54"/>
            <p:cNvSpPr>
              <a:spLocks noChangeAspect="1" noChangeShapeType="1"/>
            </p:cNvSpPr>
            <p:nvPr/>
          </p:nvSpPr>
          <p:spPr bwMode="auto">
            <a:xfrm flipH="1">
              <a:off x="6638925" y="3319463"/>
              <a:ext cx="33338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3" name="Line 55"/>
            <p:cNvSpPr>
              <a:spLocks noChangeAspect="1" noChangeShapeType="1"/>
            </p:cNvSpPr>
            <p:nvPr/>
          </p:nvSpPr>
          <p:spPr bwMode="auto">
            <a:xfrm>
              <a:off x="1187450" y="2905125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4" name="Line 56"/>
            <p:cNvSpPr>
              <a:spLocks noChangeAspect="1" noChangeShapeType="1"/>
            </p:cNvSpPr>
            <p:nvPr/>
          </p:nvSpPr>
          <p:spPr bwMode="auto">
            <a:xfrm flipH="1">
              <a:off x="6624638" y="2905125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5" name="Line 57"/>
            <p:cNvSpPr>
              <a:spLocks noChangeAspect="1" noChangeShapeType="1"/>
            </p:cNvSpPr>
            <p:nvPr/>
          </p:nvSpPr>
          <p:spPr bwMode="auto">
            <a:xfrm>
              <a:off x="1187450" y="2492375"/>
              <a:ext cx="36513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6" name="Line 58"/>
            <p:cNvSpPr>
              <a:spLocks noChangeAspect="1" noChangeShapeType="1"/>
            </p:cNvSpPr>
            <p:nvPr/>
          </p:nvSpPr>
          <p:spPr bwMode="auto">
            <a:xfrm flipH="1">
              <a:off x="6638925" y="2492375"/>
              <a:ext cx="33338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7" name="Line 59"/>
            <p:cNvSpPr>
              <a:spLocks noChangeAspect="1" noChangeShapeType="1"/>
            </p:cNvSpPr>
            <p:nvPr/>
          </p:nvSpPr>
          <p:spPr bwMode="auto">
            <a:xfrm>
              <a:off x="1187450" y="2076450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8" name="Line 60"/>
            <p:cNvSpPr>
              <a:spLocks noChangeAspect="1" noChangeShapeType="1"/>
            </p:cNvSpPr>
            <p:nvPr/>
          </p:nvSpPr>
          <p:spPr bwMode="auto">
            <a:xfrm flipH="1">
              <a:off x="6624638" y="2076450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49" name="Line 61"/>
            <p:cNvSpPr>
              <a:spLocks noChangeAspect="1" noChangeShapeType="1"/>
            </p:cNvSpPr>
            <p:nvPr/>
          </p:nvSpPr>
          <p:spPr bwMode="auto">
            <a:xfrm>
              <a:off x="1187450" y="1665288"/>
              <a:ext cx="36513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0" name="Line 62"/>
            <p:cNvSpPr>
              <a:spLocks noChangeAspect="1" noChangeShapeType="1"/>
            </p:cNvSpPr>
            <p:nvPr/>
          </p:nvSpPr>
          <p:spPr bwMode="auto">
            <a:xfrm flipH="1">
              <a:off x="6638925" y="1665288"/>
              <a:ext cx="33338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1" name="Line 63"/>
            <p:cNvSpPr>
              <a:spLocks noChangeAspect="1" noChangeShapeType="1"/>
            </p:cNvSpPr>
            <p:nvPr/>
          </p:nvSpPr>
          <p:spPr bwMode="auto">
            <a:xfrm flipH="1">
              <a:off x="6600825" y="1247775"/>
              <a:ext cx="71438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6352" name="Text Box 64"/>
            <p:cNvSpPr txBox="1">
              <a:spLocks noChangeAspect="1" noChangeArrowheads="1"/>
            </p:cNvSpPr>
            <p:nvPr/>
          </p:nvSpPr>
          <p:spPr bwMode="auto">
            <a:xfrm rot="16200000">
              <a:off x="-447921" y="3227752"/>
              <a:ext cx="2163763" cy="5191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FeO*/MgO</a:t>
              </a:r>
            </a:p>
          </p:txBody>
        </p:sp>
        <p:sp>
          <p:nvSpPr>
            <p:cNvPr id="396353" name="Text Box 65"/>
            <p:cNvSpPr txBox="1">
              <a:spLocks noChangeAspect="1" noChangeArrowheads="1"/>
            </p:cNvSpPr>
            <p:nvPr/>
          </p:nvSpPr>
          <p:spPr bwMode="auto">
            <a:xfrm>
              <a:off x="835025" y="1066800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396354" name="Text Box 66"/>
            <p:cNvSpPr txBox="1">
              <a:spLocks noChangeAspect="1" noChangeArrowheads="1"/>
            </p:cNvSpPr>
            <p:nvPr/>
          </p:nvSpPr>
          <p:spPr bwMode="auto">
            <a:xfrm>
              <a:off x="835025" y="2722563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396355" name="Text Box 67"/>
            <p:cNvSpPr txBox="1">
              <a:spLocks noChangeAspect="1" noChangeArrowheads="1"/>
            </p:cNvSpPr>
            <p:nvPr/>
          </p:nvSpPr>
          <p:spPr bwMode="auto">
            <a:xfrm>
              <a:off x="835025" y="189388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396356" name="Text Box 68"/>
            <p:cNvSpPr txBox="1">
              <a:spLocks noChangeAspect="1" noChangeArrowheads="1"/>
            </p:cNvSpPr>
            <p:nvPr/>
          </p:nvSpPr>
          <p:spPr bwMode="auto">
            <a:xfrm>
              <a:off x="835025" y="3546475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396357" name="Text Box 69"/>
            <p:cNvSpPr txBox="1">
              <a:spLocks noChangeAspect="1" noChangeArrowheads="1"/>
            </p:cNvSpPr>
            <p:nvPr/>
          </p:nvSpPr>
          <p:spPr bwMode="auto">
            <a:xfrm>
              <a:off x="835025" y="4349750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</a:p>
          </p:txBody>
        </p:sp>
        <p:sp>
          <p:nvSpPr>
            <p:cNvPr id="396358" name="Text Box 70"/>
            <p:cNvSpPr txBox="1">
              <a:spLocks noChangeAspect="1" noChangeArrowheads="1"/>
            </p:cNvSpPr>
            <p:nvPr/>
          </p:nvSpPr>
          <p:spPr bwMode="auto">
            <a:xfrm>
              <a:off x="835025" y="523398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396359" name="Text Box 71"/>
            <p:cNvSpPr txBox="1">
              <a:spLocks noChangeAspect="1" noChangeArrowheads="1"/>
            </p:cNvSpPr>
            <p:nvPr/>
          </p:nvSpPr>
          <p:spPr bwMode="auto">
            <a:xfrm>
              <a:off x="1195388" y="540543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396360" name="Text Box 72"/>
            <p:cNvSpPr txBox="1">
              <a:spLocks noChangeAspect="1" noChangeArrowheads="1"/>
            </p:cNvSpPr>
            <p:nvPr/>
          </p:nvSpPr>
          <p:spPr bwMode="auto">
            <a:xfrm>
              <a:off x="2735263" y="5405438"/>
              <a:ext cx="609600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396361" name="Text Box 73"/>
            <p:cNvSpPr txBox="1">
              <a:spLocks noChangeAspect="1" noChangeArrowheads="1"/>
            </p:cNvSpPr>
            <p:nvPr/>
          </p:nvSpPr>
          <p:spPr bwMode="auto">
            <a:xfrm>
              <a:off x="4298950" y="5405438"/>
              <a:ext cx="609600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396362" name="Text Box 74"/>
            <p:cNvSpPr txBox="1">
              <a:spLocks noChangeAspect="1" noChangeArrowheads="1"/>
            </p:cNvSpPr>
            <p:nvPr/>
          </p:nvSpPr>
          <p:spPr bwMode="auto">
            <a:xfrm>
              <a:off x="5821363" y="5405438"/>
              <a:ext cx="611188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396363" name="Text Box 75"/>
            <p:cNvSpPr txBox="1">
              <a:spLocks noChangeAspect="1" noChangeArrowheads="1"/>
            </p:cNvSpPr>
            <p:nvPr/>
          </p:nvSpPr>
          <p:spPr bwMode="auto">
            <a:xfrm>
              <a:off x="2881312" y="5693753"/>
              <a:ext cx="2505075" cy="5191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</p:grpSp>
      <p:sp>
        <p:nvSpPr>
          <p:cNvPr id="396364" name="Freeform 76"/>
          <p:cNvSpPr>
            <a:spLocks noChangeAspect="1"/>
          </p:cNvSpPr>
          <p:nvPr/>
        </p:nvSpPr>
        <p:spPr bwMode="auto">
          <a:xfrm>
            <a:off x="1852371" y="1639158"/>
            <a:ext cx="3135313" cy="2457450"/>
          </a:xfrm>
          <a:custGeom>
            <a:avLst/>
            <a:gdLst/>
            <a:ahLst/>
            <a:cxnLst>
              <a:cxn ang="0">
                <a:pos x="0" y="1289"/>
              </a:cxn>
              <a:cxn ang="0">
                <a:pos x="1646" y="0"/>
              </a:cxn>
            </a:cxnLst>
            <a:rect l="0" t="0" r="r" b="b"/>
            <a:pathLst>
              <a:path w="1646" h="1289">
                <a:moveTo>
                  <a:pt x="0" y="1289"/>
                </a:moveTo>
                <a:lnTo>
                  <a:pt x="1646" y="0"/>
                </a:lnTo>
              </a:path>
            </a:pathLst>
          </a:custGeom>
          <a:solidFill>
            <a:srgbClr val="FFFFFF"/>
          </a:solidFill>
          <a:ln w="381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GB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6367" name="Freeform 79"/>
          <p:cNvSpPr>
            <a:spLocks/>
          </p:cNvSpPr>
          <p:nvPr/>
        </p:nvSpPr>
        <p:spPr bwMode="auto">
          <a:xfrm>
            <a:off x="1861896" y="1520095"/>
            <a:ext cx="2981325" cy="2265363"/>
          </a:xfrm>
          <a:custGeom>
            <a:avLst/>
            <a:gdLst/>
            <a:ahLst/>
            <a:cxnLst>
              <a:cxn ang="0">
                <a:pos x="0" y="1427"/>
              </a:cxn>
              <a:cxn ang="0">
                <a:pos x="452" y="664"/>
              </a:cxn>
              <a:cxn ang="0">
                <a:pos x="1258" y="150"/>
              </a:cxn>
              <a:cxn ang="0">
                <a:pos x="1878" y="0"/>
              </a:cxn>
            </a:cxnLst>
            <a:rect l="0" t="0" r="r" b="b"/>
            <a:pathLst>
              <a:path w="1878" h="1427">
                <a:moveTo>
                  <a:pt x="0" y="1427"/>
                </a:moveTo>
                <a:cubicBezTo>
                  <a:pt x="121" y="1152"/>
                  <a:pt x="242" y="877"/>
                  <a:pt x="452" y="664"/>
                </a:cubicBezTo>
                <a:cubicBezTo>
                  <a:pt x="662" y="451"/>
                  <a:pt x="1020" y="261"/>
                  <a:pt x="1258" y="150"/>
                </a:cubicBezTo>
                <a:cubicBezTo>
                  <a:pt x="1496" y="39"/>
                  <a:pt x="1687" y="19"/>
                  <a:pt x="1878" y="0"/>
                </a:cubicBezTo>
              </a:path>
            </a:pathLst>
          </a:custGeom>
          <a:noFill/>
          <a:ln w="28575" cap="flat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6368" name="Freeform 80"/>
          <p:cNvSpPr>
            <a:spLocks/>
          </p:cNvSpPr>
          <p:nvPr/>
        </p:nvSpPr>
        <p:spPr bwMode="auto">
          <a:xfrm>
            <a:off x="1985721" y="2501170"/>
            <a:ext cx="3432175" cy="1758950"/>
          </a:xfrm>
          <a:custGeom>
            <a:avLst/>
            <a:gdLst/>
            <a:ahLst/>
            <a:cxnLst>
              <a:cxn ang="0">
                <a:pos x="0" y="1108"/>
              </a:cxn>
              <a:cxn ang="0">
                <a:pos x="434" y="709"/>
              </a:cxn>
              <a:cxn ang="0">
                <a:pos x="992" y="328"/>
              </a:cxn>
              <a:cxn ang="0">
                <a:pos x="1719" y="80"/>
              </a:cxn>
              <a:cxn ang="0">
                <a:pos x="2162" y="0"/>
              </a:cxn>
            </a:cxnLst>
            <a:rect l="0" t="0" r="r" b="b"/>
            <a:pathLst>
              <a:path w="2162" h="1108">
                <a:moveTo>
                  <a:pt x="0" y="1108"/>
                </a:moveTo>
                <a:cubicBezTo>
                  <a:pt x="134" y="973"/>
                  <a:pt x="269" y="839"/>
                  <a:pt x="434" y="709"/>
                </a:cubicBezTo>
                <a:cubicBezTo>
                  <a:pt x="599" y="579"/>
                  <a:pt x="778" y="433"/>
                  <a:pt x="992" y="328"/>
                </a:cubicBezTo>
                <a:cubicBezTo>
                  <a:pt x="1206" y="223"/>
                  <a:pt x="1524" y="135"/>
                  <a:pt x="1719" y="80"/>
                </a:cubicBezTo>
                <a:cubicBezTo>
                  <a:pt x="1914" y="25"/>
                  <a:pt x="2038" y="12"/>
                  <a:pt x="2162" y="0"/>
                </a:cubicBezTo>
              </a:path>
            </a:pathLst>
          </a:custGeom>
          <a:noFill/>
          <a:ln w="28575" cap="flat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6369" name="Text Box 81"/>
          <p:cNvSpPr txBox="1">
            <a:spLocks noChangeArrowheads="1"/>
          </p:cNvSpPr>
          <p:nvPr/>
        </p:nvSpPr>
        <p:spPr bwMode="auto">
          <a:xfrm>
            <a:off x="950671" y="2075720"/>
            <a:ext cx="126784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 Fe</a:t>
            </a:r>
          </a:p>
        </p:txBody>
      </p:sp>
      <p:sp>
        <p:nvSpPr>
          <p:cNvPr id="396370" name="Text Box 82"/>
          <p:cNvSpPr txBox="1">
            <a:spLocks noChangeArrowheads="1"/>
          </p:cNvSpPr>
          <p:nvPr/>
        </p:nvSpPr>
        <p:spPr bwMode="auto">
          <a:xfrm>
            <a:off x="3354146" y="1891570"/>
            <a:ext cx="1836913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Medium Fe</a:t>
            </a:r>
          </a:p>
        </p:txBody>
      </p:sp>
      <p:sp>
        <p:nvSpPr>
          <p:cNvPr id="396371" name="Text Box 83"/>
          <p:cNvSpPr txBox="1">
            <a:spLocks noChangeArrowheads="1"/>
          </p:cNvSpPr>
          <p:nvPr/>
        </p:nvSpPr>
        <p:spPr bwMode="auto">
          <a:xfrm>
            <a:off x="3819283" y="3017108"/>
            <a:ext cx="1199111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Low Fe</a:t>
            </a:r>
          </a:p>
        </p:txBody>
      </p:sp>
      <p:sp>
        <p:nvSpPr>
          <p:cNvPr id="396372" name="Text Box 84"/>
          <p:cNvSpPr txBox="1">
            <a:spLocks noChangeArrowheads="1"/>
          </p:cNvSpPr>
          <p:nvPr/>
        </p:nvSpPr>
        <p:spPr bwMode="auto">
          <a:xfrm>
            <a:off x="6351346" y="2455863"/>
            <a:ext cx="2792654" cy="156966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yellow: New classification proposed by 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Arculus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(2003, J. Petrol.).</a:t>
            </a:r>
          </a:p>
        </p:txBody>
      </p:sp>
      <p:sp>
        <p:nvSpPr>
          <p:cNvPr id="86" name="Text Box 77"/>
          <p:cNvSpPr txBox="1">
            <a:spLocks noChangeAspect="1" noChangeArrowheads="1"/>
          </p:cNvSpPr>
          <p:nvPr/>
        </p:nvSpPr>
        <p:spPr bwMode="auto">
          <a:xfrm>
            <a:off x="3259456" y="4209004"/>
            <a:ext cx="2893694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</a:t>
            </a:r>
            <a:r>
              <a:rPr lang="en-GB" sz="2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</a:t>
            </a: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Series</a:t>
            </a:r>
          </a:p>
        </p:txBody>
      </p:sp>
      <p:sp>
        <p:nvSpPr>
          <p:cNvPr id="88" name="Text Box 78"/>
          <p:cNvSpPr txBox="1">
            <a:spLocks noChangeAspect="1" noChangeArrowheads="1"/>
          </p:cNvSpPr>
          <p:nvPr/>
        </p:nvSpPr>
        <p:spPr bwMode="auto">
          <a:xfrm>
            <a:off x="898283" y="977170"/>
            <a:ext cx="313848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tx1"/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GB" sz="28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Tholeiitic Series</a:t>
            </a:r>
          </a:p>
        </p:txBody>
      </p:sp>
      <p:sp>
        <p:nvSpPr>
          <p:cNvPr id="89" name="Text Box 84"/>
          <p:cNvSpPr txBox="1">
            <a:spLocks noChangeArrowheads="1"/>
          </p:cNvSpPr>
          <p:nvPr/>
        </p:nvSpPr>
        <p:spPr bwMode="auto">
          <a:xfrm>
            <a:off x="0" y="5766900"/>
            <a:ext cx="914400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 = FeO + Fe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* 0.8998</a:t>
            </a:r>
          </a:p>
        </p:txBody>
      </p:sp>
      <p:sp>
        <p:nvSpPr>
          <p:cNvPr id="87" name="Rettangolo arrotondato 86"/>
          <p:cNvSpPr/>
          <p:nvPr/>
        </p:nvSpPr>
        <p:spPr bwMode="auto">
          <a:xfrm>
            <a:off x="6140450" y="5829300"/>
            <a:ext cx="1670050" cy="641350"/>
          </a:xfrm>
          <a:prstGeom prst="roundRect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90" name="Figura a mano libera 89"/>
          <p:cNvSpPr/>
          <p:nvPr/>
        </p:nvSpPr>
        <p:spPr bwMode="auto">
          <a:xfrm>
            <a:off x="6951663" y="5302250"/>
            <a:ext cx="350838" cy="533400"/>
          </a:xfrm>
          <a:custGeom>
            <a:avLst/>
            <a:gdLst>
              <a:gd name="connsiteX0" fmla="*/ 41275 w 378883"/>
              <a:gd name="connsiteY0" fmla="*/ 533400 h 533400"/>
              <a:gd name="connsiteX1" fmla="*/ 47625 w 378883"/>
              <a:gd name="connsiteY1" fmla="*/ 374650 h 533400"/>
              <a:gd name="connsiteX2" fmla="*/ 327025 w 378883"/>
              <a:gd name="connsiteY2" fmla="*/ 215900 h 533400"/>
              <a:gd name="connsiteX3" fmla="*/ 358775 w 378883"/>
              <a:gd name="connsiteY3" fmla="*/ 0 h 533400"/>
              <a:gd name="connsiteX0" fmla="*/ 20638 w 350838"/>
              <a:gd name="connsiteY0" fmla="*/ 533400 h 533400"/>
              <a:gd name="connsiteX1" fmla="*/ 71438 w 350838"/>
              <a:gd name="connsiteY1" fmla="*/ 361950 h 533400"/>
              <a:gd name="connsiteX2" fmla="*/ 306388 w 350838"/>
              <a:gd name="connsiteY2" fmla="*/ 215900 h 533400"/>
              <a:gd name="connsiteX3" fmla="*/ 338138 w 350838"/>
              <a:gd name="connsiteY3" fmla="*/ 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38" h="533400">
                <a:moveTo>
                  <a:pt x="20638" y="533400"/>
                </a:moveTo>
                <a:cubicBezTo>
                  <a:pt x="0" y="480483"/>
                  <a:pt x="23813" y="414867"/>
                  <a:pt x="71438" y="361950"/>
                </a:cubicBezTo>
                <a:cubicBezTo>
                  <a:pt x="119063" y="309033"/>
                  <a:pt x="261938" y="276225"/>
                  <a:pt x="306388" y="215900"/>
                </a:cubicBezTo>
                <a:cubicBezTo>
                  <a:pt x="350838" y="155575"/>
                  <a:pt x="348192" y="76729"/>
                  <a:pt x="338138" y="0"/>
                </a:cubicBezTo>
              </a:path>
            </a:pathLst>
          </a:cu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92" name="Text Box 84"/>
          <p:cNvSpPr txBox="1">
            <a:spLocks noChangeArrowheads="1"/>
          </p:cNvSpPr>
          <p:nvPr/>
        </p:nvSpPr>
        <p:spPr bwMode="auto">
          <a:xfrm>
            <a:off x="6448712" y="4668769"/>
            <a:ext cx="1463388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~0.9</a:t>
            </a:r>
          </a:p>
        </p:txBody>
      </p:sp>
      <p:sp>
        <p:nvSpPr>
          <p:cNvPr id="91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396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0"/>
                                        <p:tgtEl>
                                          <p:spTgt spid="396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96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96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96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0"/>
                            </p:stCondLst>
                            <p:childTnLst>
                              <p:par>
                                <p:cTn id="22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2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2000"/>
                                        <p:tgtEl>
                                          <p:spTgt spid="396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6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6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6364" grpId="0" animBg="1"/>
      <p:bldP spid="396367" grpId="0" animBg="1"/>
      <p:bldP spid="396368" grpId="0" animBg="1"/>
      <p:bldP spid="396369" grpId="0"/>
      <p:bldP spid="396370" grpId="0"/>
      <p:bldP spid="396371" grpId="0"/>
      <p:bldP spid="396372" grpId="0"/>
      <p:bldP spid="86" grpId="0"/>
      <p:bldP spid="88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" name="Grafico 85"/>
          <p:cNvGraphicFramePr/>
          <p:nvPr/>
        </p:nvGraphicFramePr>
        <p:xfrm>
          <a:off x="-108521" y="527538"/>
          <a:ext cx="6825843" cy="52284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8" name="Text Box 84"/>
          <p:cNvSpPr txBox="1">
            <a:spLocks noChangeArrowheads="1"/>
          </p:cNvSpPr>
          <p:nvPr/>
        </p:nvSpPr>
        <p:spPr bwMode="auto">
          <a:xfrm>
            <a:off x="6275388" y="1494571"/>
            <a:ext cx="2883879" cy="92333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5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Iceland</a:t>
            </a:r>
          </a:p>
        </p:txBody>
      </p:sp>
      <p:sp>
        <p:nvSpPr>
          <p:cNvPr id="396367" name="Freeform 79"/>
          <p:cNvSpPr>
            <a:spLocks/>
          </p:cNvSpPr>
          <p:nvPr/>
        </p:nvSpPr>
        <p:spPr bwMode="auto">
          <a:xfrm>
            <a:off x="1861896" y="1520095"/>
            <a:ext cx="2981325" cy="2265363"/>
          </a:xfrm>
          <a:custGeom>
            <a:avLst/>
            <a:gdLst/>
            <a:ahLst/>
            <a:cxnLst>
              <a:cxn ang="0">
                <a:pos x="0" y="1427"/>
              </a:cxn>
              <a:cxn ang="0">
                <a:pos x="452" y="664"/>
              </a:cxn>
              <a:cxn ang="0">
                <a:pos x="1258" y="150"/>
              </a:cxn>
              <a:cxn ang="0">
                <a:pos x="1878" y="0"/>
              </a:cxn>
            </a:cxnLst>
            <a:rect l="0" t="0" r="r" b="b"/>
            <a:pathLst>
              <a:path w="1878" h="1427">
                <a:moveTo>
                  <a:pt x="0" y="1427"/>
                </a:moveTo>
                <a:cubicBezTo>
                  <a:pt x="121" y="1152"/>
                  <a:pt x="242" y="877"/>
                  <a:pt x="452" y="664"/>
                </a:cubicBezTo>
                <a:cubicBezTo>
                  <a:pt x="662" y="451"/>
                  <a:pt x="1020" y="261"/>
                  <a:pt x="1258" y="150"/>
                </a:cubicBezTo>
                <a:cubicBezTo>
                  <a:pt x="1496" y="39"/>
                  <a:pt x="1687" y="19"/>
                  <a:pt x="1878" y="0"/>
                </a:cubicBezTo>
              </a:path>
            </a:pathLst>
          </a:custGeom>
          <a:noFill/>
          <a:ln w="28575" cap="flat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6368" name="Freeform 80"/>
          <p:cNvSpPr>
            <a:spLocks/>
          </p:cNvSpPr>
          <p:nvPr/>
        </p:nvSpPr>
        <p:spPr bwMode="auto">
          <a:xfrm>
            <a:off x="1985721" y="2501170"/>
            <a:ext cx="3432175" cy="1758950"/>
          </a:xfrm>
          <a:custGeom>
            <a:avLst/>
            <a:gdLst/>
            <a:ahLst/>
            <a:cxnLst>
              <a:cxn ang="0">
                <a:pos x="0" y="1108"/>
              </a:cxn>
              <a:cxn ang="0">
                <a:pos x="434" y="709"/>
              </a:cxn>
              <a:cxn ang="0">
                <a:pos x="992" y="328"/>
              </a:cxn>
              <a:cxn ang="0">
                <a:pos x="1719" y="80"/>
              </a:cxn>
              <a:cxn ang="0">
                <a:pos x="2162" y="0"/>
              </a:cxn>
            </a:cxnLst>
            <a:rect l="0" t="0" r="r" b="b"/>
            <a:pathLst>
              <a:path w="2162" h="1108">
                <a:moveTo>
                  <a:pt x="0" y="1108"/>
                </a:moveTo>
                <a:cubicBezTo>
                  <a:pt x="134" y="973"/>
                  <a:pt x="269" y="839"/>
                  <a:pt x="434" y="709"/>
                </a:cubicBezTo>
                <a:cubicBezTo>
                  <a:pt x="599" y="579"/>
                  <a:pt x="778" y="433"/>
                  <a:pt x="992" y="328"/>
                </a:cubicBezTo>
                <a:cubicBezTo>
                  <a:pt x="1206" y="223"/>
                  <a:pt x="1524" y="135"/>
                  <a:pt x="1719" y="80"/>
                </a:cubicBezTo>
                <a:cubicBezTo>
                  <a:pt x="1914" y="25"/>
                  <a:pt x="2038" y="12"/>
                  <a:pt x="2162" y="0"/>
                </a:cubicBezTo>
              </a:path>
            </a:pathLst>
          </a:custGeom>
          <a:noFill/>
          <a:ln w="28575" cap="flat" cmpd="sng">
            <a:solidFill>
              <a:srgbClr val="FFFF00"/>
            </a:solidFill>
            <a:prstDash val="solid"/>
            <a:round/>
            <a:headEnd/>
            <a:tailEnd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6369" name="Text Box 81"/>
          <p:cNvSpPr txBox="1">
            <a:spLocks noChangeArrowheads="1"/>
          </p:cNvSpPr>
          <p:nvPr/>
        </p:nvSpPr>
        <p:spPr bwMode="auto">
          <a:xfrm>
            <a:off x="950671" y="2075720"/>
            <a:ext cx="1267848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High Fe</a:t>
            </a:r>
          </a:p>
        </p:txBody>
      </p:sp>
      <p:sp>
        <p:nvSpPr>
          <p:cNvPr id="396370" name="Text Box 82"/>
          <p:cNvSpPr txBox="1">
            <a:spLocks noChangeArrowheads="1"/>
          </p:cNvSpPr>
          <p:nvPr/>
        </p:nvSpPr>
        <p:spPr bwMode="auto">
          <a:xfrm>
            <a:off x="3354146" y="1891570"/>
            <a:ext cx="1836913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Medium Fe</a:t>
            </a:r>
          </a:p>
        </p:txBody>
      </p:sp>
      <p:sp>
        <p:nvSpPr>
          <p:cNvPr id="396371" name="Text Box 83"/>
          <p:cNvSpPr txBox="1">
            <a:spLocks noChangeArrowheads="1"/>
          </p:cNvSpPr>
          <p:nvPr/>
        </p:nvSpPr>
        <p:spPr bwMode="auto">
          <a:xfrm>
            <a:off x="3819283" y="3017108"/>
            <a:ext cx="1199111" cy="5232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Low Fe</a:t>
            </a:r>
          </a:p>
        </p:txBody>
      </p:sp>
      <p:sp>
        <p:nvSpPr>
          <p:cNvPr id="396372" name="Text Box 84"/>
          <p:cNvSpPr txBox="1">
            <a:spLocks noChangeArrowheads="1"/>
          </p:cNvSpPr>
          <p:nvPr/>
        </p:nvSpPr>
        <p:spPr bwMode="auto">
          <a:xfrm>
            <a:off x="6351346" y="2455863"/>
            <a:ext cx="2792654" cy="156966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In yellow: New classification proposed by </a:t>
            </a:r>
            <a:r>
              <a:rPr lang="en-GB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Arculus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(2003, J. Petrol.).</a:t>
            </a:r>
          </a:p>
        </p:txBody>
      </p:sp>
      <p:sp>
        <p:nvSpPr>
          <p:cNvPr id="85" name="Text Box 84"/>
          <p:cNvSpPr txBox="1">
            <a:spLocks noChangeArrowheads="1"/>
          </p:cNvSpPr>
          <p:nvPr/>
        </p:nvSpPr>
        <p:spPr bwMode="auto">
          <a:xfrm>
            <a:off x="0" y="5766900"/>
            <a:ext cx="9144000" cy="76944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 = FeO + Fe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  <a:r>
              <a:rPr lang="en-GB" sz="4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3</a:t>
            </a: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* 0.8998</a:t>
            </a:r>
          </a:p>
        </p:txBody>
      </p:sp>
      <p:grpSp>
        <p:nvGrpSpPr>
          <p:cNvPr id="87" name="Gruppo 86"/>
          <p:cNvGrpSpPr/>
          <p:nvPr/>
        </p:nvGrpSpPr>
        <p:grpSpPr>
          <a:xfrm>
            <a:off x="34437" y="656495"/>
            <a:ext cx="6299447" cy="5146066"/>
            <a:chOff x="374404" y="1066800"/>
            <a:chExt cx="6299447" cy="5146066"/>
          </a:xfrm>
        </p:grpSpPr>
        <p:sp>
          <p:nvSpPr>
            <p:cNvPr id="89" name="Rectangle 4"/>
            <p:cNvSpPr>
              <a:spLocks noChangeAspect="1" noChangeArrowheads="1"/>
            </p:cNvSpPr>
            <p:nvPr/>
          </p:nvSpPr>
          <p:spPr bwMode="auto">
            <a:xfrm>
              <a:off x="1187450" y="1247775"/>
              <a:ext cx="5484813" cy="4137025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0" name="Freeform 5"/>
            <p:cNvSpPr>
              <a:spLocks noChangeAspect="1"/>
            </p:cNvSpPr>
            <p:nvPr/>
          </p:nvSpPr>
          <p:spPr bwMode="auto">
            <a:xfrm>
              <a:off x="1187450" y="1247775"/>
              <a:ext cx="1588" cy="4137025"/>
            </a:xfrm>
            <a:custGeom>
              <a:avLst/>
              <a:gdLst/>
              <a:ahLst/>
              <a:cxnLst>
                <a:cxn ang="0">
                  <a:pos x="0" y="2220"/>
                </a:cxn>
                <a:cxn ang="0">
                  <a:pos x="0" y="0"/>
                </a:cxn>
                <a:cxn ang="0">
                  <a:pos x="0" y="25"/>
                </a:cxn>
              </a:cxnLst>
              <a:rect l="0" t="0" r="r" b="b"/>
              <a:pathLst>
                <a:path h="2220">
                  <a:moveTo>
                    <a:pt x="0" y="2220"/>
                  </a:moveTo>
                  <a:lnTo>
                    <a:pt x="0" y="0"/>
                  </a:lnTo>
                  <a:lnTo>
                    <a:pt x="0" y="25"/>
                  </a:lnTo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1" name="Line 6"/>
            <p:cNvSpPr>
              <a:spLocks noChangeAspect="1" noChangeShapeType="1"/>
            </p:cNvSpPr>
            <p:nvPr/>
          </p:nvSpPr>
          <p:spPr bwMode="auto">
            <a:xfrm>
              <a:off x="1489075" y="1247775"/>
              <a:ext cx="3175" cy="730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2" name="Line 7"/>
            <p:cNvSpPr>
              <a:spLocks noChangeAspect="1" noChangeShapeType="1"/>
            </p:cNvSpPr>
            <p:nvPr/>
          </p:nvSpPr>
          <p:spPr bwMode="auto">
            <a:xfrm flipV="1">
              <a:off x="1187450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3" name="Line 8"/>
            <p:cNvSpPr>
              <a:spLocks noChangeAspect="1" noChangeShapeType="1"/>
            </p:cNvSpPr>
            <p:nvPr/>
          </p:nvSpPr>
          <p:spPr bwMode="auto">
            <a:xfrm flipV="1">
              <a:off x="1489075" y="5316538"/>
              <a:ext cx="3175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4" name="Line 9"/>
            <p:cNvSpPr>
              <a:spLocks noChangeAspect="1" noChangeShapeType="1"/>
            </p:cNvSpPr>
            <p:nvPr/>
          </p:nvSpPr>
          <p:spPr bwMode="auto">
            <a:xfrm flipV="1">
              <a:off x="1793875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5" name="Line 10"/>
            <p:cNvSpPr>
              <a:spLocks noChangeAspect="1" noChangeShapeType="1"/>
            </p:cNvSpPr>
            <p:nvPr/>
          </p:nvSpPr>
          <p:spPr bwMode="auto">
            <a:xfrm>
              <a:off x="1793875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6" name="Line 11"/>
            <p:cNvSpPr>
              <a:spLocks noChangeAspect="1" noChangeShapeType="1"/>
            </p:cNvSpPr>
            <p:nvPr/>
          </p:nvSpPr>
          <p:spPr bwMode="auto">
            <a:xfrm flipV="1">
              <a:off x="21002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7" name="Line 12"/>
            <p:cNvSpPr>
              <a:spLocks noChangeAspect="1" noChangeShapeType="1"/>
            </p:cNvSpPr>
            <p:nvPr/>
          </p:nvSpPr>
          <p:spPr bwMode="auto">
            <a:xfrm>
              <a:off x="21002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8" name="Line 13"/>
            <p:cNvSpPr>
              <a:spLocks noChangeAspect="1" noChangeShapeType="1"/>
            </p:cNvSpPr>
            <p:nvPr/>
          </p:nvSpPr>
          <p:spPr bwMode="auto">
            <a:xfrm flipV="1">
              <a:off x="24050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99" name="Line 14"/>
            <p:cNvSpPr>
              <a:spLocks noChangeAspect="1" noChangeShapeType="1"/>
            </p:cNvSpPr>
            <p:nvPr/>
          </p:nvSpPr>
          <p:spPr bwMode="auto">
            <a:xfrm>
              <a:off x="24050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0" name="Line 15"/>
            <p:cNvSpPr>
              <a:spLocks noChangeAspect="1" noChangeShapeType="1"/>
            </p:cNvSpPr>
            <p:nvPr/>
          </p:nvSpPr>
          <p:spPr bwMode="auto">
            <a:xfrm flipV="1">
              <a:off x="2706688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1" name="Line 16"/>
            <p:cNvSpPr>
              <a:spLocks noChangeAspect="1" noChangeShapeType="1"/>
            </p:cNvSpPr>
            <p:nvPr/>
          </p:nvSpPr>
          <p:spPr bwMode="auto">
            <a:xfrm>
              <a:off x="2706688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2" name="Line 17"/>
            <p:cNvSpPr>
              <a:spLocks noChangeAspect="1" noChangeShapeType="1"/>
            </p:cNvSpPr>
            <p:nvPr/>
          </p:nvSpPr>
          <p:spPr bwMode="auto">
            <a:xfrm flipV="1">
              <a:off x="3013075" y="5316538"/>
              <a:ext cx="3175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3" name="Line 18"/>
            <p:cNvSpPr>
              <a:spLocks noChangeAspect="1" noChangeShapeType="1"/>
            </p:cNvSpPr>
            <p:nvPr/>
          </p:nvSpPr>
          <p:spPr bwMode="auto">
            <a:xfrm>
              <a:off x="3013075" y="1247775"/>
              <a:ext cx="3175" cy="730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4" name="Line 19"/>
            <p:cNvSpPr>
              <a:spLocks noChangeAspect="1" noChangeShapeType="1"/>
            </p:cNvSpPr>
            <p:nvPr/>
          </p:nvSpPr>
          <p:spPr bwMode="auto">
            <a:xfrm flipV="1">
              <a:off x="3317875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5" name="Line 20"/>
            <p:cNvSpPr>
              <a:spLocks noChangeAspect="1" noChangeShapeType="1"/>
            </p:cNvSpPr>
            <p:nvPr/>
          </p:nvSpPr>
          <p:spPr bwMode="auto">
            <a:xfrm>
              <a:off x="3317875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6" name="Line 21"/>
            <p:cNvSpPr>
              <a:spLocks noChangeAspect="1" noChangeShapeType="1"/>
            </p:cNvSpPr>
            <p:nvPr/>
          </p:nvSpPr>
          <p:spPr bwMode="auto">
            <a:xfrm flipV="1">
              <a:off x="3624263" y="5338763"/>
              <a:ext cx="4763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7" name="Line 22"/>
            <p:cNvSpPr>
              <a:spLocks noChangeAspect="1" noChangeShapeType="1"/>
            </p:cNvSpPr>
            <p:nvPr/>
          </p:nvSpPr>
          <p:spPr bwMode="auto">
            <a:xfrm>
              <a:off x="3624263" y="1247775"/>
              <a:ext cx="4763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" name="Line 23"/>
            <p:cNvSpPr>
              <a:spLocks noChangeAspect="1" noChangeShapeType="1"/>
            </p:cNvSpPr>
            <p:nvPr/>
          </p:nvSpPr>
          <p:spPr bwMode="auto">
            <a:xfrm flipV="1">
              <a:off x="3929063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" name="Line 24"/>
            <p:cNvSpPr>
              <a:spLocks noChangeAspect="1" noChangeShapeType="1"/>
            </p:cNvSpPr>
            <p:nvPr/>
          </p:nvSpPr>
          <p:spPr bwMode="auto">
            <a:xfrm>
              <a:off x="3929063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" name="Line 25"/>
            <p:cNvSpPr>
              <a:spLocks noChangeAspect="1" noChangeShapeType="1"/>
            </p:cNvSpPr>
            <p:nvPr/>
          </p:nvSpPr>
          <p:spPr bwMode="auto">
            <a:xfrm flipV="1">
              <a:off x="4232275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" name="Line 26"/>
            <p:cNvSpPr>
              <a:spLocks noChangeAspect="1" noChangeShapeType="1"/>
            </p:cNvSpPr>
            <p:nvPr/>
          </p:nvSpPr>
          <p:spPr bwMode="auto">
            <a:xfrm>
              <a:off x="4232275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" name="Line 27"/>
            <p:cNvSpPr>
              <a:spLocks noChangeAspect="1" noChangeShapeType="1"/>
            </p:cNvSpPr>
            <p:nvPr/>
          </p:nvSpPr>
          <p:spPr bwMode="auto">
            <a:xfrm flipV="1">
              <a:off x="4538663" y="5316538"/>
              <a:ext cx="3175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" name="Line 28"/>
            <p:cNvSpPr>
              <a:spLocks noChangeAspect="1" noChangeShapeType="1"/>
            </p:cNvSpPr>
            <p:nvPr/>
          </p:nvSpPr>
          <p:spPr bwMode="auto">
            <a:xfrm>
              <a:off x="4538663" y="1247775"/>
              <a:ext cx="3175" cy="730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" name="Line 29"/>
            <p:cNvSpPr>
              <a:spLocks noChangeAspect="1" noChangeShapeType="1"/>
            </p:cNvSpPr>
            <p:nvPr/>
          </p:nvSpPr>
          <p:spPr bwMode="auto">
            <a:xfrm flipV="1">
              <a:off x="4841875" y="5338763"/>
              <a:ext cx="4763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" name="Line 30"/>
            <p:cNvSpPr>
              <a:spLocks noChangeAspect="1" noChangeShapeType="1"/>
            </p:cNvSpPr>
            <p:nvPr/>
          </p:nvSpPr>
          <p:spPr bwMode="auto">
            <a:xfrm>
              <a:off x="4841875" y="1247775"/>
              <a:ext cx="4763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" name="Line 31"/>
            <p:cNvSpPr>
              <a:spLocks noChangeAspect="1" noChangeShapeType="1"/>
            </p:cNvSpPr>
            <p:nvPr/>
          </p:nvSpPr>
          <p:spPr bwMode="auto">
            <a:xfrm flipV="1">
              <a:off x="5149850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7" name="Line 32"/>
            <p:cNvSpPr>
              <a:spLocks noChangeAspect="1" noChangeShapeType="1"/>
            </p:cNvSpPr>
            <p:nvPr/>
          </p:nvSpPr>
          <p:spPr bwMode="auto">
            <a:xfrm>
              <a:off x="5149850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8" name="Line 33"/>
            <p:cNvSpPr>
              <a:spLocks noChangeAspect="1" noChangeShapeType="1"/>
            </p:cNvSpPr>
            <p:nvPr/>
          </p:nvSpPr>
          <p:spPr bwMode="auto">
            <a:xfrm flipV="1">
              <a:off x="54530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Line 34"/>
            <p:cNvSpPr>
              <a:spLocks noChangeAspect="1" noChangeShapeType="1"/>
            </p:cNvSpPr>
            <p:nvPr/>
          </p:nvSpPr>
          <p:spPr bwMode="auto">
            <a:xfrm>
              <a:off x="54530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Line 35"/>
            <p:cNvSpPr>
              <a:spLocks noChangeAspect="1" noChangeShapeType="1"/>
            </p:cNvSpPr>
            <p:nvPr/>
          </p:nvSpPr>
          <p:spPr bwMode="auto">
            <a:xfrm flipV="1">
              <a:off x="57578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Line 36"/>
            <p:cNvSpPr>
              <a:spLocks noChangeAspect="1" noChangeShapeType="1"/>
            </p:cNvSpPr>
            <p:nvPr/>
          </p:nvSpPr>
          <p:spPr bwMode="auto">
            <a:xfrm>
              <a:off x="57578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Line 37"/>
            <p:cNvSpPr>
              <a:spLocks noChangeAspect="1" noChangeShapeType="1"/>
            </p:cNvSpPr>
            <p:nvPr/>
          </p:nvSpPr>
          <p:spPr bwMode="auto">
            <a:xfrm flipV="1">
              <a:off x="6059488" y="5316538"/>
              <a:ext cx="4763" cy="68263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Line 38"/>
            <p:cNvSpPr>
              <a:spLocks noChangeAspect="1" noChangeShapeType="1"/>
            </p:cNvSpPr>
            <p:nvPr/>
          </p:nvSpPr>
          <p:spPr bwMode="auto">
            <a:xfrm>
              <a:off x="6059488" y="1247775"/>
              <a:ext cx="4763" cy="730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Line 39"/>
            <p:cNvSpPr>
              <a:spLocks noChangeAspect="1" noChangeShapeType="1"/>
            </p:cNvSpPr>
            <p:nvPr/>
          </p:nvSpPr>
          <p:spPr bwMode="auto">
            <a:xfrm flipV="1">
              <a:off x="6367463" y="5338763"/>
              <a:ext cx="3175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Line 40"/>
            <p:cNvSpPr>
              <a:spLocks noChangeAspect="1" noChangeShapeType="1"/>
            </p:cNvSpPr>
            <p:nvPr/>
          </p:nvSpPr>
          <p:spPr bwMode="auto">
            <a:xfrm>
              <a:off x="6367463" y="1247775"/>
              <a:ext cx="3175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Line 41"/>
            <p:cNvSpPr>
              <a:spLocks noChangeAspect="1" noChangeShapeType="1"/>
            </p:cNvSpPr>
            <p:nvPr/>
          </p:nvSpPr>
          <p:spPr bwMode="auto">
            <a:xfrm flipV="1">
              <a:off x="6672263" y="5338763"/>
              <a:ext cx="1588" cy="4603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Line 42"/>
            <p:cNvSpPr>
              <a:spLocks noChangeAspect="1" noChangeShapeType="1"/>
            </p:cNvSpPr>
            <p:nvPr/>
          </p:nvSpPr>
          <p:spPr bwMode="auto">
            <a:xfrm>
              <a:off x="6672263" y="1247775"/>
              <a:ext cx="1588" cy="4762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Line 43"/>
            <p:cNvSpPr>
              <a:spLocks noChangeAspect="1" noChangeShapeType="1"/>
            </p:cNvSpPr>
            <p:nvPr/>
          </p:nvSpPr>
          <p:spPr bwMode="auto">
            <a:xfrm>
              <a:off x="1187450" y="5384800"/>
              <a:ext cx="11747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Line 44"/>
            <p:cNvSpPr>
              <a:spLocks noChangeAspect="1" noChangeShapeType="1"/>
            </p:cNvSpPr>
            <p:nvPr/>
          </p:nvSpPr>
          <p:spPr bwMode="auto">
            <a:xfrm flipH="1">
              <a:off x="6553200" y="5384800"/>
              <a:ext cx="119063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Line 45"/>
            <p:cNvSpPr>
              <a:spLocks noChangeAspect="1" noChangeShapeType="1"/>
            </p:cNvSpPr>
            <p:nvPr/>
          </p:nvSpPr>
          <p:spPr bwMode="auto">
            <a:xfrm>
              <a:off x="1187450" y="4970463"/>
              <a:ext cx="36513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Line 46"/>
            <p:cNvSpPr>
              <a:spLocks noChangeAspect="1" noChangeShapeType="1"/>
            </p:cNvSpPr>
            <p:nvPr/>
          </p:nvSpPr>
          <p:spPr bwMode="auto">
            <a:xfrm flipH="1">
              <a:off x="6638925" y="4970463"/>
              <a:ext cx="33338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Line 47"/>
            <p:cNvSpPr>
              <a:spLocks noChangeAspect="1" noChangeShapeType="1"/>
            </p:cNvSpPr>
            <p:nvPr/>
          </p:nvSpPr>
          <p:spPr bwMode="auto">
            <a:xfrm>
              <a:off x="1187450" y="4557713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Line 48"/>
            <p:cNvSpPr>
              <a:spLocks noChangeAspect="1" noChangeShapeType="1"/>
            </p:cNvSpPr>
            <p:nvPr/>
          </p:nvSpPr>
          <p:spPr bwMode="auto">
            <a:xfrm flipH="1">
              <a:off x="6624638" y="4557713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Line 49"/>
            <p:cNvSpPr>
              <a:spLocks noChangeAspect="1" noChangeShapeType="1"/>
            </p:cNvSpPr>
            <p:nvPr/>
          </p:nvSpPr>
          <p:spPr bwMode="auto">
            <a:xfrm>
              <a:off x="1187450" y="4143375"/>
              <a:ext cx="36513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Line 50"/>
            <p:cNvSpPr>
              <a:spLocks noChangeAspect="1" noChangeShapeType="1"/>
            </p:cNvSpPr>
            <p:nvPr/>
          </p:nvSpPr>
          <p:spPr bwMode="auto">
            <a:xfrm flipH="1">
              <a:off x="6638925" y="4143375"/>
              <a:ext cx="33338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Line 51"/>
            <p:cNvSpPr>
              <a:spLocks noChangeAspect="1" noChangeShapeType="1"/>
            </p:cNvSpPr>
            <p:nvPr/>
          </p:nvSpPr>
          <p:spPr bwMode="auto">
            <a:xfrm>
              <a:off x="1187450" y="3730625"/>
              <a:ext cx="47625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Line 52"/>
            <p:cNvSpPr>
              <a:spLocks noChangeAspect="1" noChangeShapeType="1"/>
            </p:cNvSpPr>
            <p:nvPr/>
          </p:nvSpPr>
          <p:spPr bwMode="auto">
            <a:xfrm flipH="1">
              <a:off x="6624638" y="3730625"/>
              <a:ext cx="47625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Line 53"/>
            <p:cNvSpPr>
              <a:spLocks noChangeAspect="1" noChangeShapeType="1"/>
            </p:cNvSpPr>
            <p:nvPr/>
          </p:nvSpPr>
          <p:spPr bwMode="auto">
            <a:xfrm>
              <a:off x="1187450" y="3319463"/>
              <a:ext cx="36513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Line 54"/>
            <p:cNvSpPr>
              <a:spLocks noChangeAspect="1" noChangeShapeType="1"/>
            </p:cNvSpPr>
            <p:nvPr/>
          </p:nvSpPr>
          <p:spPr bwMode="auto">
            <a:xfrm flipH="1">
              <a:off x="6638925" y="3319463"/>
              <a:ext cx="33338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Line 55"/>
            <p:cNvSpPr>
              <a:spLocks noChangeAspect="1" noChangeShapeType="1"/>
            </p:cNvSpPr>
            <p:nvPr/>
          </p:nvSpPr>
          <p:spPr bwMode="auto">
            <a:xfrm>
              <a:off x="1187450" y="2905125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Line 56"/>
            <p:cNvSpPr>
              <a:spLocks noChangeAspect="1" noChangeShapeType="1"/>
            </p:cNvSpPr>
            <p:nvPr/>
          </p:nvSpPr>
          <p:spPr bwMode="auto">
            <a:xfrm flipH="1">
              <a:off x="6624638" y="2905125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Line 57"/>
            <p:cNvSpPr>
              <a:spLocks noChangeAspect="1" noChangeShapeType="1"/>
            </p:cNvSpPr>
            <p:nvPr/>
          </p:nvSpPr>
          <p:spPr bwMode="auto">
            <a:xfrm>
              <a:off x="1187450" y="2492375"/>
              <a:ext cx="36513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Line 58"/>
            <p:cNvSpPr>
              <a:spLocks noChangeAspect="1" noChangeShapeType="1"/>
            </p:cNvSpPr>
            <p:nvPr/>
          </p:nvSpPr>
          <p:spPr bwMode="auto">
            <a:xfrm flipH="1">
              <a:off x="6638925" y="2492375"/>
              <a:ext cx="33338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Line 59"/>
            <p:cNvSpPr>
              <a:spLocks noChangeAspect="1" noChangeShapeType="1"/>
            </p:cNvSpPr>
            <p:nvPr/>
          </p:nvSpPr>
          <p:spPr bwMode="auto">
            <a:xfrm>
              <a:off x="1187450" y="2076450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Line 60"/>
            <p:cNvSpPr>
              <a:spLocks noChangeAspect="1" noChangeShapeType="1"/>
            </p:cNvSpPr>
            <p:nvPr/>
          </p:nvSpPr>
          <p:spPr bwMode="auto">
            <a:xfrm flipH="1">
              <a:off x="6624638" y="2076450"/>
              <a:ext cx="47625" cy="1588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Line 61"/>
            <p:cNvSpPr>
              <a:spLocks noChangeAspect="1" noChangeShapeType="1"/>
            </p:cNvSpPr>
            <p:nvPr/>
          </p:nvSpPr>
          <p:spPr bwMode="auto">
            <a:xfrm>
              <a:off x="1187450" y="1665288"/>
              <a:ext cx="36513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Line 62"/>
            <p:cNvSpPr>
              <a:spLocks noChangeAspect="1" noChangeShapeType="1"/>
            </p:cNvSpPr>
            <p:nvPr/>
          </p:nvSpPr>
          <p:spPr bwMode="auto">
            <a:xfrm flipH="1">
              <a:off x="6638925" y="1665288"/>
              <a:ext cx="33338" cy="0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Line 63"/>
            <p:cNvSpPr>
              <a:spLocks noChangeAspect="1" noChangeShapeType="1"/>
            </p:cNvSpPr>
            <p:nvPr/>
          </p:nvSpPr>
          <p:spPr bwMode="auto">
            <a:xfrm flipH="1">
              <a:off x="6600825" y="1247775"/>
              <a:ext cx="71438" cy="3175"/>
            </a:xfrm>
            <a:prstGeom prst="line">
              <a:avLst/>
            </a:prstGeom>
            <a:noFill/>
            <a:ln w="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Text Box 64"/>
            <p:cNvSpPr txBox="1">
              <a:spLocks noChangeAspect="1" noChangeArrowheads="1"/>
            </p:cNvSpPr>
            <p:nvPr/>
          </p:nvSpPr>
          <p:spPr bwMode="auto">
            <a:xfrm rot="16200000">
              <a:off x="-447921" y="3227752"/>
              <a:ext cx="2163763" cy="5191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FeO*/MgO</a:t>
              </a:r>
            </a:p>
          </p:txBody>
        </p:sp>
        <p:sp>
          <p:nvSpPr>
            <p:cNvPr id="150" name="Text Box 65"/>
            <p:cNvSpPr txBox="1">
              <a:spLocks noChangeAspect="1" noChangeArrowheads="1"/>
            </p:cNvSpPr>
            <p:nvPr/>
          </p:nvSpPr>
          <p:spPr bwMode="auto">
            <a:xfrm>
              <a:off x="835025" y="1066800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</a:t>
              </a:r>
            </a:p>
          </p:txBody>
        </p:sp>
        <p:sp>
          <p:nvSpPr>
            <p:cNvPr id="151" name="Text Box 66"/>
            <p:cNvSpPr txBox="1">
              <a:spLocks noChangeAspect="1" noChangeArrowheads="1"/>
            </p:cNvSpPr>
            <p:nvPr/>
          </p:nvSpPr>
          <p:spPr bwMode="auto">
            <a:xfrm>
              <a:off x="835025" y="2722563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3</a:t>
              </a:r>
            </a:p>
          </p:txBody>
        </p:sp>
        <p:sp>
          <p:nvSpPr>
            <p:cNvPr id="152" name="Text Box 67"/>
            <p:cNvSpPr txBox="1">
              <a:spLocks noChangeAspect="1" noChangeArrowheads="1"/>
            </p:cNvSpPr>
            <p:nvPr/>
          </p:nvSpPr>
          <p:spPr bwMode="auto">
            <a:xfrm>
              <a:off x="835025" y="189388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</a:t>
              </a:r>
            </a:p>
          </p:txBody>
        </p:sp>
        <p:sp>
          <p:nvSpPr>
            <p:cNvPr id="153" name="Text Box 68"/>
            <p:cNvSpPr txBox="1">
              <a:spLocks noChangeAspect="1" noChangeArrowheads="1"/>
            </p:cNvSpPr>
            <p:nvPr/>
          </p:nvSpPr>
          <p:spPr bwMode="auto">
            <a:xfrm>
              <a:off x="835025" y="3546475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</a:p>
          </p:txBody>
        </p:sp>
        <p:sp>
          <p:nvSpPr>
            <p:cNvPr id="154" name="Text Box 69"/>
            <p:cNvSpPr txBox="1">
              <a:spLocks noChangeAspect="1" noChangeArrowheads="1"/>
            </p:cNvSpPr>
            <p:nvPr/>
          </p:nvSpPr>
          <p:spPr bwMode="auto">
            <a:xfrm>
              <a:off x="835025" y="4349750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1</a:t>
              </a:r>
            </a:p>
          </p:txBody>
        </p:sp>
        <p:sp>
          <p:nvSpPr>
            <p:cNvPr id="155" name="Text Box 70"/>
            <p:cNvSpPr txBox="1">
              <a:spLocks noChangeAspect="1" noChangeArrowheads="1"/>
            </p:cNvSpPr>
            <p:nvPr/>
          </p:nvSpPr>
          <p:spPr bwMode="auto">
            <a:xfrm>
              <a:off x="835025" y="523398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0</a:t>
              </a:r>
            </a:p>
          </p:txBody>
        </p:sp>
        <p:sp>
          <p:nvSpPr>
            <p:cNvPr id="156" name="Text Box 71"/>
            <p:cNvSpPr txBox="1">
              <a:spLocks noChangeAspect="1" noChangeArrowheads="1"/>
            </p:cNvSpPr>
            <p:nvPr/>
          </p:nvSpPr>
          <p:spPr bwMode="auto">
            <a:xfrm>
              <a:off x="1195388" y="5405438"/>
              <a:ext cx="608013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45</a:t>
              </a:r>
            </a:p>
          </p:txBody>
        </p:sp>
        <p:sp>
          <p:nvSpPr>
            <p:cNvPr id="157" name="Text Box 72"/>
            <p:cNvSpPr txBox="1">
              <a:spLocks noChangeAspect="1" noChangeArrowheads="1"/>
            </p:cNvSpPr>
            <p:nvPr/>
          </p:nvSpPr>
          <p:spPr bwMode="auto">
            <a:xfrm>
              <a:off x="2735263" y="5405438"/>
              <a:ext cx="609600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55</a:t>
              </a:r>
            </a:p>
          </p:txBody>
        </p:sp>
        <p:sp>
          <p:nvSpPr>
            <p:cNvPr id="158" name="Text Box 73"/>
            <p:cNvSpPr txBox="1">
              <a:spLocks noChangeAspect="1" noChangeArrowheads="1"/>
            </p:cNvSpPr>
            <p:nvPr/>
          </p:nvSpPr>
          <p:spPr bwMode="auto">
            <a:xfrm>
              <a:off x="4298950" y="5405438"/>
              <a:ext cx="609600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65</a:t>
              </a:r>
            </a:p>
          </p:txBody>
        </p:sp>
        <p:sp>
          <p:nvSpPr>
            <p:cNvPr id="159" name="Text Box 74"/>
            <p:cNvSpPr txBox="1">
              <a:spLocks noChangeAspect="1" noChangeArrowheads="1"/>
            </p:cNvSpPr>
            <p:nvPr/>
          </p:nvSpPr>
          <p:spPr bwMode="auto">
            <a:xfrm>
              <a:off x="5821363" y="5405438"/>
              <a:ext cx="611188" cy="45720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4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75</a:t>
              </a:r>
            </a:p>
          </p:txBody>
        </p:sp>
        <p:sp>
          <p:nvSpPr>
            <p:cNvPr id="160" name="Text Box 75"/>
            <p:cNvSpPr txBox="1">
              <a:spLocks noChangeAspect="1" noChangeArrowheads="1"/>
            </p:cNvSpPr>
            <p:nvPr/>
          </p:nvSpPr>
          <p:spPr bwMode="auto">
            <a:xfrm>
              <a:off x="2881312" y="5693753"/>
              <a:ext cx="2505075" cy="519113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SiO</a:t>
              </a:r>
              <a:r>
                <a:rPr lang="en-GB" sz="2800" baseline="-25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2</a:t>
              </a:r>
              <a:r>
                <a:rPr lang="en-GB" sz="28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 pitchFamily="34" charset="0"/>
                </a:rPr>
                <a:t> wt. %</a:t>
              </a:r>
            </a:p>
          </p:txBody>
        </p:sp>
      </p:grpSp>
      <p:sp>
        <p:nvSpPr>
          <p:cNvPr id="164" name="Rettangolo arrotondato 163"/>
          <p:cNvSpPr/>
          <p:nvPr/>
        </p:nvSpPr>
        <p:spPr bwMode="auto">
          <a:xfrm>
            <a:off x="6140450" y="5829300"/>
            <a:ext cx="1670050" cy="641350"/>
          </a:xfrm>
          <a:prstGeom prst="roundRect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65" name="Figura a mano libera 164"/>
          <p:cNvSpPr/>
          <p:nvPr/>
        </p:nvSpPr>
        <p:spPr bwMode="auto">
          <a:xfrm>
            <a:off x="6951663" y="5302250"/>
            <a:ext cx="350838" cy="533400"/>
          </a:xfrm>
          <a:custGeom>
            <a:avLst/>
            <a:gdLst>
              <a:gd name="connsiteX0" fmla="*/ 41275 w 378883"/>
              <a:gd name="connsiteY0" fmla="*/ 533400 h 533400"/>
              <a:gd name="connsiteX1" fmla="*/ 47625 w 378883"/>
              <a:gd name="connsiteY1" fmla="*/ 374650 h 533400"/>
              <a:gd name="connsiteX2" fmla="*/ 327025 w 378883"/>
              <a:gd name="connsiteY2" fmla="*/ 215900 h 533400"/>
              <a:gd name="connsiteX3" fmla="*/ 358775 w 378883"/>
              <a:gd name="connsiteY3" fmla="*/ 0 h 533400"/>
              <a:gd name="connsiteX0" fmla="*/ 20638 w 350838"/>
              <a:gd name="connsiteY0" fmla="*/ 533400 h 533400"/>
              <a:gd name="connsiteX1" fmla="*/ 71438 w 350838"/>
              <a:gd name="connsiteY1" fmla="*/ 361950 h 533400"/>
              <a:gd name="connsiteX2" fmla="*/ 306388 w 350838"/>
              <a:gd name="connsiteY2" fmla="*/ 215900 h 533400"/>
              <a:gd name="connsiteX3" fmla="*/ 338138 w 350838"/>
              <a:gd name="connsiteY3" fmla="*/ 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38" h="533400">
                <a:moveTo>
                  <a:pt x="20638" y="533400"/>
                </a:moveTo>
                <a:cubicBezTo>
                  <a:pt x="0" y="480483"/>
                  <a:pt x="23813" y="414867"/>
                  <a:pt x="71438" y="361950"/>
                </a:cubicBezTo>
                <a:cubicBezTo>
                  <a:pt x="119063" y="309033"/>
                  <a:pt x="261938" y="276225"/>
                  <a:pt x="306388" y="215900"/>
                </a:cubicBezTo>
                <a:cubicBezTo>
                  <a:pt x="350838" y="155575"/>
                  <a:pt x="348192" y="76729"/>
                  <a:pt x="338138" y="0"/>
                </a:cubicBezTo>
              </a:path>
            </a:pathLst>
          </a:cu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it-IT" sz="1800" b="0" i="0" u="none" strike="noStrike" cap="none" normalizeH="0" baseline="0">
              <a:ln>
                <a:noFill/>
              </a:ln>
              <a:solidFill>
                <a:srgbClr val="FF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61" name="Text Box 84"/>
          <p:cNvSpPr txBox="1">
            <a:spLocks noChangeArrowheads="1"/>
          </p:cNvSpPr>
          <p:nvPr/>
        </p:nvSpPr>
        <p:spPr bwMode="auto">
          <a:xfrm>
            <a:off x="6448712" y="4668769"/>
            <a:ext cx="1463388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GB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~0.9</a:t>
            </a:r>
          </a:p>
        </p:txBody>
      </p:sp>
      <p:sp>
        <p:nvSpPr>
          <p:cNvPr id="162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6" grpId="0">
        <p:bldAsOne/>
      </p:bldGraphic>
      <p:bldP spid="88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po 14"/>
          <p:cNvGrpSpPr/>
          <p:nvPr/>
        </p:nvGrpSpPr>
        <p:grpSpPr>
          <a:xfrm>
            <a:off x="1081088" y="1047750"/>
            <a:ext cx="6402356" cy="5434331"/>
            <a:chOff x="1081088" y="1047750"/>
            <a:chExt cx="6402356" cy="5434331"/>
          </a:xfrm>
        </p:grpSpPr>
        <p:sp>
          <p:nvSpPr>
            <p:cNvPr id="395268" name="Freeform 4"/>
            <p:cNvSpPr>
              <a:spLocks/>
            </p:cNvSpPr>
            <p:nvPr/>
          </p:nvSpPr>
          <p:spPr bwMode="auto">
            <a:xfrm rot="10800000">
              <a:off x="1874838" y="1460500"/>
              <a:ext cx="5014912" cy="4486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395271" name="Rectangle 7"/>
            <p:cNvSpPr>
              <a:spLocks noChangeArrowheads="1"/>
            </p:cNvSpPr>
            <p:nvPr/>
          </p:nvSpPr>
          <p:spPr bwMode="auto">
            <a:xfrm>
              <a:off x="4052888" y="1047750"/>
              <a:ext cx="864404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FeO*</a:t>
              </a:r>
            </a:p>
          </p:txBody>
        </p:sp>
        <p:sp>
          <p:nvSpPr>
            <p:cNvPr id="395274" name="Rectangle 10"/>
            <p:cNvSpPr>
              <a:spLocks noChangeArrowheads="1"/>
            </p:cNvSpPr>
            <p:nvPr/>
          </p:nvSpPr>
          <p:spPr bwMode="auto">
            <a:xfrm>
              <a:off x="1081088" y="5989638"/>
              <a:ext cx="1703993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Na</a:t>
              </a:r>
              <a:r>
                <a:rPr lang="en-GB" sz="3200" baseline="-2500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O+K</a:t>
              </a:r>
              <a:r>
                <a:rPr lang="en-GB" sz="3200" baseline="-2500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O</a:t>
              </a:r>
            </a:p>
          </p:txBody>
        </p:sp>
        <p:sp>
          <p:nvSpPr>
            <p:cNvPr id="395275" name="Rectangle 11"/>
            <p:cNvSpPr>
              <a:spLocks noChangeArrowheads="1"/>
            </p:cNvSpPr>
            <p:nvPr/>
          </p:nvSpPr>
          <p:spPr bwMode="auto">
            <a:xfrm>
              <a:off x="6665913" y="5978525"/>
              <a:ext cx="817531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MgO</a:t>
              </a:r>
            </a:p>
          </p:txBody>
        </p:sp>
      </p:grpSp>
      <p:sp>
        <p:nvSpPr>
          <p:cNvPr id="395276" name="Freeform 12"/>
          <p:cNvSpPr>
            <a:spLocks/>
          </p:cNvSpPr>
          <p:nvPr/>
        </p:nvSpPr>
        <p:spPr bwMode="auto">
          <a:xfrm>
            <a:off x="3087688" y="3570288"/>
            <a:ext cx="2279650" cy="981075"/>
          </a:xfrm>
          <a:custGeom>
            <a:avLst/>
            <a:gdLst/>
            <a:ahLst/>
            <a:cxnLst>
              <a:cxn ang="0">
                <a:pos x="1436" y="460"/>
              </a:cxn>
              <a:cxn ang="0">
                <a:pos x="852" y="26"/>
              </a:cxn>
              <a:cxn ang="0">
                <a:pos x="0" y="618"/>
              </a:cxn>
            </a:cxnLst>
            <a:rect l="0" t="0" r="r" b="b"/>
            <a:pathLst>
              <a:path w="1436" h="618">
                <a:moveTo>
                  <a:pt x="1436" y="460"/>
                </a:moveTo>
                <a:cubicBezTo>
                  <a:pt x="1339" y="388"/>
                  <a:pt x="1091" y="0"/>
                  <a:pt x="852" y="26"/>
                </a:cubicBezTo>
                <a:cubicBezTo>
                  <a:pt x="613" y="52"/>
                  <a:pt x="177" y="495"/>
                  <a:pt x="0" y="618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395277" name="Text Box 13"/>
          <p:cNvSpPr txBox="1">
            <a:spLocks noChangeAspect="1" noChangeArrowheads="1"/>
          </p:cNvSpPr>
          <p:nvPr/>
        </p:nvSpPr>
        <p:spPr bwMode="auto">
          <a:xfrm>
            <a:off x="3348038" y="4267200"/>
            <a:ext cx="222567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  <a:defRPr/>
            </a:pPr>
            <a:r>
              <a:rPr lang="en-GB" sz="2800" i="1">
                <a:solidFill>
                  <a:schemeClr val="tx1"/>
                </a:solidFill>
                <a:latin typeface="Calibri" pitchFamily="34" charset="0"/>
              </a:rPr>
              <a:t>Calcalkaline Series</a:t>
            </a:r>
          </a:p>
        </p:txBody>
      </p:sp>
      <p:sp>
        <p:nvSpPr>
          <p:cNvPr id="395278" name="Text Box 14"/>
          <p:cNvSpPr txBox="1">
            <a:spLocks noChangeAspect="1" noChangeArrowheads="1"/>
          </p:cNvSpPr>
          <p:nvPr/>
        </p:nvSpPr>
        <p:spPr bwMode="auto">
          <a:xfrm>
            <a:off x="3432175" y="2827098"/>
            <a:ext cx="1843088" cy="78566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GB" sz="2800" i="1" dirty="0">
                <a:solidFill>
                  <a:schemeClr val="tx1"/>
                </a:solidFill>
                <a:latin typeface="Calibri" pitchFamily="34" charset="0"/>
              </a:rPr>
              <a:t>Tholeiitic Series</a:t>
            </a:r>
          </a:p>
        </p:txBody>
      </p:sp>
      <p:sp>
        <p:nvSpPr>
          <p:cNvPr id="395279" name="Rectangle 15"/>
          <p:cNvSpPr>
            <a:spLocks noChangeArrowheads="1"/>
          </p:cNvSpPr>
          <p:nvPr/>
        </p:nvSpPr>
        <p:spPr bwMode="auto">
          <a:xfrm>
            <a:off x="5480050" y="788988"/>
            <a:ext cx="366395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AFM Diagram</a:t>
            </a:r>
          </a:p>
        </p:txBody>
      </p:sp>
      <p:sp>
        <p:nvSpPr>
          <p:cNvPr id="13" name="Rectangle 15"/>
          <p:cNvSpPr>
            <a:spLocks noChangeArrowheads="1"/>
          </p:cNvSpPr>
          <p:nvPr/>
        </p:nvSpPr>
        <p:spPr bwMode="auto">
          <a:xfrm>
            <a:off x="4727576" y="1503363"/>
            <a:ext cx="1492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O+K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auto">
          <a:xfrm>
            <a:off x="6546851" y="1503363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5867400" y="2084388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</a:t>
            </a:r>
          </a:p>
        </p:txBody>
      </p:sp>
      <p:cxnSp>
        <p:nvCxnSpPr>
          <p:cNvPr id="18" name="Connettore 2 17"/>
          <p:cNvCxnSpPr/>
          <p:nvPr/>
        </p:nvCxnSpPr>
        <p:spPr bwMode="auto">
          <a:xfrm flipH="1">
            <a:off x="5508104" y="1355725"/>
            <a:ext cx="267221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3" name="Connettore 2 22"/>
          <p:cNvCxnSpPr/>
          <p:nvPr/>
        </p:nvCxnSpPr>
        <p:spPr bwMode="auto">
          <a:xfrm>
            <a:off x="6197601" y="1355725"/>
            <a:ext cx="30583" cy="777131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5" name="Connettore 2 24"/>
          <p:cNvCxnSpPr/>
          <p:nvPr/>
        </p:nvCxnSpPr>
        <p:spPr bwMode="auto">
          <a:xfrm>
            <a:off x="6584951" y="1355725"/>
            <a:ext cx="219297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9" name="Rectangle 15"/>
          <p:cNvSpPr>
            <a:spLocks noChangeArrowheads="1"/>
          </p:cNvSpPr>
          <p:nvPr/>
        </p:nvSpPr>
        <p:spPr bwMode="auto">
          <a:xfrm>
            <a:off x="123825" y="655638"/>
            <a:ext cx="3867150" cy="115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ts val="3000"/>
              </a:lnSpc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Where are </a:t>
            </a:r>
            <a:r>
              <a:rPr lang="en-GB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primitive rocks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(i.e., rocks in equilibrium with their mantle sources?</a:t>
            </a:r>
          </a:p>
        </p:txBody>
      </p:sp>
      <p:sp>
        <p:nvSpPr>
          <p:cNvPr id="20" name="Oval 24"/>
          <p:cNvSpPr>
            <a:spLocks noChangeArrowheads="1"/>
          </p:cNvSpPr>
          <p:nvPr/>
        </p:nvSpPr>
        <p:spPr bwMode="auto">
          <a:xfrm>
            <a:off x="5339715" y="4516438"/>
            <a:ext cx="1260000" cy="12600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  <a:effectLst>
            <a:softEdge rad="317500"/>
          </a:effectLst>
        </p:spPr>
        <p:txBody>
          <a:bodyPr wrap="none" anchor="ctr"/>
          <a:lstStyle/>
          <a:p>
            <a:endParaRPr lang="en-GB">
              <a:latin typeface="Calibri" pitchFamily="34" charset="0"/>
            </a:endParaRPr>
          </a:p>
        </p:txBody>
      </p:sp>
      <p:sp>
        <p:nvSpPr>
          <p:cNvPr id="21" name="Rectangle 15"/>
          <p:cNvSpPr>
            <a:spLocks noChangeArrowheads="1"/>
          </p:cNvSpPr>
          <p:nvPr/>
        </p:nvSpPr>
        <p:spPr bwMode="auto">
          <a:xfrm>
            <a:off x="123825" y="2141538"/>
            <a:ext cx="3867150" cy="19236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lnSpc>
                <a:spcPts val="3000"/>
              </a:lnSpc>
              <a:defRPr/>
            </a:pP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Where are </a:t>
            </a:r>
            <a:r>
              <a:rPr lang="en-GB" sz="2800" dirty="0">
                <a:solidFill>
                  <a:srgbClr val="00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evolved rocks</a:t>
            </a:r>
            <a:r>
              <a:rPr lang="en-GB" sz="28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(i.e., compositions generated after  prolonged fractional crystallization?</a:t>
            </a:r>
          </a:p>
        </p:txBody>
      </p:sp>
      <p:sp>
        <p:nvSpPr>
          <p:cNvPr id="22" name="Oval 24"/>
          <p:cNvSpPr>
            <a:spLocks noChangeArrowheads="1"/>
          </p:cNvSpPr>
          <p:nvPr/>
        </p:nvSpPr>
        <p:spPr bwMode="auto">
          <a:xfrm>
            <a:off x="2148840" y="4459288"/>
            <a:ext cx="1260000" cy="1260000"/>
          </a:xfrm>
          <a:prstGeom prst="ellipse">
            <a:avLst/>
          </a:prstGeom>
          <a:solidFill>
            <a:srgbClr val="0066FF"/>
          </a:solidFill>
          <a:ln w="9525">
            <a:noFill/>
            <a:round/>
            <a:headEnd/>
            <a:tailEnd/>
          </a:ln>
          <a:effectLst>
            <a:softEdge rad="317500"/>
          </a:effectLst>
        </p:spPr>
        <p:txBody>
          <a:bodyPr wrap="none" anchor="ctr"/>
          <a:lstStyle/>
          <a:p>
            <a:endParaRPr lang="en-GB">
              <a:latin typeface="Calibri" pitchFamily="34" charset="0"/>
            </a:endParaRPr>
          </a:p>
        </p:txBody>
      </p:sp>
      <p:sp>
        <p:nvSpPr>
          <p:cNvPr id="24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5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2000"/>
                                        <p:tgtEl>
                                          <p:spTgt spid="395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95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95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276" grpId="0" animBg="1"/>
      <p:bldP spid="395277" grpId="0"/>
      <p:bldP spid="395278" grpId="0"/>
      <p:bldP spid="395279" grpId="0"/>
      <p:bldP spid="13" grpId="0"/>
      <p:bldP spid="14" grpId="0"/>
      <p:bldP spid="16" grpId="0"/>
      <p:bldP spid="19" grpId="0"/>
      <p:bldP spid="20" grpId="0" animBg="1"/>
      <p:bldP spid="21" grpId="0"/>
      <p:bldP spid="22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uppo 19"/>
          <p:cNvGrpSpPr/>
          <p:nvPr/>
        </p:nvGrpSpPr>
        <p:grpSpPr>
          <a:xfrm>
            <a:off x="1081088" y="1047750"/>
            <a:ext cx="6402356" cy="5434331"/>
            <a:chOff x="1081088" y="1047750"/>
            <a:chExt cx="6402356" cy="5434331"/>
          </a:xfrm>
        </p:grpSpPr>
        <p:sp>
          <p:nvSpPr>
            <p:cNvPr id="21" name="Freeform 4"/>
            <p:cNvSpPr>
              <a:spLocks/>
            </p:cNvSpPr>
            <p:nvPr/>
          </p:nvSpPr>
          <p:spPr bwMode="auto">
            <a:xfrm rot="10800000">
              <a:off x="1874838" y="1460500"/>
              <a:ext cx="5014912" cy="4486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4052888" y="1047750"/>
              <a:ext cx="864404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FeO*</a:t>
              </a:r>
            </a:p>
          </p:txBody>
        </p:sp>
        <p:sp>
          <p:nvSpPr>
            <p:cNvPr id="23" name="Rectangle 10"/>
            <p:cNvSpPr>
              <a:spLocks noChangeArrowheads="1"/>
            </p:cNvSpPr>
            <p:nvPr/>
          </p:nvSpPr>
          <p:spPr bwMode="auto">
            <a:xfrm>
              <a:off x="1081088" y="5989638"/>
              <a:ext cx="1703993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Na</a:t>
              </a:r>
              <a:r>
                <a:rPr lang="en-GB" sz="3200" baseline="-2500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O+K</a:t>
              </a:r>
              <a:r>
                <a:rPr lang="en-GB" sz="3200" baseline="-2500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O</a:t>
              </a:r>
            </a:p>
          </p:txBody>
        </p:sp>
        <p:sp>
          <p:nvSpPr>
            <p:cNvPr id="24" name="Rectangle 11"/>
            <p:cNvSpPr>
              <a:spLocks noChangeArrowheads="1"/>
            </p:cNvSpPr>
            <p:nvPr/>
          </p:nvSpPr>
          <p:spPr bwMode="auto">
            <a:xfrm>
              <a:off x="6665913" y="5978525"/>
              <a:ext cx="817531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MgO</a:t>
              </a:r>
            </a:p>
          </p:txBody>
        </p:sp>
      </p:grpSp>
      <p:sp>
        <p:nvSpPr>
          <p:cNvPr id="25" name="Freeform 12"/>
          <p:cNvSpPr>
            <a:spLocks/>
          </p:cNvSpPr>
          <p:nvPr/>
        </p:nvSpPr>
        <p:spPr bwMode="auto">
          <a:xfrm>
            <a:off x="3087688" y="3570288"/>
            <a:ext cx="2279650" cy="981075"/>
          </a:xfrm>
          <a:custGeom>
            <a:avLst/>
            <a:gdLst/>
            <a:ahLst/>
            <a:cxnLst>
              <a:cxn ang="0">
                <a:pos x="1436" y="460"/>
              </a:cxn>
              <a:cxn ang="0">
                <a:pos x="852" y="26"/>
              </a:cxn>
              <a:cxn ang="0">
                <a:pos x="0" y="618"/>
              </a:cxn>
            </a:cxnLst>
            <a:rect l="0" t="0" r="r" b="b"/>
            <a:pathLst>
              <a:path w="1436" h="618">
                <a:moveTo>
                  <a:pt x="1436" y="460"/>
                </a:moveTo>
                <a:cubicBezTo>
                  <a:pt x="1339" y="388"/>
                  <a:pt x="1091" y="0"/>
                  <a:pt x="852" y="26"/>
                </a:cubicBezTo>
                <a:cubicBezTo>
                  <a:pt x="613" y="52"/>
                  <a:pt x="177" y="495"/>
                  <a:pt x="0" y="618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sp>
        <p:nvSpPr>
          <p:cNvPr id="27" name="Text Box 14"/>
          <p:cNvSpPr txBox="1">
            <a:spLocks noChangeAspect="1" noChangeArrowheads="1"/>
          </p:cNvSpPr>
          <p:nvPr/>
        </p:nvSpPr>
        <p:spPr bwMode="auto">
          <a:xfrm>
            <a:off x="3432175" y="2827098"/>
            <a:ext cx="1843088" cy="78566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  <a:defRPr/>
            </a:pPr>
            <a:r>
              <a:rPr lang="en-GB" sz="2800" i="1">
                <a:solidFill>
                  <a:schemeClr val="tx1"/>
                </a:solidFill>
                <a:latin typeface="Calibri" pitchFamily="34" charset="0"/>
              </a:rPr>
              <a:t>Tholeiitic Series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2705100" y="2638426"/>
            <a:ext cx="3381376" cy="2133600"/>
            <a:chOff x="1704" y="1662"/>
            <a:chExt cx="2130" cy="1344"/>
          </a:xfrm>
          <a:effectLst/>
        </p:grpSpPr>
        <p:sp>
          <p:nvSpPr>
            <p:cNvPr id="484367" name="Freeform 15"/>
            <p:cNvSpPr>
              <a:spLocks/>
            </p:cNvSpPr>
            <p:nvPr/>
          </p:nvSpPr>
          <p:spPr bwMode="auto">
            <a:xfrm>
              <a:off x="1761" y="1662"/>
              <a:ext cx="2073" cy="1344"/>
            </a:xfrm>
            <a:custGeom>
              <a:avLst/>
              <a:gdLst>
                <a:gd name="connsiteX0" fmla="*/ 10000 w 12364"/>
                <a:gd name="connsiteY0" fmla="*/ 6312 h 11350"/>
                <a:gd name="connsiteX1" fmla="*/ 12038 w 12364"/>
                <a:gd name="connsiteY1" fmla="*/ 10800 h 11350"/>
                <a:gd name="connsiteX2" fmla="*/ 8043 w 12364"/>
                <a:gd name="connsiteY2" fmla="*/ 3012 h 11350"/>
                <a:gd name="connsiteX3" fmla="*/ 6400 w 12364"/>
                <a:gd name="connsiteY3" fmla="*/ 761 h 11350"/>
                <a:gd name="connsiteX4" fmla="*/ 5058 w 12364"/>
                <a:gd name="connsiteY4" fmla="*/ 536 h 11350"/>
                <a:gd name="connsiteX5" fmla="*/ 3200 w 12364"/>
                <a:gd name="connsiteY5" fmla="*/ 3960 h 11350"/>
                <a:gd name="connsiteX6" fmla="*/ 1214 w 12364"/>
                <a:gd name="connsiteY6" fmla="*/ 7702 h 11350"/>
                <a:gd name="connsiteX7" fmla="*/ 0 w 12364"/>
                <a:gd name="connsiteY7" fmla="*/ 10000 h 11350"/>
                <a:gd name="connsiteX0" fmla="*/ 12038 w 12038"/>
                <a:gd name="connsiteY0" fmla="*/ 10800 h 10800"/>
                <a:gd name="connsiteX1" fmla="*/ 8043 w 12038"/>
                <a:gd name="connsiteY1" fmla="*/ 3012 h 10800"/>
                <a:gd name="connsiteX2" fmla="*/ 6400 w 12038"/>
                <a:gd name="connsiteY2" fmla="*/ 761 h 10800"/>
                <a:gd name="connsiteX3" fmla="*/ 5058 w 12038"/>
                <a:gd name="connsiteY3" fmla="*/ 536 h 10800"/>
                <a:gd name="connsiteX4" fmla="*/ 3200 w 12038"/>
                <a:gd name="connsiteY4" fmla="*/ 3960 h 10800"/>
                <a:gd name="connsiteX5" fmla="*/ 1214 w 12038"/>
                <a:gd name="connsiteY5" fmla="*/ 7702 h 10800"/>
                <a:gd name="connsiteX6" fmla="*/ 0 w 12038"/>
                <a:gd name="connsiteY6" fmla="*/ 10000 h 10800"/>
                <a:gd name="connsiteX0" fmla="*/ 12038 w 12038"/>
                <a:gd name="connsiteY0" fmla="*/ 10800 h 10800"/>
                <a:gd name="connsiteX1" fmla="*/ 8217 w 12038"/>
                <a:gd name="connsiteY1" fmla="*/ 2919 h 10800"/>
                <a:gd name="connsiteX2" fmla="*/ 6400 w 12038"/>
                <a:gd name="connsiteY2" fmla="*/ 761 h 10800"/>
                <a:gd name="connsiteX3" fmla="*/ 5058 w 12038"/>
                <a:gd name="connsiteY3" fmla="*/ 536 h 10800"/>
                <a:gd name="connsiteX4" fmla="*/ 3200 w 12038"/>
                <a:gd name="connsiteY4" fmla="*/ 3960 h 10800"/>
                <a:gd name="connsiteX5" fmla="*/ 1214 w 12038"/>
                <a:gd name="connsiteY5" fmla="*/ 7702 h 10800"/>
                <a:gd name="connsiteX6" fmla="*/ 0 w 12038"/>
                <a:gd name="connsiteY6" fmla="*/ 10000 h 10800"/>
                <a:gd name="connsiteX0" fmla="*/ 12038 w 12038"/>
                <a:gd name="connsiteY0" fmla="*/ 10437 h 10437"/>
                <a:gd name="connsiteX1" fmla="*/ 8217 w 12038"/>
                <a:gd name="connsiteY1" fmla="*/ 2556 h 10437"/>
                <a:gd name="connsiteX2" fmla="*/ 5058 w 12038"/>
                <a:gd name="connsiteY2" fmla="*/ 173 h 10437"/>
                <a:gd name="connsiteX3" fmla="*/ 3200 w 12038"/>
                <a:gd name="connsiteY3" fmla="*/ 3597 h 10437"/>
                <a:gd name="connsiteX4" fmla="*/ 1214 w 12038"/>
                <a:gd name="connsiteY4" fmla="*/ 7339 h 10437"/>
                <a:gd name="connsiteX5" fmla="*/ 0 w 12038"/>
                <a:gd name="connsiteY5" fmla="*/ 9637 h 10437"/>
                <a:gd name="connsiteX0" fmla="*/ 12038 w 12038"/>
                <a:gd name="connsiteY0" fmla="*/ 10437 h 10437"/>
                <a:gd name="connsiteX1" fmla="*/ 8217 w 12038"/>
                <a:gd name="connsiteY1" fmla="*/ 2556 h 10437"/>
                <a:gd name="connsiteX2" fmla="*/ 5058 w 12038"/>
                <a:gd name="connsiteY2" fmla="*/ 173 h 10437"/>
                <a:gd name="connsiteX3" fmla="*/ 3200 w 12038"/>
                <a:gd name="connsiteY3" fmla="*/ 3597 h 10437"/>
                <a:gd name="connsiteX4" fmla="*/ 1214 w 12038"/>
                <a:gd name="connsiteY4" fmla="*/ 7339 h 10437"/>
                <a:gd name="connsiteX5" fmla="*/ 0 w 12038"/>
                <a:gd name="connsiteY5" fmla="*/ 9637 h 10437"/>
                <a:gd name="connsiteX0" fmla="*/ 12038 w 12038"/>
                <a:gd name="connsiteY0" fmla="*/ 10437 h 10437"/>
                <a:gd name="connsiteX1" fmla="*/ 8217 w 12038"/>
                <a:gd name="connsiteY1" fmla="*/ 2556 h 10437"/>
                <a:gd name="connsiteX2" fmla="*/ 5058 w 12038"/>
                <a:gd name="connsiteY2" fmla="*/ 173 h 10437"/>
                <a:gd name="connsiteX3" fmla="*/ 1214 w 12038"/>
                <a:gd name="connsiteY3" fmla="*/ 7339 h 10437"/>
                <a:gd name="connsiteX4" fmla="*/ 0 w 12038"/>
                <a:gd name="connsiteY4" fmla="*/ 9637 h 10437"/>
                <a:gd name="connsiteX0" fmla="*/ 12038 w 12038"/>
                <a:gd name="connsiteY0" fmla="*/ 10437 h 10437"/>
                <a:gd name="connsiteX1" fmla="*/ 8217 w 12038"/>
                <a:gd name="connsiteY1" fmla="*/ 2556 h 10437"/>
                <a:gd name="connsiteX2" fmla="*/ 5058 w 12038"/>
                <a:gd name="connsiteY2" fmla="*/ 173 h 10437"/>
                <a:gd name="connsiteX3" fmla="*/ 0 w 12038"/>
                <a:gd name="connsiteY3" fmla="*/ 9637 h 10437"/>
                <a:gd name="connsiteX0" fmla="*/ 12038 w 12038"/>
                <a:gd name="connsiteY0" fmla="*/ 10437 h 10437"/>
                <a:gd name="connsiteX1" fmla="*/ 8217 w 12038"/>
                <a:gd name="connsiteY1" fmla="*/ 2556 h 10437"/>
                <a:gd name="connsiteX2" fmla="*/ 5232 w 12038"/>
                <a:gd name="connsiteY2" fmla="*/ 173 h 10437"/>
                <a:gd name="connsiteX3" fmla="*/ 0 w 12038"/>
                <a:gd name="connsiteY3" fmla="*/ 9637 h 10437"/>
                <a:gd name="connsiteX0" fmla="*/ 12038 w 12038"/>
                <a:gd name="connsiteY0" fmla="*/ 10437 h 10437"/>
                <a:gd name="connsiteX1" fmla="*/ 8217 w 12038"/>
                <a:gd name="connsiteY1" fmla="*/ 2556 h 10437"/>
                <a:gd name="connsiteX2" fmla="*/ 5232 w 12038"/>
                <a:gd name="connsiteY2" fmla="*/ 173 h 10437"/>
                <a:gd name="connsiteX3" fmla="*/ 0 w 12038"/>
                <a:gd name="connsiteY3" fmla="*/ 9637 h 1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8" h="10437">
                  <a:moveTo>
                    <a:pt x="12038" y="10437"/>
                  </a:moveTo>
                  <a:cubicBezTo>
                    <a:pt x="11712" y="9887"/>
                    <a:pt x="9351" y="4267"/>
                    <a:pt x="8217" y="2556"/>
                  </a:cubicBezTo>
                  <a:cubicBezTo>
                    <a:pt x="7083" y="845"/>
                    <a:pt x="6068" y="0"/>
                    <a:pt x="5232" y="173"/>
                  </a:cubicBezTo>
                  <a:cubicBezTo>
                    <a:pt x="4037" y="887"/>
                    <a:pt x="1054" y="7665"/>
                    <a:pt x="0" y="9637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84369" name="Freeform 17"/>
            <p:cNvSpPr>
              <a:spLocks/>
            </p:cNvSpPr>
            <p:nvPr/>
          </p:nvSpPr>
          <p:spPr bwMode="auto">
            <a:xfrm>
              <a:off x="1704" y="2857"/>
              <a:ext cx="135" cy="13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44"/>
                </a:cxn>
                <a:cxn ang="0">
                  <a:pos x="135" y="72"/>
                </a:cxn>
                <a:cxn ang="0">
                  <a:pos x="12" y="0"/>
                </a:cxn>
              </a:cxnLst>
              <a:rect l="0" t="0" r="r" b="b"/>
              <a:pathLst>
                <a:path w="135" h="144">
                  <a:moveTo>
                    <a:pt x="12" y="0"/>
                  </a:moveTo>
                  <a:lnTo>
                    <a:pt x="0" y="144"/>
                  </a:lnTo>
                  <a:lnTo>
                    <a:pt x="135" y="7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2679700" y="4341814"/>
            <a:ext cx="3048000" cy="825501"/>
            <a:chOff x="1688" y="2735"/>
            <a:chExt cx="1920" cy="520"/>
          </a:xfrm>
          <a:effectLst/>
        </p:grpSpPr>
        <p:sp>
          <p:nvSpPr>
            <p:cNvPr id="484368" name="Freeform 16"/>
            <p:cNvSpPr>
              <a:spLocks/>
            </p:cNvSpPr>
            <p:nvPr/>
          </p:nvSpPr>
          <p:spPr bwMode="auto">
            <a:xfrm rot="21073903">
              <a:off x="1712" y="2735"/>
              <a:ext cx="1896" cy="520"/>
            </a:xfrm>
            <a:custGeom>
              <a:avLst/>
              <a:gdLst>
                <a:gd name="connsiteX0" fmla="*/ 11225 w 11225"/>
                <a:gd name="connsiteY0" fmla="*/ 19808 h 19808"/>
                <a:gd name="connsiteX1" fmla="*/ 8470 w 11225"/>
                <a:gd name="connsiteY1" fmla="*/ 2761 h 19808"/>
                <a:gd name="connsiteX2" fmla="*/ 6628 w 11225"/>
                <a:gd name="connsiteY2" fmla="*/ 3242 h 19808"/>
                <a:gd name="connsiteX3" fmla="*/ 4076 w 11225"/>
                <a:gd name="connsiteY3" fmla="*/ 5646 h 19808"/>
                <a:gd name="connsiteX4" fmla="*/ 649 w 11225"/>
                <a:gd name="connsiteY4" fmla="*/ 10954 h 19808"/>
                <a:gd name="connsiteX5" fmla="*/ 190 w 11225"/>
                <a:gd name="connsiteY5" fmla="*/ 12396 h 19808"/>
                <a:gd name="connsiteX0" fmla="*/ 11225 w 11225"/>
                <a:gd name="connsiteY0" fmla="*/ 19808 h 19808"/>
                <a:gd name="connsiteX1" fmla="*/ 8470 w 11225"/>
                <a:gd name="connsiteY1" fmla="*/ 2761 h 19808"/>
                <a:gd name="connsiteX2" fmla="*/ 6628 w 11225"/>
                <a:gd name="connsiteY2" fmla="*/ 3242 h 19808"/>
                <a:gd name="connsiteX3" fmla="*/ 4076 w 11225"/>
                <a:gd name="connsiteY3" fmla="*/ 5646 h 19808"/>
                <a:gd name="connsiteX4" fmla="*/ 649 w 11225"/>
                <a:gd name="connsiteY4" fmla="*/ 10954 h 19808"/>
                <a:gd name="connsiteX5" fmla="*/ 190 w 11225"/>
                <a:gd name="connsiteY5" fmla="*/ 12396 h 19808"/>
                <a:gd name="connsiteX0" fmla="*/ 11225 w 11225"/>
                <a:gd name="connsiteY0" fmla="*/ 19982 h 19982"/>
                <a:gd name="connsiteX1" fmla="*/ 8470 w 11225"/>
                <a:gd name="connsiteY1" fmla="*/ 2935 h 19982"/>
                <a:gd name="connsiteX2" fmla="*/ 6209 w 11225"/>
                <a:gd name="connsiteY2" fmla="*/ 2374 h 19982"/>
                <a:gd name="connsiteX3" fmla="*/ 4076 w 11225"/>
                <a:gd name="connsiteY3" fmla="*/ 5820 h 19982"/>
                <a:gd name="connsiteX4" fmla="*/ 649 w 11225"/>
                <a:gd name="connsiteY4" fmla="*/ 11128 h 19982"/>
                <a:gd name="connsiteX5" fmla="*/ 190 w 11225"/>
                <a:gd name="connsiteY5" fmla="*/ 12570 h 19982"/>
                <a:gd name="connsiteX0" fmla="*/ 11225 w 11225"/>
                <a:gd name="connsiteY0" fmla="*/ 19982 h 19982"/>
                <a:gd name="connsiteX1" fmla="*/ 8470 w 11225"/>
                <a:gd name="connsiteY1" fmla="*/ 2935 h 19982"/>
                <a:gd name="connsiteX2" fmla="*/ 6209 w 11225"/>
                <a:gd name="connsiteY2" fmla="*/ 2374 h 19982"/>
                <a:gd name="connsiteX3" fmla="*/ 649 w 11225"/>
                <a:gd name="connsiteY3" fmla="*/ 11128 h 19982"/>
                <a:gd name="connsiteX4" fmla="*/ 190 w 11225"/>
                <a:gd name="connsiteY4" fmla="*/ 12570 h 19982"/>
                <a:gd name="connsiteX0" fmla="*/ 11225 w 11225"/>
                <a:gd name="connsiteY0" fmla="*/ 20021 h 20021"/>
                <a:gd name="connsiteX1" fmla="*/ 8470 w 11225"/>
                <a:gd name="connsiteY1" fmla="*/ 2974 h 20021"/>
                <a:gd name="connsiteX2" fmla="*/ 5472 w 11225"/>
                <a:gd name="connsiteY2" fmla="*/ 2180 h 20021"/>
                <a:gd name="connsiteX3" fmla="*/ 649 w 11225"/>
                <a:gd name="connsiteY3" fmla="*/ 11167 h 20021"/>
                <a:gd name="connsiteX4" fmla="*/ 190 w 11225"/>
                <a:gd name="connsiteY4" fmla="*/ 12609 h 20021"/>
                <a:gd name="connsiteX0" fmla="*/ 11225 w 11225"/>
                <a:gd name="connsiteY0" fmla="*/ 20057 h 20057"/>
                <a:gd name="connsiteX1" fmla="*/ 8470 w 11225"/>
                <a:gd name="connsiteY1" fmla="*/ 3010 h 20057"/>
                <a:gd name="connsiteX2" fmla="*/ 4995 w 11225"/>
                <a:gd name="connsiteY2" fmla="*/ 2000 h 20057"/>
                <a:gd name="connsiteX3" fmla="*/ 649 w 11225"/>
                <a:gd name="connsiteY3" fmla="*/ 11203 h 20057"/>
                <a:gd name="connsiteX4" fmla="*/ 190 w 11225"/>
                <a:gd name="connsiteY4" fmla="*/ 12645 h 20057"/>
                <a:gd name="connsiteX0" fmla="*/ 11225 w 11225"/>
                <a:gd name="connsiteY0" fmla="*/ 19150 h 19150"/>
                <a:gd name="connsiteX1" fmla="*/ 8576 w 11225"/>
                <a:gd name="connsiteY1" fmla="*/ 3740 h 19150"/>
                <a:gd name="connsiteX2" fmla="*/ 4995 w 11225"/>
                <a:gd name="connsiteY2" fmla="*/ 1093 h 19150"/>
                <a:gd name="connsiteX3" fmla="*/ 649 w 11225"/>
                <a:gd name="connsiteY3" fmla="*/ 10296 h 19150"/>
                <a:gd name="connsiteX4" fmla="*/ 190 w 11225"/>
                <a:gd name="connsiteY4" fmla="*/ 11738 h 19150"/>
                <a:gd name="connsiteX0" fmla="*/ 11225 w 11225"/>
                <a:gd name="connsiteY0" fmla="*/ 19150 h 19150"/>
                <a:gd name="connsiteX1" fmla="*/ 8576 w 11225"/>
                <a:gd name="connsiteY1" fmla="*/ 3740 h 19150"/>
                <a:gd name="connsiteX2" fmla="*/ 4995 w 11225"/>
                <a:gd name="connsiteY2" fmla="*/ 1093 h 19150"/>
                <a:gd name="connsiteX3" fmla="*/ 649 w 11225"/>
                <a:gd name="connsiteY3" fmla="*/ 10296 h 19150"/>
                <a:gd name="connsiteX4" fmla="*/ 190 w 11225"/>
                <a:gd name="connsiteY4" fmla="*/ 11738 h 19150"/>
                <a:gd name="connsiteX0" fmla="*/ 11225 w 12042"/>
                <a:gd name="connsiteY0" fmla="*/ 19150 h 21420"/>
                <a:gd name="connsiteX1" fmla="*/ 11601 w 12042"/>
                <a:gd name="connsiteY1" fmla="*/ 18852 h 21420"/>
                <a:gd name="connsiteX2" fmla="*/ 8576 w 12042"/>
                <a:gd name="connsiteY2" fmla="*/ 3740 h 21420"/>
                <a:gd name="connsiteX3" fmla="*/ 4995 w 12042"/>
                <a:gd name="connsiteY3" fmla="*/ 1093 h 21420"/>
                <a:gd name="connsiteX4" fmla="*/ 649 w 12042"/>
                <a:gd name="connsiteY4" fmla="*/ 10296 h 21420"/>
                <a:gd name="connsiteX5" fmla="*/ 190 w 12042"/>
                <a:gd name="connsiteY5" fmla="*/ 11738 h 21420"/>
                <a:gd name="connsiteX0" fmla="*/ 11601 w 11601"/>
                <a:gd name="connsiteY0" fmla="*/ 18852 h 18852"/>
                <a:gd name="connsiteX1" fmla="*/ 8576 w 11601"/>
                <a:gd name="connsiteY1" fmla="*/ 3740 h 18852"/>
                <a:gd name="connsiteX2" fmla="*/ 4995 w 11601"/>
                <a:gd name="connsiteY2" fmla="*/ 1093 h 18852"/>
                <a:gd name="connsiteX3" fmla="*/ 649 w 11601"/>
                <a:gd name="connsiteY3" fmla="*/ 10296 h 18852"/>
                <a:gd name="connsiteX4" fmla="*/ 190 w 11601"/>
                <a:gd name="connsiteY4" fmla="*/ 11738 h 1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01" h="18852">
                  <a:moveTo>
                    <a:pt x="11601" y="18852"/>
                  </a:moveTo>
                  <a:cubicBezTo>
                    <a:pt x="11160" y="16284"/>
                    <a:pt x="9677" y="6700"/>
                    <a:pt x="8576" y="3740"/>
                  </a:cubicBezTo>
                  <a:cubicBezTo>
                    <a:pt x="7475" y="780"/>
                    <a:pt x="6316" y="0"/>
                    <a:pt x="4995" y="1093"/>
                  </a:cubicBezTo>
                  <a:cubicBezTo>
                    <a:pt x="3674" y="2186"/>
                    <a:pt x="1487" y="7787"/>
                    <a:pt x="649" y="10296"/>
                  </a:cubicBezTo>
                  <a:cubicBezTo>
                    <a:pt x="0" y="11411"/>
                    <a:pt x="92" y="11565"/>
                    <a:pt x="190" y="11738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484370" name="Freeform 18"/>
            <p:cNvSpPr>
              <a:spLocks/>
            </p:cNvSpPr>
            <p:nvPr/>
          </p:nvSpPr>
          <p:spPr bwMode="auto">
            <a:xfrm rot="235464">
              <a:off x="1688" y="3085"/>
              <a:ext cx="158" cy="156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0" y="119"/>
                </a:cxn>
                <a:cxn ang="0">
                  <a:pos x="132" y="104"/>
                </a:cxn>
                <a:cxn ang="0">
                  <a:pos x="57" y="0"/>
                </a:cxn>
              </a:cxnLst>
              <a:rect l="0" t="0" r="r" b="b"/>
              <a:pathLst>
                <a:path w="132" h="119">
                  <a:moveTo>
                    <a:pt x="57" y="0"/>
                  </a:moveTo>
                  <a:lnTo>
                    <a:pt x="0" y="119"/>
                  </a:lnTo>
                  <a:lnTo>
                    <a:pt x="132" y="10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</p:grpSp>
      <p:sp>
        <p:nvSpPr>
          <p:cNvPr id="484375" name="Rectangle 23"/>
          <p:cNvSpPr>
            <a:spLocks noChangeArrowheads="1"/>
          </p:cNvSpPr>
          <p:nvPr/>
        </p:nvSpPr>
        <p:spPr bwMode="auto">
          <a:xfrm>
            <a:off x="209550" y="947738"/>
            <a:ext cx="3657600" cy="18466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GB" sz="30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What is the cause of Fe-enrichment (or depletion) during magma evolution?</a:t>
            </a:r>
          </a:p>
        </p:txBody>
      </p:sp>
      <p:sp>
        <p:nvSpPr>
          <p:cNvPr id="19" name="Rectangle 15"/>
          <p:cNvSpPr>
            <a:spLocks noChangeArrowheads="1"/>
          </p:cNvSpPr>
          <p:nvPr/>
        </p:nvSpPr>
        <p:spPr bwMode="auto">
          <a:xfrm>
            <a:off x="5480050" y="788988"/>
            <a:ext cx="366395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AFM Diagram</a:t>
            </a:r>
          </a:p>
        </p:txBody>
      </p:sp>
      <p:sp>
        <p:nvSpPr>
          <p:cNvPr id="28" name="Rectangle 15"/>
          <p:cNvSpPr>
            <a:spLocks noChangeArrowheads="1"/>
          </p:cNvSpPr>
          <p:nvPr/>
        </p:nvSpPr>
        <p:spPr bwMode="auto">
          <a:xfrm>
            <a:off x="4727576" y="1503363"/>
            <a:ext cx="1492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O+K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</a:p>
        </p:txBody>
      </p:sp>
      <p:sp>
        <p:nvSpPr>
          <p:cNvPr id="29" name="Rectangle 15"/>
          <p:cNvSpPr>
            <a:spLocks noChangeArrowheads="1"/>
          </p:cNvSpPr>
          <p:nvPr/>
        </p:nvSpPr>
        <p:spPr bwMode="auto">
          <a:xfrm>
            <a:off x="6546851" y="1503363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</a:t>
            </a:r>
          </a:p>
        </p:txBody>
      </p:sp>
      <p:sp>
        <p:nvSpPr>
          <p:cNvPr id="30" name="Rectangle 15"/>
          <p:cNvSpPr>
            <a:spLocks noChangeArrowheads="1"/>
          </p:cNvSpPr>
          <p:nvPr/>
        </p:nvSpPr>
        <p:spPr bwMode="auto">
          <a:xfrm>
            <a:off x="5867400" y="2084388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</a:t>
            </a:r>
          </a:p>
        </p:txBody>
      </p:sp>
      <p:cxnSp>
        <p:nvCxnSpPr>
          <p:cNvPr id="31" name="Connettore 2 30"/>
          <p:cNvCxnSpPr/>
          <p:nvPr/>
        </p:nvCxnSpPr>
        <p:spPr bwMode="auto">
          <a:xfrm flipH="1">
            <a:off x="5508104" y="1355725"/>
            <a:ext cx="267221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2" name="Connettore 2 31"/>
          <p:cNvCxnSpPr/>
          <p:nvPr/>
        </p:nvCxnSpPr>
        <p:spPr bwMode="auto">
          <a:xfrm>
            <a:off x="6197601" y="1355725"/>
            <a:ext cx="30583" cy="777131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3" name="Connettore 2 32"/>
          <p:cNvCxnSpPr/>
          <p:nvPr/>
        </p:nvCxnSpPr>
        <p:spPr bwMode="auto">
          <a:xfrm>
            <a:off x="6584951" y="1355725"/>
            <a:ext cx="219297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5" name="Text Box 13"/>
          <p:cNvSpPr txBox="1">
            <a:spLocks noChangeAspect="1" noChangeArrowheads="1"/>
          </p:cNvSpPr>
          <p:nvPr/>
        </p:nvSpPr>
        <p:spPr bwMode="auto">
          <a:xfrm>
            <a:off x="3348038" y="4267200"/>
            <a:ext cx="2225675" cy="860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  <a:defRPr/>
            </a:pPr>
            <a:r>
              <a:rPr lang="en-GB" sz="2800" i="1" dirty="0">
                <a:solidFill>
                  <a:schemeClr val="tx1"/>
                </a:solidFill>
                <a:latin typeface="Calibri" pitchFamily="34" charset="0"/>
              </a:rPr>
              <a:t>Calcalkaline Series</a:t>
            </a:r>
          </a:p>
        </p:txBody>
      </p:sp>
      <p:sp>
        <p:nvSpPr>
          <p:cNvPr id="26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84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484375" grpId="0"/>
      <p:bldP spid="35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po 14"/>
          <p:cNvGrpSpPr/>
          <p:nvPr/>
        </p:nvGrpSpPr>
        <p:grpSpPr>
          <a:xfrm>
            <a:off x="1081088" y="1047750"/>
            <a:ext cx="6402356" cy="5434331"/>
            <a:chOff x="1081088" y="1047750"/>
            <a:chExt cx="6402356" cy="5434331"/>
          </a:xfrm>
        </p:grpSpPr>
        <p:sp>
          <p:nvSpPr>
            <p:cNvPr id="16" name="Freeform 4"/>
            <p:cNvSpPr>
              <a:spLocks/>
            </p:cNvSpPr>
            <p:nvPr/>
          </p:nvSpPr>
          <p:spPr bwMode="auto">
            <a:xfrm rot="10800000">
              <a:off x="1874838" y="1460500"/>
              <a:ext cx="5014912" cy="4486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00" y="1889"/>
                </a:cxn>
                <a:cxn ang="0">
                  <a:pos x="2222" y="0"/>
                </a:cxn>
                <a:cxn ang="0">
                  <a:pos x="0" y="0"/>
                </a:cxn>
              </a:cxnLst>
              <a:rect l="0" t="0" r="r" b="b"/>
              <a:pathLst>
                <a:path w="2222" h="1889">
                  <a:moveTo>
                    <a:pt x="0" y="0"/>
                  </a:moveTo>
                  <a:lnTo>
                    <a:pt x="1100" y="1889"/>
                  </a:lnTo>
                  <a:lnTo>
                    <a:pt x="22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>
                <a:latin typeface="Calibri" pitchFamily="34" charset="0"/>
              </a:endParaRPr>
            </a:p>
          </p:txBody>
        </p:sp>
        <p:sp>
          <p:nvSpPr>
            <p:cNvPr id="17" name="Rectangle 7"/>
            <p:cNvSpPr>
              <a:spLocks noChangeArrowheads="1"/>
            </p:cNvSpPr>
            <p:nvPr/>
          </p:nvSpPr>
          <p:spPr bwMode="auto">
            <a:xfrm>
              <a:off x="4052888" y="1047750"/>
              <a:ext cx="864404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FeO*</a:t>
              </a:r>
            </a:p>
          </p:txBody>
        </p:sp>
        <p:sp>
          <p:nvSpPr>
            <p:cNvPr id="18" name="Rectangle 10"/>
            <p:cNvSpPr>
              <a:spLocks noChangeArrowheads="1"/>
            </p:cNvSpPr>
            <p:nvPr/>
          </p:nvSpPr>
          <p:spPr bwMode="auto">
            <a:xfrm>
              <a:off x="1081088" y="5989638"/>
              <a:ext cx="1703993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Na</a:t>
              </a:r>
              <a:r>
                <a:rPr lang="en-GB" sz="3200" baseline="-2500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O+K</a:t>
              </a:r>
              <a:r>
                <a:rPr lang="en-GB" sz="3200" baseline="-2500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O</a:t>
              </a:r>
            </a:p>
          </p:txBody>
        </p:sp>
        <p:sp>
          <p:nvSpPr>
            <p:cNvPr id="19" name="Rectangle 11"/>
            <p:cNvSpPr>
              <a:spLocks noChangeArrowheads="1"/>
            </p:cNvSpPr>
            <p:nvPr/>
          </p:nvSpPr>
          <p:spPr bwMode="auto">
            <a:xfrm>
              <a:off x="6665913" y="5978525"/>
              <a:ext cx="817531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GB" sz="3200">
                  <a:solidFill>
                    <a:schemeClr val="bg1"/>
                  </a:solidFill>
                  <a:latin typeface="Calibri" pitchFamily="34" charset="0"/>
                </a:rPr>
                <a:t>MgO</a:t>
              </a:r>
            </a:p>
          </p:txBody>
        </p:sp>
      </p:grpSp>
      <p:sp>
        <p:nvSpPr>
          <p:cNvPr id="22" name="Freeform 12"/>
          <p:cNvSpPr>
            <a:spLocks/>
          </p:cNvSpPr>
          <p:nvPr/>
        </p:nvSpPr>
        <p:spPr bwMode="auto">
          <a:xfrm>
            <a:off x="3087688" y="3570288"/>
            <a:ext cx="2279650" cy="981075"/>
          </a:xfrm>
          <a:custGeom>
            <a:avLst/>
            <a:gdLst/>
            <a:ahLst/>
            <a:cxnLst>
              <a:cxn ang="0">
                <a:pos x="1436" y="460"/>
              </a:cxn>
              <a:cxn ang="0">
                <a:pos x="852" y="26"/>
              </a:cxn>
              <a:cxn ang="0">
                <a:pos x="0" y="618"/>
              </a:cxn>
            </a:cxnLst>
            <a:rect l="0" t="0" r="r" b="b"/>
            <a:pathLst>
              <a:path w="1436" h="618">
                <a:moveTo>
                  <a:pt x="1436" y="460"/>
                </a:moveTo>
                <a:cubicBezTo>
                  <a:pt x="1339" y="388"/>
                  <a:pt x="1091" y="0"/>
                  <a:pt x="852" y="26"/>
                </a:cubicBezTo>
                <a:cubicBezTo>
                  <a:pt x="613" y="52"/>
                  <a:pt x="177" y="495"/>
                  <a:pt x="0" y="618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anchor="ctr"/>
          <a:lstStyle/>
          <a:p>
            <a:pPr>
              <a:defRPr/>
            </a:pPr>
            <a:endParaRPr lang="en-GB">
              <a:latin typeface="Calibri" pitchFamily="34" charset="0"/>
            </a:endParaRPr>
          </a:p>
        </p:txBody>
      </p:sp>
      <p:graphicFrame>
        <p:nvGraphicFramePr>
          <p:cNvPr id="20" name="Chart 5"/>
          <p:cNvGraphicFramePr>
            <a:graphicFrameLocks/>
          </p:cNvGraphicFramePr>
          <p:nvPr/>
        </p:nvGraphicFramePr>
        <p:xfrm>
          <a:off x="-411479" y="386863"/>
          <a:ext cx="9921240" cy="65705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Rectangle 23"/>
          <p:cNvSpPr>
            <a:spLocks noChangeArrowheads="1"/>
          </p:cNvSpPr>
          <p:nvPr/>
        </p:nvSpPr>
        <p:spPr bwMode="auto">
          <a:xfrm>
            <a:off x="30162" y="1636078"/>
            <a:ext cx="3894138" cy="9848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GB" sz="3200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Where do the Icelandic samples plot?</a:t>
            </a:r>
          </a:p>
        </p:txBody>
      </p:sp>
      <p:sp>
        <p:nvSpPr>
          <p:cNvPr id="12" name="Rectangle 15"/>
          <p:cNvSpPr>
            <a:spLocks noChangeArrowheads="1"/>
          </p:cNvSpPr>
          <p:nvPr/>
        </p:nvSpPr>
        <p:spPr bwMode="auto">
          <a:xfrm>
            <a:off x="5480050" y="788988"/>
            <a:ext cx="3663950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AFM Diagram</a:t>
            </a:r>
          </a:p>
        </p:txBody>
      </p:sp>
      <p:sp>
        <p:nvSpPr>
          <p:cNvPr id="13" name="Rectangle 15"/>
          <p:cNvSpPr>
            <a:spLocks noChangeArrowheads="1"/>
          </p:cNvSpPr>
          <p:nvPr/>
        </p:nvSpPr>
        <p:spPr bwMode="auto">
          <a:xfrm>
            <a:off x="4727576" y="1503363"/>
            <a:ext cx="149225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Na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O+K</a:t>
            </a:r>
            <a:r>
              <a:rPr lang="en-GB" sz="2400" baseline="-250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2</a:t>
            </a: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O</a:t>
            </a: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auto">
          <a:xfrm>
            <a:off x="6546851" y="1503363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MgO</a:t>
            </a:r>
          </a:p>
        </p:txBody>
      </p:sp>
      <p:sp>
        <p:nvSpPr>
          <p:cNvPr id="23" name="Rectangle 15"/>
          <p:cNvSpPr>
            <a:spLocks noChangeArrowheads="1"/>
          </p:cNvSpPr>
          <p:nvPr/>
        </p:nvSpPr>
        <p:spPr bwMode="auto">
          <a:xfrm>
            <a:off x="5867400" y="2084388"/>
            <a:ext cx="8635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FeO*</a:t>
            </a:r>
          </a:p>
        </p:txBody>
      </p:sp>
      <p:cxnSp>
        <p:nvCxnSpPr>
          <p:cNvPr id="24" name="Connettore 2 23"/>
          <p:cNvCxnSpPr/>
          <p:nvPr/>
        </p:nvCxnSpPr>
        <p:spPr bwMode="auto">
          <a:xfrm flipH="1">
            <a:off x="5508104" y="1355725"/>
            <a:ext cx="267221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5" name="Connettore 2 24"/>
          <p:cNvCxnSpPr/>
          <p:nvPr/>
        </p:nvCxnSpPr>
        <p:spPr bwMode="auto">
          <a:xfrm>
            <a:off x="6197601" y="1355725"/>
            <a:ext cx="30583" cy="777131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6" name="Connettore 2 25"/>
          <p:cNvCxnSpPr/>
          <p:nvPr/>
        </p:nvCxnSpPr>
        <p:spPr bwMode="auto">
          <a:xfrm>
            <a:off x="6584951" y="1355725"/>
            <a:ext cx="219297" cy="201067"/>
          </a:xfrm>
          <a:prstGeom prst="straightConnector1">
            <a:avLst/>
          </a:prstGeom>
          <a:noFill/>
          <a:ln w="127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8" name="Rectangle 23"/>
          <p:cNvSpPr>
            <a:spLocks noChangeArrowheads="1"/>
          </p:cNvSpPr>
          <p:nvPr/>
        </p:nvSpPr>
        <p:spPr bwMode="auto">
          <a:xfrm>
            <a:off x="2217737" y="4812308"/>
            <a:ext cx="4364038" cy="1107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GB" sz="2400" b="1" dirty="0">
                <a:solidFill>
                  <a:schemeClr val="tx1"/>
                </a:solidFill>
                <a:effectLst/>
                <a:latin typeface="Calibri" pitchFamily="34" charset="0"/>
              </a:rPr>
              <a:t>i.e. magma evolution      associated with Fe-enrichment (not strongly oxidized conditions)</a:t>
            </a:r>
          </a:p>
        </p:txBody>
      </p:sp>
      <p:sp>
        <p:nvSpPr>
          <p:cNvPr id="27" name="Text Box 2"/>
          <p:cNvSpPr txBox="1">
            <a:spLocks noChangeArrowheads="1"/>
          </p:cNvSpPr>
          <p:nvPr/>
        </p:nvSpPr>
        <p:spPr bwMode="auto">
          <a:xfrm>
            <a:off x="2251075" y="19050"/>
            <a:ext cx="4657726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buFont typeface="Wingdings" pitchFamily="2" charset="2"/>
              <a:buNone/>
              <a:defRPr/>
            </a:pPr>
            <a:r>
              <a:rPr lang="en-GB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Calcalkaline Rocks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0" grpId="0">
        <p:bldAsOne/>
      </p:bldGraphic>
      <p:bldP spid="21" grpId="0"/>
      <p:bldP spid="28" grpId="0"/>
    </p:bldLst>
  </p:timing>
</p:sld>
</file>

<file path=ppt/theme/theme1.xml><?xml version="1.0" encoding="utf-8"?>
<a:theme xmlns:a="http://schemas.openxmlformats.org/drawingml/2006/main" name="Struttura predefinita">
  <a:themeElements>
    <a:clrScheme name="Struttura predefinita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800" b="0" i="0" u="none" strike="noStrike" cap="none" normalizeH="0" baseline="0" smtClean="0">
            <a:ln>
              <a:noFill/>
            </a:ln>
            <a:solidFill>
              <a:srgbClr val="FFCC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800" b="0" i="0" u="none" strike="noStrike" cap="none" normalizeH="0" baseline="0" smtClean="0">
            <a:ln>
              <a:noFill/>
            </a:ln>
            <a:solidFill>
              <a:srgbClr val="FFCC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lnDef>
  </a:objectDefaults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Struttura predefinita">
  <a:themeElements>
    <a:clrScheme name="Struttura predefinita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ruttura predefini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800" b="0" i="0" u="none" strike="noStrike" cap="none" normalizeH="0" baseline="0" smtClean="0">
            <a:ln>
              <a:noFill/>
            </a:ln>
            <a:solidFill>
              <a:srgbClr val="FFCC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it-IT" sz="1800" b="0" i="0" u="none" strike="noStrike" cap="none" normalizeH="0" baseline="0" smtClean="0">
            <a:ln>
              <a:noFill/>
            </a:ln>
            <a:solidFill>
              <a:srgbClr val="FFCC00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66" charset="0"/>
          </a:defRPr>
        </a:defPPr>
      </a:lstStyle>
    </a:lnDef>
  </a:objectDefaults>
  <a:extraClrSchemeLst>
    <a:extraClrScheme>
      <a:clrScheme name="Struttura predefini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ruttura predefini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ruttura predefini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i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i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24984</TotalTime>
  <Words>14581</Words>
  <Application>Microsoft Office PowerPoint</Application>
  <PresentationFormat>Presentazione su schermo (4:3)</PresentationFormat>
  <Paragraphs>3249</Paragraphs>
  <Slides>202</Slides>
  <Notes>198</Notes>
  <HiddenSlides>18</HiddenSlides>
  <MMClips>0</MMClips>
  <ScaleCrop>false</ScaleCrop>
  <HeadingPairs>
    <vt:vector size="6" baseType="variant">
      <vt:variant>
        <vt:lpstr>Caratteri utilizzati</vt:lpstr>
      </vt:variant>
      <vt:variant>
        <vt:i4>9</vt:i4>
      </vt:variant>
      <vt:variant>
        <vt:lpstr>Tema</vt:lpstr>
      </vt:variant>
      <vt:variant>
        <vt:i4>2</vt:i4>
      </vt:variant>
      <vt:variant>
        <vt:lpstr>Titoli diapositive</vt:lpstr>
      </vt:variant>
      <vt:variant>
        <vt:i4>202</vt:i4>
      </vt:variant>
    </vt:vector>
  </HeadingPairs>
  <TitlesOfParts>
    <vt:vector size="213" baseType="lpstr">
      <vt:lpstr>ＭＳ Ｐゴシック</vt:lpstr>
      <vt:lpstr>Aptos</vt:lpstr>
      <vt:lpstr>Arial</vt:lpstr>
      <vt:lpstr>Calibri</vt:lpstr>
      <vt:lpstr>Comic Sans MS</vt:lpstr>
      <vt:lpstr>Symbol</vt:lpstr>
      <vt:lpstr>Times</vt:lpstr>
      <vt:lpstr>Times New Roman</vt:lpstr>
      <vt:lpstr>Wingdings</vt:lpstr>
      <vt:lpstr>Struttura predefinita</vt:lpstr>
      <vt:lpstr>1_Struttura predefinita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Igneous activity in the Circum-Mediterranean area during the Cenozoic  Michele Lustrino  Dipartimento di Scienze della Terra Università degli Studi di Roma La Sapienza</dc:title>
  <dc:creator>.</dc:creator>
  <cp:lastModifiedBy>Michele Lustrino</cp:lastModifiedBy>
  <cp:revision>908</cp:revision>
  <dcterms:created xsi:type="dcterms:W3CDTF">2002-09-09T09:17:52Z</dcterms:created>
  <dcterms:modified xsi:type="dcterms:W3CDTF">2025-03-09T10:13:22Z</dcterms:modified>
</cp:coreProperties>
</file>